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333" r:id="rId2"/>
    <p:sldId id="326" r:id="rId3"/>
    <p:sldId id="268" r:id="rId4"/>
  </p:sldIdLst>
  <p:sldSz cx="12192000" cy="6858000"/>
  <p:notesSz cx="6858000" cy="9144000"/>
  <p:defaultTextStyle>
    <a:defPPr>
      <a:defRPr lang="ru-RU"/>
    </a:defPPr>
    <a:lvl1pPr marL="0" algn="l" defTabSz="91422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10" algn="l" defTabSz="91422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20" algn="l" defTabSz="91422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329" algn="l" defTabSz="91422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439" algn="l" defTabSz="91422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549" algn="l" defTabSz="91422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658" algn="l" defTabSz="91422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422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877" algn="l" defTabSz="91422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Информация" id="{9FA27940-A45B-471D-96EC-3FCE80AE8A9B}">
          <p14:sldIdLst>
            <p14:sldId id="333"/>
            <p14:sldId id="326"/>
          </p14:sldIdLst>
        </p14:section>
        <p14:section name="Шаблоны слайдов" id="{24401F80-F81B-49C3-8D55-70A14F0BF8FF}">
          <p14:sldIdLst>
            <p14:sldId id="268"/>
          </p14:sldIdLst>
        </p14:section>
        <p14:section name="Материалы" id="{0F84D0DE-CEB1-417E-B269-8B3EB04B5FA6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574" userDrawn="1">
          <p15:clr>
            <a:srgbClr val="A4A3A4"/>
          </p15:clr>
        </p15:guide>
        <p15:guide id="3" pos="3613" userDrawn="1">
          <p15:clr>
            <a:srgbClr val="A4A3A4"/>
          </p15:clr>
        </p15:guide>
        <p15:guide id="4" pos="5541" userDrawn="1">
          <p15:clr>
            <a:srgbClr val="A4A3A4"/>
          </p15:clr>
        </p15:guide>
        <p15:guide id="5" pos="406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3F9CF"/>
    <a:srgbClr val="07E897"/>
    <a:srgbClr val="201E43"/>
    <a:srgbClr val="1E6D81"/>
    <a:srgbClr val="FE095F"/>
    <a:srgbClr val="C3124D"/>
    <a:srgbClr val="A31141"/>
    <a:srgbClr val="363374"/>
    <a:srgbClr val="201E42"/>
    <a:srgbClr val="7038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 showGuides="1">
      <p:cViewPr varScale="1">
        <p:scale>
          <a:sx n="88" d="100"/>
          <a:sy n="88" d="100"/>
        </p:scale>
        <p:origin x="494" y="62"/>
      </p:cViewPr>
      <p:guideLst>
        <p:guide orient="horz" pos="2160"/>
        <p:guide pos="574"/>
        <p:guide pos="3613"/>
        <p:guide pos="5541"/>
        <p:guide pos="4067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A401BA-3150-4FF7-8D13-C8A64268AC63}" type="datetimeFigureOut">
              <a:rPr lang="ru-RU" smtClean="0"/>
              <a:t>17.12.2023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5F3B14-7AC8-406F-A299-37D374056E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64453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Рисунок 10">
            <a:extLst>
              <a:ext uri="{FF2B5EF4-FFF2-40B4-BE49-F238E27FC236}">
                <a16:creationId xmlns:a16="http://schemas.microsoft.com/office/drawing/2014/main" id="{DB9898DE-D265-4051-B751-CA3C0058CEC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792000" y="395288"/>
            <a:ext cx="5400000" cy="5400000"/>
          </a:xfrm>
        </p:spPr>
        <p:txBody>
          <a:bodyPr anchor="ctr" anchorCtr="0"/>
          <a:lstStyle>
            <a:lvl1pPr>
              <a:defRPr/>
            </a:lvl1pPr>
          </a:lstStyle>
          <a:p>
            <a:r>
              <a:rPr lang="ru-RU" dirty="0"/>
              <a:t>Иконка задачи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EF1F2D-30AB-40F9-9975-F952E50B7FC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4323440"/>
            <a:ext cx="8930641" cy="827011"/>
          </a:xfrm>
          <a:solidFill>
            <a:schemeClr val="bg1">
              <a:alpha val="20000"/>
            </a:schemeClr>
          </a:solidFill>
        </p:spPr>
        <p:txBody>
          <a:bodyPr anchor="ctr" anchorCtr="0"/>
          <a:lstStyle>
            <a:lvl1pPr marL="0" indent="712788" algn="l">
              <a:defRPr sz="28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ru-RU" dirty="0"/>
              <a:t>НАЗВАНИЕ КОМАНДЫ</a:t>
            </a:r>
          </a:p>
        </p:txBody>
      </p:sp>
      <p:pic>
        <p:nvPicPr>
          <p:cNvPr id="39" name="Рисунок 38">
            <a:extLst>
              <a:ext uri="{FF2B5EF4-FFF2-40B4-BE49-F238E27FC236}">
                <a16:creationId xmlns:a16="http://schemas.microsoft.com/office/drawing/2014/main" id="{772B1806-B63E-4ECF-9BB4-307D615367A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629920" y="344488"/>
            <a:ext cx="2418080" cy="536819"/>
          </a:xfrm>
          <a:prstGeom prst="rect">
            <a:avLst/>
          </a:prstGeom>
        </p:spPr>
      </p:pic>
      <p:sp>
        <p:nvSpPr>
          <p:cNvPr id="42" name="Рисунок 41">
            <a:extLst>
              <a:ext uri="{FF2B5EF4-FFF2-40B4-BE49-F238E27FC236}">
                <a16:creationId xmlns:a16="http://schemas.microsoft.com/office/drawing/2014/main" id="{37DC0E9B-2679-408D-851C-F21F4ACC673A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802640" y="2911980"/>
            <a:ext cx="3386773" cy="1082589"/>
          </a:xfrm>
        </p:spPr>
        <p:txBody>
          <a:bodyPr anchor="ctr" anchorCtr="0"/>
          <a:lstStyle>
            <a:lvl1pPr>
              <a:defRPr/>
            </a:lvl1pPr>
          </a:lstStyle>
          <a:p>
            <a:r>
              <a:rPr lang="ru-RU" dirty="0"/>
              <a:t>Логотип постановщика задачи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3F843A1-4640-4AAD-9DA4-206FA9FF2A4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0" y="5149851"/>
            <a:ext cx="8930641" cy="757174"/>
          </a:xfrm>
          <a:solidFill>
            <a:schemeClr val="bg1">
              <a:alpha val="20000"/>
            </a:schemeClr>
          </a:solidFill>
        </p:spPr>
        <p:txBody>
          <a:bodyPr>
            <a:normAutofit/>
          </a:bodyPr>
          <a:lstStyle>
            <a:lvl1pPr marL="0" indent="712788">
              <a:buNone/>
              <a:defRPr sz="1800"/>
            </a:lvl1pPr>
          </a:lstStyle>
          <a:p>
            <a:r>
              <a:rPr lang="ru-RU" sz="1600" b="0" dirty="0"/>
              <a:t>Номер и название задачи</a:t>
            </a:r>
          </a:p>
        </p:txBody>
      </p:sp>
    </p:spTree>
    <p:extLst>
      <p:ext uri="{BB962C8B-B14F-4D97-AF65-F5344CB8AC3E}">
        <p14:creationId xmlns:p14="http://schemas.microsoft.com/office/powerpoint/2010/main" val="2349769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Фотографи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Дата 3">
            <a:extLst>
              <a:ext uri="{FF2B5EF4-FFF2-40B4-BE49-F238E27FC236}">
                <a16:creationId xmlns:a16="http://schemas.microsoft.com/office/drawing/2014/main" id="{916B7A0B-21BC-45FE-AFF7-52F34B6D0F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06390" y="6356362"/>
            <a:ext cx="1047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CAFA80CC-940E-479C-90C0-76DA923785E9}" type="datetime1">
              <a:rPr lang="ru-RU" smtClean="0"/>
              <a:t>17.12.2023</a:t>
            </a:fld>
            <a:endParaRPr lang="ru-RU"/>
          </a:p>
        </p:txBody>
      </p:sp>
      <p:sp>
        <p:nvSpPr>
          <p:cNvPr id="6" name="Нижний колонтитул 4">
            <a:extLst>
              <a:ext uri="{FF2B5EF4-FFF2-40B4-BE49-F238E27FC236}">
                <a16:creationId xmlns:a16="http://schemas.microsoft.com/office/drawing/2014/main" id="{6D393D3D-D368-4E15-8F2F-7A07229A98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59571" y="6356362"/>
            <a:ext cx="95747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5">
            <a:extLst>
              <a:ext uri="{FF2B5EF4-FFF2-40B4-BE49-F238E27FC236}">
                <a16:creationId xmlns:a16="http://schemas.microsoft.com/office/drawing/2014/main" id="{0F5F999C-FF8F-49FD-8575-A50C0300C4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13507" y="6356358"/>
            <a:ext cx="5591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52DCC5B9-D646-4B76-891F-6FF4E74E9CB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6" name="Заголовок 1">
            <a:extLst>
              <a:ext uri="{FF2B5EF4-FFF2-40B4-BE49-F238E27FC236}">
                <a16:creationId xmlns:a16="http://schemas.microsoft.com/office/drawing/2014/main" id="{55CB4C33-0A35-4822-B0EF-4E754699A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4303" y="421226"/>
            <a:ext cx="9862734" cy="37613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27" name="Рисунок 7">
            <a:extLst>
              <a:ext uri="{FF2B5EF4-FFF2-40B4-BE49-F238E27FC236}">
                <a16:creationId xmlns:a16="http://schemas.microsoft.com/office/drawing/2014/main" id="{7F6989B1-EABA-40DD-BFD6-7E0075CDDEE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440147" y="1016001"/>
            <a:ext cx="4405777" cy="3078479"/>
          </a:xfrm>
        </p:spPr>
        <p:txBody>
          <a:bodyPr/>
          <a:lstStyle/>
          <a:p>
            <a:endParaRPr lang="ru-RU"/>
          </a:p>
        </p:txBody>
      </p:sp>
      <p:sp>
        <p:nvSpPr>
          <p:cNvPr id="28" name="Рисунок 9">
            <a:extLst>
              <a:ext uri="{FF2B5EF4-FFF2-40B4-BE49-F238E27FC236}">
                <a16:creationId xmlns:a16="http://schemas.microsoft.com/office/drawing/2014/main" id="{C157B27F-5477-43C4-BE9E-F7CF2A081F1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440149" y="4389108"/>
            <a:ext cx="4405775" cy="1811668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29" name="Рисунок 11">
            <a:extLst>
              <a:ext uri="{FF2B5EF4-FFF2-40B4-BE49-F238E27FC236}">
                <a16:creationId xmlns:a16="http://schemas.microsoft.com/office/drawing/2014/main" id="{3E695B26-F7D2-4380-AAA1-0FB24A689AA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46075" y="3223948"/>
            <a:ext cx="6806142" cy="2976827"/>
          </a:xfrm>
        </p:spPr>
        <p:txBody>
          <a:bodyPr/>
          <a:lstStyle/>
          <a:p>
            <a:endParaRPr lang="ru-RU"/>
          </a:p>
        </p:txBody>
      </p:sp>
      <p:sp>
        <p:nvSpPr>
          <p:cNvPr id="30" name="Текст 15">
            <a:extLst>
              <a:ext uri="{FF2B5EF4-FFF2-40B4-BE49-F238E27FC236}">
                <a16:creationId xmlns:a16="http://schemas.microsoft.com/office/drawing/2014/main" id="{7EA2CF14-9D94-4B6F-AAA7-0B38CBB654C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46075" y="1016001"/>
            <a:ext cx="6806142" cy="2029882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31" name="Прямоугольник 30">
            <a:extLst>
              <a:ext uri="{FF2B5EF4-FFF2-40B4-BE49-F238E27FC236}">
                <a16:creationId xmlns:a16="http://schemas.microsoft.com/office/drawing/2014/main" id="{8909D3DD-8766-4DF8-A38C-44840B2476CA}"/>
              </a:ext>
            </a:extLst>
          </p:cNvPr>
          <p:cNvSpPr/>
          <p:nvPr userDrawn="1"/>
        </p:nvSpPr>
        <p:spPr>
          <a:xfrm>
            <a:off x="346075" y="1016001"/>
            <a:ext cx="6806142" cy="2029882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Овал 31">
            <a:extLst>
              <a:ext uri="{FF2B5EF4-FFF2-40B4-BE49-F238E27FC236}">
                <a16:creationId xmlns:a16="http://schemas.microsoft.com/office/drawing/2014/main" id="{F71F21C9-A218-4C17-9E3B-DB742A26B9E3}"/>
              </a:ext>
            </a:extLst>
          </p:cNvPr>
          <p:cNvSpPr/>
          <p:nvPr userDrawn="1"/>
        </p:nvSpPr>
        <p:spPr>
          <a:xfrm>
            <a:off x="11509513" y="6359899"/>
            <a:ext cx="367108" cy="367108"/>
          </a:xfrm>
          <a:prstGeom prst="ellipse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33" name="Группа 32">
            <a:extLst>
              <a:ext uri="{FF2B5EF4-FFF2-40B4-BE49-F238E27FC236}">
                <a16:creationId xmlns:a16="http://schemas.microsoft.com/office/drawing/2014/main" id="{CCBD9485-A547-48F0-87E9-1ECE658FFE0C}"/>
              </a:ext>
            </a:extLst>
          </p:cNvPr>
          <p:cNvGrpSpPr/>
          <p:nvPr userDrawn="1"/>
        </p:nvGrpSpPr>
        <p:grpSpPr>
          <a:xfrm>
            <a:off x="122131" y="478142"/>
            <a:ext cx="12136638" cy="391783"/>
            <a:chOff x="122130" y="196115"/>
            <a:chExt cx="18288518" cy="590372"/>
          </a:xfrm>
          <a:solidFill>
            <a:schemeClr val="bg1"/>
          </a:solidFill>
        </p:grpSpPr>
        <p:cxnSp>
          <p:nvCxnSpPr>
            <p:cNvPr id="34" name="Прямая соединительная линия 33">
              <a:extLst>
                <a:ext uri="{FF2B5EF4-FFF2-40B4-BE49-F238E27FC236}">
                  <a16:creationId xmlns:a16="http://schemas.microsoft.com/office/drawing/2014/main" id="{5F2EA0F4-F414-4A23-9EA2-32F9CFCAC37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68324" y="632177"/>
              <a:ext cx="17142324" cy="0"/>
            </a:xfrm>
            <a:prstGeom prst="line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" name="Группа 34">
              <a:extLst>
                <a:ext uri="{FF2B5EF4-FFF2-40B4-BE49-F238E27FC236}">
                  <a16:creationId xmlns:a16="http://schemas.microsoft.com/office/drawing/2014/main" id="{2CEC4343-2D7B-45E6-8D09-1AFD881688E8}"/>
                </a:ext>
              </a:extLst>
            </p:cNvPr>
            <p:cNvGrpSpPr/>
            <p:nvPr/>
          </p:nvGrpSpPr>
          <p:grpSpPr>
            <a:xfrm>
              <a:off x="1375704" y="246386"/>
              <a:ext cx="1167625" cy="328795"/>
              <a:chOff x="1642476" y="246386"/>
              <a:chExt cx="1384937" cy="389989"/>
            </a:xfrm>
            <a:grpFill/>
          </p:grpSpPr>
          <p:sp>
            <p:nvSpPr>
              <p:cNvPr id="37" name="Полилиния: фигура 36">
                <a:extLst>
                  <a:ext uri="{FF2B5EF4-FFF2-40B4-BE49-F238E27FC236}">
                    <a16:creationId xmlns:a16="http://schemas.microsoft.com/office/drawing/2014/main" id="{1D298028-1F5B-4981-9B47-CADA95B39499}"/>
                  </a:ext>
                </a:extLst>
              </p:cNvPr>
              <p:cNvSpPr/>
              <p:nvPr/>
            </p:nvSpPr>
            <p:spPr>
              <a:xfrm>
                <a:off x="1643670" y="246386"/>
                <a:ext cx="104955" cy="104955"/>
              </a:xfrm>
              <a:custGeom>
                <a:avLst/>
                <a:gdLst>
                  <a:gd name="connsiteX0" fmla="*/ 91753 w 104955"/>
                  <a:gd name="connsiteY0" fmla="*/ 96791 h 104955"/>
                  <a:gd name="connsiteX1" fmla="*/ 71447 w 104955"/>
                  <a:gd name="connsiteY1" fmla="*/ 13517 h 104955"/>
                  <a:gd name="connsiteX2" fmla="*/ 33823 w 104955"/>
                  <a:gd name="connsiteY2" fmla="*/ 13517 h 104955"/>
                  <a:gd name="connsiteX3" fmla="*/ 13517 w 104955"/>
                  <a:gd name="connsiteY3" fmla="*/ 96791 h 104955"/>
                  <a:gd name="connsiteX4" fmla="*/ 26059 w 104955"/>
                  <a:gd name="connsiteY4" fmla="*/ 96791 h 104955"/>
                  <a:gd name="connsiteX5" fmla="*/ 43378 w 104955"/>
                  <a:gd name="connsiteY5" fmla="*/ 24819 h 104955"/>
                  <a:gd name="connsiteX6" fmla="*/ 61892 w 104955"/>
                  <a:gd name="connsiteY6" fmla="*/ 24819 h 104955"/>
                  <a:gd name="connsiteX7" fmla="*/ 79211 w 104955"/>
                  <a:gd name="connsiteY7" fmla="*/ 96791 h 104955"/>
                  <a:gd name="connsiteX8" fmla="*/ 91753 w 104955"/>
                  <a:gd name="connsiteY8" fmla="*/ 96791 h 104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4955" h="104955">
                    <a:moveTo>
                      <a:pt x="91753" y="96791"/>
                    </a:moveTo>
                    <a:lnTo>
                      <a:pt x="71447" y="13517"/>
                    </a:lnTo>
                    <a:lnTo>
                      <a:pt x="33823" y="13517"/>
                    </a:lnTo>
                    <a:lnTo>
                      <a:pt x="13517" y="96791"/>
                    </a:lnTo>
                    <a:lnTo>
                      <a:pt x="26059" y="96791"/>
                    </a:lnTo>
                    <a:lnTo>
                      <a:pt x="43378" y="24819"/>
                    </a:lnTo>
                    <a:lnTo>
                      <a:pt x="61892" y="24819"/>
                    </a:lnTo>
                    <a:lnTo>
                      <a:pt x="79211" y="96791"/>
                    </a:lnTo>
                    <a:lnTo>
                      <a:pt x="91753" y="96791"/>
                    </a:lnTo>
                    <a:close/>
                  </a:path>
                </a:pathLst>
              </a:custGeom>
              <a:grpFill/>
              <a:ln w="130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38" name="Полилиния: фигура 37">
                <a:extLst>
                  <a:ext uri="{FF2B5EF4-FFF2-40B4-BE49-F238E27FC236}">
                    <a16:creationId xmlns:a16="http://schemas.microsoft.com/office/drawing/2014/main" id="{0037F565-0010-45A8-9D7F-12BE61332BF6}"/>
                  </a:ext>
                </a:extLst>
              </p:cNvPr>
              <p:cNvSpPr/>
              <p:nvPr/>
            </p:nvSpPr>
            <p:spPr>
              <a:xfrm>
                <a:off x="1752406" y="246386"/>
                <a:ext cx="91836" cy="104955"/>
              </a:xfrm>
              <a:custGeom>
                <a:avLst/>
                <a:gdLst>
                  <a:gd name="connsiteX0" fmla="*/ 67857 w 91835"/>
                  <a:gd name="connsiteY0" fmla="*/ 13517 h 104955"/>
                  <a:gd name="connsiteX1" fmla="*/ 27253 w 91835"/>
                  <a:gd name="connsiteY1" fmla="*/ 75973 h 104955"/>
                  <a:gd name="connsiteX2" fmla="*/ 26059 w 91835"/>
                  <a:gd name="connsiteY2" fmla="*/ 75973 h 104955"/>
                  <a:gd name="connsiteX3" fmla="*/ 26059 w 91835"/>
                  <a:gd name="connsiteY3" fmla="*/ 13517 h 104955"/>
                  <a:gd name="connsiteX4" fmla="*/ 13517 w 91835"/>
                  <a:gd name="connsiteY4" fmla="*/ 13517 h 104955"/>
                  <a:gd name="connsiteX5" fmla="*/ 13517 w 91835"/>
                  <a:gd name="connsiteY5" fmla="*/ 96791 h 104955"/>
                  <a:gd name="connsiteX6" fmla="*/ 27253 w 91835"/>
                  <a:gd name="connsiteY6" fmla="*/ 96791 h 104955"/>
                  <a:gd name="connsiteX7" fmla="*/ 67857 w 91835"/>
                  <a:gd name="connsiteY7" fmla="*/ 34335 h 104955"/>
                  <a:gd name="connsiteX8" fmla="*/ 69051 w 91835"/>
                  <a:gd name="connsiteY8" fmla="*/ 34335 h 104955"/>
                  <a:gd name="connsiteX9" fmla="*/ 69051 w 91835"/>
                  <a:gd name="connsiteY9" fmla="*/ 96791 h 104955"/>
                  <a:gd name="connsiteX10" fmla="*/ 81593 w 91835"/>
                  <a:gd name="connsiteY10" fmla="*/ 96791 h 104955"/>
                  <a:gd name="connsiteX11" fmla="*/ 81593 w 91835"/>
                  <a:gd name="connsiteY11" fmla="*/ 13517 h 104955"/>
                  <a:gd name="connsiteX12" fmla="*/ 67857 w 91835"/>
                  <a:gd name="connsiteY12" fmla="*/ 13517 h 104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1835" h="104955">
                    <a:moveTo>
                      <a:pt x="67857" y="13517"/>
                    </a:moveTo>
                    <a:lnTo>
                      <a:pt x="27253" y="75973"/>
                    </a:lnTo>
                    <a:lnTo>
                      <a:pt x="26059" y="75973"/>
                    </a:lnTo>
                    <a:lnTo>
                      <a:pt x="26059" y="13517"/>
                    </a:lnTo>
                    <a:lnTo>
                      <a:pt x="13517" y="13517"/>
                    </a:lnTo>
                    <a:lnTo>
                      <a:pt x="13517" y="96791"/>
                    </a:lnTo>
                    <a:lnTo>
                      <a:pt x="27253" y="96791"/>
                    </a:lnTo>
                    <a:lnTo>
                      <a:pt x="67857" y="34335"/>
                    </a:lnTo>
                    <a:lnTo>
                      <a:pt x="69051" y="34335"/>
                    </a:lnTo>
                    <a:lnTo>
                      <a:pt x="69051" y="96791"/>
                    </a:lnTo>
                    <a:lnTo>
                      <a:pt x="81593" y="96791"/>
                    </a:lnTo>
                    <a:lnTo>
                      <a:pt x="81593" y="13517"/>
                    </a:lnTo>
                    <a:lnTo>
                      <a:pt x="67857" y="13517"/>
                    </a:lnTo>
                    <a:close/>
                  </a:path>
                </a:pathLst>
              </a:custGeom>
              <a:grpFill/>
              <a:ln w="130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39" name="Полилиния: фигура 38">
                <a:extLst>
                  <a:ext uri="{FF2B5EF4-FFF2-40B4-BE49-F238E27FC236}">
                    <a16:creationId xmlns:a16="http://schemas.microsoft.com/office/drawing/2014/main" id="{01881417-4110-40F1-8305-514086E513CF}"/>
                  </a:ext>
                </a:extLst>
              </p:cNvPr>
              <p:cNvSpPr/>
              <p:nvPr/>
            </p:nvSpPr>
            <p:spPr>
              <a:xfrm>
                <a:off x="1848545" y="246386"/>
                <a:ext cx="104955" cy="118074"/>
              </a:xfrm>
              <a:custGeom>
                <a:avLst/>
                <a:gdLst>
                  <a:gd name="connsiteX0" fmla="*/ 49359 w 104955"/>
                  <a:gd name="connsiteY0" fmla="*/ 24819 h 118074"/>
                  <a:gd name="connsiteX1" fmla="*/ 66677 w 104955"/>
                  <a:gd name="connsiteY1" fmla="*/ 24819 h 118074"/>
                  <a:gd name="connsiteX2" fmla="*/ 81003 w 104955"/>
                  <a:gd name="connsiteY2" fmla="*/ 85490 h 118074"/>
                  <a:gd name="connsiteX3" fmla="*/ 35020 w 104955"/>
                  <a:gd name="connsiteY3" fmla="*/ 85490 h 118074"/>
                  <a:gd name="connsiteX4" fmla="*/ 49359 w 104955"/>
                  <a:gd name="connsiteY4" fmla="*/ 24819 h 118074"/>
                  <a:gd name="connsiteX5" fmla="*/ 26059 w 104955"/>
                  <a:gd name="connsiteY5" fmla="*/ 96791 h 118074"/>
                  <a:gd name="connsiteX6" fmla="*/ 89964 w 104955"/>
                  <a:gd name="connsiteY6" fmla="*/ 96791 h 118074"/>
                  <a:gd name="connsiteX7" fmla="*/ 89964 w 104955"/>
                  <a:gd name="connsiteY7" fmla="*/ 111067 h 118074"/>
                  <a:gd name="connsiteX8" fmla="*/ 102506 w 104955"/>
                  <a:gd name="connsiteY8" fmla="*/ 111067 h 118074"/>
                  <a:gd name="connsiteX9" fmla="*/ 102506 w 104955"/>
                  <a:gd name="connsiteY9" fmla="*/ 85490 h 118074"/>
                  <a:gd name="connsiteX10" fmla="*/ 93545 w 104955"/>
                  <a:gd name="connsiteY10" fmla="*/ 85490 h 118074"/>
                  <a:gd name="connsiteX11" fmla="*/ 76228 w 104955"/>
                  <a:gd name="connsiteY11" fmla="*/ 13517 h 118074"/>
                  <a:gd name="connsiteX12" fmla="*/ 39795 w 104955"/>
                  <a:gd name="connsiteY12" fmla="*/ 13517 h 118074"/>
                  <a:gd name="connsiteX13" fmla="*/ 22477 w 104955"/>
                  <a:gd name="connsiteY13" fmla="*/ 85490 h 118074"/>
                  <a:gd name="connsiteX14" fmla="*/ 13517 w 104955"/>
                  <a:gd name="connsiteY14" fmla="*/ 85490 h 118074"/>
                  <a:gd name="connsiteX15" fmla="*/ 13517 w 104955"/>
                  <a:gd name="connsiteY15" fmla="*/ 111067 h 118074"/>
                  <a:gd name="connsiteX16" fmla="*/ 26059 w 104955"/>
                  <a:gd name="connsiteY16" fmla="*/ 111067 h 118074"/>
                  <a:gd name="connsiteX17" fmla="*/ 26059 w 104955"/>
                  <a:gd name="connsiteY17" fmla="*/ 96791 h 1180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04955" h="118074">
                    <a:moveTo>
                      <a:pt x="49359" y="24819"/>
                    </a:moveTo>
                    <a:lnTo>
                      <a:pt x="66677" y="24819"/>
                    </a:lnTo>
                    <a:lnTo>
                      <a:pt x="81003" y="85490"/>
                    </a:lnTo>
                    <a:lnTo>
                      <a:pt x="35020" y="85490"/>
                    </a:lnTo>
                    <a:lnTo>
                      <a:pt x="49359" y="24819"/>
                    </a:lnTo>
                    <a:close/>
                    <a:moveTo>
                      <a:pt x="26059" y="96791"/>
                    </a:moveTo>
                    <a:lnTo>
                      <a:pt x="89964" y="96791"/>
                    </a:lnTo>
                    <a:lnTo>
                      <a:pt x="89964" y="111067"/>
                    </a:lnTo>
                    <a:lnTo>
                      <a:pt x="102506" y="111067"/>
                    </a:lnTo>
                    <a:lnTo>
                      <a:pt x="102506" y="85490"/>
                    </a:lnTo>
                    <a:lnTo>
                      <a:pt x="93545" y="85490"/>
                    </a:lnTo>
                    <a:lnTo>
                      <a:pt x="76228" y="13517"/>
                    </a:lnTo>
                    <a:lnTo>
                      <a:pt x="39795" y="13517"/>
                    </a:lnTo>
                    <a:lnTo>
                      <a:pt x="22477" y="85490"/>
                    </a:lnTo>
                    <a:lnTo>
                      <a:pt x="13517" y="85490"/>
                    </a:lnTo>
                    <a:lnTo>
                      <a:pt x="13517" y="111067"/>
                    </a:lnTo>
                    <a:lnTo>
                      <a:pt x="26059" y="111067"/>
                    </a:lnTo>
                    <a:lnTo>
                      <a:pt x="26059" y="96791"/>
                    </a:lnTo>
                    <a:close/>
                  </a:path>
                </a:pathLst>
              </a:custGeom>
              <a:grpFill/>
              <a:ln w="130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40" name="Полилиния: фигура 39">
                <a:extLst>
                  <a:ext uri="{FF2B5EF4-FFF2-40B4-BE49-F238E27FC236}">
                    <a16:creationId xmlns:a16="http://schemas.microsoft.com/office/drawing/2014/main" id="{B152C430-0153-4910-AA95-6E5FBBA2C68E}"/>
                  </a:ext>
                </a:extLst>
              </p:cNvPr>
              <p:cNvSpPr/>
              <p:nvPr/>
            </p:nvSpPr>
            <p:spPr>
              <a:xfrm>
                <a:off x="1965622" y="246386"/>
                <a:ext cx="78716" cy="104955"/>
              </a:xfrm>
              <a:custGeom>
                <a:avLst/>
                <a:gdLst>
                  <a:gd name="connsiteX0" fmla="*/ 75021 w 78716"/>
                  <a:gd name="connsiteY0" fmla="*/ 85490 h 104955"/>
                  <a:gd name="connsiteX1" fmla="*/ 26046 w 78716"/>
                  <a:gd name="connsiteY1" fmla="*/ 85490 h 104955"/>
                  <a:gd name="connsiteX2" fmla="*/ 26046 w 78716"/>
                  <a:gd name="connsiteY2" fmla="*/ 60507 h 104955"/>
                  <a:gd name="connsiteX3" fmla="*/ 64866 w 78716"/>
                  <a:gd name="connsiteY3" fmla="*/ 60507 h 104955"/>
                  <a:gd name="connsiteX4" fmla="*/ 64866 w 78716"/>
                  <a:gd name="connsiteY4" fmla="*/ 49206 h 104955"/>
                  <a:gd name="connsiteX5" fmla="*/ 26046 w 78716"/>
                  <a:gd name="connsiteY5" fmla="*/ 49206 h 104955"/>
                  <a:gd name="connsiteX6" fmla="*/ 26046 w 78716"/>
                  <a:gd name="connsiteY6" fmla="*/ 24819 h 104955"/>
                  <a:gd name="connsiteX7" fmla="*/ 75021 w 78716"/>
                  <a:gd name="connsiteY7" fmla="*/ 24819 h 104955"/>
                  <a:gd name="connsiteX8" fmla="*/ 75021 w 78716"/>
                  <a:gd name="connsiteY8" fmla="*/ 13517 h 104955"/>
                  <a:gd name="connsiteX9" fmla="*/ 13517 w 78716"/>
                  <a:gd name="connsiteY9" fmla="*/ 13517 h 104955"/>
                  <a:gd name="connsiteX10" fmla="*/ 13517 w 78716"/>
                  <a:gd name="connsiteY10" fmla="*/ 96791 h 104955"/>
                  <a:gd name="connsiteX11" fmla="*/ 75021 w 78716"/>
                  <a:gd name="connsiteY11" fmla="*/ 96791 h 104955"/>
                  <a:gd name="connsiteX12" fmla="*/ 75021 w 78716"/>
                  <a:gd name="connsiteY12" fmla="*/ 85490 h 104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78716" h="104955">
                    <a:moveTo>
                      <a:pt x="75021" y="85490"/>
                    </a:moveTo>
                    <a:lnTo>
                      <a:pt x="26046" y="85490"/>
                    </a:lnTo>
                    <a:lnTo>
                      <a:pt x="26046" y="60507"/>
                    </a:lnTo>
                    <a:lnTo>
                      <a:pt x="64866" y="60507"/>
                    </a:lnTo>
                    <a:lnTo>
                      <a:pt x="64866" y="49206"/>
                    </a:lnTo>
                    <a:lnTo>
                      <a:pt x="26046" y="49206"/>
                    </a:lnTo>
                    <a:lnTo>
                      <a:pt x="26046" y="24819"/>
                    </a:lnTo>
                    <a:lnTo>
                      <a:pt x="75021" y="24819"/>
                    </a:lnTo>
                    <a:lnTo>
                      <a:pt x="75021" y="13517"/>
                    </a:lnTo>
                    <a:lnTo>
                      <a:pt x="13517" y="13517"/>
                    </a:lnTo>
                    <a:lnTo>
                      <a:pt x="13517" y="96791"/>
                    </a:lnTo>
                    <a:lnTo>
                      <a:pt x="75021" y="96791"/>
                    </a:lnTo>
                    <a:lnTo>
                      <a:pt x="75021" y="85490"/>
                    </a:lnTo>
                    <a:close/>
                  </a:path>
                </a:pathLst>
              </a:custGeom>
              <a:grpFill/>
              <a:ln w="130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41" name="Полилиния: фигура 40">
                <a:extLst>
                  <a:ext uri="{FF2B5EF4-FFF2-40B4-BE49-F238E27FC236}">
                    <a16:creationId xmlns:a16="http://schemas.microsoft.com/office/drawing/2014/main" id="{7C02D2B7-6991-4C30-B26D-E67AC3ACFC30}"/>
                  </a:ext>
                </a:extLst>
              </p:cNvPr>
              <p:cNvSpPr/>
              <p:nvPr/>
            </p:nvSpPr>
            <p:spPr>
              <a:xfrm>
                <a:off x="2058232" y="246386"/>
                <a:ext cx="91836" cy="104955"/>
              </a:xfrm>
              <a:custGeom>
                <a:avLst/>
                <a:gdLst>
                  <a:gd name="connsiteX0" fmla="*/ 83391 w 91835"/>
                  <a:gd name="connsiteY0" fmla="*/ 43853 h 104955"/>
                  <a:gd name="connsiteX1" fmla="*/ 80990 w 91835"/>
                  <a:gd name="connsiteY1" fmla="*/ 32075 h 104955"/>
                  <a:gd name="connsiteX2" fmla="*/ 74063 w 91835"/>
                  <a:gd name="connsiteY2" fmla="*/ 22439 h 104955"/>
                  <a:gd name="connsiteX3" fmla="*/ 63554 w 91835"/>
                  <a:gd name="connsiteY3" fmla="*/ 15896 h 104955"/>
                  <a:gd name="connsiteX4" fmla="*/ 49936 w 91835"/>
                  <a:gd name="connsiteY4" fmla="*/ 13517 h 104955"/>
                  <a:gd name="connsiteX5" fmla="*/ 13517 w 91835"/>
                  <a:gd name="connsiteY5" fmla="*/ 13517 h 104955"/>
                  <a:gd name="connsiteX6" fmla="*/ 13517 w 91835"/>
                  <a:gd name="connsiteY6" fmla="*/ 96791 h 104955"/>
                  <a:gd name="connsiteX7" fmla="*/ 26059 w 91835"/>
                  <a:gd name="connsiteY7" fmla="*/ 96791 h 104955"/>
                  <a:gd name="connsiteX8" fmla="*/ 26059 w 91835"/>
                  <a:gd name="connsiteY8" fmla="*/ 74189 h 104955"/>
                  <a:gd name="connsiteX9" fmla="*/ 49936 w 91835"/>
                  <a:gd name="connsiteY9" fmla="*/ 74189 h 104955"/>
                  <a:gd name="connsiteX10" fmla="*/ 63554 w 91835"/>
                  <a:gd name="connsiteY10" fmla="*/ 71809 h 104955"/>
                  <a:gd name="connsiteX11" fmla="*/ 74063 w 91835"/>
                  <a:gd name="connsiteY11" fmla="*/ 65266 h 104955"/>
                  <a:gd name="connsiteX12" fmla="*/ 80990 w 91835"/>
                  <a:gd name="connsiteY12" fmla="*/ 55630 h 104955"/>
                  <a:gd name="connsiteX13" fmla="*/ 83391 w 91835"/>
                  <a:gd name="connsiteY13" fmla="*/ 43853 h 104955"/>
                  <a:gd name="connsiteX14" fmla="*/ 70849 w 91835"/>
                  <a:gd name="connsiteY14" fmla="*/ 43853 h 104955"/>
                  <a:gd name="connsiteX15" fmla="*/ 65352 w 91835"/>
                  <a:gd name="connsiteY15" fmla="*/ 57652 h 104955"/>
                  <a:gd name="connsiteX16" fmla="*/ 49936 w 91835"/>
                  <a:gd name="connsiteY16" fmla="*/ 62887 h 104955"/>
                  <a:gd name="connsiteX17" fmla="*/ 26059 w 91835"/>
                  <a:gd name="connsiteY17" fmla="*/ 62887 h 104955"/>
                  <a:gd name="connsiteX18" fmla="*/ 26059 w 91835"/>
                  <a:gd name="connsiteY18" fmla="*/ 24819 h 104955"/>
                  <a:gd name="connsiteX19" fmla="*/ 49936 w 91835"/>
                  <a:gd name="connsiteY19" fmla="*/ 24819 h 104955"/>
                  <a:gd name="connsiteX20" fmla="*/ 65352 w 91835"/>
                  <a:gd name="connsiteY20" fmla="*/ 30053 h 104955"/>
                  <a:gd name="connsiteX21" fmla="*/ 70849 w 91835"/>
                  <a:gd name="connsiteY21" fmla="*/ 43853 h 104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91835" h="104955">
                    <a:moveTo>
                      <a:pt x="83391" y="43853"/>
                    </a:moveTo>
                    <a:cubicBezTo>
                      <a:pt x="83391" y="39689"/>
                      <a:pt x="82551" y="35763"/>
                      <a:pt x="80990" y="32075"/>
                    </a:cubicBezTo>
                    <a:cubicBezTo>
                      <a:pt x="79324" y="28387"/>
                      <a:pt x="77054" y="25175"/>
                      <a:pt x="74063" y="22439"/>
                    </a:cubicBezTo>
                    <a:cubicBezTo>
                      <a:pt x="71085" y="19703"/>
                      <a:pt x="67621" y="17443"/>
                      <a:pt x="63554" y="15896"/>
                    </a:cubicBezTo>
                    <a:cubicBezTo>
                      <a:pt x="59382" y="14350"/>
                      <a:pt x="54843" y="13517"/>
                      <a:pt x="49936" y="13517"/>
                    </a:cubicBezTo>
                    <a:lnTo>
                      <a:pt x="13517" y="13517"/>
                    </a:lnTo>
                    <a:lnTo>
                      <a:pt x="13517" y="96791"/>
                    </a:lnTo>
                    <a:lnTo>
                      <a:pt x="26059" y="96791"/>
                    </a:lnTo>
                    <a:lnTo>
                      <a:pt x="26059" y="74189"/>
                    </a:lnTo>
                    <a:lnTo>
                      <a:pt x="49936" y="74189"/>
                    </a:lnTo>
                    <a:cubicBezTo>
                      <a:pt x="54843" y="74189"/>
                      <a:pt x="59382" y="73356"/>
                      <a:pt x="63554" y="71809"/>
                    </a:cubicBezTo>
                    <a:cubicBezTo>
                      <a:pt x="67621" y="70262"/>
                      <a:pt x="71085" y="68002"/>
                      <a:pt x="74063" y="65266"/>
                    </a:cubicBezTo>
                    <a:cubicBezTo>
                      <a:pt x="77054" y="62530"/>
                      <a:pt x="79324" y="59318"/>
                      <a:pt x="80990" y="55630"/>
                    </a:cubicBezTo>
                    <a:cubicBezTo>
                      <a:pt x="82551" y="51942"/>
                      <a:pt x="83391" y="48016"/>
                      <a:pt x="83391" y="43853"/>
                    </a:cubicBezTo>
                    <a:close/>
                    <a:moveTo>
                      <a:pt x="70849" y="43853"/>
                    </a:moveTo>
                    <a:cubicBezTo>
                      <a:pt x="70849" y="49563"/>
                      <a:pt x="69051" y="54202"/>
                      <a:pt x="65352" y="57652"/>
                    </a:cubicBezTo>
                    <a:cubicBezTo>
                      <a:pt x="61652" y="61102"/>
                      <a:pt x="56509" y="62887"/>
                      <a:pt x="49936" y="62887"/>
                    </a:cubicBezTo>
                    <a:lnTo>
                      <a:pt x="26059" y="62887"/>
                    </a:lnTo>
                    <a:lnTo>
                      <a:pt x="26059" y="24819"/>
                    </a:lnTo>
                    <a:lnTo>
                      <a:pt x="49936" y="24819"/>
                    </a:lnTo>
                    <a:cubicBezTo>
                      <a:pt x="56509" y="24819"/>
                      <a:pt x="61652" y="26603"/>
                      <a:pt x="65352" y="30053"/>
                    </a:cubicBezTo>
                    <a:cubicBezTo>
                      <a:pt x="69051" y="33503"/>
                      <a:pt x="70849" y="38142"/>
                      <a:pt x="70849" y="43853"/>
                    </a:cubicBezTo>
                    <a:close/>
                  </a:path>
                </a:pathLst>
              </a:custGeom>
              <a:grpFill/>
              <a:ln w="130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42" name="Полилиния: фигура 41">
                <a:extLst>
                  <a:ext uri="{FF2B5EF4-FFF2-40B4-BE49-F238E27FC236}">
                    <a16:creationId xmlns:a16="http://schemas.microsoft.com/office/drawing/2014/main" id="{E6B9458E-5676-4CB3-89A2-6893CC31DBEE}"/>
                  </a:ext>
                </a:extLst>
              </p:cNvPr>
              <p:cNvSpPr/>
              <p:nvPr/>
            </p:nvSpPr>
            <p:spPr>
              <a:xfrm>
                <a:off x="2160983" y="246386"/>
                <a:ext cx="104955" cy="104955"/>
              </a:xfrm>
              <a:custGeom>
                <a:avLst/>
                <a:gdLst>
                  <a:gd name="connsiteX0" fmla="*/ 45174 w 104955"/>
                  <a:gd name="connsiteY0" fmla="*/ 85490 h 104955"/>
                  <a:gd name="connsiteX1" fmla="*/ 26059 w 104955"/>
                  <a:gd name="connsiteY1" fmla="*/ 85490 h 104955"/>
                  <a:gd name="connsiteX2" fmla="*/ 26059 w 104955"/>
                  <a:gd name="connsiteY2" fmla="*/ 52180 h 104955"/>
                  <a:gd name="connsiteX3" fmla="*/ 45174 w 104955"/>
                  <a:gd name="connsiteY3" fmla="*/ 52180 h 104955"/>
                  <a:gd name="connsiteX4" fmla="*/ 53059 w 104955"/>
                  <a:gd name="connsiteY4" fmla="*/ 53370 h 104955"/>
                  <a:gd name="connsiteX5" fmla="*/ 59264 w 104955"/>
                  <a:gd name="connsiteY5" fmla="*/ 56938 h 104955"/>
                  <a:gd name="connsiteX6" fmla="*/ 63449 w 104955"/>
                  <a:gd name="connsiteY6" fmla="*/ 62173 h 104955"/>
                  <a:gd name="connsiteX7" fmla="*/ 64879 w 104955"/>
                  <a:gd name="connsiteY7" fmla="*/ 68835 h 104955"/>
                  <a:gd name="connsiteX8" fmla="*/ 63449 w 104955"/>
                  <a:gd name="connsiteY8" fmla="*/ 75377 h 104955"/>
                  <a:gd name="connsiteX9" fmla="*/ 59264 w 104955"/>
                  <a:gd name="connsiteY9" fmla="*/ 80731 h 104955"/>
                  <a:gd name="connsiteX10" fmla="*/ 53059 w 104955"/>
                  <a:gd name="connsiteY10" fmla="*/ 84180 h 104955"/>
                  <a:gd name="connsiteX11" fmla="*/ 45174 w 104955"/>
                  <a:gd name="connsiteY11" fmla="*/ 85490 h 104955"/>
                  <a:gd name="connsiteX12" fmla="*/ 77421 w 104955"/>
                  <a:gd name="connsiteY12" fmla="*/ 68835 h 104955"/>
                  <a:gd name="connsiteX13" fmla="*/ 75152 w 104955"/>
                  <a:gd name="connsiteY13" fmla="*/ 57890 h 104955"/>
                  <a:gd name="connsiteX14" fmla="*/ 68697 w 104955"/>
                  <a:gd name="connsiteY14" fmla="*/ 49087 h 104955"/>
                  <a:gd name="connsiteX15" fmla="*/ 58543 w 104955"/>
                  <a:gd name="connsiteY15" fmla="*/ 43020 h 104955"/>
                  <a:gd name="connsiteX16" fmla="*/ 45174 w 104955"/>
                  <a:gd name="connsiteY16" fmla="*/ 40878 h 104955"/>
                  <a:gd name="connsiteX17" fmla="*/ 26059 w 104955"/>
                  <a:gd name="connsiteY17" fmla="*/ 40878 h 104955"/>
                  <a:gd name="connsiteX18" fmla="*/ 26059 w 104955"/>
                  <a:gd name="connsiteY18" fmla="*/ 13517 h 104955"/>
                  <a:gd name="connsiteX19" fmla="*/ 13517 w 104955"/>
                  <a:gd name="connsiteY19" fmla="*/ 13517 h 104955"/>
                  <a:gd name="connsiteX20" fmla="*/ 13517 w 104955"/>
                  <a:gd name="connsiteY20" fmla="*/ 96791 h 104955"/>
                  <a:gd name="connsiteX21" fmla="*/ 45174 w 104955"/>
                  <a:gd name="connsiteY21" fmla="*/ 96791 h 104955"/>
                  <a:gd name="connsiteX22" fmla="*/ 58543 w 104955"/>
                  <a:gd name="connsiteY22" fmla="*/ 94530 h 104955"/>
                  <a:gd name="connsiteX23" fmla="*/ 68697 w 104955"/>
                  <a:gd name="connsiteY23" fmla="*/ 88582 h 104955"/>
                  <a:gd name="connsiteX24" fmla="*/ 75152 w 104955"/>
                  <a:gd name="connsiteY24" fmla="*/ 79661 h 104955"/>
                  <a:gd name="connsiteX25" fmla="*/ 77421 w 104955"/>
                  <a:gd name="connsiteY25" fmla="*/ 68835 h 104955"/>
                  <a:gd name="connsiteX26" fmla="*/ 101312 w 104955"/>
                  <a:gd name="connsiteY26" fmla="*/ 96791 h 104955"/>
                  <a:gd name="connsiteX27" fmla="*/ 101312 w 104955"/>
                  <a:gd name="connsiteY27" fmla="*/ 13517 h 104955"/>
                  <a:gd name="connsiteX28" fmla="*/ 88770 w 104955"/>
                  <a:gd name="connsiteY28" fmla="*/ 13517 h 104955"/>
                  <a:gd name="connsiteX29" fmla="*/ 88770 w 104955"/>
                  <a:gd name="connsiteY29" fmla="*/ 96791 h 104955"/>
                  <a:gd name="connsiteX30" fmla="*/ 101312 w 104955"/>
                  <a:gd name="connsiteY30" fmla="*/ 96791 h 104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104955" h="104955">
                    <a:moveTo>
                      <a:pt x="45174" y="85490"/>
                    </a:moveTo>
                    <a:lnTo>
                      <a:pt x="26059" y="85490"/>
                    </a:lnTo>
                    <a:lnTo>
                      <a:pt x="26059" y="52180"/>
                    </a:lnTo>
                    <a:lnTo>
                      <a:pt x="45174" y="52180"/>
                    </a:lnTo>
                    <a:cubicBezTo>
                      <a:pt x="48034" y="52180"/>
                      <a:pt x="50671" y="52537"/>
                      <a:pt x="53059" y="53370"/>
                    </a:cubicBezTo>
                    <a:cubicBezTo>
                      <a:pt x="55446" y="54202"/>
                      <a:pt x="57467" y="55392"/>
                      <a:pt x="59264" y="56938"/>
                    </a:cubicBezTo>
                    <a:cubicBezTo>
                      <a:pt x="61061" y="58485"/>
                      <a:pt x="62374" y="60150"/>
                      <a:pt x="63449" y="62173"/>
                    </a:cubicBezTo>
                    <a:cubicBezTo>
                      <a:pt x="64407" y="64195"/>
                      <a:pt x="64879" y="66456"/>
                      <a:pt x="64879" y="68835"/>
                    </a:cubicBezTo>
                    <a:cubicBezTo>
                      <a:pt x="64879" y="71215"/>
                      <a:pt x="64407" y="73356"/>
                      <a:pt x="63449" y="75377"/>
                    </a:cubicBezTo>
                    <a:cubicBezTo>
                      <a:pt x="62374" y="77400"/>
                      <a:pt x="61061" y="79185"/>
                      <a:pt x="59264" y="80731"/>
                    </a:cubicBezTo>
                    <a:cubicBezTo>
                      <a:pt x="57467" y="82278"/>
                      <a:pt x="55446" y="83349"/>
                      <a:pt x="53059" y="84180"/>
                    </a:cubicBezTo>
                    <a:cubicBezTo>
                      <a:pt x="50671" y="85014"/>
                      <a:pt x="48034" y="85490"/>
                      <a:pt x="45174" y="85490"/>
                    </a:cubicBezTo>
                    <a:close/>
                    <a:moveTo>
                      <a:pt x="77421" y="68835"/>
                    </a:moveTo>
                    <a:cubicBezTo>
                      <a:pt x="77421" y="64909"/>
                      <a:pt x="76700" y="61340"/>
                      <a:pt x="75152" y="57890"/>
                    </a:cubicBezTo>
                    <a:cubicBezTo>
                      <a:pt x="73604" y="54559"/>
                      <a:pt x="71452" y="51585"/>
                      <a:pt x="68697" y="49087"/>
                    </a:cubicBezTo>
                    <a:cubicBezTo>
                      <a:pt x="65955" y="46589"/>
                      <a:pt x="62491" y="44566"/>
                      <a:pt x="58543" y="43020"/>
                    </a:cubicBezTo>
                    <a:cubicBezTo>
                      <a:pt x="54607" y="41592"/>
                      <a:pt x="50067" y="40878"/>
                      <a:pt x="45174" y="40878"/>
                    </a:cubicBezTo>
                    <a:lnTo>
                      <a:pt x="26059" y="40878"/>
                    </a:lnTo>
                    <a:lnTo>
                      <a:pt x="26059" y="13517"/>
                    </a:lnTo>
                    <a:lnTo>
                      <a:pt x="13517" y="13517"/>
                    </a:lnTo>
                    <a:lnTo>
                      <a:pt x="13517" y="96791"/>
                    </a:lnTo>
                    <a:lnTo>
                      <a:pt x="45174" y="96791"/>
                    </a:lnTo>
                    <a:cubicBezTo>
                      <a:pt x="50067" y="96791"/>
                      <a:pt x="54607" y="96077"/>
                      <a:pt x="58543" y="94530"/>
                    </a:cubicBezTo>
                    <a:cubicBezTo>
                      <a:pt x="62491" y="93103"/>
                      <a:pt x="65955" y="91081"/>
                      <a:pt x="68697" y="88582"/>
                    </a:cubicBezTo>
                    <a:cubicBezTo>
                      <a:pt x="71452" y="86084"/>
                      <a:pt x="73604" y="83110"/>
                      <a:pt x="75152" y="79661"/>
                    </a:cubicBezTo>
                    <a:cubicBezTo>
                      <a:pt x="76700" y="76330"/>
                      <a:pt x="77421" y="72760"/>
                      <a:pt x="77421" y="68835"/>
                    </a:cubicBezTo>
                    <a:close/>
                    <a:moveTo>
                      <a:pt x="101312" y="96791"/>
                    </a:moveTo>
                    <a:lnTo>
                      <a:pt x="101312" y="13517"/>
                    </a:lnTo>
                    <a:lnTo>
                      <a:pt x="88770" y="13517"/>
                    </a:lnTo>
                    <a:lnTo>
                      <a:pt x="88770" y="96791"/>
                    </a:lnTo>
                    <a:lnTo>
                      <a:pt x="101312" y="96791"/>
                    </a:lnTo>
                    <a:close/>
                  </a:path>
                </a:pathLst>
              </a:custGeom>
              <a:grpFill/>
              <a:ln w="130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43" name="Полилиния: фигура 42">
                <a:extLst>
                  <a:ext uri="{FF2B5EF4-FFF2-40B4-BE49-F238E27FC236}">
                    <a16:creationId xmlns:a16="http://schemas.microsoft.com/office/drawing/2014/main" id="{625313B3-A2BE-405F-9B73-1E9C90334BB7}"/>
                  </a:ext>
                </a:extLst>
              </p:cNvPr>
              <p:cNvSpPr/>
              <p:nvPr/>
            </p:nvSpPr>
            <p:spPr>
              <a:xfrm>
                <a:off x="1649643" y="382343"/>
                <a:ext cx="91836" cy="118074"/>
              </a:xfrm>
              <a:custGeom>
                <a:avLst/>
                <a:gdLst>
                  <a:gd name="connsiteX0" fmla="*/ 13517 w 91835"/>
                  <a:gd name="connsiteY0" fmla="*/ 96791 h 118074"/>
                  <a:gd name="connsiteX1" fmla="*/ 75627 w 91835"/>
                  <a:gd name="connsiteY1" fmla="*/ 96791 h 118074"/>
                  <a:gd name="connsiteX2" fmla="*/ 75627 w 91835"/>
                  <a:gd name="connsiteY2" fmla="*/ 111067 h 118074"/>
                  <a:gd name="connsiteX3" fmla="*/ 88169 w 91835"/>
                  <a:gd name="connsiteY3" fmla="*/ 111067 h 118074"/>
                  <a:gd name="connsiteX4" fmla="*/ 88169 w 91835"/>
                  <a:gd name="connsiteY4" fmla="*/ 85490 h 118074"/>
                  <a:gd name="connsiteX5" fmla="*/ 78613 w 91835"/>
                  <a:gd name="connsiteY5" fmla="*/ 85490 h 118074"/>
                  <a:gd name="connsiteX6" fmla="*/ 78613 w 91835"/>
                  <a:gd name="connsiteY6" fmla="*/ 13517 h 118074"/>
                  <a:gd name="connsiteX7" fmla="*/ 66072 w 91835"/>
                  <a:gd name="connsiteY7" fmla="*/ 13517 h 118074"/>
                  <a:gd name="connsiteX8" fmla="*/ 66072 w 91835"/>
                  <a:gd name="connsiteY8" fmla="*/ 85490 h 118074"/>
                  <a:gd name="connsiteX9" fmla="*/ 26058 w 91835"/>
                  <a:gd name="connsiteY9" fmla="*/ 85490 h 118074"/>
                  <a:gd name="connsiteX10" fmla="*/ 26058 w 91835"/>
                  <a:gd name="connsiteY10" fmla="*/ 13517 h 118074"/>
                  <a:gd name="connsiteX11" fmla="*/ 13517 w 91835"/>
                  <a:gd name="connsiteY11" fmla="*/ 13517 h 118074"/>
                  <a:gd name="connsiteX12" fmla="*/ 13517 w 91835"/>
                  <a:gd name="connsiteY12" fmla="*/ 96791 h 1180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1835" h="118074">
                    <a:moveTo>
                      <a:pt x="13517" y="96791"/>
                    </a:moveTo>
                    <a:lnTo>
                      <a:pt x="75627" y="96791"/>
                    </a:lnTo>
                    <a:lnTo>
                      <a:pt x="75627" y="111067"/>
                    </a:lnTo>
                    <a:lnTo>
                      <a:pt x="88169" y="111067"/>
                    </a:lnTo>
                    <a:lnTo>
                      <a:pt x="88169" y="85490"/>
                    </a:lnTo>
                    <a:lnTo>
                      <a:pt x="78613" y="85490"/>
                    </a:lnTo>
                    <a:lnTo>
                      <a:pt x="78613" y="13517"/>
                    </a:lnTo>
                    <a:lnTo>
                      <a:pt x="66072" y="13517"/>
                    </a:lnTo>
                    <a:lnTo>
                      <a:pt x="66072" y="85490"/>
                    </a:lnTo>
                    <a:lnTo>
                      <a:pt x="26058" y="85490"/>
                    </a:lnTo>
                    <a:lnTo>
                      <a:pt x="26058" y="13517"/>
                    </a:lnTo>
                    <a:lnTo>
                      <a:pt x="13517" y="13517"/>
                    </a:lnTo>
                    <a:lnTo>
                      <a:pt x="13517" y="96791"/>
                    </a:lnTo>
                    <a:close/>
                  </a:path>
                </a:pathLst>
              </a:custGeom>
              <a:grpFill/>
              <a:ln w="130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44" name="Полилиния: фигура 43">
                <a:extLst>
                  <a:ext uri="{FF2B5EF4-FFF2-40B4-BE49-F238E27FC236}">
                    <a16:creationId xmlns:a16="http://schemas.microsoft.com/office/drawing/2014/main" id="{FD3451C9-18C8-4299-812A-71EE20B75E51}"/>
                  </a:ext>
                </a:extLst>
              </p:cNvPr>
              <p:cNvSpPr/>
              <p:nvPr/>
            </p:nvSpPr>
            <p:spPr>
              <a:xfrm>
                <a:off x="1753573" y="382343"/>
                <a:ext cx="91836" cy="104955"/>
              </a:xfrm>
              <a:custGeom>
                <a:avLst/>
                <a:gdLst>
                  <a:gd name="connsiteX0" fmla="*/ 67858 w 91835"/>
                  <a:gd name="connsiteY0" fmla="*/ 13517 h 104955"/>
                  <a:gd name="connsiteX1" fmla="*/ 27253 w 91835"/>
                  <a:gd name="connsiteY1" fmla="*/ 75973 h 104955"/>
                  <a:gd name="connsiteX2" fmla="*/ 26046 w 91835"/>
                  <a:gd name="connsiteY2" fmla="*/ 75973 h 104955"/>
                  <a:gd name="connsiteX3" fmla="*/ 26046 w 91835"/>
                  <a:gd name="connsiteY3" fmla="*/ 13517 h 104955"/>
                  <a:gd name="connsiteX4" fmla="*/ 13517 w 91835"/>
                  <a:gd name="connsiteY4" fmla="*/ 13517 h 104955"/>
                  <a:gd name="connsiteX5" fmla="*/ 13517 w 91835"/>
                  <a:gd name="connsiteY5" fmla="*/ 96791 h 104955"/>
                  <a:gd name="connsiteX6" fmla="*/ 27253 w 91835"/>
                  <a:gd name="connsiteY6" fmla="*/ 96791 h 104955"/>
                  <a:gd name="connsiteX7" fmla="*/ 67858 w 91835"/>
                  <a:gd name="connsiteY7" fmla="*/ 34336 h 104955"/>
                  <a:gd name="connsiteX8" fmla="*/ 69051 w 91835"/>
                  <a:gd name="connsiteY8" fmla="*/ 34336 h 104955"/>
                  <a:gd name="connsiteX9" fmla="*/ 69051 w 91835"/>
                  <a:gd name="connsiteY9" fmla="*/ 96791 h 104955"/>
                  <a:gd name="connsiteX10" fmla="*/ 81593 w 91835"/>
                  <a:gd name="connsiteY10" fmla="*/ 96791 h 104955"/>
                  <a:gd name="connsiteX11" fmla="*/ 81593 w 91835"/>
                  <a:gd name="connsiteY11" fmla="*/ 13517 h 104955"/>
                  <a:gd name="connsiteX12" fmla="*/ 67858 w 91835"/>
                  <a:gd name="connsiteY12" fmla="*/ 13517 h 104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1835" h="104955">
                    <a:moveTo>
                      <a:pt x="67858" y="13517"/>
                    </a:moveTo>
                    <a:lnTo>
                      <a:pt x="27253" y="75973"/>
                    </a:lnTo>
                    <a:lnTo>
                      <a:pt x="26046" y="75973"/>
                    </a:lnTo>
                    <a:lnTo>
                      <a:pt x="26046" y="13517"/>
                    </a:lnTo>
                    <a:lnTo>
                      <a:pt x="13517" y="13517"/>
                    </a:lnTo>
                    <a:lnTo>
                      <a:pt x="13517" y="96791"/>
                    </a:lnTo>
                    <a:lnTo>
                      <a:pt x="27253" y="96791"/>
                    </a:lnTo>
                    <a:lnTo>
                      <a:pt x="67858" y="34336"/>
                    </a:lnTo>
                    <a:lnTo>
                      <a:pt x="69051" y="34336"/>
                    </a:lnTo>
                    <a:lnTo>
                      <a:pt x="69051" y="96791"/>
                    </a:lnTo>
                    <a:lnTo>
                      <a:pt x="81593" y="96791"/>
                    </a:lnTo>
                    <a:lnTo>
                      <a:pt x="81593" y="13517"/>
                    </a:lnTo>
                    <a:lnTo>
                      <a:pt x="67858" y="13517"/>
                    </a:lnTo>
                    <a:close/>
                  </a:path>
                </a:pathLst>
              </a:custGeom>
              <a:grpFill/>
              <a:ln w="130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45" name="Полилиния: фигура 44">
                <a:extLst>
                  <a:ext uri="{FF2B5EF4-FFF2-40B4-BE49-F238E27FC236}">
                    <a16:creationId xmlns:a16="http://schemas.microsoft.com/office/drawing/2014/main" id="{14AD7AEC-D981-429F-A2FA-43C8EF19BD5D}"/>
                  </a:ext>
                </a:extLst>
              </p:cNvPr>
              <p:cNvSpPr/>
              <p:nvPr/>
            </p:nvSpPr>
            <p:spPr>
              <a:xfrm>
                <a:off x="1853294" y="377585"/>
                <a:ext cx="118074" cy="118074"/>
              </a:xfrm>
              <a:custGeom>
                <a:avLst/>
                <a:gdLst>
                  <a:gd name="connsiteX0" fmla="*/ 57113 w 118074"/>
                  <a:gd name="connsiteY0" fmla="*/ 33146 h 118074"/>
                  <a:gd name="connsiteX1" fmla="*/ 57113 w 118074"/>
                  <a:gd name="connsiteY1" fmla="*/ 86680 h 118074"/>
                  <a:gd name="connsiteX2" fmla="*/ 43980 w 118074"/>
                  <a:gd name="connsiteY2" fmla="*/ 84300 h 118074"/>
                  <a:gd name="connsiteX3" fmla="*/ 34180 w 118074"/>
                  <a:gd name="connsiteY3" fmla="*/ 78708 h 118074"/>
                  <a:gd name="connsiteX4" fmla="*/ 28211 w 118074"/>
                  <a:gd name="connsiteY4" fmla="*/ 70262 h 118074"/>
                  <a:gd name="connsiteX5" fmla="*/ 26059 w 118074"/>
                  <a:gd name="connsiteY5" fmla="*/ 59912 h 118074"/>
                  <a:gd name="connsiteX6" fmla="*/ 28211 w 118074"/>
                  <a:gd name="connsiteY6" fmla="*/ 49562 h 118074"/>
                  <a:gd name="connsiteX7" fmla="*/ 34180 w 118074"/>
                  <a:gd name="connsiteY7" fmla="*/ 41236 h 118074"/>
                  <a:gd name="connsiteX8" fmla="*/ 43980 w 118074"/>
                  <a:gd name="connsiteY8" fmla="*/ 35526 h 118074"/>
                  <a:gd name="connsiteX9" fmla="*/ 57113 w 118074"/>
                  <a:gd name="connsiteY9" fmla="*/ 33146 h 118074"/>
                  <a:gd name="connsiteX10" fmla="*/ 69655 w 118074"/>
                  <a:gd name="connsiteY10" fmla="*/ 86680 h 118074"/>
                  <a:gd name="connsiteX11" fmla="*/ 69655 w 118074"/>
                  <a:gd name="connsiteY11" fmla="*/ 33146 h 118074"/>
                  <a:gd name="connsiteX12" fmla="*/ 82918 w 118074"/>
                  <a:gd name="connsiteY12" fmla="*/ 35526 h 118074"/>
                  <a:gd name="connsiteX13" fmla="*/ 92587 w 118074"/>
                  <a:gd name="connsiteY13" fmla="*/ 41236 h 118074"/>
                  <a:gd name="connsiteX14" fmla="*/ 98688 w 118074"/>
                  <a:gd name="connsiteY14" fmla="*/ 49562 h 118074"/>
                  <a:gd name="connsiteX15" fmla="*/ 100708 w 118074"/>
                  <a:gd name="connsiteY15" fmla="*/ 59912 h 118074"/>
                  <a:gd name="connsiteX16" fmla="*/ 98688 w 118074"/>
                  <a:gd name="connsiteY16" fmla="*/ 70262 h 118074"/>
                  <a:gd name="connsiteX17" fmla="*/ 92587 w 118074"/>
                  <a:gd name="connsiteY17" fmla="*/ 78708 h 118074"/>
                  <a:gd name="connsiteX18" fmla="*/ 82918 w 118074"/>
                  <a:gd name="connsiteY18" fmla="*/ 84300 h 118074"/>
                  <a:gd name="connsiteX19" fmla="*/ 69655 w 118074"/>
                  <a:gd name="connsiteY19" fmla="*/ 86680 h 118074"/>
                  <a:gd name="connsiteX20" fmla="*/ 69655 w 118074"/>
                  <a:gd name="connsiteY20" fmla="*/ 106309 h 118074"/>
                  <a:gd name="connsiteX21" fmla="*/ 69655 w 118074"/>
                  <a:gd name="connsiteY21" fmla="*/ 97981 h 118074"/>
                  <a:gd name="connsiteX22" fmla="*/ 87576 w 118074"/>
                  <a:gd name="connsiteY22" fmla="*/ 94530 h 118074"/>
                  <a:gd name="connsiteX23" fmla="*/ 101312 w 118074"/>
                  <a:gd name="connsiteY23" fmla="*/ 86204 h 118074"/>
                  <a:gd name="connsiteX24" fmla="*/ 110154 w 118074"/>
                  <a:gd name="connsiteY24" fmla="*/ 74307 h 118074"/>
                  <a:gd name="connsiteX25" fmla="*/ 113250 w 118074"/>
                  <a:gd name="connsiteY25" fmla="*/ 59912 h 118074"/>
                  <a:gd name="connsiteX26" fmla="*/ 110154 w 118074"/>
                  <a:gd name="connsiteY26" fmla="*/ 45518 h 118074"/>
                  <a:gd name="connsiteX27" fmla="*/ 101312 w 118074"/>
                  <a:gd name="connsiteY27" fmla="*/ 33503 h 118074"/>
                  <a:gd name="connsiteX28" fmla="*/ 87576 w 118074"/>
                  <a:gd name="connsiteY28" fmla="*/ 25176 h 118074"/>
                  <a:gd name="connsiteX29" fmla="*/ 69655 w 118074"/>
                  <a:gd name="connsiteY29" fmla="*/ 21845 h 118074"/>
                  <a:gd name="connsiteX30" fmla="*/ 69655 w 118074"/>
                  <a:gd name="connsiteY30" fmla="*/ 13517 h 118074"/>
                  <a:gd name="connsiteX31" fmla="*/ 57113 w 118074"/>
                  <a:gd name="connsiteY31" fmla="*/ 13517 h 118074"/>
                  <a:gd name="connsiteX32" fmla="*/ 57113 w 118074"/>
                  <a:gd name="connsiteY32" fmla="*/ 21845 h 118074"/>
                  <a:gd name="connsiteX33" fmla="*/ 39205 w 118074"/>
                  <a:gd name="connsiteY33" fmla="*/ 25176 h 118074"/>
                  <a:gd name="connsiteX34" fmla="*/ 25469 w 118074"/>
                  <a:gd name="connsiteY34" fmla="*/ 33503 h 118074"/>
                  <a:gd name="connsiteX35" fmla="*/ 16626 w 118074"/>
                  <a:gd name="connsiteY35" fmla="*/ 45518 h 118074"/>
                  <a:gd name="connsiteX36" fmla="*/ 13517 w 118074"/>
                  <a:gd name="connsiteY36" fmla="*/ 59912 h 118074"/>
                  <a:gd name="connsiteX37" fmla="*/ 16626 w 118074"/>
                  <a:gd name="connsiteY37" fmla="*/ 74307 h 118074"/>
                  <a:gd name="connsiteX38" fmla="*/ 25469 w 118074"/>
                  <a:gd name="connsiteY38" fmla="*/ 86204 h 118074"/>
                  <a:gd name="connsiteX39" fmla="*/ 39205 w 118074"/>
                  <a:gd name="connsiteY39" fmla="*/ 94530 h 118074"/>
                  <a:gd name="connsiteX40" fmla="*/ 57113 w 118074"/>
                  <a:gd name="connsiteY40" fmla="*/ 97981 h 118074"/>
                  <a:gd name="connsiteX41" fmla="*/ 57113 w 118074"/>
                  <a:gd name="connsiteY41" fmla="*/ 106309 h 118074"/>
                  <a:gd name="connsiteX42" fmla="*/ 69655 w 118074"/>
                  <a:gd name="connsiteY42" fmla="*/ 106309 h 1180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</a:cxnLst>
                <a:rect l="l" t="t" r="r" b="b"/>
                <a:pathLst>
                  <a:path w="118074" h="118074">
                    <a:moveTo>
                      <a:pt x="57113" y="33146"/>
                    </a:moveTo>
                    <a:lnTo>
                      <a:pt x="57113" y="86680"/>
                    </a:lnTo>
                    <a:cubicBezTo>
                      <a:pt x="52219" y="86560"/>
                      <a:pt x="47798" y="85727"/>
                      <a:pt x="43980" y="84300"/>
                    </a:cubicBezTo>
                    <a:cubicBezTo>
                      <a:pt x="40031" y="82992"/>
                      <a:pt x="36817" y="81088"/>
                      <a:pt x="34180" y="78708"/>
                    </a:cubicBezTo>
                    <a:cubicBezTo>
                      <a:pt x="31556" y="76330"/>
                      <a:pt x="29523" y="73475"/>
                      <a:pt x="28211" y="70262"/>
                    </a:cubicBezTo>
                    <a:cubicBezTo>
                      <a:pt x="26781" y="67051"/>
                      <a:pt x="26059" y="63600"/>
                      <a:pt x="26059" y="59912"/>
                    </a:cubicBezTo>
                    <a:cubicBezTo>
                      <a:pt x="26059" y="56224"/>
                      <a:pt x="26781" y="52775"/>
                      <a:pt x="28211" y="49562"/>
                    </a:cubicBezTo>
                    <a:cubicBezTo>
                      <a:pt x="29523" y="46351"/>
                      <a:pt x="31556" y="43615"/>
                      <a:pt x="34180" y="41236"/>
                    </a:cubicBezTo>
                    <a:cubicBezTo>
                      <a:pt x="36817" y="38856"/>
                      <a:pt x="40031" y="36953"/>
                      <a:pt x="43980" y="35526"/>
                    </a:cubicBezTo>
                    <a:cubicBezTo>
                      <a:pt x="47798" y="34097"/>
                      <a:pt x="52219" y="33266"/>
                      <a:pt x="57113" y="33146"/>
                    </a:cubicBezTo>
                    <a:close/>
                    <a:moveTo>
                      <a:pt x="69655" y="86680"/>
                    </a:moveTo>
                    <a:lnTo>
                      <a:pt x="69655" y="33146"/>
                    </a:lnTo>
                    <a:cubicBezTo>
                      <a:pt x="74561" y="33266"/>
                      <a:pt x="78970" y="34097"/>
                      <a:pt x="82918" y="35526"/>
                    </a:cubicBezTo>
                    <a:cubicBezTo>
                      <a:pt x="86736" y="36953"/>
                      <a:pt x="89964" y="38856"/>
                      <a:pt x="92587" y="41236"/>
                    </a:cubicBezTo>
                    <a:cubicBezTo>
                      <a:pt x="95224" y="43615"/>
                      <a:pt x="97245" y="46351"/>
                      <a:pt x="98688" y="49562"/>
                    </a:cubicBezTo>
                    <a:cubicBezTo>
                      <a:pt x="100000" y="52775"/>
                      <a:pt x="100708" y="56224"/>
                      <a:pt x="100708" y="59912"/>
                    </a:cubicBezTo>
                    <a:cubicBezTo>
                      <a:pt x="100708" y="63600"/>
                      <a:pt x="100000" y="67051"/>
                      <a:pt x="98688" y="70262"/>
                    </a:cubicBezTo>
                    <a:cubicBezTo>
                      <a:pt x="97245" y="73475"/>
                      <a:pt x="95224" y="76330"/>
                      <a:pt x="92587" y="78708"/>
                    </a:cubicBezTo>
                    <a:cubicBezTo>
                      <a:pt x="89964" y="81088"/>
                      <a:pt x="86736" y="82992"/>
                      <a:pt x="82918" y="84300"/>
                    </a:cubicBezTo>
                    <a:cubicBezTo>
                      <a:pt x="78970" y="85727"/>
                      <a:pt x="74561" y="86560"/>
                      <a:pt x="69655" y="86680"/>
                    </a:cubicBezTo>
                    <a:close/>
                    <a:moveTo>
                      <a:pt x="69655" y="106309"/>
                    </a:moveTo>
                    <a:lnTo>
                      <a:pt x="69655" y="97981"/>
                    </a:lnTo>
                    <a:cubicBezTo>
                      <a:pt x="76228" y="97861"/>
                      <a:pt x="82197" y="96673"/>
                      <a:pt x="87576" y="94530"/>
                    </a:cubicBezTo>
                    <a:cubicBezTo>
                      <a:pt x="92955" y="92509"/>
                      <a:pt x="97494" y="89654"/>
                      <a:pt x="101312" y="86204"/>
                    </a:cubicBezTo>
                    <a:cubicBezTo>
                      <a:pt x="105130" y="82753"/>
                      <a:pt x="108121" y="78828"/>
                      <a:pt x="110154" y="74307"/>
                    </a:cubicBezTo>
                    <a:cubicBezTo>
                      <a:pt x="112175" y="69787"/>
                      <a:pt x="113250" y="65028"/>
                      <a:pt x="113250" y="59912"/>
                    </a:cubicBezTo>
                    <a:cubicBezTo>
                      <a:pt x="113250" y="54797"/>
                      <a:pt x="112175" y="50039"/>
                      <a:pt x="110154" y="45518"/>
                    </a:cubicBezTo>
                    <a:cubicBezTo>
                      <a:pt x="108121" y="40998"/>
                      <a:pt x="105130" y="36953"/>
                      <a:pt x="101312" y="33503"/>
                    </a:cubicBezTo>
                    <a:cubicBezTo>
                      <a:pt x="97494" y="30053"/>
                      <a:pt x="92955" y="27317"/>
                      <a:pt x="87576" y="25176"/>
                    </a:cubicBezTo>
                    <a:cubicBezTo>
                      <a:pt x="82197" y="23153"/>
                      <a:pt x="76228" y="21963"/>
                      <a:pt x="69655" y="21845"/>
                    </a:cubicBezTo>
                    <a:lnTo>
                      <a:pt x="69655" y="13517"/>
                    </a:lnTo>
                    <a:lnTo>
                      <a:pt x="57113" y="13517"/>
                    </a:lnTo>
                    <a:lnTo>
                      <a:pt x="57113" y="21845"/>
                    </a:lnTo>
                    <a:cubicBezTo>
                      <a:pt x="50553" y="21963"/>
                      <a:pt x="44570" y="23153"/>
                      <a:pt x="39205" y="25176"/>
                    </a:cubicBezTo>
                    <a:cubicBezTo>
                      <a:pt x="33826" y="27317"/>
                      <a:pt x="29286" y="30053"/>
                      <a:pt x="25469" y="33503"/>
                    </a:cubicBezTo>
                    <a:cubicBezTo>
                      <a:pt x="21638" y="36953"/>
                      <a:pt x="18660" y="40998"/>
                      <a:pt x="16626" y="45518"/>
                    </a:cubicBezTo>
                    <a:cubicBezTo>
                      <a:pt x="14593" y="50039"/>
                      <a:pt x="13517" y="54797"/>
                      <a:pt x="13517" y="59912"/>
                    </a:cubicBezTo>
                    <a:cubicBezTo>
                      <a:pt x="13517" y="65028"/>
                      <a:pt x="14593" y="69787"/>
                      <a:pt x="16626" y="74307"/>
                    </a:cubicBezTo>
                    <a:cubicBezTo>
                      <a:pt x="18660" y="78828"/>
                      <a:pt x="21638" y="82753"/>
                      <a:pt x="25469" y="86204"/>
                    </a:cubicBezTo>
                    <a:cubicBezTo>
                      <a:pt x="29286" y="89654"/>
                      <a:pt x="33826" y="92509"/>
                      <a:pt x="39205" y="94530"/>
                    </a:cubicBezTo>
                    <a:cubicBezTo>
                      <a:pt x="44570" y="96673"/>
                      <a:pt x="50553" y="97861"/>
                      <a:pt x="57113" y="97981"/>
                    </a:cubicBezTo>
                    <a:lnTo>
                      <a:pt x="57113" y="106309"/>
                    </a:lnTo>
                    <a:lnTo>
                      <a:pt x="69655" y="106309"/>
                    </a:lnTo>
                    <a:close/>
                  </a:path>
                </a:pathLst>
              </a:custGeom>
              <a:grpFill/>
              <a:ln w="130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46" name="Полилиния: фигура 45">
                <a:extLst>
                  <a:ext uri="{FF2B5EF4-FFF2-40B4-BE49-F238E27FC236}">
                    <a16:creationId xmlns:a16="http://schemas.microsoft.com/office/drawing/2014/main" id="{91B57F1E-3FAF-44D8-BF8A-6190FD309E5C}"/>
                  </a:ext>
                </a:extLst>
              </p:cNvPr>
              <p:cNvSpPr/>
              <p:nvPr/>
            </p:nvSpPr>
            <p:spPr>
              <a:xfrm>
                <a:off x="1984632" y="382343"/>
                <a:ext cx="91836" cy="104955"/>
              </a:xfrm>
              <a:custGeom>
                <a:avLst/>
                <a:gdLst>
                  <a:gd name="connsiteX0" fmla="*/ 83391 w 91835"/>
                  <a:gd name="connsiteY0" fmla="*/ 43853 h 104955"/>
                  <a:gd name="connsiteX1" fmla="*/ 81003 w 91835"/>
                  <a:gd name="connsiteY1" fmla="*/ 32076 h 104955"/>
                  <a:gd name="connsiteX2" fmla="*/ 74076 w 91835"/>
                  <a:gd name="connsiteY2" fmla="*/ 22439 h 104955"/>
                  <a:gd name="connsiteX3" fmla="*/ 63554 w 91835"/>
                  <a:gd name="connsiteY3" fmla="*/ 15897 h 104955"/>
                  <a:gd name="connsiteX4" fmla="*/ 49949 w 91835"/>
                  <a:gd name="connsiteY4" fmla="*/ 13517 h 104955"/>
                  <a:gd name="connsiteX5" fmla="*/ 13517 w 91835"/>
                  <a:gd name="connsiteY5" fmla="*/ 13517 h 104955"/>
                  <a:gd name="connsiteX6" fmla="*/ 13517 w 91835"/>
                  <a:gd name="connsiteY6" fmla="*/ 96791 h 104955"/>
                  <a:gd name="connsiteX7" fmla="*/ 26059 w 91835"/>
                  <a:gd name="connsiteY7" fmla="*/ 96791 h 104955"/>
                  <a:gd name="connsiteX8" fmla="*/ 26059 w 91835"/>
                  <a:gd name="connsiteY8" fmla="*/ 74189 h 104955"/>
                  <a:gd name="connsiteX9" fmla="*/ 49949 w 91835"/>
                  <a:gd name="connsiteY9" fmla="*/ 74189 h 104955"/>
                  <a:gd name="connsiteX10" fmla="*/ 63554 w 91835"/>
                  <a:gd name="connsiteY10" fmla="*/ 71809 h 104955"/>
                  <a:gd name="connsiteX11" fmla="*/ 74076 w 91835"/>
                  <a:gd name="connsiteY11" fmla="*/ 65266 h 104955"/>
                  <a:gd name="connsiteX12" fmla="*/ 81003 w 91835"/>
                  <a:gd name="connsiteY12" fmla="*/ 55630 h 104955"/>
                  <a:gd name="connsiteX13" fmla="*/ 83391 w 91835"/>
                  <a:gd name="connsiteY13" fmla="*/ 43853 h 104955"/>
                  <a:gd name="connsiteX14" fmla="*/ 70849 w 91835"/>
                  <a:gd name="connsiteY14" fmla="*/ 43853 h 104955"/>
                  <a:gd name="connsiteX15" fmla="*/ 65352 w 91835"/>
                  <a:gd name="connsiteY15" fmla="*/ 57653 h 104955"/>
                  <a:gd name="connsiteX16" fmla="*/ 49949 w 91835"/>
                  <a:gd name="connsiteY16" fmla="*/ 62887 h 104955"/>
                  <a:gd name="connsiteX17" fmla="*/ 26059 w 91835"/>
                  <a:gd name="connsiteY17" fmla="*/ 62887 h 104955"/>
                  <a:gd name="connsiteX18" fmla="*/ 26059 w 91835"/>
                  <a:gd name="connsiteY18" fmla="*/ 24819 h 104955"/>
                  <a:gd name="connsiteX19" fmla="*/ 49949 w 91835"/>
                  <a:gd name="connsiteY19" fmla="*/ 24819 h 104955"/>
                  <a:gd name="connsiteX20" fmla="*/ 65352 w 91835"/>
                  <a:gd name="connsiteY20" fmla="*/ 30053 h 104955"/>
                  <a:gd name="connsiteX21" fmla="*/ 70849 w 91835"/>
                  <a:gd name="connsiteY21" fmla="*/ 43853 h 104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91835" h="104955">
                    <a:moveTo>
                      <a:pt x="83391" y="43853"/>
                    </a:moveTo>
                    <a:cubicBezTo>
                      <a:pt x="83391" y="39689"/>
                      <a:pt x="82551" y="35763"/>
                      <a:pt x="81003" y="32076"/>
                    </a:cubicBezTo>
                    <a:cubicBezTo>
                      <a:pt x="79324" y="28388"/>
                      <a:pt x="77054" y="25176"/>
                      <a:pt x="74076" y="22439"/>
                    </a:cubicBezTo>
                    <a:cubicBezTo>
                      <a:pt x="71085" y="19704"/>
                      <a:pt x="67621" y="17444"/>
                      <a:pt x="63554" y="15897"/>
                    </a:cubicBezTo>
                    <a:cubicBezTo>
                      <a:pt x="59382" y="14350"/>
                      <a:pt x="54843" y="13517"/>
                      <a:pt x="49949" y="13517"/>
                    </a:cubicBezTo>
                    <a:lnTo>
                      <a:pt x="13517" y="13517"/>
                    </a:lnTo>
                    <a:lnTo>
                      <a:pt x="13517" y="96791"/>
                    </a:lnTo>
                    <a:lnTo>
                      <a:pt x="26059" y="96791"/>
                    </a:lnTo>
                    <a:lnTo>
                      <a:pt x="26059" y="74189"/>
                    </a:lnTo>
                    <a:lnTo>
                      <a:pt x="49949" y="74189"/>
                    </a:lnTo>
                    <a:cubicBezTo>
                      <a:pt x="54843" y="74189"/>
                      <a:pt x="59382" y="73356"/>
                      <a:pt x="63554" y="71809"/>
                    </a:cubicBezTo>
                    <a:cubicBezTo>
                      <a:pt x="67621" y="70262"/>
                      <a:pt x="71085" y="68003"/>
                      <a:pt x="74076" y="65266"/>
                    </a:cubicBezTo>
                    <a:cubicBezTo>
                      <a:pt x="77054" y="62530"/>
                      <a:pt x="79324" y="59318"/>
                      <a:pt x="81003" y="55630"/>
                    </a:cubicBezTo>
                    <a:cubicBezTo>
                      <a:pt x="82551" y="51942"/>
                      <a:pt x="83391" y="48017"/>
                      <a:pt x="83391" y="43853"/>
                    </a:cubicBezTo>
                    <a:close/>
                    <a:moveTo>
                      <a:pt x="70849" y="43853"/>
                    </a:moveTo>
                    <a:cubicBezTo>
                      <a:pt x="70849" y="49564"/>
                      <a:pt x="69051" y="54203"/>
                      <a:pt x="65352" y="57653"/>
                    </a:cubicBezTo>
                    <a:cubicBezTo>
                      <a:pt x="61652" y="61102"/>
                      <a:pt x="56509" y="62887"/>
                      <a:pt x="49949" y="62887"/>
                    </a:cubicBezTo>
                    <a:lnTo>
                      <a:pt x="26059" y="62887"/>
                    </a:lnTo>
                    <a:lnTo>
                      <a:pt x="26059" y="24819"/>
                    </a:lnTo>
                    <a:lnTo>
                      <a:pt x="49949" y="24819"/>
                    </a:lnTo>
                    <a:cubicBezTo>
                      <a:pt x="56509" y="24819"/>
                      <a:pt x="61652" y="26604"/>
                      <a:pt x="65352" y="30053"/>
                    </a:cubicBezTo>
                    <a:cubicBezTo>
                      <a:pt x="69051" y="33503"/>
                      <a:pt x="70849" y="38143"/>
                      <a:pt x="70849" y="43853"/>
                    </a:cubicBezTo>
                    <a:close/>
                  </a:path>
                </a:pathLst>
              </a:custGeom>
              <a:grpFill/>
              <a:ln w="130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47" name="Полилиния: фигура 46">
                <a:extLst>
                  <a:ext uri="{FF2B5EF4-FFF2-40B4-BE49-F238E27FC236}">
                    <a16:creationId xmlns:a16="http://schemas.microsoft.com/office/drawing/2014/main" id="{9194CDF1-1AB3-406E-ACB5-C54702D9EB6F}"/>
                  </a:ext>
                </a:extLst>
              </p:cNvPr>
              <p:cNvSpPr/>
              <p:nvPr/>
            </p:nvSpPr>
            <p:spPr>
              <a:xfrm>
                <a:off x="2083211" y="378775"/>
                <a:ext cx="104955" cy="104955"/>
              </a:xfrm>
              <a:custGeom>
                <a:avLst/>
                <a:gdLst>
                  <a:gd name="connsiteX0" fmla="*/ 103096 w 104955"/>
                  <a:gd name="connsiteY0" fmla="*/ 58722 h 104955"/>
                  <a:gd name="connsiteX1" fmla="*/ 99515 w 104955"/>
                  <a:gd name="connsiteY1" fmla="*/ 41116 h 104955"/>
                  <a:gd name="connsiteX2" fmla="*/ 89832 w 104955"/>
                  <a:gd name="connsiteY2" fmla="*/ 26722 h 104955"/>
                  <a:gd name="connsiteX3" fmla="*/ 75624 w 104955"/>
                  <a:gd name="connsiteY3" fmla="*/ 17085 h 104955"/>
                  <a:gd name="connsiteX4" fmla="*/ 58307 w 104955"/>
                  <a:gd name="connsiteY4" fmla="*/ 13517 h 104955"/>
                  <a:gd name="connsiteX5" fmla="*/ 40989 w 104955"/>
                  <a:gd name="connsiteY5" fmla="*/ 17085 h 104955"/>
                  <a:gd name="connsiteX6" fmla="*/ 26768 w 104955"/>
                  <a:gd name="connsiteY6" fmla="*/ 26722 h 104955"/>
                  <a:gd name="connsiteX7" fmla="*/ 17099 w 104955"/>
                  <a:gd name="connsiteY7" fmla="*/ 41116 h 104955"/>
                  <a:gd name="connsiteX8" fmla="*/ 13517 w 104955"/>
                  <a:gd name="connsiteY8" fmla="*/ 58722 h 104955"/>
                  <a:gd name="connsiteX9" fmla="*/ 17099 w 104955"/>
                  <a:gd name="connsiteY9" fmla="*/ 76330 h 104955"/>
                  <a:gd name="connsiteX10" fmla="*/ 26768 w 104955"/>
                  <a:gd name="connsiteY10" fmla="*/ 90605 h 104955"/>
                  <a:gd name="connsiteX11" fmla="*/ 40989 w 104955"/>
                  <a:gd name="connsiteY11" fmla="*/ 100359 h 104955"/>
                  <a:gd name="connsiteX12" fmla="*/ 58307 w 104955"/>
                  <a:gd name="connsiteY12" fmla="*/ 103929 h 104955"/>
                  <a:gd name="connsiteX13" fmla="*/ 75624 w 104955"/>
                  <a:gd name="connsiteY13" fmla="*/ 100359 h 104955"/>
                  <a:gd name="connsiteX14" fmla="*/ 89832 w 104955"/>
                  <a:gd name="connsiteY14" fmla="*/ 90605 h 104955"/>
                  <a:gd name="connsiteX15" fmla="*/ 99515 w 104955"/>
                  <a:gd name="connsiteY15" fmla="*/ 76330 h 104955"/>
                  <a:gd name="connsiteX16" fmla="*/ 103096 w 104955"/>
                  <a:gd name="connsiteY16" fmla="*/ 58722 h 104955"/>
                  <a:gd name="connsiteX17" fmla="*/ 26059 w 104955"/>
                  <a:gd name="connsiteY17" fmla="*/ 58722 h 104955"/>
                  <a:gd name="connsiteX18" fmla="*/ 28683 w 104955"/>
                  <a:gd name="connsiteY18" fmla="*/ 45400 h 104955"/>
                  <a:gd name="connsiteX19" fmla="*/ 35728 w 104955"/>
                  <a:gd name="connsiteY19" fmla="*/ 34574 h 104955"/>
                  <a:gd name="connsiteX20" fmla="*/ 46001 w 104955"/>
                  <a:gd name="connsiteY20" fmla="*/ 27435 h 104955"/>
                  <a:gd name="connsiteX21" fmla="*/ 58307 w 104955"/>
                  <a:gd name="connsiteY21" fmla="*/ 24818 h 104955"/>
                  <a:gd name="connsiteX22" fmla="*/ 70599 w 104955"/>
                  <a:gd name="connsiteY22" fmla="*/ 27435 h 104955"/>
                  <a:gd name="connsiteX23" fmla="*/ 80872 w 104955"/>
                  <a:gd name="connsiteY23" fmla="*/ 34574 h 104955"/>
                  <a:gd name="connsiteX24" fmla="*/ 87930 w 104955"/>
                  <a:gd name="connsiteY24" fmla="*/ 45400 h 104955"/>
                  <a:gd name="connsiteX25" fmla="*/ 90554 w 104955"/>
                  <a:gd name="connsiteY25" fmla="*/ 58722 h 104955"/>
                  <a:gd name="connsiteX26" fmla="*/ 87930 w 104955"/>
                  <a:gd name="connsiteY26" fmla="*/ 72046 h 104955"/>
                  <a:gd name="connsiteX27" fmla="*/ 80872 w 104955"/>
                  <a:gd name="connsiteY27" fmla="*/ 82753 h 104955"/>
                  <a:gd name="connsiteX28" fmla="*/ 70599 w 104955"/>
                  <a:gd name="connsiteY28" fmla="*/ 90010 h 104955"/>
                  <a:gd name="connsiteX29" fmla="*/ 58307 w 104955"/>
                  <a:gd name="connsiteY29" fmla="*/ 92627 h 104955"/>
                  <a:gd name="connsiteX30" fmla="*/ 46001 w 104955"/>
                  <a:gd name="connsiteY30" fmla="*/ 90010 h 104955"/>
                  <a:gd name="connsiteX31" fmla="*/ 35728 w 104955"/>
                  <a:gd name="connsiteY31" fmla="*/ 82753 h 104955"/>
                  <a:gd name="connsiteX32" fmla="*/ 28683 w 104955"/>
                  <a:gd name="connsiteY32" fmla="*/ 72046 h 104955"/>
                  <a:gd name="connsiteX33" fmla="*/ 26059 w 104955"/>
                  <a:gd name="connsiteY33" fmla="*/ 58722 h 104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104955" h="104955">
                    <a:moveTo>
                      <a:pt x="103096" y="58722"/>
                    </a:moveTo>
                    <a:cubicBezTo>
                      <a:pt x="103096" y="52417"/>
                      <a:pt x="101902" y="46588"/>
                      <a:pt x="99515" y="41116"/>
                    </a:cubicBezTo>
                    <a:cubicBezTo>
                      <a:pt x="97127" y="35644"/>
                      <a:pt x="93899" y="30886"/>
                      <a:pt x="89832" y="26722"/>
                    </a:cubicBezTo>
                    <a:cubicBezTo>
                      <a:pt x="85778" y="22677"/>
                      <a:pt x="81003" y="19465"/>
                      <a:pt x="75624" y="17085"/>
                    </a:cubicBezTo>
                    <a:cubicBezTo>
                      <a:pt x="70245" y="14707"/>
                      <a:pt x="64394" y="13517"/>
                      <a:pt x="58307" y="13517"/>
                    </a:cubicBezTo>
                    <a:cubicBezTo>
                      <a:pt x="52206" y="13517"/>
                      <a:pt x="46355" y="14707"/>
                      <a:pt x="40989" y="17085"/>
                    </a:cubicBezTo>
                    <a:cubicBezTo>
                      <a:pt x="35610" y="19465"/>
                      <a:pt x="30835" y="22677"/>
                      <a:pt x="26768" y="26722"/>
                    </a:cubicBezTo>
                    <a:cubicBezTo>
                      <a:pt x="22714" y="30886"/>
                      <a:pt x="19486" y="35644"/>
                      <a:pt x="17099" y="41116"/>
                    </a:cubicBezTo>
                    <a:cubicBezTo>
                      <a:pt x="14711" y="46588"/>
                      <a:pt x="13517" y="52417"/>
                      <a:pt x="13517" y="58722"/>
                    </a:cubicBezTo>
                    <a:cubicBezTo>
                      <a:pt x="13517" y="65028"/>
                      <a:pt x="14711" y="70857"/>
                      <a:pt x="17099" y="76330"/>
                    </a:cubicBezTo>
                    <a:cubicBezTo>
                      <a:pt x="19486" y="81802"/>
                      <a:pt x="22714" y="86560"/>
                      <a:pt x="26768" y="90605"/>
                    </a:cubicBezTo>
                    <a:cubicBezTo>
                      <a:pt x="30835" y="94769"/>
                      <a:pt x="35610" y="97981"/>
                      <a:pt x="40989" y="100359"/>
                    </a:cubicBezTo>
                    <a:cubicBezTo>
                      <a:pt x="46355" y="102739"/>
                      <a:pt x="52206" y="103929"/>
                      <a:pt x="58307" y="103929"/>
                    </a:cubicBezTo>
                    <a:cubicBezTo>
                      <a:pt x="64394" y="103929"/>
                      <a:pt x="70245" y="102739"/>
                      <a:pt x="75624" y="100359"/>
                    </a:cubicBezTo>
                    <a:cubicBezTo>
                      <a:pt x="81003" y="97981"/>
                      <a:pt x="85778" y="94769"/>
                      <a:pt x="89832" y="90605"/>
                    </a:cubicBezTo>
                    <a:cubicBezTo>
                      <a:pt x="93899" y="86560"/>
                      <a:pt x="97127" y="81802"/>
                      <a:pt x="99515" y="76330"/>
                    </a:cubicBezTo>
                    <a:cubicBezTo>
                      <a:pt x="101902" y="70857"/>
                      <a:pt x="103096" y="65028"/>
                      <a:pt x="103096" y="58722"/>
                    </a:cubicBezTo>
                    <a:close/>
                    <a:moveTo>
                      <a:pt x="26059" y="58722"/>
                    </a:moveTo>
                    <a:cubicBezTo>
                      <a:pt x="26059" y="53964"/>
                      <a:pt x="26886" y="49562"/>
                      <a:pt x="28683" y="45400"/>
                    </a:cubicBezTo>
                    <a:cubicBezTo>
                      <a:pt x="30467" y="41236"/>
                      <a:pt x="32737" y="37666"/>
                      <a:pt x="35728" y="34574"/>
                    </a:cubicBezTo>
                    <a:cubicBezTo>
                      <a:pt x="38719" y="31599"/>
                      <a:pt x="42065" y="29220"/>
                      <a:pt x="46001" y="27435"/>
                    </a:cubicBezTo>
                    <a:cubicBezTo>
                      <a:pt x="49936" y="25651"/>
                      <a:pt x="54003" y="24818"/>
                      <a:pt x="58307" y="24818"/>
                    </a:cubicBezTo>
                    <a:cubicBezTo>
                      <a:pt x="62610" y="24818"/>
                      <a:pt x="66664" y="25651"/>
                      <a:pt x="70599" y="27435"/>
                    </a:cubicBezTo>
                    <a:cubicBezTo>
                      <a:pt x="74548" y="29220"/>
                      <a:pt x="77894" y="31599"/>
                      <a:pt x="80872" y="34574"/>
                    </a:cubicBezTo>
                    <a:cubicBezTo>
                      <a:pt x="83863" y="37666"/>
                      <a:pt x="86133" y="41236"/>
                      <a:pt x="87930" y="45400"/>
                    </a:cubicBezTo>
                    <a:cubicBezTo>
                      <a:pt x="89714" y="49562"/>
                      <a:pt x="90554" y="53964"/>
                      <a:pt x="90554" y="58722"/>
                    </a:cubicBezTo>
                    <a:cubicBezTo>
                      <a:pt x="90554" y="63481"/>
                      <a:pt x="89714" y="67884"/>
                      <a:pt x="87930" y="72046"/>
                    </a:cubicBezTo>
                    <a:cubicBezTo>
                      <a:pt x="86133" y="76211"/>
                      <a:pt x="83863" y="79779"/>
                      <a:pt x="80872" y="82753"/>
                    </a:cubicBezTo>
                    <a:cubicBezTo>
                      <a:pt x="77894" y="85847"/>
                      <a:pt x="74548" y="88225"/>
                      <a:pt x="70599" y="90010"/>
                    </a:cubicBezTo>
                    <a:cubicBezTo>
                      <a:pt x="66664" y="91795"/>
                      <a:pt x="62610" y="92627"/>
                      <a:pt x="58307" y="92627"/>
                    </a:cubicBezTo>
                    <a:cubicBezTo>
                      <a:pt x="54003" y="92627"/>
                      <a:pt x="49936" y="91795"/>
                      <a:pt x="46001" y="90010"/>
                    </a:cubicBezTo>
                    <a:cubicBezTo>
                      <a:pt x="42065" y="88225"/>
                      <a:pt x="38719" y="85847"/>
                      <a:pt x="35728" y="82753"/>
                    </a:cubicBezTo>
                    <a:cubicBezTo>
                      <a:pt x="32737" y="79779"/>
                      <a:pt x="30467" y="76211"/>
                      <a:pt x="28683" y="72046"/>
                    </a:cubicBezTo>
                    <a:cubicBezTo>
                      <a:pt x="26886" y="67884"/>
                      <a:pt x="26059" y="63481"/>
                      <a:pt x="26059" y="58722"/>
                    </a:cubicBezTo>
                    <a:close/>
                  </a:path>
                </a:pathLst>
              </a:custGeom>
              <a:grpFill/>
              <a:ln w="130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48" name="Полилиния: фигура 47">
                <a:extLst>
                  <a:ext uri="{FF2B5EF4-FFF2-40B4-BE49-F238E27FC236}">
                    <a16:creationId xmlns:a16="http://schemas.microsoft.com/office/drawing/2014/main" id="{C9EABED6-6571-4B6B-AEBA-F72ECB554518}"/>
                  </a:ext>
                </a:extLst>
              </p:cNvPr>
              <p:cNvSpPr/>
              <p:nvPr/>
            </p:nvSpPr>
            <p:spPr>
              <a:xfrm>
                <a:off x="2205077" y="382343"/>
                <a:ext cx="91836" cy="104955"/>
              </a:xfrm>
              <a:custGeom>
                <a:avLst/>
                <a:gdLst>
                  <a:gd name="connsiteX0" fmla="*/ 26059 w 91835"/>
                  <a:gd name="connsiteY0" fmla="*/ 24819 h 104955"/>
                  <a:gd name="connsiteX1" fmla="*/ 49346 w 91835"/>
                  <a:gd name="connsiteY1" fmla="*/ 24819 h 104955"/>
                  <a:gd name="connsiteX2" fmla="*/ 59146 w 91835"/>
                  <a:gd name="connsiteY2" fmla="*/ 27912 h 104955"/>
                  <a:gd name="connsiteX3" fmla="*/ 62492 w 91835"/>
                  <a:gd name="connsiteY3" fmla="*/ 35526 h 104955"/>
                  <a:gd name="connsiteX4" fmla="*/ 59146 w 91835"/>
                  <a:gd name="connsiteY4" fmla="*/ 43615 h 104955"/>
                  <a:gd name="connsiteX5" fmla="*/ 49346 w 91835"/>
                  <a:gd name="connsiteY5" fmla="*/ 46827 h 104955"/>
                  <a:gd name="connsiteX6" fmla="*/ 26059 w 91835"/>
                  <a:gd name="connsiteY6" fmla="*/ 46827 h 104955"/>
                  <a:gd name="connsiteX7" fmla="*/ 26059 w 91835"/>
                  <a:gd name="connsiteY7" fmla="*/ 24819 h 104955"/>
                  <a:gd name="connsiteX8" fmla="*/ 55315 w 91835"/>
                  <a:gd name="connsiteY8" fmla="*/ 85490 h 104955"/>
                  <a:gd name="connsiteX9" fmla="*/ 26059 w 91835"/>
                  <a:gd name="connsiteY9" fmla="*/ 85490 h 104955"/>
                  <a:gd name="connsiteX10" fmla="*/ 26059 w 91835"/>
                  <a:gd name="connsiteY10" fmla="*/ 58128 h 104955"/>
                  <a:gd name="connsiteX11" fmla="*/ 55315 w 91835"/>
                  <a:gd name="connsiteY11" fmla="*/ 58128 h 104955"/>
                  <a:gd name="connsiteX12" fmla="*/ 67739 w 91835"/>
                  <a:gd name="connsiteY12" fmla="*/ 62055 h 104955"/>
                  <a:gd name="connsiteX13" fmla="*/ 72042 w 91835"/>
                  <a:gd name="connsiteY13" fmla="*/ 71809 h 104955"/>
                  <a:gd name="connsiteX14" fmla="*/ 67739 w 91835"/>
                  <a:gd name="connsiteY14" fmla="*/ 81565 h 104955"/>
                  <a:gd name="connsiteX15" fmla="*/ 55315 w 91835"/>
                  <a:gd name="connsiteY15" fmla="*/ 85490 h 104955"/>
                  <a:gd name="connsiteX16" fmla="*/ 49346 w 91835"/>
                  <a:gd name="connsiteY16" fmla="*/ 13517 h 104955"/>
                  <a:gd name="connsiteX17" fmla="*/ 13517 w 91835"/>
                  <a:gd name="connsiteY17" fmla="*/ 13517 h 104955"/>
                  <a:gd name="connsiteX18" fmla="*/ 13517 w 91835"/>
                  <a:gd name="connsiteY18" fmla="*/ 96791 h 104955"/>
                  <a:gd name="connsiteX19" fmla="*/ 55315 w 91835"/>
                  <a:gd name="connsiteY19" fmla="*/ 96791 h 104955"/>
                  <a:gd name="connsiteX20" fmla="*/ 67503 w 91835"/>
                  <a:gd name="connsiteY20" fmla="*/ 94769 h 104955"/>
                  <a:gd name="connsiteX21" fmla="*/ 76700 w 91835"/>
                  <a:gd name="connsiteY21" fmla="*/ 89415 h 104955"/>
                  <a:gd name="connsiteX22" fmla="*/ 82551 w 91835"/>
                  <a:gd name="connsiteY22" fmla="*/ 81445 h 104955"/>
                  <a:gd name="connsiteX23" fmla="*/ 84585 w 91835"/>
                  <a:gd name="connsiteY23" fmla="*/ 71809 h 104955"/>
                  <a:gd name="connsiteX24" fmla="*/ 81593 w 91835"/>
                  <a:gd name="connsiteY24" fmla="*/ 60508 h 104955"/>
                  <a:gd name="connsiteX25" fmla="*/ 75034 w 91835"/>
                  <a:gd name="connsiteY25" fmla="*/ 54322 h 104955"/>
                  <a:gd name="connsiteX26" fmla="*/ 65470 w 91835"/>
                  <a:gd name="connsiteY26" fmla="*/ 50991 h 104955"/>
                  <a:gd name="connsiteX27" fmla="*/ 65470 w 91835"/>
                  <a:gd name="connsiteY27" fmla="*/ 50396 h 104955"/>
                  <a:gd name="connsiteX28" fmla="*/ 70245 w 91835"/>
                  <a:gd name="connsiteY28" fmla="*/ 47421 h 104955"/>
                  <a:gd name="connsiteX29" fmla="*/ 73591 w 91835"/>
                  <a:gd name="connsiteY29" fmla="*/ 42902 h 104955"/>
                  <a:gd name="connsiteX30" fmla="*/ 75034 w 91835"/>
                  <a:gd name="connsiteY30" fmla="*/ 35526 h 104955"/>
                  <a:gd name="connsiteX31" fmla="*/ 73236 w 91835"/>
                  <a:gd name="connsiteY31" fmla="*/ 26960 h 104955"/>
                  <a:gd name="connsiteX32" fmla="*/ 67976 w 91835"/>
                  <a:gd name="connsiteY32" fmla="*/ 19942 h 104955"/>
                  <a:gd name="connsiteX33" fmla="*/ 59973 w 91835"/>
                  <a:gd name="connsiteY33" fmla="*/ 15183 h 104955"/>
                  <a:gd name="connsiteX34" fmla="*/ 49346 w 91835"/>
                  <a:gd name="connsiteY34" fmla="*/ 13517 h 104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91835" h="104955">
                    <a:moveTo>
                      <a:pt x="26059" y="24819"/>
                    </a:moveTo>
                    <a:lnTo>
                      <a:pt x="49346" y="24819"/>
                    </a:lnTo>
                    <a:cubicBezTo>
                      <a:pt x="53531" y="24819"/>
                      <a:pt x="56877" y="25890"/>
                      <a:pt x="59146" y="27912"/>
                    </a:cubicBezTo>
                    <a:cubicBezTo>
                      <a:pt x="61416" y="29935"/>
                      <a:pt x="62492" y="32552"/>
                      <a:pt x="62492" y="35526"/>
                    </a:cubicBezTo>
                    <a:cubicBezTo>
                      <a:pt x="62492" y="38857"/>
                      <a:pt x="61416" y="41592"/>
                      <a:pt x="59146" y="43615"/>
                    </a:cubicBezTo>
                    <a:cubicBezTo>
                      <a:pt x="56877" y="45757"/>
                      <a:pt x="53531" y="46827"/>
                      <a:pt x="49346" y="46827"/>
                    </a:cubicBezTo>
                    <a:lnTo>
                      <a:pt x="26059" y="46827"/>
                    </a:lnTo>
                    <a:lnTo>
                      <a:pt x="26059" y="24819"/>
                    </a:lnTo>
                    <a:close/>
                    <a:moveTo>
                      <a:pt x="55315" y="85490"/>
                    </a:moveTo>
                    <a:lnTo>
                      <a:pt x="26059" y="85490"/>
                    </a:lnTo>
                    <a:lnTo>
                      <a:pt x="26059" y="58128"/>
                    </a:lnTo>
                    <a:lnTo>
                      <a:pt x="55315" y="58128"/>
                    </a:lnTo>
                    <a:cubicBezTo>
                      <a:pt x="60694" y="58128"/>
                      <a:pt x="64879" y="59437"/>
                      <a:pt x="67739" y="62055"/>
                    </a:cubicBezTo>
                    <a:cubicBezTo>
                      <a:pt x="70613" y="64790"/>
                      <a:pt x="72042" y="68003"/>
                      <a:pt x="72042" y="71809"/>
                    </a:cubicBezTo>
                    <a:cubicBezTo>
                      <a:pt x="72042" y="75736"/>
                      <a:pt x="70613" y="78947"/>
                      <a:pt x="67739" y="81565"/>
                    </a:cubicBezTo>
                    <a:cubicBezTo>
                      <a:pt x="64879" y="84182"/>
                      <a:pt x="60694" y="85490"/>
                      <a:pt x="55315" y="85490"/>
                    </a:cubicBezTo>
                    <a:close/>
                    <a:moveTo>
                      <a:pt x="49346" y="13517"/>
                    </a:moveTo>
                    <a:lnTo>
                      <a:pt x="13517" y="13517"/>
                    </a:lnTo>
                    <a:lnTo>
                      <a:pt x="13517" y="96791"/>
                    </a:lnTo>
                    <a:lnTo>
                      <a:pt x="55315" y="96791"/>
                    </a:lnTo>
                    <a:cubicBezTo>
                      <a:pt x="59736" y="96791"/>
                      <a:pt x="63804" y="96077"/>
                      <a:pt x="67503" y="94769"/>
                    </a:cubicBezTo>
                    <a:cubicBezTo>
                      <a:pt x="71085" y="93460"/>
                      <a:pt x="74194" y="91676"/>
                      <a:pt x="76700" y="89415"/>
                    </a:cubicBezTo>
                    <a:cubicBezTo>
                      <a:pt x="79206" y="87156"/>
                      <a:pt x="81239" y="84539"/>
                      <a:pt x="82551" y="81445"/>
                    </a:cubicBezTo>
                    <a:cubicBezTo>
                      <a:pt x="83863" y="78471"/>
                      <a:pt x="84585" y="75259"/>
                      <a:pt x="84585" y="71809"/>
                    </a:cubicBezTo>
                    <a:cubicBezTo>
                      <a:pt x="84585" y="67051"/>
                      <a:pt x="83627" y="63243"/>
                      <a:pt x="81593" y="60508"/>
                    </a:cubicBezTo>
                    <a:cubicBezTo>
                      <a:pt x="79573" y="57771"/>
                      <a:pt x="77421" y="55750"/>
                      <a:pt x="75034" y="54322"/>
                    </a:cubicBezTo>
                    <a:cubicBezTo>
                      <a:pt x="72279" y="52656"/>
                      <a:pt x="69051" y="51585"/>
                      <a:pt x="65470" y="50991"/>
                    </a:cubicBezTo>
                    <a:lnTo>
                      <a:pt x="65470" y="50396"/>
                    </a:lnTo>
                    <a:cubicBezTo>
                      <a:pt x="67267" y="49801"/>
                      <a:pt x="68815" y="48731"/>
                      <a:pt x="70245" y="47421"/>
                    </a:cubicBezTo>
                    <a:cubicBezTo>
                      <a:pt x="71439" y="46351"/>
                      <a:pt x="72515" y="44804"/>
                      <a:pt x="73591" y="42902"/>
                    </a:cubicBezTo>
                    <a:cubicBezTo>
                      <a:pt x="74548" y="40998"/>
                      <a:pt x="75034" y="38500"/>
                      <a:pt x="75034" y="35526"/>
                    </a:cubicBezTo>
                    <a:cubicBezTo>
                      <a:pt x="75034" y="32552"/>
                      <a:pt x="74430" y="29696"/>
                      <a:pt x="73236" y="26960"/>
                    </a:cubicBezTo>
                    <a:cubicBezTo>
                      <a:pt x="71924" y="24343"/>
                      <a:pt x="70245" y="21963"/>
                      <a:pt x="67976" y="19942"/>
                    </a:cubicBezTo>
                    <a:cubicBezTo>
                      <a:pt x="65706" y="17919"/>
                      <a:pt x="63082" y="16373"/>
                      <a:pt x="59973" y="15183"/>
                    </a:cubicBezTo>
                    <a:cubicBezTo>
                      <a:pt x="56759" y="14113"/>
                      <a:pt x="53295" y="13517"/>
                      <a:pt x="49346" y="13517"/>
                    </a:cubicBezTo>
                    <a:close/>
                  </a:path>
                </a:pathLst>
              </a:custGeom>
              <a:grpFill/>
              <a:ln w="130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49" name="Полилиния: фигура 48">
                <a:extLst>
                  <a:ext uri="{FF2B5EF4-FFF2-40B4-BE49-F238E27FC236}">
                    <a16:creationId xmlns:a16="http://schemas.microsoft.com/office/drawing/2014/main" id="{25884A6B-DA1E-4527-A0BA-7F1A92702EB6}"/>
                  </a:ext>
                </a:extLst>
              </p:cNvPr>
              <p:cNvSpPr/>
              <p:nvPr/>
            </p:nvSpPr>
            <p:spPr>
              <a:xfrm>
                <a:off x="2303656" y="378775"/>
                <a:ext cx="104955" cy="104955"/>
              </a:xfrm>
              <a:custGeom>
                <a:avLst/>
                <a:gdLst>
                  <a:gd name="connsiteX0" fmla="*/ 103096 w 104955"/>
                  <a:gd name="connsiteY0" fmla="*/ 58722 h 104955"/>
                  <a:gd name="connsiteX1" fmla="*/ 99514 w 104955"/>
                  <a:gd name="connsiteY1" fmla="*/ 41116 h 104955"/>
                  <a:gd name="connsiteX2" fmla="*/ 89832 w 104955"/>
                  <a:gd name="connsiteY2" fmla="*/ 26722 h 104955"/>
                  <a:gd name="connsiteX3" fmla="*/ 75624 w 104955"/>
                  <a:gd name="connsiteY3" fmla="*/ 17085 h 104955"/>
                  <a:gd name="connsiteX4" fmla="*/ 58306 w 104955"/>
                  <a:gd name="connsiteY4" fmla="*/ 13517 h 104955"/>
                  <a:gd name="connsiteX5" fmla="*/ 40989 w 104955"/>
                  <a:gd name="connsiteY5" fmla="*/ 17085 h 104955"/>
                  <a:gd name="connsiteX6" fmla="*/ 26767 w 104955"/>
                  <a:gd name="connsiteY6" fmla="*/ 26722 h 104955"/>
                  <a:gd name="connsiteX7" fmla="*/ 17098 w 104955"/>
                  <a:gd name="connsiteY7" fmla="*/ 41116 h 104955"/>
                  <a:gd name="connsiteX8" fmla="*/ 13517 w 104955"/>
                  <a:gd name="connsiteY8" fmla="*/ 58722 h 104955"/>
                  <a:gd name="connsiteX9" fmla="*/ 17098 w 104955"/>
                  <a:gd name="connsiteY9" fmla="*/ 76330 h 104955"/>
                  <a:gd name="connsiteX10" fmla="*/ 26767 w 104955"/>
                  <a:gd name="connsiteY10" fmla="*/ 90605 h 104955"/>
                  <a:gd name="connsiteX11" fmla="*/ 40989 w 104955"/>
                  <a:gd name="connsiteY11" fmla="*/ 100359 h 104955"/>
                  <a:gd name="connsiteX12" fmla="*/ 58306 w 104955"/>
                  <a:gd name="connsiteY12" fmla="*/ 103929 h 104955"/>
                  <a:gd name="connsiteX13" fmla="*/ 75624 w 104955"/>
                  <a:gd name="connsiteY13" fmla="*/ 100359 h 104955"/>
                  <a:gd name="connsiteX14" fmla="*/ 89832 w 104955"/>
                  <a:gd name="connsiteY14" fmla="*/ 90605 h 104955"/>
                  <a:gd name="connsiteX15" fmla="*/ 99514 w 104955"/>
                  <a:gd name="connsiteY15" fmla="*/ 76330 h 104955"/>
                  <a:gd name="connsiteX16" fmla="*/ 103096 w 104955"/>
                  <a:gd name="connsiteY16" fmla="*/ 58722 h 104955"/>
                  <a:gd name="connsiteX17" fmla="*/ 26059 w 104955"/>
                  <a:gd name="connsiteY17" fmla="*/ 58722 h 104955"/>
                  <a:gd name="connsiteX18" fmla="*/ 28683 w 104955"/>
                  <a:gd name="connsiteY18" fmla="*/ 45400 h 104955"/>
                  <a:gd name="connsiteX19" fmla="*/ 35728 w 104955"/>
                  <a:gd name="connsiteY19" fmla="*/ 34574 h 104955"/>
                  <a:gd name="connsiteX20" fmla="*/ 46001 w 104955"/>
                  <a:gd name="connsiteY20" fmla="*/ 27435 h 104955"/>
                  <a:gd name="connsiteX21" fmla="*/ 58306 w 104955"/>
                  <a:gd name="connsiteY21" fmla="*/ 24818 h 104955"/>
                  <a:gd name="connsiteX22" fmla="*/ 70612 w 104955"/>
                  <a:gd name="connsiteY22" fmla="*/ 27435 h 104955"/>
                  <a:gd name="connsiteX23" fmla="*/ 80885 w 104955"/>
                  <a:gd name="connsiteY23" fmla="*/ 34574 h 104955"/>
                  <a:gd name="connsiteX24" fmla="*/ 87930 w 104955"/>
                  <a:gd name="connsiteY24" fmla="*/ 45400 h 104955"/>
                  <a:gd name="connsiteX25" fmla="*/ 90554 w 104955"/>
                  <a:gd name="connsiteY25" fmla="*/ 58722 h 104955"/>
                  <a:gd name="connsiteX26" fmla="*/ 87930 w 104955"/>
                  <a:gd name="connsiteY26" fmla="*/ 72046 h 104955"/>
                  <a:gd name="connsiteX27" fmla="*/ 80885 w 104955"/>
                  <a:gd name="connsiteY27" fmla="*/ 82753 h 104955"/>
                  <a:gd name="connsiteX28" fmla="*/ 70612 w 104955"/>
                  <a:gd name="connsiteY28" fmla="*/ 90010 h 104955"/>
                  <a:gd name="connsiteX29" fmla="*/ 58306 w 104955"/>
                  <a:gd name="connsiteY29" fmla="*/ 92627 h 104955"/>
                  <a:gd name="connsiteX30" fmla="*/ 46001 w 104955"/>
                  <a:gd name="connsiteY30" fmla="*/ 90010 h 104955"/>
                  <a:gd name="connsiteX31" fmla="*/ 35728 w 104955"/>
                  <a:gd name="connsiteY31" fmla="*/ 82753 h 104955"/>
                  <a:gd name="connsiteX32" fmla="*/ 28683 w 104955"/>
                  <a:gd name="connsiteY32" fmla="*/ 72046 h 104955"/>
                  <a:gd name="connsiteX33" fmla="*/ 26059 w 104955"/>
                  <a:gd name="connsiteY33" fmla="*/ 58722 h 104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104955" h="104955">
                    <a:moveTo>
                      <a:pt x="103096" y="58722"/>
                    </a:moveTo>
                    <a:cubicBezTo>
                      <a:pt x="103096" y="52417"/>
                      <a:pt x="101902" y="46588"/>
                      <a:pt x="99514" y="41116"/>
                    </a:cubicBezTo>
                    <a:cubicBezTo>
                      <a:pt x="97127" y="35644"/>
                      <a:pt x="93899" y="30886"/>
                      <a:pt x="89832" y="26722"/>
                    </a:cubicBezTo>
                    <a:cubicBezTo>
                      <a:pt x="85778" y="22677"/>
                      <a:pt x="81003" y="19465"/>
                      <a:pt x="75624" y="17085"/>
                    </a:cubicBezTo>
                    <a:cubicBezTo>
                      <a:pt x="70245" y="14707"/>
                      <a:pt x="64394" y="13517"/>
                      <a:pt x="58306" y="13517"/>
                    </a:cubicBezTo>
                    <a:cubicBezTo>
                      <a:pt x="52219" y="13517"/>
                      <a:pt x="46355" y="14707"/>
                      <a:pt x="40989" y="17085"/>
                    </a:cubicBezTo>
                    <a:cubicBezTo>
                      <a:pt x="35610" y="19465"/>
                      <a:pt x="30834" y="22677"/>
                      <a:pt x="26767" y="26722"/>
                    </a:cubicBezTo>
                    <a:cubicBezTo>
                      <a:pt x="22713" y="30886"/>
                      <a:pt x="19486" y="35644"/>
                      <a:pt x="17098" y="41116"/>
                    </a:cubicBezTo>
                    <a:cubicBezTo>
                      <a:pt x="14711" y="46588"/>
                      <a:pt x="13517" y="52417"/>
                      <a:pt x="13517" y="58722"/>
                    </a:cubicBezTo>
                    <a:cubicBezTo>
                      <a:pt x="13517" y="65028"/>
                      <a:pt x="14711" y="70857"/>
                      <a:pt x="17098" y="76330"/>
                    </a:cubicBezTo>
                    <a:cubicBezTo>
                      <a:pt x="19486" y="81802"/>
                      <a:pt x="22713" y="86560"/>
                      <a:pt x="26767" y="90605"/>
                    </a:cubicBezTo>
                    <a:cubicBezTo>
                      <a:pt x="30834" y="94769"/>
                      <a:pt x="35610" y="97981"/>
                      <a:pt x="40989" y="100359"/>
                    </a:cubicBezTo>
                    <a:cubicBezTo>
                      <a:pt x="46355" y="102739"/>
                      <a:pt x="52219" y="103929"/>
                      <a:pt x="58306" y="103929"/>
                    </a:cubicBezTo>
                    <a:cubicBezTo>
                      <a:pt x="64394" y="103929"/>
                      <a:pt x="70245" y="102739"/>
                      <a:pt x="75624" y="100359"/>
                    </a:cubicBezTo>
                    <a:cubicBezTo>
                      <a:pt x="81003" y="97981"/>
                      <a:pt x="85778" y="94769"/>
                      <a:pt x="89832" y="90605"/>
                    </a:cubicBezTo>
                    <a:cubicBezTo>
                      <a:pt x="93899" y="86560"/>
                      <a:pt x="97127" y="81802"/>
                      <a:pt x="99514" y="76330"/>
                    </a:cubicBezTo>
                    <a:cubicBezTo>
                      <a:pt x="101902" y="70857"/>
                      <a:pt x="103096" y="65028"/>
                      <a:pt x="103096" y="58722"/>
                    </a:cubicBezTo>
                    <a:close/>
                    <a:moveTo>
                      <a:pt x="26059" y="58722"/>
                    </a:moveTo>
                    <a:cubicBezTo>
                      <a:pt x="26059" y="53964"/>
                      <a:pt x="26886" y="49562"/>
                      <a:pt x="28683" y="45400"/>
                    </a:cubicBezTo>
                    <a:cubicBezTo>
                      <a:pt x="30480" y="41236"/>
                      <a:pt x="32750" y="37666"/>
                      <a:pt x="35728" y="34574"/>
                    </a:cubicBezTo>
                    <a:cubicBezTo>
                      <a:pt x="38719" y="31599"/>
                      <a:pt x="42065" y="29220"/>
                      <a:pt x="46001" y="27435"/>
                    </a:cubicBezTo>
                    <a:cubicBezTo>
                      <a:pt x="49949" y="25651"/>
                      <a:pt x="54003" y="24818"/>
                      <a:pt x="58306" y="24818"/>
                    </a:cubicBezTo>
                    <a:cubicBezTo>
                      <a:pt x="62610" y="24818"/>
                      <a:pt x="66664" y="25651"/>
                      <a:pt x="70612" y="27435"/>
                    </a:cubicBezTo>
                    <a:cubicBezTo>
                      <a:pt x="74548" y="29220"/>
                      <a:pt x="77894" y="31599"/>
                      <a:pt x="80885" y="34574"/>
                    </a:cubicBezTo>
                    <a:cubicBezTo>
                      <a:pt x="83863" y="37666"/>
                      <a:pt x="86133" y="41236"/>
                      <a:pt x="87930" y="45400"/>
                    </a:cubicBezTo>
                    <a:cubicBezTo>
                      <a:pt x="89714" y="49562"/>
                      <a:pt x="90554" y="53964"/>
                      <a:pt x="90554" y="58722"/>
                    </a:cubicBezTo>
                    <a:cubicBezTo>
                      <a:pt x="90554" y="63481"/>
                      <a:pt x="89714" y="67884"/>
                      <a:pt x="87930" y="72046"/>
                    </a:cubicBezTo>
                    <a:cubicBezTo>
                      <a:pt x="86133" y="76211"/>
                      <a:pt x="83863" y="79779"/>
                      <a:pt x="80885" y="82753"/>
                    </a:cubicBezTo>
                    <a:cubicBezTo>
                      <a:pt x="77894" y="85847"/>
                      <a:pt x="74548" y="88225"/>
                      <a:pt x="70612" y="90010"/>
                    </a:cubicBezTo>
                    <a:cubicBezTo>
                      <a:pt x="66664" y="91795"/>
                      <a:pt x="62610" y="92627"/>
                      <a:pt x="58306" y="92627"/>
                    </a:cubicBezTo>
                    <a:cubicBezTo>
                      <a:pt x="54003" y="92627"/>
                      <a:pt x="49949" y="91795"/>
                      <a:pt x="46001" y="90010"/>
                    </a:cubicBezTo>
                    <a:cubicBezTo>
                      <a:pt x="42065" y="88225"/>
                      <a:pt x="38719" y="85847"/>
                      <a:pt x="35728" y="82753"/>
                    </a:cubicBezTo>
                    <a:cubicBezTo>
                      <a:pt x="32750" y="79779"/>
                      <a:pt x="30480" y="76211"/>
                      <a:pt x="28683" y="72046"/>
                    </a:cubicBezTo>
                    <a:cubicBezTo>
                      <a:pt x="26886" y="67884"/>
                      <a:pt x="26059" y="63481"/>
                      <a:pt x="26059" y="58722"/>
                    </a:cubicBezTo>
                    <a:close/>
                  </a:path>
                </a:pathLst>
              </a:custGeom>
              <a:grpFill/>
              <a:ln w="130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50" name="Полилиния: фигура 49">
                <a:extLst>
                  <a:ext uri="{FF2B5EF4-FFF2-40B4-BE49-F238E27FC236}">
                    <a16:creationId xmlns:a16="http://schemas.microsoft.com/office/drawing/2014/main" id="{3F1323B7-C328-434D-B710-2B557CE84888}"/>
                  </a:ext>
                </a:extLst>
              </p:cNvPr>
              <p:cNvSpPr/>
              <p:nvPr/>
            </p:nvSpPr>
            <p:spPr>
              <a:xfrm>
                <a:off x="2425522" y="355577"/>
                <a:ext cx="91836" cy="131194"/>
              </a:xfrm>
              <a:custGeom>
                <a:avLst/>
                <a:gdLst>
                  <a:gd name="connsiteX0" fmla="*/ 47562 w 91835"/>
                  <a:gd name="connsiteY0" fmla="*/ 30766 h 131193"/>
                  <a:gd name="connsiteX1" fmla="*/ 54607 w 91835"/>
                  <a:gd name="connsiteY1" fmla="*/ 29458 h 131193"/>
                  <a:gd name="connsiteX2" fmla="*/ 60104 w 91835"/>
                  <a:gd name="connsiteY2" fmla="*/ 25889 h 131193"/>
                  <a:gd name="connsiteX3" fmla="*/ 63686 w 91835"/>
                  <a:gd name="connsiteY3" fmla="*/ 20416 h 131193"/>
                  <a:gd name="connsiteX4" fmla="*/ 64879 w 91835"/>
                  <a:gd name="connsiteY4" fmla="*/ 13517 h 131193"/>
                  <a:gd name="connsiteX5" fmla="*/ 55329 w 91835"/>
                  <a:gd name="connsiteY5" fmla="*/ 13517 h 131193"/>
                  <a:gd name="connsiteX6" fmla="*/ 53295 w 91835"/>
                  <a:gd name="connsiteY6" fmla="*/ 19108 h 131193"/>
                  <a:gd name="connsiteX7" fmla="*/ 47562 w 91835"/>
                  <a:gd name="connsiteY7" fmla="*/ 21250 h 131193"/>
                  <a:gd name="connsiteX8" fmla="*/ 41947 w 91835"/>
                  <a:gd name="connsiteY8" fmla="*/ 19108 h 131193"/>
                  <a:gd name="connsiteX9" fmla="*/ 39795 w 91835"/>
                  <a:gd name="connsiteY9" fmla="*/ 13517 h 131193"/>
                  <a:gd name="connsiteX10" fmla="*/ 30244 w 91835"/>
                  <a:gd name="connsiteY10" fmla="*/ 13517 h 131193"/>
                  <a:gd name="connsiteX11" fmla="*/ 31556 w 91835"/>
                  <a:gd name="connsiteY11" fmla="*/ 20416 h 131193"/>
                  <a:gd name="connsiteX12" fmla="*/ 35138 w 91835"/>
                  <a:gd name="connsiteY12" fmla="*/ 25889 h 131193"/>
                  <a:gd name="connsiteX13" fmla="*/ 40635 w 91835"/>
                  <a:gd name="connsiteY13" fmla="*/ 29458 h 131193"/>
                  <a:gd name="connsiteX14" fmla="*/ 47562 w 91835"/>
                  <a:gd name="connsiteY14" fmla="*/ 30766 h 131193"/>
                  <a:gd name="connsiteX15" fmla="*/ 67858 w 91835"/>
                  <a:gd name="connsiteY15" fmla="*/ 40283 h 131193"/>
                  <a:gd name="connsiteX16" fmla="*/ 27253 w 91835"/>
                  <a:gd name="connsiteY16" fmla="*/ 102739 h 131193"/>
                  <a:gd name="connsiteX17" fmla="*/ 26059 w 91835"/>
                  <a:gd name="connsiteY17" fmla="*/ 102739 h 131193"/>
                  <a:gd name="connsiteX18" fmla="*/ 26059 w 91835"/>
                  <a:gd name="connsiteY18" fmla="*/ 40283 h 131193"/>
                  <a:gd name="connsiteX19" fmla="*/ 13517 w 91835"/>
                  <a:gd name="connsiteY19" fmla="*/ 40283 h 131193"/>
                  <a:gd name="connsiteX20" fmla="*/ 13517 w 91835"/>
                  <a:gd name="connsiteY20" fmla="*/ 123557 h 131193"/>
                  <a:gd name="connsiteX21" fmla="*/ 27253 w 91835"/>
                  <a:gd name="connsiteY21" fmla="*/ 123557 h 131193"/>
                  <a:gd name="connsiteX22" fmla="*/ 67858 w 91835"/>
                  <a:gd name="connsiteY22" fmla="*/ 61102 h 131193"/>
                  <a:gd name="connsiteX23" fmla="*/ 69065 w 91835"/>
                  <a:gd name="connsiteY23" fmla="*/ 61102 h 131193"/>
                  <a:gd name="connsiteX24" fmla="*/ 69065 w 91835"/>
                  <a:gd name="connsiteY24" fmla="*/ 123557 h 131193"/>
                  <a:gd name="connsiteX25" fmla="*/ 81594 w 91835"/>
                  <a:gd name="connsiteY25" fmla="*/ 123557 h 131193"/>
                  <a:gd name="connsiteX26" fmla="*/ 81594 w 91835"/>
                  <a:gd name="connsiteY26" fmla="*/ 40283 h 131193"/>
                  <a:gd name="connsiteX27" fmla="*/ 67858 w 91835"/>
                  <a:gd name="connsiteY27" fmla="*/ 40283 h 1311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91835" h="131193">
                    <a:moveTo>
                      <a:pt x="47562" y="30766"/>
                    </a:moveTo>
                    <a:cubicBezTo>
                      <a:pt x="50068" y="30766"/>
                      <a:pt x="52455" y="30290"/>
                      <a:pt x="54607" y="29458"/>
                    </a:cubicBezTo>
                    <a:cubicBezTo>
                      <a:pt x="56640" y="28625"/>
                      <a:pt x="58543" y="27435"/>
                      <a:pt x="60104" y="25889"/>
                    </a:cubicBezTo>
                    <a:cubicBezTo>
                      <a:pt x="61652" y="24343"/>
                      <a:pt x="62846" y="22558"/>
                      <a:pt x="63686" y="20416"/>
                    </a:cubicBezTo>
                    <a:cubicBezTo>
                      <a:pt x="64525" y="18395"/>
                      <a:pt x="64879" y="16015"/>
                      <a:pt x="64879" y="13517"/>
                    </a:cubicBezTo>
                    <a:lnTo>
                      <a:pt x="55329" y="13517"/>
                    </a:lnTo>
                    <a:cubicBezTo>
                      <a:pt x="55329" y="15895"/>
                      <a:pt x="54607" y="17799"/>
                      <a:pt x="53295" y="19108"/>
                    </a:cubicBezTo>
                    <a:cubicBezTo>
                      <a:pt x="51852" y="20536"/>
                      <a:pt x="49950" y="21250"/>
                      <a:pt x="47562" y="21250"/>
                    </a:cubicBezTo>
                    <a:cubicBezTo>
                      <a:pt x="45174" y="21250"/>
                      <a:pt x="43259" y="20536"/>
                      <a:pt x="41947" y="19108"/>
                    </a:cubicBezTo>
                    <a:cubicBezTo>
                      <a:pt x="40517" y="17799"/>
                      <a:pt x="39795" y="15895"/>
                      <a:pt x="39795" y="13517"/>
                    </a:cubicBezTo>
                    <a:lnTo>
                      <a:pt x="30244" y="13517"/>
                    </a:lnTo>
                    <a:cubicBezTo>
                      <a:pt x="30244" y="16015"/>
                      <a:pt x="30717" y="18395"/>
                      <a:pt x="31556" y="20416"/>
                    </a:cubicBezTo>
                    <a:cubicBezTo>
                      <a:pt x="32383" y="22558"/>
                      <a:pt x="33590" y="24343"/>
                      <a:pt x="35138" y="25889"/>
                    </a:cubicBezTo>
                    <a:cubicBezTo>
                      <a:pt x="36686" y="27435"/>
                      <a:pt x="38483" y="28625"/>
                      <a:pt x="40635" y="29458"/>
                    </a:cubicBezTo>
                    <a:cubicBezTo>
                      <a:pt x="42655" y="30290"/>
                      <a:pt x="45056" y="30766"/>
                      <a:pt x="47562" y="30766"/>
                    </a:cubicBezTo>
                    <a:close/>
                    <a:moveTo>
                      <a:pt x="67858" y="40283"/>
                    </a:moveTo>
                    <a:lnTo>
                      <a:pt x="27253" y="102739"/>
                    </a:lnTo>
                    <a:lnTo>
                      <a:pt x="26059" y="102739"/>
                    </a:lnTo>
                    <a:lnTo>
                      <a:pt x="26059" y="40283"/>
                    </a:lnTo>
                    <a:lnTo>
                      <a:pt x="13517" y="40283"/>
                    </a:lnTo>
                    <a:lnTo>
                      <a:pt x="13517" y="123557"/>
                    </a:lnTo>
                    <a:lnTo>
                      <a:pt x="27253" y="123557"/>
                    </a:lnTo>
                    <a:lnTo>
                      <a:pt x="67858" y="61102"/>
                    </a:lnTo>
                    <a:lnTo>
                      <a:pt x="69065" y="61102"/>
                    </a:lnTo>
                    <a:lnTo>
                      <a:pt x="69065" y="123557"/>
                    </a:lnTo>
                    <a:lnTo>
                      <a:pt x="81594" y="123557"/>
                    </a:lnTo>
                    <a:lnTo>
                      <a:pt x="81594" y="40283"/>
                    </a:lnTo>
                    <a:lnTo>
                      <a:pt x="67858" y="40283"/>
                    </a:lnTo>
                    <a:close/>
                  </a:path>
                </a:pathLst>
              </a:custGeom>
              <a:grpFill/>
              <a:ln w="130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51" name="Полилиния: фигура 50">
                <a:extLst>
                  <a:ext uri="{FF2B5EF4-FFF2-40B4-BE49-F238E27FC236}">
                    <a16:creationId xmlns:a16="http://schemas.microsoft.com/office/drawing/2014/main" id="{710E3053-6F84-448E-AEDA-981DFE603DB1}"/>
                  </a:ext>
                </a:extLst>
              </p:cNvPr>
              <p:cNvSpPr/>
              <p:nvPr/>
            </p:nvSpPr>
            <p:spPr>
              <a:xfrm>
                <a:off x="1642476" y="518301"/>
                <a:ext cx="91836" cy="104955"/>
              </a:xfrm>
              <a:custGeom>
                <a:avLst/>
                <a:gdLst>
                  <a:gd name="connsiteX0" fmla="*/ 13517 w 91835"/>
                  <a:gd name="connsiteY0" fmla="*/ 24819 h 104955"/>
                  <a:gd name="connsiteX1" fmla="*/ 41586 w 91835"/>
                  <a:gd name="connsiteY1" fmla="*/ 24819 h 104955"/>
                  <a:gd name="connsiteX2" fmla="*/ 41586 w 91835"/>
                  <a:gd name="connsiteY2" fmla="*/ 96792 h 104955"/>
                  <a:gd name="connsiteX3" fmla="*/ 54128 w 91835"/>
                  <a:gd name="connsiteY3" fmla="*/ 96792 h 104955"/>
                  <a:gd name="connsiteX4" fmla="*/ 54128 w 91835"/>
                  <a:gd name="connsiteY4" fmla="*/ 24819 h 104955"/>
                  <a:gd name="connsiteX5" fmla="*/ 82197 w 91835"/>
                  <a:gd name="connsiteY5" fmla="*/ 24819 h 104955"/>
                  <a:gd name="connsiteX6" fmla="*/ 82197 w 91835"/>
                  <a:gd name="connsiteY6" fmla="*/ 13517 h 104955"/>
                  <a:gd name="connsiteX7" fmla="*/ 13517 w 91835"/>
                  <a:gd name="connsiteY7" fmla="*/ 13517 h 104955"/>
                  <a:gd name="connsiteX8" fmla="*/ 13517 w 91835"/>
                  <a:gd name="connsiteY8" fmla="*/ 24819 h 104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1835" h="104955">
                    <a:moveTo>
                      <a:pt x="13517" y="24819"/>
                    </a:moveTo>
                    <a:lnTo>
                      <a:pt x="41586" y="24819"/>
                    </a:lnTo>
                    <a:lnTo>
                      <a:pt x="41586" y="96792"/>
                    </a:lnTo>
                    <a:lnTo>
                      <a:pt x="54128" y="96792"/>
                    </a:lnTo>
                    <a:lnTo>
                      <a:pt x="54128" y="24819"/>
                    </a:lnTo>
                    <a:lnTo>
                      <a:pt x="82197" y="24819"/>
                    </a:lnTo>
                    <a:lnTo>
                      <a:pt x="82197" y="13517"/>
                    </a:lnTo>
                    <a:lnTo>
                      <a:pt x="13517" y="13517"/>
                    </a:lnTo>
                    <a:lnTo>
                      <a:pt x="13517" y="24819"/>
                    </a:lnTo>
                    <a:close/>
                  </a:path>
                </a:pathLst>
              </a:custGeom>
              <a:grpFill/>
              <a:ln w="130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52" name="Полилиния: фигура 51">
                <a:extLst>
                  <a:ext uri="{FF2B5EF4-FFF2-40B4-BE49-F238E27FC236}">
                    <a16:creationId xmlns:a16="http://schemas.microsoft.com/office/drawing/2014/main" id="{3997E65B-23C5-417C-9890-04644C8B2982}"/>
                  </a:ext>
                </a:extLst>
              </p:cNvPr>
              <p:cNvSpPr/>
              <p:nvPr/>
            </p:nvSpPr>
            <p:spPr>
              <a:xfrm>
                <a:off x="1740388" y="518301"/>
                <a:ext cx="91836" cy="104955"/>
              </a:xfrm>
              <a:custGeom>
                <a:avLst/>
                <a:gdLst>
                  <a:gd name="connsiteX0" fmla="*/ 83391 w 91835"/>
                  <a:gd name="connsiteY0" fmla="*/ 43853 h 104955"/>
                  <a:gd name="connsiteX1" fmla="*/ 81003 w 91835"/>
                  <a:gd name="connsiteY1" fmla="*/ 32076 h 104955"/>
                  <a:gd name="connsiteX2" fmla="*/ 74076 w 91835"/>
                  <a:gd name="connsiteY2" fmla="*/ 22439 h 104955"/>
                  <a:gd name="connsiteX3" fmla="*/ 63567 w 91835"/>
                  <a:gd name="connsiteY3" fmla="*/ 15897 h 104955"/>
                  <a:gd name="connsiteX4" fmla="*/ 49949 w 91835"/>
                  <a:gd name="connsiteY4" fmla="*/ 13517 h 104955"/>
                  <a:gd name="connsiteX5" fmla="*/ 13517 w 91835"/>
                  <a:gd name="connsiteY5" fmla="*/ 13517 h 104955"/>
                  <a:gd name="connsiteX6" fmla="*/ 13517 w 91835"/>
                  <a:gd name="connsiteY6" fmla="*/ 96792 h 104955"/>
                  <a:gd name="connsiteX7" fmla="*/ 26059 w 91835"/>
                  <a:gd name="connsiteY7" fmla="*/ 96792 h 104955"/>
                  <a:gd name="connsiteX8" fmla="*/ 26059 w 91835"/>
                  <a:gd name="connsiteY8" fmla="*/ 74189 h 104955"/>
                  <a:gd name="connsiteX9" fmla="*/ 49949 w 91835"/>
                  <a:gd name="connsiteY9" fmla="*/ 74189 h 104955"/>
                  <a:gd name="connsiteX10" fmla="*/ 63567 w 91835"/>
                  <a:gd name="connsiteY10" fmla="*/ 71809 h 104955"/>
                  <a:gd name="connsiteX11" fmla="*/ 74076 w 91835"/>
                  <a:gd name="connsiteY11" fmla="*/ 65266 h 104955"/>
                  <a:gd name="connsiteX12" fmla="*/ 81003 w 91835"/>
                  <a:gd name="connsiteY12" fmla="*/ 55630 h 104955"/>
                  <a:gd name="connsiteX13" fmla="*/ 83391 w 91835"/>
                  <a:gd name="connsiteY13" fmla="*/ 43853 h 104955"/>
                  <a:gd name="connsiteX14" fmla="*/ 70849 w 91835"/>
                  <a:gd name="connsiteY14" fmla="*/ 43853 h 104955"/>
                  <a:gd name="connsiteX15" fmla="*/ 65352 w 91835"/>
                  <a:gd name="connsiteY15" fmla="*/ 57653 h 104955"/>
                  <a:gd name="connsiteX16" fmla="*/ 49949 w 91835"/>
                  <a:gd name="connsiteY16" fmla="*/ 62888 h 104955"/>
                  <a:gd name="connsiteX17" fmla="*/ 26059 w 91835"/>
                  <a:gd name="connsiteY17" fmla="*/ 62888 h 104955"/>
                  <a:gd name="connsiteX18" fmla="*/ 26059 w 91835"/>
                  <a:gd name="connsiteY18" fmla="*/ 24819 h 104955"/>
                  <a:gd name="connsiteX19" fmla="*/ 49949 w 91835"/>
                  <a:gd name="connsiteY19" fmla="*/ 24819 h 104955"/>
                  <a:gd name="connsiteX20" fmla="*/ 65352 w 91835"/>
                  <a:gd name="connsiteY20" fmla="*/ 30054 h 104955"/>
                  <a:gd name="connsiteX21" fmla="*/ 70849 w 91835"/>
                  <a:gd name="connsiteY21" fmla="*/ 43853 h 104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91835" h="104955">
                    <a:moveTo>
                      <a:pt x="83391" y="43853"/>
                    </a:moveTo>
                    <a:cubicBezTo>
                      <a:pt x="83391" y="39690"/>
                      <a:pt x="82551" y="35763"/>
                      <a:pt x="81003" y="32076"/>
                    </a:cubicBezTo>
                    <a:cubicBezTo>
                      <a:pt x="79324" y="28388"/>
                      <a:pt x="77054" y="25176"/>
                      <a:pt x="74076" y="22439"/>
                    </a:cubicBezTo>
                    <a:cubicBezTo>
                      <a:pt x="71085" y="19704"/>
                      <a:pt x="67621" y="17444"/>
                      <a:pt x="63567" y="15897"/>
                    </a:cubicBezTo>
                    <a:cubicBezTo>
                      <a:pt x="59382" y="14350"/>
                      <a:pt x="54843" y="13517"/>
                      <a:pt x="49949" y="13517"/>
                    </a:cubicBezTo>
                    <a:lnTo>
                      <a:pt x="13517" y="13517"/>
                    </a:lnTo>
                    <a:lnTo>
                      <a:pt x="13517" y="96792"/>
                    </a:lnTo>
                    <a:lnTo>
                      <a:pt x="26059" y="96792"/>
                    </a:lnTo>
                    <a:lnTo>
                      <a:pt x="26059" y="74189"/>
                    </a:lnTo>
                    <a:lnTo>
                      <a:pt x="49949" y="74189"/>
                    </a:lnTo>
                    <a:cubicBezTo>
                      <a:pt x="54843" y="74189"/>
                      <a:pt x="59382" y="73356"/>
                      <a:pt x="63567" y="71809"/>
                    </a:cubicBezTo>
                    <a:cubicBezTo>
                      <a:pt x="67621" y="70264"/>
                      <a:pt x="71085" y="68003"/>
                      <a:pt x="74076" y="65266"/>
                    </a:cubicBezTo>
                    <a:cubicBezTo>
                      <a:pt x="77054" y="62531"/>
                      <a:pt x="79324" y="59318"/>
                      <a:pt x="81003" y="55630"/>
                    </a:cubicBezTo>
                    <a:cubicBezTo>
                      <a:pt x="82551" y="51942"/>
                      <a:pt x="83391" y="48017"/>
                      <a:pt x="83391" y="43853"/>
                    </a:cubicBezTo>
                    <a:close/>
                    <a:moveTo>
                      <a:pt x="70849" y="43853"/>
                    </a:moveTo>
                    <a:cubicBezTo>
                      <a:pt x="70849" y="49564"/>
                      <a:pt x="69051" y="54203"/>
                      <a:pt x="65352" y="57653"/>
                    </a:cubicBezTo>
                    <a:cubicBezTo>
                      <a:pt x="61652" y="61102"/>
                      <a:pt x="56509" y="62888"/>
                      <a:pt x="49949" y="62888"/>
                    </a:cubicBezTo>
                    <a:lnTo>
                      <a:pt x="26059" y="62888"/>
                    </a:lnTo>
                    <a:lnTo>
                      <a:pt x="26059" y="24819"/>
                    </a:lnTo>
                    <a:lnTo>
                      <a:pt x="49949" y="24819"/>
                    </a:lnTo>
                    <a:cubicBezTo>
                      <a:pt x="56509" y="24819"/>
                      <a:pt x="61652" y="26604"/>
                      <a:pt x="65352" y="30054"/>
                    </a:cubicBezTo>
                    <a:cubicBezTo>
                      <a:pt x="69051" y="33503"/>
                      <a:pt x="70849" y="38143"/>
                      <a:pt x="70849" y="43853"/>
                    </a:cubicBezTo>
                    <a:close/>
                  </a:path>
                </a:pathLst>
              </a:custGeom>
              <a:grpFill/>
              <a:ln w="130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53" name="Полилиния: фигура 52">
                <a:extLst>
                  <a:ext uri="{FF2B5EF4-FFF2-40B4-BE49-F238E27FC236}">
                    <a16:creationId xmlns:a16="http://schemas.microsoft.com/office/drawing/2014/main" id="{772CF325-97ED-4C5E-8B1D-A943743E5DE1}"/>
                  </a:ext>
                </a:extLst>
              </p:cNvPr>
              <p:cNvSpPr/>
              <p:nvPr/>
            </p:nvSpPr>
            <p:spPr>
              <a:xfrm>
                <a:off x="1831227" y="518301"/>
                <a:ext cx="104955" cy="104955"/>
              </a:xfrm>
              <a:custGeom>
                <a:avLst/>
                <a:gdLst>
                  <a:gd name="connsiteX0" fmla="*/ 34062 w 104955"/>
                  <a:gd name="connsiteY0" fmla="*/ 65862 h 104955"/>
                  <a:gd name="connsiteX1" fmla="*/ 43967 w 104955"/>
                  <a:gd name="connsiteY1" fmla="*/ 24819 h 104955"/>
                  <a:gd name="connsiteX2" fmla="*/ 61285 w 104955"/>
                  <a:gd name="connsiteY2" fmla="*/ 24819 h 104955"/>
                  <a:gd name="connsiteX3" fmla="*/ 71085 w 104955"/>
                  <a:gd name="connsiteY3" fmla="*/ 65862 h 104955"/>
                  <a:gd name="connsiteX4" fmla="*/ 34062 w 104955"/>
                  <a:gd name="connsiteY4" fmla="*/ 65862 h 104955"/>
                  <a:gd name="connsiteX5" fmla="*/ 33813 w 104955"/>
                  <a:gd name="connsiteY5" fmla="*/ 13517 h 104955"/>
                  <a:gd name="connsiteX6" fmla="*/ 13517 w 104955"/>
                  <a:gd name="connsiteY6" fmla="*/ 96792 h 104955"/>
                  <a:gd name="connsiteX7" fmla="*/ 26650 w 104955"/>
                  <a:gd name="connsiteY7" fmla="*/ 96792 h 104955"/>
                  <a:gd name="connsiteX8" fmla="*/ 31307 w 104955"/>
                  <a:gd name="connsiteY8" fmla="*/ 77163 h 104955"/>
                  <a:gd name="connsiteX9" fmla="*/ 73827 w 104955"/>
                  <a:gd name="connsiteY9" fmla="*/ 77163 h 104955"/>
                  <a:gd name="connsiteX10" fmla="*/ 78615 w 104955"/>
                  <a:gd name="connsiteY10" fmla="*/ 96792 h 104955"/>
                  <a:gd name="connsiteX11" fmla="*/ 91748 w 104955"/>
                  <a:gd name="connsiteY11" fmla="*/ 96792 h 104955"/>
                  <a:gd name="connsiteX12" fmla="*/ 71439 w 104955"/>
                  <a:gd name="connsiteY12" fmla="*/ 13517 h 104955"/>
                  <a:gd name="connsiteX13" fmla="*/ 33813 w 104955"/>
                  <a:gd name="connsiteY13" fmla="*/ 13517 h 104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04955" h="104955">
                    <a:moveTo>
                      <a:pt x="34062" y="65862"/>
                    </a:moveTo>
                    <a:lnTo>
                      <a:pt x="43967" y="24819"/>
                    </a:lnTo>
                    <a:lnTo>
                      <a:pt x="61285" y="24819"/>
                    </a:lnTo>
                    <a:lnTo>
                      <a:pt x="71085" y="65862"/>
                    </a:lnTo>
                    <a:lnTo>
                      <a:pt x="34062" y="65862"/>
                    </a:lnTo>
                    <a:close/>
                    <a:moveTo>
                      <a:pt x="33813" y="13517"/>
                    </a:moveTo>
                    <a:lnTo>
                      <a:pt x="13517" y="96792"/>
                    </a:lnTo>
                    <a:lnTo>
                      <a:pt x="26650" y="96792"/>
                    </a:lnTo>
                    <a:lnTo>
                      <a:pt x="31307" y="77163"/>
                    </a:lnTo>
                    <a:lnTo>
                      <a:pt x="73827" y="77163"/>
                    </a:lnTo>
                    <a:lnTo>
                      <a:pt x="78615" y="96792"/>
                    </a:lnTo>
                    <a:lnTo>
                      <a:pt x="91748" y="96792"/>
                    </a:lnTo>
                    <a:lnTo>
                      <a:pt x="71439" y="13517"/>
                    </a:lnTo>
                    <a:lnTo>
                      <a:pt x="33813" y="13517"/>
                    </a:lnTo>
                    <a:close/>
                  </a:path>
                </a:pathLst>
              </a:custGeom>
              <a:grpFill/>
              <a:ln w="130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54" name="Полилиния: фигура 53">
                <a:extLst>
                  <a:ext uri="{FF2B5EF4-FFF2-40B4-BE49-F238E27FC236}">
                    <a16:creationId xmlns:a16="http://schemas.microsoft.com/office/drawing/2014/main" id="{A31A4F33-F91B-4A44-B7E6-DDE990BC17FD}"/>
                  </a:ext>
                </a:extLst>
              </p:cNvPr>
              <p:cNvSpPr/>
              <p:nvPr/>
            </p:nvSpPr>
            <p:spPr>
              <a:xfrm>
                <a:off x="1939960" y="518301"/>
                <a:ext cx="91836" cy="104955"/>
              </a:xfrm>
              <a:custGeom>
                <a:avLst/>
                <a:gdLst>
                  <a:gd name="connsiteX0" fmla="*/ 13517 w 91835"/>
                  <a:gd name="connsiteY0" fmla="*/ 13517 h 104955"/>
                  <a:gd name="connsiteX1" fmla="*/ 13517 w 91835"/>
                  <a:gd name="connsiteY1" fmla="*/ 96792 h 104955"/>
                  <a:gd name="connsiteX2" fmla="*/ 26046 w 91835"/>
                  <a:gd name="connsiteY2" fmla="*/ 96792 h 104955"/>
                  <a:gd name="connsiteX3" fmla="*/ 26046 w 91835"/>
                  <a:gd name="connsiteY3" fmla="*/ 61102 h 104955"/>
                  <a:gd name="connsiteX4" fmla="*/ 68448 w 91835"/>
                  <a:gd name="connsiteY4" fmla="*/ 61102 h 104955"/>
                  <a:gd name="connsiteX5" fmla="*/ 68448 w 91835"/>
                  <a:gd name="connsiteY5" fmla="*/ 96792 h 104955"/>
                  <a:gd name="connsiteX6" fmla="*/ 80990 w 91835"/>
                  <a:gd name="connsiteY6" fmla="*/ 96792 h 104955"/>
                  <a:gd name="connsiteX7" fmla="*/ 80990 w 91835"/>
                  <a:gd name="connsiteY7" fmla="*/ 13517 h 104955"/>
                  <a:gd name="connsiteX8" fmla="*/ 68448 w 91835"/>
                  <a:gd name="connsiteY8" fmla="*/ 13517 h 104955"/>
                  <a:gd name="connsiteX9" fmla="*/ 68448 w 91835"/>
                  <a:gd name="connsiteY9" fmla="*/ 49801 h 104955"/>
                  <a:gd name="connsiteX10" fmla="*/ 26046 w 91835"/>
                  <a:gd name="connsiteY10" fmla="*/ 49801 h 104955"/>
                  <a:gd name="connsiteX11" fmla="*/ 26046 w 91835"/>
                  <a:gd name="connsiteY11" fmla="*/ 13517 h 104955"/>
                  <a:gd name="connsiteX12" fmla="*/ 13517 w 91835"/>
                  <a:gd name="connsiteY12" fmla="*/ 13517 h 104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1835" h="104955">
                    <a:moveTo>
                      <a:pt x="13517" y="13517"/>
                    </a:moveTo>
                    <a:lnTo>
                      <a:pt x="13517" y="96792"/>
                    </a:lnTo>
                    <a:lnTo>
                      <a:pt x="26046" y="96792"/>
                    </a:lnTo>
                    <a:lnTo>
                      <a:pt x="26046" y="61102"/>
                    </a:lnTo>
                    <a:lnTo>
                      <a:pt x="68448" y="61102"/>
                    </a:lnTo>
                    <a:lnTo>
                      <a:pt x="68448" y="96792"/>
                    </a:lnTo>
                    <a:lnTo>
                      <a:pt x="80990" y="96792"/>
                    </a:lnTo>
                    <a:lnTo>
                      <a:pt x="80990" y="13517"/>
                    </a:lnTo>
                    <a:lnTo>
                      <a:pt x="68448" y="13517"/>
                    </a:lnTo>
                    <a:lnTo>
                      <a:pt x="68448" y="49801"/>
                    </a:lnTo>
                    <a:lnTo>
                      <a:pt x="26046" y="49801"/>
                    </a:lnTo>
                    <a:lnTo>
                      <a:pt x="26046" y="13517"/>
                    </a:lnTo>
                    <a:lnTo>
                      <a:pt x="13517" y="13517"/>
                    </a:lnTo>
                    <a:close/>
                  </a:path>
                </a:pathLst>
              </a:custGeom>
              <a:grpFill/>
              <a:ln w="130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55" name="Полилиния: фигура 54">
                <a:extLst>
                  <a:ext uri="{FF2B5EF4-FFF2-40B4-BE49-F238E27FC236}">
                    <a16:creationId xmlns:a16="http://schemas.microsoft.com/office/drawing/2014/main" id="{ADBEDBAE-977B-404A-9624-04301657EAFC}"/>
                  </a:ext>
                </a:extLst>
              </p:cNvPr>
              <p:cNvSpPr/>
              <p:nvPr/>
            </p:nvSpPr>
            <p:spPr>
              <a:xfrm>
                <a:off x="2039694" y="514733"/>
                <a:ext cx="104955" cy="104955"/>
              </a:xfrm>
              <a:custGeom>
                <a:avLst/>
                <a:gdLst>
                  <a:gd name="connsiteX0" fmla="*/ 57113 w 104955"/>
                  <a:gd name="connsiteY0" fmla="*/ 103929 h 104955"/>
                  <a:gd name="connsiteX1" fmla="*/ 72174 w 104955"/>
                  <a:gd name="connsiteY1" fmla="*/ 101549 h 104955"/>
                  <a:gd name="connsiteX2" fmla="*/ 84112 w 104955"/>
                  <a:gd name="connsiteY2" fmla="*/ 95007 h 104955"/>
                  <a:gd name="connsiteX3" fmla="*/ 92706 w 104955"/>
                  <a:gd name="connsiteY3" fmla="*/ 86084 h 104955"/>
                  <a:gd name="connsiteX4" fmla="*/ 97730 w 104955"/>
                  <a:gd name="connsiteY4" fmla="*/ 75973 h 104955"/>
                  <a:gd name="connsiteX5" fmla="*/ 85188 w 104955"/>
                  <a:gd name="connsiteY5" fmla="*/ 74189 h 104955"/>
                  <a:gd name="connsiteX6" fmla="*/ 81121 w 104955"/>
                  <a:gd name="connsiteY6" fmla="*/ 81088 h 104955"/>
                  <a:gd name="connsiteX7" fmla="*/ 75152 w 104955"/>
                  <a:gd name="connsiteY7" fmla="*/ 86917 h 104955"/>
                  <a:gd name="connsiteX8" fmla="*/ 67267 w 104955"/>
                  <a:gd name="connsiteY8" fmla="*/ 91081 h 104955"/>
                  <a:gd name="connsiteX9" fmla="*/ 57113 w 104955"/>
                  <a:gd name="connsiteY9" fmla="*/ 92628 h 104955"/>
                  <a:gd name="connsiteX10" fmla="*/ 45410 w 104955"/>
                  <a:gd name="connsiteY10" fmla="*/ 90011 h 104955"/>
                  <a:gd name="connsiteX11" fmla="*/ 35505 w 104955"/>
                  <a:gd name="connsiteY11" fmla="*/ 82753 h 104955"/>
                  <a:gd name="connsiteX12" fmla="*/ 28696 w 104955"/>
                  <a:gd name="connsiteY12" fmla="*/ 72046 h 104955"/>
                  <a:gd name="connsiteX13" fmla="*/ 26059 w 104955"/>
                  <a:gd name="connsiteY13" fmla="*/ 58724 h 104955"/>
                  <a:gd name="connsiteX14" fmla="*/ 28696 w 104955"/>
                  <a:gd name="connsiteY14" fmla="*/ 45400 h 104955"/>
                  <a:gd name="connsiteX15" fmla="*/ 35505 w 104955"/>
                  <a:gd name="connsiteY15" fmla="*/ 34574 h 104955"/>
                  <a:gd name="connsiteX16" fmla="*/ 45410 w 104955"/>
                  <a:gd name="connsiteY16" fmla="*/ 27435 h 104955"/>
                  <a:gd name="connsiteX17" fmla="*/ 57113 w 104955"/>
                  <a:gd name="connsiteY17" fmla="*/ 24819 h 104955"/>
                  <a:gd name="connsiteX18" fmla="*/ 66440 w 104955"/>
                  <a:gd name="connsiteY18" fmla="*/ 26247 h 104955"/>
                  <a:gd name="connsiteX19" fmla="*/ 73840 w 104955"/>
                  <a:gd name="connsiteY19" fmla="*/ 29935 h 104955"/>
                  <a:gd name="connsiteX20" fmla="*/ 79219 w 104955"/>
                  <a:gd name="connsiteY20" fmla="*/ 35287 h 104955"/>
                  <a:gd name="connsiteX21" fmla="*/ 82800 w 104955"/>
                  <a:gd name="connsiteY21" fmla="*/ 41473 h 104955"/>
                  <a:gd name="connsiteX22" fmla="*/ 95342 w 104955"/>
                  <a:gd name="connsiteY22" fmla="*/ 39689 h 104955"/>
                  <a:gd name="connsiteX23" fmla="*/ 90567 w 104955"/>
                  <a:gd name="connsiteY23" fmla="*/ 30053 h 104955"/>
                  <a:gd name="connsiteX24" fmla="*/ 82564 w 104955"/>
                  <a:gd name="connsiteY24" fmla="*/ 21726 h 104955"/>
                  <a:gd name="connsiteX25" fmla="*/ 71334 w 104955"/>
                  <a:gd name="connsiteY25" fmla="*/ 15777 h 104955"/>
                  <a:gd name="connsiteX26" fmla="*/ 57113 w 104955"/>
                  <a:gd name="connsiteY26" fmla="*/ 13517 h 104955"/>
                  <a:gd name="connsiteX27" fmla="*/ 40517 w 104955"/>
                  <a:gd name="connsiteY27" fmla="*/ 17085 h 104955"/>
                  <a:gd name="connsiteX28" fmla="*/ 26663 w 104955"/>
                  <a:gd name="connsiteY28" fmla="*/ 26722 h 104955"/>
                  <a:gd name="connsiteX29" fmla="*/ 17098 w 104955"/>
                  <a:gd name="connsiteY29" fmla="*/ 41116 h 104955"/>
                  <a:gd name="connsiteX30" fmla="*/ 13517 w 104955"/>
                  <a:gd name="connsiteY30" fmla="*/ 58724 h 104955"/>
                  <a:gd name="connsiteX31" fmla="*/ 17098 w 104955"/>
                  <a:gd name="connsiteY31" fmla="*/ 76330 h 104955"/>
                  <a:gd name="connsiteX32" fmla="*/ 26663 w 104955"/>
                  <a:gd name="connsiteY32" fmla="*/ 90605 h 104955"/>
                  <a:gd name="connsiteX33" fmla="*/ 40517 w 104955"/>
                  <a:gd name="connsiteY33" fmla="*/ 100361 h 104955"/>
                  <a:gd name="connsiteX34" fmla="*/ 57113 w 104955"/>
                  <a:gd name="connsiteY34" fmla="*/ 103929 h 104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104955" h="104955">
                    <a:moveTo>
                      <a:pt x="57113" y="103929"/>
                    </a:moveTo>
                    <a:cubicBezTo>
                      <a:pt x="62610" y="103929"/>
                      <a:pt x="67634" y="103096"/>
                      <a:pt x="72174" y="101549"/>
                    </a:cubicBezTo>
                    <a:cubicBezTo>
                      <a:pt x="76700" y="99884"/>
                      <a:pt x="80649" y="97743"/>
                      <a:pt x="84112" y="95007"/>
                    </a:cubicBezTo>
                    <a:cubicBezTo>
                      <a:pt x="87576" y="92389"/>
                      <a:pt x="90436" y="89415"/>
                      <a:pt x="92706" y="86084"/>
                    </a:cubicBezTo>
                    <a:cubicBezTo>
                      <a:pt x="94975" y="82753"/>
                      <a:pt x="96654" y="79422"/>
                      <a:pt x="97730" y="75973"/>
                    </a:cubicBezTo>
                    <a:lnTo>
                      <a:pt x="85188" y="74189"/>
                    </a:lnTo>
                    <a:cubicBezTo>
                      <a:pt x="84112" y="76567"/>
                      <a:pt x="82800" y="78828"/>
                      <a:pt x="81121" y="81088"/>
                    </a:cubicBezTo>
                    <a:cubicBezTo>
                      <a:pt x="79455" y="83349"/>
                      <a:pt x="77421" y="85252"/>
                      <a:pt x="75152" y="86917"/>
                    </a:cubicBezTo>
                    <a:cubicBezTo>
                      <a:pt x="72882" y="88702"/>
                      <a:pt x="70258" y="90011"/>
                      <a:pt x="67267" y="91081"/>
                    </a:cubicBezTo>
                    <a:cubicBezTo>
                      <a:pt x="64289" y="92152"/>
                      <a:pt x="60825" y="92628"/>
                      <a:pt x="57113" y="92628"/>
                    </a:cubicBezTo>
                    <a:cubicBezTo>
                      <a:pt x="53059" y="92628"/>
                      <a:pt x="49110" y="91795"/>
                      <a:pt x="45410" y="90011"/>
                    </a:cubicBezTo>
                    <a:cubicBezTo>
                      <a:pt x="41710" y="88227"/>
                      <a:pt x="38365" y="85847"/>
                      <a:pt x="35505" y="82753"/>
                    </a:cubicBezTo>
                    <a:cubicBezTo>
                      <a:pt x="32632" y="79779"/>
                      <a:pt x="30362" y="76211"/>
                      <a:pt x="28696" y="72046"/>
                    </a:cubicBezTo>
                    <a:cubicBezTo>
                      <a:pt x="26899" y="67884"/>
                      <a:pt x="26059" y="63482"/>
                      <a:pt x="26059" y="58724"/>
                    </a:cubicBezTo>
                    <a:cubicBezTo>
                      <a:pt x="26059" y="53964"/>
                      <a:pt x="26899" y="49562"/>
                      <a:pt x="28696" y="45400"/>
                    </a:cubicBezTo>
                    <a:cubicBezTo>
                      <a:pt x="30362" y="41236"/>
                      <a:pt x="32632" y="37667"/>
                      <a:pt x="35505" y="34574"/>
                    </a:cubicBezTo>
                    <a:cubicBezTo>
                      <a:pt x="38365" y="31599"/>
                      <a:pt x="41710" y="29221"/>
                      <a:pt x="45410" y="27435"/>
                    </a:cubicBezTo>
                    <a:cubicBezTo>
                      <a:pt x="49110" y="25651"/>
                      <a:pt x="53059" y="24819"/>
                      <a:pt x="57113" y="24819"/>
                    </a:cubicBezTo>
                    <a:cubicBezTo>
                      <a:pt x="60576" y="24819"/>
                      <a:pt x="63685" y="25294"/>
                      <a:pt x="66440" y="26247"/>
                    </a:cubicBezTo>
                    <a:cubicBezTo>
                      <a:pt x="69183" y="27198"/>
                      <a:pt x="71688" y="28388"/>
                      <a:pt x="73840" y="29935"/>
                    </a:cubicBezTo>
                    <a:cubicBezTo>
                      <a:pt x="75873" y="31480"/>
                      <a:pt x="77658" y="33266"/>
                      <a:pt x="79219" y="35287"/>
                    </a:cubicBezTo>
                    <a:cubicBezTo>
                      <a:pt x="80767" y="37310"/>
                      <a:pt x="81961" y="39451"/>
                      <a:pt x="82800" y="41473"/>
                    </a:cubicBezTo>
                    <a:lnTo>
                      <a:pt x="95342" y="39689"/>
                    </a:lnTo>
                    <a:cubicBezTo>
                      <a:pt x="94267" y="36477"/>
                      <a:pt x="92706" y="33266"/>
                      <a:pt x="90567" y="30053"/>
                    </a:cubicBezTo>
                    <a:cubicBezTo>
                      <a:pt x="88415" y="26960"/>
                      <a:pt x="85779" y="24224"/>
                      <a:pt x="82564" y="21726"/>
                    </a:cubicBezTo>
                    <a:cubicBezTo>
                      <a:pt x="79337" y="19228"/>
                      <a:pt x="75506" y="17324"/>
                      <a:pt x="71334" y="15777"/>
                    </a:cubicBezTo>
                    <a:cubicBezTo>
                      <a:pt x="67149" y="14231"/>
                      <a:pt x="62374" y="13517"/>
                      <a:pt x="57113" y="13517"/>
                    </a:cubicBezTo>
                    <a:cubicBezTo>
                      <a:pt x="51261" y="13517"/>
                      <a:pt x="45764" y="14707"/>
                      <a:pt x="40517" y="17085"/>
                    </a:cubicBezTo>
                    <a:cubicBezTo>
                      <a:pt x="35256" y="19465"/>
                      <a:pt x="30598" y="22677"/>
                      <a:pt x="26663" y="26722"/>
                    </a:cubicBezTo>
                    <a:cubicBezTo>
                      <a:pt x="22595" y="30886"/>
                      <a:pt x="19368" y="35644"/>
                      <a:pt x="17098" y="41116"/>
                    </a:cubicBezTo>
                    <a:cubicBezTo>
                      <a:pt x="14711" y="46588"/>
                      <a:pt x="13517" y="52419"/>
                      <a:pt x="13517" y="58724"/>
                    </a:cubicBezTo>
                    <a:cubicBezTo>
                      <a:pt x="13517" y="65028"/>
                      <a:pt x="14711" y="70858"/>
                      <a:pt x="17098" y="76330"/>
                    </a:cubicBezTo>
                    <a:cubicBezTo>
                      <a:pt x="19368" y="81802"/>
                      <a:pt x="22595" y="86560"/>
                      <a:pt x="26663" y="90605"/>
                    </a:cubicBezTo>
                    <a:cubicBezTo>
                      <a:pt x="30598" y="94769"/>
                      <a:pt x="35256" y="97981"/>
                      <a:pt x="40517" y="100361"/>
                    </a:cubicBezTo>
                    <a:cubicBezTo>
                      <a:pt x="45764" y="102739"/>
                      <a:pt x="51261" y="103929"/>
                      <a:pt x="57113" y="103929"/>
                    </a:cubicBezTo>
                    <a:close/>
                  </a:path>
                </a:pathLst>
              </a:custGeom>
              <a:grpFill/>
              <a:ln w="130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56" name="Полилиния: фигура 55">
                <a:extLst>
                  <a:ext uri="{FF2B5EF4-FFF2-40B4-BE49-F238E27FC236}">
                    <a16:creationId xmlns:a16="http://schemas.microsoft.com/office/drawing/2014/main" id="{7FD76F1E-13E7-423A-B256-CD397FC788CD}"/>
                  </a:ext>
                </a:extLst>
              </p:cNvPr>
              <p:cNvSpPr/>
              <p:nvPr/>
            </p:nvSpPr>
            <p:spPr>
              <a:xfrm>
                <a:off x="2150146" y="513543"/>
                <a:ext cx="118074" cy="118074"/>
              </a:xfrm>
              <a:custGeom>
                <a:avLst/>
                <a:gdLst>
                  <a:gd name="connsiteX0" fmla="*/ 57113 w 118074"/>
                  <a:gd name="connsiteY0" fmla="*/ 33146 h 118074"/>
                  <a:gd name="connsiteX1" fmla="*/ 57113 w 118074"/>
                  <a:gd name="connsiteY1" fmla="*/ 86680 h 118074"/>
                  <a:gd name="connsiteX2" fmla="*/ 43967 w 118074"/>
                  <a:gd name="connsiteY2" fmla="*/ 84300 h 118074"/>
                  <a:gd name="connsiteX3" fmla="*/ 34180 w 118074"/>
                  <a:gd name="connsiteY3" fmla="*/ 78710 h 118074"/>
                  <a:gd name="connsiteX4" fmla="*/ 28198 w 118074"/>
                  <a:gd name="connsiteY4" fmla="*/ 70262 h 118074"/>
                  <a:gd name="connsiteX5" fmla="*/ 26059 w 118074"/>
                  <a:gd name="connsiteY5" fmla="*/ 59914 h 118074"/>
                  <a:gd name="connsiteX6" fmla="*/ 28198 w 118074"/>
                  <a:gd name="connsiteY6" fmla="*/ 49564 h 118074"/>
                  <a:gd name="connsiteX7" fmla="*/ 34180 w 118074"/>
                  <a:gd name="connsiteY7" fmla="*/ 41236 h 118074"/>
                  <a:gd name="connsiteX8" fmla="*/ 43967 w 118074"/>
                  <a:gd name="connsiteY8" fmla="*/ 35526 h 118074"/>
                  <a:gd name="connsiteX9" fmla="*/ 57113 w 118074"/>
                  <a:gd name="connsiteY9" fmla="*/ 33146 h 118074"/>
                  <a:gd name="connsiteX10" fmla="*/ 69655 w 118074"/>
                  <a:gd name="connsiteY10" fmla="*/ 86680 h 118074"/>
                  <a:gd name="connsiteX11" fmla="*/ 69655 w 118074"/>
                  <a:gd name="connsiteY11" fmla="*/ 33146 h 118074"/>
                  <a:gd name="connsiteX12" fmla="*/ 82905 w 118074"/>
                  <a:gd name="connsiteY12" fmla="*/ 35526 h 118074"/>
                  <a:gd name="connsiteX13" fmla="*/ 92587 w 118074"/>
                  <a:gd name="connsiteY13" fmla="*/ 41236 h 118074"/>
                  <a:gd name="connsiteX14" fmla="*/ 98675 w 118074"/>
                  <a:gd name="connsiteY14" fmla="*/ 49564 h 118074"/>
                  <a:gd name="connsiteX15" fmla="*/ 100708 w 118074"/>
                  <a:gd name="connsiteY15" fmla="*/ 59914 h 118074"/>
                  <a:gd name="connsiteX16" fmla="*/ 98675 w 118074"/>
                  <a:gd name="connsiteY16" fmla="*/ 70262 h 118074"/>
                  <a:gd name="connsiteX17" fmla="*/ 92587 w 118074"/>
                  <a:gd name="connsiteY17" fmla="*/ 78710 h 118074"/>
                  <a:gd name="connsiteX18" fmla="*/ 82905 w 118074"/>
                  <a:gd name="connsiteY18" fmla="*/ 84300 h 118074"/>
                  <a:gd name="connsiteX19" fmla="*/ 69655 w 118074"/>
                  <a:gd name="connsiteY19" fmla="*/ 86680 h 118074"/>
                  <a:gd name="connsiteX20" fmla="*/ 69655 w 118074"/>
                  <a:gd name="connsiteY20" fmla="*/ 106309 h 118074"/>
                  <a:gd name="connsiteX21" fmla="*/ 69655 w 118074"/>
                  <a:gd name="connsiteY21" fmla="*/ 97981 h 118074"/>
                  <a:gd name="connsiteX22" fmla="*/ 87563 w 118074"/>
                  <a:gd name="connsiteY22" fmla="*/ 94532 h 118074"/>
                  <a:gd name="connsiteX23" fmla="*/ 101299 w 118074"/>
                  <a:gd name="connsiteY23" fmla="*/ 86204 h 118074"/>
                  <a:gd name="connsiteX24" fmla="*/ 110141 w 118074"/>
                  <a:gd name="connsiteY24" fmla="*/ 74307 h 118074"/>
                  <a:gd name="connsiteX25" fmla="*/ 113251 w 118074"/>
                  <a:gd name="connsiteY25" fmla="*/ 59914 h 118074"/>
                  <a:gd name="connsiteX26" fmla="*/ 110141 w 118074"/>
                  <a:gd name="connsiteY26" fmla="*/ 45519 h 118074"/>
                  <a:gd name="connsiteX27" fmla="*/ 101299 w 118074"/>
                  <a:gd name="connsiteY27" fmla="*/ 33503 h 118074"/>
                  <a:gd name="connsiteX28" fmla="*/ 87563 w 118074"/>
                  <a:gd name="connsiteY28" fmla="*/ 25176 h 118074"/>
                  <a:gd name="connsiteX29" fmla="*/ 69655 w 118074"/>
                  <a:gd name="connsiteY29" fmla="*/ 21845 h 118074"/>
                  <a:gd name="connsiteX30" fmla="*/ 69655 w 118074"/>
                  <a:gd name="connsiteY30" fmla="*/ 13517 h 118074"/>
                  <a:gd name="connsiteX31" fmla="*/ 57113 w 118074"/>
                  <a:gd name="connsiteY31" fmla="*/ 13517 h 118074"/>
                  <a:gd name="connsiteX32" fmla="*/ 57113 w 118074"/>
                  <a:gd name="connsiteY32" fmla="*/ 21845 h 118074"/>
                  <a:gd name="connsiteX33" fmla="*/ 39192 w 118074"/>
                  <a:gd name="connsiteY33" fmla="*/ 25176 h 118074"/>
                  <a:gd name="connsiteX34" fmla="*/ 25456 w 118074"/>
                  <a:gd name="connsiteY34" fmla="*/ 33503 h 118074"/>
                  <a:gd name="connsiteX35" fmla="*/ 16613 w 118074"/>
                  <a:gd name="connsiteY35" fmla="*/ 45519 h 118074"/>
                  <a:gd name="connsiteX36" fmla="*/ 13517 w 118074"/>
                  <a:gd name="connsiteY36" fmla="*/ 59914 h 118074"/>
                  <a:gd name="connsiteX37" fmla="*/ 16613 w 118074"/>
                  <a:gd name="connsiteY37" fmla="*/ 74307 h 118074"/>
                  <a:gd name="connsiteX38" fmla="*/ 25456 w 118074"/>
                  <a:gd name="connsiteY38" fmla="*/ 86204 h 118074"/>
                  <a:gd name="connsiteX39" fmla="*/ 39192 w 118074"/>
                  <a:gd name="connsiteY39" fmla="*/ 94532 h 118074"/>
                  <a:gd name="connsiteX40" fmla="*/ 57113 w 118074"/>
                  <a:gd name="connsiteY40" fmla="*/ 97981 h 118074"/>
                  <a:gd name="connsiteX41" fmla="*/ 57113 w 118074"/>
                  <a:gd name="connsiteY41" fmla="*/ 106309 h 118074"/>
                  <a:gd name="connsiteX42" fmla="*/ 69655 w 118074"/>
                  <a:gd name="connsiteY42" fmla="*/ 106309 h 1180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</a:cxnLst>
                <a:rect l="l" t="t" r="r" b="b"/>
                <a:pathLst>
                  <a:path w="118074" h="118074">
                    <a:moveTo>
                      <a:pt x="57113" y="33146"/>
                    </a:moveTo>
                    <a:lnTo>
                      <a:pt x="57113" y="86680"/>
                    </a:lnTo>
                    <a:cubicBezTo>
                      <a:pt x="52206" y="86560"/>
                      <a:pt x="47798" y="85729"/>
                      <a:pt x="43967" y="84300"/>
                    </a:cubicBezTo>
                    <a:cubicBezTo>
                      <a:pt x="40031" y="82992"/>
                      <a:pt x="36804" y="81088"/>
                      <a:pt x="34180" y="78710"/>
                    </a:cubicBezTo>
                    <a:cubicBezTo>
                      <a:pt x="31543" y="76330"/>
                      <a:pt x="29523" y="73475"/>
                      <a:pt x="28198" y="70262"/>
                    </a:cubicBezTo>
                    <a:cubicBezTo>
                      <a:pt x="26767" y="67051"/>
                      <a:pt x="26059" y="63602"/>
                      <a:pt x="26059" y="59914"/>
                    </a:cubicBezTo>
                    <a:cubicBezTo>
                      <a:pt x="26059" y="56226"/>
                      <a:pt x="26767" y="52775"/>
                      <a:pt x="28198" y="49564"/>
                    </a:cubicBezTo>
                    <a:cubicBezTo>
                      <a:pt x="29523" y="46351"/>
                      <a:pt x="31543" y="43615"/>
                      <a:pt x="34180" y="41236"/>
                    </a:cubicBezTo>
                    <a:cubicBezTo>
                      <a:pt x="36804" y="38857"/>
                      <a:pt x="40031" y="36953"/>
                      <a:pt x="43967" y="35526"/>
                    </a:cubicBezTo>
                    <a:cubicBezTo>
                      <a:pt x="47798" y="34099"/>
                      <a:pt x="52206" y="33266"/>
                      <a:pt x="57113" y="33146"/>
                    </a:cubicBezTo>
                    <a:close/>
                    <a:moveTo>
                      <a:pt x="69655" y="86680"/>
                    </a:moveTo>
                    <a:lnTo>
                      <a:pt x="69655" y="33146"/>
                    </a:lnTo>
                    <a:cubicBezTo>
                      <a:pt x="74548" y="33266"/>
                      <a:pt x="78970" y="34099"/>
                      <a:pt x="82905" y="35526"/>
                    </a:cubicBezTo>
                    <a:cubicBezTo>
                      <a:pt x="86736" y="36953"/>
                      <a:pt x="89951" y="38857"/>
                      <a:pt x="92587" y="41236"/>
                    </a:cubicBezTo>
                    <a:cubicBezTo>
                      <a:pt x="95211" y="43615"/>
                      <a:pt x="97245" y="46351"/>
                      <a:pt x="98675" y="49564"/>
                    </a:cubicBezTo>
                    <a:cubicBezTo>
                      <a:pt x="99987" y="52775"/>
                      <a:pt x="100708" y="56226"/>
                      <a:pt x="100708" y="59914"/>
                    </a:cubicBezTo>
                    <a:cubicBezTo>
                      <a:pt x="100708" y="63602"/>
                      <a:pt x="99987" y="67051"/>
                      <a:pt x="98675" y="70262"/>
                    </a:cubicBezTo>
                    <a:cubicBezTo>
                      <a:pt x="97245" y="73475"/>
                      <a:pt x="95211" y="76330"/>
                      <a:pt x="92587" y="78710"/>
                    </a:cubicBezTo>
                    <a:cubicBezTo>
                      <a:pt x="89951" y="81088"/>
                      <a:pt x="86736" y="82992"/>
                      <a:pt x="82905" y="84300"/>
                    </a:cubicBezTo>
                    <a:cubicBezTo>
                      <a:pt x="78970" y="85729"/>
                      <a:pt x="74548" y="86560"/>
                      <a:pt x="69655" y="86680"/>
                    </a:cubicBezTo>
                    <a:close/>
                    <a:moveTo>
                      <a:pt x="69655" y="106309"/>
                    </a:moveTo>
                    <a:lnTo>
                      <a:pt x="69655" y="97981"/>
                    </a:lnTo>
                    <a:cubicBezTo>
                      <a:pt x="76214" y="97863"/>
                      <a:pt x="82197" y="96673"/>
                      <a:pt x="87563" y="94532"/>
                    </a:cubicBezTo>
                    <a:cubicBezTo>
                      <a:pt x="92942" y="92509"/>
                      <a:pt x="97481" y="89654"/>
                      <a:pt x="101299" y="86204"/>
                    </a:cubicBezTo>
                    <a:cubicBezTo>
                      <a:pt x="105130" y="82755"/>
                      <a:pt x="108108" y="78828"/>
                      <a:pt x="110141" y="74307"/>
                    </a:cubicBezTo>
                    <a:cubicBezTo>
                      <a:pt x="112175" y="69787"/>
                      <a:pt x="113251" y="65029"/>
                      <a:pt x="113251" y="59914"/>
                    </a:cubicBezTo>
                    <a:cubicBezTo>
                      <a:pt x="113251" y="54797"/>
                      <a:pt x="112175" y="50039"/>
                      <a:pt x="110141" y="45519"/>
                    </a:cubicBezTo>
                    <a:cubicBezTo>
                      <a:pt x="108108" y="40998"/>
                      <a:pt x="105130" y="36953"/>
                      <a:pt x="101299" y="33503"/>
                    </a:cubicBezTo>
                    <a:cubicBezTo>
                      <a:pt x="97481" y="30054"/>
                      <a:pt x="92942" y="27317"/>
                      <a:pt x="87563" y="25176"/>
                    </a:cubicBezTo>
                    <a:cubicBezTo>
                      <a:pt x="82197" y="23153"/>
                      <a:pt x="76214" y="21963"/>
                      <a:pt x="69655" y="21845"/>
                    </a:cubicBezTo>
                    <a:lnTo>
                      <a:pt x="69655" y="13517"/>
                    </a:lnTo>
                    <a:lnTo>
                      <a:pt x="57113" y="13517"/>
                    </a:lnTo>
                    <a:lnTo>
                      <a:pt x="57113" y="21845"/>
                    </a:lnTo>
                    <a:cubicBezTo>
                      <a:pt x="50540" y="21963"/>
                      <a:pt x="44571" y="23153"/>
                      <a:pt x="39192" y="25176"/>
                    </a:cubicBezTo>
                    <a:cubicBezTo>
                      <a:pt x="33813" y="27317"/>
                      <a:pt x="29273" y="30054"/>
                      <a:pt x="25456" y="33503"/>
                    </a:cubicBezTo>
                    <a:cubicBezTo>
                      <a:pt x="21638" y="36953"/>
                      <a:pt x="18647" y="40998"/>
                      <a:pt x="16613" y="45519"/>
                    </a:cubicBezTo>
                    <a:cubicBezTo>
                      <a:pt x="14593" y="50039"/>
                      <a:pt x="13517" y="54797"/>
                      <a:pt x="13517" y="59914"/>
                    </a:cubicBezTo>
                    <a:cubicBezTo>
                      <a:pt x="13517" y="65029"/>
                      <a:pt x="14593" y="69787"/>
                      <a:pt x="16613" y="74307"/>
                    </a:cubicBezTo>
                    <a:cubicBezTo>
                      <a:pt x="18647" y="78828"/>
                      <a:pt x="21638" y="82755"/>
                      <a:pt x="25456" y="86204"/>
                    </a:cubicBezTo>
                    <a:cubicBezTo>
                      <a:pt x="29273" y="89654"/>
                      <a:pt x="33813" y="92509"/>
                      <a:pt x="39192" y="94532"/>
                    </a:cubicBezTo>
                    <a:cubicBezTo>
                      <a:pt x="44571" y="96673"/>
                      <a:pt x="50540" y="97863"/>
                      <a:pt x="57113" y="97981"/>
                    </a:cubicBezTo>
                    <a:lnTo>
                      <a:pt x="57113" y="106309"/>
                    </a:lnTo>
                    <a:lnTo>
                      <a:pt x="69655" y="106309"/>
                    </a:lnTo>
                    <a:close/>
                  </a:path>
                </a:pathLst>
              </a:custGeom>
              <a:grpFill/>
              <a:ln w="130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57" name="Полилиния: фигура 56">
                <a:extLst>
                  <a:ext uri="{FF2B5EF4-FFF2-40B4-BE49-F238E27FC236}">
                    <a16:creationId xmlns:a16="http://schemas.microsoft.com/office/drawing/2014/main" id="{90F23DEE-9359-4AFF-BDB6-BCEA25AA8540}"/>
                  </a:ext>
                </a:extLst>
              </p:cNvPr>
              <p:cNvSpPr/>
              <p:nvPr/>
            </p:nvSpPr>
            <p:spPr>
              <a:xfrm>
                <a:off x="2277286" y="514733"/>
                <a:ext cx="104955" cy="104955"/>
              </a:xfrm>
              <a:custGeom>
                <a:avLst/>
                <a:gdLst>
                  <a:gd name="connsiteX0" fmla="*/ 103109 w 104955"/>
                  <a:gd name="connsiteY0" fmla="*/ 58724 h 104955"/>
                  <a:gd name="connsiteX1" fmla="*/ 99528 w 104955"/>
                  <a:gd name="connsiteY1" fmla="*/ 41116 h 104955"/>
                  <a:gd name="connsiteX2" fmla="*/ 89846 w 104955"/>
                  <a:gd name="connsiteY2" fmla="*/ 26722 h 104955"/>
                  <a:gd name="connsiteX3" fmla="*/ 75637 w 104955"/>
                  <a:gd name="connsiteY3" fmla="*/ 17085 h 104955"/>
                  <a:gd name="connsiteX4" fmla="*/ 58320 w 104955"/>
                  <a:gd name="connsiteY4" fmla="*/ 13517 h 104955"/>
                  <a:gd name="connsiteX5" fmla="*/ 40989 w 104955"/>
                  <a:gd name="connsiteY5" fmla="*/ 17085 h 104955"/>
                  <a:gd name="connsiteX6" fmla="*/ 26781 w 104955"/>
                  <a:gd name="connsiteY6" fmla="*/ 26722 h 104955"/>
                  <a:gd name="connsiteX7" fmla="*/ 17112 w 104955"/>
                  <a:gd name="connsiteY7" fmla="*/ 41116 h 104955"/>
                  <a:gd name="connsiteX8" fmla="*/ 13517 w 104955"/>
                  <a:gd name="connsiteY8" fmla="*/ 58724 h 104955"/>
                  <a:gd name="connsiteX9" fmla="*/ 17112 w 104955"/>
                  <a:gd name="connsiteY9" fmla="*/ 76330 h 104955"/>
                  <a:gd name="connsiteX10" fmla="*/ 26781 w 104955"/>
                  <a:gd name="connsiteY10" fmla="*/ 90605 h 104955"/>
                  <a:gd name="connsiteX11" fmla="*/ 40989 w 104955"/>
                  <a:gd name="connsiteY11" fmla="*/ 100361 h 104955"/>
                  <a:gd name="connsiteX12" fmla="*/ 58320 w 104955"/>
                  <a:gd name="connsiteY12" fmla="*/ 103929 h 104955"/>
                  <a:gd name="connsiteX13" fmla="*/ 75637 w 104955"/>
                  <a:gd name="connsiteY13" fmla="*/ 100361 h 104955"/>
                  <a:gd name="connsiteX14" fmla="*/ 89846 w 104955"/>
                  <a:gd name="connsiteY14" fmla="*/ 90605 h 104955"/>
                  <a:gd name="connsiteX15" fmla="*/ 99528 w 104955"/>
                  <a:gd name="connsiteY15" fmla="*/ 76330 h 104955"/>
                  <a:gd name="connsiteX16" fmla="*/ 103109 w 104955"/>
                  <a:gd name="connsiteY16" fmla="*/ 58724 h 104955"/>
                  <a:gd name="connsiteX17" fmla="*/ 26059 w 104955"/>
                  <a:gd name="connsiteY17" fmla="*/ 58724 h 104955"/>
                  <a:gd name="connsiteX18" fmla="*/ 28696 w 104955"/>
                  <a:gd name="connsiteY18" fmla="*/ 45400 h 104955"/>
                  <a:gd name="connsiteX19" fmla="*/ 35741 w 104955"/>
                  <a:gd name="connsiteY19" fmla="*/ 34574 h 104955"/>
                  <a:gd name="connsiteX20" fmla="*/ 46014 w 104955"/>
                  <a:gd name="connsiteY20" fmla="*/ 27435 h 104955"/>
                  <a:gd name="connsiteX21" fmla="*/ 58320 w 104955"/>
                  <a:gd name="connsiteY21" fmla="*/ 24819 h 104955"/>
                  <a:gd name="connsiteX22" fmla="*/ 70613 w 104955"/>
                  <a:gd name="connsiteY22" fmla="*/ 27435 h 104955"/>
                  <a:gd name="connsiteX23" fmla="*/ 80885 w 104955"/>
                  <a:gd name="connsiteY23" fmla="*/ 34574 h 104955"/>
                  <a:gd name="connsiteX24" fmla="*/ 87930 w 104955"/>
                  <a:gd name="connsiteY24" fmla="*/ 45400 h 104955"/>
                  <a:gd name="connsiteX25" fmla="*/ 90567 w 104955"/>
                  <a:gd name="connsiteY25" fmla="*/ 58724 h 104955"/>
                  <a:gd name="connsiteX26" fmla="*/ 87930 w 104955"/>
                  <a:gd name="connsiteY26" fmla="*/ 72046 h 104955"/>
                  <a:gd name="connsiteX27" fmla="*/ 80885 w 104955"/>
                  <a:gd name="connsiteY27" fmla="*/ 82753 h 104955"/>
                  <a:gd name="connsiteX28" fmla="*/ 70613 w 104955"/>
                  <a:gd name="connsiteY28" fmla="*/ 90011 h 104955"/>
                  <a:gd name="connsiteX29" fmla="*/ 58320 w 104955"/>
                  <a:gd name="connsiteY29" fmla="*/ 92628 h 104955"/>
                  <a:gd name="connsiteX30" fmla="*/ 46014 w 104955"/>
                  <a:gd name="connsiteY30" fmla="*/ 90011 h 104955"/>
                  <a:gd name="connsiteX31" fmla="*/ 35741 w 104955"/>
                  <a:gd name="connsiteY31" fmla="*/ 82753 h 104955"/>
                  <a:gd name="connsiteX32" fmla="*/ 28696 w 104955"/>
                  <a:gd name="connsiteY32" fmla="*/ 72046 h 104955"/>
                  <a:gd name="connsiteX33" fmla="*/ 26059 w 104955"/>
                  <a:gd name="connsiteY33" fmla="*/ 58724 h 104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104955" h="104955">
                    <a:moveTo>
                      <a:pt x="103109" y="58724"/>
                    </a:moveTo>
                    <a:cubicBezTo>
                      <a:pt x="103109" y="52419"/>
                      <a:pt x="101915" y="46588"/>
                      <a:pt x="99528" y="41116"/>
                    </a:cubicBezTo>
                    <a:cubicBezTo>
                      <a:pt x="97127" y="35644"/>
                      <a:pt x="93913" y="30886"/>
                      <a:pt x="89846" y="26722"/>
                    </a:cubicBezTo>
                    <a:cubicBezTo>
                      <a:pt x="85792" y="22677"/>
                      <a:pt x="81003" y="19465"/>
                      <a:pt x="75637" y="17085"/>
                    </a:cubicBezTo>
                    <a:cubicBezTo>
                      <a:pt x="70258" y="14707"/>
                      <a:pt x="64407" y="13517"/>
                      <a:pt x="58320" y="13517"/>
                    </a:cubicBezTo>
                    <a:cubicBezTo>
                      <a:pt x="52219" y="13517"/>
                      <a:pt x="46368" y="14707"/>
                      <a:pt x="40989" y="17085"/>
                    </a:cubicBezTo>
                    <a:cubicBezTo>
                      <a:pt x="35623" y="19465"/>
                      <a:pt x="30848" y="22677"/>
                      <a:pt x="26781" y="26722"/>
                    </a:cubicBezTo>
                    <a:cubicBezTo>
                      <a:pt x="22714" y="30886"/>
                      <a:pt x="19499" y="35644"/>
                      <a:pt x="17112" y="41116"/>
                    </a:cubicBezTo>
                    <a:cubicBezTo>
                      <a:pt x="14711" y="46588"/>
                      <a:pt x="13517" y="52419"/>
                      <a:pt x="13517" y="58724"/>
                    </a:cubicBezTo>
                    <a:cubicBezTo>
                      <a:pt x="13517" y="65028"/>
                      <a:pt x="14711" y="70858"/>
                      <a:pt x="17112" y="76330"/>
                    </a:cubicBezTo>
                    <a:cubicBezTo>
                      <a:pt x="19499" y="81802"/>
                      <a:pt x="22714" y="86560"/>
                      <a:pt x="26781" y="90605"/>
                    </a:cubicBezTo>
                    <a:cubicBezTo>
                      <a:pt x="30848" y="94769"/>
                      <a:pt x="35623" y="97981"/>
                      <a:pt x="40989" y="100361"/>
                    </a:cubicBezTo>
                    <a:cubicBezTo>
                      <a:pt x="46368" y="102739"/>
                      <a:pt x="52219" y="103929"/>
                      <a:pt x="58320" y="103929"/>
                    </a:cubicBezTo>
                    <a:cubicBezTo>
                      <a:pt x="64407" y="103929"/>
                      <a:pt x="70258" y="102739"/>
                      <a:pt x="75637" y="100361"/>
                    </a:cubicBezTo>
                    <a:cubicBezTo>
                      <a:pt x="81003" y="97981"/>
                      <a:pt x="85792" y="94769"/>
                      <a:pt x="89846" y="90605"/>
                    </a:cubicBezTo>
                    <a:cubicBezTo>
                      <a:pt x="93913" y="86560"/>
                      <a:pt x="97127" y="81802"/>
                      <a:pt x="99528" y="76330"/>
                    </a:cubicBezTo>
                    <a:cubicBezTo>
                      <a:pt x="101915" y="70858"/>
                      <a:pt x="103109" y="65028"/>
                      <a:pt x="103109" y="58724"/>
                    </a:cubicBezTo>
                    <a:close/>
                    <a:moveTo>
                      <a:pt x="26059" y="58724"/>
                    </a:moveTo>
                    <a:cubicBezTo>
                      <a:pt x="26059" y="53964"/>
                      <a:pt x="26899" y="49562"/>
                      <a:pt x="28696" y="45400"/>
                    </a:cubicBezTo>
                    <a:cubicBezTo>
                      <a:pt x="30480" y="41236"/>
                      <a:pt x="32750" y="37667"/>
                      <a:pt x="35741" y="34574"/>
                    </a:cubicBezTo>
                    <a:cubicBezTo>
                      <a:pt x="38719" y="31599"/>
                      <a:pt x="42065" y="29221"/>
                      <a:pt x="46014" y="27435"/>
                    </a:cubicBezTo>
                    <a:cubicBezTo>
                      <a:pt x="49950" y="25651"/>
                      <a:pt x="54017" y="24819"/>
                      <a:pt x="58320" y="24819"/>
                    </a:cubicBezTo>
                    <a:cubicBezTo>
                      <a:pt x="62610" y="24819"/>
                      <a:pt x="66677" y="25651"/>
                      <a:pt x="70613" y="27435"/>
                    </a:cubicBezTo>
                    <a:cubicBezTo>
                      <a:pt x="74561" y="29221"/>
                      <a:pt x="77907" y="31599"/>
                      <a:pt x="80885" y="34574"/>
                    </a:cubicBezTo>
                    <a:cubicBezTo>
                      <a:pt x="83876" y="37667"/>
                      <a:pt x="86146" y="41236"/>
                      <a:pt x="87930" y="45400"/>
                    </a:cubicBezTo>
                    <a:cubicBezTo>
                      <a:pt x="89728" y="49562"/>
                      <a:pt x="90567" y="53964"/>
                      <a:pt x="90567" y="58724"/>
                    </a:cubicBezTo>
                    <a:cubicBezTo>
                      <a:pt x="90567" y="63482"/>
                      <a:pt x="89728" y="67884"/>
                      <a:pt x="87930" y="72046"/>
                    </a:cubicBezTo>
                    <a:cubicBezTo>
                      <a:pt x="86146" y="76211"/>
                      <a:pt x="83876" y="79779"/>
                      <a:pt x="80885" y="82753"/>
                    </a:cubicBezTo>
                    <a:cubicBezTo>
                      <a:pt x="77907" y="85847"/>
                      <a:pt x="74561" y="88227"/>
                      <a:pt x="70613" y="90011"/>
                    </a:cubicBezTo>
                    <a:cubicBezTo>
                      <a:pt x="66677" y="91795"/>
                      <a:pt x="62610" y="92628"/>
                      <a:pt x="58320" y="92628"/>
                    </a:cubicBezTo>
                    <a:cubicBezTo>
                      <a:pt x="54017" y="92628"/>
                      <a:pt x="49950" y="91795"/>
                      <a:pt x="46014" y="90011"/>
                    </a:cubicBezTo>
                    <a:cubicBezTo>
                      <a:pt x="42065" y="88227"/>
                      <a:pt x="38719" y="85847"/>
                      <a:pt x="35741" y="82753"/>
                    </a:cubicBezTo>
                    <a:cubicBezTo>
                      <a:pt x="32750" y="79779"/>
                      <a:pt x="30480" y="76211"/>
                      <a:pt x="28696" y="72046"/>
                    </a:cubicBezTo>
                    <a:cubicBezTo>
                      <a:pt x="26899" y="67884"/>
                      <a:pt x="26059" y="63482"/>
                      <a:pt x="26059" y="58724"/>
                    </a:cubicBezTo>
                    <a:close/>
                  </a:path>
                </a:pathLst>
              </a:custGeom>
              <a:grpFill/>
              <a:ln w="130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58" name="Полилиния: фигура 57">
                <a:extLst>
                  <a:ext uri="{FF2B5EF4-FFF2-40B4-BE49-F238E27FC236}">
                    <a16:creationId xmlns:a16="http://schemas.microsoft.com/office/drawing/2014/main" id="{E0C9D766-C585-4C6D-90D4-B1B1D2F9FEDB}"/>
                  </a:ext>
                </a:extLst>
              </p:cNvPr>
              <p:cNvSpPr/>
              <p:nvPr/>
            </p:nvSpPr>
            <p:spPr>
              <a:xfrm>
                <a:off x="2399165" y="518301"/>
                <a:ext cx="91836" cy="104955"/>
              </a:xfrm>
              <a:custGeom>
                <a:avLst/>
                <a:gdLst>
                  <a:gd name="connsiteX0" fmla="*/ 83391 w 91835"/>
                  <a:gd name="connsiteY0" fmla="*/ 43853 h 104955"/>
                  <a:gd name="connsiteX1" fmla="*/ 81003 w 91835"/>
                  <a:gd name="connsiteY1" fmla="*/ 32076 h 104955"/>
                  <a:gd name="connsiteX2" fmla="*/ 74076 w 91835"/>
                  <a:gd name="connsiteY2" fmla="*/ 22439 h 104955"/>
                  <a:gd name="connsiteX3" fmla="*/ 63554 w 91835"/>
                  <a:gd name="connsiteY3" fmla="*/ 15897 h 104955"/>
                  <a:gd name="connsiteX4" fmla="*/ 49936 w 91835"/>
                  <a:gd name="connsiteY4" fmla="*/ 13517 h 104955"/>
                  <a:gd name="connsiteX5" fmla="*/ 13517 w 91835"/>
                  <a:gd name="connsiteY5" fmla="*/ 13517 h 104955"/>
                  <a:gd name="connsiteX6" fmla="*/ 13517 w 91835"/>
                  <a:gd name="connsiteY6" fmla="*/ 96792 h 104955"/>
                  <a:gd name="connsiteX7" fmla="*/ 26059 w 91835"/>
                  <a:gd name="connsiteY7" fmla="*/ 96792 h 104955"/>
                  <a:gd name="connsiteX8" fmla="*/ 26059 w 91835"/>
                  <a:gd name="connsiteY8" fmla="*/ 74189 h 104955"/>
                  <a:gd name="connsiteX9" fmla="*/ 49936 w 91835"/>
                  <a:gd name="connsiteY9" fmla="*/ 74189 h 104955"/>
                  <a:gd name="connsiteX10" fmla="*/ 63554 w 91835"/>
                  <a:gd name="connsiteY10" fmla="*/ 71809 h 104955"/>
                  <a:gd name="connsiteX11" fmla="*/ 74076 w 91835"/>
                  <a:gd name="connsiteY11" fmla="*/ 65266 h 104955"/>
                  <a:gd name="connsiteX12" fmla="*/ 81003 w 91835"/>
                  <a:gd name="connsiteY12" fmla="*/ 55630 h 104955"/>
                  <a:gd name="connsiteX13" fmla="*/ 83391 w 91835"/>
                  <a:gd name="connsiteY13" fmla="*/ 43853 h 104955"/>
                  <a:gd name="connsiteX14" fmla="*/ 70849 w 91835"/>
                  <a:gd name="connsiteY14" fmla="*/ 43853 h 104955"/>
                  <a:gd name="connsiteX15" fmla="*/ 65351 w 91835"/>
                  <a:gd name="connsiteY15" fmla="*/ 57653 h 104955"/>
                  <a:gd name="connsiteX16" fmla="*/ 49936 w 91835"/>
                  <a:gd name="connsiteY16" fmla="*/ 62888 h 104955"/>
                  <a:gd name="connsiteX17" fmla="*/ 26059 w 91835"/>
                  <a:gd name="connsiteY17" fmla="*/ 62888 h 104955"/>
                  <a:gd name="connsiteX18" fmla="*/ 26059 w 91835"/>
                  <a:gd name="connsiteY18" fmla="*/ 24819 h 104955"/>
                  <a:gd name="connsiteX19" fmla="*/ 49936 w 91835"/>
                  <a:gd name="connsiteY19" fmla="*/ 24819 h 104955"/>
                  <a:gd name="connsiteX20" fmla="*/ 65351 w 91835"/>
                  <a:gd name="connsiteY20" fmla="*/ 30054 h 104955"/>
                  <a:gd name="connsiteX21" fmla="*/ 70849 w 91835"/>
                  <a:gd name="connsiteY21" fmla="*/ 43853 h 104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91835" h="104955">
                    <a:moveTo>
                      <a:pt x="83391" y="43853"/>
                    </a:moveTo>
                    <a:cubicBezTo>
                      <a:pt x="83391" y="39690"/>
                      <a:pt x="82551" y="35763"/>
                      <a:pt x="81003" y="32076"/>
                    </a:cubicBezTo>
                    <a:cubicBezTo>
                      <a:pt x="79324" y="28388"/>
                      <a:pt x="77054" y="25176"/>
                      <a:pt x="74076" y="22439"/>
                    </a:cubicBezTo>
                    <a:cubicBezTo>
                      <a:pt x="71085" y="19704"/>
                      <a:pt x="67621" y="17444"/>
                      <a:pt x="63554" y="15897"/>
                    </a:cubicBezTo>
                    <a:cubicBezTo>
                      <a:pt x="59382" y="14350"/>
                      <a:pt x="54843" y="13517"/>
                      <a:pt x="49936" y="13517"/>
                    </a:cubicBezTo>
                    <a:lnTo>
                      <a:pt x="13517" y="13517"/>
                    </a:lnTo>
                    <a:lnTo>
                      <a:pt x="13517" y="96792"/>
                    </a:lnTo>
                    <a:lnTo>
                      <a:pt x="26059" y="96792"/>
                    </a:lnTo>
                    <a:lnTo>
                      <a:pt x="26059" y="74189"/>
                    </a:lnTo>
                    <a:lnTo>
                      <a:pt x="49936" y="74189"/>
                    </a:lnTo>
                    <a:cubicBezTo>
                      <a:pt x="54843" y="74189"/>
                      <a:pt x="59382" y="73356"/>
                      <a:pt x="63554" y="71809"/>
                    </a:cubicBezTo>
                    <a:cubicBezTo>
                      <a:pt x="67621" y="70264"/>
                      <a:pt x="71085" y="68003"/>
                      <a:pt x="74076" y="65266"/>
                    </a:cubicBezTo>
                    <a:cubicBezTo>
                      <a:pt x="77054" y="62531"/>
                      <a:pt x="79324" y="59318"/>
                      <a:pt x="81003" y="55630"/>
                    </a:cubicBezTo>
                    <a:cubicBezTo>
                      <a:pt x="82551" y="51942"/>
                      <a:pt x="83391" y="48017"/>
                      <a:pt x="83391" y="43853"/>
                    </a:cubicBezTo>
                    <a:close/>
                    <a:moveTo>
                      <a:pt x="70849" y="43853"/>
                    </a:moveTo>
                    <a:cubicBezTo>
                      <a:pt x="70849" y="49564"/>
                      <a:pt x="69051" y="54203"/>
                      <a:pt x="65351" y="57653"/>
                    </a:cubicBezTo>
                    <a:cubicBezTo>
                      <a:pt x="61652" y="61102"/>
                      <a:pt x="56509" y="62888"/>
                      <a:pt x="49936" y="62888"/>
                    </a:cubicBezTo>
                    <a:lnTo>
                      <a:pt x="26059" y="62888"/>
                    </a:lnTo>
                    <a:lnTo>
                      <a:pt x="26059" y="24819"/>
                    </a:lnTo>
                    <a:lnTo>
                      <a:pt x="49936" y="24819"/>
                    </a:lnTo>
                    <a:cubicBezTo>
                      <a:pt x="56509" y="24819"/>
                      <a:pt x="61652" y="26604"/>
                      <a:pt x="65351" y="30054"/>
                    </a:cubicBezTo>
                    <a:cubicBezTo>
                      <a:pt x="69051" y="33503"/>
                      <a:pt x="70849" y="38143"/>
                      <a:pt x="70849" y="43853"/>
                    </a:cubicBezTo>
                    <a:close/>
                  </a:path>
                </a:pathLst>
              </a:custGeom>
              <a:grpFill/>
              <a:ln w="130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59" name="Полилиния: фигура 58">
                <a:extLst>
                  <a:ext uri="{FF2B5EF4-FFF2-40B4-BE49-F238E27FC236}">
                    <a16:creationId xmlns:a16="http://schemas.microsoft.com/office/drawing/2014/main" id="{9179C837-4F33-4DF6-8E1E-824B8513141E}"/>
                  </a:ext>
                </a:extLst>
              </p:cNvPr>
              <p:cNvSpPr/>
              <p:nvPr/>
            </p:nvSpPr>
            <p:spPr>
              <a:xfrm>
                <a:off x="2501916" y="518301"/>
                <a:ext cx="104955" cy="104955"/>
              </a:xfrm>
              <a:custGeom>
                <a:avLst/>
                <a:gdLst>
                  <a:gd name="connsiteX0" fmla="*/ 56522 w 104955"/>
                  <a:gd name="connsiteY0" fmla="*/ 67646 h 104955"/>
                  <a:gd name="connsiteX1" fmla="*/ 85778 w 104955"/>
                  <a:gd name="connsiteY1" fmla="*/ 31362 h 104955"/>
                  <a:gd name="connsiteX2" fmla="*/ 86972 w 104955"/>
                  <a:gd name="connsiteY2" fmla="*/ 31362 h 104955"/>
                  <a:gd name="connsiteX3" fmla="*/ 86972 w 104955"/>
                  <a:gd name="connsiteY3" fmla="*/ 96792 h 104955"/>
                  <a:gd name="connsiteX4" fmla="*/ 99514 w 104955"/>
                  <a:gd name="connsiteY4" fmla="*/ 96792 h 104955"/>
                  <a:gd name="connsiteX5" fmla="*/ 99514 w 104955"/>
                  <a:gd name="connsiteY5" fmla="*/ 13517 h 104955"/>
                  <a:gd name="connsiteX6" fmla="*/ 85778 w 104955"/>
                  <a:gd name="connsiteY6" fmla="*/ 13517 h 104955"/>
                  <a:gd name="connsiteX7" fmla="*/ 56522 w 104955"/>
                  <a:gd name="connsiteY7" fmla="*/ 49801 h 104955"/>
                  <a:gd name="connsiteX8" fmla="*/ 27253 w 104955"/>
                  <a:gd name="connsiteY8" fmla="*/ 13517 h 104955"/>
                  <a:gd name="connsiteX9" fmla="*/ 13517 w 104955"/>
                  <a:gd name="connsiteY9" fmla="*/ 13517 h 104955"/>
                  <a:gd name="connsiteX10" fmla="*/ 13517 w 104955"/>
                  <a:gd name="connsiteY10" fmla="*/ 96792 h 104955"/>
                  <a:gd name="connsiteX11" fmla="*/ 26059 w 104955"/>
                  <a:gd name="connsiteY11" fmla="*/ 96792 h 104955"/>
                  <a:gd name="connsiteX12" fmla="*/ 26059 w 104955"/>
                  <a:gd name="connsiteY12" fmla="*/ 31362 h 104955"/>
                  <a:gd name="connsiteX13" fmla="*/ 27253 w 104955"/>
                  <a:gd name="connsiteY13" fmla="*/ 31362 h 104955"/>
                  <a:gd name="connsiteX14" fmla="*/ 56522 w 104955"/>
                  <a:gd name="connsiteY14" fmla="*/ 67646 h 104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04955" h="104955">
                    <a:moveTo>
                      <a:pt x="56522" y="67646"/>
                    </a:moveTo>
                    <a:lnTo>
                      <a:pt x="85778" y="31362"/>
                    </a:lnTo>
                    <a:lnTo>
                      <a:pt x="86972" y="31362"/>
                    </a:lnTo>
                    <a:lnTo>
                      <a:pt x="86972" y="96792"/>
                    </a:lnTo>
                    <a:lnTo>
                      <a:pt x="99514" y="96792"/>
                    </a:lnTo>
                    <a:lnTo>
                      <a:pt x="99514" y="13517"/>
                    </a:lnTo>
                    <a:lnTo>
                      <a:pt x="85778" y="13517"/>
                    </a:lnTo>
                    <a:lnTo>
                      <a:pt x="56522" y="49801"/>
                    </a:lnTo>
                    <a:lnTo>
                      <a:pt x="27253" y="13517"/>
                    </a:lnTo>
                    <a:lnTo>
                      <a:pt x="13517" y="13517"/>
                    </a:lnTo>
                    <a:lnTo>
                      <a:pt x="13517" y="96792"/>
                    </a:lnTo>
                    <a:lnTo>
                      <a:pt x="26059" y="96792"/>
                    </a:lnTo>
                    <a:lnTo>
                      <a:pt x="26059" y="31362"/>
                    </a:lnTo>
                    <a:lnTo>
                      <a:pt x="27253" y="31362"/>
                    </a:lnTo>
                    <a:lnTo>
                      <a:pt x="56522" y="67646"/>
                    </a:lnTo>
                    <a:close/>
                  </a:path>
                </a:pathLst>
              </a:custGeom>
              <a:grpFill/>
              <a:ln w="130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60" name="Полилиния: фигура 59">
                <a:extLst>
                  <a:ext uri="{FF2B5EF4-FFF2-40B4-BE49-F238E27FC236}">
                    <a16:creationId xmlns:a16="http://schemas.microsoft.com/office/drawing/2014/main" id="{4D3BC13C-3A20-4EB4-A0C7-ED1CA3F7B0F9}"/>
                  </a:ext>
                </a:extLst>
              </p:cNvPr>
              <p:cNvSpPr/>
              <p:nvPr/>
            </p:nvSpPr>
            <p:spPr>
              <a:xfrm>
                <a:off x="2618416" y="518301"/>
                <a:ext cx="104955" cy="104955"/>
              </a:xfrm>
              <a:custGeom>
                <a:avLst/>
                <a:gdLst>
                  <a:gd name="connsiteX0" fmla="*/ 34062 w 104955"/>
                  <a:gd name="connsiteY0" fmla="*/ 65862 h 104955"/>
                  <a:gd name="connsiteX1" fmla="*/ 43980 w 104955"/>
                  <a:gd name="connsiteY1" fmla="*/ 24819 h 104955"/>
                  <a:gd name="connsiteX2" fmla="*/ 61298 w 104955"/>
                  <a:gd name="connsiteY2" fmla="*/ 24819 h 104955"/>
                  <a:gd name="connsiteX3" fmla="*/ 71085 w 104955"/>
                  <a:gd name="connsiteY3" fmla="*/ 65862 h 104955"/>
                  <a:gd name="connsiteX4" fmla="*/ 34062 w 104955"/>
                  <a:gd name="connsiteY4" fmla="*/ 65862 h 104955"/>
                  <a:gd name="connsiteX5" fmla="*/ 33826 w 104955"/>
                  <a:gd name="connsiteY5" fmla="*/ 13517 h 104955"/>
                  <a:gd name="connsiteX6" fmla="*/ 13517 w 104955"/>
                  <a:gd name="connsiteY6" fmla="*/ 96792 h 104955"/>
                  <a:gd name="connsiteX7" fmla="*/ 26663 w 104955"/>
                  <a:gd name="connsiteY7" fmla="*/ 96792 h 104955"/>
                  <a:gd name="connsiteX8" fmla="*/ 31320 w 104955"/>
                  <a:gd name="connsiteY8" fmla="*/ 77163 h 104955"/>
                  <a:gd name="connsiteX9" fmla="*/ 73840 w 104955"/>
                  <a:gd name="connsiteY9" fmla="*/ 77163 h 104955"/>
                  <a:gd name="connsiteX10" fmla="*/ 78615 w 104955"/>
                  <a:gd name="connsiteY10" fmla="*/ 96792 h 104955"/>
                  <a:gd name="connsiteX11" fmla="*/ 91748 w 104955"/>
                  <a:gd name="connsiteY11" fmla="*/ 96792 h 104955"/>
                  <a:gd name="connsiteX12" fmla="*/ 71452 w 104955"/>
                  <a:gd name="connsiteY12" fmla="*/ 13517 h 104955"/>
                  <a:gd name="connsiteX13" fmla="*/ 33826 w 104955"/>
                  <a:gd name="connsiteY13" fmla="*/ 13517 h 104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04955" h="104955">
                    <a:moveTo>
                      <a:pt x="34062" y="65862"/>
                    </a:moveTo>
                    <a:lnTo>
                      <a:pt x="43980" y="24819"/>
                    </a:lnTo>
                    <a:lnTo>
                      <a:pt x="61298" y="24819"/>
                    </a:lnTo>
                    <a:lnTo>
                      <a:pt x="71085" y="65862"/>
                    </a:lnTo>
                    <a:lnTo>
                      <a:pt x="34062" y="65862"/>
                    </a:lnTo>
                    <a:close/>
                    <a:moveTo>
                      <a:pt x="33826" y="13517"/>
                    </a:moveTo>
                    <a:lnTo>
                      <a:pt x="13517" y="96792"/>
                    </a:lnTo>
                    <a:lnTo>
                      <a:pt x="26663" y="96792"/>
                    </a:lnTo>
                    <a:lnTo>
                      <a:pt x="31320" y="77163"/>
                    </a:lnTo>
                    <a:lnTo>
                      <a:pt x="73840" y="77163"/>
                    </a:lnTo>
                    <a:lnTo>
                      <a:pt x="78615" y="96792"/>
                    </a:lnTo>
                    <a:lnTo>
                      <a:pt x="91748" y="96792"/>
                    </a:lnTo>
                    <a:lnTo>
                      <a:pt x="71452" y="13517"/>
                    </a:lnTo>
                    <a:lnTo>
                      <a:pt x="33826" y="13517"/>
                    </a:lnTo>
                    <a:close/>
                  </a:path>
                </a:pathLst>
              </a:custGeom>
              <a:grpFill/>
              <a:ln w="130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61" name="Полилиния: фигура 60">
                <a:extLst>
                  <a:ext uri="{FF2B5EF4-FFF2-40B4-BE49-F238E27FC236}">
                    <a16:creationId xmlns:a16="http://schemas.microsoft.com/office/drawing/2014/main" id="{B8040DAE-758A-40F6-B2AD-C090F402F8D1}"/>
                  </a:ext>
                </a:extLst>
              </p:cNvPr>
              <p:cNvSpPr/>
              <p:nvPr/>
            </p:nvSpPr>
            <p:spPr>
              <a:xfrm>
                <a:off x="2727150" y="518301"/>
                <a:ext cx="91836" cy="118074"/>
              </a:xfrm>
              <a:custGeom>
                <a:avLst/>
                <a:gdLst>
                  <a:gd name="connsiteX0" fmla="*/ 13517 w 91835"/>
                  <a:gd name="connsiteY0" fmla="*/ 96792 h 118074"/>
                  <a:gd name="connsiteX1" fmla="*/ 75624 w 91835"/>
                  <a:gd name="connsiteY1" fmla="*/ 96792 h 118074"/>
                  <a:gd name="connsiteX2" fmla="*/ 75624 w 91835"/>
                  <a:gd name="connsiteY2" fmla="*/ 111067 h 118074"/>
                  <a:gd name="connsiteX3" fmla="*/ 88166 w 91835"/>
                  <a:gd name="connsiteY3" fmla="*/ 111067 h 118074"/>
                  <a:gd name="connsiteX4" fmla="*/ 88166 w 91835"/>
                  <a:gd name="connsiteY4" fmla="*/ 85490 h 118074"/>
                  <a:gd name="connsiteX5" fmla="*/ 78615 w 91835"/>
                  <a:gd name="connsiteY5" fmla="*/ 85490 h 118074"/>
                  <a:gd name="connsiteX6" fmla="*/ 78615 w 91835"/>
                  <a:gd name="connsiteY6" fmla="*/ 13517 h 118074"/>
                  <a:gd name="connsiteX7" fmla="*/ 66073 w 91835"/>
                  <a:gd name="connsiteY7" fmla="*/ 13517 h 118074"/>
                  <a:gd name="connsiteX8" fmla="*/ 66073 w 91835"/>
                  <a:gd name="connsiteY8" fmla="*/ 85490 h 118074"/>
                  <a:gd name="connsiteX9" fmla="*/ 26059 w 91835"/>
                  <a:gd name="connsiteY9" fmla="*/ 85490 h 118074"/>
                  <a:gd name="connsiteX10" fmla="*/ 26059 w 91835"/>
                  <a:gd name="connsiteY10" fmla="*/ 13517 h 118074"/>
                  <a:gd name="connsiteX11" fmla="*/ 13517 w 91835"/>
                  <a:gd name="connsiteY11" fmla="*/ 13517 h 118074"/>
                  <a:gd name="connsiteX12" fmla="*/ 13517 w 91835"/>
                  <a:gd name="connsiteY12" fmla="*/ 96792 h 1180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1835" h="118074">
                    <a:moveTo>
                      <a:pt x="13517" y="96792"/>
                    </a:moveTo>
                    <a:lnTo>
                      <a:pt x="75624" y="96792"/>
                    </a:lnTo>
                    <a:lnTo>
                      <a:pt x="75624" y="111067"/>
                    </a:lnTo>
                    <a:lnTo>
                      <a:pt x="88166" y="111067"/>
                    </a:lnTo>
                    <a:lnTo>
                      <a:pt x="88166" y="85490"/>
                    </a:lnTo>
                    <a:lnTo>
                      <a:pt x="78615" y="85490"/>
                    </a:lnTo>
                    <a:lnTo>
                      <a:pt x="78615" y="13517"/>
                    </a:lnTo>
                    <a:lnTo>
                      <a:pt x="66073" y="13517"/>
                    </a:lnTo>
                    <a:lnTo>
                      <a:pt x="66073" y="85490"/>
                    </a:lnTo>
                    <a:lnTo>
                      <a:pt x="26059" y="85490"/>
                    </a:lnTo>
                    <a:lnTo>
                      <a:pt x="26059" y="13517"/>
                    </a:lnTo>
                    <a:lnTo>
                      <a:pt x="13517" y="13517"/>
                    </a:lnTo>
                    <a:lnTo>
                      <a:pt x="13517" y="96792"/>
                    </a:lnTo>
                    <a:close/>
                  </a:path>
                </a:pathLst>
              </a:custGeom>
              <a:grpFill/>
              <a:ln w="130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62" name="Полилиния: фигура 61">
                <a:extLst>
                  <a:ext uri="{FF2B5EF4-FFF2-40B4-BE49-F238E27FC236}">
                    <a16:creationId xmlns:a16="http://schemas.microsoft.com/office/drawing/2014/main" id="{A75BE1C9-7841-4976-A105-8A3EE7D71126}"/>
                  </a:ext>
                </a:extLst>
              </p:cNvPr>
              <p:cNvSpPr/>
              <p:nvPr/>
            </p:nvSpPr>
            <p:spPr>
              <a:xfrm>
                <a:off x="2831068" y="518301"/>
                <a:ext cx="91836" cy="104955"/>
              </a:xfrm>
              <a:custGeom>
                <a:avLst/>
                <a:gdLst>
                  <a:gd name="connsiteX0" fmla="*/ 67871 w 91835"/>
                  <a:gd name="connsiteY0" fmla="*/ 13517 h 104955"/>
                  <a:gd name="connsiteX1" fmla="*/ 27253 w 91835"/>
                  <a:gd name="connsiteY1" fmla="*/ 75973 h 104955"/>
                  <a:gd name="connsiteX2" fmla="*/ 26059 w 91835"/>
                  <a:gd name="connsiteY2" fmla="*/ 75973 h 104955"/>
                  <a:gd name="connsiteX3" fmla="*/ 26059 w 91835"/>
                  <a:gd name="connsiteY3" fmla="*/ 13517 h 104955"/>
                  <a:gd name="connsiteX4" fmla="*/ 13517 w 91835"/>
                  <a:gd name="connsiteY4" fmla="*/ 13517 h 104955"/>
                  <a:gd name="connsiteX5" fmla="*/ 13517 w 91835"/>
                  <a:gd name="connsiteY5" fmla="*/ 96792 h 104955"/>
                  <a:gd name="connsiteX6" fmla="*/ 27253 w 91835"/>
                  <a:gd name="connsiteY6" fmla="*/ 96792 h 104955"/>
                  <a:gd name="connsiteX7" fmla="*/ 67871 w 91835"/>
                  <a:gd name="connsiteY7" fmla="*/ 34336 h 104955"/>
                  <a:gd name="connsiteX8" fmla="*/ 69065 w 91835"/>
                  <a:gd name="connsiteY8" fmla="*/ 34336 h 104955"/>
                  <a:gd name="connsiteX9" fmla="*/ 69065 w 91835"/>
                  <a:gd name="connsiteY9" fmla="*/ 96792 h 104955"/>
                  <a:gd name="connsiteX10" fmla="*/ 81607 w 91835"/>
                  <a:gd name="connsiteY10" fmla="*/ 96792 h 104955"/>
                  <a:gd name="connsiteX11" fmla="*/ 81607 w 91835"/>
                  <a:gd name="connsiteY11" fmla="*/ 13517 h 104955"/>
                  <a:gd name="connsiteX12" fmla="*/ 67871 w 91835"/>
                  <a:gd name="connsiteY12" fmla="*/ 13517 h 104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1835" h="104955">
                    <a:moveTo>
                      <a:pt x="67871" y="13517"/>
                    </a:moveTo>
                    <a:lnTo>
                      <a:pt x="27253" y="75973"/>
                    </a:lnTo>
                    <a:lnTo>
                      <a:pt x="26059" y="75973"/>
                    </a:lnTo>
                    <a:lnTo>
                      <a:pt x="26059" y="13517"/>
                    </a:lnTo>
                    <a:lnTo>
                      <a:pt x="13517" y="13517"/>
                    </a:lnTo>
                    <a:lnTo>
                      <a:pt x="13517" y="96792"/>
                    </a:lnTo>
                    <a:lnTo>
                      <a:pt x="27253" y="96792"/>
                    </a:lnTo>
                    <a:lnTo>
                      <a:pt x="67871" y="34336"/>
                    </a:lnTo>
                    <a:lnTo>
                      <a:pt x="69065" y="34336"/>
                    </a:lnTo>
                    <a:lnTo>
                      <a:pt x="69065" y="96792"/>
                    </a:lnTo>
                    <a:lnTo>
                      <a:pt x="81607" y="96792"/>
                    </a:lnTo>
                    <a:lnTo>
                      <a:pt x="81607" y="13517"/>
                    </a:lnTo>
                    <a:lnTo>
                      <a:pt x="67871" y="13517"/>
                    </a:lnTo>
                    <a:close/>
                  </a:path>
                </a:pathLst>
              </a:custGeom>
              <a:grpFill/>
              <a:ln w="130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63" name="Полилиния: фигура 62">
                <a:extLst>
                  <a:ext uri="{FF2B5EF4-FFF2-40B4-BE49-F238E27FC236}">
                    <a16:creationId xmlns:a16="http://schemas.microsoft.com/office/drawing/2014/main" id="{0A875E22-4467-4F7B-82FE-5F2A7330E0A8}"/>
                  </a:ext>
                </a:extLst>
              </p:cNvPr>
              <p:cNvSpPr/>
              <p:nvPr/>
            </p:nvSpPr>
            <p:spPr>
              <a:xfrm>
                <a:off x="2935577" y="518301"/>
                <a:ext cx="91836" cy="104955"/>
              </a:xfrm>
              <a:custGeom>
                <a:avLst/>
                <a:gdLst>
                  <a:gd name="connsiteX0" fmla="*/ 67871 w 91835"/>
                  <a:gd name="connsiteY0" fmla="*/ 13517 h 104955"/>
                  <a:gd name="connsiteX1" fmla="*/ 27253 w 91835"/>
                  <a:gd name="connsiteY1" fmla="*/ 75973 h 104955"/>
                  <a:gd name="connsiteX2" fmla="*/ 26059 w 91835"/>
                  <a:gd name="connsiteY2" fmla="*/ 75973 h 104955"/>
                  <a:gd name="connsiteX3" fmla="*/ 26059 w 91835"/>
                  <a:gd name="connsiteY3" fmla="*/ 13517 h 104955"/>
                  <a:gd name="connsiteX4" fmla="*/ 13517 w 91835"/>
                  <a:gd name="connsiteY4" fmla="*/ 13517 h 104955"/>
                  <a:gd name="connsiteX5" fmla="*/ 13517 w 91835"/>
                  <a:gd name="connsiteY5" fmla="*/ 96792 h 104955"/>
                  <a:gd name="connsiteX6" fmla="*/ 27253 w 91835"/>
                  <a:gd name="connsiteY6" fmla="*/ 96792 h 104955"/>
                  <a:gd name="connsiteX7" fmla="*/ 67871 w 91835"/>
                  <a:gd name="connsiteY7" fmla="*/ 34336 h 104955"/>
                  <a:gd name="connsiteX8" fmla="*/ 69065 w 91835"/>
                  <a:gd name="connsiteY8" fmla="*/ 34336 h 104955"/>
                  <a:gd name="connsiteX9" fmla="*/ 69065 w 91835"/>
                  <a:gd name="connsiteY9" fmla="*/ 96792 h 104955"/>
                  <a:gd name="connsiteX10" fmla="*/ 81607 w 91835"/>
                  <a:gd name="connsiteY10" fmla="*/ 96792 h 104955"/>
                  <a:gd name="connsiteX11" fmla="*/ 81607 w 91835"/>
                  <a:gd name="connsiteY11" fmla="*/ 13517 h 104955"/>
                  <a:gd name="connsiteX12" fmla="*/ 67871 w 91835"/>
                  <a:gd name="connsiteY12" fmla="*/ 13517 h 104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1835" h="104955">
                    <a:moveTo>
                      <a:pt x="67871" y="13517"/>
                    </a:moveTo>
                    <a:lnTo>
                      <a:pt x="27253" y="75973"/>
                    </a:lnTo>
                    <a:lnTo>
                      <a:pt x="26059" y="75973"/>
                    </a:lnTo>
                    <a:lnTo>
                      <a:pt x="26059" y="13517"/>
                    </a:lnTo>
                    <a:lnTo>
                      <a:pt x="13517" y="13517"/>
                    </a:lnTo>
                    <a:lnTo>
                      <a:pt x="13517" y="96792"/>
                    </a:lnTo>
                    <a:lnTo>
                      <a:pt x="27253" y="96792"/>
                    </a:lnTo>
                    <a:lnTo>
                      <a:pt x="67871" y="34336"/>
                    </a:lnTo>
                    <a:lnTo>
                      <a:pt x="69065" y="34336"/>
                    </a:lnTo>
                    <a:lnTo>
                      <a:pt x="69065" y="96792"/>
                    </a:lnTo>
                    <a:lnTo>
                      <a:pt x="81607" y="96792"/>
                    </a:lnTo>
                    <a:lnTo>
                      <a:pt x="81607" y="13517"/>
                    </a:lnTo>
                    <a:lnTo>
                      <a:pt x="67871" y="13517"/>
                    </a:lnTo>
                    <a:close/>
                  </a:path>
                </a:pathLst>
              </a:custGeom>
              <a:grpFill/>
              <a:ln w="130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</p:grpSp>
        <p:sp>
          <p:nvSpPr>
            <p:cNvPr id="36" name="Полилиния: фигура 35">
              <a:extLst>
                <a:ext uri="{FF2B5EF4-FFF2-40B4-BE49-F238E27FC236}">
                  <a16:creationId xmlns:a16="http://schemas.microsoft.com/office/drawing/2014/main" id="{2AE1AA7C-BDBE-4C52-B717-9EBEBF871A45}"/>
                </a:ext>
              </a:extLst>
            </p:cNvPr>
            <p:cNvSpPr/>
            <p:nvPr/>
          </p:nvSpPr>
          <p:spPr>
            <a:xfrm>
              <a:off x="122130" y="196115"/>
              <a:ext cx="1167625" cy="590372"/>
            </a:xfrm>
            <a:custGeom>
              <a:avLst/>
              <a:gdLst>
                <a:gd name="connsiteX0" fmla="*/ 551090 w 1167625"/>
                <a:gd name="connsiteY0" fmla="*/ 133875 h 590372"/>
                <a:gd name="connsiteX1" fmla="*/ 529578 w 1167625"/>
                <a:gd name="connsiteY1" fmla="*/ 137601 h 590372"/>
                <a:gd name="connsiteX2" fmla="*/ 522468 w 1167625"/>
                <a:gd name="connsiteY2" fmla="*/ 148668 h 590372"/>
                <a:gd name="connsiteX3" fmla="*/ 522468 w 1167625"/>
                <a:gd name="connsiteY3" fmla="*/ 356426 h 590372"/>
                <a:gd name="connsiteX4" fmla="*/ 520817 w 1167625"/>
                <a:gd name="connsiteY4" fmla="*/ 358078 h 590372"/>
                <a:gd name="connsiteX5" fmla="*/ 520817 w 1167625"/>
                <a:gd name="connsiteY5" fmla="*/ 358078 h 590372"/>
                <a:gd name="connsiteX6" fmla="*/ 519166 w 1167625"/>
                <a:gd name="connsiteY6" fmla="*/ 356426 h 590372"/>
                <a:gd name="connsiteX7" fmla="*/ 519166 w 1167625"/>
                <a:gd name="connsiteY7" fmla="*/ 232225 h 590372"/>
                <a:gd name="connsiteX8" fmla="*/ 516964 w 1167625"/>
                <a:gd name="connsiteY8" fmla="*/ 230198 h 590372"/>
                <a:gd name="connsiteX9" fmla="*/ 515466 w 1167625"/>
                <a:gd name="connsiteY9" fmla="*/ 230355 h 590372"/>
                <a:gd name="connsiteX10" fmla="*/ 514763 w 1167625"/>
                <a:gd name="connsiteY10" fmla="*/ 229677 h 590372"/>
                <a:gd name="connsiteX11" fmla="*/ 514763 w 1167625"/>
                <a:gd name="connsiteY11" fmla="*/ 229677 h 590372"/>
                <a:gd name="connsiteX12" fmla="*/ 513999 w 1167625"/>
                <a:gd name="connsiteY12" fmla="*/ 228979 h 590372"/>
                <a:gd name="connsiteX13" fmla="*/ 489787 w 1167625"/>
                <a:gd name="connsiteY13" fmla="*/ 237734 h 590372"/>
                <a:gd name="connsiteX14" fmla="*/ 487388 w 1167625"/>
                <a:gd name="connsiteY14" fmla="*/ 241970 h 590372"/>
                <a:gd name="connsiteX15" fmla="*/ 486507 w 1167625"/>
                <a:gd name="connsiteY15" fmla="*/ 246159 h 590372"/>
                <a:gd name="connsiteX16" fmla="*/ 486507 w 1167625"/>
                <a:gd name="connsiteY16" fmla="*/ 362113 h 590372"/>
                <a:gd name="connsiteX17" fmla="*/ 483205 w 1167625"/>
                <a:gd name="connsiteY17" fmla="*/ 365417 h 590372"/>
                <a:gd name="connsiteX18" fmla="*/ 481737 w 1167625"/>
                <a:gd name="connsiteY18" fmla="*/ 365417 h 590372"/>
                <a:gd name="connsiteX19" fmla="*/ 479903 w 1167625"/>
                <a:gd name="connsiteY19" fmla="*/ 367251 h 590372"/>
                <a:gd name="connsiteX20" fmla="*/ 479903 w 1167625"/>
                <a:gd name="connsiteY20" fmla="*/ 367251 h 590372"/>
                <a:gd name="connsiteX21" fmla="*/ 478068 w 1167625"/>
                <a:gd name="connsiteY21" fmla="*/ 369085 h 590372"/>
                <a:gd name="connsiteX22" fmla="*/ 476600 w 1167625"/>
                <a:gd name="connsiteY22" fmla="*/ 369085 h 590372"/>
                <a:gd name="connsiteX23" fmla="*/ 473298 w 1167625"/>
                <a:gd name="connsiteY23" fmla="*/ 372389 h 590372"/>
                <a:gd name="connsiteX24" fmla="*/ 473298 w 1167625"/>
                <a:gd name="connsiteY24" fmla="*/ 388717 h 590372"/>
                <a:gd name="connsiteX25" fmla="*/ 472013 w 1167625"/>
                <a:gd name="connsiteY25" fmla="*/ 390001 h 590372"/>
                <a:gd name="connsiteX26" fmla="*/ 472013 w 1167625"/>
                <a:gd name="connsiteY26" fmla="*/ 390001 h 590372"/>
                <a:gd name="connsiteX27" fmla="*/ 470729 w 1167625"/>
                <a:gd name="connsiteY27" fmla="*/ 391286 h 590372"/>
                <a:gd name="connsiteX28" fmla="*/ 470729 w 1167625"/>
                <a:gd name="connsiteY28" fmla="*/ 395689 h 590372"/>
                <a:gd name="connsiteX29" fmla="*/ 470179 w 1167625"/>
                <a:gd name="connsiteY29" fmla="*/ 396240 h 590372"/>
                <a:gd name="connsiteX30" fmla="*/ 470179 w 1167625"/>
                <a:gd name="connsiteY30" fmla="*/ 396240 h 590372"/>
                <a:gd name="connsiteX31" fmla="*/ 469628 w 1167625"/>
                <a:gd name="connsiteY31" fmla="*/ 396791 h 590372"/>
                <a:gd name="connsiteX32" fmla="*/ 469628 w 1167625"/>
                <a:gd name="connsiteY32" fmla="*/ 412935 h 590372"/>
                <a:gd name="connsiteX33" fmla="*/ 466510 w 1167625"/>
                <a:gd name="connsiteY33" fmla="*/ 416055 h 590372"/>
                <a:gd name="connsiteX34" fmla="*/ 466510 w 1167625"/>
                <a:gd name="connsiteY34" fmla="*/ 416055 h 590372"/>
                <a:gd name="connsiteX35" fmla="*/ 463390 w 1167625"/>
                <a:gd name="connsiteY35" fmla="*/ 412935 h 590372"/>
                <a:gd name="connsiteX36" fmla="*/ 463390 w 1167625"/>
                <a:gd name="connsiteY36" fmla="*/ 370767 h 590372"/>
                <a:gd name="connsiteX37" fmla="*/ 463207 w 1167625"/>
                <a:gd name="connsiteY37" fmla="*/ 369636 h 590372"/>
                <a:gd name="connsiteX38" fmla="*/ 463185 w 1167625"/>
                <a:gd name="connsiteY38" fmla="*/ 369572 h 590372"/>
                <a:gd name="connsiteX39" fmla="*/ 463024 w 1167625"/>
                <a:gd name="connsiteY39" fmla="*/ 368573 h 590372"/>
                <a:gd name="connsiteX40" fmla="*/ 463024 w 1167625"/>
                <a:gd name="connsiteY40" fmla="*/ 365984 h 590372"/>
                <a:gd name="connsiteX41" fmla="*/ 462456 w 1167625"/>
                <a:gd name="connsiteY41" fmla="*/ 365417 h 590372"/>
                <a:gd name="connsiteX42" fmla="*/ 462456 w 1167625"/>
                <a:gd name="connsiteY42" fmla="*/ 365417 h 590372"/>
                <a:gd name="connsiteX43" fmla="*/ 461889 w 1167625"/>
                <a:gd name="connsiteY43" fmla="*/ 364884 h 590372"/>
                <a:gd name="connsiteX44" fmla="*/ 461556 w 1167625"/>
                <a:gd name="connsiteY44" fmla="*/ 359545 h 590372"/>
                <a:gd name="connsiteX45" fmla="*/ 461305 w 1167625"/>
                <a:gd name="connsiteY45" fmla="*/ 356536 h 590372"/>
                <a:gd name="connsiteX46" fmla="*/ 461923 w 1167625"/>
                <a:gd name="connsiteY46" fmla="*/ 354041 h 590372"/>
                <a:gd name="connsiteX47" fmla="*/ 461923 w 1167625"/>
                <a:gd name="connsiteY47" fmla="*/ 354041 h 590372"/>
                <a:gd name="connsiteX48" fmla="*/ 461600 w 1167625"/>
                <a:gd name="connsiteY48" fmla="*/ 353263 h 590372"/>
                <a:gd name="connsiteX49" fmla="*/ 460822 w 1167625"/>
                <a:gd name="connsiteY49" fmla="*/ 352940 h 590372"/>
                <a:gd name="connsiteX50" fmla="*/ 460043 w 1167625"/>
                <a:gd name="connsiteY50" fmla="*/ 353263 h 590372"/>
                <a:gd name="connsiteX51" fmla="*/ 459720 w 1167625"/>
                <a:gd name="connsiteY51" fmla="*/ 354041 h 590372"/>
                <a:gd name="connsiteX52" fmla="*/ 459720 w 1167625"/>
                <a:gd name="connsiteY52" fmla="*/ 354041 h 590372"/>
                <a:gd name="connsiteX53" fmla="*/ 460342 w 1167625"/>
                <a:gd name="connsiteY53" fmla="*/ 356491 h 590372"/>
                <a:gd name="connsiteX54" fmla="*/ 460088 w 1167625"/>
                <a:gd name="connsiteY54" fmla="*/ 359545 h 590372"/>
                <a:gd name="connsiteX55" fmla="*/ 459754 w 1167625"/>
                <a:gd name="connsiteY55" fmla="*/ 364884 h 590372"/>
                <a:gd name="connsiteX56" fmla="*/ 459188 w 1167625"/>
                <a:gd name="connsiteY56" fmla="*/ 365417 h 590372"/>
                <a:gd name="connsiteX57" fmla="*/ 459188 w 1167625"/>
                <a:gd name="connsiteY57" fmla="*/ 365417 h 590372"/>
                <a:gd name="connsiteX58" fmla="*/ 458620 w 1167625"/>
                <a:gd name="connsiteY58" fmla="*/ 365984 h 590372"/>
                <a:gd name="connsiteX59" fmla="*/ 458620 w 1167625"/>
                <a:gd name="connsiteY59" fmla="*/ 366150 h 590372"/>
                <a:gd name="connsiteX60" fmla="*/ 457886 w 1167625"/>
                <a:gd name="connsiteY60" fmla="*/ 366884 h 590372"/>
                <a:gd name="connsiteX61" fmla="*/ 455735 w 1167625"/>
                <a:gd name="connsiteY61" fmla="*/ 366884 h 590372"/>
                <a:gd name="connsiteX62" fmla="*/ 454584 w 1167625"/>
                <a:gd name="connsiteY62" fmla="*/ 365733 h 590372"/>
                <a:gd name="connsiteX63" fmla="*/ 454584 w 1167625"/>
                <a:gd name="connsiteY63" fmla="*/ 365733 h 590372"/>
                <a:gd name="connsiteX64" fmla="*/ 453983 w 1167625"/>
                <a:gd name="connsiteY64" fmla="*/ 364722 h 590372"/>
                <a:gd name="connsiteX65" fmla="*/ 451216 w 1167625"/>
                <a:gd name="connsiteY65" fmla="*/ 363213 h 590372"/>
                <a:gd name="connsiteX66" fmla="*/ 449785 w 1167625"/>
                <a:gd name="connsiteY66" fmla="*/ 362848 h 590372"/>
                <a:gd name="connsiteX67" fmla="*/ 449785 w 1167625"/>
                <a:gd name="connsiteY67" fmla="*/ 362848 h 590372"/>
                <a:gd name="connsiteX68" fmla="*/ 448448 w 1167625"/>
                <a:gd name="connsiteY68" fmla="*/ 363163 h 590372"/>
                <a:gd name="connsiteX69" fmla="*/ 445303 w 1167625"/>
                <a:gd name="connsiteY69" fmla="*/ 364736 h 590372"/>
                <a:gd name="connsiteX70" fmla="*/ 444676 w 1167625"/>
                <a:gd name="connsiteY70" fmla="*/ 365750 h 590372"/>
                <a:gd name="connsiteX71" fmla="*/ 444676 w 1167625"/>
                <a:gd name="connsiteY71" fmla="*/ 365750 h 590372"/>
                <a:gd name="connsiteX72" fmla="*/ 443543 w 1167625"/>
                <a:gd name="connsiteY72" fmla="*/ 366884 h 590372"/>
                <a:gd name="connsiteX73" fmla="*/ 441374 w 1167625"/>
                <a:gd name="connsiteY73" fmla="*/ 366884 h 590372"/>
                <a:gd name="connsiteX74" fmla="*/ 440639 w 1167625"/>
                <a:gd name="connsiteY74" fmla="*/ 366150 h 590372"/>
                <a:gd name="connsiteX75" fmla="*/ 440639 w 1167625"/>
                <a:gd name="connsiteY75" fmla="*/ 365984 h 590372"/>
                <a:gd name="connsiteX76" fmla="*/ 440073 w 1167625"/>
                <a:gd name="connsiteY76" fmla="*/ 365417 h 590372"/>
                <a:gd name="connsiteX77" fmla="*/ 440073 w 1167625"/>
                <a:gd name="connsiteY77" fmla="*/ 365417 h 590372"/>
                <a:gd name="connsiteX78" fmla="*/ 439506 w 1167625"/>
                <a:gd name="connsiteY78" fmla="*/ 364884 h 590372"/>
                <a:gd name="connsiteX79" fmla="*/ 439171 w 1167625"/>
                <a:gd name="connsiteY79" fmla="*/ 359545 h 590372"/>
                <a:gd name="connsiteX80" fmla="*/ 438921 w 1167625"/>
                <a:gd name="connsiteY80" fmla="*/ 356536 h 590372"/>
                <a:gd name="connsiteX81" fmla="*/ 439539 w 1167625"/>
                <a:gd name="connsiteY81" fmla="*/ 354041 h 590372"/>
                <a:gd name="connsiteX82" fmla="*/ 439539 w 1167625"/>
                <a:gd name="connsiteY82" fmla="*/ 354041 h 590372"/>
                <a:gd name="connsiteX83" fmla="*/ 439216 w 1167625"/>
                <a:gd name="connsiteY83" fmla="*/ 353263 h 590372"/>
                <a:gd name="connsiteX84" fmla="*/ 438438 w 1167625"/>
                <a:gd name="connsiteY84" fmla="*/ 352940 h 590372"/>
                <a:gd name="connsiteX85" fmla="*/ 437660 w 1167625"/>
                <a:gd name="connsiteY85" fmla="*/ 353263 h 590372"/>
                <a:gd name="connsiteX86" fmla="*/ 437337 w 1167625"/>
                <a:gd name="connsiteY86" fmla="*/ 354041 h 590372"/>
                <a:gd name="connsiteX87" fmla="*/ 437337 w 1167625"/>
                <a:gd name="connsiteY87" fmla="*/ 354041 h 590372"/>
                <a:gd name="connsiteX88" fmla="*/ 437959 w 1167625"/>
                <a:gd name="connsiteY88" fmla="*/ 356491 h 590372"/>
                <a:gd name="connsiteX89" fmla="*/ 437705 w 1167625"/>
                <a:gd name="connsiteY89" fmla="*/ 359545 h 590372"/>
                <a:gd name="connsiteX90" fmla="*/ 437349 w 1167625"/>
                <a:gd name="connsiteY90" fmla="*/ 365228 h 590372"/>
                <a:gd name="connsiteX91" fmla="*/ 437526 w 1167625"/>
                <a:gd name="connsiteY91" fmla="*/ 365417 h 590372"/>
                <a:gd name="connsiteX92" fmla="*/ 437526 w 1167625"/>
                <a:gd name="connsiteY92" fmla="*/ 365417 h 590372"/>
                <a:gd name="connsiteX93" fmla="*/ 437705 w 1167625"/>
                <a:gd name="connsiteY93" fmla="*/ 365594 h 590372"/>
                <a:gd name="connsiteX94" fmla="*/ 437705 w 1167625"/>
                <a:gd name="connsiteY94" fmla="*/ 368573 h 590372"/>
                <a:gd name="connsiteX95" fmla="*/ 437542 w 1167625"/>
                <a:gd name="connsiteY95" fmla="*/ 369572 h 590372"/>
                <a:gd name="connsiteX96" fmla="*/ 437521 w 1167625"/>
                <a:gd name="connsiteY96" fmla="*/ 369636 h 590372"/>
                <a:gd name="connsiteX97" fmla="*/ 437337 w 1167625"/>
                <a:gd name="connsiteY97" fmla="*/ 370767 h 590372"/>
                <a:gd name="connsiteX98" fmla="*/ 437337 w 1167625"/>
                <a:gd name="connsiteY98" fmla="*/ 385966 h 590372"/>
                <a:gd name="connsiteX99" fmla="*/ 434401 w 1167625"/>
                <a:gd name="connsiteY99" fmla="*/ 388901 h 590372"/>
                <a:gd name="connsiteX100" fmla="*/ 434401 w 1167625"/>
                <a:gd name="connsiteY100" fmla="*/ 388901 h 590372"/>
                <a:gd name="connsiteX101" fmla="*/ 431466 w 1167625"/>
                <a:gd name="connsiteY101" fmla="*/ 385966 h 590372"/>
                <a:gd name="connsiteX102" fmla="*/ 431466 w 1167625"/>
                <a:gd name="connsiteY102" fmla="*/ 341381 h 590372"/>
                <a:gd name="connsiteX103" fmla="*/ 431650 w 1167625"/>
                <a:gd name="connsiteY103" fmla="*/ 341199 h 590372"/>
                <a:gd name="connsiteX104" fmla="*/ 431650 w 1167625"/>
                <a:gd name="connsiteY104" fmla="*/ 341199 h 590372"/>
                <a:gd name="connsiteX105" fmla="*/ 431832 w 1167625"/>
                <a:gd name="connsiteY105" fmla="*/ 341015 h 590372"/>
                <a:gd name="connsiteX106" fmla="*/ 431832 w 1167625"/>
                <a:gd name="connsiteY106" fmla="*/ 335362 h 590372"/>
                <a:gd name="connsiteX107" fmla="*/ 431065 w 1167625"/>
                <a:gd name="connsiteY107" fmla="*/ 334593 h 590372"/>
                <a:gd name="connsiteX108" fmla="*/ 431065 w 1167625"/>
                <a:gd name="connsiteY108" fmla="*/ 334593 h 590372"/>
                <a:gd name="connsiteX109" fmla="*/ 430299 w 1167625"/>
                <a:gd name="connsiteY109" fmla="*/ 333898 h 590372"/>
                <a:gd name="connsiteX110" fmla="*/ 429631 w 1167625"/>
                <a:gd name="connsiteY110" fmla="*/ 326887 h 590372"/>
                <a:gd name="connsiteX111" fmla="*/ 429391 w 1167625"/>
                <a:gd name="connsiteY111" fmla="*/ 323281 h 590372"/>
                <a:gd name="connsiteX112" fmla="*/ 430366 w 1167625"/>
                <a:gd name="connsiteY112" fmla="*/ 319915 h 590372"/>
                <a:gd name="connsiteX113" fmla="*/ 430366 w 1167625"/>
                <a:gd name="connsiteY113" fmla="*/ 319915 h 590372"/>
                <a:gd name="connsiteX114" fmla="*/ 429935 w 1167625"/>
                <a:gd name="connsiteY114" fmla="*/ 318877 h 590372"/>
                <a:gd name="connsiteX115" fmla="*/ 428898 w 1167625"/>
                <a:gd name="connsiteY115" fmla="*/ 318447 h 590372"/>
                <a:gd name="connsiteX116" fmla="*/ 427860 w 1167625"/>
                <a:gd name="connsiteY116" fmla="*/ 318877 h 590372"/>
                <a:gd name="connsiteX117" fmla="*/ 427430 w 1167625"/>
                <a:gd name="connsiteY117" fmla="*/ 319915 h 590372"/>
                <a:gd name="connsiteX118" fmla="*/ 427430 w 1167625"/>
                <a:gd name="connsiteY118" fmla="*/ 319915 h 590372"/>
                <a:gd name="connsiteX119" fmla="*/ 428400 w 1167625"/>
                <a:gd name="connsiteY119" fmla="*/ 323338 h 590372"/>
                <a:gd name="connsiteX120" fmla="*/ 428164 w 1167625"/>
                <a:gd name="connsiteY120" fmla="*/ 326887 h 590372"/>
                <a:gd name="connsiteX121" fmla="*/ 427496 w 1167625"/>
                <a:gd name="connsiteY121" fmla="*/ 333898 h 590372"/>
                <a:gd name="connsiteX122" fmla="*/ 426730 w 1167625"/>
                <a:gd name="connsiteY122" fmla="*/ 334593 h 590372"/>
                <a:gd name="connsiteX123" fmla="*/ 426730 w 1167625"/>
                <a:gd name="connsiteY123" fmla="*/ 334593 h 590372"/>
                <a:gd name="connsiteX124" fmla="*/ 425962 w 1167625"/>
                <a:gd name="connsiteY124" fmla="*/ 335362 h 590372"/>
                <a:gd name="connsiteX125" fmla="*/ 425962 w 1167625"/>
                <a:gd name="connsiteY125" fmla="*/ 336978 h 590372"/>
                <a:gd name="connsiteX126" fmla="*/ 423576 w 1167625"/>
                <a:gd name="connsiteY126" fmla="*/ 339363 h 590372"/>
                <a:gd name="connsiteX127" fmla="*/ 422292 w 1167625"/>
                <a:gd name="connsiteY127" fmla="*/ 339363 h 590372"/>
                <a:gd name="connsiteX128" fmla="*/ 420091 w 1167625"/>
                <a:gd name="connsiteY128" fmla="*/ 337162 h 590372"/>
                <a:gd name="connsiteX129" fmla="*/ 420091 w 1167625"/>
                <a:gd name="connsiteY129" fmla="*/ 336794 h 590372"/>
                <a:gd name="connsiteX130" fmla="*/ 418257 w 1167625"/>
                <a:gd name="connsiteY130" fmla="*/ 334960 h 590372"/>
                <a:gd name="connsiteX131" fmla="*/ 418257 w 1167625"/>
                <a:gd name="connsiteY131" fmla="*/ 334960 h 590372"/>
                <a:gd name="connsiteX132" fmla="*/ 416421 w 1167625"/>
                <a:gd name="connsiteY132" fmla="*/ 333125 h 590372"/>
                <a:gd name="connsiteX133" fmla="*/ 416421 w 1167625"/>
                <a:gd name="connsiteY133" fmla="*/ 298830 h 590372"/>
                <a:gd name="connsiteX134" fmla="*/ 416224 w 1167625"/>
                <a:gd name="connsiteY134" fmla="*/ 298633 h 590372"/>
                <a:gd name="connsiteX135" fmla="*/ 416224 w 1167625"/>
                <a:gd name="connsiteY135" fmla="*/ 298633 h 590372"/>
                <a:gd name="connsiteX136" fmla="*/ 416030 w 1167625"/>
                <a:gd name="connsiteY136" fmla="*/ 298463 h 590372"/>
                <a:gd name="connsiteX137" fmla="*/ 415715 w 1167625"/>
                <a:gd name="connsiteY137" fmla="*/ 296258 h 590372"/>
                <a:gd name="connsiteX138" fmla="*/ 415688 w 1167625"/>
                <a:gd name="connsiteY138" fmla="*/ 295867 h 590372"/>
                <a:gd name="connsiteX139" fmla="*/ 415688 w 1167625"/>
                <a:gd name="connsiteY139" fmla="*/ 294488 h 590372"/>
                <a:gd name="connsiteX140" fmla="*/ 415871 w 1167625"/>
                <a:gd name="connsiteY140" fmla="*/ 294046 h 590372"/>
                <a:gd name="connsiteX141" fmla="*/ 415871 w 1167625"/>
                <a:gd name="connsiteY141" fmla="*/ 294046 h 590372"/>
                <a:gd name="connsiteX142" fmla="*/ 415967 w 1167625"/>
                <a:gd name="connsiteY142" fmla="*/ 293624 h 590372"/>
                <a:gd name="connsiteX143" fmla="*/ 415947 w 1167625"/>
                <a:gd name="connsiteY143" fmla="*/ 293603 h 590372"/>
                <a:gd name="connsiteX144" fmla="*/ 415926 w 1167625"/>
                <a:gd name="connsiteY144" fmla="*/ 293583 h 590372"/>
                <a:gd name="connsiteX145" fmla="*/ 415504 w 1167625"/>
                <a:gd name="connsiteY145" fmla="*/ 293679 h 590372"/>
                <a:gd name="connsiteX146" fmla="*/ 415458 w 1167625"/>
                <a:gd name="connsiteY146" fmla="*/ 293725 h 590372"/>
                <a:gd name="connsiteX147" fmla="*/ 415330 w 1167625"/>
                <a:gd name="connsiteY147" fmla="*/ 294100 h 590372"/>
                <a:gd name="connsiteX148" fmla="*/ 415330 w 1167625"/>
                <a:gd name="connsiteY148" fmla="*/ 294100 h 590372"/>
                <a:gd name="connsiteX149" fmla="*/ 415688 w 1167625"/>
                <a:gd name="connsiteY149" fmla="*/ 294697 h 590372"/>
                <a:gd name="connsiteX150" fmla="*/ 415688 w 1167625"/>
                <a:gd name="connsiteY150" fmla="*/ 295942 h 590372"/>
                <a:gd name="connsiteX151" fmla="*/ 415671 w 1167625"/>
                <a:gd name="connsiteY151" fmla="*/ 296185 h 590372"/>
                <a:gd name="connsiteX152" fmla="*/ 415345 w 1167625"/>
                <a:gd name="connsiteY152" fmla="*/ 298463 h 590372"/>
                <a:gd name="connsiteX153" fmla="*/ 415150 w 1167625"/>
                <a:gd name="connsiteY153" fmla="*/ 298633 h 590372"/>
                <a:gd name="connsiteX154" fmla="*/ 415150 w 1167625"/>
                <a:gd name="connsiteY154" fmla="*/ 298633 h 590372"/>
                <a:gd name="connsiteX155" fmla="*/ 414954 w 1167625"/>
                <a:gd name="connsiteY155" fmla="*/ 298830 h 590372"/>
                <a:gd name="connsiteX156" fmla="*/ 414954 w 1167625"/>
                <a:gd name="connsiteY156" fmla="*/ 299550 h 590372"/>
                <a:gd name="connsiteX157" fmla="*/ 414403 w 1167625"/>
                <a:gd name="connsiteY157" fmla="*/ 300101 h 590372"/>
                <a:gd name="connsiteX158" fmla="*/ 414403 w 1167625"/>
                <a:gd name="connsiteY158" fmla="*/ 300101 h 590372"/>
                <a:gd name="connsiteX159" fmla="*/ 413852 w 1167625"/>
                <a:gd name="connsiteY159" fmla="*/ 299550 h 590372"/>
                <a:gd name="connsiteX160" fmla="*/ 413852 w 1167625"/>
                <a:gd name="connsiteY160" fmla="*/ 299366 h 590372"/>
                <a:gd name="connsiteX161" fmla="*/ 413119 w 1167625"/>
                <a:gd name="connsiteY161" fmla="*/ 298633 h 590372"/>
                <a:gd name="connsiteX162" fmla="*/ 412568 w 1167625"/>
                <a:gd name="connsiteY162" fmla="*/ 298633 h 590372"/>
                <a:gd name="connsiteX163" fmla="*/ 412018 w 1167625"/>
                <a:gd name="connsiteY163" fmla="*/ 298082 h 590372"/>
                <a:gd name="connsiteX164" fmla="*/ 412018 w 1167625"/>
                <a:gd name="connsiteY164" fmla="*/ 298082 h 590372"/>
                <a:gd name="connsiteX165" fmla="*/ 411467 w 1167625"/>
                <a:gd name="connsiteY165" fmla="*/ 297532 h 590372"/>
                <a:gd name="connsiteX166" fmla="*/ 410719 w 1167625"/>
                <a:gd name="connsiteY166" fmla="*/ 297532 h 590372"/>
                <a:gd name="connsiteX167" fmla="*/ 409713 w 1167625"/>
                <a:gd name="connsiteY167" fmla="*/ 296296 h 590372"/>
                <a:gd name="connsiteX168" fmla="*/ 409713 w 1167625"/>
                <a:gd name="connsiteY168" fmla="*/ 296296 h 590372"/>
                <a:gd name="connsiteX169" fmla="*/ 409822 w 1167625"/>
                <a:gd name="connsiteY169" fmla="*/ 295811 h 590372"/>
                <a:gd name="connsiteX170" fmla="*/ 409199 w 1167625"/>
                <a:gd name="connsiteY170" fmla="*/ 293162 h 590372"/>
                <a:gd name="connsiteX171" fmla="*/ 407751 w 1167625"/>
                <a:gd name="connsiteY171" fmla="*/ 291312 h 590372"/>
                <a:gd name="connsiteX172" fmla="*/ 407248 w 1167625"/>
                <a:gd name="connsiteY172" fmla="*/ 290293 h 590372"/>
                <a:gd name="connsiteX173" fmla="*/ 407248 w 1167625"/>
                <a:gd name="connsiteY173" fmla="*/ 289655 h 590372"/>
                <a:gd name="connsiteX174" fmla="*/ 406684 w 1167625"/>
                <a:gd name="connsiteY174" fmla="*/ 289092 h 590372"/>
                <a:gd name="connsiteX175" fmla="*/ 406684 w 1167625"/>
                <a:gd name="connsiteY175" fmla="*/ 289092 h 590372"/>
                <a:gd name="connsiteX176" fmla="*/ 406121 w 1167625"/>
                <a:gd name="connsiteY176" fmla="*/ 288556 h 590372"/>
                <a:gd name="connsiteX177" fmla="*/ 405047 w 1167625"/>
                <a:gd name="connsiteY177" fmla="*/ 265975 h 590372"/>
                <a:gd name="connsiteX178" fmla="*/ 404334 w 1167625"/>
                <a:gd name="connsiteY178" fmla="*/ 254225 h 590372"/>
                <a:gd name="connsiteX179" fmla="*/ 404635 w 1167625"/>
                <a:gd name="connsiteY179" fmla="*/ 254027 h 590372"/>
                <a:gd name="connsiteX180" fmla="*/ 404699 w 1167625"/>
                <a:gd name="connsiteY180" fmla="*/ 254058 h 590372"/>
                <a:gd name="connsiteX181" fmla="*/ 404926 w 1167625"/>
                <a:gd name="connsiteY181" fmla="*/ 253745 h 590372"/>
                <a:gd name="connsiteX182" fmla="*/ 404926 w 1167625"/>
                <a:gd name="connsiteY182" fmla="*/ 253745 h 590372"/>
                <a:gd name="connsiteX183" fmla="*/ 405011 w 1167625"/>
                <a:gd name="connsiteY183" fmla="*/ 253396 h 590372"/>
                <a:gd name="connsiteX184" fmla="*/ 406423 w 1167625"/>
                <a:gd name="connsiteY184" fmla="*/ 252275 h 590372"/>
                <a:gd name="connsiteX185" fmla="*/ 406713 w 1167625"/>
                <a:gd name="connsiteY185" fmla="*/ 251722 h 590372"/>
                <a:gd name="connsiteX186" fmla="*/ 406596 w 1167625"/>
                <a:gd name="connsiteY186" fmla="*/ 248689 h 590372"/>
                <a:gd name="connsiteX187" fmla="*/ 406450 w 1167625"/>
                <a:gd name="connsiteY187" fmla="*/ 248425 h 590372"/>
                <a:gd name="connsiteX188" fmla="*/ 406386 w 1167625"/>
                <a:gd name="connsiteY188" fmla="*/ 248326 h 590372"/>
                <a:gd name="connsiteX189" fmla="*/ 406222 w 1167625"/>
                <a:gd name="connsiteY189" fmla="*/ 248507 h 590372"/>
                <a:gd name="connsiteX190" fmla="*/ 406222 w 1167625"/>
                <a:gd name="connsiteY190" fmla="*/ 248507 h 590372"/>
                <a:gd name="connsiteX191" fmla="*/ 406513 w 1167625"/>
                <a:gd name="connsiteY191" fmla="*/ 250196 h 590372"/>
                <a:gd name="connsiteX192" fmla="*/ 405599 w 1167625"/>
                <a:gd name="connsiteY192" fmla="*/ 252338 h 590372"/>
                <a:gd name="connsiteX193" fmla="*/ 405270 w 1167625"/>
                <a:gd name="connsiteY193" fmla="*/ 252665 h 590372"/>
                <a:gd name="connsiteX194" fmla="*/ 401838 w 1167625"/>
                <a:gd name="connsiteY194" fmla="*/ 252791 h 590372"/>
                <a:gd name="connsiteX195" fmla="*/ 401457 w 1167625"/>
                <a:gd name="connsiteY195" fmla="*/ 252428 h 590372"/>
                <a:gd name="connsiteX196" fmla="*/ 400642 w 1167625"/>
                <a:gd name="connsiteY196" fmla="*/ 250196 h 590372"/>
                <a:gd name="connsiteX197" fmla="*/ 401031 w 1167625"/>
                <a:gd name="connsiteY197" fmla="*/ 248555 h 590372"/>
                <a:gd name="connsiteX198" fmla="*/ 401031 w 1167625"/>
                <a:gd name="connsiteY198" fmla="*/ 248555 h 590372"/>
                <a:gd name="connsiteX199" fmla="*/ 400839 w 1167625"/>
                <a:gd name="connsiteY199" fmla="*/ 248362 h 590372"/>
                <a:gd name="connsiteX200" fmla="*/ 400772 w 1167625"/>
                <a:gd name="connsiteY200" fmla="*/ 248465 h 590372"/>
                <a:gd name="connsiteX201" fmla="*/ 400276 w 1167625"/>
                <a:gd name="connsiteY201" fmla="*/ 250196 h 590372"/>
                <a:gd name="connsiteX202" fmla="*/ 400892 w 1167625"/>
                <a:gd name="connsiteY202" fmla="*/ 252170 h 590372"/>
                <a:gd name="connsiteX203" fmla="*/ 402209 w 1167625"/>
                <a:gd name="connsiteY203" fmla="*/ 253368 h 590372"/>
                <a:gd name="connsiteX204" fmla="*/ 402267 w 1167625"/>
                <a:gd name="connsiteY204" fmla="*/ 253711 h 590372"/>
                <a:gd name="connsiteX205" fmla="*/ 402267 w 1167625"/>
                <a:gd name="connsiteY205" fmla="*/ 253711 h 590372"/>
                <a:gd name="connsiteX206" fmla="*/ 402501 w 1167625"/>
                <a:gd name="connsiteY206" fmla="*/ 254037 h 590372"/>
                <a:gd name="connsiteX207" fmla="*/ 402522 w 1167625"/>
                <a:gd name="connsiteY207" fmla="*/ 254027 h 590372"/>
                <a:gd name="connsiteX208" fmla="*/ 402823 w 1167625"/>
                <a:gd name="connsiteY208" fmla="*/ 254225 h 590372"/>
                <a:gd name="connsiteX209" fmla="*/ 402110 w 1167625"/>
                <a:gd name="connsiteY209" fmla="*/ 265975 h 590372"/>
                <a:gd name="connsiteX210" fmla="*/ 401036 w 1167625"/>
                <a:gd name="connsiteY210" fmla="*/ 288556 h 590372"/>
                <a:gd name="connsiteX211" fmla="*/ 400472 w 1167625"/>
                <a:gd name="connsiteY211" fmla="*/ 289092 h 590372"/>
                <a:gd name="connsiteX212" fmla="*/ 400472 w 1167625"/>
                <a:gd name="connsiteY212" fmla="*/ 289092 h 590372"/>
                <a:gd name="connsiteX213" fmla="*/ 399909 w 1167625"/>
                <a:gd name="connsiteY213" fmla="*/ 289655 h 590372"/>
                <a:gd name="connsiteX214" fmla="*/ 399909 w 1167625"/>
                <a:gd name="connsiteY214" fmla="*/ 290315 h 590372"/>
                <a:gd name="connsiteX215" fmla="*/ 399438 w 1167625"/>
                <a:gd name="connsiteY215" fmla="*/ 291316 h 590372"/>
                <a:gd name="connsiteX216" fmla="*/ 398019 w 1167625"/>
                <a:gd name="connsiteY216" fmla="*/ 293192 h 590372"/>
                <a:gd name="connsiteX217" fmla="*/ 397340 w 1167625"/>
                <a:gd name="connsiteY217" fmla="*/ 296064 h 590372"/>
                <a:gd name="connsiteX218" fmla="*/ 397708 w 1167625"/>
                <a:gd name="connsiteY218" fmla="*/ 297532 h 590372"/>
                <a:gd name="connsiteX219" fmla="*/ 395689 w 1167625"/>
                <a:gd name="connsiteY219" fmla="*/ 297532 h 590372"/>
                <a:gd name="connsiteX220" fmla="*/ 395139 w 1167625"/>
                <a:gd name="connsiteY220" fmla="*/ 298082 h 590372"/>
                <a:gd name="connsiteX221" fmla="*/ 395139 w 1167625"/>
                <a:gd name="connsiteY221" fmla="*/ 298082 h 590372"/>
                <a:gd name="connsiteX222" fmla="*/ 394588 w 1167625"/>
                <a:gd name="connsiteY222" fmla="*/ 298633 h 590372"/>
                <a:gd name="connsiteX223" fmla="*/ 394038 w 1167625"/>
                <a:gd name="connsiteY223" fmla="*/ 298633 h 590372"/>
                <a:gd name="connsiteX224" fmla="*/ 393303 w 1167625"/>
                <a:gd name="connsiteY224" fmla="*/ 299366 h 590372"/>
                <a:gd name="connsiteX225" fmla="*/ 393303 w 1167625"/>
                <a:gd name="connsiteY225" fmla="*/ 299550 h 590372"/>
                <a:gd name="connsiteX226" fmla="*/ 392754 w 1167625"/>
                <a:gd name="connsiteY226" fmla="*/ 300101 h 590372"/>
                <a:gd name="connsiteX227" fmla="*/ 392754 w 1167625"/>
                <a:gd name="connsiteY227" fmla="*/ 300101 h 590372"/>
                <a:gd name="connsiteX228" fmla="*/ 392203 w 1167625"/>
                <a:gd name="connsiteY228" fmla="*/ 299550 h 590372"/>
                <a:gd name="connsiteX229" fmla="*/ 392203 w 1167625"/>
                <a:gd name="connsiteY229" fmla="*/ 298830 h 590372"/>
                <a:gd name="connsiteX230" fmla="*/ 392007 w 1167625"/>
                <a:gd name="connsiteY230" fmla="*/ 298633 h 590372"/>
                <a:gd name="connsiteX231" fmla="*/ 392007 w 1167625"/>
                <a:gd name="connsiteY231" fmla="*/ 298633 h 590372"/>
                <a:gd name="connsiteX232" fmla="*/ 391812 w 1167625"/>
                <a:gd name="connsiteY232" fmla="*/ 298463 h 590372"/>
                <a:gd name="connsiteX233" fmla="*/ 391497 w 1167625"/>
                <a:gd name="connsiteY233" fmla="*/ 296258 h 590372"/>
                <a:gd name="connsiteX234" fmla="*/ 391469 w 1167625"/>
                <a:gd name="connsiteY234" fmla="*/ 295867 h 590372"/>
                <a:gd name="connsiteX235" fmla="*/ 391469 w 1167625"/>
                <a:gd name="connsiteY235" fmla="*/ 294488 h 590372"/>
                <a:gd name="connsiteX236" fmla="*/ 391653 w 1167625"/>
                <a:gd name="connsiteY236" fmla="*/ 294046 h 590372"/>
                <a:gd name="connsiteX237" fmla="*/ 391653 w 1167625"/>
                <a:gd name="connsiteY237" fmla="*/ 294046 h 590372"/>
                <a:gd name="connsiteX238" fmla="*/ 391749 w 1167625"/>
                <a:gd name="connsiteY238" fmla="*/ 293624 h 590372"/>
                <a:gd name="connsiteX239" fmla="*/ 391729 w 1167625"/>
                <a:gd name="connsiteY239" fmla="*/ 293603 h 590372"/>
                <a:gd name="connsiteX240" fmla="*/ 391469 w 1167625"/>
                <a:gd name="connsiteY240" fmla="*/ 293495 h 590372"/>
                <a:gd name="connsiteX241" fmla="*/ 390882 w 1167625"/>
                <a:gd name="connsiteY241" fmla="*/ 293737 h 590372"/>
                <a:gd name="connsiteX242" fmla="*/ 390745 w 1167625"/>
                <a:gd name="connsiteY242" fmla="*/ 294099 h 590372"/>
                <a:gd name="connsiteX243" fmla="*/ 390745 w 1167625"/>
                <a:gd name="connsiteY243" fmla="*/ 294099 h 590372"/>
                <a:gd name="connsiteX244" fmla="*/ 391102 w 1167625"/>
                <a:gd name="connsiteY244" fmla="*/ 294697 h 590372"/>
                <a:gd name="connsiteX245" fmla="*/ 391102 w 1167625"/>
                <a:gd name="connsiteY245" fmla="*/ 295942 h 590372"/>
                <a:gd name="connsiteX246" fmla="*/ 391085 w 1167625"/>
                <a:gd name="connsiteY246" fmla="*/ 296185 h 590372"/>
                <a:gd name="connsiteX247" fmla="*/ 390760 w 1167625"/>
                <a:gd name="connsiteY247" fmla="*/ 298463 h 590372"/>
                <a:gd name="connsiteX248" fmla="*/ 390565 w 1167625"/>
                <a:gd name="connsiteY248" fmla="*/ 298633 h 590372"/>
                <a:gd name="connsiteX249" fmla="*/ 390565 w 1167625"/>
                <a:gd name="connsiteY249" fmla="*/ 298633 h 590372"/>
                <a:gd name="connsiteX250" fmla="*/ 390369 w 1167625"/>
                <a:gd name="connsiteY250" fmla="*/ 298830 h 590372"/>
                <a:gd name="connsiteX251" fmla="*/ 390369 w 1167625"/>
                <a:gd name="connsiteY251" fmla="*/ 333309 h 590372"/>
                <a:gd name="connsiteX252" fmla="*/ 388351 w 1167625"/>
                <a:gd name="connsiteY252" fmla="*/ 335326 h 590372"/>
                <a:gd name="connsiteX253" fmla="*/ 388351 w 1167625"/>
                <a:gd name="connsiteY253" fmla="*/ 335326 h 590372"/>
                <a:gd name="connsiteX254" fmla="*/ 386332 w 1167625"/>
                <a:gd name="connsiteY254" fmla="*/ 337345 h 590372"/>
                <a:gd name="connsiteX255" fmla="*/ 386332 w 1167625"/>
                <a:gd name="connsiteY255" fmla="*/ 337529 h 590372"/>
                <a:gd name="connsiteX256" fmla="*/ 384130 w 1167625"/>
                <a:gd name="connsiteY256" fmla="*/ 339730 h 590372"/>
                <a:gd name="connsiteX257" fmla="*/ 382846 w 1167625"/>
                <a:gd name="connsiteY257" fmla="*/ 339730 h 590372"/>
                <a:gd name="connsiteX258" fmla="*/ 380461 w 1167625"/>
                <a:gd name="connsiteY258" fmla="*/ 337345 h 590372"/>
                <a:gd name="connsiteX259" fmla="*/ 380461 w 1167625"/>
                <a:gd name="connsiteY259" fmla="*/ 335729 h 590372"/>
                <a:gd name="connsiteX260" fmla="*/ 379692 w 1167625"/>
                <a:gd name="connsiteY260" fmla="*/ 334960 h 590372"/>
                <a:gd name="connsiteX261" fmla="*/ 379692 w 1167625"/>
                <a:gd name="connsiteY261" fmla="*/ 334960 h 590372"/>
                <a:gd name="connsiteX262" fmla="*/ 378927 w 1167625"/>
                <a:gd name="connsiteY262" fmla="*/ 334264 h 590372"/>
                <a:gd name="connsiteX263" fmla="*/ 378259 w 1167625"/>
                <a:gd name="connsiteY263" fmla="*/ 327254 h 590372"/>
                <a:gd name="connsiteX264" fmla="*/ 378019 w 1167625"/>
                <a:gd name="connsiteY264" fmla="*/ 323649 h 590372"/>
                <a:gd name="connsiteX265" fmla="*/ 378993 w 1167625"/>
                <a:gd name="connsiteY265" fmla="*/ 320282 h 590372"/>
                <a:gd name="connsiteX266" fmla="*/ 378993 w 1167625"/>
                <a:gd name="connsiteY266" fmla="*/ 320282 h 590372"/>
                <a:gd name="connsiteX267" fmla="*/ 378564 w 1167625"/>
                <a:gd name="connsiteY267" fmla="*/ 319245 h 590372"/>
                <a:gd name="connsiteX268" fmla="*/ 377526 w 1167625"/>
                <a:gd name="connsiteY268" fmla="*/ 318814 h 590372"/>
                <a:gd name="connsiteX269" fmla="*/ 376487 w 1167625"/>
                <a:gd name="connsiteY269" fmla="*/ 319245 h 590372"/>
                <a:gd name="connsiteX270" fmla="*/ 376058 w 1167625"/>
                <a:gd name="connsiteY270" fmla="*/ 320282 h 590372"/>
                <a:gd name="connsiteX271" fmla="*/ 376058 w 1167625"/>
                <a:gd name="connsiteY271" fmla="*/ 320282 h 590372"/>
                <a:gd name="connsiteX272" fmla="*/ 377028 w 1167625"/>
                <a:gd name="connsiteY272" fmla="*/ 323705 h 590372"/>
                <a:gd name="connsiteX273" fmla="*/ 376791 w 1167625"/>
                <a:gd name="connsiteY273" fmla="*/ 327254 h 590372"/>
                <a:gd name="connsiteX274" fmla="*/ 376091 w 1167625"/>
                <a:gd name="connsiteY274" fmla="*/ 334613 h 590372"/>
                <a:gd name="connsiteX275" fmla="*/ 375708 w 1167625"/>
                <a:gd name="connsiteY275" fmla="*/ 334960 h 590372"/>
                <a:gd name="connsiteX276" fmla="*/ 375708 w 1167625"/>
                <a:gd name="connsiteY276" fmla="*/ 334960 h 590372"/>
                <a:gd name="connsiteX277" fmla="*/ 375323 w 1167625"/>
                <a:gd name="connsiteY277" fmla="*/ 335345 h 590372"/>
                <a:gd name="connsiteX278" fmla="*/ 375323 w 1167625"/>
                <a:gd name="connsiteY278" fmla="*/ 341381 h 590372"/>
                <a:gd name="connsiteX279" fmla="*/ 375507 w 1167625"/>
                <a:gd name="connsiteY279" fmla="*/ 341565 h 590372"/>
                <a:gd name="connsiteX280" fmla="*/ 375507 w 1167625"/>
                <a:gd name="connsiteY280" fmla="*/ 341565 h 590372"/>
                <a:gd name="connsiteX281" fmla="*/ 375691 w 1167625"/>
                <a:gd name="connsiteY281" fmla="*/ 341748 h 590372"/>
                <a:gd name="connsiteX282" fmla="*/ 375691 w 1167625"/>
                <a:gd name="connsiteY282" fmla="*/ 383030 h 590372"/>
                <a:gd name="connsiteX283" fmla="*/ 369452 w 1167625"/>
                <a:gd name="connsiteY283" fmla="*/ 389268 h 590372"/>
                <a:gd name="connsiteX284" fmla="*/ 369452 w 1167625"/>
                <a:gd name="connsiteY284" fmla="*/ 389268 h 590372"/>
                <a:gd name="connsiteX285" fmla="*/ 363214 w 1167625"/>
                <a:gd name="connsiteY285" fmla="*/ 383030 h 590372"/>
                <a:gd name="connsiteX286" fmla="*/ 363214 w 1167625"/>
                <a:gd name="connsiteY286" fmla="*/ 371134 h 590372"/>
                <a:gd name="connsiteX287" fmla="*/ 363030 w 1167625"/>
                <a:gd name="connsiteY287" fmla="*/ 370003 h 590372"/>
                <a:gd name="connsiteX288" fmla="*/ 363009 w 1167625"/>
                <a:gd name="connsiteY288" fmla="*/ 369939 h 590372"/>
                <a:gd name="connsiteX289" fmla="*/ 362848 w 1167625"/>
                <a:gd name="connsiteY289" fmla="*/ 368941 h 590372"/>
                <a:gd name="connsiteX290" fmla="*/ 362848 w 1167625"/>
                <a:gd name="connsiteY290" fmla="*/ 366351 h 590372"/>
                <a:gd name="connsiteX291" fmla="*/ 362280 w 1167625"/>
                <a:gd name="connsiteY291" fmla="*/ 365783 h 590372"/>
                <a:gd name="connsiteX292" fmla="*/ 362280 w 1167625"/>
                <a:gd name="connsiteY292" fmla="*/ 365783 h 590372"/>
                <a:gd name="connsiteX293" fmla="*/ 361713 w 1167625"/>
                <a:gd name="connsiteY293" fmla="*/ 365252 h 590372"/>
                <a:gd name="connsiteX294" fmla="*/ 361380 w 1167625"/>
                <a:gd name="connsiteY294" fmla="*/ 359912 h 590372"/>
                <a:gd name="connsiteX295" fmla="*/ 361129 w 1167625"/>
                <a:gd name="connsiteY295" fmla="*/ 356902 h 590372"/>
                <a:gd name="connsiteX296" fmla="*/ 361747 w 1167625"/>
                <a:gd name="connsiteY296" fmla="*/ 354408 h 590372"/>
                <a:gd name="connsiteX297" fmla="*/ 361747 w 1167625"/>
                <a:gd name="connsiteY297" fmla="*/ 354408 h 590372"/>
                <a:gd name="connsiteX298" fmla="*/ 361425 w 1167625"/>
                <a:gd name="connsiteY298" fmla="*/ 353629 h 590372"/>
                <a:gd name="connsiteX299" fmla="*/ 360645 w 1167625"/>
                <a:gd name="connsiteY299" fmla="*/ 353308 h 590372"/>
                <a:gd name="connsiteX300" fmla="*/ 359867 w 1167625"/>
                <a:gd name="connsiteY300" fmla="*/ 353629 h 590372"/>
                <a:gd name="connsiteX301" fmla="*/ 359545 w 1167625"/>
                <a:gd name="connsiteY301" fmla="*/ 354408 h 590372"/>
                <a:gd name="connsiteX302" fmla="*/ 359545 w 1167625"/>
                <a:gd name="connsiteY302" fmla="*/ 354408 h 590372"/>
                <a:gd name="connsiteX303" fmla="*/ 360167 w 1167625"/>
                <a:gd name="connsiteY303" fmla="*/ 356858 h 590372"/>
                <a:gd name="connsiteX304" fmla="*/ 359912 w 1167625"/>
                <a:gd name="connsiteY304" fmla="*/ 359912 h 590372"/>
                <a:gd name="connsiteX305" fmla="*/ 359579 w 1167625"/>
                <a:gd name="connsiteY305" fmla="*/ 365252 h 590372"/>
                <a:gd name="connsiteX306" fmla="*/ 359012 w 1167625"/>
                <a:gd name="connsiteY306" fmla="*/ 365783 h 590372"/>
                <a:gd name="connsiteX307" fmla="*/ 359012 w 1167625"/>
                <a:gd name="connsiteY307" fmla="*/ 365783 h 590372"/>
                <a:gd name="connsiteX308" fmla="*/ 358444 w 1167625"/>
                <a:gd name="connsiteY308" fmla="*/ 366351 h 590372"/>
                <a:gd name="connsiteX309" fmla="*/ 358444 w 1167625"/>
                <a:gd name="connsiteY309" fmla="*/ 366518 h 590372"/>
                <a:gd name="connsiteX310" fmla="*/ 357711 w 1167625"/>
                <a:gd name="connsiteY310" fmla="*/ 367251 h 590372"/>
                <a:gd name="connsiteX311" fmla="*/ 355790 w 1167625"/>
                <a:gd name="connsiteY311" fmla="*/ 367251 h 590372"/>
                <a:gd name="connsiteX312" fmla="*/ 354408 w 1167625"/>
                <a:gd name="connsiteY312" fmla="*/ 365870 h 590372"/>
                <a:gd name="connsiteX313" fmla="*/ 354408 w 1167625"/>
                <a:gd name="connsiteY313" fmla="*/ 365870 h 590372"/>
                <a:gd name="connsiteX314" fmla="*/ 353688 w 1167625"/>
                <a:gd name="connsiteY314" fmla="*/ 364657 h 590372"/>
                <a:gd name="connsiteX315" fmla="*/ 350694 w 1167625"/>
                <a:gd name="connsiteY315" fmla="*/ 363024 h 590372"/>
                <a:gd name="connsiteX316" fmla="*/ 350004 w 1167625"/>
                <a:gd name="connsiteY316" fmla="*/ 362848 h 590372"/>
                <a:gd name="connsiteX317" fmla="*/ 350004 w 1167625"/>
                <a:gd name="connsiteY317" fmla="*/ 362848 h 590372"/>
                <a:gd name="connsiteX318" fmla="*/ 349315 w 1167625"/>
                <a:gd name="connsiteY318" fmla="*/ 363024 h 590372"/>
                <a:gd name="connsiteX319" fmla="*/ 346201 w 1167625"/>
                <a:gd name="connsiteY319" fmla="*/ 364722 h 590372"/>
                <a:gd name="connsiteX320" fmla="*/ 345601 w 1167625"/>
                <a:gd name="connsiteY320" fmla="*/ 365733 h 590372"/>
                <a:gd name="connsiteX321" fmla="*/ 345601 w 1167625"/>
                <a:gd name="connsiteY321" fmla="*/ 365733 h 590372"/>
                <a:gd name="connsiteX322" fmla="*/ 344449 w 1167625"/>
                <a:gd name="connsiteY322" fmla="*/ 366884 h 590372"/>
                <a:gd name="connsiteX323" fmla="*/ 342299 w 1167625"/>
                <a:gd name="connsiteY323" fmla="*/ 366884 h 590372"/>
                <a:gd name="connsiteX324" fmla="*/ 341565 w 1167625"/>
                <a:gd name="connsiteY324" fmla="*/ 366150 h 590372"/>
                <a:gd name="connsiteX325" fmla="*/ 341565 w 1167625"/>
                <a:gd name="connsiteY325" fmla="*/ 365984 h 590372"/>
                <a:gd name="connsiteX326" fmla="*/ 340998 w 1167625"/>
                <a:gd name="connsiteY326" fmla="*/ 365417 h 590372"/>
                <a:gd name="connsiteX327" fmla="*/ 340998 w 1167625"/>
                <a:gd name="connsiteY327" fmla="*/ 365417 h 590372"/>
                <a:gd name="connsiteX328" fmla="*/ 340431 w 1167625"/>
                <a:gd name="connsiteY328" fmla="*/ 364884 h 590372"/>
                <a:gd name="connsiteX329" fmla="*/ 340098 w 1167625"/>
                <a:gd name="connsiteY329" fmla="*/ 359545 h 590372"/>
                <a:gd name="connsiteX330" fmla="*/ 339846 w 1167625"/>
                <a:gd name="connsiteY330" fmla="*/ 356536 h 590372"/>
                <a:gd name="connsiteX331" fmla="*/ 340464 w 1167625"/>
                <a:gd name="connsiteY331" fmla="*/ 354041 h 590372"/>
                <a:gd name="connsiteX332" fmla="*/ 340464 w 1167625"/>
                <a:gd name="connsiteY332" fmla="*/ 354041 h 590372"/>
                <a:gd name="connsiteX333" fmla="*/ 340141 w 1167625"/>
                <a:gd name="connsiteY333" fmla="*/ 353263 h 590372"/>
                <a:gd name="connsiteX334" fmla="*/ 339363 w 1167625"/>
                <a:gd name="connsiteY334" fmla="*/ 352940 h 590372"/>
                <a:gd name="connsiteX335" fmla="*/ 338585 w 1167625"/>
                <a:gd name="connsiteY335" fmla="*/ 353263 h 590372"/>
                <a:gd name="connsiteX336" fmla="*/ 338262 w 1167625"/>
                <a:gd name="connsiteY336" fmla="*/ 354041 h 590372"/>
                <a:gd name="connsiteX337" fmla="*/ 338262 w 1167625"/>
                <a:gd name="connsiteY337" fmla="*/ 354041 h 590372"/>
                <a:gd name="connsiteX338" fmla="*/ 338884 w 1167625"/>
                <a:gd name="connsiteY338" fmla="*/ 356491 h 590372"/>
                <a:gd name="connsiteX339" fmla="*/ 338630 w 1167625"/>
                <a:gd name="connsiteY339" fmla="*/ 359545 h 590372"/>
                <a:gd name="connsiteX340" fmla="*/ 338295 w 1167625"/>
                <a:gd name="connsiteY340" fmla="*/ 364884 h 590372"/>
                <a:gd name="connsiteX341" fmla="*/ 337730 w 1167625"/>
                <a:gd name="connsiteY341" fmla="*/ 365417 h 590372"/>
                <a:gd name="connsiteX342" fmla="*/ 337730 w 1167625"/>
                <a:gd name="connsiteY342" fmla="*/ 365417 h 590372"/>
                <a:gd name="connsiteX343" fmla="*/ 337162 w 1167625"/>
                <a:gd name="connsiteY343" fmla="*/ 365984 h 590372"/>
                <a:gd name="connsiteX344" fmla="*/ 337162 w 1167625"/>
                <a:gd name="connsiteY344" fmla="*/ 368573 h 590372"/>
                <a:gd name="connsiteX345" fmla="*/ 336999 w 1167625"/>
                <a:gd name="connsiteY345" fmla="*/ 369572 h 590372"/>
                <a:gd name="connsiteX346" fmla="*/ 336978 w 1167625"/>
                <a:gd name="connsiteY346" fmla="*/ 369636 h 590372"/>
                <a:gd name="connsiteX347" fmla="*/ 336794 w 1167625"/>
                <a:gd name="connsiteY347" fmla="*/ 370767 h 590372"/>
                <a:gd name="connsiteX348" fmla="*/ 336794 w 1167625"/>
                <a:gd name="connsiteY348" fmla="*/ 432328 h 590372"/>
                <a:gd name="connsiteX349" fmla="*/ 335455 w 1167625"/>
                <a:gd name="connsiteY349" fmla="*/ 433668 h 590372"/>
                <a:gd name="connsiteX350" fmla="*/ 335455 w 1167625"/>
                <a:gd name="connsiteY350" fmla="*/ 433668 h 590372"/>
                <a:gd name="connsiteX351" fmla="*/ 334236 w 1167625"/>
                <a:gd name="connsiteY351" fmla="*/ 434452 h 590372"/>
                <a:gd name="connsiteX352" fmla="*/ 332942 w 1167625"/>
                <a:gd name="connsiteY352" fmla="*/ 437298 h 590372"/>
                <a:gd name="connsiteX353" fmla="*/ 333205 w 1167625"/>
                <a:gd name="connsiteY353" fmla="*/ 437705 h 590372"/>
                <a:gd name="connsiteX354" fmla="*/ 333205 w 1167625"/>
                <a:gd name="connsiteY354" fmla="*/ 437705 h 590372"/>
                <a:gd name="connsiteX355" fmla="*/ 333492 w 1167625"/>
                <a:gd name="connsiteY355" fmla="*/ 437992 h 590372"/>
                <a:gd name="connsiteX356" fmla="*/ 333492 w 1167625"/>
                <a:gd name="connsiteY356" fmla="*/ 443392 h 590372"/>
                <a:gd name="connsiteX357" fmla="*/ 331474 w 1167625"/>
                <a:gd name="connsiteY357" fmla="*/ 445410 h 590372"/>
                <a:gd name="connsiteX358" fmla="*/ 330527 w 1167625"/>
                <a:gd name="connsiteY358" fmla="*/ 445410 h 590372"/>
                <a:gd name="connsiteX359" fmla="*/ 329455 w 1167625"/>
                <a:gd name="connsiteY359" fmla="*/ 446482 h 590372"/>
                <a:gd name="connsiteX360" fmla="*/ 329455 w 1167625"/>
                <a:gd name="connsiteY360" fmla="*/ 446482 h 590372"/>
                <a:gd name="connsiteX361" fmla="*/ 329198 w 1167625"/>
                <a:gd name="connsiteY361" fmla="*/ 447178 h 590372"/>
                <a:gd name="connsiteX362" fmla="*/ 325579 w 1167625"/>
                <a:gd name="connsiteY362" fmla="*/ 451401 h 590372"/>
                <a:gd name="connsiteX363" fmla="*/ 324243 w 1167625"/>
                <a:gd name="connsiteY363" fmla="*/ 452015 h 590372"/>
                <a:gd name="connsiteX364" fmla="*/ 324243 w 1167625"/>
                <a:gd name="connsiteY364" fmla="*/ 452015 h 590372"/>
                <a:gd name="connsiteX365" fmla="*/ 322484 w 1167625"/>
                <a:gd name="connsiteY365" fmla="*/ 453775 h 590372"/>
                <a:gd name="connsiteX366" fmla="*/ 322484 w 1167625"/>
                <a:gd name="connsiteY366" fmla="*/ 460088 h 590372"/>
                <a:gd name="connsiteX367" fmla="*/ 321750 w 1167625"/>
                <a:gd name="connsiteY367" fmla="*/ 460822 h 590372"/>
                <a:gd name="connsiteX368" fmla="*/ 321750 w 1167625"/>
                <a:gd name="connsiteY368" fmla="*/ 460822 h 590372"/>
                <a:gd name="connsiteX369" fmla="*/ 321016 w 1167625"/>
                <a:gd name="connsiteY369" fmla="*/ 461556 h 590372"/>
                <a:gd name="connsiteX370" fmla="*/ 321016 w 1167625"/>
                <a:gd name="connsiteY370" fmla="*/ 462840 h 590372"/>
                <a:gd name="connsiteX371" fmla="*/ 320099 w 1167625"/>
                <a:gd name="connsiteY371" fmla="*/ 463757 h 590372"/>
                <a:gd name="connsiteX372" fmla="*/ 320099 w 1167625"/>
                <a:gd name="connsiteY372" fmla="*/ 463757 h 590372"/>
                <a:gd name="connsiteX373" fmla="*/ 319182 w 1167625"/>
                <a:gd name="connsiteY373" fmla="*/ 464674 h 590372"/>
                <a:gd name="connsiteX374" fmla="*/ 319182 w 1167625"/>
                <a:gd name="connsiteY374" fmla="*/ 472381 h 590372"/>
                <a:gd name="connsiteX375" fmla="*/ 316062 w 1167625"/>
                <a:gd name="connsiteY375" fmla="*/ 475499 h 590372"/>
                <a:gd name="connsiteX376" fmla="*/ 314228 w 1167625"/>
                <a:gd name="connsiteY376" fmla="*/ 475499 h 590372"/>
                <a:gd name="connsiteX377" fmla="*/ 312943 w 1167625"/>
                <a:gd name="connsiteY377" fmla="*/ 476783 h 590372"/>
                <a:gd name="connsiteX378" fmla="*/ 312943 w 1167625"/>
                <a:gd name="connsiteY378" fmla="*/ 477518 h 590372"/>
                <a:gd name="connsiteX379" fmla="*/ 313494 w 1167625"/>
                <a:gd name="connsiteY379" fmla="*/ 478068 h 590372"/>
                <a:gd name="connsiteX380" fmla="*/ 313494 w 1167625"/>
                <a:gd name="connsiteY380" fmla="*/ 478068 h 590372"/>
                <a:gd name="connsiteX381" fmla="*/ 314044 w 1167625"/>
                <a:gd name="connsiteY381" fmla="*/ 478619 h 590372"/>
                <a:gd name="connsiteX382" fmla="*/ 314044 w 1167625"/>
                <a:gd name="connsiteY382" fmla="*/ 484810 h 590372"/>
                <a:gd name="connsiteX383" fmla="*/ 308807 w 1167625"/>
                <a:gd name="connsiteY383" fmla="*/ 491388 h 590372"/>
                <a:gd name="connsiteX384" fmla="*/ 13517 w 1167625"/>
                <a:gd name="connsiteY384" fmla="*/ 585217 h 590372"/>
                <a:gd name="connsiteX385" fmla="*/ 1057106 w 1167625"/>
                <a:gd name="connsiteY385" fmla="*/ 445777 h 590372"/>
                <a:gd name="connsiteX386" fmla="*/ 1144569 w 1167625"/>
                <a:gd name="connsiteY386" fmla="*/ 446608 h 590372"/>
                <a:gd name="connsiteX387" fmla="*/ 1157969 w 1167625"/>
                <a:gd name="connsiteY387" fmla="*/ 433430 h 590372"/>
                <a:gd name="connsiteX388" fmla="*/ 1157648 w 1167625"/>
                <a:gd name="connsiteY388" fmla="*/ 339363 h 590372"/>
                <a:gd name="connsiteX389" fmla="*/ 1157648 w 1167625"/>
                <a:gd name="connsiteY389" fmla="*/ 337162 h 590372"/>
                <a:gd name="connsiteX390" fmla="*/ 1154713 w 1167625"/>
                <a:gd name="connsiteY390" fmla="*/ 294963 h 590372"/>
                <a:gd name="connsiteX391" fmla="*/ 1154713 w 1167625"/>
                <a:gd name="connsiteY391" fmla="*/ 287441 h 590372"/>
                <a:gd name="connsiteX392" fmla="*/ 1157098 w 1167625"/>
                <a:gd name="connsiteY392" fmla="*/ 285055 h 590372"/>
                <a:gd name="connsiteX393" fmla="*/ 1157282 w 1167625"/>
                <a:gd name="connsiteY393" fmla="*/ 285055 h 590372"/>
                <a:gd name="connsiteX394" fmla="*/ 1159483 w 1167625"/>
                <a:gd name="connsiteY394" fmla="*/ 282854 h 590372"/>
                <a:gd name="connsiteX395" fmla="*/ 1159483 w 1167625"/>
                <a:gd name="connsiteY395" fmla="*/ 281937 h 590372"/>
                <a:gd name="connsiteX396" fmla="*/ 1158199 w 1167625"/>
                <a:gd name="connsiteY396" fmla="*/ 280653 h 590372"/>
                <a:gd name="connsiteX397" fmla="*/ 1158199 w 1167625"/>
                <a:gd name="connsiteY397" fmla="*/ 280653 h 590372"/>
                <a:gd name="connsiteX398" fmla="*/ 1156915 w 1167625"/>
                <a:gd name="connsiteY398" fmla="*/ 279368 h 590372"/>
                <a:gd name="connsiteX399" fmla="*/ 1156915 w 1167625"/>
                <a:gd name="connsiteY399" fmla="*/ 275515 h 590372"/>
                <a:gd name="connsiteX400" fmla="*/ 1157648 w 1167625"/>
                <a:gd name="connsiteY400" fmla="*/ 274782 h 590372"/>
                <a:gd name="connsiteX401" fmla="*/ 1157648 w 1167625"/>
                <a:gd name="connsiteY401" fmla="*/ 274782 h 590372"/>
                <a:gd name="connsiteX402" fmla="*/ 1158383 w 1167625"/>
                <a:gd name="connsiteY402" fmla="*/ 274047 h 590372"/>
                <a:gd name="connsiteX403" fmla="*/ 1158383 w 1167625"/>
                <a:gd name="connsiteY403" fmla="*/ 272250 h 590372"/>
                <a:gd name="connsiteX404" fmla="*/ 1156143 w 1167625"/>
                <a:gd name="connsiteY404" fmla="*/ 270011 h 590372"/>
                <a:gd name="connsiteX405" fmla="*/ 1156143 w 1167625"/>
                <a:gd name="connsiteY405" fmla="*/ 270011 h 590372"/>
                <a:gd name="connsiteX406" fmla="*/ 1153905 w 1167625"/>
                <a:gd name="connsiteY406" fmla="*/ 267848 h 590372"/>
                <a:gd name="connsiteX407" fmla="*/ 1152878 w 1167625"/>
                <a:gd name="connsiteY407" fmla="*/ 237719 h 590372"/>
                <a:gd name="connsiteX408" fmla="*/ 1152878 w 1167625"/>
                <a:gd name="connsiteY408" fmla="*/ 234234 h 590372"/>
                <a:gd name="connsiteX409" fmla="*/ 1153061 w 1167625"/>
                <a:gd name="connsiteY409" fmla="*/ 234050 h 590372"/>
                <a:gd name="connsiteX410" fmla="*/ 1153061 w 1167625"/>
                <a:gd name="connsiteY410" fmla="*/ 234050 h 590372"/>
                <a:gd name="connsiteX411" fmla="*/ 1153245 w 1167625"/>
                <a:gd name="connsiteY411" fmla="*/ 233866 h 590372"/>
                <a:gd name="connsiteX412" fmla="*/ 1153245 w 1167625"/>
                <a:gd name="connsiteY412" fmla="*/ 230198 h 590372"/>
                <a:gd name="connsiteX413" fmla="*/ 1152695 w 1167625"/>
                <a:gd name="connsiteY413" fmla="*/ 229647 h 590372"/>
                <a:gd name="connsiteX414" fmla="*/ 1152695 w 1167625"/>
                <a:gd name="connsiteY414" fmla="*/ 229647 h 590372"/>
                <a:gd name="connsiteX415" fmla="*/ 1152144 w 1167625"/>
                <a:gd name="connsiteY415" fmla="*/ 229096 h 590372"/>
                <a:gd name="connsiteX416" fmla="*/ 1152144 w 1167625"/>
                <a:gd name="connsiteY416" fmla="*/ 226529 h 590372"/>
                <a:gd name="connsiteX417" fmla="*/ 1152695 w 1167625"/>
                <a:gd name="connsiteY417" fmla="*/ 225978 h 590372"/>
                <a:gd name="connsiteX418" fmla="*/ 1152695 w 1167625"/>
                <a:gd name="connsiteY418" fmla="*/ 225978 h 590372"/>
                <a:gd name="connsiteX419" fmla="*/ 1153245 w 1167625"/>
                <a:gd name="connsiteY419" fmla="*/ 225427 h 590372"/>
                <a:gd name="connsiteX420" fmla="*/ 1153245 w 1167625"/>
                <a:gd name="connsiteY420" fmla="*/ 222135 h 590372"/>
                <a:gd name="connsiteX421" fmla="*/ 1152684 w 1167625"/>
                <a:gd name="connsiteY421" fmla="*/ 221575 h 590372"/>
                <a:gd name="connsiteX422" fmla="*/ 1152684 w 1167625"/>
                <a:gd name="connsiteY422" fmla="*/ 221575 h 590372"/>
                <a:gd name="connsiteX423" fmla="*/ 1152123 w 1167625"/>
                <a:gd name="connsiteY423" fmla="*/ 221035 h 590372"/>
                <a:gd name="connsiteX424" fmla="*/ 1151101 w 1167625"/>
                <a:gd name="connsiteY424" fmla="*/ 194448 h 590372"/>
                <a:gd name="connsiteX425" fmla="*/ 1152539 w 1167625"/>
                <a:gd name="connsiteY425" fmla="*/ 192952 h 590372"/>
                <a:gd name="connsiteX426" fmla="*/ 1152539 w 1167625"/>
                <a:gd name="connsiteY426" fmla="*/ 192952 h 590372"/>
                <a:gd name="connsiteX427" fmla="*/ 1153978 w 1167625"/>
                <a:gd name="connsiteY427" fmla="*/ 191513 h 590372"/>
                <a:gd name="connsiteX428" fmla="*/ 1153978 w 1167625"/>
                <a:gd name="connsiteY428" fmla="*/ 190017 h 590372"/>
                <a:gd name="connsiteX429" fmla="*/ 1154713 w 1167625"/>
                <a:gd name="connsiteY429" fmla="*/ 189283 h 590372"/>
                <a:gd name="connsiteX430" fmla="*/ 1154713 w 1167625"/>
                <a:gd name="connsiteY430" fmla="*/ 189283 h 590372"/>
                <a:gd name="connsiteX431" fmla="*/ 1155447 w 1167625"/>
                <a:gd name="connsiteY431" fmla="*/ 188549 h 590372"/>
                <a:gd name="connsiteX432" fmla="*/ 1155447 w 1167625"/>
                <a:gd name="connsiteY432" fmla="*/ 180661 h 590372"/>
                <a:gd name="connsiteX433" fmla="*/ 1154897 w 1167625"/>
                <a:gd name="connsiteY433" fmla="*/ 180110 h 590372"/>
                <a:gd name="connsiteX434" fmla="*/ 1154897 w 1167625"/>
                <a:gd name="connsiteY434" fmla="*/ 180110 h 590372"/>
                <a:gd name="connsiteX435" fmla="*/ 1154346 w 1167625"/>
                <a:gd name="connsiteY435" fmla="*/ 179559 h 590372"/>
                <a:gd name="connsiteX436" fmla="*/ 1154346 w 1167625"/>
                <a:gd name="connsiteY436" fmla="*/ 178825 h 590372"/>
                <a:gd name="connsiteX437" fmla="*/ 1153796 w 1167625"/>
                <a:gd name="connsiteY437" fmla="*/ 178275 h 590372"/>
                <a:gd name="connsiteX438" fmla="*/ 1153796 w 1167625"/>
                <a:gd name="connsiteY438" fmla="*/ 178275 h 590372"/>
                <a:gd name="connsiteX439" fmla="*/ 1153245 w 1167625"/>
                <a:gd name="connsiteY439" fmla="*/ 177724 h 590372"/>
                <a:gd name="connsiteX440" fmla="*/ 1153245 w 1167625"/>
                <a:gd name="connsiteY440" fmla="*/ 170753 h 590372"/>
                <a:gd name="connsiteX441" fmla="*/ 1153796 w 1167625"/>
                <a:gd name="connsiteY441" fmla="*/ 170202 h 590372"/>
                <a:gd name="connsiteX442" fmla="*/ 1153796 w 1167625"/>
                <a:gd name="connsiteY442" fmla="*/ 170202 h 590372"/>
                <a:gd name="connsiteX443" fmla="*/ 1154346 w 1167625"/>
                <a:gd name="connsiteY443" fmla="*/ 169652 h 590372"/>
                <a:gd name="connsiteX444" fmla="*/ 1154346 w 1167625"/>
                <a:gd name="connsiteY444" fmla="*/ 166532 h 590372"/>
                <a:gd name="connsiteX445" fmla="*/ 1152878 w 1167625"/>
                <a:gd name="connsiteY445" fmla="*/ 165064 h 590372"/>
                <a:gd name="connsiteX446" fmla="*/ 1152878 w 1167625"/>
                <a:gd name="connsiteY446" fmla="*/ 165064 h 590372"/>
                <a:gd name="connsiteX447" fmla="*/ 1151411 w 1167625"/>
                <a:gd name="connsiteY447" fmla="*/ 163597 h 590372"/>
                <a:gd name="connsiteX448" fmla="*/ 1151411 w 1167625"/>
                <a:gd name="connsiteY448" fmla="*/ 157176 h 590372"/>
                <a:gd name="connsiteX449" fmla="*/ 1151961 w 1167625"/>
                <a:gd name="connsiteY449" fmla="*/ 156625 h 590372"/>
                <a:gd name="connsiteX450" fmla="*/ 1151961 w 1167625"/>
                <a:gd name="connsiteY450" fmla="*/ 156625 h 590372"/>
                <a:gd name="connsiteX451" fmla="*/ 1152512 w 1167625"/>
                <a:gd name="connsiteY451" fmla="*/ 156075 h 590372"/>
                <a:gd name="connsiteX452" fmla="*/ 1152512 w 1167625"/>
                <a:gd name="connsiteY452" fmla="*/ 153139 h 590372"/>
                <a:gd name="connsiteX453" fmla="*/ 1151961 w 1167625"/>
                <a:gd name="connsiteY453" fmla="*/ 152589 h 590372"/>
                <a:gd name="connsiteX454" fmla="*/ 1151961 w 1167625"/>
                <a:gd name="connsiteY454" fmla="*/ 152589 h 590372"/>
                <a:gd name="connsiteX455" fmla="*/ 1151411 w 1167625"/>
                <a:gd name="connsiteY455" fmla="*/ 152038 h 590372"/>
                <a:gd name="connsiteX456" fmla="*/ 1151411 w 1167625"/>
                <a:gd name="connsiteY456" fmla="*/ 143965 h 590372"/>
                <a:gd name="connsiteX457" fmla="*/ 1151961 w 1167625"/>
                <a:gd name="connsiteY457" fmla="*/ 143415 h 590372"/>
                <a:gd name="connsiteX458" fmla="*/ 1151961 w 1167625"/>
                <a:gd name="connsiteY458" fmla="*/ 143415 h 590372"/>
                <a:gd name="connsiteX459" fmla="*/ 1152512 w 1167625"/>
                <a:gd name="connsiteY459" fmla="*/ 142865 h 590372"/>
                <a:gd name="connsiteX460" fmla="*/ 1152512 w 1167625"/>
                <a:gd name="connsiteY460" fmla="*/ 139929 h 590372"/>
                <a:gd name="connsiteX461" fmla="*/ 1151961 w 1167625"/>
                <a:gd name="connsiteY461" fmla="*/ 139379 h 590372"/>
                <a:gd name="connsiteX462" fmla="*/ 1151961 w 1167625"/>
                <a:gd name="connsiteY462" fmla="*/ 139379 h 590372"/>
                <a:gd name="connsiteX463" fmla="*/ 1151411 w 1167625"/>
                <a:gd name="connsiteY463" fmla="*/ 138828 h 590372"/>
                <a:gd name="connsiteX464" fmla="*/ 1151411 w 1167625"/>
                <a:gd name="connsiteY464" fmla="*/ 131123 h 590372"/>
                <a:gd name="connsiteX465" fmla="*/ 1153061 w 1167625"/>
                <a:gd name="connsiteY465" fmla="*/ 129471 h 590372"/>
                <a:gd name="connsiteX466" fmla="*/ 1153061 w 1167625"/>
                <a:gd name="connsiteY466" fmla="*/ 129471 h 590372"/>
                <a:gd name="connsiteX467" fmla="*/ 1154713 w 1167625"/>
                <a:gd name="connsiteY467" fmla="*/ 127820 h 590372"/>
                <a:gd name="connsiteX468" fmla="*/ 1154713 w 1167625"/>
                <a:gd name="connsiteY468" fmla="*/ 123233 h 590372"/>
                <a:gd name="connsiteX469" fmla="*/ 1155447 w 1167625"/>
                <a:gd name="connsiteY469" fmla="*/ 122499 h 590372"/>
                <a:gd name="connsiteX470" fmla="*/ 1155447 w 1167625"/>
                <a:gd name="connsiteY470" fmla="*/ 122499 h 590372"/>
                <a:gd name="connsiteX471" fmla="*/ 1156181 w 1167625"/>
                <a:gd name="connsiteY471" fmla="*/ 121766 h 590372"/>
                <a:gd name="connsiteX472" fmla="*/ 1156181 w 1167625"/>
                <a:gd name="connsiteY472" fmla="*/ 115160 h 590372"/>
                <a:gd name="connsiteX473" fmla="*/ 1155814 w 1167625"/>
                <a:gd name="connsiteY473" fmla="*/ 114793 h 590372"/>
                <a:gd name="connsiteX474" fmla="*/ 1155814 w 1167625"/>
                <a:gd name="connsiteY474" fmla="*/ 114793 h 590372"/>
                <a:gd name="connsiteX475" fmla="*/ 1155447 w 1167625"/>
                <a:gd name="connsiteY475" fmla="*/ 114427 h 590372"/>
                <a:gd name="connsiteX476" fmla="*/ 1155447 w 1167625"/>
                <a:gd name="connsiteY476" fmla="*/ 105070 h 590372"/>
                <a:gd name="connsiteX477" fmla="*/ 1153061 w 1167625"/>
                <a:gd name="connsiteY477" fmla="*/ 102684 h 590372"/>
                <a:gd name="connsiteX478" fmla="*/ 1153061 w 1167625"/>
                <a:gd name="connsiteY478" fmla="*/ 102684 h 590372"/>
                <a:gd name="connsiteX479" fmla="*/ 1150676 w 1167625"/>
                <a:gd name="connsiteY479" fmla="*/ 100299 h 590372"/>
                <a:gd name="connsiteX480" fmla="*/ 1150676 w 1167625"/>
                <a:gd name="connsiteY480" fmla="*/ 91859 h 590372"/>
                <a:gd name="connsiteX481" fmla="*/ 1151227 w 1167625"/>
                <a:gd name="connsiteY481" fmla="*/ 91309 h 590372"/>
                <a:gd name="connsiteX482" fmla="*/ 1151227 w 1167625"/>
                <a:gd name="connsiteY482" fmla="*/ 91309 h 590372"/>
                <a:gd name="connsiteX483" fmla="*/ 1151777 w 1167625"/>
                <a:gd name="connsiteY483" fmla="*/ 90759 h 590372"/>
                <a:gd name="connsiteX484" fmla="*/ 1151777 w 1167625"/>
                <a:gd name="connsiteY484" fmla="*/ 90575 h 590372"/>
                <a:gd name="connsiteX485" fmla="*/ 1151044 w 1167625"/>
                <a:gd name="connsiteY485" fmla="*/ 89841 h 590372"/>
                <a:gd name="connsiteX486" fmla="*/ 1150676 w 1167625"/>
                <a:gd name="connsiteY486" fmla="*/ 89841 h 590372"/>
                <a:gd name="connsiteX487" fmla="*/ 1149576 w 1167625"/>
                <a:gd name="connsiteY487" fmla="*/ 88740 h 590372"/>
                <a:gd name="connsiteX488" fmla="*/ 1149576 w 1167625"/>
                <a:gd name="connsiteY488" fmla="*/ 71678 h 590372"/>
                <a:gd name="connsiteX489" fmla="*/ 1150127 w 1167625"/>
                <a:gd name="connsiteY489" fmla="*/ 71127 h 590372"/>
                <a:gd name="connsiteX490" fmla="*/ 1150127 w 1167625"/>
                <a:gd name="connsiteY490" fmla="*/ 71127 h 590372"/>
                <a:gd name="connsiteX491" fmla="*/ 1150676 w 1167625"/>
                <a:gd name="connsiteY491" fmla="*/ 70577 h 590372"/>
                <a:gd name="connsiteX492" fmla="*/ 1150676 w 1167625"/>
                <a:gd name="connsiteY492" fmla="*/ 70393 h 590372"/>
                <a:gd name="connsiteX493" fmla="*/ 1149943 w 1167625"/>
                <a:gd name="connsiteY493" fmla="*/ 69659 h 590372"/>
                <a:gd name="connsiteX494" fmla="*/ 1149576 w 1167625"/>
                <a:gd name="connsiteY494" fmla="*/ 69659 h 590372"/>
                <a:gd name="connsiteX495" fmla="*/ 1148475 w 1167625"/>
                <a:gd name="connsiteY495" fmla="*/ 68559 h 590372"/>
                <a:gd name="connsiteX496" fmla="*/ 1148475 w 1167625"/>
                <a:gd name="connsiteY496" fmla="*/ 52413 h 590372"/>
                <a:gd name="connsiteX497" fmla="*/ 1149208 w 1167625"/>
                <a:gd name="connsiteY497" fmla="*/ 51679 h 590372"/>
                <a:gd name="connsiteX498" fmla="*/ 1149576 w 1167625"/>
                <a:gd name="connsiteY498" fmla="*/ 51679 h 590372"/>
                <a:gd name="connsiteX499" fmla="*/ 1149943 w 1167625"/>
                <a:gd name="connsiteY499" fmla="*/ 51312 h 590372"/>
                <a:gd name="connsiteX500" fmla="*/ 1149943 w 1167625"/>
                <a:gd name="connsiteY500" fmla="*/ 51312 h 590372"/>
                <a:gd name="connsiteX501" fmla="*/ 1149576 w 1167625"/>
                <a:gd name="connsiteY501" fmla="*/ 50945 h 590372"/>
                <a:gd name="connsiteX502" fmla="*/ 1149026 w 1167625"/>
                <a:gd name="connsiteY502" fmla="*/ 50945 h 590372"/>
                <a:gd name="connsiteX503" fmla="*/ 1148108 w 1167625"/>
                <a:gd name="connsiteY503" fmla="*/ 50028 h 590372"/>
                <a:gd name="connsiteX504" fmla="*/ 1148108 w 1167625"/>
                <a:gd name="connsiteY504" fmla="*/ 38836 h 590372"/>
                <a:gd name="connsiteX505" fmla="*/ 1148475 w 1167625"/>
                <a:gd name="connsiteY505" fmla="*/ 38469 h 590372"/>
                <a:gd name="connsiteX506" fmla="*/ 1148475 w 1167625"/>
                <a:gd name="connsiteY506" fmla="*/ 38469 h 590372"/>
                <a:gd name="connsiteX507" fmla="*/ 1148842 w 1167625"/>
                <a:gd name="connsiteY507" fmla="*/ 38102 h 590372"/>
                <a:gd name="connsiteX508" fmla="*/ 1148842 w 1167625"/>
                <a:gd name="connsiteY508" fmla="*/ 37552 h 590372"/>
                <a:gd name="connsiteX509" fmla="*/ 1148291 w 1167625"/>
                <a:gd name="connsiteY509" fmla="*/ 37001 h 590372"/>
                <a:gd name="connsiteX510" fmla="*/ 1148291 w 1167625"/>
                <a:gd name="connsiteY510" fmla="*/ 37001 h 590372"/>
                <a:gd name="connsiteX511" fmla="*/ 1147742 w 1167625"/>
                <a:gd name="connsiteY511" fmla="*/ 36451 h 590372"/>
                <a:gd name="connsiteX512" fmla="*/ 1147742 w 1167625"/>
                <a:gd name="connsiteY512" fmla="*/ 25626 h 590372"/>
                <a:gd name="connsiteX513" fmla="*/ 1148108 w 1167625"/>
                <a:gd name="connsiteY513" fmla="*/ 25259 h 590372"/>
                <a:gd name="connsiteX514" fmla="*/ 1148108 w 1167625"/>
                <a:gd name="connsiteY514" fmla="*/ 25259 h 590372"/>
                <a:gd name="connsiteX515" fmla="*/ 1148475 w 1167625"/>
                <a:gd name="connsiteY515" fmla="*/ 24892 h 590372"/>
                <a:gd name="connsiteX516" fmla="*/ 1148475 w 1167625"/>
                <a:gd name="connsiteY516" fmla="*/ 24342 h 590372"/>
                <a:gd name="connsiteX517" fmla="*/ 1147924 w 1167625"/>
                <a:gd name="connsiteY517" fmla="*/ 23791 h 590372"/>
                <a:gd name="connsiteX518" fmla="*/ 1147924 w 1167625"/>
                <a:gd name="connsiteY518" fmla="*/ 23791 h 590372"/>
                <a:gd name="connsiteX519" fmla="*/ 1147374 w 1167625"/>
                <a:gd name="connsiteY519" fmla="*/ 23241 h 590372"/>
                <a:gd name="connsiteX520" fmla="*/ 1147374 w 1167625"/>
                <a:gd name="connsiteY520" fmla="*/ 15352 h 590372"/>
                <a:gd name="connsiteX521" fmla="*/ 1147742 w 1167625"/>
                <a:gd name="connsiteY521" fmla="*/ 14985 h 590372"/>
                <a:gd name="connsiteX522" fmla="*/ 1147742 w 1167625"/>
                <a:gd name="connsiteY522" fmla="*/ 14985 h 590372"/>
                <a:gd name="connsiteX523" fmla="*/ 1148108 w 1167625"/>
                <a:gd name="connsiteY523" fmla="*/ 14618 h 590372"/>
                <a:gd name="connsiteX524" fmla="*/ 1148108 w 1167625"/>
                <a:gd name="connsiteY524" fmla="*/ 14251 h 590372"/>
                <a:gd name="connsiteX525" fmla="*/ 1147374 w 1167625"/>
                <a:gd name="connsiteY525" fmla="*/ 13517 h 590372"/>
                <a:gd name="connsiteX526" fmla="*/ 1147374 w 1167625"/>
                <a:gd name="connsiteY526" fmla="*/ 13517 h 590372"/>
                <a:gd name="connsiteX527" fmla="*/ 1146641 w 1167625"/>
                <a:gd name="connsiteY527" fmla="*/ 14251 h 590372"/>
                <a:gd name="connsiteX528" fmla="*/ 1146641 w 1167625"/>
                <a:gd name="connsiteY528" fmla="*/ 14618 h 590372"/>
                <a:gd name="connsiteX529" fmla="*/ 1147007 w 1167625"/>
                <a:gd name="connsiteY529" fmla="*/ 14985 h 590372"/>
                <a:gd name="connsiteX530" fmla="*/ 1147007 w 1167625"/>
                <a:gd name="connsiteY530" fmla="*/ 14985 h 590372"/>
                <a:gd name="connsiteX531" fmla="*/ 1147374 w 1167625"/>
                <a:gd name="connsiteY531" fmla="*/ 15352 h 590372"/>
                <a:gd name="connsiteX532" fmla="*/ 1147374 w 1167625"/>
                <a:gd name="connsiteY532" fmla="*/ 22691 h 590372"/>
                <a:gd name="connsiteX533" fmla="*/ 1146641 w 1167625"/>
                <a:gd name="connsiteY533" fmla="*/ 23424 h 590372"/>
                <a:gd name="connsiteX534" fmla="*/ 1146641 w 1167625"/>
                <a:gd name="connsiteY534" fmla="*/ 23424 h 590372"/>
                <a:gd name="connsiteX535" fmla="*/ 1145906 w 1167625"/>
                <a:gd name="connsiteY535" fmla="*/ 24158 h 590372"/>
                <a:gd name="connsiteX536" fmla="*/ 1145906 w 1167625"/>
                <a:gd name="connsiteY536" fmla="*/ 24892 h 590372"/>
                <a:gd name="connsiteX537" fmla="*/ 1146273 w 1167625"/>
                <a:gd name="connsiteY537" fmla="*/ 25259 h 590372"/>
                <a:gd name="connsiteX538" fmla="*/ 1146273 w 1167625"/>
                <a:gd name="connsiteY538" fmla="*/ 25259 h 590372"/>
                <a:gd name="connsiteX539" fmla="*/ 1146641 w 1167625"/>
                <a:gd name="connsiteY539" fmla="*/ 25626 h 590372"/>
                <a:gd name="connsiteX540" fmla="*/ 1146641 w 1167625"/>
                <a:gd name="connsiteY540" fmla="*/ 36451 h 590372"/>
                <a:gd name="connsiteX541" fmla="*/ 1146090 w 1167625"/>
                <a:gd name="connsiteY541" fmla="*/ 37001 h 590372"/>
                <a:gd name="connsiteX542" fmla="*/ 1146090 w 1167625"/>
                <a:gd name="connsiteY542" fmla="*/ 37001 h 590372"/>
                <a:gd name="connsiteX543" fmla="*/ 1145539 w 1167625"/>
                <a:gd name="connsiteY543" fmla="*/ 37552 h 590372"/>
                <a:gd name="connsiteX544" fmla="*/ 1145539 w 1167625"/>
                <a:gd name="connsiteY544" fmla="*/ 38102 h 590372"/>
                <a:gd name="connsiteX545" fmla="*/ 1145906 w 1167625"/>
                <a:gd name="connsiteY545" fmla="*/ 38469 h 590372"/>
                <a:gd name="connsiteX546" fmla="*/ 1145906 w 1167625"/>
                <a:gd name="connsiteY546" fmla="*/ 38469 h 590372"/>
                <a:gd name="connsiteX547" fmla="*/ 1146273 w 1167625"/>
                <a:gd name="connsiteY547" fmla="*/ 38836 h 590372"/>
                <a:gd name="connsiteX548" fmla="*/ 1146273 w 1167625"/>
                <a:gd name="connsiteY548" fmla="*/ 49294 h 590372"/>
                <a:gd name="connsiteX549" fmla="*/ 1145356 w 1167625"/>
                <a:gd name="connsiteY549" fmla="*/ 50211 h 590372"/>
                <a:gd name="connsiteX550" fmla="*/ 1145173 w 1167625"/>
                <a:gd name="connsiteY550" fmla="*/ 50211 h 590372"/>
                <a:gd name="connsiteX551" fmla="*/ 1144438 w 1167625"/>
                <a:gd name="connsiteY551" fmla="*/ 50945 h 590372"/>
                <a:gd name="connsiteX552" fmla="*/ 1144438 w 1167625"/>
                <a:gd name="connsiteY552" fmla="*/ 50945 h 590372"/>
                <a:gd name="connsiteX553" fmla="*/ 1145173 w 1167625"/>
                <a:gd name="connsiteY553" fmla="*/ 51679 h 590372"/>
                <a:gd name="connsiteX554" fmla="*/ 1145173 w 1167625"/>
                <a:gd name="connsiteY554" fmla="*/ 51679 h 590372"/>
                <a:gd name="connsiteX555" fmla="*/ 1145906 w 1167625"/>
                <a:gd name="connsiteY555" fmla="*/ 52413 h 590372"/>
                <a:gd name="connsiteX556" fmla="*/ 1145906 w 1167625"/>
                <a:gd name="connsiteY556" fmla="*/ 68192 h 590372"/>
                <a:gd name="connsiteX557" fmla="*/ 1144805 w 1167625"/>
                <a:gd name="connsiteY557" fmla="*/ 69292 h 590372"/>
                <a:gd name="connsiteX558" fmla="*/ 1144438 w 1167625"/>
                <a:gd name="connsiteY558" fmla="*/ 69292 h 590372"/>
                <a:gd name="connsiteX559" fmla="*/ 1143705 w 1167625"/>
                <a:gd name="connsiteY559" fmla="*/ 70026 h 590372"/>
                <a:gd name="connsiteX560" fmla="*/ 1143705 w 1167625"/>
                <a:gd name="connsiteY560" fmla="*/ 70210 h 590372"/>
                <a:gd name="connsiteX561" fmla="*/ 1144254 w 1167625"/>
                <a:gd name="connsiteY561" fmla="*/ 70760 h 590372"/>
                <a:gd name="connsiteX562" fmla="*/ 1144254 w 1167625"/>
                <a:gd name="connsiteY562" fmla="*/ 70760 h 590372"/>
                <a:gd name="connsiteX563" fmla="*/ 1144805 w 1167625"/>
                <a:gd name="connsiteY563" fmla="*/ 71311 h 590372"/>
                <a:gd name="connsiteX564" fmla="*/ 1144805 w 1167625"/>
                <a:gd name="connsiteY564" fmla="*/ 88190 h 590372"/>
                <a:gd name="connsiteX565" fmla="*/ 1143521 w 1167625"/>
                <a:gd name="connsiteY565" fmla="*/ 89474 h 590372"/>
                <a:gd name="connsiteX566" fmla="*/ 1142971 w 1167625"/>
                <a:gd name="connsiteY566" fmla="*/ 89474 h 590372"/>
                <a:gd name="connsiteX567" fmla="*/ 1142237 w 1167625"/>
                <a:gd name="connsiteY567" fmla="*/ 90208 h 590372"/>
                <a:gd name="connsiteX568" fmla="*/ 1142237 w 1167625"/>
                <a:gd name="connsiteY568" fmla="*/ 90392 h 590372"/>
                <a:gd name="connsiteX569" fmla="*/ 1142788 w 1167625"/>
                <a:gd name="connsiteY569" fmla="*/ 90942 h 590372"/>
                <a:gd name="connsiteX570" fmla="*/ 1142788 w 1167625"/>
                <a:gd name="connsiteY570" fmla="*/ 90942 h 590372"/>
                <a:gd name="connsiteX571" fmla="*/ 1143337 w 1167625"/>
                <a:gd name="connsiteY571" fmla="*/ 91493 h 590372"/>
                <a:gd name="connsiteX572" fmla="*/ 1143337 w 1167625"/>
                <a:gd name="connsiteY572" fmla="*/ 99932 h 590372"/>
                <a:gd name="connsiteX573" fmla="*/ 1140952 w 1167625"/>
                <a:gd name="connsiteY573" fmla="*/ 102317 h 590372"/>
                <a:gd name="connsiteX574" fmla="*/ 1140952 w 1167625"/>
                <a:gd name="connsiteY574" fmla="*/ 102317 h 590372"/>
                <a:gd name="connsiteX575" fmla="*/ 1138567 w 1167625"/>
                <a:gd name="connsiteY575" fmla="*/ 104703 h 590372"/>
                <a:gd name="connsiteX576" fmla="*/ 1138567 w 1167625"/>
                <a:gd name="connsiteY576" fmla="*/ 114060 h 590372"/>
                <a:gd name="connsiteX577" fmla="*/ 1138200 w 1167625"/>
                <a:gd name="connsiteY577" fmla="*/ 114427 h 590372"/>
                <a:gd name="connsiteX578" fmla="*/ 1138200 w 1167625"/>
                <a:gd name="connsiteY578" fmla="*/ 114427 h 590372"/>
                <a:gd name="connsiteX579" fmla="*/ 1137834 w 1167625"/>
                <a:gd name="connsiteY579" fmla="*/ 114794 h 590372"/>
                <a:gd name="connsiteX580" fmla="*/ 1137834 w 1167625"/>
                <a:gd name="connsiteY580" fmla="*/ 121398 h 590372"/>
                <a:gd name="connsiteX581" fmla="*/ 1138567 w 1167625"/>
                <a:gd name="connsiteY581" fmla="*/ 122132 h 590372"/>
                <a:gd name="connsiteX582" fmla="*/ 1138567 w 1167625"/>
                <a:gd name="connsiteY582" fmla="*/ 122132 h 590372"/>
                <a:gd name="connsiteX583" fmla="*/ 1139302 w 1167625"/>
                <a:gd name="connsiteY583" fmla="*/ 122866 h 590372"/>
                <a:gd name="connsiteX584" fmla="*/ 1139302 w 1167625"/>
                <a:gd name="connsiteY584" fmla="*/ 127453 h 590372"/>
                <a:gd name="connsiteX585" fmla="*/ 1140952 w 1167625"/>
                <a:gd name="connsiteY585" fmla="*/ 129104 h 590372"/>
                <a:gd name="connsiteX586" fmla="*/ 1140952 w 1167625"/>
                <a:gd name="connsiteY586" fmla="*/ 129104 h 590372"/>
                <a:gd name="connsiteX587" fmla="*/ 1142604 w 1167625"/>
                <a:gd name="connsiteY587" fmla="*/ 130756 h 590372"/>
                <a:gd name="connsiteX588" fmla="*/ 1142604 w 1167625"/>
                <a:gd name="connsiteY588" fmla="*/ 138461 h 590372"/>
                <a:gd name="connsiteX589" fmla="*/ 1142053 w 1167625"/>
                <a:gd name="connsiteY589" fmla="*/ 139012 h 590372"/>
                <a:gd name="connsiteX590" fmla="*/ 1142053 w 1167625"/>
                <a:gd name="connsiteY590" fmla="*/ 139012 h 590372"/>
                <a:gd name="connsiteX591" fmla="*/ 1141503 w 1167625"/>
                <a:gd name="connsiteY591" fmla="*/ 139562 h 590372"/>
                <a:gd name="connsiteX592" fmla="*/ 1141503 w 1167625"/>
                <a:gd name="connsiteY592" fmla="*/ 142498 h 590372"/>
                <a:gd name="connsiteX593" fmla="*/ 1142053 w 1167625"/>
                <a:gd name="connsiteY593" fmla="*/ 143048 h 590372"/>
                <a:gd name="connsiteX594" fmla="*/ 1142053 w 1167625"/>
                <a:gd name="connsiteY594" fmla="*/ 143048 h 590372"/>
                <a:gd name="connsiteX595" fmla="*/ 1142604 w 1167625"/>
                <a:gd name="connsiteY595" fmla="*/ 143599 h 590372"/>
                <a:gd name="connsiteX596" fmla="*/ 1142604 w 1167625"/>
                <a:gd name="connsiteY596" fmla="*/ 151672 h 590372"/>
                <a:gd name="connsiteX597" fmla="*/ 1142053 w 1167625"/>
                <a:gd name="connsiteY597" fmla="*/ 152222 h 590372"/>
                <a:gd name="connsiteX598" fmla="*/ 1142053 w 1167625"/>
                <a:gd name="connsiteY598" fmla="*/ 152222 h 590372"/>
                <a:gd name="connsiteX599" fmla="*/ 1141503 w 1167625"/>
                <a:gd name="connsiteY599" fmla="*/ 152773 h 590372"/>
                <a:gd name="connsiteX600" fmla="*/ 1141503 w 1167625"/>
                <a:gd name="connsiteY600" fmla="*/ 155707 h 590372"/>
                <a:gd name="connsiteX601" fmla="*/ 1142053 w 1167625"/>
                <a:gd name="connsiteY601" fmla="*/ 156259 h 590372"/>
                <a:gd name="connsiteX602" fmla="*/ 1142053 w 1167625"/>
                <a:gd name="connsiteY602" fmla="*/ 156259 h 590372"/>
                <a:gd name="connsiteX603" fmla="*/ 1142604 w 1167625"/>
                <a:gd name="connsiteY603" fmla="*/ 156808 h 590372"/>
                <a:gd name="connsiteX604" fmla="*/ 1142604 w 1167625"/>
                <a:gd name="connsiteY604" fmla="*/ 163414 h 590372"/>
                <a:gd name="connsiteX605" fmla="*/ 1141320 w 1167625"/>
                <a:gd name="connsiteY605" fmla="*/ 164698 h 590372"/>
                <a:gd name="connsiteX606" fmla="*/ 1141320 w 1167625"/>
                <a:gd name="connsiteY606" fmla="*/ 164698 h 590372"/>
                <a:gd name="connsiteX607" fmla="*/ 1140035 w 1167625"/>
                <a:gd name="connsiteY607" fmla="*/ 165983 h 590372"/>
                <a:gd name="connsiteX608" fmla="*/ 1140035 w 1167625"/>
                <a:gd name="connsiteY608" fmla="*/ 169285 h 590372"/>
                <a:gd name="connsiteX609" fmla="*/ 1140586 w 1167625"/>
                <a:gd name="connsiteY609" fmla="*/ 169836 h 590372"/>
                <a:gd name="connsiteX610" fmla="*/ 1140586 w 1167625"/>
                <a:gd name="connsiteY610" fmla="*/ 169836 h 590372"/>
                <a:gd name="connsiteX611" fmla="*/ 1141136 w 1167625"/>
                <a:gd name="connsiteY611" fmla="*/ 170385 h 590372"/>
                <a:gd name="connsiteX612" fmla="*/ 1141136 w 1167625"/>
                <a:gd name="connsiteY612" fmla="*/ 177357 h 590372"/>
                <a:gd name="connsiteX613" fmla="*/ 1140586 w 1167625"/>
                <a:gd name="connsiteY613" fmla="*/ 177908 h 590372"/>
                <a:gd name="connsiteX614" fmla="*/ 1140586 w 1167625"/>
                <a:gd name="connsiteY614" fmla="*/ 177908 h 590372"/>
                <a:gd name="connsiteX615" fmla="*/ 1140035 w 1167625"/>
                <a:gd name="connsiteY615" fmla="*/ 178458 h 590372"/>
                <a:gd name="connsiteX616" fmla="*/ 1140035 w 1167625"/>
                <a:gd name="connsiteY616" fmla="*/ 179009 h 590372"/>
                <a:gd name="connsiteX617" fmla="*/ 1139302 w 1167625"/>
                <a:gd name="connsiteY617" fmla="*/ 179742 h 590372"/>
                <a:gd name="connsiteX618" fmla="*/ 1139302 w 1167625"/>
                <a:gd name="connsiteY618" fmla="*/ 179742 h 590372"/>
                <a:gd name="connsiteX619" fmla="*/ 1138567 w 1167625"/>
                <a:gd name="connsiteY619" fmla="*/ 180477 h 590372"/>
                <a:gd name="connsiteX620" fmla="*/ 1138567 w 1167625"/>
                <a:gd name="connsiteY620" fmla="*/ 188182 h 590372"/>
                <a:gd name="connsiteX621" fmla="*/ 1139302 w 1167625"/>
                <a:gd name="connsiteY621" fmla="*/ 188917 h 590372"/>
                <a:gd name="connsiteX622" fmla="*/ 1139302 w 1167625"/>
                <a:gd name="connsiteY622" fmla="*/ 188917 h 590372"/>
                <a:gd name="connsiteX623" fmla="*/ 1140035 w 1167625"/>
                <a:gd name="connsiteY623" fmla="*/ 189650 h 590372"/>
                <a:gd name="connsiteX624" fmla="*/ 1140035 w 1167625"/>
                <a:gd name="connsiteY624" fmla="*/ 191146 h 590372"/>
                <a:gd name="connsiteX625" fmla="*/ 1141474 w 1167625"/>
                <a:gd name="connsiteY625" fmla="*/ 192586 h 590372"/>
                <a:gd name="connsiteX626" fmla="*/ 1141474 w 1167625"/>
                <a:gd name="connsiteY626" fmla="*/ 192586 h 590372"/>
                <a:gd name="connsiteX627" fmla="*/ 1142914 w 1167625"/>
                <a:gd name="connsiteY627" fmla="*/ 194080 h 590372"/>
                <a:gd name="connsiteX628" fmla="*/ 1141890 w 1167625"/>
                <a:gd name="connsiteY628" fmla="*/ 220668 h 590372"/>
                <a:gd name="connsiteX629" fmla="*/ 1141330 w 1167625"/>
                <a:gd name="connsiteY629" fmla="*/ 221207 h 590372"/>
                <a:gd name="connsiteX630" fmla="*/ 1141330 w 1167625"/>
                <a:gd name="connsiteY630" fmla="*/ 221207 h 590372"/>
                <a:gd name="connsiteX631" fmla="*/ 1140769 w 1167625"/>
                <a:gd name="connsiteY631" fmla="*/ 221769 h 590372"/>
                <a:gd name="connsiteX632" fmla="*/ 1140769 w 1167625"/>
                <a:gd name="connsiteY632" fmla="*/ 225060 h 590372"/>
                <a:gd name="connsiteX633" fmla="*/ 1141320 w 1167625"/>
                <a:gd name="connsiteY633" fmla="*/ 225610 h 590372"/>
                <a:gd name="connsiteX634" fmla="*/ 1141320 w 1167625"/>
                <a:gd name="connsiteY634" fmla="*/ 225610 h 590372"/>
                <a:gd name="connsiteX635" fmla="*/ 1141869 w 1167625"/>
                <a:gd name="connsiteY635" fmla="*/ 226161 h 590372"/>
                <a:gd name="connsiteX636" fmla="*/ 1141869 w 1167625"/>
                <a:gd name="connsiteY636" fmla="*/ 228730 h 590372"/>
                <a:gd name="connsiteX637" fmla="*/ 1141320 w 1167625"/>
                <a:gd name="connsiteY637" fmla="*/ 229280 h 590372"/>
                <a:gd name="connsiteX638" fmla="*/ 1141320 w 1167625"/>
                <a:gd name="connsiteY638" fmla="*/ 229280 h 590372"/>
                <a:gd name="connsiteX639" fmla="*/ 1140769 w 1167625"/>
                <a:gd name="connsiteY639" fmla="*/ 229831 h 590372"/>
                <a:gd name="connsiteX640" fmla="*/ 1140769 w 1167625"/>
                <a:gd name="connsiteY640" fmla="*/ 233500 h 590372"/>
                <a:gd name="connsiteX641" fmla="*/ 1140952 w 1167625"/>
                <a:gd name="connsiteY641" fmla="*/ 233684 h 590372"/>
                <a:gd name="connsiteX642" fmla="*/ 1140952 w 1167625"/>
                <a:gd name="connsiteY642" fmla="*/ 233684 h 590372"/>
                <a:gd name="connsiteX643" fmla="*/ 1141136 w 1167625"/>
                <a:gd name="connsiteY643" fmla="*/ 233868 h 590372"/>
                <a:gd name="connsiteX644" fmla="*/ 1141136 w 1167625"/>
                <a:gd name="connsiteY644" fmla="*/ 237353 h 590372"/>
                <a:gd name="connsiteX645" fmla="*/ 1140109 w 1167625"/>
                <a:gd name="connsiteY645" fmla="*/ 267481 h 590372"/>
                <a:gd name="connsiteX646" fmla="*/ 1137870 w 1167625"/>
                <a:gd name="connsiteY646" fmla="*/ 269644 h 590372"/>
                <a:gd name="connsiteX647" fmla="*/ 1137870 w 1167625"/>
                <a:gd name="connsiteY647" fmla="*/ 269644 h 590372"/>
                <a:gd name="connsiteX648" fmla="*/ 1135632 w 1167625"/>
                <a:gd name="connsiteY648" fmla="*/ 271884 h 590372"/>
                <a:gd name="connsiteX649" fmla="*/ 1135632 w 1167625"/>
                <a:gd name="connsiteY649" fmla="*/ 273681 h 590372"/>
                <a:gd name="connsiteX650" fmla="*/ 1136366 w 1167625"/>
                <a:gd name="connsiteY650" fmla="*/ 274414 h 590372"/>
                <a:gd name="connsiteX651" fmla="*/ 1136366 w 1167625"/>
                <a:gd name="connsiteY651" fmla="*/ 274414 h 590372"/>
                <a:gd name="connsiteX652" fmla="*/ 1137099 w 1167625"/>
                <a:gd name="connsiteY652" fmla="*/ 275148 h 590372"/>
                <a:gd name="connsiteX653" fmla="*/ 1137099 w 1167625"/>
                <a:gd name="connsiteY653" fmla="*/ 279552 h 590372"/>
                <a:gd name="connsiteX654" fmla="*/ 1135998 w 1167625"/>
                <a:gd name="connsiteY654" fmla="*/ 280653 h 590372"/>
                <a:gd name="connsiteX655" fmla="*/ 1135998 w 1167625"/>
                <a:gd name="connsiteY655" fmla="*/ 280653 h 590372"/>
                <a:gd name="connsiteX656" fmla="*/ 1134898 w 1167625"/>
                <a:gd name="connsiteY656" fmla="*/ 281753 h 590372"/>
                <a:gd name="connsiteX657" fmla="*/ 1134898 w 1167625"/>
                <a:gd name="connsiteY657" fmla="*/ 282854 h 590372"/>
                <a:gd name="connsiteX658" fmla="*/ 1137099 w 1167625"/>
                <a:gd name="connsiteY658" fmla="*/ 285055 h 590372"/>
                <a:gd name="connsiteX659" fmla="*/ 1137283 w 1167625"/>
                <a:gd name="connsiteY659" fmla="*/ 285055 h 590372"/>
                <a:gd name="connsiteX660" fmla="*/ 1139668 w 1167625"/>
                <a:gd name="connsiteY660" fmla="*/ 287441 h 590372"/>
                <a:gd name="connsiteX661" fmla="*/ 1139668 w 1167625"/>
                <a:gd name="connsiteY661" fmla="*/ 294963 h 590372"/>
                <a:gd name="connsiteX662" fmla="*/ 1138201 w 1167625"/>
                <a:gd name="connsiteY662" fmla="*/ 337162 h 590372"/>
                <a:gd name="connsiteX663" fmla="*/ 1138201 w 1167625"/>
                <a:gd name="connsiteY663" fmla="*/ 339363 h 590372"/>
                <a:gd name="connsiteX664" fmla="*/ 1137493 w 1167625"/>
                <a:gd name="connsiteY664" fmla="*/ 362347 h 590372"/>
                <a:gd name="connsiteX665" fmla="*/ 1136649 w 1167625"/>
                <a:gd name="connsiteY665" fmla="*/ 362931 h 590372"/>
                <a:gd name="connsiteX666" fmla="*/ 1136649 w 1167625"/>
                <a:gd name="connsiteY666" fmla="*/ 362931 h 590372"/>
                <a:gd name="connsiteX667" fmla="*/ 1136076 w 1167625"/>
                <a:gd name="connsiteY667" fmla="*/ 363499 h 590372"/>
                <a:gd name="connsiteX668" fmla="*/ 1136605 w 1167625"/>
                <a:gd name="connsiteY668" fmla="*/ 367992 h 590372"/>
                <a:gd name="connsiteX669" fmla="*/ 1135632 w 1167625"/>
                <a:gd name="connsiteY669" fmla="*/ 369085 h 590372"/>
                <a:gd name="connsiteX670" fmla="*/ 1135632 w 1167625"/>
                <a:gd name="connsiteY670" fmla="*/ 369085 h 590372"/>
                <a:gd name="connsiteX671" fmla="*/ 1134660 w 1167625"/>
                <a:gd name="connsiteY671" fmla="*/ 367992 h 590372"/>
                <a:gd name="connsiteX672" fmla="*/ 1134949 w 1167625"/>
                <a:gd name="connsiteY672" fmla="*/ 365534 h 590372"/>
                <a:gd name="connsiteX673" fmla="*/ 1132696 w 1167625"/>
                <a:gd name="connsiteY673" fmla="*/ 363579 h 590372"/>
                <a:gd name="connsiteX674" fmla="*/ 1132696 w 1167625"/>
                <a:gd name="connsiteY674" fmla="*/ 363579 h 590372"/>
                <a:gd name="connsiteX675" fmla="*/ 1132696 w 1167625"/>
                <a:gd name="connsiteY675" fmla="*/ 363579 h 590372"/>
                <a:gd name="connsiteX676" fmla="*/ 1130444 w 1167625"/>
                <a:gd name="connsiteY676" fmla="*/ 365534 h 590372"/>
                <a:gd name="connsiteX677" fmla="*/ 1130669 w 1167625"/>
                <a:gd name="connsiteY677" fmla="*/ 367445 h 590372"/>
                <a:gd name="connsiteX678" fmla="*/ 1129210 w 1167625"/>
                <a:gd name="connsiteY678" fmla="*/ 369085 h 590372"/>
                <a:gd name="connsiteX679" fmla="*/ 1129210 w 1167625"/>
                <a:gd name="connsiteY679" fmla="*/ 369085 h 590372"/>
                <a:gd name="connsiteX680" fmla="*/ 1127751 w 1167625"/>
                <a:gd name="connsiteY680" fmla="*/ 367445 h 590372"/>
                <a:gd name="connsiteX681" fmla="*/ 1127977 w 1167625"/>
                <a:gd name="connsiteY681" fmla="*/ 365534 h 590372"/>
                <a:gd name="connsiteX682" fmla="*/ 1125725 w 1167625"/>
                <a:gd name="connsiteY682" fmla="*/ 363579 h 590372"/>
                <a:gd name="connsiteX683" fmla="*/ 1125725 w 1167625"/>
                <a:gd name="connsiteY683" fmla="*/ 363579 h 590372"/>
                <a:gd name="connsiteX684" fmla="*/ 1125725 w 1167625"/>
                <a:gd name="connsiteY684" fmla="*/ 363579 h 590372"/>
                <a:gd name="connsiteX685" fmla="*/ 1123472 w 1167625"/>
                <a:gd name="connsiteY685" fmla="*/ 365534 h 590372"/>
                <a:gd name="connsiteX686" fmla="*/ 1123761 w 1167625"/>
                <a:gd name="connsiteY686" fmla="*/ 367992 h 590372"/>
                <a:gd name="connsiteX687" fmla="*/ 1122788 w 1167625"/>
                <a:gd name="connsiteY687" fmla="*/ 369085 h 590372"/>
                <a:gd name="connsiteX688" fmla="*/ 1122788 w 1167625"/>
                <a:gd name="connsiteY688" fmla="*/ 369085 h 590372"/>
                <a:gd name="connsiteX689" fmla="*/ 1121816 w 1167625"/>
                <a:gd name="connsiteY689" fmla="*/ 367992 h 590372"/>
                <a:gd name="connsiteX690" fmla="*/ 1122106 w 1167625"/>
                <a:gd name="connsiteY690" fmla="*/ 365534 h 590372"/>
                <a:gd name="connsiteX691" fmla="*/ 1119854 w 1167625"/>
                <a:gd name="connsiteY691" fmla="*/ 363579 h 590372"/>
                <a:gd name="connsiteX692" fmla="*/ 1119854 w 1167625"/>
                <a:gd name="connsiteY692" fmla="*/ 363579 h 590372"/>
                <a:gd name="connsiteX693" fmla="*/ 1119854 w 1167625"/>
                <a:gd name="connsiteY693" fmla="*/ 363579 h 590372"/>
                <a:gd name="connsiteX694" fmla="*/ 1117601 w 1167625"/>
                <a:gd name="connsiteY694" fmla="*/ 365534 h 590372"/>
                <a:gd name="connsiteX695" fmla="*/ 1117890 w 1167625"/>
                <a:gd name="connsiteY695" fmla="*/ 367992 h 590372"/>
                <a:gd name="connsiteX696" fmla="*/ 1116918 w 1167625"/>
                <a:gd name="connsiteY696" fmla="*/ 369085 h 590372"/>
                <a:gd name="connsiteX697" fmla="*/ 1116918 w 1167625"/>
                <a:gd name="connsiteY697" fmla="*/ 369085 h 590372"/>
                <a:gd name="connsiteX698" fmla="*/ 1115945 w 1167625"/>
                <a:gd name="connsiteY698" fmla="*/ 367992 h 590372"/>
                <a:gd name="connsiteX699" fmla="*/ 1116235 w 1167625"/>
                <a:gd name="connsiteY699" fmla="*/ 365534 h 590372"/>
                <a:gd name="connsiteX700" fmla="*/ 1113983 w 1167625"/>
                <a:gd name="connsiteY700" fmla="*/ 363579 h 590372"/>
                <a:gd name="connsiteX701" fmla="*/ 1113983 w 1167625"/>
                <a:gd name="connsiteY701" fmla="*/ 363579 h 590372"/>
                <a:gd name="connsiteX702" fmla="*/ 1113983 w 1167625"/>
                <a:gd name="connsiteY702" fmla="*/ 363579 h 590372"/>
                <a:gd name="connsiteX703" fmla="*/ 1111730 w 1167625"/>
                <a:gd name="connsiteY703" fmla="*/ 365534 h 590372"/>
                <a:gd name="connsiteX704" fmla="*/ 1111989 w 1167625"/>
                <a:gd name="connsiteY704" fmla="*/ 367735 h 590372"/>
                <a:gd name="connsiteX705" fmla="*/ 1110788 w 1167625"/>
                <a:gd name="connsiteY705" fmla="*/ 369085 h 590372"/>
                <a:gd name="connsiteX706" fmla="*/ 1110788 w 1167625"/>
                <a:gd name="connsiteY706" fmla="*/ 369085 h 590372"/>
                <a:gd name="connsiteX707" fmla="*/ 1109579 w 1167625"/>
                <a:gd name="connsiteY707" fmla="*/ 367877 h 590372"/>
                <a:gd name="connsiteX708" fmla="*/ 1109579 w 1167625"/>
                <a:gd name="connsiteY708" fmla="*/ 355693 h 590372"/>
                <a:gd name="connsiteX709" fmla="*/ 1109762 w 1167625"/>
                <a:gd name="connsiteY709" fmla="*/ 355509 h 590372"/>
                <a:gd name="connsiteX710" fmla="*/ 1109762 w 1167625"/>
                <a:gd name="connsiteY710" fmla="*/ 355509 h 590372"/>
                <a:gd name="connsiteX711" fmla="*/ 1109946 w 1167625"/>
                <a:gd name="connsiteY711" fmla="*/ 355326 h 590372"/>
                <a:gd name="connsiteX712" fmla="*/ 1109946 w 1167625"/>
                <a:gd name="connsiteY712" fmla="*/ 353857 h 590372"/>
                <a:gd name="connsiteX713" fmla="*/ 1108294 w 1167625"/>
                <a:gd name="connsiteY713" fmla="*/ 352207 h 590372"/>
                <a:gd name="connsiteX714" fmla="*/ 1107499 w 1167625"/>
                <a:gd name="connsiteY714" fmla="*/ 352207 h 590372"/>
                <a:gd name="connsiteX715" fmla="*/ 1105113 w 1167625"/>
                <a:gd name="connsiteY715" fmla="*/ 350297 h 590372"/>
                <a:gd name="connsiteX716" fmla="*/ 1105039 w 1167625"/>
                <a:gd name="connsiteY716" fmla="*/ 349968 h 590372"/>
                <a:gd name="connsiteX717" fmla="*/ 1099441 w 1167625"/>
                <a:gd name="connsiteY717" fmla="*/ 349968 h 590372"/>
                <a:gd name="connsiteX718" fmla="*/ 1099223 w 1167625"/>
                <a:gd name="connsiteY718" fmla="*/ 350933 h 590372"/>
                <a:gd name="connsiteX719" fmla="*/ 1097633 w 1167625"/>
                <a:gd name="connsiteY719" fmla="*/ 352207 h 590372"/>
                <a:gd name="connsiteX720" fmla="*/ 1097633 w 1167625"/>
                <a:gd name="connsiteY720" fmla="*/ 352207 h 590372"/>
                <a:gd name="connsiteX721" fmla="*/ 1096001 w 1167625"/>
                <a:gd name="connsiteY721" fmla="*/ 353838 h 590372"/>
                <a:gd name="connsiteX722" fmla="*/ 1096001 w 1167625"/>
                <a:gd name="connsiteY722" fmla="*/ 355875 h 590372"/>
                <a:gd name="connsiteX723" fmla="*/ 1096369 w 1167625"/>
                <a:gd name="connsiteY723" fmla="*/ 356243 h 590372"/>
                <a:gd name="connsiteX724" fmla="*/ 1096369 w 1167625"/>
                <a:gd name="connsiteY724" fmla="*/ 356243 h 590372"/>
                <a:gd name="connsiteX725" fmla="*/ 1096736 w 1167625"/>
                <a:gd name="connsiteY725" fmla="*/ 356610 h 590372"/>
                <a:gd name="connsiteX726" fmla="*/ 1096736 w 1167625"/>
                <a:gd name="connsiteY726" fmla="*/ 369496 h 590372"/>
                <a:gd name="connsiteX727" fmla="*/ 1096045 w 1167625"/>
                <a:gd name="connsiteY727" fmla="*/ 370187 h 590372"/>
                <a:gd name="connsiteX728" fmla="*/ 1096045 w 1167625"/>
                <a:gd name="connsiteY728" fmla="*/ 370187 h 590372"/>
                <a:gd name="connsiteX729" fmla="*/ 1095358 w 1167625"/>
                <a:gd name="connsiteY729" fmla="*/ 369414 h 590372"/>
                <a:gd name="connsiteX730" fmla="*/ 1095686 w 1167625"/>
                <a:gd name="connsiteY730" fmla="*/ 366634 h 590372"/>
                <a:gd name="connsiteX731" fmla="*/ 1093434 w 1167625"/>
                <a:gd name="connsiteY731" fmla="*/ 364680 h 590372"/>
                <a:gd name="connsiteX732" fmla="*/ 1093434 w 1167625"/>
                <a:gd name="connsiteY732" fmla="*/ 364680 h 590372"/>
                <a:gd name="connsiteX733" fmla="*/ 1093434 w 1167625"/>
                <a:gd name="connsiteY733" fmla="*/ 364680 h 590372"/>
                <a:gd name="connsiteX734" fmla="*/ 1091181 w 1167625"/>
                <a:gd name="connsiteY734" fmla="*/ 366634 h 590372"/>
                <a:gd name="connsiteX735" fmla="*/ 1091470 w 1167625"/>
                <a:gd name="connsiteY735" fmla="*/ 369093 h 590372"/>
                <a:gd name="connsiteX736" fmla="*/ 1090498 w 1167625"/>
                <a:gd name="connsiteY736" fmla="*/ 370187 h 590372"/>
                <a:gd name="connsiteX737" fmla="*/ 1090498 w 1167625"/>
                <a:gd name="connsiteY737" fmla="*/ 370187 h 590372"/>
                <a:gd name="connsiteX738" fmla="*/ 1089526 w 1167625"/>
                <a:gd name="connsiteY738" fmla="*/ 369093 h 590372"/>
                <a:gd name="connsiteX739" fmla="*/ 1089814 w 1167625"/>
                <a:gd name="connsiteY739" fmla="*/ 366634 h 590372"/>
                <a:gd name="connsiteX740" fmla="*/ 1087562 w 1167625"/>
                <a:gd name="connsiteY740" fmla="*/ 364680 h 590372"/>
                <a:gd name="connsiteX741" fmla="*/ 1087562 w 1167625"/>
                <a:gd name="connsiteY741" fmla="*/ 364680 h 590372"/>
                <a:gd name="connsiteX742" fmla="*/ 1087562 w 1167625"/>
                <a:gd name="connsiteY742" fmla="*/ 364680 h 590372"/>
                <a:gd name="connsiteX743" fmla="*/ 1085309 w 1167625"/>
                <a:gd name="connsiteY743" fmla="*/ 366634 h 590372"/>
                <a:gd name="connsiteX744" fmla="*/ 1085578 w 1167625"/>
                <a:gd name="connsiteY744" fmla="*/ 368911 h 590372"/>
                <a:gd name="connsiteX745" fmla="*/ 1084443 w 1167625"/>
                <a:gd name="connsiteY745" fmla="*/ 370187 h 590372"/>
                <a:gd name="connsiteX746" fmla="*/ 1084443 w 1167625"/>
                <a:gd name="connsiteY746" fmla="*/ 370187 h 590372"/>
                <a:gd name="connsiteX747" fmla="*/ 1083308 w 1167625"/>
                <a:gd name="connsiteY747" fmla="*/ 368911 h 590372"/>
                <a:gd name="connsiteX748" fmla="*/ 1083577 w 1167625"/>
                <a:gd name="connsiteY748" fmla="*/ 366634 h 590372"/>
                <a:gd name="connsiteX749" fmla="*/ 1081325 w 1167625"/>
                <a:gd name="connsiteY749" fmla="*/ 364680 h 590372"/>
                <a:gd name="connsiteX750" fmla="*/ 1081325 w 1167625"/>
                <a:gd name="connsiteY750" fmla="*/ 364680 h 590372"/>
                <a:gd name="connsiteX751" fmla="*/ 1081325 w 1167625"/>
                <a:gd name="connsiteY751" fmla="*/ 364680 h 590372"/>
                <a:gd name="connsiteX752" fmla="*/ 1079072 w 1167625"/>
                <a:gd name="connsiteY752" fmla="*/ 366634 h 590372"/>
                <a:gd name="connsiteX753" fmla="*/ 1079340 w 1167625"/>
                <a:gd name="connsiteY753" fmla="*/ 368911 h 590372"/>
                <a:gd name="connsiteX754" fmla="*/ 1078205 w 1167625"/>
                <a:gd name="connsiteY754" fmla="*/ 370187 h 590372"/>
                <a:gd name="connsiteX755" fmla="*/ 1078205 w 1167625"/>
                <a:gd name="connsiteY755" fmla="*/ 370187 h 590372"/>
                <a:gd name="connsiteX756" fmla="*/ 1077071 w 1167625"/>
                <a:gd name="connsiteY756" fmla="*/ 368911 h 590372"/>
                <a:gd name="connsiteX757" fmla="*/ 1077339 w 1167625"/>
                <a:gd name="connsiteY757" fmla="*/ 366634 h 590372"/>
                <a:gd name="connsiteX758" fmla="*/ 1075086 w 1167625"/>
                <a:gd name="connsiteY758" fmla="*/ 364680 h 590372"/>
                <a:gd name="connsiteX759" fmla="*/ 1075086 w 1167625"/>
                <a:gd name="connsiteY759" fmla="*/ 364680 h 590372"/>
                <a:gd name="connsiteX760" fmla="*/ 1075086 w 1167625"/>
                <a:gd name="connsiteY760" fmla="*/ 364680 h 590372"/>
                <a:gd name="connsiteX761" fmla="*/ 1072834 w 1167625"/>
                <a:gd name="connsiteY761" fmla="*/ 366634 h 590372"/>
                <a:gd name="connsiteX762" fmla="*/ 1073122 w 1167625"/>
                <a:gd name="connsiteY762" fmla="*/ 369093 h 590372"/>
                <a:gd name="connsiteX763" fmla="*/ 1072150 w 1167625"/>
                <a:gd name="connsiteY763" fmla="*/ 370187 h 590372"/>
                <a:gd name="connsiteX764" fmla="*/ 1072150 w 1167625"/>
                <a:gd name="connsiteY764" fmla="*/ 370187 h 590372"/>
                <a:gd name="connsiteX765" fmla="*/ 1071178 w 1167625"/>
                <a:gd name="connsiteY765" fmla="*/ 369093 h 590372"/>
                <a:gd name="connsiteX766" fmla="*/ 1071468 w 1167625"/>
                <a:gd name="connsiteY766" fmla="*/ 366634 h 590372"/>
                <a:gd name="connsiteX767" fmla="*/ 1069215 w 1167625"/>
                <a:gd name="connsiteY767" fmla="*/ 364680 h 590372"/>
                <a:gd name="connsiteX768" fmla="*/ 1069215 w 1167625"/>
                <a:gd name="connsiteY768" fmla="*/ 364680 h 590372"/>
                <a:gd name="connsiteX769" fmla="*/ 1069215 w 1167625"/>
                <a:gd name="connsiteY769" fmla="*/ 364680 h 590372"/>
                <a:gd name="connsiteX770" fmla="*/ 1066963 w 1167625"/>
                <a:gd name="connsiteY770" fmla="*/ 366634 h 590372"/>
                <a:gd name="connsiteX771" fmla="*/ 1067251 w 1167625"/>
                <a:gd name="connsiteY771" fmla="*/ 369093 h 590372"/>
                <a:gd name="connsiteX772" fmla="*/ 1066279 w 1167625"/>
                <a:gd name="connsiteY772" fmla="*/ 370187 h 590372"/>
                <a:gd name="connsiteX773" fmla="*/ 1066279 w 1167625"/>
                <a:gd name="connsiteY773" fmla="*/ 370187 h 590372"/>
                <a:gd name="connsiteX774" fmla="*/ 1065307 w 1167625"/>
                <a:gd name="connsiteY774" fmla="*/ 369093 h 590372"/>
                <a:gd name="connsiteX775" fmla="*/ 1065596 w 1167625"/>
                <a:gd name="connsiteY775" fmla="*/ 366634 h 590372"/>
                <a:gd name="connsiteX776" fmla="*/ 1063343 w 1167625"/>
                <a:gd name="connsiteY776" fmla="*/ 364680 h 590372"/>
                <a:gd name="connsiteX777" fmla="*/ 1063343 w 1167625"/>
                <a:gd name="connsiteY777" fmla="*/ 364680 h 590372"/>
                <a:gd name="connsiteX778" fmla="*/ 1063343 w 1167625"/>
                <a:gd name="connsiteY778" fmla="*/ 364680 h 590372"/>
                <a:gd name="connsiteX779" fmla="*/ 1061092 w 1167625"/>
                <a:gd name="connsiteY779" fmla="*/ 366634 h 590372"/>
                <a:gd name="connsiteX780" fmla="*/ 1061381 w 1167625"/>
                <a:gd name="connsiteY780" fmla="*/ 369093 h 590372"/>
                <a:gd name="connsiteX781" fmla="*/ 1060408 w 1167625"/>
                <a:gd name="connsiteY781" fmla="*/ 370187 h 590372"/>
                <a:gd name="connsiteX782" fmla="*/ 1060408 w 1167625"/>
                <a:gd name="connsiteY782" fmla="*/ 370187 h 590372"/>
                <a:gd name="connsiteX783" fmla="*/ 1059436 w 1167625"/>
                <a:gd name="connsiteY783" fmla="*/ 369093 h 590372"/>
                <a:gd name="connsiteX784" fmla="*/ 1059948 w 1167625"/>
                <a:gd name="connsiteY784" fmla="*/ 364747 h 590372"/>
                <a:gd name="connsiteX785" fmla="*/ 1059259 w 1167625"/>
                <a:gd name="connsiteY785" fmla="*/ 364148 h 590372"/>
                <a:gd name="connsiteX786" fmla="*/ 1059259 w 1167625"/>
                <a:gd name="connsiteY786" fmla="*/ 364148 h 590372"/>
                <a:gd name="connsiteX787" fmla="*/ 1058573 w 1167625"/>
                <a:gd name="connsiteY787" fmla="*/ 363601 h 590372"/>
                <a:gd name="connsiteX788" fmla="*/ 1058573 w 1167625"/>
                <a:gd name="connsiteY788" fmla="*/ 292394 h 590372"/>
                <a:gd name="connsiteX789" fmla="*/ 1057840 w 1167625"/>
                <a:gd name="connsiteY789" fmla="*/ 282121 h 590372"/>
                <a:gd name="connsiteX790" fmla="*/ 1057840 w 1167625"/>
                <a:gd name="connsiteY790" fmla="*/ 281386 h 590372"/>
                <a:gd name="connsiteX791" fmla="*/ 1058573 w 1167625"/>
                <a:gd name="connsiteY791" fmla="*/ 280653 h 590372"/>
                <a:gd name="connsiteX792" fmla="*/ 1058573 w 1167625"/>
                <a:gd name="connsiteY792" fmla="*/ 280653 h 590372"/>
                <a:gd name="connsiteX793" fmla="*/ 1059308 w 1167625"/>
                <a:gd name="connsiteY793" fmla="*/ 279918 h 590372"/>
                <a:gd name="connsiteX794" fmla="*/ 1059308 w 1167625"/>
                <a:gd name="connsiteY794" fmla="*/ 278267 h 590372"/>
                <a:gd name="connsiteX795" fmla="*/ 1059857 w 1167625"/>
                <a:gd name="connsiteY795" fmla="*/ 277716 h 590372"/>
                <a:gd name="connsiteX796" fmla="*/ 1059857 w 1167625"/>
                <a:gd name="connsiteY796" fmla="*/ 277716 h 590372"/>
                <a:gd name="connsiteX797" fmla="*/ 1060408 w 1167625"/>
                <a:gd name="connsiteY797" fmla="*/ 277167 h 590372"/>
                <a:gd name="connsiteX798" fmla="*/ 1060408 w 1167625"/>
                <a:gd name="connsiteY798" fmla="*/ 270644 h 590372"/>
                <a:gd name="connsiteX799" fmla="*/ 1059775 w 1167625"/>
                <a:gd name="connsiteY799" fmla="*/ 270011 h 590372"/>
                <a:gd name="connsiteX800" fmla="*/ 1059775 w 1167625"/>
                <a:gd name="connsiteY800" fmla="*/ 270011 h 590372"/>
                <a:gd name="connsiteX801" fmla="*/ 1059170 w 1167625"/>
                <a:gd name="connsiteY801" fmla="*/ 269564 h 590372"/>
                <a:gd name="connsiteX802" fmla="*/ 1057890 w 1167625"/>
                <a:gd name="connsiteY802" fmla="*/ 265401 h 590372"/>
                <a:gd name="connsiteX803" fmla="*/ 1057820 w 1167625"/>
                <a:gd name="connsiteY803" fmla="*/ 265075 h 590372"/>
                <a:gd name="connsiteX804" fmla="*/ 1057820 w 1167625"/>
                <a:gd name="connsiteY804" fmla="*/ 265075 h 590372"/>
                <a:gd name="connsiteX805" fmla="*/ 1054190 w 1167625"/>
                <a:gd name="connsiteY805" fmla="*/ 265075 h 590372"/>
                <a:gd name="connsiteX806" fmla="*/ 1054190 w 1167625"/>
                <a:gd name="connsiteY806" fmla="*/ 265075 h 590372"/>
                <a:gd name="connsiteX807" fmla="*/ 1054122 w 1167625"/>
                <a:gd name="connsiteY807" fmla="*/ 265401 h 590372"/>
                <a:gd name="connsiteX808" fmla="*/ 1052840 w 1167625"/>
                <a:gd name="connsiteY808" fmla="*/ 269564 h 590372"/>
                <a:gd name="connsiteX809" fmla="*/ 1052235 w 1167625"/>
                <a:gd name="connsiteY809" fmla="*/ 270011 h 590372"/>
                <a:gd name="connsiteX810" fmla="*/ 1052180 w 1167625"/>
                <a:gd name="connsiteY810" fmla="*/ 270011 h 590372"/>
                <a:gd name="connsiteX811" fmla="*/ 1051601 w 1167625"/>
                <a:gd name="connsiteY811" fmla="*/ 270589 h 590372"/>
                <a:gd name="connsiteX812" fmla="*/ 1051601 w 1167625"/>
                <a:gd name="connsiteY812" fmla="*/ 270589 h 590372"/>
                <a:gd name="connsiteX813" fmla="*/ 1050789 w 1167625"/>
                <a:gd name="connsiteY813" fmla="*/ 271117 h 590372"/>
                <a:gd name="connsiteX814" fmla="*/ 1048699 w 1167625"/>
                <a:gd name="connsiteY814" fmla="*/ 270189 h 590372"/>
                <a:gd name="connsiteX815" fmla="*/ 1047861 w 1167625"/>
                <a:gd name="connsiteY815" fmla="*/ 270011 h 590372"/>
                <a:gd name="connsiteX816" fmla="*/ 1047399 w 1167625"/>
                <a:gd name="connsiteY816" fmla="*/ 270011 h 590372"/>
                <a:gd name="connsiteX817" fmla="*/ 1043162 w 1167625"/>
                <a:gd name="connsiteY817" fmla="*/ 265773 h 590372"/>
                <a:gd name="connsiteX818" fmla="*/ 1043162 w 1167625"/>
                <a:gd name="connsiteY818" fmla="*/ 258268 h 590372"/>
                <a:gd name="connsiteX819" fmla="*/ 1042061 w 1167625"/>
                <a:gd name="connsiteY819" fmla="*/ 257168 h 590372"/>
                <a:gd name="connsiteX820" fmla="*/ 1042061 w 1167625"/>
                <a:gd name="connsiteY820" fmla="*/ 257168 h 590372"/>
                <a:gd name="connsiteX821" fmla="*/ 1040960 w 1167625"/>
                <a:gd name="connsiteY821" fmla="*/ 256067 h 590372"/>
                <a:gd name="connsiteX822" fmla="*/ 1040960 w 1167625"/>
                <a:gd name="connsiteY822" fmla="*/ 236659 h 590372"/>
                <a:gd name="connsiteX823" fmla="*/ 1040553 w 1167625"/>
                <a:gd name="connsiteY823" fmla="*/ 236253 h 590372"/>
                <a:gd name="connsiteX824" fmla="*/ 1040553 w 1167625"/>
                <a:gd name="connsiteY824" fmla="*/ 236253 h 590372"/>
                <a:gd name="connsiteX825" fmla="*/ 1040156 w 1167625"/>
                <a:gd name="connsiteY825" fmla="*/ 235933 h 590372"/>
                <a:gd name="connsiteX826" fmla="*/ 1038865 w 1167625"/>
                <a:gd name="connsiteY826" fmla="*/ 230126 h 590372"/>
                <a:gd name="connsiteX827" fmla="*/ 1038268 w 1167625"/>
                <a:gd name="connsiteY827" fmla="*/ 229647 h 590372"/>
                <a:gd name="connsiteX828" fmla="*/ 1038268 w 1167625"/>
                <a:gd name="connsiteY828" fmla="*/ 229647 h 590372"/>
                <a:gd name="connsiteX829" fmla="*/ 1037658 w 1167625"/>
                <a:gd name="connsiteY829" fmla="*/ 229036 h 590372"/>
                <a:gd name="connsiteX830" fmla="*/ 1037658 w 1167625"/>
                <a:gd name="connsiteY830" fmla="*/ 219739 h 590372"/>
                <a:gd name="connsiteX831" fmla="*/ 1038024 w 1167625"/>
                <a:gd name="connsiteY831" fmla="*/ 219373 h 590372"/>
                <a:gd name="connsiteX832" fmla="*/ 1038024 w 1167625"/>
                <a:gd name="connsiteY832" fmla="*/ 219373 h 590372"/>
                <a:gd name="connsiteX833" fmla="*/ 1038391 w 1167625"/>
                <a:gd name="connsiteY833" fmla="*/ 219006 h 590372"/>
                <a:gd name="connsiteX834" fmla="*/ 1038391 w 1167625"/>
                <a:gd name="connsiteY834" fmla="*/ 215153 h 590372"/>
                <a:gd name="connsiteX835" fmla="*/ 1038942 w 1167625"/>
                <a:gd name="connsiteY835" fmla="*/ 214602 h 590372"/>
                <a:gd name="connsiteX836" fmla="*/ 1038942 w 1167625"/>
                <a:gd name="connsiteY836" fmla="*/ 214602 h 590372"/>
                <a:gd name="connsiteX837" fmla="*/ 1039492 w 1167625"/>
                <a:gd name="connsiteY837" fmla="*/ 214052 h 590372"/>
                <a:gd name="connsiteX838" fmla="*/ 1039492 w 1167625"/>
                <a:gd name="connsiteY838" fmla="*/ 208547 h 590372"/>
                <a:gd name="connsiteX839" fmla="*/ 1038942 w 1167625"/>
                <a:gd name="connsiteY839" fmla="*/ 207997 h 590372"/>
                <a:gd name="connsiteX840" fmla="*/ 1038942 w 1167625"/>
                <a:gd name="connsiteY840" fmla="*/ 207997 h 590372"/>
                <a:gd name="connsiteX841" fmla="*/ 1038391 w 1167625"/>
                <a:gd name="connsiteY841" fmla="*/ 207446 h 590372"/>
                <a:gd name="connsiteX842" fmla="*/ 1038391 w 1167625"/>
                <a:gd name="connsiteY842" fmla="*/ 193271 h 590372"/>
                <a:gd name="connsiteX843" fmla="*/ 1038710 w 1167625"/>
                <a:gd name="connsiteY843" fmla="*/ 192952 h 590372"/>
                <a:gd name="connsiteX844" fmla="*/ 1038710 w 1167625"/>
                <a:gd name="connsiteY844" fmla="*/ 192952 h 590372"/>
                <a:gd name="connsiteX845" fmla="*/ 1039019 w 1167625"/>
                <a:gd name="connsiteY845" fmla="*/ 192552 h 590372"/>
                <a:gd name="connsiteX846" fmla="*/ 1037658 w 1167625"/>
                <a:gd name="connsiteY846" fmla="*/ 187449 h 590372"/>
                <a:gd name="connsiteX847" fmla="*/ 1036076 w 1167625"/>
                <a:gd name="connsiteY847" fmla="*/ 182930 h 590372"/>
                <a:gd name="connsiteX848" fmla="*/ 1032101 w 1167625"/>
                <a:gd name="connsiteY848" fmla="*/ 180110 h 590372"/>
                <a:gd name="connsiteX849" fmla="*/ 1032101 w 1167625"/>
                <a:gd name="connsiteY849" fmla="*/ 180110 h 590372"/>
                <a:gd name="connsiteX850" fmla="*/ 1027935 w 1167625"/>
                <a:gd name="connsiteY850" fmla="*/ 176536 h 590372"/>
                <a:gd name="connsiteX851" fmla="*/ 1018966 w 1167625"/>
                <a:gd name="connsiteY851" fmla="*/ 118062 h 590372"/>
                <a:gd name="connsiteX852" fmla="*/ 1020535 w 1167625"/>
                <a:gd name="connsiteY852" fmla="*/ 117184 h 590372"/>
                <a:gd name="connsiteX853" fmla="*/ 1020535 w 1167625"/>
                <a:gd name="connsiteY853" fmla="*/ 117184 h 590372"/>
                <a:gd name="connsiteX854" fmla="*/ 1022054 w 1167625"/>
                <a:gd name="connsiteY854" fmla="*/ 116114 h 590372"/>
                <a:gd name="connsiteX855" fmla="*/ 1021512 w 1167625"/>
                <a:gd name="connsiteY855" fmla="*/ 114671 h 590372"/>
                <a:gd name="connsiteX856" fmla="*/ 1021996 w 1167625"/>
                <a:gd name="connsiteY856" fmla="*/ 113085 h 590372"/>
                <a:gd name="connsiteX857" fmla="*/ 1022081 w 1167625"/>
                <a:gd name="connsiteY857" fmla="*/ 113024 h 590372"/>
                <a:gd name="connsiteX858" fmla="*/ 1021128 w 1167625"/>
                <a:gd name="connsiteY858" fmla="*/ 110310 h 590372"/>
                <a:gd name="connsiteX859" fmla="*/ 1020731 w 1167625"/>
                <a:gd name="connsiteY859" fmla="*/ 110332 h 590372"/>
                <a:gd name="connsiteX860" fmla="*/ 1019435 w 1167625"/>
                <a:gd name="connsiteY860" fmla="*/ 109363 h 590372"/>
                <a:gd name="connsiteX861" fmla="*/ 1019435 w 1167625"/>
                <a:gd name="connsiteY861" fmla="*/ 109363 h 590372"/>
                <a:gd name="connsiteX862" fmla="*/ 1016983 w 1167625"/>
                <a:gd name="connsiteY862" fmla="*/ 109363 h 590372"/>
                <a:gd name="connsiteX863" fmla="*/ 1016983 w 1167625"/>
                <a:gd name="connsiteY863" fmla="*/ 109363 h 590372"/>
                <a:gd name="connsiteX864" fmla="*/ 1015688 w 1167625"/>
                <a:gd name="connsiteY864" fmla="*/ 110332 h 590372"/>
                <a:gd name="connsiteX865" fmla="*/ 1015292 w 1167625"/>
                <a:gd name="connsiteY865" fmla="*/ 110310 h 590372"/>
                <a:gd name="connsiteX866" fmla="*/ 1014338 w 1167625"/>
                <a:gd name="connsiteY866" fmla="*/ 113024 h 590372"/>
                <a:gd name="connsiteX867" fmla="*/ 1014424 w 1167625"/>
                <a:gd name="connsiteY867" fmla="*/ 113085 h 590372"/>
                <a:gd name="connsiteX868" fmla="*/ 1014908 w 1167625"/>
                <a:gd name="connsiteY868" fmla="*/ 114671 h 590372"/>
                <a:gd name="connsiteX869" fmla="*/ 1014366 w 1167625"/>
                <a:gd name="connsiteY869" fmla="*/ 116114 h 590372"/>
                <a:gd name="connsiteX870" fmla="*/ 1015885 w 1167625"/>
                <a:gd name="connsiteY870" fmla="*/ 117184 h 590372"/>
                <a:gd name="connsiteX871" fmla="*/ 1015885 w 1167625"/>
                <a:gd name="connsiteY871" fmla="*/ 117184 h 590372"/>
                <a:gd name="connsiteX872" fmla="*/ 1017454 w 1167625"/>
                <a:gd name="connsiteY872" fmla="*/ 118062 h 590372"/>
                <a:gd name="connsiteX873" fmla="*/ 1008453 w 1167625"/>
                <a:gd name="connsiteY873" fmla="*/ 176734 h 590372"/>
                <a:gd name="connsiteX874" fmla="*/ 1004520 w 1167625"/>
                <a:gd name="connsiteY874" fmla="*/ 180110 h 590372"/>
                <a:gd name="connsiteX875" fmla="*/ 1004520 w 1167625"/>
                <a:gd name="connsiteY875" fmla="*/ 180110 h 590372"/>
                <a:gd name="connsiteX876" fmla="*/ 1000765 w 1167625"/>
                <a:gd name="connsiteY876" fmla="*/ 182774 h 590372"/>
                <a:gd name="connsiteX877" fmla="*/ 999129 w 1167625"/>
                <a:gd name="connsiteY877" fmla="*/ 187449 h 590372"/>
                <a:gd name="connsiteX878" fmla="*/ 997767 w 1167625"/>
                <a:gd name="connsiteY878" fmla="*/ 192552 h 590372"/>
                <a:gd name="connsiteX879" fmla="*/ 998076 w 1167625"/>
                <a:gd name="connsiteY879" fmla="*/ 192952 h 590372"/>
                <a:gd name="connsiteX880" fmla="*/ 998076 w 1167625"/>
                <a:gd name="connsiteY880" fmla="*/ 192952 h 590372"/>
                <a:gd name="connsiteX881" fmla="*/ 998394 w 1167625"/>
                <a:gd name="connsiteY881" fmla="*/ 193271 h 590372"/>
                <a:gd name="connsiteX882" fmla="*/ 998394 w 1167625"/>
                <a:gd name="connsiteY882" fmla="*/ 207446 h 590372"/>
                <a:gd name="connsiteX883" fmla="*/ 997845 w 1167625"/>
                <a:gd name="connsiteY883" fmla="*/ 207997 h 590372"/>
                <a:gd name="connsiteX884" fmla="*/ 997845 w 1167625"/>
                <a:gd name="connsiteY884" fmla="*/ 207997 h 590372"/>
                <a:gd name="connsiteX885" fmla="*/ 997294 w 1167625"/>
                <a:gd name="connsiteY885" fmla="*/ 208547 h 590372"/>
                <a:gd name="connsiteX886" fmla="*/ 997294 w 1167625"/>
                <a:gd name="connsiteY886" fmla="*/ 214052 h 590372"/>
                <a:gd name="connsiteX887" fmla="*/ 997845 w 1167625"/>
                <a:gd name="connsiteY887" fmla="*/ 214602 h 590372"/>
                <a:gd name="connsiteX888" fmla="*/ 997845 w 1167625"/>
                <a:gd name="connsiteY888" fmla="*/ 214602 h 590372"/>
                <a:gd name="connsiteX889" fmla="*/ 998394 w 1167625"/>
                <a:gd name="connsiteY889" fmla="*/ 215153 h 590372"/>
                <a:gd name="connsiteX890" fmla="*/ 998394 w 1167625"/>
                <a:gd name="connsiteY890" fmla="*/ 219006 h 590372"/>
                <a:gd name="connsiteX891" fmla="*/ 998762 w 1167625"/>
                <a:gd name="connsiteY891" fmla="*/ 219373 h 590372"/>
                <a:gd name="connsiteX892" fmla="*/ 998762 w 1167625"/>
                <a:gd name="connsiteY892" fmla="*/ 219373 h 590372"/>
                <a:gd name="connsiteX893" fmla="*/ 999129 w 1167625"/>
                <a:gd name="connsiteY893" fmla="*/ 219739 h 590372"/>
                <a:gd name="connsiteX894" fmla="*/ 999129 w 1167625"/>
                <a:gd name="connsiteY894" fmla="*/ 230136 h 590372"/>
                <a:gd name="connsiteX895" fmla="*/ 998518 w 1167625"/>
                <a:gd name="connsiteY895" fmla="*/ 230748 h 590372"/>
                <a:gd name="connsiteX896" fmla="*/ 998518 w 1167625"/>
                <a:gd name="connsiteY896" fmla="*/ 230748 h 590372"/>
                <a:gd name="connsiteX897" fmla="*/ 997922 w 1167625"/>
                <a:gd name="connsiteY897" fmla="*/ 231227 h 590372"/>
                <a:gd name="connsiteX898" fmla="*/ 996667 w 1167625"/>
                <a:gd name="connsiteY898" fmla="*/ 236874 h 590372"/>
                <a:gd name="connsiteX899" fmla="*/ 996070 w 1167625"/>
                <a:gd name="connsiteY899" fmla="*/ 237353 h 590372"/>
                <a:gd name="connsiteX900" fmla="*/ 996070 w 1167625"/>
                <a:gd name="connsiteY900" fmla="*/ 237353 h 590372"/>
                <a:gd name="connsiteX901" fmla="*/ 995460 w 1167625"/>
                <a:gd name="connsiteY901" fmla="*/ 237963 h 590372"/>
                <a:gd name="connsiteX902" fmla="*/ 995460 w 1167625"/>
                <a:gd name="connsiteY902" fmla="*/ 257535 h 590372"/>
                <a:gd name="connsiteX903" fmla="*/ 994725 w 1167625"/>
                <a:gd name="connsiteY903" fmla="*/ 258268 h 590372"/>
                <a:gd name="connsiteX904" fmla="*/ 994725 w 1167625"/>
                <a:gd name="connsiteY904" fmla="*/ 258268 h 590372"/>
                <a:gd name="connsiteX905" fmla="*/ 993992 w 1167625"/>
                <a:gd name="connsiteY905" fmla="*/ 259003 h 590372"/>
                <a:gd name="connsiteX906" fmla="*/ 993992 w 1167625"/>
                <a:gd name="connsiteY906" fmla="*/ 269295 h 590372"/>
                <a:gd name="connsiteX907" fmla="*/ 992176 w 1167625"/>
                <a:gd name="connsiteY907" fmla="*/ 271112 h 590372"/>
                <a:gd name="connsiteX908" fmla="*/ 992176 w 1167625"/>
                <a:gd name="connsiteY908" fmla="*/ 271112 h 590372"/>
                <a:gd name="connsiteX909" fmla="*/ 991437 w 1167625"/>
                <a:gd name="connsiteY909" fmla="*/ 271268 h 590372"/>
                <a:gd name="connsiteX910" fmla="*/ 989300 w 1167625"/>
                <a:gd name="connsiteY910" fmla="*/ 272218 h 590372"/>
                <a:gd name="connsiteX911" fmla="*/ 988488 w 1167625"/>
                <a:gd name="connsiteY911" fmla="*/ 271689 h 590372"/>
                <a:gd name="connsiteX912" fmla="*/ 988488 w 1167625"/>
                <a:gd name="connsiteY912" fmla="*/ 271689 h 590372"/>
                <a:gd name="connsiteX913" fmla="*/ 987909 w 1167625"/>
                <a:gd name="connsiteY913" fmla="*/ 271112 h 590372"/>
                <a:gd name="connsiteX914" fmla="*/ 987854 w 1167625"/>
                <a:gd name="connsiteY914" fmla="*/ 271112 h 590372"/>
                <a:gd name="connsiteX915" fmla="*/ 987249 w 1167625"/>
                <a:gd name="connsiteY915" fmla="*/ 270665 h 590372"/>
                <a:gd name="connsiteX916" fmla="*/ 985968 w 1167625"/>
                <a:gd name="connsiteY916" fmla="*/ 266502 h 590372"/>
                <a:gd name="connsiteX917" fmla="*/ 985899 w 1167625"/>
                <a:gd name="connsiteY917" fmla="*/ 266175 h 590372"/>
                <a:gd name="connsiteX918" fmla="*/ 985899 w 1167625"/>
                <a:gd name="connsiteY918" fmla="*/ 266175 h 590372"/>
                <a:gd name="connsiteX919" fmla="*/ 982268 w 1167625"/>
                <a:gd name="connsiteY919" fmla="*/ 266175 h 590372"/>
                <a:gd name="connsiteX920" fmla="*/ 982268 w 1167625"/>
                <a:gd name="connsiteY920" fmla="*/ 266175 h 590372"/>
                <a:gd name="connsiteX921" fmla="*/ 982200 w 1167625"/>
                <a:gd name="connsiteY921" fmla="*/ 266502 h 590372"/>
                <a:gd name="connsiteX922" fmla="*/ 980919 w 1167625"/>
                <a:gd name="connsiteY922" fmla="*/ 270665 h 590372"/>
                <a:gd name="connsiteX923" fmla="*/ 980313 w 1167625"/>
                <a:gd name="connsiteY923" fmla="*/ 271112 h 590372"/>
                <a:gd name="connsiteX924" fmla="*/ 980313 w 1167625"/>
                <a:gd name="connsiteY924" fmla="*/ 271112 h 590372"/>
                <a:gd name="connsiteX925" fmla="*/ 979681 w 1167625"/>
                <a:gd name="connsiteY925" fmla="*/ 271745 h 590372"/>
                <a:gd name="connsiteX926" fmla="*/ 979681 w 1167625"/>
                <a:gd name="connsiteY926" fmla="*/ 278267 h 590372"/>
                <a:gd name="connsiteX927" fmla="*/ 980231 w 1167625"/>
                <a:gd name="connsiteY927" fmla="*/ 278817 h 590372"/>
                <a:gd name="connsiteX928" fmla="*/ 980231 w 1167625"/>
                <a:gd name="connsiteY928" fmla="*/ 278817 h 590372"/>
                <a:gd name="connsiteX929" fmla="*/ 980782 w 1167625"/>
                <a:gd name="connsiteY929" fmla="*/ 279368 h 590372"/>
                <a:gd name="connsiteX930" fmla="*/ 980782 w 1167625"/>
                <a:gd name="connsiteY930" fmla="*/ 281019 h 590372"/>
                <a:gd name="connsiteX931" fmla="*/ 981515 w 1167625"/>
                <a:gd name="connsiteY931" fmla="*/ 281753 h 590372"/>
                <a:gd name="connsiteX932" fmla="*/ 981515 w 1167625"/>
                <a:gd name="connsiteY932" fmla="*/ 281753 h 590372"/>
                <a:gd name="connsiteX933" fmla="*/ 982250 w 1167625"/>
                <a:gd name="connsiteY933" fmla="*/ 282487 h 590372"/>
                <a:gd name="connsiteX934" fmla="*/ 982250 w 1167625"/>
                <a:gd name="connsiteY934" fmla="*/ 283221 h 590372"/>
                <a:gd name="connsiteX935" fmla="*/ 981515 w 1167625"/>
                <a:gd name="connsiteY935" fmla="*/ 293495 h 590372"/>
                <a:gd name="connsiteX936" fmla="*/ 981515 w 1167625"/>
                <a:gd name="connsiteY936" fmla="*/ 370229 h 590372"/>
                <a:gd name="connsiteX937" fmla="*/ 980825 w 1167625"/>
                <a:gd name="connsiteY937" fmla="*/ 370921 h 590372"/>
                <a:gd name="connsiteX938" fmla="*/ 980825 w 1167625"/>
                <a:gd name="connsiteY938" fmla="*/ 370921 h 590372"/>
                <a:gd name="connsiteX939" fmla="*/ 980139 w 1167625"/>
                <a:gd name="connsiteY939" fmla="*/ 370149 h 590372"/>
                <a:gd name="connsiteX940" fmla="*/ 980465 w 1167625"/>
                <a:gd name="connsiteY940" fmla="*/ 367369 h 590372"/>
                <a:gd name="connsiteX941" fmla="*/ 978213 w 1167625"/>
                <a:gd name="connsiteY941" fmla="*/ 365413 h 590372"/>
                <a:gd name="connsiteX942" fmla="*/ 978213 w 1167625"/>
                <a:gd name="connsiteY942" fmla="*/ 365413 h 590372"/>
                <a:gd name="connsiteX943" fmla="*/ 978213 w 1167625"/>
                <a:gd name="connsiteY943" fmla="*/ 365413 h 590372"/>
                <a:gd name="connsiteX944" fmla="*/ 975960 w 1167625"/>
                <a:gd name="connsiteY944" fmla="*/ 367369 h 590372"/>
                <a:gd name="connsiteX945" fmla="*/ 976249 w 1167625"/>
                <a:gd name="connsiteY945" fmla="*/ 369828 h 590372"/>
                <a:gd name="connsiteX946" fmla="*/ 975277 w 1167625"/>
                <a:gd name="connsiteY946" fmla="*/ 370921 h 590372"/>
                <a:gd name="connsiteX947" fmla="*/ 975277 w 1167625"/>
                <a:gd name="connsiteY947" fmla="*/ 370921 h 590372"/>
                <a:gd name="connsiteX948" fmla="*/ 974305 w 1167625"/>
                <a:gd name="connsiteY948" fmla="*/ 369828 h 590372"/>
                <a:gd name="connsiteX949" fmla="*/ 974595 w 1167625"/>
                <a:gd name="connsiteY949" fmla="*/ 367369 h 590372"/>
                <a:gd name="connsiteX950" fmla="*/ 972342 w 1167625"/>
                <a:gd name="connsiteY950" fmla="*/ 365413 h 590372"/>
                <a:gd name="connsiteX951" fmla="*/ 972342 w 1167625"/>
                <a:gd name="connsiteY951" fmla="*/ 365413 h 590372"/>
                <a:gd name="connsiteX952" fmla="*/ 972342 w 1167625"/>
                <a:gd name="connsiteY952" fmla="*/ 365413 h 590372"/>
                <a:gd name="connsiteX953" fmla="*/ 970089 w 1167625"/>
                <a:gd name="connsiteY953" fmla="*/ 367369 h 590372"/>
                <a:gd name="connsiteX954" fmla="*/ 970378 w 1167625"/>
                <a:gd name="connsiteY954" fmla="*/ 369828 h 590372"/>
                <a:gd name="connsiteX955" fmla="*/ 969406 w 1167625"/>
                <a:gd name="connsiteY955" fmla="*/ 370921 h 590372"/>
                <a:gd name="connsiteX956" fmla="*/ 969406 w 1167625"/>
                <a:gd name="connsiteY956" fmla="*/ 370921 h 590372"/>
                <a:gd name="connsiteX957" fmla="*/ 968434 w 1167625"/>
                <a:gd name="connsiteY957" fmla="*/ 369828 h 590372"/>
                <a:gd name="connsiteX958" fmla="*/ 968724 w 1167625"/>
                <a:gd name="connsiteY958" fmla="*/ 367369 h 590372"/>
                <a:gd name="connsiteX959" fmla="*/ 966471 w 1167625"/>
                <a:gd name="connsiteY959" fmla="*/ 365413 h 590372"/>
                <a:gd name="connsiteX960" fmla="*/ 966471 w 1167625"/>
                <a:gd name="connsiteY960" fmla="*/ 365413 h 590372"/>
                <a:gd name="connsiteX961" fmla="*/ 966471 w 1167625"/>
                <a:gd name="connsiteY961" fmla="*/ 365413 h 590372"/>
                <a:gd name="connsiteX962" fmla="*/ 964218 w 1167625"/>
                <a:gd name="connsiteY962" fmla="*/ 367369 h 590372"/>
                <a:gd name="connsiteX963" fmla="*/ 964507 w 1167625"/>
                <a:gd name="connsiteY963" fmla="*/ 369828 h 590372"/>
                <a:gd name="connsiteX964" fmla="*/ 963535 w 1167625"/>
                <a:gd name="connsiteY964" fmla="*/ 370921 h 590372"/>
                <a:gd name="connsiteX965" fmla="*/ 963535 w 1167625"/>
                <a:gd name="connsiteY965" fmla="*/ 370921 h 590372"/>
                <a:gd name="connsiteX966" fmla="*/ 962563 w 1167625"/>
                <a:gd name="connsiteY966" fmla="*/ 369828 h 590372"/>
                <a:gd name="connsiteX967" fmla="*/ 962853 w 1167625"/>
                <a:gd name="connsiteY967" fmla="*/ 367369 h 590372"/>
                <a:gd name="connsiteX968" fmla="*/ 960600 w 1167625"/>
                <a:gd name="connsiteY968" fmla="*/ 365413 h 590372"/>
                <a:gd name="connsiteX969" fmla="*/ 960600 w 1167625"/>
                <a:gd name="connsiteY969" fmla="*/ 365413 h 590372"/>
                <a:gd name="connsiteX970" fmla="*/ 960600 w 1167625"/>
                <a:gd name="connsiteY970" fmla="*/ 365413 h 590372"/>
                <a:gd name="connsiteX971" fmla="*/ 958347 w 1167625"/>
                <a:gd name="connsiteY971" fmla="*/ 367369 h 590372"/>
                <a:gd name="connsiteX972" fmla="*/ 958636 w 1167625"/>
                <a:gd name="connsiteY972" fmla="*/ 369828 h 590372"/>
                <a:gd name="connsiteX973" fmla="*/ 957664 w 1167625"/>
                <a:gd name="connsiteY973" fmla="*/ 370921 h 590372"/>
                <a:gd name="connsiteX974" fmla="*/ 957664 w 1167625"/>
                <a:gd name="connsiteY974" fmla="*/ 370921 h 590372"/>
                <a:gd name="connsiteX975" fmla="*/ 956692 w 1167625"/>
                <a:gd name="connsiteY975" fmla="*/ 369828 h 590372"/>
                <a:gd name="connsiteX976" fmla="*/ 956980 w 1167625"/>
                <a:gd name="connsiteY976" fmla="*/ 367369 h 590372"/>
                <a:gd name="connsiteX977" fmla="*/ 954728 w 1167625"/>
                <a:gd name="connsiteY977" fmla="*/ 365413 h 590372"/>
                <a:gd name="connsiteX978" fmla="*/ 954728 w 1167625"/>
                <a:gd name="connsiteY978" fmla="*/ 365413 h 590372"/>
                <a:gd name="connsiteX979" fmla="*/ 954728 w 1167625"/>
                <a:gd name="connsiteY979" fmla="*/ 365413 h 590372"/>
                <a:gd name="connsiteX980" fmla="*/ 952475 w 1167625"/>
                <a:gd name="connsiteY980" fmla="*/ 367369 h 590372"/>
                <a:gd name="connsiteX981" fmla="*/ 952680 w 1167625"/>
                <a:gd name="connsiteY981" fmla="*/ 369098 h 590372"/>
                <a:gd name="connsiteX982" fmla="*/ 951058 w 1167625"/>
                <a:gd name="connsiteY982" fmla="*/ 370921 h 590372"/>
                <a:gd name="connsiteX983" fmla="*/ 951058 w 1167625"/>
                <a:gd name="connsiteY983" fmla="*/ 370921 h 590372"/>
                <a:gd name="connsiteX984" fmla="*/ 949438 w 1167625"/>
                <a:gd name="connsiteY984" fmla="*/ 369098 h 590372"/>
                <a:gd name="connsiteX985" fmla="*/ 949641 w 1167625"/>
                <a:gd name="connsiteY985" fmla="*/ 367369 h 590372"/>
                <a:gd name="connsiteX986" fmla="*/ 947390 w 1167625"/>
                <a:gd name="connsiteY986" fmla="*/ 365413 h 590372"/>
                <a:gd name="connsiteX987" fmla="*/ 947390 w 1167625"/>
                <a:gd name="connsiteY987" fmla="*/ 365413 h 590372"/>
                <a:gd name="connsiteX988" fmla="*/ 947390 w 1167625"/>
                <a:gd name="connsiteY988" fmla="*/ 365413 h 590372"/>
                <a:gd name="connsiteX989" fmla="*/ 945138 w 1167625"/>
                <a:gd name="connsiteY989" fmla="*/ 367369 h 590372"/>
                <a:gd name="connsiteX990" fmla="*/ 945405 w 1167625"/>
                <a:gd name="connsiteY990" fmla="*/ 369645 h 590372"/>
                <a:gd name="connsiteX991" fmla="*/ 944270 w 1167625"/>
                <a:gd name="connsiteY991" fmla="*/ 370921 h 590372"/>
                <a:gd name="connsiteX992" fmla="*/ 944270 w 1167625"/>
                <a:gd name="connsiteY992" fmla="*/ 370921 h 590372"/>
                <a:gd name="connsiteX993" fmla="*/ 943137 w 1167625"/>
                <a:gd name="connsiteY993" fmla="*/ 369645 h 590372"/>
                <a:gd name="connsiteX994" fmla="*/ 943404 w 1167625"/>
                <a:gd name="connsiteY994" fmla="*/ 367369 h 590372"/>
                <a:gd name="connsiteX995" fmla="*/ 941152 w 1167625"/>
                <a:gd name="connsiteY995" fmla="*/ 365413 h 590372"/>
                <a:gd name="connsiteX996" fmla="*/ 941152 w 1167625"/>
                <a:gd name="connsiteY996" fmla="*/ 365413 h 590372"/>
                <a:gd name="connsiteX997" fmla="*/ 941152 w 1167625"/>
                <a:gd name="connsiteY997" fmla="*/ 365413 h 590372"/>
                <a:gd name="connsiteX998" fmla="*/ 938899 w 1167625"/>
                <a:gd name="connsiteY998" fmla="*/ 367369 h 590372"/>
                <a:gd name="connsiteX999" fmla="*/ 939226 w 1167625"/>
                <a:gd name="connsiteY999" fmla="*/ 370149 h 590372"/>
                <a:gd name="connsiteX1000" fmla="*/ 938540 w 1167625"/>
                <a:gd name="connsiteY1000" fmla="*/ 370921 h 590372"/>
                <a:gd name="connsiteX1001" fmla="*/ 938540 w 1167625"/>
                <a:gd name="connsiteY1001" fmla="*/ 370921 h 590372"/>
                <a:gd name="connsiteX1002" fmla="*/ 937848 w 1167625"/>
                <a:gd name="connsiteY1002" fmla="*/ 370229 h 590372"/>
                <a:gd name="connsiteX1003" fmla="*/ 937848 w 1167625"/>
                <a:gd name="connsiteY1003" fmla="*/ 357160 h 590372"/>
                <a:gd name="connsiteX1004" fmla="*/ 938032 w 1167625"/>
                <a:gd name="connsiteY1004" fmla="*/ 356977 h 590372"/>
                <a:gd name="connsiteX1005" fmla="*/ 938032 w 1167625"/>
                <a:gd name="connsiteY1005" fmla="*/ 356977 h 590372"/>
                <a:gd name="connsiteX1006" fmla="*/ 938216 w 1167625"/>
                <a:gd name="connsiteY1006" fmla="*/ 356794 h 590372"/>
                <a:gd name="connsiteX1007" fmla="*/ 938216 w 1167625"/>
                <a:gd name="connsiteY1007" fmla="*/ 354958 h 590372"/>
                <a:gd name="connsiteX1008" fmla="*/ 936198 w 1167625"/>
                <a:gd name="connsiteY1008" fmla="*/ 352940 h 590372"/>
                <a:gd name="connsiteX1009" fmla="*/ 935362 w 1167625"/>
                <a:gd name="connsiteY1009" fmla="*/ 352940 h 590372"/>
                <a:gd name="connsiteX1010" fmla="*/ 932577 w 1167625"/>
                <a:gd name="connsiteY1010" fmla="*/ 350711 h 590372"/>
                <a:gd name="connsiteX1011" fmla="*/ 932577 w 1167625"/>
                <a:gd name="connsiteY1011" fmla="*/ 350711 h 590372"/>
                <a:gd name="connsiteX1012" fmla="*/ 926978 w 1167625"/>
                <a:gd name="connsiteY1012" fmla="*/ 350701 h 590372"/>
                <a:gd name="connsiteX1013" fmla="*/ 926795 w 1167625"/>
                <a:gd name="connsiteY1013" fmla="*/ 351508 h 590372"/>
                <a:gd name="connsiteX1014" fmla="*/ 925006 w 1167625"/>
                <a:gd name="connsiteY1014" fmla="*/ 352940 h 590372"/>
                <a:gd name="connsiteX1015" fmla="*/ 925006 w 1167625"/>
                <a:gd name="connsiteY1015" fmla="*/ 352940 h 590372"/>
                <a:gd name="connsiteX1016" fmla="*/ 923172 w 1167625"/>
                <a:gd name="connsiteY1016" fmla="*/ 354774 h 590372"/>
                <a:gd name="connsiteX1017" fmla="*/ 923172 w 1167625"/>
                <a:gd name="connsiteY1017" fmla="*/ 356610 h 590372"/>
                <a:gd name="connsiteX1018" fmla="*/ 923538 w 1167625"/>
                <a:gd name="connsiteY1018" fmla="*/ 356977 h 590372"/>
                <a:gd name="connsiteX1019" fmla="*/ 923538 w 1167625"/>
                <a:gd name="connsiteY1019" fmla="*/ 356977 h 590372"/>
                <a:gd name="connsiteX1020" fmla="*/ 923905 w 1167625"/>
                <a:gd name="connsiteY1020" fmla="*/ 357343 h 590372"/>
                <a:gd name="connsiteX1021" fmla="*/ 923905 w 1167625"/>
                <a:gd name="connsiteY1021" fmla="*/ 370229 h 590372"/>
                <a:gd name="connsiteX1022" fmla="*/ 923214 w 1167625"/>
                <a:gd name="connsiteY1022" fmla="*/ 370921 h 590372"/>
                <a:gd name="connsiteX1023" fmla="*/ 923214 w 1167625"/>
                <a:gd name="connsiteY1023" fmla="*/ 370921 h 590372"/>
                <a:gd name="connsiteX1024" fmla="*/ 922528 w 1167625"/>
                <a:gd name="connsiteY1024" fmla="*/ 370149 h 590372"/>
                <a:gd name="connsiteX1025" fmla="*/ 922856 w 1167625"/>
                <a:gd name="connsiteY1025" fmla="*/ 367369 h 590372"/>
                <a:gd name="connsiteX1026" fmla="*/ 920603 w 1167625"/>
                <a:gd name="connsiteY1026" fmla="*/ 365413 h 590372"/>
                <a:gd name="connsiteX1027" fmla="*/ 920603 w 1167625"/>
                <a:gd name="connsiteY1027" fmla="*/ 365413 h 590372"/>
                <a:gd name="connsiteX1028" fmla="*/ 920603 w 1167625"/>
                <a:gd name="connsiteY1028" fmla="*/ 365413 h 590372"/>
                <a:gd name="connsiteX1029" fmla="*/ 918350 w 1167625"/>
                <a:gd name="connsiteY1029" fmla="*/ 367369 h 590372"/>
                <a:gd name="connsiteX1030" fmla="*/ 918639 w 1167625"/>
                <a:gd name="connsiteY1030" fmla="*/ 369828 h 590372"/>
                <a:gd name="connsiteX1031" fmla="*/ 917667 w 1167625"/>
                <a:gd name="connsiteY1031" fmla="*/ 370921 h 590372"/>
                <a:gd name="connsiteX1032" fmla="*/ 917667 w 1167625"/>
                <a:gd name="connsiteY1032" fmla="*/ 370921 h 590372"/>
                <a:gd name="connsiteX1033" fmla="*/ 916695 w 1167625"/>
                <a:gd name="connsiteY1033" fmla="*/ 369828 h 590372"/>
                <a:gd name="connsiteX1034" fmla="*/ 916985 w 1167625"/>
                <a:gd name="connsiteY1034" fmla="*/ 367369 h 590372"/>
                <a:gd name="connsiteX1035" fmla="*/ 914732 w 1167625"/>
                <a:gd name="connsiteY1035" fmla="*/ 365413 h 590372"/>
                <a:gd name="connsiteX1036" fmla="*/ 914732 w 1167625"/>
                <a:gd name="connsiteY1036" fmla="*/ 365413 h 590372"/>
                <a:gd name="connsiteX1037" fmla="*/ 914732 w 1167625"/>
                <a:gd name="connsiteY1037" fmla="*/ 365413 h 590372"/>
                <a:gd name="connsiteX1038" fmla="*/ 912479 w 1167625"/>
                <a:gd name="connsiteY1038" fmla="*/ 367369 h 590372"/>
                <a:gd name="connsiteX1039" fmla="*/ 912768 w 1167625"/>
                <a:gd name="connsiteY1039" fmla="*/ 369828 h 590372"/>
                <a:gd name="connsiteX1040" fmla="*/ 911796 w 1167625"/>
                <a:gd name="connsiteY1040" fmla="*/ 370921 h 590372"/>
                <a:gd name="connsiteX1041" fmla="*/ 911796 w 1167625"/>
                <a:gd name="connsiteY1041" fmla="*/ 370921 h 590372"/>
                <a:gd name="connsiteX1042" fmla="*/ 910824 w 1167625"/>
                <a:gd name="connsiteY1042" fmla="*/ 369828 h 590372"/>
                <a:gd name="connsiteX1043" fmla="*/ 911112 w 1167625"/>
                <a:gd name="connsiteY1043" fmla="*/ 367369 h 590372"/>
                <a:gd name="connsiteX1044" fmla="*/ 908860 w 1167625"/>
                <a:gd name="connsiteY1044" fmla="*/ 365413 h 590372"/>
                <a:gd name="connsiteX1045" fmla="*/ 908860 w 1167625"/>
                <a:gd name="connsiteY1045" fmla="*/ 365413 h 590372"/>
                <a:gd name="connsiteX1046" fmla="*/ 908860 w 1167625"/>
                <a:gd name="connsiteY1046" fmla="*/ 365413 h 590372"/>
                <a:gd name="connsiteX1047" fmla="*/ 906607 w 1167625"/>
                <a:gd name="connsiteY1047" fmla="*/ 367369 h 590372"/>
                <a:gd name="connsiteX1048" fmla="*/ 906833 w 1167625"/>
                <a:gd name="connsiteY1048" fmla="*/ 369281 h 590372"/>
                <a:gd name="connsiteX1049" fmla="*/ 905374 w 1167625"/>
                <a:gd name="connsiteY1049" fmla="*/ 370921 h 590372"/>
                <a:gd name="connsiteX1050" fmla="*/ 905374 w 1167625"/>
                <a:gd name="connsiteY1050" fmla="*/ 370921 h 590372"/>
                <a:gd name="connsiteX1051" fmla="*/ 903916 w 1167625"/>
                <a:gd name="connsiteY1051" fmla="*/ 369281 h 590372"/>
                <a:gd name="connsiteX1052" fmla="*/ 904141 w 1167625"/>
                <a:gd name="connsiteY1052" fmla="*/ 367369 h 590372"/>
                <a:gd name="connsiteX1053" fmla="*/ 901888 w 1167625"/>
                <a:gd name="connsiteY1053" fmla="*/ 365413 h 590372"/>
                <a:gd name="connsiteX1054" fmla="*/ 901888 w 1167625"/>
                <a:gd name="connsiteY1054" fmla="*/ 365413 h 590372"/>
                <a:gd name="connsiteX1055" fmla="*/ 901888 w 1167625"/>
                <a:gd name="connsiteY1055" fmla="*/ 365413 h 590372"/>
                <a:gd name="connsiteX1056" fmla="*/ 899636 w 1167625"/>
                <a:gd name="connsiteY1056" fmla="*/ 367369 h 590372"/>
                <a:gd name="connsiteX1057" fmla="*/ 899925 w 1167625"/>
                <a:gd name="connsiteY1057" fmla="*/ 369828 h 590372"/>
                <a:gd name="connsiteX1058" fmla="*/ 898953 w 1167625"/>
                <a:gd name="connsiteY1058" fmla="*/ 370921 h 590372"/>
                <a:gd name="connsiteX1059" fmla="*/ 898953 w 1167625"/>
                <a:gd name="connsiteY1059" fmla="*/ 370921 h 590372"/>
                <a:gd name="connsiteX1060" fmla="*/ 897981 w 1167625"/>
                <a:gd name="connsiteY1060" fmla="*/ 369828 h 590372"/>
                <a:gd name="connsiteX1061" fmla="*/ 898270 w 1167625"/>
                <a:gd name="connsiteY1061" fmla="*/ 367369 h 590372"/>
                <a:gd name="connsiteX1062" fmla="*/ 896017 w 1167625"/>
                <a:gd name="connsiteY1062" fmla="*/ 365413 h 590372"/>
                <a:gd name="connsiteX1063" fmla="*/ 896017 w 1167625"/>
                <a:gd name="connsiteY1063" fmla="*/ 365413 h 590372"/>
                <a:gd name="connsiteX1064" fmla="*/ 896017 w 1167625"/>
                <a:gd name="connsiteY1064" fmla="*/ 365413 h 590372"/>
                <a:gd name="connsiteX1065" fmla="*/ 893765 w 1167625"/>
                <a:gd name="connsiteY1065" fmla="*/ 367369 h 590372"/>
                <a:gd name="connsiteX1066" fmla="*/ 894055 w 1167625"/>
                <a:gd name="connsiteY1066" fmla="*/ 369828 h 590372"/>
                <a:gd name="connsiteX1067" fmla="*/ 893082 w 1167625"/>
                <a:gd name="connsiteY1067" fmla="*/ 370921 h 590372"/>
                <a:gd name="connsiteX1068" fmla="*/ 893082 w 1167625"/>
                <a:gd name="connsiteY1068" fmla="*/ 370921 h 590372"/>
                <a:gd name="connsiteX1069" fmla="*/ 892109 w 1167625"/>
                <a:gd name="connsiteY1069" fmla="*/ 369828 h 590372"/>
                <a:gd name="connsiteX1070" fmla="*/ 892399 w 1167625"/>
                <a:gd name="connsiteY1070" fmla="*/ 367369 h 590372"/>
                <a:gd name="connsiteX1071" fmla="*/ 890146 w 1167625"/>
                <a:gd name="connsiteY1071" fmla="*/ 365413 h 590372"/>
                <a:gd name="connsiteX1072" fmla="*/ 890146 w 1167625"/>
                <a:gd name="connsiteY1072" fmla="*/ 365413 h 590372"/>
                <a:gd name="connsiteX1073" fmla="*/ 890146 w 1167625"/>
                <a:gd name="connsiteY1073" fmla="*/ 365413 h 590372"/>
                <a:gd name="connsiteX1074" fmla="*/ 887894 w 1167625"/>
                <a:gd name="connsiteY1074" fmla="*/ 367369 h 590372"/>
                <a:gd name="connsiteX1075" fmla="*/ 888182 w 1167625"/>
                <a:gd name="connsiteY1075" fmla="*/ 369828 h 590372"/>
                <a:gd name="connsiteX1076" fmla="*/ 887210 w 1167625"/>
                <a:gd name="connsiteY1076" fmla="*/ 370921 h 590372"/>
                <a:gd name="connsiteX1077" fmla="*/ 887210 w 1167625"/>
                <a:gd name="connsiteY1077" fmla="*/ 370921 h 590372"/>
                <a:gd name="connsiteX1078" fmla="*/ 886238 w 1167625"/>
                <a:gd name="connsiteY1078" fmla="*/ 369828 h 590372"/>
                <a:gd name="connsiteX1079" fmla="*/ 886528 w 1167625"/>
                <a:gd name="connsiteY1079" fmla="*/ 367369 h 590372"/>
                <a:gd name="connsiteX1080" fmla="*/ 884275 w 1167625"/>
                <a:gd name="connsiteY1080" fmla="*/ 365413 h 590372"/>
                <a:gd name="connsiteX1081" fmla="*/ 884275 w 1167625"/>
                <a:gd name="connsiteY1081" fmla="*/ 365413 h 590372"/>
                <a:gd name="connsiteX1082" fmla="*/ 884275 w 1167625"/>
                <a:gd name="connsiteY1082" fmla="*/ 365413 h 590372"/>
                <a:gd name="connsiteX1083" fmla="*/ 882023 w 1167625"/>
                <a:gd name="connsiteY1083" fmla="*/ 367369 h 590372"/>
                <a:gd name="connsiteX1084" fmla="*/ 882311 w 1167625"/>
                <a:gd name="connsiteY1084" fmla="*/ 369828 h 590372"/>
                <a:gd name="connsiteX1085" fmla="*/ 881339 w 1167625"/>
                <a:gd name="connsiteY1085" fmla="*/ 370921 h 590372"/>
                <a:gd name="connsiteX1086" fmla="*/ 881339 w 1167625"/>
                <a:gd name="connsiteY1086" fmla="*/ 370921 h 590372"/>
                <a:gd name="connsiteX1087" fmla="*/ 880367 w 1167625"/>
                <a:gd name="connsiteY1087" fmla="*/ 369828 h 590372"/>
                <a:gd name="connsiteX1088" fmla="*/ 880657 w 1167625"/>
                <a:gd name="connsiteY1088" fmla="*/ 367369 h 590372"/>
                <a:gd name="connsiteX1089" fmla="*/ 878404 w 1167625"/>
                <a:gd name="connsiteY1089" fmla="*/ 365413 h 590372"/>
                <a:gd name="connsiteX1090" fmla="*/ 878404 w 1167625"/>
                <a:gd name="connsiteY1090" fmla="*/ 365413 h 590372"/>
                <a:gd name="connsiteX1091" fmla="*/ 878404 w 1167625"/>
                <a:gd name="connsiteY1091" fmla="*/ 365413 h 590372"/>
                <a:gd name="connsiteX1092" fmla="*/ 876152 w 1167625"/>
                <a:gd name="connsiteY1092" fmla="*/ 367369 h 590372"/>
                <a:gd name="connsiteX1093" fmla="*/ 876440 w 1167625"/>
                <a:gd name="connsiteY1093" fmla="*/ 369828 h 590372"/>
                <a:gd name="connsiteX1094" fmla="*/ 875468 w 1167625"/>
                <a:gd name="connsiteY1094" fmla="*/ 370921 h 590372"/>
                <a:gd name="connsiteX1095" fmla="*/ 875468 w 1167625"/>
                <a:gd name="connsiteY1095" fmla="*/ 370921 h 590372"/>
                <a:gd name="connsiteX1096" fmla="*/ 874496 w 1167625"/>
                <a:gd name="connsiteY1096" fmla="*/ 369828 h 590372"/>
                <a:gd name="connsiteX1097" fmla="*/ 874786 w 1167625"/>
                <a:gd name="connsiteY1097" fmla="*/ 367369 h 590372"/>
                <a:gd name="connsiteX1098" fmla="*/ 872534 w 1167625"/>
                <a:gd name="connsiteY1098" fmla="*/ 365413 h 590372"/>
                <a:gd name="connsiteX1099" fmla="*/ 872534 w 1167625"/>
                <a:gd name="connsiteY1099" fmla="*/ 365413 h 590372"/>
                <a:gd name="connsiteX1100" fmla="*/ 872534 w 1167625"/>
                <a:gd name="connsiteY1100" fmla="*/ 365413 h 590372"/>
                <a:gd name="connsiteX1101" fmla="*/ 870281 w 1167625"/>
                <a:gd name="connsiteY1101" fmla="*/ 367369 h 590372"/>
                <a:gd name="connsiteX1102" fmla="*/ 870570 w 1167625"/>
                <a:gd name="connsiteY1102" fmla="*/ 369828 h 590372"/>
                <a:gd name="connsiteX1103" fmla="*/ 869597 w 1167625"/>
                <a:gd name="connsiteY1103" fmla="*/ 370921 h 590372"/>
                <a:gd name="connsiteX1104" fmla="*/ 869597 w 1167625"/>
                <a:gd name="connsiteY1104" fmla="*/ 370921 h 590372"/>
                <a:gd name="connsiteX1105" fmla="*/ 868625 w 1167625"/>
                <a:gd name="connsiteY1105" fmla="*/ 369828 h 590372"/>
                <a:gd name="connsiteX1106" fmla="*/ 868914 w 1167625"/>
                <a:gd name="connsiteY1106" fmla="*/ 367369 h 590372"/>
                <a:gd name="connsiteX1107" fmla="*/ 866661 w 1167625"/>
                <a:gd name="connsiteY1107" fmla="*/ 365413 h 590372"/>
                <a:gd name="connsiteX1108" fmla="*/ 866661 w 1167625"/>
                <a:gd name="connsiteY1108" fmla="*/ 365413 h 590372"/>
                <a:gd name="connsiteX1109" fmla="*/ 866661 w 1167625"/>
                <a:gd name="connsiteY1109" fmla="*/ 365413 h 590372"/>
                <a:gd name="connsiteX1110" fmla="*/ 864409 w 1167625"/>
                <a:gd name="connsiteY1110" fmla="*/ 367369 h 590372"/>
                <a:gd name="connsiteX1111" fmla="*/ 864623 w 1167625"/>
                <a:gd name="connsiteY1111" fmla="*/ 369185 h 590372"/>
                <a:gd name="connsiteX1112" fmla="*/ 863078 w 1167625"/>
                <a:gd name="connsiteY1112" fmla="*/ 370921 h 590372"/>
                <a:gd name="connsiteX1113" fmla="*/ 863078 w 1167625"/>
                <a:gd name="connsiteY1113" fmla="*/ 370921 h 590372"/>
                <a:gd name="connsiteX1114" fmla="*/ 861525 w 1167625"/>
                <a:gd name="connsiteY1114" fmla="*/ 369366 h 590372"/>
                <a:gd name="connsiteX1115" fmla="*/ 861525 w 1167625"/>
                <a:gd name="connsiteY1115" fmla="*/ 365233 h 590372"/>
                <a:gd name="connsiteX1116" fmla="*/ 860607 w 1167625"/>
                <a:gd name="connsiteY1116" fmla="*/ 364315 h 590372"/>
                <a:gd name="connsiteX1117" fmla="*/ 860607 w 1167625"/>
                <a:gd name="connsiteY1117" fmla="*/ 364315 h 590372"/>
                <a:gd name="connsiteX1118" fmla="*/ 859690 w 1167625"/>
                <a:gd name="connsiteY1118" fmla="*/ 363398 h 590372"/>
                <a:gd name="connsiteX1119" fmla="*/ 859690 w 1167625"/>
                <a:gd name="connsiteY1119" fmla="*/ 359362 h 590372"/>
                <a:gd name="connsiteX1120" fmla="*/ 859873 w 1167625"/>
                <a:gd name="connsiteY1120" fmla="*/ 359179 h 590372"/>
                <a:gd name="connsiteX1121" fmla="*/ 859873 w 1167625"/>
                <a:gd name="connsiteY1121" fmla="*/ 359179 h 590372"/>
                <a:gd name="connsiteX1122" fmla="*/ 860057 w 1167625"/>
                <a:gd name="connsiteY1122" fmla="*/ 358995 h 590372"/>
                <a:gd name="connsiteX1123" fmla="*/ 860057 w 1167625"/>
                <a:gd name="connsiteY1123" fmla="*/ 356059 h 590372"/>
                <a:gd name="connsiteX1124" fmla="*/ 859506 w 1167625"/>
                <a:gd name="connsiteY1124" fmla="*/ 355509 h 590372"/>
                <a:gd name="connsiteX1125" fmla="*/ 859506 w 1167625"/>
                <a:gd name="connsiteY1125" fmla="*/ 355509 h 590372"/>
                <a:gd name="connsiteX1126" fmla="*/ 858956 w 1167625"/>
                <a:gd name="connsiteY1126" fmla="*/ 354958 h 590372"/>
                <a:gd name="connsiteX1127" fmla="*/ 858956 w 1167625"/>
                <a:gd name="connsiteY1127" fmla="*/ 354214 h 590372"/>
                <a:gd name="connsiteX1128" fmla="*/ 858910 w 1167625"/>
                <a:gd name="connsiteY1128" fmla="*/ 353875 h 590372"/>
                <a:gd name="connsiteX1129" fmla="*/ 855763 w 1167625"/>
                <a:gd name="connsiteY1129" fmla="*/ 342333 h 590372"/>
                <a:gd name="connsiteX1130" fmla="*/ 856070 w 1167625"/>
                <a:gd name="connsiteY1130" fmla="*/ 341932 h 590372"/>
                <a:gd name="connsiteX1131" fmla="*/ 856070 w 1167625"/>
                <a:gd name="connsiteY1131" fmla="*/ 341932 h 590372"/>
                <a:gd name="connsiteX1132" fmla="*/ 856388 w 1167625"/>
                <a:gd name="connsiteY1132" fmla="*/ 341614 h 590372"/>
                <a:gd name="connsiteX1133" fmla="*/ 856388 w 1167625"/>
                <a:gd name="connsiteY1133" fmla="*/ 340831 h 590372"/>
                <a:gd name="connsiteX1134" fmla="*/ 856020 w 1167625"/>
                <a:gd name="connsiteY1134" fmla="*/ 340464 h 590372"/>
                <a:gd name="connsiteX1135" fmla="*/ 856020 w 1167625"/>
                <a:gd name="connsiteY1135" fmla="*/ 340464 h 590372"/>
                <a:gd name="connsiteX1136" fmla="*/ 855654 w 1167625"/>
                <a:gd name="connsiteY1136" fmla="*/ 340098 h 590372"/>
                <a:gd name="connsiteX1137" fmla="*/ 855654 w 1167625"/>
                <a:gd name="connsiteY1137" fmla="*/ 331291 h 590372"/>
                <a:gd name="connsiteX1138" fmla="*/ 856020 w 1167625"/>
                <a:gd name="connsiteY1138" fmla="*/ 330923 h 590372"/>
                <a:gd name="connsiteX1139" fmla="*/ 856020 w 1167625"/>
                <a:gd name="connsiteY1139" fmla="*/ 330923 h 590372"/>
                <a:gd name="connsiteX1140" fmla="*/ 856388 w 1167625"/>
                <a:gd name="connsiteY1140" fmla="*/ 330556 h 590372"/>
                <a:gd name="connsiteX1141" fmla="*/ 856388 w 1167625"/>
                <a:gd name="connsiteY1141" fmla="*/ 330190 h 590372"/>
                <a:gd name="connsiteX1142" fmla="*/ 855654 w 1167625"/>
                <a:gd name="connsiteY1142" fmla="*/ 329455 h 590372"/>
                <a:gd name="connsiteX1143" fmla="*/ 854665 w 1167625"/>
                <a:gd name="connsiteY1143" fmla="*/ 329455 h 590372"/>
                <a:gd name="connsiteX1144" fmla="*/ 853043 w 1167625"/>
                <a:gd name="connsiteY1144" fmla="*/ 328313 h 590372"/>
                <a:gd name="connsiteX1145" fmla="*/ 852714 w 1167625"/>
                <a:gd name="connsiteY1145" fmla="*/ 327390 h 590372"/>
                <a:gd name="connsiteX1146" fmla="*/ 846851 w 1167625"/>
                <a:gd name="connsiteY1146" fmla="*/ 327390 h 590372"/>
                <a:gd name="connsiteX1147" fmla="*/ 846522 w 1167625"/>
                <a:gd name="connsiteY1147" fmla="*/ 328313 h 590372"/>
                <a:gd name="connsiteX1148" fmla="*/ 844899 w 1167625"/>
                <a:gd name="connsiteY1148" fmla="*/ 329455 h 590372"/>
                <a:gd name="connsiteX1149" fmla="*/ 843911 w 1167625"/>
                <a:gd name="connsiteY1149" fmla="*/ 329455 h 590372"/>
                <a:gd name="connsiteX1150" fmla="*/ 843178 w 1167625"/>
                <a:gd name="connsiteY1150" fmla="*/ 330190 h 590372"/>
                <a:gd name="connsiteX1151" fmla="*/ 843178 w 1167625"/>
                <a:gd name="connsiteY1151" fmla="*/ 330556 h 590372"/>
                <a:gd name="connsiteX1152" fmla="*/ 843545 w 1167625"/>
                <a:gd name="connsiteY1152" fmla="*/ 330923 h 590372"/>
                <a:gd name="connsiteX1153" fmla="*/ 843545 w 1167625"/>
                <a:gd name="connsiteY1153" fmla="*/ 330923 h 590372"/>
                <a:gd name="connsiteX1154" fmla="*/ 843911 w 1167625"/>
                <a:gd name="connsiteY1154" fmla="*/ 331291 h 590372"/>
                <a:gd name="connsiteX1155" fmla="*/ 843911 w 1167625"/>
                <a:gd name="connsiteY1155" fmla="*/ 340098 h 590372"/>
                <a:gd name="connsiteX1156" fmla="*/ 843545 w 1167625"/>
                <a:gd name="connsiteY1156" fmla="*/ 340464 h 590372"/>
                <a:gd name="connsiteX1157" fmla="*/ 843545 w 1167625"/>
                <a:gd name="connsiteY1157" fmla="*/ 340464 h 590372"/>
                <a:gd name="connsiteX1158" fmla="*/ 843178 w 1167625"/>
                <a:gd name="connsiteY1158" fmla="*/ 340831 h 590372"/>
                <a:gd name="connsiteX1159" fmla="*/ 843178 w 1167625"/>
                <a:gd name="connsiteY1159" fmla="*/ 341614 h 590372"/>
                <a:gd name="connsiteX1160" fmla="*/ 843495 w 1167625"/>
                <a:gd name="connsiteY1160" fmla="*/ 341932 h 590372"/>
                <a:gd name="connsiteX1161" fmla="*/ 843495 w 1167625"/>
                <a:gd name="connsiteY1161" fmla="*/ 341932 h 590372"/>
                <a:gd name="connsiteX1162" fmla="*/ 843802 w 1167625"/>
                <a:gd name="connsiteY1162" fmla="*/ 342333 h 590372"/>
                <a:gd name="connsiteX1163" fmla="*/ 840655 w 1167625"/>
                <a:gd name="connsiteY1163" fmla="*/ 353875 h 590372"/>
                <a:gd name="connsiteX1164" fmla="*/ 840609 w 1167625"/>
                <a:gd name="connsiteY1164" fmla="*/ 354214 h 590372"/>
                <a:gd name="connsiteX1165" fmla="*/ 840609 w 1167625"/>
                <a:gd name="connsiteY1165" fmla="*/ 354958 h 590372"/>
                <a:gd name="connsiteX1166" fmla="*/ 840058 w 1167625"/>
                <a:gd name="connsiteY1166" fmla="*/ 355509 h 590372"/>
                <a:gd name="connsiteX1167" fmla="*/ 840058 w 1167625"/>
                <a:gd name="connsiteY1167" fmla="*/ 355509 h 590372"/>
                <a:gd name="connsiteX1168" fmla="*/ 839508 w 1167625"/>
                <a:gd name="connsiteY1168" fmla="*/ 356059 h 590372"/>
                <a:gd name="connsiteX1169" fmla="*/ 839508 w 1167625"/>
                <a:gd name="connsiteY1169" fmla="*/ 357894 h 590372"/>
                <a:gd name="connsiteX1170" fmla="*/ 839692 w 1167625"/>
                <a:gd name="connsiteY1170" fmla="*/ 358078 h 590372"/>
                <a:gd name="connsiteX1171" fmla="*/ 839692 w 1167625"/>
                <a:gd name="connsiteY1171" fmla="*/ 358078 h 590372"/>
                <a:gd name="connsiteX1172" fmla="*/ 839875 w 1167625"/>
                <a:gd name="connsiteY1172" fmla="*/ 358260 h 590372"/>
                <a:gd name="connsiteX1173" fmla="*/ 839875 w 1167625"/>
                <a:gd name="connsiteY1173" fmla="*/ 362297 h 590372"/>
                <a:gd name="connsiteX1174" fmla="*/ 838957 w 1167625"/>
                <a:gd name="connsiteY1174" fmla="*/ 363214 h 590372"/>
                <a:gd name="connsiteX1175" fmla="*/ 838957 w 1167625"/>
                <a:gd name="connsiteY1175" fmla="*/ 363214 h 590372"/>
                <a:gd name="connsiteX1176" fmla="*/ 838040 w 1167625"/>
                <a:gd name="connsiteY1176" fmla="*/ 364133 h 590372"/>
                <a:gd name="connsiteX1177" fmla="*/ 838040 w 1167625"/>
                <a:gd name="connsiteY1177" fmla="*/ 388533 h 590372"/>
                <a:gd name="connsiteX1178" fmla="*/ 835471 w 1167625"/>
                <a:gd name="connsiteY1178" fmla="*/ 391102 h 590372"/>
                <a:gd name="connsiteX1179" fmla="*/ 833637 w 1167625"/>
                <a:gd name="connsiteY1179" fmla="*/ 391102 h 590372"/>
                <a:gd name="connsiteX1180" fmla="*/ 832903 w 1167625"/>
                <a:gd name="connsiteY1180" fmla="*/ 391837 h 590372"/>
                <a:gd name="connsiteX1181" fmla="*/ 832903 w 1167625"/>
                <a:gd name="connsiteY1181" fmla="*/ 391837 h 590372"/>
                <a:gd name="connsiteX1182" fmla="*/ 832169 w 1167625"/>
                <a:gd name="connsiteY1182" fmla="*/ 392570 h 590372"/>
                <a:gd name="connsiteX1183" fmla="*/ 831618 w 1167625"/>
                <a:gd name="connsiteY1183" fmla="*/ 392570 h 590372"/>
                <a:gd name="connsiteX1184" fmla="*/ 830334 w 1167625"/>
                <a:gd name="connsiteY1184" fmla="*/ 391286 h 590372"/>
                <a:gd name="connsiteX1185" fmla="*/ 830334 w 1167625"/>
                <a:gd name="connsiteY1185" fmla="*/ 389634 h 590372"/>
                <a:gd name="connsiteX1186" fmla="*/ 828500 w 1167625"/>
                <a:gd name="connsiteY1186" fmla="*/ 387800 h 590372"/>
                <a:gd name="connsiteX1187" fmla="*/ 828500 w 1167625"/>
                <a:gd name="connsiteY1187" fmla="*/ 387800 h 590372"/>
                <a:gd name="connsiteX1188" fmla="*/ 826666 w 1167625"/>
                <a:gd name="connsiteY1188" fmla="*/ 389634 h 590372"/>
                <a:gd name="connsiteX1189" fmla="*/ 826666 w 1167625"/>
                <a:gd name="connsiteY1189" fmla="*/ 392754 h 590372"/>
                <a:gd name="connsiteX1190" fmla="*/ 824279 w 1167625"/>
                <a:gd name="connsiteY1190" fmla="*/ 395139 h 590372"/>
                <a:gd name="connsiteX1191" fmla="*/ 824279 w 1167625"/>
                <a:gd name="connsiteY1191" fmla="*/ 395139 h 590372"/>
                <a:gd name="connsiteX1192" fmla="*/ 821894 w 1167625"/>
                <a:gd name="connsiteY1192" fmla="*/ 397524 h 590372"/>
                <a:gd name="connsiteX1193" fmla="*/ 821894 w 1167625"/>
                <a:gd name="connsiteY1193" fmla="*/ 405596 h 590372"/>
                <a:gd name="connsiteX1194" fmla="*/ 818776 w 1167625"/>
                <a:gd name="connsiteY1194" fmla="*/ 408716 h 590372"/>
                <a:gd name="connsiteX1195" fmla="*/ 818776 w 1167625"/>
                <a:gd name="connsiteY1195" fmla="*/ 408716 h 590372"/>
                <a:gd name="connsiteX1196" fmla="*/ 815657 w 1167625"/>
                <a:gd name="connsiteY1196" fmla="*/ 405596 h 590372"/>
                <a:gd name="connsiteX1197" fmla="*/ 815657 w 1167625"/>
                <a:gd name="connsiteY1197" fmla="*/ 392020 h 590372"/>
                <a:gd name="connsiteX1198" fmla="*/ 809602 w 1167625"/>
                <a:gd name="connsiteY1198" fmla="*/ 385966 h 590372"/>
                <a:gd name="connsiteX1199" fmla="*/ 805933 w 1167625"/>
                <a:gd name="connsiteY1199" fmla="*/ 385966 h 590372"/>
                <a:gd name="connsiteX1200" fmla="*/ 803548 w 1167625"/>
                <a:gd name="connsiteY1200" fmla="*/ 388351 h 590372"/>
                <a:gd name="connsiteX1201" fmla="*/ 803548 w 1167625"/>
                <a:gd name="connsiteY1201" fmla="*/ 389084 h 590372"/>
                <a:gd name="connsiteX1202" fmla="*/ 801896 w 1167625"/>
                <a:gd name="connsiteY1202" fmla="*/ 390736 h 590372"/>
                <a:gd name="connsiteX1203" fmla="*/ 801896 w 1167625"/>
                <a:gd name="connsiteY1203" fmla="*/ 390736 h 590372"/>
                <a:gd name="connsiteX1204" fmla="*/ 800244 w 1167625"/>
                <a:gd name="connsiteY1204" fmla="*/ 389084 h 590372"/>
                <a:gd name="connsiteX1205" fmla="*/ 800244 w 1167625"/>
                <a:gd name="connsiteY1205" fmla="*/ 389084 h 590372"/>
                <a:gd name="connsiteX1206" fmla="*/ 798594 w 1167625"/>
                <a:gd name="connsiteY1206" fmla="*/ 387433 h 590372"/>
                <a:gd name="connsiteX1207" fmla="*/ 793273 w 1167625"/>
                <a:gd name="connsiteY1207" fmla="*/ 387433 h 590372"/>
                <a:gd name="connsiteX1208" fmla="*/ 786301 w 1167625"/>
                <a:gd name="connsiteY1208" fmla="*/ 380461 h 590372"/>
                <a:gd name="connsiteX1209" fmla="*/ 786301 w 1167625"/>
                <a:gd name="connsiteY1209" fmla="*/ 368424 h 590372"/>
                <a:gd name="connsiteX1210" fmla="*/ 783294 w 1167625"/>
                <a:gd name="connsiteY1210" fmla="*/ 365417 h 590372"/>
                <a:gd name="connsiteX1211" fmla="*/ 783294 w 1167625"/>
                <a:gd name="connsiteY1211" fmla="*/ 365417 h 590372"/>
                <a:gd name="connsiteX1212" fmla="*/ 780290 w 1167625"/>
                <a:gd name="connsiteY1212" fmla="*/ 362556 h 590372"/>
                <a:gd name="connsiteX1213" fmla="*/ 772776 w 1167625"/>
                <a:gd name="connsiteY1213" fmla="*/ 209071 h 590372"/>
                <a:gd name="connsiteX1214" fmla="*/ 771651 w 1167625"/>
                <a:gd name="connsiteY1214" fmla="*/ 207997 h 590372"/>
                <a:gd name="connsiteX1215" fmla="*/ 770890 w 1167625"/>
                <a:gd name="connsiteY1215" fmla="*/ 207997 h 590372"/>
                <a:gd name="connsiteX1216" fmla="*/ 770522 w 1167625"/>
                <a:gd name="connsiteY1216" fmla="*/ 207630 h 590372"/>
                <a:gd name="connsiteX1217" fmla="*/ 770522 w 1167625"/>
                <a:gd name="connsiteY1217" fmla="*/ 207630 h 590372"/>
                <a:gd name="connsiteX1218" fmla="*/ 770155 w 1167625"/>
                <a:gd name="connsiteY1218" fmla="*/ 207264 h 590372"/>
                <a:gd name="connsiteX1219" fmla="*/ 769238 w 1167625"/>
                <a:gd name="connsiteY1219" fmla="*/ 207264 h 590372"/>
                <a:gd name="connsiteX1220" fmla="*/ 767954 w 1167625"/>
                <a:gd name="connsiteY1220" fmla="*/ 205980 h 590372"/>
                <a:gd name="connsiteX1221" fmla="*/ 767954 w 1167625"/>
                <a:gd name="connsiteY1221" fmla="*/ 205429 h 590372"/>
                <a:gd name="connsiteX1222" fmla="*/ 766120 w 1167625"/>
                <a:gd name="connsiteY1222" fmla="*/ 203595 h 590372"/>
                <a:gd name="connsiteX1223" fmla="*/ 763807 w 1167625"/>
                <a:gd name="connsiteY1223" fmla="*/ 203595 h 590372"/>
                <a:gd name="connsiteX1224" fmla="*/ 759678 w 1167625"/>
                <a:gd name="connsiteY1224" fmla="*/ 200080 h 590372"/>
                <a:gd name="connsiteX1225" fmla="*/ 755478 w 1167625"/>
                <a:gd name="connsiteY1225" fmla="*/ 188182 h 590372"/>
                <a:gd name="connsiteX1226" fmla="*/ 755478 w 1167625"/>
                <a:gd name="connsiteY1226" fmla="*/ 188182 h 590372"/>
                <a:gd name="connsiteX1227" fmla="*/ 751816 w 1167625"/>
                <a:gd name="connsiteY1227" fmla="*/ 189650 h 590372"/>
                <a:gd name="connsiteX1228" fmla="*/ 720611 w 1167625"/>
                <a:gd name="connsiteY1228" fmla="*/ 189650 h 590372"/>
                <a:gd name="connsiteX1229" fmla="*/ 716948 w 1167625"/>
                <a:gd name="connsiteY1229" fmla="*/ 188182 h 590372"/>
                <a:gd name="connsiteX1230" fmla="*/ 716948 w 1167625"/>
                <a:gd name="connsiteY1230" fmla="*/ 188182 h 590372"/>
                <a:gd name="connsiteX1231" fmla="*/ 709243 w 1167625"/>
                <a:gd name="connsiteY1231" fmla="*/ 263406 h 590372"/>
                <a:gd name="connsiteX1232" fmla="*/ 709834 w 1167625"/>
                <a:gd name="connsiteY1232" fmla="*/ 293058 h 590372"/>
                <a:gd name="connsiteX1233" fmla="*/ 705871 w 1167625"/>
                <a:gd name="connsiteY1233" fmla="*/ 296969 h 590372"/>
                <a:gd name="connsiteX1234" fmla="*/ 705871 w 1167625"/>
                <a:gd name="connsiteY1234" fmla="*/ 296969 h 590372"/>
                <a:gd name="connsiteX1235" fmla="*/ 702272 w 1167625"/>
                <a:gd name="connsiteY1235" fmla="*/ 293193 h 590372"/>
                <a:gd name="connsiteX1236" fmla="*/ 702272 w 1167625"/>
                <a:gd name="connsiteY1236" fmla="*/ 270011 h 590372"/>
                <a:gd name="connsiteX1237" fmla="*/ 703005 w 1167625"/>
                <a:gd name="connsiteY1237" fmla="*/ 269277 h 590372"/>
                <a:gd name="connsiteX1238" fmla="*/ 703005 w 1167625"/>
                <a:gd name="connsiteY1238" fmla="*/ 269277 h 590372"/>
                <a:gd name="connsiteX1239" fmla="*/ 703738 w 1167625"/>
                <a:gd name="connsiteY1239" fmla="*/ 268543 h 590372"/>
                <a:gd name="connsiteX1240" fmla="*/ 703738 w 1167625"/>
                <a:gd name="connsiteY1240" fmla="*/ 218639 h 590372"/>
                <a:gd name="connsiteX1241" fmla="*/ 703005 w 1167625"/>
                <a:gd name="connsiteY1241" fmla="*/ 217905 h 590372"/>
                <a:gd name="connsiteX1242" fmla="*/ 703005 w 1167625"/>
                <a:gd name="connsiteY1242" fmla="*/ 217905 h 590372"/>
                <a:gd name="connsiteX1243" fmla="*/ 702272 w 1167625"/>
                <a:gd name="connsiteY1243" fmla="*/ 217170 h 590372"/>
                <a:gd name="connsiteX1244" fmla="*/ 702272 w 1167625"/>
                <a:gd name="connsiteY1244" fmla="*/ 181578 h 590372"/>
                <a:gd name="connsiteX1245" fmla="*/ 703005 w 1167625"/>
                <a:gd name="connsiteY1245" fmla="*/ 180843 h 590372"/>
                <a:gd name="connsiteX1246" fmla="*/ 703005 w 1167625"/>
                <a:gd name="connsiteY1246" fmla="*/ 180843 h 590372"/>
                <a:gd name="connsiteX1247" fmla="*/ 703738 w 1167625"/>
                <a:gd name="connsiteY1247" fmla="*/ 180110 h 590372"/>
                <a:gd name="connsiteX1248" fmla="*/ 703738 w 1167625"/>
                <a:gd name="connsiteY1248" fmla="*/ 138461 h 590372"/>
                <a:gd name="connsiteX1249" fmla="*/ 699152 w 1167625"/>
                <a:gd name="connsiteY1249" fmla="*/ 133875 h 590372"/>
                <a:gd name="connsiteX1250" fmla="*/ 697134 w 1167625"/>
                <a:gd name="connsiteY1250" fmla="*/ 133875 h 590372"/>
                <a:gd name="connsiteX1251" fmla="*/ 694565 w 1167625"/>
                <a:gd name="connsiteY1251" fmla="*/ 131306 h 590372"/>
                <a:gd name="connsiteX1252" fmla="*/ 694565 w 1167625"/>
                <a:gd name="connsiteY1252" fmla="*/ 131306 h 590372"/>
                <a:gd name="connsiteX1253" fmla="*/ 691996 w 1167625"/>
                <a:gd name="connsiteY1253" fmla="*/ 128737 h 590372"/>
                <a:gd name="connsiteX1254" fmla="*/ 680988 w 1167625"/>
                <a:gd name="connsiteY1254" fmla="*/ 128737 h 590372"/>
                <a:gd name="connsiteX1255" fmla="*/ 678419 w 1167625"/>
                <a:gd name="connsiteY1255" fmla="*/ 131306 h 590372"/>
                <a:gd name="connsiteX1256" fmla="*/ 678419 w 1167625"/>
                <a:gd name="connsiteY1256" fmla="*/ 132407 h 590372"/>
                <a:gd name="connsiteX1257" fmla="*/ 676952 w 1167625"/>
                <a:gd name="connsiteY1257" fmla="*/ 133875 h 590372"/>
                <a:gd name="connsiteX1258" fmla="*/ 676952 w 1167625"/>
                <a:gd name="connsiteY1258" fmla="*/ 133875 h 590372"/>
                <a:gd name="connsiteX1259" fmla="*/ 675484 w 1167625"/>
                <a:gd name="connsiteY1259" fmla="*/ 135342 h 590372"/>
                <a:gd name="connsiteX1260" fmla="*/ 675484 w 1167625"/>
                <a:gd name="connsiteY1260" fmla="*/ 292578 h 590372"/>
                <a:gd name="connsiteX1261" fmla="*/ 674027 w 1167625"/>
                <a:gd name="connsiteY1261" fmla="*/ 295007 h 590372"/>
                <a:gd name="connsiteX1262" fmla="*/ 674027 w 1167625"/>
                <a:gd name="connsiteY1262" fmla="*/ 295007 h 590372"/>
                <a:gd name="connsiteX1263" fmla="*/ 669979 w 1167625"/>
                <a:gd name="connsiteY1263" fmla="*/ 292578 h 590372"/>
                <a:gd name="connsiteX1264" fmla="*/ 669979 w 1167625"/>
                <a:gd name="connsiteY1264" fmla="*/ 285423 h 590372"/>
                <a:gd name="connsiteX1265" fmla="*/ 670714 w 1167625"/>
                <a:gd name="connsiteY1265" fmla="*/ 284688 h 590372"/>
                <a:gd name="connsiteX1266" fmla="*/ 670714 w 1167625"/>
                <a:gd name="connsiteY1266" fmla="*/ 284688 h 590372"/>
                <a:gd name="connsiteX1267" fmla="*/ 671448 w 1167625"/>
                <a:gd name="connsiteY1267" fmla="*/ 283955 h 590372"/>
                <a:gd name="connsiteX1268" fmla="*/ 671448 w 1167625"/>
                <a:gd name="connsiteY1268" fmla="*/ 230564 h 590372"/>
                <a:gd name="connsiteX1269" fmla="*/ 669796 w 1167625"/>
                <a:gd name="connsiteY1269" fmla="*/ 228914 h 590372"/>
                <a:gd name="connsiteX1270" fmla="*/ 669796 w 1167625"/>
                <a:gd name="connsiteY1270" fmla="*/ 228914 h 590372"/>
                <a:gd name="connsiteX1271" fmla="*/ 668145 w 1167625"/>
                <a:gd name="connsiteY1271" fmla="*/ 227262 h 590372"/>
                <a:gd name="connsiteX1272" fmla="*/ 668145 w 1167625"/>
                <a:gd name="connsiteY1272" fmla="*/ 182127 h 590372"/>
                <a:gd name="connsiteX1273" fmla="*/ 668695 w 1167625"/>
                <a:gd name="connsiteY1273" fmla="*/ 181578 h 590372"/>
                <a:gd name="connsiteX1274" fmla="*/ 668695 w 1167625"/>
                <a:gd name="connsiteY1274" fmla="*/ 181578 h 590372"/>
                <a:gd name="connsiteX1275" fmla="*/ 669246 w 1167625"/>
                <a:gd name="connsiteY1275" fmla="*/ 181027 h 590372"/>
                <a:gd name="connsiteX1276" fmla="*/ 669246 w 1167625"/>
                <a:gd name="connsiteY1276" fmla="*/ 126536 h 590372"/>
                <a:gd name="connsiteX1277" fmla="*/ 664843 w 1167625"/>
                <a:gd name="connsiteY1277" fmla="*/ 122132 h 590372"/>
                <a:gd name="connsiteX1278" fmla="*/ 663375 w 1167625"/>
                <a:gd name="connsiteY1278" fmla="*/ 122132 h 590372"/>
                <a:gd name="connsiteX1279" fmla="*/ 660439 w 1167625"/>
                <a:gd name="connsiteY1279" fmla="*/ 119197 h 590372"/>
                <a:gd name="connsiteX1280" fmla="*/ 660439 w 1167625"/>
                <a:gd name="connsiteY1280" fmla="*/ 119197 h 590372"/>
                <a:gd name="connsiteX1281" fmla="*/ 657504 w 1167625"/>
                <a:gd name="connsiteY1281" fmla="*/ 116261 h 590372"/>
                <a:gd name="connsiteX1282" fmla="*/ 645028 w 1167625"/>
                <a:gd name="connsiteY1282" fmla="*/ 116261 h 590372"/>
                <a:gd name="connsiteX1283" fmla="*/ 642092 w 1167625"/>
                <a:gd name="connsiteY1283" fmla="*/ 119197 h 590372"/>
                <a:gd name="connsiteX1284" fmla="*/ 642092 w 1167625"/>
                <a:gd name="connsiteY1284" fmla="*/ 120114 h 590372"/>
                <a:gd name="connsiteX1285" fmla="*/ 640074 w 1167625"/>
                <a:gd name="connsiteY1285" fmla="*/ 122132 h 590372"/>
                <a:gd name="connsiteX1286" fmla="*/ 640074 w 1167625"/>
                <a:gd name="connsiteY1286" fmla="*/ 122132 h 590372"/>
                <a:gd name="connsiteX1287" fmla="*/ 638056 w 1167625"/>
                <a:gd name="connsiteY1287" fmla="*/ 124151 h 590372"/>
                <a:gd name="connsiteX1288" fmla="*/ 638056 w 1167625"/>
                <a:gd name="connsiteY1288" fmla="*/ 179926 h 590372"/>
                <a:gd name="connsiteX1289" fmla="*/ 636772 w 1167625"/>
                <a:gd name="connsiteY1289" fmla="*/ 181210 h 590372"/>
                <a:gd name="connsiteX1290" fmla="*/ 636772 w 1167625"/>
                <a:gd name="connsiteY1290" fmla="*/ 181210 h 590372"/>
                <a:gd name="connsiteX1291" fmla="*/ 635487 w 1167625"/>
                <a:gd name="connsiteY1291" fmla="*/ 182495 h 590372"/>
                <a:gd name="connsiteX1292" fmla="*/ 635487 w 1167625"/>
                <a:gd name="connsiteY1292" fmla="*/ 233500 h 590372"/>
                <a:gd name="connsiteX1293" fmla="*/ 636404 w 1167625"/>
                <a:gd name="connsiteY1293" fmla="*/ 234417 h 590372"/>
                <a:gd name="connsiteX1294" fmla="*/ 636404 w 1167625"/>
                <a:gd name="connsiteY1294" fmla="*/ 234417 h 590372"/>
                <a:gd name="connsiteX1295" fmla="*/ 637321 w 1167625"/>
                <a:gd name="connsiteY1295" fmla="*/ 235334 h 590372"/>
                <a:gd name="connsiteX1296" fmla="*/ 637321 w 1167625"/>
                <a:gd name="connsiteY1296" fmla="*/ 281082 h 590372"/>
                <a:gd name="connsiteX1297" fmla="*/ 636431 w 1167625"/>
                <a:gd name="connsiteY1297" fmla="*/ 282655 h 590372"/>
                <a:gd name="connsiteX1298" fmla="*/ 636431 w 1167625"/>
                <a:gd name="connsiteY1298" fmla="*/ 282655 h 590372"/>
                <a:gd name="connsiteX1299" fmla="*/ 633652 w 1167625"/>
                <a:gd name="connsiteY1299" fmla="*/ 281082 h 590372"/>
                <a:gd name="connsiteX1300" fmla="*/ 633652 w 1167625"/>
                <a:gd name="connsiteY1300" fmla="*/ 250739 h 590372"/>
                <a:gd name="connsiteX1301" fmla="*/ 620560 w 1167625"/>
                <a:gd name="connsiteY1301" fmla="*/ 239833 h 590372"/>
                <a:gd name="connsiteX1302" fmla="*/ 610515 w 1167625"/>
                <a:gd name="connsiteY1302" fmla="*/ 245287 h 590372"/>
                <a:gd name="connsiteX1303" fmla="*/ 606371 w 1167625"/>
                <a:gd name="connsiteY1303" fmla="*/ 253085 h 590372"/>
                <a:gd name="connsiteX1304" fmla="*/ 602119 w 1167625"/>
                <a:gd name="connsiteY1304" fmla="*/ 350057 h 590372"/>
                <a:gd name="connsiteX1305" fmla="*/ 600638 w 1167625"/>
                <a:gd name="connsiteY1305" fmla="*/ 351472 h 590372"/>
                <a:gd name="connsiteX1306" fmla="*/ 600638 w 1167625"/>
                <a:gd name="connsiteY1306" fmla="*/ 351472 h 590372"/>
                <a:gd name="connsiteX1307" fmla="*/ 599160 w 1167625"/>
                <a:gd name="connsiteY1307" fmla="*/ 349994 h 590372"/>
                <a:gd name="connsiteX1308" fmla="*/ 599160 w 1167625"/>
                <a:gd name="connsiteY1308" fmla="*/ 297986 h 590372"/>
                <a:gd name="connsiteX1309" fmla="*/ 598523 w 1167625"/>
                <a:gd name="connsiteY1309" fmla="*/ 295366 h 590372"/>
                <a:gd name="connsiteX1310" fmla="*/ 598523 w 1167625"/>
                <a:gd name="connsiteY1310" fmla="*/ 295366 h 590372"/>
                <a:gd name="connsiteX1311" fmla="*/ 595181 w 1167625"/>
                <a:gd name="connsiteY1311" fmla="*/ 290434 h 590372"/>
                <a:gd name="connsiteX1312" fmla="*/ 592935 w 1167625"/>
                <a:gd name="connsiteY1312" fmla="*/ 287692 h 590372"/>
                <a:gd name="connsiteX1313" fmla="*/ 585950 w 1167625"/>
                <a:gd name="connsiteY1313" fmla="*/ 274896 h 590372"/>
                <a:gd name="connsiteX1314" fmla="*/ 585950 w 1167625"/>
                <a:gd name="connsiteY1314" fmla="*/ 150388 h 590372"/>
                <a:gd name="connsiteX1315" fmla="*/ 584482 w 1167625"/>
                <a:gd name="connsiteY1315" fmla="*/ 148920 h 590372"/>
                <a:gd name="connsiteX1316" fmla="*/ 584482 w 1167625"/>
                <a:gd name="connsiteY1316" fmla="*/ 148920 h 590372"/>
                <a:gd name="connsiteX1317" fmla="*/ 583014 w 1167625"/>
                <a:gd name="connsiteY1317" fmla="*/ 147451 h 590372"/>
                <a:gd name="connsiteX1318" fmla="*/ 583014 w 1167625"/>
                <a:gd name="connsiteY1318" fmla="*/ 145250 h 590372"/>
                <a:gd name="connsiteX1319" fmla="*/ 582280 w 1167625"/>
                <a:gd name="connsiteY1319" fmla="*/ 144516 h 590372"/>
                <a:gd name="connsiteX1320" fmla="*/ 582280 w 1167625"/>
                <a:gd name="connsiteY1320" fmla="*/ 144516 h 590372"/>
                <a:gd name="connsiteX1321" fmla="*/ 581547 w 1167625"/>
                <a:gd name="connsiteY1321" fmla="*/ 143782 h 590372"/>
                <a:gd name="connsiteX1322" fmla="*/ 581547 w 1167625"/>
                <a:gd name="connsiteY1322" fmla="*/ 142017 h 590372"/>
                <a:gd name="connsiteX1323" fmla="*/ 580154 w 1167625"/>
                <a:gd name="connsiteY1323" fmla="*/ 139828 h 590372"/>
                <a:gd name="connsiteX1324" fmla="*/ 576775 w 1167625"/>
                <a:gd name="connsiteY1324" fmla="*/ 138645 h 590372"/>
                <a:gd name="connsiteX1325" fmla="*/ 551090 w 1167625"/>
                <a:gd name="connsiteY1325" fmla="*/ 133875 h 5903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</a:cxnLst>
              <a:rect l="l" t="t" r="r" b="b"/>
              <a:pathLst>
                <a:path w="1167625" h="590372">
                  <a:moveTo>
                    <a:pt x="551090" y="133875"/>
                  </a:moveTo>
                  <a:cubicBezTo>
                    <a:pt x="543725" y="133744"/>
                    <a:pt x="536427" y="135017"/>
                    <a:pt x="529578" y="137601"/>
                  </a:cubicBezTo>
                  <a:cubicBezTo>
                    <a:pt x="525069" y="139302"/>
                    <a:pt x="522468" y="143849"/>
                    <a:pt x="522468" y="148668"/>
                  </a:cubicBezTo>
                  <a:lnTo>
                    <a:pt x="522468" y="356426"/>
                  </a:lnTo>
                  <a:cubicBezTo>
                    <a:pt x="522468" y="357338"/>
                    <a:pt x="521729" y="358078"/>
                    <a:pt x="520817" y="358078"/>
                  </a:cubicBezTo>
                  <a:lnTo>
                    <a:pt x="520817" y="358078"/>
                  </a:lnTo>
                  <a:cubicBezTo>
                    <a:pt x="519905" y="358078"/>
                    <a:pt x="519166" y="357338"/>
                    <a:pt x="519166" y="356426"/>
                  </a:cubicBezTo>
                  <a:lnTo>
                    <a:pt x="519166" y="232225"/>
                  </a:lnTo>
                  <a:cubicBezTo>
                    <a:pt x="519166" y="231004"/>
                    <a:pt x="518176" y="230046"/>
                    <a:pt x="516964" y="230198"/>
                  </a:cubicBezTo>
                  <a:cubicBezTo>
                    <a:pt x="516464" y="230260"/>
                    <a:pt x="515964" y="230323"/>
                    <a:pt x="515466" y="230355"/>
                  </a:cubicBezTo>
                  <a:cubicBezTo>
                    <a:pt x="515078" y="230382"/>
                    <a:pt x="514763" y="230066"/>
                    <a:pt x="514763" y="229677"/>
                  </a:cubicBezTo>
                  <a:lnTo>
                    <a:pt x="514763" y="229677"/>
                  </a:lnTo>
                  <a:cubicBezTo>
                    <a:pt x="514763" y="229267"/>
                    <a:pt x="514408" y="228943"/>
                    <a:pt x="513999" y="228979"/>
                  </a:cubicBezTo>
                  <a:cubicBezTo>
                    <a:pt x="502552" y="229992"/>
                    <a:pt x="493420" y="232175"/>
                    <a:pt x="489787" y="237734"/>
                  </a:cubicBezTo>
                  <a:cubicBezTo>
                    <a:pt x="488903" y="239086"/>
                    <a:pt x="488078" y="240509"/>
                    <a:pt x="487388" y="241970"/>
                  </a:cubicBezTo>
                  <a:cubicBezTo>
                    <a:pt x="486775" y="243268"/>
                    <a:pt x="486469" y="244702"/>
                    <a:pt x="486507" y="246159"/>
                  </a:cubicBezTo>
                  <a:lnTo>
                    <a:pt x="486507" y="362113"/>
                  </a:lnTo>
                  <a:cubicBezTo>
                    <a:pt x="486507" y="363938"/>
                    <a:pt x="485029" y="365417"/>
                    <a:pt x="483205" y="365417"/>
                  </a:cubicBezTo>
                  <a:lnTo>
                    <a:pt x="481737" y="365417"/>
                  </a:lnTo>
                  <a:cubicBezTo>
                    <a:pt x="480724" y="365417"/>
                    <a:pt x="479903" y="366238"/>
                    <a:pt x="479903" y="367251"/>
                  </a:cubicBezTo>
                  <a:lnTo>
                    <a:pt x="479903" y="367251"/>
                  </a:lnTo>
                  <a:cubicBezTo>
                    <a:pt x="479903" y="368264"/>
                    <a:pt x="479082" y="369085"/>
                    <a:pt x="478068" y="369085"/>
                  </a:cubicBezTo>
                  <a:lnTo>
                    <a:pt x="476600" y="369085"/>
                  </a:lnTo>
                  <a:cubicBezTo>
                    <a:pt x="474776" y="369085"/>
                    <a:pt x="473298" y="370565"/>
                    <a:pt x="473298" y="372389"/>
                  </a:cubicBezTo>
                  <a:lnTo>
                    <a:pt x="473298" y="388717"/>
                  </a:lnTo>
                  <a:cubicBezTo>
                    <a:pt x="473298" y="389427"/>
                    <a:pt x="472723" y="390001"/>
                    <a:pt x="472013" y="390001"/>
                  </a:cubicBezTo>
                  <a:lnTo>
                    <a:pt x="472013" y="390001"/>
                  </a:lnTo>
                  <a:cubicBezTo>
                    <a:pt x="471305" y="390001"/>
                    <a:pt x="470729" y="390576"/>
                    <a:pt x="470729" y="391286"/>
                  </a:cubicBezTo>
                  <a:lnTo>
                    <a:pt x="470729" y="395689"/>
                  </a:lnTo>
                  <a:cubicBezTo>
                    <a:pt x="470729" y="395993"/>
                    <a:pt x="470482" y="396240"/>
                    <a:pt x="470179" y="396240"/>
                  </a:cubicBezTo>
                  <a:lnTo>
                    <a:pt x="470179" y="396240"/>
                  </a:lnTo>
                  <a:cubicBezTo>
                    <a:pt x="469875" y="396240"/>
                    <a:pt x="469628" y="396486"/>
                    <a:pt x="469628" y="396791"/>
                  </a:cubicBezTo>
                  <a:lnTo>
                    <a:pt x="469628" y="412935"/>
                  </a:lnTo>
                  <a:cubicBezTo>
                    <a:pt x="469628" y="414658"/>
                    <a:pt x="468232" y="416055"/>
                    <a:pt x="466510" y="416055"/>
                  </a:cubicBezTo>
                  <a:lnTo>
                    <a:pt x="466510" y="416055"/>
                  </a:lnTo>
                  <a:cubicBezTo>
                    <a:pt x="464787" y="416055"/>
                    <a:pt x="463390" y="414658"/>
                    <a:pt x="463390" y="412935"/>
                  </a:cubicBezTo>
                  <a:lnTo>
                    <a:pt x="463390" y="370767"/>
                  </a:lnTo>
                  <a:cubicBezTo>
                    <a:pt x="463390" y="370383"/>
                    <a:pt x="463328" y="370001"/>
                    <a:pt x="463207" y="369636"/>
                  </a:cubicBezTo>
                  <a:lnTo>
                    <a:pt x="463185" y="369572"/>
                  </a:lnTo>
                  <a:cubicBezTo>
                    <a:pt x="463078" y="369250"/>
                    <a:pt x="463024" y="368913"/>
                    <a:pt x="463024" y="368573"/>
                  </a:cubicBezTo>
                  <a:lnTo>
                    <a:pt x="463024" y="365984"/>
                  </a:lnTo>
                  <a:cubicBezTo>
                    <a:pt x="463024" y="365670"/>
                    <a:pt x="462769" y="365417"/>
                    <a:pt x="462456" y="365417"/>
                  </a:cubicBezTo>
                  <a:lnTo>
                    <a:pt x="462456" y="365417"/>
                  </a:lnTo>
                  <a:cubicBezTo>
                    <a:pt x="462157" y="365417"/>
                    <a:pt x="461909" y="365183"/>
                    <a:pt x="461889" y="364884"/>
                  </a:cubicBezTo>
                  <a:lnTo>
                    <a:pt x="461556" y="359545"/>
                  </a:lnTo>
                  <a:lnTo>
                    <a:pt x="461305" y="356536"/>
                  </a:lnTo>
                  <a:cubicBezTo>
                    <a:pt x="461232" y="355652"/>
                    <a:pt x="461923" y="354928"/>
                    <a:pt x="461923" y="354041"/>
                  </a:cubicBezTo>
                  <a:lnTo>
                    <a:pt x="461923" y="354041"/>
                  </a:lnTo>
                  <a:cubicBezTo>
                    <a:pt x="461923" y="353749"/>
                    <a:pt x="461806" y="353469"/>
                    <a:pt x="461600" y="353263"/>
                  </a:cubicBezTo>
                  <a:cubicBezTo>
                    <a:pt x="461393" y="353056"/>
                    <a:pt x="461114" y="352940"/>
                    <a:pt x="460822" y="352940"/>
                  </a:cubicBezTo>
                  <a:cubicBezTo>
                    <a:pt x="460530" y="352940"/>
                    <a:pt x="460250" y="353056"/>
                    <a:pt x="460043" y="353263"/>
                  </a:cubicBezTo>
                  <a:cubicBezTo>
                    <a:pt x="459837" y="353469"/>
                    <a:pt x="459720" y="353749"/>
                    <a:pt x="459720" y="354041"/>
                  </a:cubicBezTo>
                  <a:lnTo>
                    <a:pt x="459720" y="354041"/>
                  </a:lnTo>
                  <a:cubicBezTo>
                    <a:pt x="459720" y="354899"/>
                    <a:pt x="460413" y="355635"/>
                    <a:pt x="460342" y="356491"/>
                  </a:cubicBezTo>
                  <a:lnTo>
                    <a:pt x="460088" y="359545"/>
                  </a:lnTo>
                  <a:lnTo>
                    <a:pt x="459754" y="364884"/>
                  </a:lnTo>
                  <a:cubicBezTo>
                    <a:pt x="459736" y="365183"/>
                    <a:pt x="459487" y="365417"/>
                    <a:pt x="459188" y="365417"/>
                  </a:cubicBezTo>
                  <a:lnTo>
                    <a:pt x="459188" y="365417"/>
                  </a:lnTo>
                  <a:cubicBezTo>
                    <a:pt x="458874" y="365417"/>
                    <a:pt x="458620" y="365670"/>
                    <a:pt x="458620" y="365984"/>
                  </a:cubicBezTo>
                  <a:lnTo>
                    <a:pt x="458620" y="366150"/>
                  </a:lnTo>
                  <a:cubicBezTo>
                    <a:pt x="458620" y="366556"/>
                    <a:pt x="458292" y="366884"/>
                    <a:pt x="457886" y="366884"/>
                  </a:cubicBezTo>
                  <a:lnTo>
                    <a:pt x="455735" y="366884"/>
                  </a:lnTo>
                  <a:cubicBezTo>
                    <a:pt x="455100" y="366884"/>
                    <a:pt x="454584" y="366368"/>
                    <a:pt x="454584" y="365733"/>
                  </a:cubicBezTo>
                  <a:lnTo>
                    <a:pt x="454584" y="365733"/>
                  </a:lnTo>
                  <a:cubicBezTo>
                    <a:pt x="454584" y="365312"/>
                    <a:pt x="454353" y="364924"/>
                    <a:pt x="453983" y="364722"/>
                  </a:cubicBezTo>
                  <a:lnTo>
                    <a:pt x="451216" y="363213"/>
                  </a:lnTo>
                  <a:cubicBezTo>
                    <a:pt x="450777" y="362973"/>
                    <a:pt x="450285" y="362848"/>
                    <a:pt x="449785" y="362848"/>
                  </a:cubicBezTo>
                  <a:lnTo>
                    <a:pt x="449785" y="362848"/>
                  </a:lnTo>
                  <a:cubicBezTo>
                    <a:pt x="449321" y="362848"/>
                    <a:pt x="448864" y="362956"/>
                    <a:pt x="448448" y="363163"/>
                  </a:cubicBezTo>
                  <a:lnTo>
                    <a:pt x="445303" y="364736"/>
                  </a:lnTo>
                  <a:cubicBezTo>
                    <a:pt x="444919" y="364928"/>
                    <a:pt x="444676" y="365321"/>
                    <a:pt x="444676" y="365750"/>
                  </a:cubicBezTo>
                  <a:lnTo>
                    <a:pt x="444676" y="365750"/>
                  </a:lnTo>
                  <a:cubicBezTo>
                    <a:pt x="444676" y="366376"/>
                    <a:pt x="444169" y="366884"/>
                    <a:pt x="443543" y="366884"/>
                  </a:cubicBezTo>
                  <a:lnTo>
                    <a:pt x="441374" y="366884"/>
                  </a:lnTo>
                  <a:cubicBezTo>
                    <a:pt x="440969" y="366884"/>
                    <a:pt x="440639" y="366556"/>
                    <a:pt x="440639" y="366150"/>
                  </a:cubicBezTo>
                  <a:lnTo>
                    <a:pt x="440639" y="365984"/>
                  </a:lnTo>
                  <a:cubicBezTo>
                    <a:pt x="440639" y="365670"/>
                    <a:pt x="440386" y="365417"/>
                    <a:pt x="440073" y="365417"/>
                  </a:cubicBezTo>
                  <a:lnTo>
                    <a:pt x="440073" y="365417"/>
                  </a:lnTo>
                  <a:cubicBezTo>
                    <a:pt x="439772" y="365417"/>
                    <a:pt x="439524" y="365183"/>
                    <a:pt x="439506" y="364884"/>
                  </a:cubicBezTo>
                  <a:lnTo>
                    <a:pt x="439171" y="359545"/>
                  </a:lnTo>
                  <a:lnTo>
                    <a:pt x="438921" y="356536"/>
                  </a:lnTo>
                  <a:cubicBezTo>
                    <a:pt x="438847" y="355652"/>
                    <a:pt x="439539" y="354928"/>
                    <a:pt x="439539" y="354041"/>
                  </a:cubicBezTo>
                  <a:lnTo>
                    <a:pt x="439539" y="354041"/>
                  </a:lnTo>
                  <a:cubicBezTo>
                    <a:pt x="439539" y="353749"/>
                    <a:pt x="439423" y="353469"/>
                    <a:pt x="439216" y="353263"/>
                  </a:cubicBezTo>
                  <a:cubicBezTo>
                    <a:pt x="439010" y="353056"/>
                    <a:pt x="438731" y="352940"/>
                    <a:pt x="438438" y="352940"/>
                  </a:cubicBezTo>
                  <a:cubicBezTo>
                    <a:pt x="438147" y="352940"/>
                    <a:pt x="437866" y="353056"/>
                    <a:pt x="437660" y="353263"/>
                  </a:cubicBezTo>
                  <a:cubicBezTo>
                    <a:pt x="437453" y="353469"/>
                    <a:pt x="437337" y="353749"/>
                    <a:pt x="437337" y="354041"/>
                  </a:cubicBezTo>
                  <a:lnTo>
                    <a:pt x="437337" y="354041"/>
                  </a:lnTo>
                  <a:cubicBezTo>
                    <a:pt x="437337" y="354899"/>
                    <a:pt x="438030" y="355635"/>
                    <a:pt x="437959" y="356491"/>
                  </a:cubicBezTo>
                  <a:lnTo>
                    <a:pt x="437705" y="359545"/>
                  </a:lnTo>
                  <a:lnTo>
                    <a:pt x="437349" y="365228"/>
                  </a:lnTo>
                  <a:cubicBezTo>
                    <a:pt x="437343" y="365330"/>
                    <a:pt x="437424" y="365417"/>
                    <a:pt x="437526" y="365417"/>
                  </a:cubicBezTo>
                  <a:lnTo>
                    <a:pt x="437526" y="365417"/>
                  </a:lnTo>
                  <a:cubicBezTo>
                    <a:pt x="437625" y="365417"/>
                    <a:pt x="437705" y="365496"/>
                    <a:pt x="437705" y="365594"/>
                  </a:cubicBezTo>
                  <a:lnTo>
                    <a:pt x="437705" y="368573"/>
                  </a:lnTo>
                  <a:cubicBezTo>
                    <a:pt x="437705" y="368913"/>
                    <a:pt x="437650" y="369250"/>
                    <a:pt x="437542" y="369572"/>
                  </a:cubicBezTo>
                  <a:lnTo>
                    <a:pt x="437521" y="369636"/>
                  </a:lnTo>
                  <a:cubicBezTo>
                    <a:pt x="437399" y="370001"/>
                    <a:pt x="437337" y="370383"/>
                    <a:pt x="437337" y="370767"/>
                  </a:cubicBezTo>
                  <a:lnTo>
                    <a:pt x="437337" y="385966"/>
                  </a:lnTo>
                  <a:cubicBezTo>
                    <a:pt x="437337" y="387586"/>
                    <a:pt x="436023" y="388901"/>
                    <a:pt x="434401" y="388901"/>
                  </a:cubicBezTo>
                  <a:lnTo>
                    <a:pt x="434401" y="388901"/>
                  </a:lnTo>
                  <a:cubicBezTo>
                    <a:pt x="432781" y="388901"/>
                    <a:pt x="431466" y="387586"/>
                    <a:pt x="431466" y="385966"/>
                  </a:cubicBezTo>
                  <a:lnTo>
                    <a:pt x="431466" y="341381"/>
                  </a:lnTo>
                  <a:cubicBezTo>
                    <a:pt x="431466" y="341280"/>
                    <a:pt x="431548" y="341199"/>
                    <a:pt x="431650" y="341199"/>
                  </a:cubicBezTo>
                  <a:lnTo>
                    <a:pt x="431650" y="341199"/>
                  </a:lnTo>
                  <a:cubicBezTo>
                    <a:pt x="431751" y="341199"/>
                    <a:pt x="431832" y="341116"/>
                    <a:pt x="431832" y="341015"/>
                  </a:cubicBezTo>
                  <a:lnTo>
                    <a:pt x="431832" y="335362"/>
                  </a:lnTo>
                  <a:cubicBezTo>
                    <a:pt x="431832" y="334937"/>
                    <a:pt x="431489" y="334593"/>
                    <a:pt x="431065" y="334593"/>
                  </a:cubicBezTo>
                  <a:lnTo>
                    <a:pt x="431065" y="334593"/>
                  </a:lnTo>
                  <a:cubicBezTo>
                    <a:pt x="430667" y="334593"/>
                    <a:pt x="430337" y="334291"/>
                    <a:pt x="430299" y="333898"/>
                  </a:cubicBezTo>
                  <a:lnTo>
                    <a:pt x="429631" y="326887"/>
                  </a:lnTo>
                  <a:lnTo>
                    <a:pt x="429391" y="323281"/>
                  </a:lnTo>
                  <a:cubicBezTo>
                    <a:pt x="429311" y="322074"/>
                    <a:pt x="430366" y="321125"/>
                    <a:pt x="430366" y="319915"/>
                  </a:cubicBezTo>
                  <a:lnTo>
                    <a:pt x="430366" y="319915"/>
                  </a:lnTo>
                  <a:cubicBezTo>
                    <a:pt x="430366" y="319527"/>
                    <a:pt x="430211" y="319153"/>
                    <a:pt x="429935" y="318877"/>
                  </a:cubicBezTo>
                  <a:cubicBezTo>
                    <a:pt x="429660" y="318602"/>
                    <a:pt x="429287" y="318447"/>
                    <a:pt x="428898" y="318447"/>
                  </a:cubicBezTo>
                  <a:cubicBezTo>
                    <a:pt x="428508" y="318447"/>
                    <a:pt x="428135" y="318602"/>
                    <a:pt x="427860" y="318877"/>
                  </a:cubicBezTo>
                  <a:cubicBezTo>
                    <a:pt x="427584" y="319153"/>
                    <a:pt x="427430" y="319527"/>
                    <a:pt x="427430" y="319915"/>
                  </a:cubicBezTo>
                  <a:lnTo>
                    <a:pt x="427430" y="319915"/>
                  </a:lnTo>
                  <a:cubicBezTo>
                    <a:pt x="427430" y="321102"/>
                    <a:pt x="428479" y="322153"/>
                    <a:pt x="428400" y="323338"/>
                  </a:cubicBezTo>
                  <a:lnTo>
                    <a:pt x="428164" y="326887"/>
                  </a:lnTo>
                  <a:lnTo>
                    <a:pt x="427496" y="333898"/>
                  </a:lnTo>
                  <a:cubicBezTo>
                    <a:pt x="427458" y="334291"/>
                    <a:pt x="427127" y="334593"/>
                    <a:pt x="426730" y="334593"/>
                  </a:cubicBezTo>
                  <a:lnTo>
                    <a:pt x="426730" y="334593"/>
                  </a:lnTo>
                  <a:cubicBezTo>
                    <a:pt x="426307" y="334593"/>
                    <a:pt x="425962" y="334937"/>
                    <a:pt x="425962" y="335362"/>
                  </a:cubicBezTo>
                  <a:lnTo>
                    <a:pt x="425962" y="336978"/>
                  </a:lnTo>
                  <a:cubicBezTo>
                    <a:pt x="425962" y="338295"/>
                    <a:pt x="424894" y="339363"/>
                    <a:pt x="423576" y="339363"/>
                  </a:cubicBezTo>
                  <a:lnTo>
                    <a:pt x="422292" y="339363"/>
                  </a:lnTo>
                  <a:cubicBezTo>
                    <a:pt x="421077" y="339363"/>
                    <a:pt x="420091" y="338378"/>
                    <a:pt x="420091" y="337162"/>
                  </a:cubicBezTo>
                  <a:lnTo>
                    <a:pt x="420091" y="336794"/>
                  </a:lnTo>
                  <a:cubicBezTo>
                    <a:pt x="420091" y="335782"/>
                    <a:pt x="419269" y="334960"/>
                    <a:pt x="418257" y="334960"/>
                  </a:cubicBezTo>
                  <a:lnTo>
                    <a:pt x="418257" y="334960"/>
                  </a:lnTo>
                  <a:cubicBezTo>
                    <a:pt x="417242" y="334960"/>
                    <a:pt x="416421" y="334139"/>
                    <a:pt x="416421" y="333125"/>
                  </a:cubicBezTo>
                  <a:lnTo>
                    <a:pt x="416421" y="298830"/>
                  </a:lnTo>
                  <a:cubicBezTo>
                    <a:pt x="416421" y="298721"/>
                    <a:pt x="416333" y="298633"/>
                    <a:pt x="416224" y="298633"/>
                  </a:cubicBezTo>
                  <a:lnTo>
                    <a:pt x="416224" y="298633"/>
                  </a:lnTo>
                  <a:cubicBezTo>
                    <a:pt x="416127" y="298633"/>
                    <a:pt x="416045" y="298561"/>
                    <a:pt x="416030" y="298463"/>
                  </a:cubicBezTo>
                  <a:lnTo>
                    <a:pt x="415715" y="296258"/>
                  </a:lnTo>
                  <a:cubicBezTo>
                    <a:pt x="415697" y="296130"/>
                    <a:pt x="415688" y="295998"/>
                    <a:pt x="415688" y="295867"/>
                  </a:cubicBezTo>
                  <a:lnTo>
                    <a:pt x="415688" y="294488"/>
                  </a:lnTo>
                  <a:cubicBezTo>
                    <a:pt x="415688" y="294323"/>
                    <a:pt x="415753" y="294163"/>
                    <a:pt x="415871" y="294046"/>
                  </a:cubicBezTo>
                  <a:lnTo>
                    <a:pt x="415871" y="294046"/>
                  </a:lnTo>
                  <a:cubicBezTo>
                    <a:pt x="415988" y="293928"/>
                    <a:pt x="416075" y="293750"/>
                    <a:pt x="415967" y="293624"/>
                  </a:cubicBezTo>
                  <a:cubicBezTo>
                    <a:pt x="415961" y="293617"/>
                    <a:pt x="415954" y="293609"/>
                    <a:pt x="415947" y="293603"/>
                  </a:cubicBezTo>
                  <a:cubicBezTo>
                    <a:pt x="415940" y="293596"/>
                    <a:pt x="415933" y="293590"/>
                    <a:pt x="415926" y="293583"/>
                  </a:cubicBezTo>
                  <a:cubicBezTo>
                    <a:pt x="415799" y="293475"/>
                    <a:pt x="415622" y="293561"/>
                    <a:pt x="415504" y="293679"/>
                  </a:cubicBezTo>
                  <a:lnTo>
                    <a:pt x="415458" y="293725"/>
                  </a:lnTo>
                  <a:cubicBezTo>
                    <a:pt x="415370" y="293813"/>
                    <a:pt x="415309" y="293977"/>
                    <a:pt x="415330" y="294100"/>
                  </a:cubicBezTo>
                  <a:lnTo>
                    <a:pt x="415330" y="294100"/>
                  </a:lnTo>
                  <a:cubicBezTo>
                    <a:pt x="415374" y="294354"/>
                    <a:pt x="415688" y="294438"/>
                    <a:pt x="415688" y="294697"/>
                  </a:cubicBezTo>
                  <a:lnTo>
                    <a:pt x="415688" y="295942"/>
                  </a:lnTo>
                  <a:cubicBezTo>
                    <a:pt x="415688" y="296023"/>
                    <a:pt x="415682" y="296105"/>
                    <a:pt x="415671" y="296185"/>
                  </a:cubicBezTo>
                  <a:lnTo>
                    <a:pt x="415345" y="298463"/>
                  </a:lnTo>
                  <a:cubicBezTo>
                    <a:pt x="415331" y="298561"/>
                    <a:pt x="415248" y="298633"/>
                    <a:pt x="415150" y="298633"/>
                  </a:cubicBezTo>
                  <a:lnTo>
                    <a:pt x="415150" y="298633"/>
                  </a:lnTo>
                  <a:cubicBezTo>
                    <a:pt x="415042" y="298633"/>
                    <a:pt x="414954" y="298721"/>
                    <a:pt x="414954" y="298830"/>
                  </a:cubicBezTo>
                  <a:lnTo>
                    <a:pt x="414954" y="299550"/>
                  </a:lnTo>
                  <a:cubicBezTo>
                    <a:pt x="414954" y="299854"/>
                    <a:pt x="414708" y="300101"/>
                    <a:pt x="414403" y="300101"/>
                  </a:cubicBezTo>
                  <a:lnTo>
                    <a:pt x="414403" y="300101"/>
                  </a:lnTo>
                  <a:cubicBezTo>
                    <a:pt x="414099" y="300101"/>
                    <a:pt x="413852" y="299854"/>
                    <a:pt x="413852" y="299550"/>
                  </a:cubicBezTo>
                  <a:lnTo>
                    <a:pt x="413852" y="299366"/>
                  </a:lnTo>
                  <a:cubicBezTo>
                    <a:pt x="413852" y="298961"/>
                    <a:pt x="413524" y="298633"/>
                    <a:pt x="413119" y="298633"/>
                  </a:cubicBezTo>
                  <a:lnTo>
                    <a:pt x="412568" y="298633"/>
                  </a:lnTo>
                  <a:cubicBezTo>
                    <a:pt x="412265" y="298633"/>
                    <a:pt x="412018" y="298386"/>
                    <a:pt x="412018" y="298082"/>
                  </a:cubicBezTo>
                  <a:lnTo>
                    <a:pt x="412018" y="298082"/>
                  </a:lnTo>
                  <a:cubicBezTo>
                    <a:pt x="412018" y="297779"/>
                    <a:pt x="411772" y="297532"/>
                    <a:pt x="411467" y="297532"/>
                  </a:cubicBezTo>
                  <a:lnTo>
                    <a:pt x="410719" y="297532"/>
                  </a:lnTo>
                  <a:cubicBezTo>
                    <a:pt x="410027" y="297532"/>
                    <a:pt x="409453" y="296939"/>
                    <a:pt x="409713" y="296296"/>
                  </a:cubicBezTo>
                  <a:lnTo>
                    <a:pt x="409713" y="296296"/>
                  </a:lnTo>
                  <a:cubicBezTo>
                    <a:pt x="409776" y="296141"/>
                    <a:pt x="409822" y="295977"/>
                    <a:pt x="409822" y="295811"/>
                  </a:cubicBezTo>
                  <a:cubicBezTo>
                    <a:pt x="409823" y="294892"/>
                    <a:pt x="409610" y="293986"/>
                    <a:pt x="409199" y="293162"/>
                  </a:cubicBezTo>
                  <a:cubicBezTo>
                    <a:pt x="408843" y="292452"/>
                    <a:pt x="408351" y="291824"/>
                    <a:pt x="407751" y="291312"/>
                  </a:cubicBezTo>
                  <a:cubicBezTo>
                    <a:pt x="407449" y="291054"/>
                    <a:pt x="407248" y="290689"/>
                    <a:pt x="407248" y="290293"/>
                  </a:cubicBezTo>
                  <a:lnTo>
                    <a:pt x="407248" y="289655"/>
                  </a:lnTo>
                  <a:cubicBezTo>
                    <a:pt x="407248" y="289344"/>
                    <a:pt x="406996" y="289092"/>
                    <a:pt x="406684" y="289092"/>
                  </a:cubicBezTo>
                  <a:lnTo>
                    <a:pt x="406684" y="289092"/>
                  </a:lnTo>
                  <a:cubicBezTo>
                    <a:pt x="406383" y="289092"/>
                    <a:pt x="406136" y="288856"/>
                    <a:pt x="406121" y="288556"/>
                  </a:cubicBezTo>
                  <a:lnTo>
                    <a:pt x="405047" y="265975"/>
                  </a:lnTo>
                  <a:lnTo>
                    <a:pt x="404334" y="254225"/>
                  </a:lnTo>
                  <a:cubicBezTo>
                    <a:pt x="404325" y="254065"/>
                    <a:pt x="404492" y="253955"/>
                    <a:pt x="404635" y="254027"/>
                  </a:cubicBezTo>
                  <a:lnTo>
                    <a:pt x="404699" y="254058"/>
                  </a:lnTo>
                  <a:cubicBezTo>
                    <a:pt x="404898" y="254158"/>
                    <a:pt x="405083" y="253902"/>
                    <a:pt x="404926" y="253745"/>
                  </a:cubicBezTo>
                  <a:lnTo>
                    <a:pt x="404926" y="253745"/>
                  </a:lnTo>
                  <a:cubicBezTo>
                    <a:pt x="404817" y="253637"/>
                    <a:pt x="404868" y="253450"/>
                    <a:pt x="405011" y="253396"/>
                  </a:cubicBezTo>
                  <a:cubicBezTo>
                    <a:pt x="405586" y="253181"/>
                    <a:pt x="406080" y="252790"/>
                    <a:pt x="406423" y="252275"/>
                  </a:cubicBezTo>
                  <a:cubicBezTo>
                    <a:pt x="406540" y="252101"/>
                    <a:pt x="406637" y="251915"/>
                    <a:pt x="406713" y="251722"/>
                  </a:cubicBezTo>
                  <a:cubicBezTo>
                    <a:pt x="407089" y="250761"/>
                    <a:pt x="407049" y="249615"/>
                    <a:pt x="406596" y="248689"/>
                  </a:cubicBezTo>
                  <a:cubicBezTo>
                    <a:pt x="406553" y="248598"/>
                    <a:pt x="406503" y="248510"/>
                    <a:pt x="406450" y="248425"/>
                  </a:cubicBezTo>
                  <a:cubicBezTo>
                    <a:pt x="406429" y="248391"/>
                    <a:pt x="406408" y="248359"/>
                    <a:pt x="406386" y="248326"/>
                  </a:cubicBezTo>
                  <a:cubicBezTo>
                    <a:pt x="406296" y="248194"/>
                    <a:pt x="406150" y="248363"/>
                    <a:pt x="406222" y="248507"/>
                  </a:cubicBezTo>
                  <a:lnTo>
                    <a:pt x="406222" y="248507"/>
                  </a:lnTo>
                  <a:cubicBezTo>
                    <a:pt x="406483" y="249030"/>
                    <a:pt x="406584" y="249616"/>
                    <a:pt x="406513" y="250196"/>
                  </a:cubicBezTo>
                  <a:cubicBezTo>
                    <a:pt x="406450" y="250991"/>
                    <a:pt x="406129" y="251743"/>
                    <a:pt x="405599" y="252338"/>
                  </a:cubicBezTo>
                  <a:cubicBezTo>
                    <a:pt x="405495" y="252455"/>
                    <a:pt x="405386" y="252564"/>
                    <a:pt x="405270" y="252665"/>
                  </a:cubicBezTo>
                  <a:cubicBezTo>
                    <a:pt x="404317" y="253497"/>
                    <a:pt x="402819" y="253587"/>
                    <a:pt x="401838" y="252791"/>
                  </a:cubicBezTo>
                  <a:cubicBezTo>
                    <a:pt x="401701" y="252681"/>
                    <a:pt x="401575" y="252560"/>
                    <a:pt x="401457" y="252428"/>
                  </a:cubicBezTo>
                  <a:cubicBezTo>
                    <a:pt x="400913" y="251815"/>
                    <a:pt x="400621" y="251016"/>
                    <a:pt x="400642" y="250196"/>
                  </a:cubicBezTo>
                  <a:cubicBezTo>
                    <a:pt x="400642" y="249627"/>
                    <a:pt x="400775" y="249064"/>
                    <a:pt x="401031" y="248555"/>
                  </a:cubicBezTo>
                  <a:lnTo>
                    <a:pt x="401031" y="248555"/>
                  </a:lnTo>
                  <a:cubicBezTo>
                    <a:pt x="401119" y="248379"/>
                    <a:pt x="400949" y="248199"/>
                    <a:pt x="400839" y="248362"/>
                  </a:cubicBezTo>
                  <a:cubicBezTo>
                    <a:pt x="400817" y="248396"/>
                    <a:pt x="400795" y="248430"/>
                    <a:pt x="400772" y="248465"/>
                  </a:cubicBezTo>
                  <a:cubicBezTo>
                    <a:pt x="400448" y="248984"/>
                    <a:pt x="400276" y="249583"/>
                    <a:pt x="400276" y="250196"/>
                  </a:cubicBezTo>
                  <a:cubicBezTo>
                    <a:pt x="400288" y="250899"/>
                    <a:pt x="400501" y="251585"/>
                    <a:pt x="400892" y="252170"/>
                  </a:cubicBezTo>
                  <a:cubicBezTo>
                    <a:pt x="401226" y="252673"/>
                    <a:pt x="401679" y="253084"/>
                    <a:pt x="402209" y="253368"/>
                  </a:cubicBezTo>
                  <a:cubicBezTo>
                    <a:pt x="402335" y="253435"/>
                    <a:pt x="402368" y="253608"/>
                    <a:pt x="402267" y="253711"/>
                  </a:cubicBezTo>
                  <a:lnTo>
                    <a:pt x="402267" y="253711"/>
                  </a:lnTo>
                  <a:cubicBezTo>
                    <a:pt x="402103" y="253873"/>
                    <a:pt x="402294" y="254141"/>
                    <a:pt x="402501" y="254037"/>
                  </a:cubicBezTo>
                  <a:lnTo>
                    <a:pt x="402522" y="254027"/>
                  </a:lnTo>
                  <a:cubicBezTo>
                    <a:pt x="402665" y="253955"/>
                    <a:pt x="402832" y="254065"/>
                    <a:pt x="402823" y="254225"/>
                  </a:cubicBezTo>
                  <a:lnTo>
                    <a:pt x="402110" y="265975"/>
                  </a:lnTo>
                  <a:lnTo>
                    <a:pt x="401036" y="288556"/>
                  </a:lnTo>
                  <a:cubicBezTo>
                    <a:pt x="401022" y="288856"/>
                    <a:pt x="400774" y="289092"/>
                    <a:pt x="400472" y="289092"/>
                  </a:cubicBezTo>
                  <a:lnTo>
                    <a:pt x="400472" y="289092"/>
                  </a:lnTo>
                  <a:cubicBezTo>
                    <a:pt x="400161" y="289092"/>
                    <a:pt x="399909" y="289344"/>
                    <a:pt x="399909" y="289655"/>
                  </a:cubicBezTo>
                  <a:lnTo>
                    <a:pt x="399909" y="290315"/>
                  </a:lnTo>
                  <a:cubicBezTo>
                    <a:pt x="399909" y="290701"/>
                    <a:pt x="399723" y="291058"/>
                    <a:pt x="399438" y="291316"/>
                  </a:cubicBezTo>
                  <a:cubicBezTo>
                    <a:pt x="398854" y="291847"/>
                    <a:pt x="398373" y="292484"/>
                    <a:pt x="398019" y="293192"/>
                  </a:cubicBezTo>
                  <a:cubicBezTo>
                    <a:pt x="397572" y="294084"/>
                    <a:pt x="397340" y="295067"/>
                    <a:pt x="397340" y="296064"/>
                  </a:cubicBezTo>
                  <a:cubicBezTo>
                    <a:pt x="397340" y="296797"/>
                    <a:pt x="397340" y="297532"/>
                    <a:pt x="397708" y="297532"/>
                  </a:cubicBezTo>
                  <a:lnTo>
                    <a:pt x="395689" y="297532"/>
                  </a:lnTo>
                  <a:cubicBezTo>
                    <a:pt x="395385" y="297532"/>
                    <a:pt x="395139" y="297779"/>
                    <a:pt x="395139" y="298082"/>
                  </a:cubicBezTo>
                  <a:lnTo>
                    <a:pt x="395139" y="298082"/>
                  </a:lnTo>
                  <a:cubicBezTo>
                    <a:pt x="395139" y="298386"/>
                    <a:pt x="394892" y="298633"/>
                    <a:pt x="394588" y="298633"/>
                  </a:cubicBezTo>
                  <a:lnTo>
                    <a:pt x="394038" y="298633"/>
                  </a:lnTo>
                  <a:cubicBezTo>
                    <a:pt x="393633" y="298633"/>
                    <a:pt x="393303" y="298961"/>
                    <a:pt x="393303" y="299366"/>
                  </a:cubicBezTo>
                  <a:lnTo>
                    <a:pt x="393303" y="299550"/>
                  </a:lnTo>
                  <a:cubicBezTo>
                    <a:pt x="393303" y="299854"/>
                    <a:pt x="393058" y="300101"/>
                    <a:pt x="392754" y="300101"/>
                  </a:cubicBezTo>
                  <a:lnTo>
                    <a:pt x="392754" y="300101"/>
                  </a:lnTo>
                  <a:cubicBezTo>
                    <a:pt x="392449" y="300101"/>
                    <a:pt x="392203" y="299854"/>
                    <a:pt x="392203" y="299550"/>
                  </a:cubicBezTo>
                  <a:lnTo>
                    <a:pt x="392203" y="298830"/>
                  </a:lnTo>
                  <a:cubicBezTo>
                    <a:pt x="392203" y="298721"/>
                    <a:pt x="392115" y="298633"/>
                    <a:pt x="392007" y="298633"/>
                  </a:cubicBezTo>
                  <a:lnTo>
                    <a:pt x="392007" y="298633"/>
                  </a:lnTo>
                  <a:cubicBezTo>
                    <a:pt x="391909" y="298633"/>
                    <a:pt x="391826" y="298561"/>
                    <a:pt x="391812" y="298463"/>
                  </a:cubicBezTo>
                  <a:lnTo>
                    <a:pt x="391497" y="296258"/>
                  </a:lnTo>
                  <a:cubicBezTo>
                    <a:pt x="391479" y="296130"/>
                    <a:pt x="391469" y="295998"/>
                    <a:pt x="391469" y="295867"/>
                  </a:cubicBezTo>
                  <a:lnTo>
                    <a:pt x="391469" y="294488"/>
                  </a:lnTo>
                  <a:cubicBezTo>
                    <a:pt x="391469" y="294323"/>
                    <a:pt x="391535" y="294163"/>
                    <a:pt x="391653" y="294046"/>
                  </a:cubicBezTo>
                  <a:lnTo>
                    <a:pt x="391653" y="294046"/>
                  </a:lnTo>
                  <a:cubicBezTo>
                    <a:pt x="391770" y="293928"/>
                    <a:pt x="391856" y="293750"/>
                    <a:pt x="391749" y="293624"/>
                  </a:cubicBezTo>
                  <a:cubicBezTo>
                    <a:pt x="391742" y="293617"/>
                    <a:pt x="391736" y="293609"/>
                    <a:pt x="391729" y="293603"/>
                  </a:cubicBezTo>
                  <a:cubicBezTo>
                    <a:pt x="391660" y="293535"/>
                    <a:pt x="391566" y="293495"/>
                    <a:pt x="391469" y="293495"/>
                  </a:cubicBezTo>
                  <a:cubicBezTo>
                    <a:pt x="391256" y="293525"/>
                    <a:pt x="391053" y="293608"/>
                    <a:pt x="390882" y="293737"/>
                  </a:cubicBezTo>
                  <a:cubicBezTo>
                    <a:pt x="390782" y="293810"/>
                    <a:pt x="390724" y="293977"/>
                    <a:pt x="390745" y="294099"/>
                  </a:cubicBezTo>
                  <a:lnTo>
                    <a:pt x="390745" y="294099"/>
                  </a:lnTo>
                  <a:cubicBezTo>
                    <a:pt x="390788" y="294354"/>
                    <a:pt x="391102" y="294438"/>
                    <a:pt x="391102" y="294697"/>
                  </a:cubicBezTo>
                  <a:lnTo>
                    <a:pt x="391102" y="295942"/>
                  </a:lnTo>
                  <a:cubicBezTo>
                    <a:pt x="391102" y="296023"/>
                    <a:pt x="391097" y="296105"/>
                    <a:pt x="391085" y="296185"/>
                  </a:cubicBezTo>
                  <a:lnTo>
                    <a:pt x="390760" y="298463"/>
                  </a:lnTo>
                  <a:cubicBezTo>
                    <a:pt x="390745" y="298561"/>
                    <a:pt x="390663" y="298633"/>
                    <a:pt x="390565" y="298633"/>
                  </a:cubicBezTo>
                  <a:lnTo>
                    <a:pt x="390565" y="298633"/>
                  </a:lnTo>
                  <a:cubicBezTo>
                    <a:pt x="390457" y="298633"/>
                    <a:pt x="390369" y="298721"/>
                    <a:pt x="390369" y="298830"/>
                  </a:cubicBezTo>
                  <a:lnTo>
                    <a:pt x="390369" y="333309"/>
                  </a:lnTo>
                  <a:cubicBezTo>
                    <a:pt x="390369" y="334424"/>
                    <a:pt x="389465" y="335326"/>
                    <a:pt x="388351" y="335326"/>
                  </a:cubicBezTo>
                  <a:lnTo>
                    <a:pt x="388351" y="335326"/>
                  </a:lnTo>
                  <a:cubicBezTo>
                    <a:pt x="387236" y="335326"/>
                    <a:pt x="386332" y="336230"/>
                    <a:pt x="386332" y="337345"/>
                  </a:cubicBezTo>
                  <a:lnTo>
                    <a:pt x="386332" y="337529"/>
                  </a:lnTo>
                  <a:cubicBezTo>
                    <a:pt x="386332" y="338744"/>
                    <a:pt x="385347" y="339730"/>
                    <a:pt x="384130" y="339730"/>
                  </a:cubicBezTo>
                  <a:lnTo>
                    <a:pt x="382846" y="339730"/>
                  </a:lnTo>
                  <a:cubicBezTo>
                    <a:pt x="381529" y="339730"/>
                    <a:pt x="380461" y="338663"/>
                    <a:pt x="380461" y="337345"/>
                  </a:cubicBezTo>
                  <a:lnTo>
                    <a:pt x="380461" y="335729"/>
                  </a:lnTo>
                  <a:cubicBezTo>
                    <a:pt x="380461" y="335304"/>
                    <a:pt x="380117" y="334960"/>
                    <a:pt x="379692" y="334960"/>
                  </a:cubicBezTo>
                  <a:lnTo>
                    <a:pt x="379692" y="334960"/>
                  </a:lnTo>
                  <a:cubicBezTo>
                    <a:pt x="379296" y="334960"/>
                    <a:pt x="378964" y="334659"/>
                    <a:pt x="378927" y="334264"/>
                  </a:cubicBezTo>
                  <a:lnTo>
                    <a:pt x="378259" y="327254"/>
                  </a:lnTo>
                  <a:lnTo>
                    <a:pt x="378019" y="323649"/>
                  </a:lnTo>
                  <a:cubicBezTo>
                    <a:pt x="377938" y="322442"/>
                    <a:pt x="378993" y="321491"/>
                    <a:pt x="378993" y="320282"/>
                  </a:cubicBezTo>
                  <a:lnTo>
                    <a:pt x="378993" y="320282"/>
                  </a:lnTo>
                  <a:cubicBezTo>
                    <a:pt x="378993" y="319893"/>
                    <a:pt x="378838" y="319520"/>
                    <a:pt x="378564" y="319245"/>
                  </a:cubicBezTo>
                  <a:cubicBezTo>
                    <a:pt x="378288" y="318969"/>
                    <a:pt x="377914" y="318814"/>
                    <a:pt x="377526" y="318814"/>
                  </a:cubicBezTo>
                  <a:cubicBezTo>
                    <a:pt x="377136" y="318814"/>
                    <a:pt x="376763" y="318969"/>
                    <a:pt x="376487" y="319245"/>
                  </a:cubicBezTo>
                  <a:cubicBezTo>
                    <a:pt x="376213" y="319520"/>
                    <a:pt x="376058" y="319893"/>
                    <a:pt x="376058" y="320282"/>
                  </a:cubicBezTo>
                  <a:lnTo>
                    <a:pt x="376058" y="320282"/>
                  </a:lnTo>
                  <a:cubicBezTo>
                    <a:pt x="376058" y="321470"/>
                    <a:pt x="377108" y="322520"/>
                    <a:pt x="377028" y="323705"/>
                  </a:cubicBezTo>
                  <a:lnTo>
                    <a:pt x="376791" y="327254"/>
                  </a:lnTo>
                  <a:lnTo>
                    <a:pt x="376091" y="334613"/>
                  </a:lnTo>
                  <a:cubicBezTo>
                    <a:pt x="376072" y="334809"/>
                    <a:pt x="375906" y="334960"/>
                    <a:pt x="375708" y="334960"/>
                  </a:cubicBezTo>
                  <a:lnTo>
                    <a:pt x="375708" y="334960"/>
                  </a:lnTo>
                  <a:cubicBezTo>
                    <a:pt x="375495" y="334960"/>
                    <a:pt x="375323" y="335132"/>
                    <a:pt x="375323" y="335345"/>
                  </a:cubicBezTo>
                  <a:lnTo>
                    <a:pt x="375323" y="341381"/>
                  </a:lnTo>
                  <a:cubicBezTo>
                    <a:pt x="375323" y="341483"/>
                    <a:pt x="375406" y="341565"/>
                    <a:pt x="375507" y="341565"/>
                  </a:cubicBezTo>
                  <a:lnTo>
                    <a:pt x="375507" y="341565"/>
                  </a:lnTo>
                  <a:cubicBezTo>
                    <a:pt x="375608" y="341565"/>
                    <a:pt x="375691" y="341647"/>
                    <a:pt x="375691" y="341748"/>
                  </a:cubicBezTo>
                  <a:lnTo>
                    <a:pt x="375691" y="383030"/>
                  </a:lnTo>
                  <a:cubicBezTo>
                    <a:pt x="375691" y="386475"/>
                    <a:pt x="372898" y="389268"/>
                    <a:pt x="369452" y="389268"/>
                  </a:cubicBezTo>
                  <a:lnTo>
                    <a:pt x="369452" y="389268"/>
                  </a:lnTo>
                  <a:cubicBezTo>
                    <a:pt x="366007" y="389268"/>
                    <a:pt x="363214" y="386475"/>
                    <a:pt x="363214" y="383030"/>
                  </a:cubicBezTo>
                  <a:lnTo>
                    <a:pt x="363214" y="371134"/>
                  </a:lnTo>
                  <a:cubicBezTo>
                    <a:pt x="363214" y="370750"/>
                    <a:pt x="363152" y="370368"/>
                    <a:pt x="363030" y="370003"/>
                  </a:cubicBezTo>
                  <a:lnTo>
                    <a:pt x="363009" y="369939"/>
                  </a:lnTo>
                  <a:cubicBezTo>
                    <a:pt x="362902" y="369616"/>
                    <a:pt x="362848" y="369279"/>
                    <a:pt x="362848" y="368941"/>
                  </a:cubicBezTo>
                  <a:lnTo>
                    <a:pt x="362848" y="366351"/>
                  </a:lnTo>
                  <a:cubicBezTo>
                    <a:pt x="362848" y="366037"/>
                    <a:pt x="362594" y="365783"/>
                    <a:pt x="362280" y="365783"/>
                  </a:cubicBezTo>
                  <a:lnTo>
                    <a:pt x="362280" y="365783"/>
                  </a:lnTo>
                  <a:cubicBezTo>
                    <a:pt x="361981" y="365783"/>
                    <a:pt x="361732" y="365551"/>
                    <a:pt x="361713" y="365252"/>
                  </a:cubicBezTo>
                  <a:lnTo>
                    <a:pt x="361380" y="359912"/>
                  </a:lnTo>
                  <a:lnTo>
                    <a:pt x="361129" y="356902"/>
                  </a:lnTo>
                  <a:cubicBezTo>
                    <a:pt x="361056" y="356018"/>
                    <a:pt x="361747" y="355295"/>
                    <a:pt x="361747" y="354408"/>
                  </a:cubicBezTo>
                  <a:lnTo>
                    <a:pt x="361747" y="354408"/>
                  </a:lnTo>
                  <a:cubicBezTo>
                    <a:pt x="361747" y="354116"/>
                    <a:pt x="361631" y="353836"/>
                    <a:pt x="361425" y="353629"/>
                  </a:cubicBezTo>
                  <a:cubicBezTo>
                    <a:pt x="361217" y="353423"/>
                    <a:pt x="360938" y="353308"/>
                    <a:pt x="360645" y="353308"/>
                  </a:cubicBezTo>
                  <a:cubicBezTo>
                    <a:pt x="360354" y="353308"/>
                    <a:pt x="360075" y="353423"/>
                    <a:pt x="359867" y="353629"/>
                  </a:cubicBezTo>
                  <a:cubicBezTo>
                    <a:pt x="359661" y="353836"/>
                    <a:pt x="359545" y="354116"/>
                    <a:pt x="359545" y="354408"/>
                  </a:cubicBezTo>
                  <a:lnTo>
                    <a:pt x="359545" y="354408"/>
                  </a:lnTo>
                  <a:cubicBezTo>
                    <a:pt x="359545" y="355266"/>
                    <a:pt x="360237" y="356002"/>
                    <a:pt x="360167" y="356858"/>
                  </a:cubicBezTo>
                  <a:lnTo>
                    <a:pt x="359912" y="359912"/>
                  </a:lnTo>
                  <a:lnTo>
                    <a:pt x="359579" y="365252"/>
                  </a:lnTo>
                  <a:cubicBezTo>
                    <a:pt x="359560" y="365551"/>
                    <a:pt x="359311" y="365783"/>
                    <a:pt x="359012" y="365783"/>
                  </a:cubicBezTo>
                  <a:lnTo>
                    <a:pt x="359012" y="365783"/>
                  </a:lnTo>
                  <a:cubicBezTo>
                    <a:pt x="358698" y="365783"/>
                    <a:pt x="358444" y="366037"/>
                    <a:pt x="358444" y="366351"/>
                  </a:cubicBezTo>
                  <a:lnTo>
                    <a:pt x="358444" y="366518"/>
                  </a:lnTo>
                  <a:cubicBezTo>
                    <a:pt x="358444" y="366923"/>
                    <a:pt x="358116" y="367251"/>
                    <a:pt x="357711" y="367251"/>
                  </a:cubicBezTo>
                  <a:lnTo>
                    <a:pt x="355790" y="367251"/>
                  </a:lnTo>
                  <a:cubicBezTo>
                    <a:pt x="355026" y="367251"/>
                    <a:pt x="354408" y="366633"/>
                    <a:pt x="354408" y="365870"/>
                  </a:cubicBezTo>
                  <a:lnTo>
                    <a:pt x="354408" y="365870"/>
                  </a:lnTo>
                  <a:cubicBezTo>
                    <a:pt x="354408" y="365364"/>
                    <a:pt x="354132" y="364899"/>
                    <a:pt x="353688" y="364657"/>
                  </a:cubicBezTo>
                  <a:lnTo>
                    <a:pt x="350694" y="363024"/>
                  </a:lnTo>
                  <a:cubicBezTo>
                    <a:pt x="350482" y="362909"/>
                    <a:pt x="350246" y="362848"/>
                    <a:pt x="350004" y="362848"/>
                  </a:cubicBezTo>
                  <a:lnTo>
                    <a:pt x="350004" y="362848"/>
                  </a:lnTo>
                  <a:cubicBezTo>
                    <a:pt x="349764" y="362848"/>
                    <a:pt x="349527" y="362909"/>
                    <a:pt x="349315" y="363024"/>
                  </a:cubicBezTo>
                  <a:lnTo>
                    <a:pt x="346201" y="364722"/>
                  </a:lnTo>
                  <a:cubicBezTo>
                    <a:pt x="345831" y="364924"/>
                    <a:pt x="345601" y="365312"/>
                    <a:pt x="345601" y="365733"/>
                  </a:cubicBezTo>
                  <a:lnTo>
                    <a:pt x="345601" y="365733"/>
                  </a:lnTo>
                  <a:cubicBezTo>
                    <a:pt x="345601" y="366368"/>
                    <a:pt x="345086" y="366884"/>
                    <a:pt x="344449" y="366884"/>
                  </a:cubicBezTo>
                  <a:lnTo>
                    <a:pt x="342299" y="366884"/>
                  </a:lnTo>
                  <a:cubicBezTo>
                    <a:pt x="341894" y="366884"/>
                    <a:pt x="341565" y="366556"/>
                    <a:pt x="341565" y="366150"/>
                  </a:cubicBezTo>
                  <a:lnTo>
                    <a:pt x="341565" y="365984"/>
                  </a:lnTo>
                  <a:cubicBezTo>
                    <a:pt x="341565" y="365670"/>
                    <a:pt x="341311" y="365417"/>
                    <a:pt x="340998" y="365417"/>
                  </a:cubicBezTo>
                  <a:lnTo>
                    <a:pt x="340998" y="365417"/>
                  </a:lnTo>
                  <a:cubicBezTo>
                    <a:pt x="340697" y="365417"/>
                    <a:pt x="340449" y="365183"/>
                    <a:pt x="340431" y="364884"/>
                  </a:cubicBezTo>
                  <a:lnTo>
                    <a:pt x="340098" y="359545"/>
                  </a:lnTo>
                  <a:lnTo>
                    <a:pt x="339846" y="356536"/>
                  </a:lnTo>
                  <a:cubicBezTo>
                    <a:pt x="339772" y="355652"/>
                    <a:pt x="340464" y="354928"/>
                    <a:pt x="340464" y="354041"/>
                  </a:cubicBezTo>
                  <a:lnTo>
                    <a:pt x="340464" y="354041"/>
                  </a:lnTo>
                  <a:cubicBezTo>
                    <a:pt x="340464" y="353749"/>
                    <a:pt x="340348" y="353469"/>
                    <a:pt x="340141" y="353263"/>
                  </a:cubicBezTo>
                  <a:cubicBezTo>
                    <a:pt x="339935" y="353056"/>
                    <a:pt x="339656" y="352940"/>
                    <a:pt x="339363" y="352940"/>
                  </a:cubicBezTo>
                  <a:cubicBezTo>
                    <a:pt x="339072" y="352940"/>
                    <a:pt x="338791" y="353056"/>
                    <a:pt x="338585" y="353263"/>
                  </a:cubicBezTo>
                  <a:cubicBezTo>
                    <a:pt x="338378" y="353469"/>
                    <a:pt x="338262" y="353749"/>
                    <a:pt x="338262" y="354041"/>
                  </a:cubicBezTo>
                  <a:lnTo>
                    <a:pt x="338262" y="354041"/>
                  </a:lnTo>
                  <a:cubicBezTo>
                    <a:pt x="338262" y="354899"/>
                    <a:pt x="338955" y="355635"/>
                    <a:pt x="338884" y="356491"/>
                  </a:cubicBezTo>
                  <a:lnTo>
                    <a:pt x="338630" y="359545"/>
                  </a:lnTo>
                  <a:lnTo>
                    <a:pt x="338295" y="364884"/>
                  </a:lnTo>
                  <a:cubicBezTo>
                    <a:pt x="338277" y="365183"/>
                    <a:pt x="338029" y="365417"/>
                    <a:pt x="337730" y="365417"/>
                  </a:cubicBezTo>
                  <a:lnTo>
                    <a:pt x="337730" y="365417"/>
                  </a:lnTo>
                  <a:cubicBezTo>
                    <a:pt x="337416" y="365417"/>
                    <a:pt x="337162" y="365670"/>
                    <a:pt x="337162" y="365984"/>
                  </a:cubicBezTo>
                  <a:lnTo>
                    <a:pt x="337162" y="368573"/>
                  </a:lnTo>
                  <a:cubicBezTo>
                    <a:pt x="337162" y="368913"/>
                    <a:pt x="337107" y="369250"/>
                    <a:pt x="336999" y="369572"/>
                  </a:cubicBezTo>
                  <a:lnTo>
                    <a:pt x="336978" y="369636"/>
                  </a:lnTo>
                  <a:cubicBezTo>
                    <a:pt x="336856" y="370001"/>
                    <a:pt x="336794" y="370383"/>
                    <a:pt x="336794" y="370767"/>
                  </a:cubicBezTo>
                  <a:lnTo>
                    <a:pt x="336794" y="432328"/>
                  </a:lnTo>
                  <a:cubicBezTo>
                    <a:pt x="336794" y="433068"/>
                    <a:pt x="336195" y="433668"/>
                    <a:pt x="335455" y="433668"/>
                  </a:cubicBezTo>
                  <a:lnTo>
                    <a:pt x="335455" y="433668"/>
                  </a:lnTo>
                  <a:cubicBezTo>
                    <a:pt x="334930" y="433668"/>
                    <a:pt x="334454" y="433975"/>
                    <a:pt x="334236" y="434452"/>
                  </a:cubicBezTo>
                  <a:lnTo>
                    <a:pt x="332942" y="437298"/>
                  </a:lnTo>
                  <a:cubicBezTo>
                    <a:pt x="332856" y="437488"/>
                    <a:pt x="332996" y="437705"/>
                    <a:pt x="333205" y="437705"/>
                  </a:cubicBezTo>
                  <a:lnTo>
                    <a:pt x="333205" y="437705"/>
                  </a:lnTo>
                  <a:cubicBezTo>
                    <a:pt x="333364" y="437705"/>
                    <a:pt x="333492" y="437833"/>
                    <a:pt x="333492" y="437992"/>
                  </a:cubicBezTo>
                  <a:lnTo>
                    <a:pt x="333492" y="443392"/>
                  </a:lnTo>
                  <a:cubicBezTo>
                    <a:pt x="333492" y="444507"/>
                    <a:pt x="332588" y="445410"/>
                    <a:pt x="331474" y="445410"/>
                  </a:cubicBezTo>
                  <a:lnTo>
                    <a:pt x="330527" y="445410"/>
                  </a:lnTo>
                  <a:cubicBezTo>
                    <a:pt x="329936" y="445410"/>
                    <a:pt x="329455" y="445890"/>
                    <a:pt x="329455" y="446482"/>
                  </a:cubicBezTo>
                  <a:lnTo>
                    <a:pt x="329455" y="446482"/>
                  </a:lnTo>
                  <a:cubicBezTo>
                    <a:pt x="329455" y="446737"/>
                    <a:pt x="329365" y="446984"/>
                    <a:pt x="329198" y="447178"/>
                  </a:cubicBezTo>
                  <a:lnTo>
                    <a:pt x="325579" y="451401"/>
                  </a:lnTo>
                  <a:cubicBezTo>
                    <a:pt x="325245" y="451791"/>
                    <a:pt x="324757" y="452015"/>
                    <a:pt x="324243" y="452015"/>
                  </a:cubicBezTo>
                  <a:lnTo>
                    <a:pt x="324243" y="452015"/>
                  </a:lnTo>
                  <a:cubicBezTo>
                    <a:pt x="323272" y="452015"/>
                    <a:pt x="322484" y="452803"/>
                    <a:pt x="322484" y="453775"/>
                  </a:cubicBezTo>
                  <a:lnTo>
                    <a:pt x="322484" y="460088"/>
                  </a:lnTo>
                  <a:cubicBezTo>
                    <a:pt x="322484" y="460493"/>
                    <a:pt x="322156" y="460822"/>
                    <a:pt x="321750" y="460822"/>
                  </a:cubicBezTo>
                  <a:lnTo>
                    <a:pt x="321750" y="460822"/>
                  </a:lnTo>
                  <a:cubicBezTo>
                    <a:pt x="321345" y="460822"/>
                    <a:pt x="321016" y="461150"/>
                    <a:pt x="321016" y="461556"/>
                  </a:cubicBezTo>
                  <a:lnTo>
                    <a:pt x="321016" y="462840"/>
                  </a:lnTo>
                  <a:cubicBezTo>
                    <a:pt x="321016" y="463347"/>
                    <a:pt x="320605" y="463757"/>
                    <a:pt x="320099" y="463757"/>
                  </a:cubicBezTo>
                  <a:lnTo>
                    <a:pt x="320099" y="463757"/>
                  </a:lnTo>
                  <a:cubicBezTo>
                    <a:pt x="319592" y="463757"/>
                    <a:pt x="319182" y="464168"/>
                    <a:pt x="319182" y="464674"/>
                  </a:cubicBezTo>
                  <a:lnTo>
                    <a:pt x="319182" y="472381"/>
                  </a:lnTo>
                  <a:cubicBezTo>
                    <a:pt x="319182" y="474103"/>
                    <a:pt x="317784" y="475499"/>
                    <a:pt x="316062" y="475499"/>
                  </a:cubicBezTo>
                  <a:lnTo>
                    <a:pt x="314228" y="475499"/>
                  </a:lnTo>
                  <a:cubicBezTo>
                    <a:pt x="313518" y="475499"/>
                    <a:pt x="312943" y="476075"/>
                    <a:pt x="312943" y="476783"/>
                  </a:cubicBezTo>
                  <a:lnTo>
                    <a:pt x="312943" y="477518"/>
                  </a:lnTo>
                  <a:cubicBezTo>
                    <a:pt x="312943" y="477821"/>
                    <a:pt x="313190" y="478068"/>
                    <a:pt x="313494" y="478068"/>
                  </a:cubicBezTo>
                  <a:lnTo>
                    <a:pt x="313494" y="478068"/>
                  </a:lnTo>
                  <a:cubicBezTo>
                    <a:pt x="313797" y="478068"/>
                    <a:pt x="314044" y="478315"/>
                    <a:pt x="314044" y="478619"/>
                  </a:cubicBezTo>
                  <a:lnTo>
                    <a:pt x="314044" y="484810"/>
                  </a:lnTo>
                  <a:cubicBezTo>
                    <a:pt x="314044" y="487951"/>
                    <a:pt x="311866" y="490677"/>
                    <a:pt x="308807" y="491388"/>
                  </a:cubicBezTo>
                  <a:cubicBezTo>
                    <a:pt x="196099" y="517570"/>
                    <a:pt x="96268" y="549080"/>
                    <a:pt x="13517" y="585217"/>
                  </a:cubicBezTo>
                  <a:cubicBezTo>
                    <a:pt x="283221" y="498984"/>
                    <a:pt x="651266" y="445777"/>
                    <a:pt x="1057106" y="445777"/>
                  </a:cubicBezTo>
                  <a:cubicBezTo>
                    <a:pt x="1087390" y="445777"/>
                    <a:pt x="1115181" y="446054"/>
                    <a:pt x="1144569" y="446608"/>
                  </a:cubicBezTo>
                  <a:cubicBezTo>
                    <a:pt x="1151941" y="446747"/>
                    <a:pt x="1157994" y="440804"/>
                    <a:pt x="1157969" y="433430"/>
                  </a:cubicBezTo>
                  <a:lnTo>
                    <a:pt x="1157648" y="339363"/>
                  </a:lnTo>
                  <a:lnTo>
                    <a:pt x="1157648" y="337162"/>
                  </a:lnTo>
                  <a:lnTo>
                    <a:pt x="1154713" y="294963"/>
                  </a:lnTo>
                  <a:lnTo>
                    <a:pt x="1154713" y="287441"/>
                  </a:lnTo>
                  <a:cubicBezTo>
                    <a:pt x="1154713" y="286123"/>
                    <a:pt x="1155781" y="285055"/>
                    <a:pt x="1157098" y="285055"/>
                  </a:cubicBezTo>
                  <a:lnTo>
                    <a:pt x="1157282" y="285055"/>
                  </a:lnTo>
                  <a:cubicBezTo>
                    <a:pt x="1158498" y="285055"/>
                    <a:pt x="1159483" y="284070"/>
                    <a:pt x="1159483" y="282854"/>
                  </a:cubicBezTo>
                  <a:lnTo>
                    <a:pt x="1159483" y="281937"/>
                  </a:lnTo>
                  <a:cubicBezTo>
                    <a:pt x="1159483" y="281227"/>
                    <a:pt x="1158909" y="280653"/>
                    <a:pt x="1158199" y="280653"/>
                  </a:cubicBezTo>
                  <a:lnTo>
                    <a:pt x="1158199" y="280653"/>
                  </a:lnTo>
                  <a:cubicBezTo>
                    <a:pt x="1157489" y="280653"/>
                    <a:pt x="1156915" y="280077"/>
                    <a:pt x="1156915" y="279368"/>
                  </a:cubicBezTo>
                  <a:lnTo>
                    <a:pt x="1156915" y="275515"/>
                  </a:lnTo>
                  <a:cubicBezTo>
                    <a:pt x="1156915" y="275110"/>
                    <a:pt x="1157243" y="274782"/>
                    <a:pt x="1157648" y="274782"/>
                  </a:cubicBezTo>
                  <a:lnTo>
                    <a:pt x="1157648" y="274782"/>
                  </a:lnTo>
                  <a:cubicBezTo>
                    <a:pt x="1158053" y="274782"/>
                    <a:pt x="1158383" y="274452"/>
                    <a:pt x="1158383" y="274047"/>
                  </a:cubicBezTo>
                  <a:lnTo>
                    <a:pt x="1158383" y="272250"/>
                  </a:lnTo>
                  <a:cubicBezTo>
                    <a:pt x="1158383" y="271014"/>
                    <a:pt x="1157380" y="270011"/>
                    <a:pt x="1156143" y="270011"/>
                  </a:cubicBezTo>
                  <a:lnTo>
                    <a:pt x="1156143" y="270011"/>
                  </a:lnTo>
                  <a:cubicBezTo>
                    <a:pt x="1154936" y="270011"/>
                    <a:pt x="1153947" y="269054"/>
                    <a:pt x="1153905" y="267848"/>
                  </a:cubicBezTo>
                  <a:lnTo>
                    <a:pt x="1152878" y="237719"/>
                  </a:lnTo>
                  <a:lnTo>
                    <a:pt x="1152878" y="234234"/>
                  </a:lnTo>
                  <a:cubicBezTo>
                    <a:pt x="1152878" y="234133"/>
                    <a:pt x="1152960" y="234050"/>
                    <a:pt x="1153061" y="234050"/>
                  </a:cubicBezTo>
                  <a:lnTo>
                    <a:pt x="1153061" y="234050"/>
                  </a:lnTo>
                  <a:cubicBezTo>
                    <a:pt x="1153162" y="234050"/>
                    <a:pt x="1153245" y="233969"/>
                    <a:pt x="1153245" y="233866"/>
                  </a:cubicBezTo>
                  <a:lnTo>
                    <a:pt x="1153245" y="230198"/>
                  </a:lnTo>
                  <a:cubicBezTo>
                    <a:pt x="1153245" y="229894"/>
                    <a:pt x="1152998" y="229647"/>
                    <a:pt x="1152695" y="229647"/>
                  </a:cubicBezTo>
                  <a:lnTo>
                    <a:pt x="1152695" y="229647"/>
                  </a:lnTo>
                  <a:cubicBezTo>
                    <a:pt x="1152391" y="229647"/>
                    <a:pt x="1152144" y="229400"/>
                    <a:pt x="1152144" y="229096"/>
                  </a:cubicBezTo>
                  <a:lnTo>
                    <a:pt x="1152144" y="226529"/>
                  </a:lnTo>
                  <a:cubicBezTo>
                    <a:pt x="1152144" y="226224"/>
                    <a:pt x="1152391" y="225978"/>
                    <a:pt x="1152695" y="225978"/>
                  </a:cubicBezTo>
                  <a:lnTo>
                    <a:pt x="1152695" y="225978"/>
                  </a:lnTo>
                  <a:cubicBezTo>
                    <a:pt x="1152998" y="225978"/>
                    <a:pt x="1153245" y="225731"/>
                    <a:pt x="1153245" y="225427"/>
                  </a:cubicBezTo>
                  <a:lnTo>
                    <a:pt x="1153245" y="222135"/>
                  </a:lnTo>
                  <a:cubicBezTo>
                    <a:pt x="1153245" y="221825"/>
                    <a:pt x="1152995" y="221575"/>
                    <a:pt x="1152684" y="221575"/>
                  </a:cubicBezTo>
                  <a:lnTo>
                    <a:pt x="1152684" y="221575"/>
                  </a:lnTo>
                  <a:cubicBezTo>
                    <a:pt x="1152383" y="221575"/>
                    <a:pt x="1152135" y="221336"/>
                    <a:pt x="1152123" y="221035"/>
                  </a:cubicBezTo>
                  <a:lnTo>
                    <a:pt x="1151101" y="194448"/>
                  </a:lnTo>
                  <a:cubicBezTo>
                    <a:pt x="1151070" y="193632"/>
                    <a:pt x="1151723" y="192952"/>
                    <a:pt x="1152539" y="192952"/>
                  </a:cubicBezTo>
                  <a:lnTo>
                    <a:pt x="1152539" y="192952"/>
                  </a:lnTo>
                  <a:cubicBezTo>
                    <a:pt x="1153334" y="192952"/>
                    <a:pt x="1153978" y="192308"/>
                    <a:pt x="1153978" y="191513"/>
                  </a:cubicBezTo>
                  <a:lnTo>
                    <a:pt x="1153978" y="190017"/>
                  </a:lnTo>
                  <a:cubicBezTo>
                    <a:pt x="1153978" y="189612"/>
                    <a:pt x="1154308" y="189283"/>
                    <a:pt x="1154713" y="189283"/>
                  </a:cubicBezTo>
                  <a:lnTo>
                    <a:pt x="1154713" y="189283"/>
                  </a:lnTo>
                  <a:cubicBezTo>
                    <a:pt x="1155119" y="189283"/>
                    <a:pt x="1155447" y="188955"/>
                    <a:pt x="1155447" y="188549"/>
                  </a:cubicBezTo>
                  <a:lnTo>
                    <a:pt x="1155447" y="180661"/>
                  </a:lnTo>
                  <a:cubicBezTo>
                    <a:pt x="1155447" y="180356"/>
                    <a:pt x="1155200" y="180110"/>
                    <a:pt x="1154897" y="180110"/>
                  </a:cubicBezTo>
                  <a:lnTo>
                    <a:pt x="1154897" y="180110"/>
                  </a:lnTo>
                  <a:cubicBezTo>
                    <a:pt x="1154593" y="180110"/>
                    <a:pt x="1154346" y="179863"/>
                    <a:pt x="1154346" y="179559"/>
                  </a:cubicBezTo>
                  <a:lnTo>
                    <a:pt x="1154346" y="178825"/>
                  </a:lnTo>
                  <a:cubicBezTo>
                    <a:pt x="1154346" y="178521"/>
                    <a:pt x="1154099" y="178275"/>
                    <a:pt x="1153796" y="178275"/>
                  </a:cubicBezTo>
                  <a:lnTo>
                    <a:pt x="1153796" y="178275"/>
                  </a:lnTo>
                  <a:cubicBezTo>
                    <a:pt x="1153492" y="178275"/>
                    <a:pt x="1153245" y="178029"/>
                    <a:pt x="1153245" y="177724"/>
                  </a:cubicBezTo>
                  <a:lnTo>
                    <a:pt x="1153245" y="170753"/>
                  </a:lnTo>
                  <a:cubicBezTo>
                    <a:pt x="1153245" y="170448"/>
                    <a:pt x="1153492" y="170202"/>
                    <a:pt x="1153796" y="170202"/>
                  </a:cubicBezTo>
                  <a:lnTo>
                    <a:pt x="1153796" y="170202"/>
                  </a:lnTo>
                  <a:cubicBezTo>
                    <a:pt x="1154099" y="170202"/>
                    <a:pt x="1154346" y="169955"/>
                    <a:pt x="1154346" y="169652"/>
                  </a:cubicBezTo>
                  <a:lnTo>
                    <a:pt x="1154346" y="166532"/>
                  </a:lnTo>
                  <a:cubicBezTo>
                    <a:pt x="1154346" y="165722"/>
                    <a:pt x="1153689" y="165064"/>
                    <a:pt x="1152878" y="165064"/>
                  </a:cubicBezTo>
                  <a:lnTo>
                    <a:pt x="1152878" y="165064"/>
                  </a:lnTo>
                  <a:cubicBezTo>
                    <a:pt x="1152067" y="165064"/>
                    <a:pt x="1151411" y="164408"/>
                    <a:pt x="1151411" y="163597"/>
                  </a:cubicBezTo>
                  <a:lnTo>
                    <a:pt x="1151411" y="157176"/>
                  </a:lnTo>
                  <a:cubicBezTo>
                    <a:pt x="1151411" y="156871"/>
                    <a:pt x="1151656" y="156625"/>
                    <a:pt x="1151961" y="156625"/>
                  </a:cubicBezTo>
                  <a:lnTo>
                    <a:pt x="1151961" y="156625"/>
                  </a:lnTo>
                  <a:cubicBezTo>
                    <a:pt x="1152265" y="156625"/>
                    <a:pt x="1152512" y="156379"/>
                    <a:pt x="1152512" y="156075"/>
                  </a:cubicBezTo>
                  <a:lnTo>
                    <a:pt x="1152512" y="153139"/>
                  </a:lnTo>
                  <a:cubicBezTo>
                    <a:pt x="1152512" y="152836"/>
                    <a:pt x="1152265" y="152589"/>
                    <a:pt x="1151961" y="152589"/>
                  </a:cubicBezTo>
                  <a:lnTo>
                    <a:pt x="1151961" y="152589"/>
                  </a:lnTo>
                  <a:cubicBezTo>
                    <a:pt x="1151656" y="152589"/>
                    <a:pt x="1151411" y="152342"/>
                    <a:pt x="1151411" y="152038"/>
                  </a:cubicBezTo>
                  <a:lnTo>
                    <a:pt x="1151411" y="143965"/>
                  </a:lnTo>
                  <a:cubicBezTo>
                    <a:pt x="1151411" y="143662"/>
                    <a:pt x="1151656" y="143415"/>
                    <a:pt x="1151961" y="143415"/>
                  </a:cubicBezTo>
                  <a:lnTo>
                    <a:pt x="1151961" y="143415"/>
                  </a:lnTo>
                  <a:cubicBezTo>
                    <a:pt x="1152265" y="143415"/>
                    <a:pt x="1152512" y="143169"/>
                    <a:pt x="1152512" y="142865"/>
                  </a:cubicBezTo>
                  <a:lnTo>
                    <a:pt x="1152512" y="139929"/>
                  </a:lnTo>
                  <a:cubicBezTo>
                    <a:pt x="1152512" y="139625"/>
                    <a:pt x="1152265" y="139379"/>
                    <a:pt x="1151961" y="139379"/>
                  </a:cubicBezTo>
                  <a:lnTo>
                    <a:pt x="1151961" y="139379"/>
                  </a:lnTo>
                  <a:cubicBezTo>
                    <a:pt x="1151656" y="139379"/>
                    <a:pt x="1151411" y="139132"/>
                    <a:pt x="1151411" y="138828"/>
                  </a:cubicBezTo>
                  <a:lnTo>
                    <a:pt x="1151411" y="131123"/>
                  </a:lnTo>
                  <a:cubicBezTo>
                    <a:pt x="1151411" y="130211"/>
                    <a:pt x="1152150" y="129471"/>
                    <a:pt x="1153061" y="129471"/>
                  </a:cubicBezTo>
                  <a:lnTo>
                    <a:pt x="1153061" y="129471"/>
                  </a:lnTo>
                  <a:cubicBezTo>
                    <a:pt x="1153973" y="129471"/>
                    <a:pt x="1154713" y="128732"/>
                    <a:pt x="1154713" y="127820"/>
                  </a:cubicBezTo>
                  <a:lnTo>
                    <a:pt x="1154713" y="123233"/>
                  </a:lnTo>
                  <a:cubicBezTo>
                    <a:pt x="1154713" y="122828"/>
                    <a:pt x="1155041" y="122499"/>
                    <a:pt x="1155447" y="122499"/>
                  </a:cubicBezTo>
                  <a:lnTo>
                    <a:pt x="1155447" y="122499"/>
                  </a:lnTo>
                  <a:cubicBezTo>
                    <a:pt x="1155852" y="122499"/>
                    <a:pt x="1156181" y="122171"/>
                    <a:pt x="1156181" y="121766"/>
                  </a:cubicBezTo>
                  <a:lnTo>
                    <a:pt x="1156181" y="115160"/>
                  </a:lnTo>
                  <a:cubicBezTo>
                    <a:pt x="1156181" y="114958"/>
                    <a:pt x="1156016" y="114793"/>
                    <a:pt x="1155814" y="114793"/>
                  </a:cubicBezTo>
                  <a:lnTo>
                    <a:pt x="1155814" y="114793"/>
                  </a:lnTo>
                  <a:cubicBezTo>
                    <a:pt x="1155611" y="114793"/>
                    <a:pt x="1155447" y="114629"/>
                    <a:pt x="1155447" y="114427"/>
                  </a:cubicBezTo>
                  <a:lnTo>
                    <a:pt x="1155447" y="105070"/>
                  </a:lnTo>
                  <a:cubicBezTo>
                    <a:pt x="1155447" y="103752"/>
                    <a:pt x="1154379" y="102684"/>
                    <a:pt x="1153061" y="102684"/>
                  </a:cubicBezTo>
                  <a:lnTo>
                    <a:pt x="1153061" y="102684"/>
                  </a:lnTo>
                  <a:cubicBezTo>
                    <a:pt x="1151744" y="102684"/>
                    <a:pt x="1150676" y="101617"/>
                    <a:pt x="1150676" y="100299"/>
                  </a:cubicBezTo>
                  <a:lnTo>
                    <a:pt x="1150676" y="91859"/>
                  </a:lnTo>
                  <a:cubicBezTo>
                    <a:pt x="1150676" y="91556"/>
                    <a:pt x="1150923" y="91309"/>
                    <a:pt x="1151227" y="91309"/>
                  </a:cubicBezTo>
                  <a:lnTo>
                    <a:pt x="1151227" y="91309"/>
                  </a:lnTo>
                  <a:cubicBezTo>
                    <a:pt x="1151530" y="91309"/>
                    <a:pt x="1151777" y="91063"/>
                    <a:pt x="1151777" y="90759"/>
                  </a:cubicBezTo>
                  <a:lnTo>
                    <a:pt x="1151777" y="90575"/>
                  </a:lnTo>
                  <a:cubicBezTo>
                    <a:pt x="1151777" y="90170"/>
                    <a:pt x="1151449" y="89841"/>
                    <a:pt x="1151044" y="89841"/>
                  </a:cubicBezTo>
                  <a:lnTo>
                    <a:pt x="1150676" y="89841"/>
                  </a:lnTo>
                  <a:cubicBezTo>
                    <a:pt x="1150069" y="89841"/>
                    <a:pt x="1149576" y="89348"/>
                    <a:pt x="1149576" y="88740"/>
                  </a:cubicBezTo>
                  <a:lnTo>
                    <a:pt x="1149576" y="71678"/>
                  </a:lnTo>
                  <a:cubicBezTo>
                    <a:pt x="1149576" y="71374"/>
                    <a:pt x="1149822" y="71127"/>
                    <a:pt x="1150127" y="71127"/>
                  </a:cubicBezTo>
                  <a:lnTo>
                    <a:pt x="1150127" y="71127"/>
                  </a:lnTo>
                  <a:cubicBezTo>
                    <a:pt x="1150430" y="71127"/>
                    <a:pt x="1150676" y="70881"/>
                    <a:pt x="1150676" y="70577"/>
                  </a:cubicBezTo>
                  <a:lnTo>
                    <a:pt x="1150676" y="70393"/>
                  </a:lnTo>
                  <a:cubicBezTo>
                    <a:pt x="1150676" y="69988"/>
                    <a:pt x="1150348" y="69659"/>
                    <a:pt x="1149943" y="69659"/>
                  </a:cubicBezTo>
                  <a:lnTo>
                    <a:pt x="1149576" y="69659"/>
                  </a:lnTo>
                  <a:cubicBezTo>
                    <a:pt x="1148968" y="69659"/>
                    <a:pt x="1148475" y="69166"/>
                    <a:pt x="1148475" y="68559"/>
                  </a:cubicBezTo>
                  <a:lnTo>
                    <a:pt x="1148475" y="52413"/>
                  </a:lnTo>
                  <a:cubicBezTo>
                    <a:pt x="1148475" y="52008"/>
                    <a:pt x="1148803" y="51679"/>
                    <a:pt x="1149208" y="51679"/>
                  </a:cubicBezTo>
                  <a:lnTo>
                    <a:pt x="1149576" y="51679"/>
                  </a:lnTo>
                  <a:cubicBezTo>
                    <a:pt x="1149779" y="51679"/>
                    <a:pt x="1149943" y="51515"/>
                    <a:pt x="1149943" y="51312"/>
                  </a:cubicBezTo>
                  <a:lnTo>
                    <a:pt x="1149943" y="51312"/>
                  </a:lnTo>
                  <a:cubicBezTo>
                    <a:pt x="1149943" y="51109"/>
                    <a:pt x="1149779" y="50945"/>
                    <a:pt x="1149576" y="50945"/>
                  </a:cubicBezTo>
                  <a:lnTo>
                    <a:pt x="1149026" y="50945"/>
                  </a:lnTo>
                  <a:cubicBezTo>
                    <a:pt x="1148518" y="50945"/>
                    <a:pt x="1148108" y="50534"/>
                    <a:pt x="1148108" y="50028"/>
                  </a:cubicBezTo>
                  <a:lnTo>
                    <a:pt x="1148108" y="38836"/>
                  </a:lnTo>
                  <a:cubicBezTo>
                    <a:pt x="1148108" y="38633"/>
                    <a:pt x="1148272" y="38469"/>
                    <a:pt x="1148475" y="38469"/>
                  </a:cubicBezTo>
                  <a:lnTo>
                    <a:pt x="1148475" y="38469"/>
                  </a:lnTo>
                  <a:cubicBezTo>
                    <a:pt x="1148677" y="38469"/>
                    <a:pt x="1148842" y="38305"/>
                    <a:pt x="1148842" y="38102"/>
                  </a:cubicBezTo>
                  <a:lnTo>
                    <a:pt x="1148842" y="37552"/>
                  </a:lnTo>
                  <a:cubicBezTo>
                    <a:pt x="1148842" y="37248"/>
                    <a:pt x="1148596" y="37001"/>
                    <a:pt x="1148291" y="37001"/>
                  </a:cubicBezTo>
                  <a:lnTo>
                    <a:pt x="1148291" y="37001"/>
                  </a:lnTo>
                  <a:cubicBezTo>
                    <a:pt x="1147987" y="37001"/>
                    <a:pt x="1147742" y="36755"/>
                    <a:pt x="1147742" y="36451"/>
                  </a:cubicBezTo>
                  <a:lnTo>
                    <a:pt x="1147742" y="25626"/>
                  </a:lnTo>
                  <a:cubicBezTo>
                    <a:pt x="1147742" y="25423"/>
                    <a:pt x="1147905" y="25259"/>
                    <a:pt x="1148108" y="25259"/>
                  </a:cubicBezTo>
                  <a:lnTo>
                    <a:pt x="1148108" y="25259"/>
                  </a:lnTo>
                  <a:cubicBezTo>
                    <a:pt x="1148311" y="25259"/>
                    <a:pt x="1148475" y="25095"/>
                    <a:pt x="1148475" y="24892"/>
                  </a:cubicBezTo>
                  <a:lnTo>
                    <a:pt x="1148475" y="24342"/>
                  </a:lnTo>
                  <a:cubicBezTo>
                    <a:pt x="1148475" y="24038"/>
                    <a:pt x="1148228" y="23791"/>
                    <a:pt x="1147924" y="23791"/>
                  </a:cubicBezTo>
                  <a:lnTo>
                    <a:pt x="1147924" y="23791"/>
                  </a:lnTo>
                  <a:cubicBezTo>
                    <a:pt x="1147621" y="23791"/>
                    <a:pt x="1147374" y="23545"/>
                    <a:pt x="1147374" y="23241"/>
                  </a:cubicBezTo>
                  <a:lnTo>
                    <a:pt x="1147374" y="15352"/>
                  </a:lnTo>
                  <a:cubicBezTo>
                    <a:pt x="1147374" y="15149"/>
                    <a:pt x="1147538" y="14985"/>
                    <a:pt x="1147742" y="14985"/>
                  </a:cubicBezTo>
                  <a:lnTo>
                    <a:pt x="1147742" y="14985"/>
                  </a:lnTo>
                  <a:cubicBezTo>
                    <a:pt x="1147944" y="14985"/>
                    <a:pt x="1148108" y="14820"/>
                    <a:pt x="1148108" y="14618"/>
                  </a:cubicBezTo>
                  <a:lnTo>
                    <a:pt x="1148108" y="14251"/>
                  </a:lnTo>
                  <a:cubicBezTo>
                    <a:pt x="1148108" y="13846"/>
                    <a:pt x="1147780" y="13517"/>
                    <a:pt x="1147374" y="13517"/>
                  </a:cubicBezTo>
                  <a:lnTo>
                    <a:pt x="1147374" y="13517"/>
                  </a:lnTo>
                  <a:cubicBezTo>
                    <a:pt x="1146969" y="13517"/>
                    <a:pt x="1146641" y="13846"/>
                    <a:pt x="1146641" y="14251"/>
                  </a:cubicBezTo>
                  <a:lnTo>
                    <a:pt x="1146641" y="14618"/>
                  </a:lnTo>
                  <a:cubicBezTo>
                    <a:pt x="1146641" y="14820"/>
                    <a:pt x="1146805" y="14985"/>
                    <a:pt x="1147007" y="14985"/>
                  </a:cubicBezTo>
                  <a:lnTo>
                    <a:pt x="1147007" y="14985"/>
                  </a:lnTo>
                  <a:cubicBezTo>
                    <a:pt x="1147210" y="14985"/>
                    <a:pt x="1147374" y="15149"/>
                    <a:pt x="1147374" y="15352"/>
                  </a:cubicBezTo>
                  <a:lnTo>
                    <a:pt x="1147374" y="22691"/>
                  </a:lnTo>
                  <a:cubicBezTo>
                    <a:pt x="1147374" y="23096"/>
                    <a:pt x="1147045" y="23424"/>
                    <a:pt x="1146641" y="23424"/>
                  </a:cubicBezTo>
                  <a:lnTo>
                    <a:pt x="1146641" y="23424"/>
                  </a:lnTo>
                  <a:cubicBezTo>
                    <a:pt x="1146235" y="23424"/>
                    <a:pt x="1145906" y="23753"/>
                    <a:pt x="1145906" y="24158"/>
                  </a:cubicBezTo>
                  <a:lnTo>
                    <a:pt x="1145906" y="24892"/>
                  </a:lnTo>
                  <a:cubicBezTo>
                    <a:pt x="1145906" y="25095"/>
                    <a:pt x="1146070" y="25259"/>
                    <a:pt x="1146273" y="25259"/>
                  </a:cubicBezTo>
                  <a:lnTo>
                    <a:pt x="1146273" y="25259"/>
                  </a:lnTo>
                  <a:cubicBezTo>
                    <a:pt x="1146475" y="25259"/>
                    <a:pt x="1146641" y="25423"/>
                    <a:pt x="1146641" y="25626"/>
                  </a:cubicBezTo>
                  <a:lnTo>
                    <a:pt x="1146641" y="36451"/>
                  </a:lnTo>
                  <a:cubicBezTo>
                    <a:pt x="1146641" y="36755"/>
                    <a:pt x="1146394" y="37001"/>
                    <a:pt x="1146090" y="37001"/>
                  </a:cubicBezTo>
                  <a:lnTo>
                    <a:pt x="1146090" y="37001"/>
                  </a:lnTo>
                  <a:cubicBezTo>
                    <a:pt x="1145785" y="37001"/>
                    <a:pt x="1145539" y="37248"/>
                    <a:pt x="1145539" y="37552"/>
                  </a:cubicBezTo>
                  <a:lnTo>
                    <a:pt x="1145539" y="38102"/>
                  </a:lnTo>
                  <a:cubicBezTo>
                    <a:pt x="1145539" y="38305"/>
                    <a:pt x="1145704" y="38469"/>
                    <a:pt x="1145906" y="38469"/>
                  </a:cubicBezTo>
                  <a:lnTo>
                    <a:pt x="1145906" y="38469"/>
                  </a:lnTo>
                  <a:cubicBezTo>
                    <a:pt x="1146109" y="38469"/>
                    <a:pt x="1146273" y="38633"/>
                    <a:pt x="1146273" y="38836"/>
                  </a:cubicBezTo>
                  <a:lnTo>
                    <a:pt x="1146273" y="49294"/>
                  </a:lnTo>
                  <a:cubicBezTo>
                    <a:pt x="1146273" y="49801"/>
                    <a:pt x="1145863" y="50211"/>
                    <a:pt x="1145356" y="50211"/>
                  </a:cubicBezTo>
                  <a:lnTo>
                    <a:pt x="1145173" y="50211"/>
                  </a:lnTo>
                  <a:cubicBezTo>
                    <a:pt x="1144767" y="50211"/>
                    <a:pt x="1144438" y="50540"/>
                    <a:pt x="1144438" y="50945"/>
                  </a:cubicBezTo>
                  <a:lnTo>
                    <a:pt x="1144438" y="50945"/>
                  </a:lnTo>
                  <a:cubicBezTo>
                    <a:pt x="1144438" y="51351"/>
                    <a:pt x="1144767" y="51679"/>
                    <a:pt x="1145173" y="51679"/>
                  </a:cubicBezTo>
                  <a:lnTo>
                    <a:pt x="1145173" y="51679"/>
                  </a:lnTo>
                  <a:cubicBezTo>
                    <a:pt x="1145578" y="51679"/>
                    <a:pt x="1145906" y="52008"/>
                    <a:pt x="1145906" y="52413"/>
                  </a:cubicBezTo>
                  <a:lnTo>
                    <a:pt x="1145906" y="68192"/>
                  </a:lnTo>
                  <a:cubicBezTo>
                    <a:pt x="1145906" y="68800"/>
                    <a:pt x="1145413" y="69292"/>
                    <a:pt x="1144805" y="69292"/>
                  </a:cubicBezTo>
                  <a:lnTo>
                    <a:pt x="1144438" y="69292"/>
                  </a:lnTo>
                  <a:cubicBezTo>
                    <a:pt x="1144033" y="69292"/>
                    <a:pt x="1143705" y="69621"/>
                    <a:pt x="1143705" y="70026"/>
                  </a:cubicBezTo>
                  <a:lnTo>
                    <a:pt x="1143705" y="70210"/>
                  </a:lnTo>
                  <a:cubicBezTo>
                    <a:pt x="1143705" y="70514"/>
                    <a:pt x="1143951" y="70760"/>
                    <a:pt x="1144254" y="70760"/>
                  </a:cubicBezTo>
                  <a:lnTo>
                    <a:pt x="1144254" y="70760"/>
                  </a:lnTo>
                  <a:cubicBezTo>
                    <a:pt x="1144559" y="70760"/>
                    <a:pt x="1144805" y="71007"/>
                    <a:pt x="1144805" y="71311"/>
                  </a:cubicBezTo>
                  <a:lnTo>
                    <a:pt x="1144805" y="88190"/>
                  </a:lnTo>
                  <a:cubicBezTo>
                    <a:pt x="1144805" y="88899"/>
                    <a:pt x="1144231" y="89474"/>
                    <a:pt x="1143521" y="89474"/>
                  </a:cubicBezTo>
                  <a:lnTo>
                    <a:pt x="1142971" y="89474"/>
                  </a:lnTo>
                  <a:cubicBezTo>
                    <a:pt x="1142566" y="89474"/>
                    <a:pt x="1142237" y="89803"/>
                    <a:pt x="1142237" y="90208"/>
                  </a:cubicBezTo>
                  <a:lnTo>
                    <a:pt x="1142237" y="90392"/>
                  </a:lnTo>
                  <a:cubicBezTo>
                    <a:pt x="1142237" y="90696"/>
                    <a:pt x="1142483" y="90942"/>
                    <a:pt x="1142788" y="90942"/>
                  </a:cubicBezTo>
                  <a:lnTo>
                    <a:pt x="1142788" y="90942"/>
                  </a:lnTo>
                  <a:cubicBezTo>
                    <a:pt x="1143091" y="90942"/>
                    <a:pt x="1143337" y="91189"/>
                    <a:pt x="1143337" y="91493"/>
                  </a:cubicBezTo>
                  <a:lnTo>
                    <a:pt x="1143337" y="99932"/>
                  </a:lnTo>
                  <a:cubicBezTo>
                    <a:pt x="1143337" y="101250"/>
                    <a:pt x="1142269" y="102317"/>
                    <a:pt x="1140952" y="102317"/>
                  </a:cubicBezTo>
                  <a:lnTo>
                    <a:pt x="1140952" y="102317"/>
                  </a:lnTo>
                  <a:cubicBezTo>
                    <a:pt x="1139635" y="102317"/>
                    <a:pt x="1138567" y="103385"/>
                    <a:pt x="1138567" y="104703"/>
                  </a:cubicBezTo>
                  <a:lnTo>
                    <a:pt x="1138567" y="114060"/>
                  </a:lnTo>
                  <a:cubicBezTo>
                    <a:pt x="1138567" y="114262"/>
                    <a:pt x="1138403" y="114427"/>
                    <a:pt x="1138200" y="114427"/>
                  </a:cubicBezTo>
                  <a:lnTo>
                    <a:pt x="1138200" y="114427"/>
                  </a:lnTo>
                  <a:cubicBezTo>
                    <a:pt x="1137998" y="114427"/>
                    <a:pt x="1137834" y="114591"/>
                    <a:pt x="1137834" y="114794"/>
                  </a:cubicBezTo>
                  <a:lnTo>
                    <a:pt x="1137834" y="121398"/>
                  </a:lnTo>
                  <a:cubicBezTo>
                    <a:pt x="1137834" y="121804"/>
                    <a:pt x="1138162" y="122132"/>
                    <a:pt x="1138567" y="122132"/>
                  </a:cubicBezTo>
                  <a:lnTo>
                    <a:pt x="1138567" y="122132"/>
                  </a:lnTo>
                  <a:cubicBezTo>
                    <a:pt x="1138973" y="122132"/>
                    <a:pt x="1139302" y="122461"/>
                    <a:pt x="1139302" y="122866"/>
                  </a:cubicBezTo>
                  <a:lnTo>
                    <a:pt x="1139302" y="127453"/>
                  </a:lnTo>
                  <a:cubicBezTo>
                    <a:pt x="1139302" y="128365"/>
                    <a:pt x="1140040" y="129104"/>
                    <a:pt x="1140952" y="129104"/>
                  </a:cubicBezTo>
                  <a:lnTo>
                    <a:pt x="1140952" y="129104"/>
                  </a:lnTo>
                  <a:cubicBezTo>
                    <a:pt x="1141864" y="129104"/>
                    <a:pt x="1142604" y="129844"/>
                    <a:pt x="1142604" y="130756"/>
                  </a:cubicBezTo>
                  <a:lnTo>
                    <a:pt x="1142604" y="138461"/>
                  </a:lnTo>
                  <a:cubicBezTo>
                    <a:pt x="1142604" y="138765"/>
                    <a:pt x="1142357" y="139012"/>
                    <a:pt x="1142053" y="139012"/>
                  </a:cubicBezTo>
                  <a:lnTo>
                    <a:pt x="1142053" y="139012"/>
                  </a:lnTo>
                  <a:cubicBezTo>
                    <a:pt x="1141750" y="139012"/>
                    <a:pt x="1141503" y="139258"/>
                    <a:pt x="1141503" y="139562"/>
                  </a:cubicBezTo>
                  <a:lnTo>
                    <a:pt x="1141503" y="142498"/>
                  </a:lnTo>
                  <a:cubicBezTo>
                    <a:pt x="1141503" y="142802"/>
                    <a:pt x="1141750" y="143048"/>
                    <a:pt x="1142053" y="143048"/>
                  </a:cubicBezTo>
                  <a:lnTo>
                    <a:pt x="1142053" y="143048"/>
                  </a:lnTo>
                  <a:cubicBezTo>
                    <a:pt x="1142357" y="143048"/>
                    <a:pt x="1142604" y="143295"/>
                    <a:pt x="1142604" y="143599"/>
                  </a:cubicBezTo>
                  <a:lnTo>
                    <a:pt x="1142604" y="151672"/>
                  </a:lnTo>
                  <a:cubicBezTo>
                    <a:pt x="1142604" y="151975"/>
                    <a:pt x="1142357" y="152222"/>
                    <a:pt x="1142053" y="152222"/>
                  </a:cubicBezTo>
                  <a:lnTo>
                    <a:pt x="1142053" y="152222"/>
                  </a:lnTo>
                  <a:cubicBezTo>
                    <a:pt x="1141750" y="152222"/>
                    <a:pt x="1141503" y="152468"/>
                    <a:pt x="1141503" y="152773"/>
                  </a:cubicBezTo>
                  <a:lnTo>
                    <a:pt x="1141503" y="155707"/>
                  </a:lnTo>
                  <a:cubicBezTo>
                    <a:pt x="1141503" y="156012"/>
                    <a:pt x="1141750" y="156259"/>
                    <a:pt x="1142053" y="156259"/>
                  </a:cubicBezTo>
                  <a:lnTo>
                    <a:pt x="1142053" y="156259"/>
                  </a:lnTo>
                  <a:cubicBezTo>
                    <a:pt x="1142357" y="156259"/>
                    <a:pt x="1142604" y="156505"/>
                    <a:pt x="1142604" y="156808"/>
                  </a:cubicBezTo>
                  <a:lnTo>
                    <a:pt x="1142604" y="163414"/>
                  </a:lnTo>
                  <a:cubicBezTo>
                    <a:pt x="1142604" y="164122"/>
                    <a:pt x="1142029" y="164698"/>
                    <a:pt x="1141320" y="164698"/>
                  </a:cubicBezTo>
                  <a:lnTo>
                    <a:pt x="1141320" y="164698"/>
                  </a:lnTo>
                  <a:cubicBezTo>
                    <a:pt x="1140610" y="164698"/>
                    <a:pt x="1140035" y="165273"/>
                    <a:pt x="1140035" y="165983"/>
                  </a:cubicBezTo>
                  <a:lnTo>
                    <a:pt x="1140035" y="169285"/>
                  </a:lnTo>
                  <a:cubicBezTo>
                    <a:pt x="1140035" y="169589"/>
                    <a:pt x="1140282" y="169836"/>
                    <a:pt x="1140586" y="169836"/>
                  </a:cubicBezTo>
                  <a:lnTo>
                    <a:pt x="1140586" y="169836"/>
                  </a:lnTo>
                  <a:cubicBezTo>
                    <a:pt x="1140889" y="169836"/>
                    <a:pt x="1141136" y="170081"/>
                    <a:pt x="1141136" y="170385"/>
                  </a:cubicBezTo>
                  <a:lnTo>
                    <a:pt x="1141136" y="177357"/>
                  </a:lnTo>
                  <a:cubicBezTo>
                    <a:pt x="1141136" y="177661"/>
                    <a:pt x="1140889" y="177908"/>
                    <a:pt x="1140586" y="177908"/>
                  </a:cubicBezTo>
                  <a:lnTo>
                    <a:pt x="1140586" y="177908"/>
                  </a:lnTo>
                  <a:cubicBezTo>
                    <a:pt x="1140282" y="177908"/>
                    <a:pt x="1140035" y="178155"/>
                    <a:pt x="1140035" y="178458"/>
                  </a:cubicBezTo>
                  <a:lnTo>
                    <a:pt x="1140035" y="179009"/>
                  </a:lnTo>
                  <a:cubicBezTo>
                    <a:pt x="1140035" y="179414"/>
                    <a:pt x="1139707" y="179742"/>
                    <a:pt x="1139302" y="179742"/>
                  </a:cubicBezTo>
                  <a:lnTo>
                    <a:pt x="1139302" y="179742"/>
                  </a:lnTo>
                  <a:cubicBezTo>
                    <a:pt x="1138896" y="179742"/>
                    <a:pt x="1138567" y="180071"/>
                    <a:pt x="1138567" y="180477"/>
                  </a:cubicBezTo>
                  <a:lnTo>
                    <a:pt x="1138567" y="188182"/>
                  </a:lnTo>
                  <a:cubicBezTo>
                    <a:pt x="1138567" y="188587"/>
                    <a:pt x="1138896" y="188917"/>
                    <a:pt x="1139302" y="188917"/>
                  </a:cubicBezTo>
                  <a:lnTo>
                    <a:pt x="1139302" y="188917"/>
                  </a:lnTo>
                  <a:cubicBezTo>
                    <a:pt x="1139707" y="188917"/>
                    <a:pt x="1140035" y="189245"/>
                    <a:pt x="1140035" y="189650"/>
                  </a:cubicBezTo>
                  <a:lnTo>
                    <a:pt x="1140035" y="191146"/>
                  </a:lnTo>
                  <a:cubicBezTo>
                    <a:pt x="1140035" y="191941"/>
                    <a:pt x="1140679" y="192586"/>
                    <a:pt x="1141474" y="192586"/>
                  </a:cubicBezTo>
                  <a:lnTo>
                    <a:pt x="1141474" y="192586"/>
                  </a:lnTo>
                  <a:cubicBezTo>
                    <a:pt x="1142292" y="192586"/>
                    <a:pt x="1142945" y="193264"/>
                    <a:pt x="1142914" y="194080"/>
                  </a:cubicBezTo>
                  <a:lnTo>
                    <a:pt x="1141890" y="220668"/>
                  </a:lnTo>
                  <a:cubicBezTo>
                    <a:pt x="1141879" y="220969"/>
                    <a:pt x="1141632" y="221207"/>
                    <a:pt x="1141330" y="221207"/>
                  </a:cubicBezTo>
                  <a:lnTo>
                    <a:pt x="1141330" y="221207"/>
                  </a:lnTo>
                  <a:cubicBezTo>
                    <a:pt x="1141021" y="221207"/>
                    <a:pt x="1140769" y="221458"/>
                    <a:pt x="1140769" y="221769"/>
                  </a:cubicBezTo>
                  <a:lnTo>
                    <a:pt x="1140769" y="225060"/>
                  </a:lnTo>
                  <a:cubicBezTo>
                    <a:pt x="1140769" y="225365"/>
                    <a:pt x="1141015" y="225610"/>
                    <a:pt x="1141320" y="225610"/>
                  </a:cubicBezTo>
                  <a:lnTo>
                    <a:pt x="1141320" y="225610"/>
                  </a:lnTo>
                  <a:cubicBezTo>
                    <a:pt x="1141624" y="225610"/>
                    <a:pt x="1141869" y="225857"/>
                    <a:pt x="1141869" y="226161"/>
                  </a:cubicBezTo>
                  <a:lnTo>
                    <a:pt x="1141869" y="228730"/>
                  </a:lnTo>
                  <a:cubicBezTo>
                    <a:pt x="1141869" y="229033"/>
                    <a:pt x="1141624" y="229280"/>
                    <a:pt x="1141320" y="229280"/>
                  </a:cubicBezTo>
                  <a:lnTo>
                    <a:pt x="1141320" y="229280"/>
                  </a:lnTo>
                  <a:cubicBezTo>
                    <a:pt x="1141015" y="229280"/>
                    <a:pt x="1140769" y="229526"/>
                    <a:pt x="1140769" y="229831"/>
                  </a:cubicBezTo>
                  <a:lnTo>
                    <a:pt x="1140769" y="233500"/>
                  </a:lnTo>
                  <a:cubicBezTo>
                    <a:pt x="1140769" y="233601"/>
                    <a:pt x="1140851" y="233684"/>
                    <a:pt x="1140952" y="233684"/>
                  </a:cubicBezTo>
                  <a:lnTo>
                    <a:pt x="1140952" y="233684"/>
                  </a:lnTo>
                  <a:cubicBezTo>
                    <a:pt x="1141053" y="233684"/>
                    <a:pt x="1141136" y="233765"/>
                    <a:pt x="1141136" y="233868"/>
                  </a:cubicBezTo>
                  <a:lnTo>
                    <a:pt x="1141136" y="237353"/>
                  </a:lnTo>
                  <a:lnTo>
                    <a:pt x="1140109" y="267481"/>
                  </a:lnTo>
                  <a:cubicBezTo>
                    <a:pt x="1140068" y="268688"/>
                    <a:pt x="1139077" y="269644"/>
                    <a:pt x="1137870" y="269644"/>
                  </a:cubicBezTo>
                  <a:lnTo>
                    <a:pt x="1137870" y="269644"/>
                  </a:lnTo>
                  <a:cubicBezTo>
                    <a:pt x="1136635" y="269644"/>
                    <a:pt x="1135632" y="270646"/>
                    <a:pt x="1135632" y="271884"/>
                  </a:cubicBezTo>
                  <a:lnTo>
                    <a:pt x="1135632" y="273681"/>
                  </a:lnTo>
                  <a:cubicBezTo>
                    <a:pt x="1135632" y="274085"/>
                    <a:pt x="1135960" y="274414"/>
                    <a:pt x="1136366" y="274414"/>
                  </a:cubicBezTo>
                  <a:lnTo>
                    <a:pt x="1136366" y="274414"/>
                  </a:lnTo>
                  <a:cubicBezTo>
                    <a:pt x="1136771" y="274414"/>
                    <a:pt x="1137099" y="274742"/>
                    <a:pt x="1137099" y="275148"/>
                  </a:cubicBezTo>
                  <a:lnTo>
                    <a:pt x="1137099" y="279552"/>
                  </a:lnTo>
                  <a:cubicBezTo>
                    <a:pt x="1137099" y="280159"/>
                    <a:pt x="1136607" y="280653"/>
                    <a:pt x="1135998" y="280653"/>
                  </a:cubicBezTo>
                  <a:lnTo>
                    <a:pt x="1135998" y="280653"/>
                  </a:lnTo>
                  <a:cubicBezTo>
                    <a:pt x="1135391" y="280653"/>
                    <a:pt x="1134898" y="281145"/>
                    <a:pt x="1134898" y="281753"/>
                  </a:cubicBezTo>
                  <a:lnTo>
                    <a:pt x="1134898" y="282854"/>
                  </a:lnTo>
                  <a:cubicBezTo>
                    <a:pt x="1134898" y="284070"/>
                    <a:pt x="1135884" y="285055"/>
                    <a:pt x="1137099" y="285055"/>
                  </a:cubicBezTo>
                  <a:lnTo>
                    <a:pt x="1137283" y="285055"/>
                  </a:lnTo>
                  <a:cubicBezTo>
                    <a:pt x="1138600" y="285055"/>
                    <a:pt x="1139668" y="286123"/>
                    <a:pt x="1139668" y="287441"/>
                  </a:cubicBezTo>
                  <a:lnTo>
                    <a:pt x="1139668" y="294963"/>
                  </a:lnTo>
                  <a:lnTo>
                    <a:pt x="1138201" y="337162"/>
                  </a:lnTo>
                  <a:lnTo>
                    <a:pt x="1138201" y="339363"/>
                  </a:lnTo>
                  <a:lnTo>
                    <a:pt x="1137493" y="362347"/>
                  </a:lnTo>
                  <a:cubicBezTo>
                    <a:pt x="1137481" y="362755"/>
                    <a:pt x="1137047" y="363017"/>
                    <a:pt x="1136649" y="362931"/>
                  </a:cubicBezTo>
                  <a:lnTo>
                    <a:pt x="1136649" y="362931"/>
                  </a:lnTo>
                  <a:cubicBezTo>
                    <a:pt x="1136312" y="362856"/>
                    <a:pt x="1136035" y="363156"/>
                    <a:pt x="1136076" y="363499"/>
                  </a:cubicBezTo>
                  <a:lnTo>
                    <a:pt x="1136605" y="367992"/>
                  </a:lnTo>
                  <a:cubicBezTo>
                    <a:pt x="1136673" y="368575"/>
                    <a:pt x="1136217" y="369085"/>
                    <a:pt x="1135632" y="369085"/>
                  </a:cubicBezTo>
                  <a:lnTo>
                    <a:pt x="1135632" y="369085"/>
                  </a:lnTo>
                  <a:cubicBezTo>
                    <a:pt x="1135046" y="369085"/>
                    <a:pt x="1134591" y="368575"/>
                    <a:pt x="1134660" y="367992"/>
                  </a:cubicBezTo>
                  <a:lnTo>
                    <a:pt x="1134949" y="365534"/>
                  </a:lnTo>
                  <a:cubicBezTo>
                    <a:pt x="1135076" y="364449"/>
                    <a:pt x="1133789" y="363579"/>
                    <a:pt x="1132696" y="363579"/>
                  </a:cubicBezTo>
                  <a:lnTo>
                    <a:pt x="1132696" y="363579"/>
                  </a:lnTo>
                  <a:lnTo>
                    <a:pt x="1132696" y="363579"/>
                  </a:lnTo>
                  <a:cubicBezTo>
                    <a:pt x="1131603" y="363579"/>
                    <a:pt x="1130316" y="364449"/>
                    <a:pt x="1130444" y="365534"/>
                  </a:cubicBezTo>
                  <a:lnTo>
                    <a:pt x="1130669" y="367445"/>
                  </a:lnTo>
                  <a:cubicBezTo>
                    <a:pt x="1130772" y="368319"/>
                    <a:pt x="1130089" y="369085"/>
                    <a:pt x="1129210" y="369085"/>
                  </a:cubicBezTo>
                  <a:lnTo>
                    <a:pt x="1129210" y="369085"/>
                  </a:lnTo>
                  <a:cubicBezTo>
                    <a:pt x="1128331" y="369085"/>
                    <a:pt x="1127649" y="368319"/>
                    <a:pt x="1127751" y="367445"/>
                  </a:cubicBezTo>
                  <a:lnTo>
                    <a:pt x="1127977" y="365534"/>
                  </a:lnTo>
                  <a:cubicBezTo>
                    <a:pt x="1128104" y="364449"/>
                    <a:pt x="1126817" y="363579"/>
                    <a:pt x="1125725" y="363579"/>
                  </a:cubicBezTo>
                  <a:lnTo>
                    <a:pt x="1125725" y="363579"/>
                  </a:lnTo>
                  <a:lnTo>
                    <a:pt x="1125725" y="363579"/>
                  </a:lnTo>
                  <a:cubicBezTo>
                    <a:pt x="1124632" y="363579"/>
                    <a:pt x="1123343" y="364449"/>
                    <a:pt x="1123472" y="365534"/>
                  </a:cubicBezTo>
                  <a:lnTo>
                    <a:pt x="1123761" y="367992"/>
                  </a:lnTo>
                  <a:cubicBezTo>
                    <a:pt x="1123829" y="368575"/>
                    <a:pt x="1123375" y="369085"/>
                    <a:pt x="1122788" y="369085"/>
                  </a:cubicBezTo>
                  <a:lnTo>
                    <a:pt x="1122788" y="369085"/>
                  </a:lnTo>
                  <a:cubicBezTo>
                    <a:pt x="1122203" y="369085"/>
                    <a:pt x="1121748" y="368575"/>
                    <a:pt x="1121816" y="367992"/>
                  </a:cubicBezTo>
                  <a:lnTo>
                    <a:pt x="1122106" y="365534"/>
                  </a:lnTo>
                  <a:cubicBezTo>
                    <a:pt x="1122234" y="364449"/>
                    <a:pt x="1120946" y="363579"/>
                    <a:pt x="1119854" y="363579"/>
                  </a:cubicBezTo>
                  <a:lnTo>
                    <a:pt x="1119854" y="363579"/>
                  </a:lnTo>
                  <a:lnTo>
                    <a:pt x="1119854" y="363579"/>
                  </a:lnTo>
                  <a:cubicBezTo>
                    <a:pt x="1118761" y="363579"/>
                    <a:pt x="1117472" y="364449"/>
                    <a:pt x="1117601" y="365534"/>
                  </a:cubicBezTo>
                  <a:lnTo>
                    <a:pt x="1117890" y="367992"/>
                  </a:lnTo>
                  <a:cubicBezTo>
                    <a:pt x="1117958" y="368575"/>
                    <a:pt x="1117504" y="369085"/>
                    <a:pt x="1116918" y="369085"/>
                  </a:cubicBezTo>
                  <a:lnTo>
                    <a:pt x="1116918" y="369085"/>
                  </a:lnTo>
                  <a:cubicBezTo>
                    <a:pt x="1116331" y="369085"/>
                    <a:pt x="1115877" y="368575"/>
                    <a:pt x="1115945" y="367992"/>
                  </a:cubicBezTo>
                  <a:lnTo>
                    <a:pt x="1116235" y="365534"/>
                  </a:lnTo>
                  <a:cubicBezTo>
                    <a:pt x="1116363" y="364449"/>
                    <a:pt x="1115074" y="363579"/>
                    <a:pt x="1113983" y="363579"/>
                  </a:cubicBezTo>
                  <a:lnTo>
                    <a:pt x="1113983" y="363579"/>
                  </a:lnTo>
                  <a:lnTo>
                    <a:pt x="1113983" y="363579"/>
                  </a:lnTo>
                  <a:cubicBezTo>
                    <a:pt x="1112890" y="363579"/>
                    <a:pt x="1111602" y="364449"/>
                    <a:pt x="1111730" y="365534"/>
                  </a:cubicBezTo>
                  <a:lnTo>
                    <a:pt x="1111989" y="367735"/>
                  </a:lnTo>
                  <a:cubicBezTo>
                    <a:pt x="1112073" y="368454"/>
                    <a:pt x="1111511" y="369085"/>
                    <a:pt x="1110788" y="369085"/>
                  </a:cubicBezTo>
                  <a:lnTo>
                    <a:pt x="1110788" y="369085"/>
                  </a:lnTo>
                  <a:cubicBezTo>
                    <a:pt x="1110120" y="369085"/>
                    <a:pt x="1109579" y="368545"/>
                    <a:pt x="1109579" y="367877"/>
                  </a:cubicBezTo>
                  <a:lnTo>
                    <a:pt x="1109579" y="355693"/>
                  </a:lnTo>
                  <a:cubicBezTo>
                    <a:pt x="1109579" y="355591"/>
                    <a:pt x="1109661" y="355509"/>
                    <a:pt x="1109762" y="355509"/>
                  </a:cubicBezTo>
                  <a:lnTo>
                    <a:pt x="1109762" y="355509"/>
                  </a:lnTo>
                  <a:cubicBezTo>
                    <a:pt x="1109863" y="355509"/>
                    <a:pt x="1109946" y="355427"/>
                    <a:pt x="1109946" y="355326"/>
                  </a:cubicBezTo>
                  <a:lnTo>
                    <a:pt x="1109946" y="353857"/>
                  </a:lnTo>
                  <a:cubicBezTo>
                    <a:pt x="1109946" y="352946"/>
                    <a:pt x="1109206" y="352207"/>
                    <a:pt x="1108294" y="352207"/>
                  </a:cubicBezTo>
                  <a:lnTo>
                    <a:pt x="1107499" y="352207"/>
                  </a:lnTo>
                  <a:cubicBezTo>
                    <a:pt x="1106355" y="352207"/>
                    <a:pt x="1105365" y="351413"/>
                    <a:pt x="1105113" y="350297"/>
                  </a:cubicBezTo>
                  <a:lnTo>
                    <a:pt x="1105039" y="349968"/>
                  </a:lnTo>
                  <a:cubicBezTo>
                    <a:pt x="1104368" y="346982"/>
                    <a:pt x="1100113" y="346982"/>
                    <a:pt x="1099441" y="349968"/>
                  </a:cubicBezTo>
                  <a:lnTo>
                    <a:pt x="1099223" y="350933"/>
                  </a:lnTo>
                  <a:cubicBezTo>
                    <a:pt x="1099057" y="351677"/>
                    <a:pt x="1098396" y="352207"/>
                    <a:pt x="1097633" y="352207"/>
                  </a:cubicBezTo>
                  <a:lnTo>
                    <a:pt x="1097633" y="352207"/>
                  </a:lnTo>
                  <a:cubicBezTo>
                    <a:pt x="1096732" y="352207"/>
                    <a:pt x="1096001" y="352936"/>
                    <a:pt x="1096001" y="353838"/>
                  </a:cubicBezTo>
                  <a:lnTo>
                    <a:pt x="1096001" y="355875"/>
                  </a:lnTo>
                  <a:cubicBezTo>
                    <a:pt x="1096001" y="356079"/>
                    <a:pt x="1096167" y="356243"/>
                    <a:pt x="1096369" y="356243"/>
                  </a:cubicBezTo>
                  <a:lnTo>
                    <a:pt x="1096369" y="356243"/>
                  </a:lnTo>
                  <a:cubicBezTo>
                    <a:pt x="1096572" y="356243"/>
                    <a:pt x="1096736" y="356407"/>
                    <a:pt x="1096736" y="356610"/>
                  </a:cubicBezTo>
                  <a:lnTo>
                    <a:pt x="1096736" y="369496"/>
                  </a:lnTo>
                  <a:cubicBezTo>
                    <a:pt x="1096736" y="369878"/>
                    <a:pt x="1096426" y="370187"/>
                    <a:pt x="1096045" y="370187"/>
                  </a:cubicBezTo>
                  <a:lnTo>
                    <a:pt x="1096045" y="370187"/>
                  </a:lnTo>
                  <a:cubicBezTo>
                    <a:pt x="1095631" y="370187"/>
                    <a:pt x="1095310" y="369826"/>
                    <a:pt x="1095358" y="369414"/>
                  </a:cubicBezTo>
                  <a:lnTo>
                    <a:pt x="1095686" y="366634"/>
                  </a:lnTo>
                  <a:cubicBezTo>
                    <a:pt x="1095814" y="365549"/>
                    <a:pt x="1094527" y="364680"/>
                    <a:pt x="1093434" y="364680"/>
                  </a:cubicBezTo>
                  <a:lnTo>
                    <a:pt x="1093434" y="364680"/>
                  </a:lnTo>
                  <a:lnTo>
                    <a:pt x="1093434" y="364680"/>
                  </a:lnTo>
                  <a:cubicBezTo>
                    <a:pt x="1092341" y="364680"/>
                    <a:pt x="1091053" y="365549"/>
                    <a:pt x="1091181" y="366634"/>
                  </a:cubicBezTo>
                  <a:lnTo>
                    <a:pt x="1091470" y="369093"/>
                  </a:lnTo>
                  <a:cubicBezTo>
                    <a:pt x="1091538" y="369675"/>
                    <a:pt x="1091084" y="370187"/>
                    <a:pt x="1090498" y="370187"/>
                  </a:cubicBezTo>
                  <a:lnTo>
                    <a:pt x="1090498" y="370187"/>
                  </a:lnTo>
                  <a:cubicBezTo>
                    <a:pt x="1089911" y="370187"/>
                    <a:pt x="1089457" y="369675"/>
                    <a:pt x="1089526" y="369093"/>
                  </a:cubicBezTo>
                  <a:lnTo>
                    <a:pt x="1089814" y="366634"/>
                  </a:lnTo>
                  <a:cubicBezTo>
                    <a:pt x="1089943" y="365549"/>
                    <a:pt x="1088654" y="364680"/>
                    <a:pt x="1087562" y="364680"/>
                  </a:cubicBezTo>
                  <a:lnTo>
                    <a:pt x="1087562" y="364680"/>
                  </a:lnTo>
                  <a:lnTo>
                    <a:pt x="1087562" y="364680"/>
                  </a:lnTo>
                  <a:cubicBezTo>
                    <a:pt x="1086469" y="364680"/>
                    <a:pt x="1085182" y="365549"/>
                    <a:pt x="1085309" y="366634"/>
                  </a:cubicBezTo>
                  <a:lnTo>
                    <a:pt x="1085578" y="368911"/>
                  </a:lnTo>
                  <a:cubicBezTo>
                    <a:pt x="1085657" y="369590"/>
                    <a:pt x="1085127" y="370187"/>
                    <a:pt x="1084443" y="370187"/>
                  </a:cubicBezTo>
                  <a:lnTo>
                    <a:pt x="1084443" y="370187"/>
                  </a:lnTo>
                  <a:cubicBezTo>
                    <a:pt x="1083760" y="370187"/>
                    <a:pt x="1083230" y="369590"/>
                    <a:pt x="1083308" y="368911"/>
                  </a:cubicBezTo>
                  <a:lnTo>
                    <a:pt x="1083577" y="366634"/>
                  </a:lnTo>
                  <a:cubicBezTo>
                    <a:pt x="1083704" y="365549"/>
                    <a:pt x="1082417" y="364680"/>
                    <a:pt x="1081325" y="364680"/>
                  </a:cubicBezTo>
                  <a:lnTo>
                    <a:pt x="1081325" y="364680"/>
                  </a:lnTo>
                  <a:lnTo>
                    <a:pt x="1081325" y="364680"/>
                  </a:lnTo>
                  <a:cubicBezTo>
                    <a:pt x="1080232" y="364680"/>
                    <a:pt x="1078943" y="365549"/>
                    <a:pt x="1079072" y="366634"/>
                  </a:cubicBezTo>
                  <a:lnTo>
                    <a:pt x="1079340" y="368911"/>
                  </a:lnTo>
                  <a:cubicBezTo>
                    <a:pt x="1079420" y="369590"/>
                    <a:pt x="1078888" y="370187"/>
                    <a:pt x="1078205" y="370187"/>
                  </a:cubicBezTo>
                  <a:lnTo>
                    <a:pt x="1078205" y="370187"/>
                  </a:lnTo>
                  <a:cubicBezTo>
                    <a:pt x="1077521" y="370187"/>
                    <a:pt x="1076991" y="369590"/>
                    <a:pt x="1077071" y="368911"/>
                  </a:cubicBezTo>
                  <a:lnTo>
                    <a:pt x="1077339" y="366634"/>
                  </a:lnTo>
                  <a:cubicBezTo>
                    <a:pt x="1077466" y="365549"/>
                    <a:pt x="1076179" y="364680"/>
                    <a:pt x="1075086" y="364680"/>
                  </a:cubicBezTo>
                  <a:lnTo>
                    <a:pt x="1075086" y="364680"/>
                  </a:lnTo>
                  <a:lnTo>
                    <a:pt x="1075086" y="364680"/>
                  </a:lnTo>
                  <a:cubicBezTo>
                    <a:pt x="1073994" y="364680"/>
                    <a:pt x="1072705" y="365549"/>
                    <a:pt x="1072834" y="366634"/>
                  </a:cubicBezTo>
                  <a:lnTo>
                    <a:pt x="1073122" y="369093"/>
                  </a:lnTo>
                  <a:cubicBezTo>
                    <a:pt x="1073191" y="369675"/>
                    <a:pt x="1072737" y="370187"/>
                    <a:pt x="1072150" y="370187"/>
                  </a:cubicBezTo>
                  <a:lnTo>
                    <a:pt x="1072150" y="370187"/>
                  </a:lnTo>
                  <a:cubicBezTo>
                    <a:pt x="1071565" y="370187"/>
                    <a:pt x="1071110" y="369675"/>
                    <a:pt x="1071178" y="369093"/>
                  </a:cubicBezTo>
                  <a:lnTo>
                    <a:pt x="1071468" y="366634"/>
                  </a:lnTo>
                  <a:cubicBezTo>
                    <a:pt x="1071595" y="365549"/>
                    <a:pt x="1070308" y="364680"/>
                    <a:pt x="1069215" y="364680"/>
                  </a:cubicBezTo>
                  <a:lnTo>
                    <a:pt x="1069215" y="364680"/>
                  </a:lnTo>
                  <a:lnTo>
                    <a:pt x="1069215" y="364680"/>
                  </a:lnTo>
                  <a:cubicBezTo>
                    <a:pt x="1068123" y="364680"/>
                    <a:pt x="1066834" y="365549"/>
                    <a:pt x="1066963" y="366634"/>
                  </a:cubicBezTo>
                  <a:lnTo>
                    <a:pt x="1067251" y="369093"/>
                  </a:lnTo>
                  <a:cubicBezTo>
                    <a:pt x="1067320" y="369675"/>
                    <a:pt x="1066866" y="370187"/>
                    <a:pt x="1066279" y="370187"/>
                  </a:cubicBezTo>
                  <a:lnTo>
                    <a:pt x="1066279" y="370187"/>
                  </a:lnTo>
                  <a:cubicBezTo>
                    <a:pt x="1065693" y="370187"/>
                    <a:pt x="1065239" y="369675"/>
                    <a:pt x="1065307" y="369093"/>
                  </a:cubicBezTo>
                  <a:lnTo>
                    <a:pt x="1065596" y="366634"/>
                  </a:lnTo>
                  <a:cubicBezTo>
                    <a:pt x="1065724" y="365549"/>
                    <a:pt x="1064436" y="364680"/>
                    <a:pt x="1063343" y="364680"/>
                  </a:cubicBezTo>
                  <a:lnTo>
                    <a:pt x="1063343" y="364680"/>
                  </a:lnTo>
                  <a:lnTo>
                    <a:pt x="1063343" y="364680"/>
                  </a:lnTo>
                  <a:cubicBezTo>
                    <a:pt x="1062252" y="364680"/>
                    <a:pt x="1060963" y="365549"/>
                    <a:pt x="1061092" y="366634"/>
                  </a:cubicBezTo>
                  <a:lnTo>
                    <a:pt x="1061381" y="369093"/>
                  </a:lnTo>
                  <a:cubicBezTo>
                    <a:pt x="1061449" y="369675"/>
                    <a:pt x="1060995" y="370187"/>
                    <a:pt x="1060408" y="370187"/>
                  </a:cubicBezTo>
                  <a:lnTo>
                    <a:pt x="1060408" y="370187"/>
                  </a:lnTo>
                  <a:cubicBezTo>
                    <a:pt x="1059822" y="370187"/>
                    <a:pt x="1059368" y="369675"/>
                    <a:pt x="1059436" y="369093"/>
                  </a:cubicBezTo>
                  <a:lnTo>
                    <a:pt x="1059948" y="364747"/>
                  </a:lnTo>
                  <a:cubicBezTo>
                    <a:pt x="1059998" y="364321"/>
                    <a:pt x="1059665" y="364013"/>
                    <a:pt x="1059259" y="364148"/>
                  </a:cubicBezTo>
                  <a:lnTo>
                    <a:pt x="1059259" y="364148"/>
                  </a:lnTo>
                  <a:cubicBezTo>
                    <a:pt x="1058885" y="364273"/>
                    <a:pt x="1058573" y="363996"/>
                    <a:pt x="1058573" y="363601"/>
                  </a:cubicBezTo>
                  <a:lnTo>
                    <a:pt x="1058573" y="292394"/>
                  </a:lnTo>
                  <a:lnTo>
                    <a:pt x="1057840" y="282121"/>
                  </a:lnTo>
                  <a:lnTo>
                    <a:pt x="1057840" y="281386"/>
                  </a:lnTo>
                  <a:cubicBezTo>
                    <a:pt x="1057840" y="280981"/>
                    <a:pt x="1058169" y="280653"/>
                    <a:pt x="1058573" y="280653"/>
                  </a:cubicBezTo>
                  <a:lnTo>
                    <a:pt x="1058573" y="280653"/>
                  </a:lnTo>
                  <a:cubicBezTo>
                    <a:pt x="1058978" y="280653"/>
                    <a:pt x="1059308" y="280323"/>
                    <a:pt x="1059308" y="279918"/>
                  </a:cubicBezTo>
                  <a:lnTo>
                    <a:pt x="1059308" y="278267"/>
                  </a:lnTo>
                  <a:cubicBezTo>
                    <a:pt x="1059308" y="277963"/>
                    <a:pt x="1059554" y="277716"/>
                    <a:pt x="1059857" y="277716"/>
                  </a:cubicBezTo>
                  <a:lnTo>
                    <a:pt x="1059857" y="277716"/>
                  </a:lnTo>
                  <a:cubicBezTo>
                    <a:pt x="1060162" y="277716"/>
                    <a:pt x="1060408" y="277470"/>
                    <a:pt x="1060408" y="277167"/>
                  </a:cubicBezTo>
                  <a:lnTo>
                    <a:pt x="1060408" y="270644"/>
                  </a:lnTo>
                  <a:cubicBezTo>
                    <a:pt x="1060408" y="270295"/>
                    <a:pt x="1060125" y="270011"/>
                    <a:pt x="1059775" y="270011"/>
                  </a:cubicBezTo>
                  <a:lnTo>
                    <a:pt x="1059775" y="270011"/>
                  </a:lnTo>
                  <a:cubicBezTo>
                    <a:pt x="1059497" y="270011"/>
                    <a:pt x="1059251" y="269829"/>
                    <a:pt x="1059170" y="269564"/>
                  </a:cubicBezTo>
                  <a:lnTo>
                    <a:pt x="1057890" y="265401"/>
                  </a:lnTo>
                  <a:cubicBezTo>
                    <a:pt x="1057857" y="265294"/>
                    <a:pt x="1057833" y="265185"/>
                    <a:pt x="1057820" y="265075"/>
                  </a:cubicBezTo>
                  <a:lnTo>
                    <a:pt x="1057820" y="265075"/>
                  </a:lnTo>
                  <a:cubicBezTo>
                    <a:pt x="1057569" y="262919"/>
                    <a:pt x="1054440" y="262919"/>
                    <a:pt x="1054190" y="265075"/>
                  </a:cubicBezTo>
                  <a:lnTo>
                    <a:pt x="1054190" y="265075"/>
                  </a:lnTo>
                  <a:cubicBezTo>
                    <a:pt x="1054177" y="265185"/>
                    <a:pt x="1054154" y="265294"/>
                    <a:pt x="1054122" y="265401"/>
                  </a:cubicBezTo>
                  <a:lnTo>
                    <a:pt x="1052840" y="269564"/>
                  </a:lnTo>
                  <a:cubicBezTo>
                    <a:pt x="1052759" y="269829"/>
                    <a:pt x="1052513" y="270011"/>
                    <a:pt x="1052235" y="270011"/>
                  </a:cubicBezTo>
                  <a:lnTo>
                    <a:pt x="1052180" y="270011"/>
                  </a:lnTo>
                  <a:cubicBezTo>
                    <a:pt x="1051861" y="270011"/>
                    <a:pt x="1051601" y="270270"/>
                    <a:pt x="1051601" y="270589"/>
                  </a:cubicBezTo>
                  <a:lnTo>
                    <a:pt x="1051601" y="270589"/>
                  </a:lnTo>
                  <a:cubicBezTo>
                    <a:pt x="1051601" y="271007"/>
                    <a:pt x="1051171" y="271287"/>
                    <a:pt x="1050789" y="271117"/>
                  </a:cubicBezTo>
                  <a:lnTo>
                    <a:pt x="1048699" y="270189"/>
                  </a:lnTo>
                  <a:cubicBezTo>
                    <a:pt x="1048436" y="270072"/>
                    <a:pt x="1048150" y="270011"/>
                    <a:pt x="1047861" y="270011"/>
                  </a:cubicBezTo>
                  <a:lnTo>
                    <a:pt x="1047399" y="270011"/>
                  </a:lnTo>
                  <a:cubicBezTo>
                    <a:pt x="1045059" y="270011"/>
                    <a:pt x="1043162" y="268113"/>
                    <a:pt x="1043162" y="265773"/>
                  </a:cubicBezTo>
                  <a:lnTo>
                    <a:pt x="1043162" y="258268"/>
                  </a:lnTo>
                  <a:cubicBezTo>
                    <a:pt x="1043162" y="257661"/>
                    <a:pt x="1042670" y="257168"/>
                    <a:pt x="1042061" y="257168"/>
                  </a:cubicBezTo>
                  <a:lnTo>
                    <a:pt x="1042061" y="257168"/>
                  </a:lnTo>
                  <a:cubicBezTo>
                    <a:pt x="1041454" y="257168"/>
                    <a:pt x="1040960" y="256676"/>
                    <a:pt x="1040960" y="256067"/>
                  </a:cubicBezTo>
                  <a:lnTo>
                    <a:pt x="1040960" y="236659"/>
                  </a:lnTo>
                  <a:cubicBezTo>
                    <a:pt x="1040960" y="236434"/>
                    <a:pt x="1040778" y="236253"/>
                    <a:pt x="1040553" y="236253"/>
                  </a:cubicBezTo>
                  <a:lnTo>
                    <a:pt x="1040553" y="236253"/>
                  </a:lnTo>
                  <a:cubicBezTo>
                    <a:pt x="1040362" y="236253"/>
                    <a:pt x="1040197" y="236119"/>
                    <a:pt x="1040156" y="235933"/>
                  </a:cubicBezTo>
                  <a:lnTo>
                    <a:pt x="1038865" y="230126"/>
                  </a:lnTo>
                  <a:cubicBezTo>
                    <a:pt x="1038802" y="229846"/>
                    <a:pt x="1038555" y="229647"/>
                    <a:pt x="1038268" y="229647"/>
                  </a:cubicBezTo>
                  <a:lnTo>
                    <a:pt x="1038268" y="229647"/>
                  </a:lnTo>
                  <a:cubicBezTo>
                    <a:pt x="1037931" y="229647"/>
                    <a:pt x="1037658" y="229374"/>
                    <a:pt x="1037658" y="229036"/>
                  </a:cubicBezTo>
                  <a:lnTo>
                    <a:pt x="1037658" y="219739"/>
                  </a:lnTo>
                  <a:cubicBezTo>
                    <a:pt x="1037658" y="219537"/>
                    <a:pt x="1037822" y="219373"/>
                    <a:pt x="1038024" y="219373"/>
                  </a:cubicBezTo>
                  <a:lnTo>
                    <a:pt x="1038024" y="219373"/>
                  </a:lnTo>
                  <a:cubicBezTo>
                    <a:pt x="1038227" y="219373"/>
                    <a:pt x="1038391" y="219208"/>
                    <a:pt x="1038391" y="219006"/>
                  </a:cubicBezTo>
                  <a:lnTo>
                    <a:pt x="1038391" y="215153"/>
                  </a:lnTo>
                  <a:cubicBezTo>
                    <a:pt x="1038391" y="214848"/>
                    <a:pt x="1038638" y="214602"/>
                    <a:pt x="1038942" y="214602"/>
                  </a:cubicBezTo>
                  <a:lnTo>
                    <a:pt x="1038942" y="214602"/>
                  </a:lnTo>
                  <a:cubicBezTo>
                    <a:pt x="1039245" y="214602"/>
                    <a:pt x="1039492" y="214356"/>
                    <a:pt x="1039492" y="214052"/>
                  </a:cubicBezTo>
                  <a:lnTo>
                    <a:pt x="1039492" y="208547"/>
                  </a:lnTo>
                  <a:cubicBezTo>
                    <a:pt x="1039492" y="208244"/>
                    <a:pt x="1039245" y="207997"/>
                    <a:pt x="1038942" y="207997"/>
                  </a:cubicBezTo>
                  <a:lnTo>
                    <a:pt x="1038942" y="207997"/>
                  </a:lnTo>
                  <a:cubicBezTo>
                    <a:pt x="1038638" y="207997"/>
                    <a:pt x="1038391" y="207751"/>
                    <a:pt x="1038391" y="207446"/>
                  </a:cubicBezTo>
                  <a:lnTo>
                    <a:pt x="1038391" y="193271"/>
                  </a:lnTo>
                  <a:cubicBezTo>
                    <a:pt x="1038391" y="193095"/>
                    <a:pt x="1038534" y="192952"/>
                    <a:pt x="1038710" y="192952"/>
                  </a:cubicBezTo>
                  <a:lnTo>
                    <a:pt x="1038710" y="192952"/>
                  </a:lnTo>
                  <a:cubicBezTo>
                    <a:pt x="1038920" y="192952"/>
                    <a:pt x="1039072" y="192754"/>
                    <a:pt x="1039019" y="192552"/>
                  </a:cubicBezTo>
                  <a:lnTo>
                    <a:pt x="1037658" y="187449"/>
                  </a:lnTo>
                  <a:lnTo>
                    <a:pt x="1036076" y="182930"/>
                  </a:lnTo>
                  <a:cubicBezTo>
                    <a:pt x="1035485" y="181240"/>
                    <a:pt x="1033890" y="180110"/>
                    <a:pt x="1032101" y="180110"/>
                  </a:cubicBezTo>
                  <a:lnTo>
                    <a:pt x="1032101" y="180110"/>
                  </a:lnTo>
                  <a:cubicBezTo>
                    <a:pt x="1030020" y="180110"/>
                    <a:pt x="1028251" y="178592"/>
                    <a:pt x="1027935" y="176536"/>
                  </a:cubicBezTo>
                  <a:lnTo>
                    <a:pt x="1018966" y="118062"/>
                  </a:lnTo>
                  <a:cubicBezTo>
                    <a:pt x="1018830" y="117185"/>
                    <a:pt x="1019856" y="116611"/>
                    <a:pt x="1020535" y="117184"/>
                  </a:cubicBezTo>
                  <a:lnTo>
                    <a:pt x="1020535" y="117184"/>
                  </a:lnTo>
                  <a:cubicBezTo>
                    <a:pt x="1021289" y="117823"/>
                    <a:pt x="1022400" y="117040"/>
                    <a:pt x="1022054" y="116114"/>
                  </a:cubicBezTo>
                  <a:lnTo>
                    <a:pt x="1021512" y="114671"/>
                  </a:lnTo>
                  <a:cubicBezTo>
                    <a:pt x="1021296" y="114094"/>
                    <a:pt x="1021494" y="113444"/>
                    <a:pt x="1021996" y="113085"/>
                  </a:cubicBezTo>
                  <a:lnTo>
                    <a:pt x="1022081" y="113024"/>
                  </a:lnTo>
                  <a:cubicBezTo>
                    <a:pt x="1023302" y="112152"/>
                    <a:pt x="1022625" y="110227"/>
                    <a:pt x="1021128" y="110310"/>
                  </a:cubicBezTo>
                  <a:lnTo>
                    <a:pt x="1020731" y="110332"/>
                  </a:lnTo>
                  <a:cubicBezTo>
                    <a:pt x="1020121" y="110366"/>
                    <a:pt x="1019576" y="109957"/>
                    <a:pt x="1019435" y="109363"/>
                  </a:cubicBezTo>
                  <a:lnTo>
                    <a:pt x="1019435" y="109363"/>
                  </a:lnTo>
                  <a:cubicBezTo>
                    <a:pt x="1019131" y="108068"/>
                    <a:pt x="1017289" y="108068"/>
                    <a:pt x="1016983" y="109363"/>
                  </a:cubicBezTo>
                  <a:lnTo>
                    <a:pt x="1016983" y="109363"/>
                  </a:lnTo>
                  <a:cubicBezTo>
                    <a:pt x="1016844" y="109957"/>
                    <a:pt x="1016297" y="110366"/>
                    <a:pt x="1015688" y="110332"/>
                  </a:cubicBezTo>
                  <a:lnTo>
                    <a:pt x="1015292" y="110310"/>
                  </a:lnTo>
                  <a:cubicBezTo>
                    <a:pt x="1013794" y="110227"/>
                    <a:pt x="1013118" y="112152"/>
                    <a:pt x="1014338" y="113024"/>
                  </a:cubicBezTo>
                  <a:lnTo>
                    <a:pt x="1014424" y="113085"/>
                  </a:lnTo>
                  <a:cubicBezTo>
                    <a:pt x="1014925" y="113444"/>
                    <a:pt x="1015124" y="114094"/>
                    <a:pt x="1014908" y="114671"/>
                  </a:cubicBezTo>
                  <a:lnTo>
                    <a:pt x="1014366" y="116114"/>
                  </a:lnTo>
                  <a:cubicBezTo>
                    <a:pt x="1014018" y="117040"/>
                    <a:pt x="1015129" y="117823"/>
                    <a:pt x="1015885" y="117184"/>
                  </a:cubicBezTo>
                  <a:lnTo>
                    <a:pt x="1015885" y="117184"/>
                  </a:lnTo>
                  <a:cubicBezTo>
                    <a:pt x="1016562" y="116611"/>
                    <a:pt x="1017588" y="117185"/>
                    <a:pt x="1017454" y="118062"/>
                  </a:cubicBezTo>
                  <a:lnTo>
                    <a:pt x="1008453" y="176734"/>
                  </a:lnTo>
                  <a:cubicBezTo>
                    <a:pt x="1008155" y="178676"/>
                    <a:pt x="1006485" y="180110"/>
                    <a:pt x="1004520" y="180110"/>
                  </a:cubicBezTo>
                  <a:lnTo>
                    <a:pt x="1004520" y="180110"/>
                  </a:lnTo>
                  <a:cubicBezTo>
                    <a:pt x="1002830" y="180110"/>
                    <a:pt x="1001323" y="181179"/>
                    <a:pt x="1000765" y="182774"/>
                  </a:cubicBezTo>
                  <a:lnTo>
                    <a:pt x="999129" y="187449"/>
                  </a:lnTo>
                  <a:lnTo>
                    <a:pt x="997767" y="192552"/>
                  </a:lnTo>
                  <a:cubicBezTo>
                    <a:pt x="997713" y="192754"/>
                    <a:pt x="997867" y="192952"/>
                    <a:pt x="998076" y="192952"/>
                  </a:cubicBezTo>
                  <a:lnTo>
                    <a:pt x="998076" y="192952"/>
                  </a:lnTo>
                  <a:cubicBezTo>
                    <a:pt x="998251" y="192952"/>
                    <a:pt x="998394" y="193095"/>
                    <a:pt x="998394" y="193271"/>
                  </a:cubicBezTo>
                  <a:lnTo>
                    <a:pt x="998394" y="207446"/>
                  </a:lnTo>
                  <a:cubicBezTo>
                    <a:pt x="998394" y="207751"/>
                    <a:pt x="998148" y="207997"/>
                    <a:pt x="997845" y="207997"/>
                  </a:cubicBezTo>
                  <a:lnTo>
                    <a:pt x="997845" y="207997"/>
                  </a:lnTo>
                  <a:cubicBezTo>
                    <a:pt x="997540" y="207997"/>
                    <a:pt x="997294" y="208244"/>
                    <a:pt x="997294" y="208547"/>
                  </a:cubicBezTo>
                  <a:lnTo>
                    <a:pt x="997294" y="214052"/>
                  </a:lnTo>
                  <a:cubicBezTo>
                    <a:pt x="997294" y="214356"/>
                    <a:pt x="997540" y="214602"/>
                    <a:pt x="997845" y="214602"/>
                  </a:cubicBezTo>
                  <a:lnTo>
                    <a:pt x="997845" y="214602"/>
                  </a:lnTo>
                  <a:cubicBezTo>
                    <a:pt x="998148" y="214602"/>
                    <a:pt x="998394" y="214848"/>
                    <a:pt x="998394" y="215153"/>
                  </a:cubicBezTo>
                  <a:lnTo>
                    <a:pt x="998394" y="219006"/>
                  </a:lnTo>
                  <a:cubicBezTo>
                    <a:pt x="998394" y="219208"/>
                    <a:pt x="998558" y="219373"/>
                    <a:pt x="998762" y="219373"/>
                  </a:cubicBezTo>
                  <a:lnTo>
                    <a:pt x="998762" y="219373"/>
                  </a:lnTo>
                  <a:cubicBezTo>
                    <a:pt x="998964" y="219373"/>
                    <a:pt x="999129" y="219537"/>
                    <a:pt x="999129" y="219739"/>
                  </a:cubicBezTo>
                  <a:lnTo>
                    <a:pt x="999129" y="230136"/>
                  </a:lnTo>
                  <a:cubicBezTo>
                    <a:pt x="999129" y="230475"/>
                    <a:pt x="998855" y="230748"/>
                    <a:pt x="998518" y="230748"/>
                  </a:cubicBezTo>
                  <a:lnTo>
                    <a:pt x="998518" y="230748"/>
                  </a:lnTo>
                  <a:cubicBezTo>
                    <a:pt x="998232" y="230748"/>
                    <a:pt x="997984" y="230947"/>
                    <a:pt x="997922" y="231227"/>
                  </a:cubicBezTo>
                  <a:lnTo>
                    <a:pt x="996667" y="236874"/>
                  </a:lnTo>
                  <a:cubicBezTo>
                    <a:pt x="996604" y="237154"/>
                    <a:pt x="996356" y="237353"/>
                    <a:pt x="996070" y="237353"/>
                  </a:cubicBezTo>
                  <a:lnTo>
                    <a:pt x="996070" y="237353"/>
                  </a:lnTo>
                  <a:cubicBezTo>
                    <a:pt x="995732" y="237353"/>
                    <a:pt x="995460" y="237626"/>
                    <a:pt x="995460" y="237963"/>
                  </a:cubicBezTo>
                  <a:lnTo>
                    <a:pt x="995460" y="257535"/>
                  </a:lnTo>
                  <a:cubicBezTo>
                    <a:pt x="995460" y="257940"/>
                    <a:pt x="995130" y="258268"/>
                    <a:pt x="994725" y="258268"/>
                  </a:cubicBezTo>
                  <a:lnTo>
                    <a:pt x="994725" y="258268"/>
                  </a:lnTo>
                  <a:cubicBezTo>
                    <a:pt x="994320" y="258268"/>
                    <a:pt x="993992" y="258598"/>
                    <a:pt x="993992" y="259003"/>
                  </a:cubicBezTo>
                  <a:lnTo>
                    <a:pt x="993992" y="269295"/>
                  </a:lnTo>
                  <a:cubicBezTo>
                    <a:pt x="993992" y="270299"/>
                    <a:pt x="993178" y="271112"/>
                    <a:pt x="992176" y="271112"/>
                  </a:cubicBezTo>
                  <a:lnTo>
                    <a:pt x="992176" y="271112"/>
                  </a:lnTo>
                  <a:cubicBezTo>
                    <a:pt x="991921" y="271112"/>
                    <a:pt x="991669" y="271165"/>
                    <a:pt x="991437" y="271268"/>
                  </a:cubicBezTo>
                  <a:lnTo>
                    <a:pt x="989300" y="272218"/>
                  </a:lnTo>
                  <a:cubicBezTo>
                    <a:pt x="988918" y="272389"/>
                    <a:pt x="988488" y="272108"/>
                    <a:pt x="988488" y="271689"/>
                  </a:cubicBezTo>
                  <a:lnTo>
                    <a:pt x="988488" y="271689"/>
                  </a:lnTo>
                  <a:cubicBezTo>
                    <a:pt x="988488" y="271371"/>
                    <a:pt x="988228" y="271112"/>
                    <a:pt x="987909" y="271112"/>
                  </a:cubicBezTo>
                  <a:lnTo>
                    <a:pt x="987854" y="271112"/>
                  </a:lnTo>
                  <a:cubicBezTo>
                    <a:pt x="987576" y="271112"/>
                    <a:pt x="987331" y="270930"/>
                    <a:pt x="987249" y="270665"/>
                  </a:cubicBezTo>
                  <a:lnTo>
                    <a:pt x="985968" y="266502"/>
                  </a:lnTo>
                  <a:cubicBezTo>
                    <a:pt x="985935" y="266394"/>
                    <a:pt x="985913" y="266286"/>
                    <a:pt x="985899" y="266175"/>
                  </a:cubicBezTo>
                  <a:lnTo>
                    <a:pt x="985899" y="266175"/>
                  </a:lnTo>
                  <a:cubicBezTo>
                    <a:pt x="985649" y="264020"/>
                    <a:pt x="982519" y="264020"/>
                    <a:pt x="982268" y="266175"/>
                  </a:cubicBezTo>
                  <a:lnTo>
                    <a:pt x="982268" y="266175"/>
                  </a:lnTo>
                  <a:cubicBezTo>
                    <a:pt x="982256" y="266286"/>
                    <a:pt x="982233" y="266394"/>
                    <a:pt x="982200" y="266502"/>
                  </a:cubicBezTo>
                  <a:lnTo>
                    <a:pt x="980919" y="270665"/>
                  </a:lnTo>
                  <a:cubicBezTo>
                    <a:pt x="980837" y="270930"/>
                    <a:pt x="980591" y="271112"/>
                    <a:pt x="980313" y="271112"/>
                  </a:cubicBezTo>
                  <a:lnTo>
                    <a:pt x="980313" y="271112"/>
                  </a:lnTo>
                  <a:cubicBezTo>
                    <a:pt x="979964" y="271112"/>
                    <a:pt x="979681" y="271396"/>
                    <a:pt x="979681" y="271745"/>
                  </a:cubicBezTo>
                  <a:lnTo>
                    <a:pt x="979681" y="278267"/>
                  </a:lnTo>
                  <a:cubicBezTo>
                    <a:pt x="979681" y="278571"/>
                    <a:pt x="979928" y="278817"/>
                    <a:pt x="980231" y="278817"/>
                  </a:cubicBezTo>
                  <a:lnTo>
                    <a:pt x="980231" y="278817"/>
                  </a:lnTo>
                  <a:cubicBezTo>
                    <a:pt x="980535" y="278817"/>
                    <a:pt x="980782" y="279064"/>
                    <a:pt x="980782" y="279368"/>
                  </a:cubicBezTo>
                  <a:lnTo>
                    <a:pt x="980782" y="281019"/>
                  </a:lnTo>
                  <a:cubicBezTo>
                    <a:pt x="980782" y="281424"/>
                    <a:pt x="981110" y="281753"/>
                    <a:pt x="981515" y="281753"/>
                  </a:cubicBezTo>
                  <a:lnTo>
                    <a:pt x="981515" y="281753"/>
                  </a:lnTo>
                  <a:cubicBezTo>
                    <a:pt x="981920" y="281753"/>
                    <a:pt x="982250" y="282081"/>
                    <a:pt x="982250" y="282487"/>
                  </a:cubicBezTo>
                  <a:lnTo>
                    <a:pt x="982250" y="283221"/>
                  </a:lnTo>
                  <a:lnTo>
                    <a:pt x="981515" y="293495"/>
                  </a:lnTo>
                  <a:lnTo>
                    <a:pt x="981515" y="370229"/>
                  </a:lnTo>
                  <a:cubicBezTo>
                    <a:pt x="981515" y="370611"/>
                    <a:pt x="981207" y="370921"/>
                    <a:pt x="980825" y="370921"/>
                  </a:cubicBezTo>
                  <a:lnTo>
                    <a:pt x="980825" y="370921"/>
                  </a:lnTo>
                  <a:cubicBezTo>
                    <a:pt x="980410" y="370921"/>
                    <a:pt x="980090" y="370560"/>
                    <a:pt x="980139" y="370149"/>
                  </a:cubicBezTo>
                  <a:lnTo>
                    <a:pt x="980465" y="367369"/>
                  </a:lnTo>
                  <a:cubicBezTo>
                    <a:pt x="980593" y="366284"/>
                    <a:pt x="979306" y="365413"/>
                    <a:pt x="978213" y="365413"/>
                  </a:cubicBezTo>
                  <a:lnTo>
                    <a:pt x="978213" y="365413"/>
                  </a:lnTo>
                  <a:lnTo>
                    <a:pt x="978213" y="365413"/>
                  </a:lnTo>
                  <a:cubicBezTo>
                    <a:pt x="977120" y="365413"/>
                    <a:pt x="975833" y="366284"/>
                    <a:pt x="975960" y="367369"/>
                  </a:cubicBezTo>
                  <a:lnTo>
                    <a:pt x="976249" y="369828"/>
                  </a:lnTo>
                  <a:cubicBezTo>
                    <a:pt x="976318" y="370409"/>
                    <a:pt x="975863" y="370921"/>
                    <a:pt x="975277" y="370921"/>
                  </a:cubicBezTo>
                  <a:lnTo>
                    <a:pt x="975277" y="370921"/>
                  </a:lnTo>
                  <a:cubicBezTo>
                    <a:pt x="974692" y="370921"/>
                    <a:pt x="974236" y="370409"/>
                    <a:pt x="974305" y="369828"/>
                  </a:cubicBezTo>
                  <a:lnTo>
                    <a:pt x="974595" y="367369"/>
                  </a:lnTo>
                  <a:cubicBezTo>
                    <a:pt x="974722" y="366284"/>
                    <a:pt x="973435" y="365413"/>
                    <a:pt x="972342" y="365413"/>
                  </a:cubicBezTo>
                  <a:lnTo>
                    <a:pt x="972342" y="365413"/>
                  </a:lnTo>
                  <a:lnTo>
                    <a:pt x="972342" y="365413"/>
                  </a:lnTo>
                  <a:cubicBezTo>
                    <a:pt x="971249" y="365413"/>
                    <a:pt x="969962" y="366284"/>
                    <a:pt x="970089" y="367369"/>
                  </a:cubicBezTo>
                  <a:lnTo>
                    <a:pt x="970378" y="369828"/>
                  </a:lnTo>
                  <a:cubicBezTo>
                    <a:pt x="970447" y="370409"/>
                    <a:pt x="969992" y="370921"/>
                    <a:pt x="969406" y="370921"/>
                  </a:cubicBezTo>
                  <a:lnTo>
                    <a:pt x="969406" y="370921"/>
                  </a:lnTo>
                  <a:cubicBezTo>
                    <a:pt x="968821" y="370921"/>
                    <a:pt x="968365" y="370409"/>
                    <a:pt x="968434" y="369828"/>
                  </a:cubicBezTo>
                  <a:lnTo>
                    <a:pt x="968724" y="367369"/>
                  </a:lnTo>
                  <a:cubicBezTo>
                    <a:pt x="968851" y="366284"/>
                    <a:pt x="967564" y="365413"/>
                    <a:pt x="966471" y="365413"/>
                  </a:cubicBezTo>
                  <a:lnTo>
                    <a:pt x="966471" y="365413"/>
                  </a:lnTo>
                  <a:lnTo>
                    <a:pt x="966471" y="365413"/>
                  </a:lnTo>
                  <a:cubicBezTo>
                    <a:pt x="965378" y="365413"/>
                    <a:pt x="964090" y="366284"/>
                    <a:pt x="964218" y="367369"/>
                  </a:cubicBezTo>
                  <a:lnTo>
                    <a:pt x="964507" y="369828"/>
                  </a:lnTo>
                  <a:cubicBezTo>
                    <a:pt x="964575" y="370409"/>
                    <a:pt x="964121" y="370921"/>
                    <a:pt x="963535" y="370921"/>
                  </a:cubicBezTo>
                  <a:lnTo>
                    <a:pt x="963535" y="370921"/>
                  </a:lnTo>
                  <a:cubicBezTo>
                    <a:pt x="962950" y="370921"/>
                    <a:pt x="962494" y="370409"/>
                    <a:pt x="962563" y="369828"/>
                  </a:cubicBezTo>
                  <a:lnTo>
                    <a:pt x="962853" y="367369"/>
                  </a:lnTo>
                  <a:cubicBezTo>
                    <a:pt x="962980" y="366284"/>
                    <a:pt x="961693" y="365413"/>
                    <a:pt x="960600" y="365413"/>
                  </a:cubicBezTo>
                  <a:lnTo>
                    <a:pt x="960600" y="365413"/>
                  </a:lnTo>
                  <a:lnTo>
                    <a:pt x="960600" y="365413"/>
                  </a:lnTo>
                  <a:cubicBezTo>
                    <a:pt x="959507" y="365413"/>
                    <a:pt x="958219" y="366284"/>
                    <a:pt x="958347" y="367369"/>
                  </a:cubicBezTo>
                  <a:lnTo>
                    <a:pt x="958636" y="369828"/>
                  </a:lnTo>
                  <a:cubicBezTo>
                    <a:pt x="958704" y="370409"/>
                    <a:pt x="958250" y="370921"/>
                    <a:pt x="957664" y="370921"/>
                  </a:cubicBezTo>
                  <a:lnTo>
                    <a:pt x="957664" y="370921"/>
                  </a:lnTo>
                  <a:cubicBezTo>
                    <a:pt x="957077" y="370921"/>
                    <a:pt x="956624" y="370409"/>
                    <a:pt x="956692" y="369828"/>
                  </a:cubicBezTo>
                  <a:lnTo>
                    <a:pt x="956980" y="367369"/>
                  </a:lnTo>
                  <a:cubicBezTo>
                    <a:pt x="957109" y="366284"/>
                    <a:pt x="955821" y="365413"/>
                    <a:pt x="954728" y="365413"/>
                  </a:cubicBezTo>
                  <a:lnTo>
                    <a:pt x="954728" y="365413"/>
                  </a:lnTo>
                  <a:lnTo>
                    <a:pt x="954728" y="365413"/>
                  </a:lnTo>
                  <a:cubicBezTo>
                    <a:pt x="953635" y="365413"/>
                    <a:pt x="952348" y="366284"/>
                    <a:pt x="952475" y="367369"/>
                  </a:cubicBezTo>
                  <a:lnTo>
                    <a:pt x="952680" y="369098"/>
                  </a:lnTo>
                  <a:cubicBezTo>
                    <a:pt x="952794" y="370068"/>
                    <a:pt x="952036" y="370921"/>
                    <a:pt x="951058" y="370921"/>
                  </a:cubicBezTo>
                  <a:lnTo>
                    <a:pt x="951058" y="370921"/>
                  </a:lnTo>
                  <a:cubicBezTo>
                    <a:pt x="950082" y="370921"/>
                    <a:pt x="949324" y="370068"/>
                    <a:pt x="949438" y="369098"/>
                  </a:cubicBezTo>
                  <a:lnTo>
                    <a:pt x="949641" y="367369"/>
                  </a:lnTo>
                  <a:cubicBezTo>
                    <a:pt x="949770" y="366284"/>
                    <a:pt x="948482" y="365413"/>
                    <a:pt x="947390" y="365413"/>
                  </a:cubicBezTo>
                  <a:lnTo>
                    <a:pt x="947390" y="365413"/>
                  </a:lnTo>
                  <a:lnTo>
                    <a:pt x="947390" y="365413"/>
                  </a:lnTo>
                  <a:cubicBezTo>
                    <a:pt x="946297" y="365413"/>
                    <a:pt x="945009" y="366284"/>
                    <a:pt x="945138" y="367369"/>
                  </a:cubicBezTo>
                  <a:lnTo>
                    <a:pt x="945405" y="369645"/>
                  </a:lnTo>
                  <a:cubicBezTo>
                    <a:pt x="945485" y="370324"/>
                    <a:pt x="944954" y="370921"/>
                    <a:pt x="944270" y="370921"/>
                  </a:cubicBezTo>
                  <a:lnTo>
                    <a:pt x="944270" y="370921"/>
                  </a:lnTo>
                  <a:cubicBezTo>
                    <a:pt x="943587" y="370921"/>
                    <a:pt x="943057" y="370324"/>
                    <a:pt x="943137" y="369645"/>
                  </a:cubicBezTo>
                  <a:lnTo>
                    <a:pt x="943404" y="367369"/>
                  </a:lnTo>
                  <a:cubicBezTo>
                    <a:pt x="943532" y="366284"/>
                    <a:pt x="942245" y="365413"/>
                    <a:pt x="941152" y="365413"/>
                  </a:cubicBezTo>
                  <a:lnTo>
                    <a:pt x="941152" y="365413"/>
                  </a:lnTo>
                  <a:lnTo>
                    <a:pt x="941152" y="365413"/>
                  </a:lnTo>
                  <a:cubicBezTo>
                    <a:pt x="940059" y="365413"/>
                    <a:pt x="938771" y="366284"/>
                    <a:pt x="938899" y="367369"/>
                  </a:cubicBezTo>
                  <a:lnTo>
                    <a:pt x="939226" y="370149"/>
                  </a:lnTo>
                  <a:cubicBezTo>
                    <a:pt x="939275" y="370560"/>
                    <a:pt x="938953" y="370921"/>
                    <a:pt x="938540" y="370921"/>
                  </a:cubicBezTo>
                  <a:lnTo>
                    <a:pt x="938540" y="370921"/>
                  </a:lnTo>
                  <a:cubicBezTo>
                    <a:pt x="938158" y="370921"/>
                    <a:pt x="937848" y="370611"/>
                    <a:pt x="937848" y="370229"/>
                  </a:cubicBezTo>
                  <a:lnTo>
                    <a:pt x="937848" y="357160"/>
                  </a:lnTo>
                  <a:cubicBezTo>
                    <a:pt x="937848" y="357059"/>
                    <a:pt x="937931" y="356977"/>
                    <a:pt x="938032" y="356977"/>
                  </a:cubicBezTo>
                  <a:lnTo>
                    <a:pt x="938032" y="356977"/>
                  </a:lnTo>
                  <a:cubicBezTo>
                    <a:pt x="938133" y="356977"/>
                    <a:pt x="938216" y="356895"/>
                    <a:pt x="938216" y="356794"/>
                  </a:cubicBezTo>
                  <a:lnTo>
                    <a:pt x="938216" y="354958"/>
                  </a:lnTo>
                  <a:cubicBezTo>
                    <a:pt x="938216" y="353844"/>
                    <a:pt x="937312" y="352940"/>
                    <a:pt x="936198" y="352940"/>
                  </a:cubicBezTo>
                  <a:lnTo>
                    <a:pt x="935362" y="352940"/>
                  </a:lnTo>
                  <a:cubicBezTo>
                    <a:pt x="934027" y="352940"/>
                    <a:pt x="932870" y="352013"/>
                    <a:pt x="932577" y="350711"/>
                  </a:cubicBezTo>
                  <a:lnTo>
                    <a:pt x="932577" y="350711"/>
                  </a:lnTo>
                  <a:cubicBezTo>
                    <a:pt x="931905" y="347725"/>
                    <a:pt x="927649" y="347716"/>
                    <a:pt x="926978" y="350701"/>
                  </a:cubicBezTo>
                  <a:lnTo>
                    <a:pt x="926795" y="351508"/>
                  </a:lnTo>
                  <a:cubicBezTo>
                    <a:pt x="926608" y="352346"/>
                    <a:pt x="925864" y="352940"/>
                    <a:pt x="925006" y="352940"/>
                  </a:cubicBezTo>
                  <a:lnTo>
                    <a:pt x="925006" y="352940"/>
                  </a:lnTo>
                  <a:cubicBezTo>
                    <a:pt x="923993" y="352940"/>
                    <a:pt x="923172" y="353762"/>
                    <a:pt x="923172" y="354774"/>
                  </a:cubicBezTo>
                  <a:lnTo>
                    <a:pt x="923172" y="356610"/>
                  </a:lnTo>
                  <a:cubicBezTo>
                    <a:pt x="923172" y="356812"/>
                    <a:pt x="923336" y="356977"/>
                    <a:pt x="923538" y="356977"/>
                  </a:cubicBezTo>
                  <a:lnTo>
                    <a:pt x="923538" y="356977"/>
                  </a:lnTo>
                  <a:cubicBezTo>
                    <a:pt x="923741" y="356977"/>
                    <a:pt x="923905" y="357141"/>
                    <a:pt x="923905" y="357343"/>
                  </a:cubicBezTo>
                  <a:lnTo>
                    <a:pt x="923905" y="370229"/>
                  </a:lnTo>
                  <a:cubicBezTo>
                    <a:pt x="923905" y="370611"/>
                    <a:pt x="923596" y="370921"/>
                    <a:pt x="923214" y="370921"/>
                  </a:cubicBezTo>
                  <a:lnTo>
                    <a:pt x="923214" y="370921"/>
                  </a:lnTo>
                  <a:cubicBezTo>
                    <a:pt x="922801" y="370921"/>
                    <a:pt x="922480" y="370560"/>
                    <a:pt x="922528" y="370149"/>
                  </a:cubicBezTo>
                  <a:lnTo>
                    <a:pt x="922856" y="367369"/>
                  </a:lnTo>
                  <a:cubicBezTo>
                    <a:pt x="922983" y="366284"/>
                    <a:pt x="921696" y="365413"/>
                    <a:pt x="920603" y="365413"/>
                  </a:cubicBezTo>
                  <a:lnTo>
                    <a:pt x="920603" y="365413"/>
                  </a:lnTo>
                  <a:lnTo>
                    <a:pt x="920603" y="365413"/>
                  </a:lnTo>
                  <a:cubicBezTo>
                    <a:pt x="919510" y="365413"/>
                    <a:pt x="918222" y="366284"/>
                    <a:pt x="918350" y="367369"/>
                  </a:cubicBezTo>
                  <a:lnTo>
                    <a:pt x="918639" y="369828"/>
                  </a:lnTo>
                  <a:cubicBezTo>
                    <a:pt x="918707" y="370409"/>
                    <a:pt x="918253" y="370921"/>
                    <a:pt x="917667" y="370921"/>
                  </a:cubicBezTo>
                  <a:lnTo>
                    <a:pt x="917667" y="370921"/>
                  </a:lnTo>
                  <a:cubicBezTo>
                    <a:pt x="917082" y="370921"/>
                    <a:pt x="916626" y="370409"/>
                    <a:pt x="916695" y="369828"/>
                  </a:cubicBezTo>
                  <a:lnTo>
                    <a:pt x="916985" y="367369"/>
                  </a:lnTo>
                  <a:cubicBezTo>
                    <a:pt x="917112" y="366284"/>
                    <a:pt x="915825" y="365413"/>
                    <a:pt x="914732" y="365413"/>
                  </a:cubicBezTo>
                  <a:lnTo>
                    <a:pt x="914732" y="365413"/>
                  </a:lnTo>
                  <a:lnTo>
                    <a:pt x="914732" y="365413"/>
                  </a:lnTo>
                  <a:cubicBezTo>
                    <a:pt x="913639" y="365413"/>
                    <a:pt x="912351" y="366284"/>
                    <a:pt x="912479" y="367369"/>
                  </a:cubicBezTo>
                  <a:lnTo>
                    <a:pt x="912768" y="369828"/>
                  </a:lnTo>
                  <a:cubicBezTo>
                    <a:pt x="912836" y="370409"/>
                    <a:pt x="912382" y="370921"/>
                    <a:pt x="911796" y="370921"/>
                  </a:cubicBezTo>
                  <a:lnTo>
                    <a:pt x="911796" y="370921"/>
                  </a:lnTo>
                  <a:cubicBezTo>
                    <a:pt x="911209" y="370921"/>
                    <a:pt x="910756" y="370409"/>
                    <a:pt x="910824" y="369828"/>
                  </a:cubicBezTo>
                  <a:lnTo>
                    <a:pt x="911112" y="367369"/>
                  </a:lnTo>
                  <a:cubicBezTo>
                    <a:pt x="911241" y="366284"/>
                    <a:pt x="909953" y="365413"/>
                    <a:pt x="908860" y="365413"/>
                  </a:cubicBezTo>
                  <a:lnTo>
                    <a:pt x="908860" y="365413"/>
                  </a:lnTo>
                  <a:lnTo>
                    <a:pt x="908860" y="365413"/>
                  </a:lnTo>
                  <a:cubicBezTo>
                    <a:pt x="907767" y="365413"/>
                    <a:pt x="906480" y="366284"/>
                    <a:pt x="906607" y="367369"/>
                  </a:cubicBezTo>
                  <a:lnTo>
                    <a:pt x="906833" y="369281"/>
                  </a:lnTo>
                  <a:cubicBezTo>
                    <a:pt x="906935" y="370153"/>
                    <a:pt x="906253" y="370921"/>
                    <a:pt x="905374" y="370921"/>
                  </a:cubicBezTo>
                  <a:lnTo>
                    <a:pt x="905374" y="370921"/>
                  </a:lnTo>
                  <a:cubicBezTo>
                    <a:pt x="904495" y="370921"/>
                    <a:pt x="903813" y="370153"/>
                    <a:pt x="903916" y="369281"/>
                  </a:cubicBezTo>
                  <a:lnTo>
                    <a:pt x="904141" y="367369"/>
                  </a:lnTo>
                  <a:cubicBezTo>
                    <a:pt x="904269" y="366284"/>
                    <a:pt x="902981" y="365413"/>
                    <a:pt x="901888" y="365413"/>
                  </a:cubicBezTo>
                  <a:lnTo>
                    <a:pt x="901888" y="365413"/>
                  </a:lnTo>
                  <a:lnTo>
                    <a:pt x="901888" y="365413"/>
                  </a:lnTo>
                  <a:cubicBezTo>
                    <a:pt x="900795" y="365413"/>
                    <a:pt x="899508" y="366284"/>
                    <a:pt x="899636" y="367369"/>
                  </a:cubicBezTo>
                  <a:lnTo>
                    <a:pt x="899925" y="369828"/>
                  </a:lnTo>
                  <a:cubicBezTo>
                    <a:pt x="899994" y="370409"/>
                    <a:pt x="899539" y="370921"/>
                    <a:pt x="898953" y="370921"/>
                  </a:cubicBezTo>
                  <a:lnTo>
                    <a:pt x="898953" y="370921"/>
                  </a:lnTo>
                  <a:cubicBezTo>
                    <a:pt x="898367" y="370921"/>
                    <a:pt x="897912" y="370409"/>
                    <a:pt x="897981" y="369828"/>
                  </a:cubicBezTo>
                  <a:lnTo>
                    <a:pt x="898270" y="367369"/>
                  </a:lnTo>
                  <a:cubicBezTo>
                    <a:pt x="898397" y="366284"/>
                    <a:pt x="897110" y="365413"/>
                    <a:pt x="896017" y="365413"/>
                  </a:cubicBezTo>
                  <a:lnTo>
                    <a:pt x="896017" y="365413"/>
                  </a:lnTo>
                  <a:lnTo>
                    <a:pt x="896017" y="365413"/>
                  </a:lnTo>
                  <a:cubicBezTo>
                    <a:pt x="894924" y="365413"/>
                    <a:pt x="893637" y="366284"/>
                    <a:pt x="893765" y="367369"/>
                  </a:cubicBezTo>
                  <a:lnTo>
                    <a:pt x="894055" y="369828"/>
                  </a:lnTo>
                  <a:cubicBezTo>
                    <a:pt x="894123" y="370409"/>
                    <a:pt x="893668" y="370921"/>
                    <a:pt x="893082" y="370921"/>
                  </a:cubicBezTo>
                  <a:lnTo>
                    <a:pt x="893082" y="370921"/>
                  </a:lnTo>
                  <a:cubicBezTo>
                    <a:pt x="892496" y="370921"/>
                    <a:pt x="892041" y="370409"/>
                    <a:pt x="892109" y="369828"/>
                  </a:cubicBezTo>
                  <a:lnTo>
                    <a:pt x="892399" y="367369"/>
                  </a:lnTo>
                  <a:cubicBezTo>
                    <a:pt x="892526" y="366284"/>
                    <a:pt x="891239" y="365413"/>
                    <a:pt x="890146" y="365413"/>
                  </a:cubicBezTo>
                  <a:lnTo>
                    <a:pt x="890146" y="365413"/>
                  </a:lnTo>
                  <a:lnTo>
                    <a:pt x="890146" y="365413"/>
                  </a:lnTo>
                  <a:cubicBezTo>
                    <a:pt x="889053" y="365413"/>
                    <a:pt x="887766" y="366284"/>
                    <a:pt x="887894" y="367369"/>
                  </a:cubicBezTo>
                  <a:lnTo>
                    <a:pt x="888182" y="369828"/>
                  </a:lnTo>
                  <a:cubicBezTo>
                    <a:pt x="888252" y="370409"/>
                    <a:pt x="887797" y="370921"/>
                    <a:pt x="887210" y="370921"/>
                  </a:cubicBezTo>
                  <a:lnTo>
                    <a:pt x="887210" y="370921"/>
                  </a:lnTo>
                  <a:cubicBezTo>
                    <a:pt x="886625" y="370921"/>
                    <a:pt x="886170" y="370409"/>
                    <a:pt x="886238" y="369828"/>
                  </a:cubicBezTo>
                  <a:lnTo>
                    <a:pt x="886528" y="367369"/>
                  </a:lnTo>
                  <a:cubicBezTo>
                    <a:pt x="886655" y="366284"/>
                    <a:pt x="885368" y="365413"/>
                    <a:pt x="884275" y="365413"/>
                  </a:cubicBezTo>
                  <a:lnTo>
                    <a:pt x="884275" y="365413"/>
                  </a:lnTo>
                  <a:lnTo>
                    <a:pt x="884275" y="365413"/>
                  </a:lnTo>
                  <a:cubicBezTo>
                    <a:pt x="883183" y="365413"/>
                    <a:pt x="881894" y="366284"/>
                    <a:pt x="882023" y="367369"/>
                  </a:cubicBezTo>
                  <a:lnTo>
                    <a:pt x="882311" y="369828"/>
                  </a:lnTo>
                  <a:cubicBezTo>
                    <a:pt x="882380" y="370409"/>
                    <a:pt x="881926" y="370921"/>
                    <a:pt x="881339" y="370921"/>
                  </a:cubicBezTo>
                  <a:lnTo>
                    <a:pt x="881339" y="370921"/>
                  </a:lnTo>
                  <a:cubicBezTo>
                    <a:pt x="880754" y="370921"/>
                    <a:pt x="880299" y="370409"/>
                    <a:pt x="880367" y="369828"/>
                  </a:cubicBezTo>
                  <a:lnTo>
                    <a:pt x="880657" y="367369"/>
                  </a:lnTo>
                  <a:cubicBezTo>
                    <a:pt x="880784" y="366284"/>
                    <a:pt x="879497" y="365413"/>
                    <a:pt x="878404" y="365413"/>
                  </a:cubicBezTo>
                  <a:lnTo>
                    <a:pt x="878404" y="365413"/>
                  </a:lnTo>
                  <a:lnTo>
                    <a:pt x="878404" y="365413"/>
                  </a:lnTo>
                  <a:cubicBezTo>
                    <a:pt x="877312" y="365413"/>
                    <a:pt x="876023" y="366284"/>
                    <a:pt x="876152" y="367369"/>
                  </a:cubicBezTo>
                  <a:lnTo>
                    <a:pt x="876440" y="369828"/>
                  </a:lnTo>
                  <a:cubicBezTo>
                    <a:pt x="876509" y="370409"/>
                    <a:pt x="876055" y="370921"/>
                    <a:pt x="875468" y="370921"/>
                  </a:cubicBezTo>
                  <a:lnTo>
                    <a:pt x="875468" y="370921"/>
                  </a:lnTo>
                  <a:cubicBezTo>
                    <a:pt x="874882" y="370921"/>
                    <a:pt x="874428" y="370409"/>
                    <a:pt x="874496" y="369828"/>
                  </a:cubicBezTo>
                  <a:lnTo>
                    <a:pt x="874786" y="367369"/>
                  </a:lnTo>
                  <a:cubicBezTo>
                    <a:pt x="874913" y="366284"/>
                    <a:pt x="873625" y="365413"/>
                    <a:pt x="872534" y="365413"/>
                  </a:cubicBezTo>
                  <a:lnTo>
                    <a:pt x="872534" y="365413"/>
                  </a:lnTo>
                  <a:lnTo>
                    <a:pt x="872534" y="365413"/>
                  </a:lnTo>
                  <a:cubicBezTo>
                    <a:pt x="871441" y="365413"/>
                    <a:pt x="870152" y="366284"/>
                    <a:pt x="870281" y="367369"/>
                  </a:cubicBezTo>
                  <a:lnTo>
                    <a:pt x="870570" y="369828"/>
                  </a:lnTo>
                  <a:cubicBezTo>
                    <a:pt x="870638" y="370409"/>
                    <a:pt x="870184" y="370921"/>
                    <a:pt x="869597" y="370921"/>
                  </a:cubicBezTo>
                  <a:lnTo>
                    <a:pt x="869597" y="370921"/>
                  </a:lnTo>
                  <a:cubicBezTo>
                    <a:pt x="869011" y="370921"/>
                    <a:pt x="868557" y="370409"/>
                    <a:pt x="868625" y="369828"/>
                  </a:cubicBezTo>
                  <a:lnTo>
                    <a:pt x="868914" y="367369"/>
                  </a:lnTo>
                  <a:cubicBezTo>
                    <a:pt x="869042" y="366284"/>
                    <a:pt x="867754" y="365413"/>
                    <a:pt x="866661" y="365413"/>
                  </a:cubicBezTo>
                  <a:lnTo>
                    <a:pt x="866661" y="365413"/>
                  </a:lnTo>
                  <a:lnTo>
                    <a:pt x="866661" y="365413"/>
                  </a:lnTo>
                  <a:cubicBezTo>
                    <a:pt x="865568" y="365413"/>
                    <a:pt x="864281" y="366284"/>
                    <a:pt x="864409" y="367369"/>
                  </a:cubicBezTo>
                  <a:lnTo>
                    <a:pt x="864623" y="369185"/>
                  </a:lnTo>
                  <a:cubicBezTo>
                    <a:pt x="864731" y="370108"/>
                    <a:pt x="864010" y="370921"/>
                    <a:pt x="863078" y="370921"/>
                  </a:cubicBezTo>
                  <a:lnTo>
                    <a:pt x="863078" y="370921"/>
                  </a:lnTo>
                  <a:cubicBezTo>
                    <a:pt x="862220" y="370921"/>
                    <a:pt x="861525" y="370224"/>
                    <a:pt x="861525" y="369366"/>
                  </a:cubicBezTo>
                  <a:lnTo>
                    <a:pt x="861525" y="365233"/>
                  </a:lnTo>
                  <a:cubicBezTo>
                    <a:pt x="861525" y="364727"/>
                    <a:pt x="861114" y="364315"/>
                    <a:pt x="860607" y="364315"/>
                  </a:cubicBezTo>
                  <a:lnTo>
                    <a:pt x="860607" y="364315"/>
                  </a:lnTo>
                  <a:cubicBezTo>
                    <a:pt x="860100" y="364315"/>
                    <a:pt x="859690" y="363904"/>
                    <a:pt x="859690" y="363398"/>
                  </a:cubicBezTo>
                  <a:lnTo>
                    <a:pt x="859690" y="359362"/>
                  </a:lnTo>
                  <a:cubicBezTo>
                    <a:pt x="859690" y="359260"/>
                    <a:pt x="859772" y="359179"/>
                    <a:pt x="859873" y="359179"/>
                  </a:cubicBezTo>
                  <a:lnTo>
                    <a:pt x="859873" y="359179"/>
                  </a:lnTo>
                  <a:cubicBezTo>
                    <a:pt x="859974" y="359179"/>
                    <a:pt x="860057" y="359096"/>
                    <a:pt x="860057" y="358995"/>
                  </a:cubicBezTo>
                  <a:lnTo>
                    <a:pt x="860057" y="356059"/>
                  </a:lnTo>
                  <a:cubicBezTo>
                    <a:pt x="860057" y="355756"/>
                    <a:pt x="859810" y="355509"/>
                    <a:pt x="859506" y="355509"/>
                  </a:cubicBezTo>
                  <a:lnTo>
                    <a:pt x="859506" y="355509"/>
                  </a:lnTo>
                  <a:cubicBezTo>
                    <a:pt x="859203" y="355509"/>
                    <a:pt x="858956" y="355263"/>
                    <a:pt x="858956" y="354958"/>
                  </a:cubicBezTo>
                  <a:lnTo>
                    <a:pt x="858956" y="354214"/>
                  </a:lnTo>
                  <a:cubicBezTo>
                    <a:pt x="858956" y="354099"/>
                    <a:pt x="858941" y="353985"/>
                    <a:pt x="858910" y="353875"/>
                  </a:cubicBezTo>
                  <a:lnTo>
                    <a:pt x="855763" y="342333"/>
                  </a:lnTo>
                  <a:cubicBezTo>
                    <a:pt x="855708" y="342131"/>
                    <a:pt x="855860" y="341932"/>
                    <a:pt x="856070" y="341932"/>
                  </a:cubicBezTo>
                  <a:lnTo>
                    <a:pt x="856070" y="341932"/>
                  </a:lnTo>
                  <a:cubicBezTo>
                    <a:pt x="856245" y="341932"/>
                    <a:pt x="856388" y="341790"/>
                    <a:pt x="856388" y="341614"/>
                  </a:cubicBezTo>
                  <a:lnTo>
                    <a:pt x="856388" y="340831"/>
                  </a:lnTo>
                  <a:cubicBezTo>
                    <a:pt x="856388" y="340628"/>
                    <a:pt x="856224" y="340464"/>
                    <a:pt x="856020" y="340464"/>
                  </a:cubicBezTo>
                  <a:lnTo>
                    <a:pt x="856020" y="340464"/>
                  </a:lnTo>
                  <a:cubicBezTo>
                    <a:pt x="855818" y="340464"/>
                    <a:pt x="855654" y="340300"/>
                    <a:pt x="855654" y="340098"/>
                  </a:cubicBezTo>
                  <a:lnTo>
                    <a:pt x="855654" y="331291"/>
                  </a:lnTo>
                  <a:cubicBezTo>
                    <a:pt x="855654" y="331087"/>
                    <a:pt x="855818" y="330923"/>
                    <a:pt x="856020" y="330923"/>
                  </a:cubicBezTo>
                  <a:lnTo>
                    <a:pt x="856020" y="330923"/>
                  </a:lnTo>
                  <a:cubicBezTo>
                    <a:pt x="856224" y="330923"/>
                    <a:pt x="856388" y="330759"/>
                    <a:pt x="856388" y="330556"/>
                  </a:cubicBezTo>
                  <a:lnTo>
                    <a:pt x="856388" y="330190"/>
                  </a:lnTo>
                  <a:cubicBezTo>
                    <a:pt x="856388" y="329785"/>
                    <a:pt x="856058" y="329455"/>
                    <a:pt x="855654" y="329455"/>
                  </a:cubicBezTo>
                  <a:lnTo>
                    <a:pt x="854665" y="329455"/>
                  </a:lnTo>
                  <a:cubicBezTo>
                    <a:pt x="853938" y="329455"/>
                    <a:pt x="853289" y="328999"/>
                    <a:pt x="853043" y="328313"/>
                  </a:cubicBezTo>
                  <a:lnTo>
                    <a:pt x="852714" y="327390"/>
                  </a:lnTo>
                  <a:cubicBezTo>
                    <a:pt x="851730" y="324635"/>
                    <a:pt x="847835" y="324635"/>
                    <a:pt x="846851" y="327390"/>
                  </a:cubicBezTo>
                  <a:lnTo>
                    <a:pt x="846522" y="328313"/>
                  </a:lnTo>
                  <a:cubicBezTo>
                    <a:pt x="846276" y="328999"/>
                    <a:pt x="845627" y="329455"/>
                    <a:pt x="844899" y="329455"/>
                  </a:cubicBezTo>
                  <a:lnTo>
                    <a:pt x="843911" y="329455"/>
                  </a:lnTo>
                  <a:cubicBezTo>
                    <a:pt x="843506" y="329455"/>
                    <a:pt x="843178" y="329785"/>
                    <a:pt x="843178" y="330190"/>
                  </a:cubicBezTo>
                  <a:lnTo>
                    <a:pt x="843178" y="330556"/>
                  </a:lnTo>
                  <a:cubicBezTo>
                    <a:pt x="843178" y="330759"/>
                    <a:pt x="843342" y="330923"/>
                    <a:pt x="843545" y="330923"/>
                  </a:cubicBezTo>
                  <a:lnTo>
                    <a:pt x="843545" y="330923"/>
                  </a:lnTo>
                  <a:cubicBezTo>
                    <a:pt x="843747" y="330923"/>
                    <a:pt x="843911" y="331087"/>
                    <a:pt x="843911" y="331291"/>
                  </a:cubicBezTo>
                  <a:lnTo>
                    <a:pt x="843911" y="340098"/>
                  </a:lnTo>
                  <a:cubicBezTo>
                    <a:pt x="843911" y="340300"/>
                    <a:pt x="843747" y="340464"/>
                    <a:pt x="843545" y="340464"/>
                  </a:cubicBezTo>
                  <a:lnTo>
                    <a:pt x="843545" y="340464"/>
                  </a:lnTo>
                  <a:cubicBezTo>
                    <a:pt x="843342" y="340464"/>
                    <a:pt x="843178" y="340628"/>
                    <a:pt x="843178" y="340831"/>
                  </a:cubicBezTo>
                  <a:lnTo>
                    <a:pt x="843178" y="341614"/>
                  </a:lnTo>
                  <a:cubicBezTo>
                    <a:pt x="843178" y="341790"/>
                    <a:pt x="843319" y="341932"/>
                    <a:pt x="843495" y="341932"/>
                  </a:cubicBezTo>
                  <a:lnTo>
                    <a:pt x="843495" y="341932"/>
                  </a:lnTo>
                  <a:cubicBezTo>
                    <a:pt x="843705" y="341932"/>
                    <a:pt x="843857" y="342131"/>
                    <a:pt x="843802" y="342333"/>
                  </a:cubicBezTo>
                  <a:lnTo>
                    <a:pt x="840655" y="353875"/>
                  </a:lnTo>
                  <a:cubicBezTo>
                    <a:pt x="840625" y="353985"/>
                    <a:pt x="840609" y="354099"/>
                    <a:pt x="840609" y="354214"/>
                  </a:cubicBezTo>
                  <a:lnTo>
                    <a:pt x="840609" y="354958"/>
                  </a:lnTo>
                  <a:cubicBezTo>
                    <a:pt x="840609" y="355263"/>
                    <a:pt x="840362" y="355509"/>
                    <a:pt x="840058" y="355509"/>
                  </a:cubicBezTo>
                  <a:lnTo>
                    <a:pt x="840058" y="355509"/>
                  </a:lnTo>
                  <a:cubicBezTo>
                    <a:pt x="839755" y="355509"/>
                    <a:pt x="839508" y="355756"/>
                    <a:pt x="839508" y="356059"/>
                  </a:cubicBezTo>
                  <a:lnTo>
                    <a:pt x="839508" y="357894"/>
                  </a:lnTo>
                  <a:cubicBezTo>
                    <a:pt x="839508" y="357995"/>
                    <a:pt x="839589" y="358078"/>
                    <a:pt x="839692" y="358078"/>
                  </a:cubicBezTo>
                  <a:lnTo>
                    <a:pt x="839692" y="358078"/>
                  </a:lnTo>
                  <a:cubicBezTo>
                    <a:pt x="839793" y="358078"/>
                    <a:pt x="839875" y="358159"/>
                    <a:pt x="839875" y="358260"/>
                  </a:cubicBezTo>
                  <a:lnTo>
                    <a:pt x="839875" y="362297"/>
                  </a:lnTo>
                  <a:cubicBezTo>
                    <a:pt x="839875" y="362804"/>
                    <a:pt x="839465" y="363214"/>
                    <a:pt x="838957" y="363214"/>
                  </a:cubicBezTo>
                  <a:lnTo>
                    <a:pt x="838957" y="363214"/>
                  </a:lnTo>
                  <a:cubicBezTo>
                    <a:pt x="838451" y="363214"/>
                    <a:pt x="838040" y="363625"/>
                    <a:pt x="838040" y="364133"/>
                  </a:cubicBezTo>
                  <a:lnTo>
                    <a:pt x="838040" y="388533"/>
                  </a:lnTo>
                  <a:cubicBezTo>
                    <a:pt x="838040" y="389953"/>
                    <a:pt x="836891" y="391102"/>
                    <a:pt x="835471" y="391102"/>
                  </a:cubicBezTo>
                  <a:lnTo>
                    <a:pt x="833637" y="391102"/>
                  </a:lnTo>
                  <a:cubicBezTo>
                    <a:pt x="833232" y="391102"/>
                    <a:pt x="832903" y="391431"/>
                    <a:pt x="832903" y="391837"/>
                  </a:cubicBezTo>
                  <a:lnTo>
                    <a:pt x="832903" y="391837"/>
                  </a:lnTo>
                  <a:cubicBezTo>
                    <a:pt x="832903" y="392242"/>
                    <a:pt x="832575" y="392570"/>
                    <a:pt x="832169" y="392570"/>
                  </a:cubicBezTo>
                  <a:lnTo>
                    <a:pt x="831618" y="392570"/>
                  </a:lnTo>
                  <a:cubicBezTo>
                    <a:pt x="830910" y="392570"/>
                    <a:pt x="830334" y="391996"/>
                    <a:pt x="830334" y="391286"/>
                  </a:cubicBezTo>
                  <a:lnTo>
                    <a:pt x="830334" y="389634"/>
                  </a:lnTo>
                  <a:cubicBezTo>
                    <a:pt x="830334" y="388621"/>
                    <a:pt x="829512" y="387800"/>
                    <a:pt x="828500" y="387800"/>
                  </a:cubicBezTo>
                  <a:lnTo>
                    <a:pt x="828500" y="387800"/>
                  </a:lnTo>
                  <a:cubicBezTo>
                    <a:pt x="827487" y="387800"/>
                    <a:pt x="826666" y="388621"/>
                    <a:pt x="826666" y="389634"/>
                  </a:cubicBezTo>
                  <a:lnTo>
                    <a:pt x="826666" y="392754"/>
                  </a:lnTo>
                  <a:cubicBezTo>
                    <a:pt x="826666" y="394071"/>
                    <a:pt x="825598" y="395139"/>
                    <a:pt x="824279" y="395139"/>
                  </a:cubicBezTo>
                  <a:lnTo>
                    <a:pt x="824279" y="395139"/>
                  </a:lnTo>
                  <a:cubicBezTo>
                    <a:pt x="822962" y="395139"/>
                    <a:pt x="821894" y="396207"/>
                    <a:pt x="821894" y="397524"/>
                  </a:cubicBezTo>
                  <a:lnTo>
                    <a:pt x="821894" y="405596"/>
                  </a:lnTo>
                  <a:cubicBezTo>
                    <a:pt x="821894" y="407319"/>
                    <a:pt x="820498" y="408716"/>
                    <a:pt x="818776" y="408716"/>
                  </a:cubicBezTo>
                  <a:lnTo>
                    <a:pt x="818776" y="408716"/>
                  </a:lnTo>
                  <a:cubicBezTo>
                    <a:pt x="817053" y="408716"/>
                    <a:pt x="815657" y="407319"/>
                    <a:pt x="815657" y="405596"/>
                  </a:cubicBezTo>
                  <a:lnTo>
                    <a:pt x="815657" y="392020"/>
                  </a:lnTo>
                  <a:cubicBezTo>
                    <a:pt x="815657" y="388676"/>
                    <a:pt x="812945" y="385966"/>
                    <a:pt x="809602" y="385966"/>
                  </a:cubicBezTo>
                  <a:lnTo>
                    <a:pt x="805933" y="385966"/>
                  </a:lnTo>
                  <a:cubicBezTo>
                    <a:pt x="804616" y="385966"/>
                    <a:pt x="803548" y="387032"/>
                    <a:pt x="803548" y="388351"/>
                  </a:cubicBezTo>
                  <a:lnTo>
                    <a:pt x="803548" y="389084"/>
                  </a:lnTo>
                  <a:cubicBezTo>
                    <a:pt x="803548" y="389996"/>
                    <a:pt x="802808" y="390736"/>
                    <a:pt x="801896" y="390736"/>
                  </a:cubicBezTo>
                  <a:lnTo>
                    <a:pt x="801896" y="390736"/>
                  </a:lnTo>
                  <a:cubicBezTo>
                    <a:pt x="800984" y="390736"/>
                    <a:pt x="800244" y="389996"/>
                    <a:pt x="800244" y="389084"/>
                  </a:cubicBezTo>
                  <a:lnTo>
                    <a:pt x="800244" y="389084"/>
                  </a:lnTo>
                  <a:cubicBezTo>
                    <a:pt x="800244" y="388173"/>
                    <a:pt x="799506" y="387433"/>
                    <a:pt x="798594" y="387433"/>
                  </a:cubicBezTo>
                  <a:lnTo>
                    <a:pt x="793273" y="387433"/>
                  </a:lnTo>
                  <a:cubicBezTo>
                    <a:pt x="789422" y="387433"/>
                    <a:pt x="786301" y="384311"/>
                    <a:pt x="786301" y="380461"/>
                  </a:cubicBezTo>
                  <a:lnTo>
                    <a:pt x="786301" y="368424"/>
                  </a:lnTo>
                  <a:cubicBezTo>
                    <a:pt x="786301" y="366763"/>
                    <a:pt x="784955" y="365417"/>
                    <a:pt x="783294" y="365417"/>
                  </a:cubicBezTo>
                  <a:lnTo>
                    <a:pt x="783294" y="365417"/>
                  </a:lnTo>
                  <a:cubicBezTo>
                    <a:pt x="781690" y="365417"/>
                    <a:pt x="780369" y="364157"/>
                    <a:pt x="780290" y="362556"/>
                  </a:cubicBezTo>
                  <a:lnTo>
                    <a:pt x="772776" y="209071"/>
                  </a:lnTo>
                  <a:cubicBezTo>
                    <a:pt x="772748" y="208470"/>
                    <a:pt x="772252" y="207997"/>
                    <a:pt x="771651" y="207997"/>
                  </a:cubicBezTo>
                  <a:lnTo>
                    <a:pt x="770890" y="207997"/>
                  </a:lnTo>
                  <a:cubicBezTo>
                    <a:pt x="770686" y="207997"/>
                    <a:pt x="770522" y="207833"/>
                    <a:pt x="770522" y="207630"/>
                  </a:cubicBezTo>
                  <a:lnTo>
                    <a:pt x="770522" y="207630"/>
                  </a:lnTo>
                  <a:cubicBezTo>
                    <a:pt x="770522" y="207428"/>
                    <a:pt x="770358" y="207264"/>
                    <a:pt x="770155" y="207264"/>
                  </a:cubicBezTo>
                  <a:lnTo>
                    <a:pt x="769238" y="207264"/>
                  </a:lnTo>
                  <a:cubicBezTo>
                    <a:pt x="768528" y="207264"/>
                    <a:pt x="767954" y="206688"/>
                    <a:pt x="767954" y="205980"/>
                  </a:cubicBezTo>
                  <a:lnTo>
                    <a:pt x="767954" y="205429"/>
                  </a:lnTo>
                  <a:cubicBezTo>
                    <a:pt x="767954" y="204416"/>
                    <a:pt x="767132" y="203595"/>
                    <a:pt x="766120" y="203595"/>
                  </a:cubicBezTo>
                  <a:lnTo>
                    <a:pt x="763807" y="203595"/>
                  </a:lnTo>
                  <a:cubicBezTo>
                    <a:pt x="761759" y="203595"/>
                    <a:pt x="760026" y="202098"/>
                    <a:pt x="759678" y="200080"/>
                  </a:cubicBezTo>
                  <a:cubicBezTo>
                    <a:pt x="758395" y="192633"/>
                    <a:pt x="757075" y="188182"/>
                    <a:pt x="755478" y="188182"/>
                  </a:cubicBezTo>
                  <a:lnTo>
                    <a:pt x="755478" y="188182"/>
                  </a:lnTo>
                  <a:cubicBezTo>
                    <a:pt x="754132" y="188182"/>
                    <a:pt x="753160" y="189650"/>
                    <a:pt x="751816" y="189650"/>
                  </a:cubicBezTo>
                  <a:lnTo>
                    <a:pt x="720611" y="189650"/>
                  </a:lnTo>
                  <a:cubicBezTo>
                    <a:pt x="719300" y="189650"/>
                    <a:pt x="718259" y="188182"/>
                    <a:pt x="716948" y="188182"/>
                  </a:cubicBezTo>
                  <a:lnTo>
                    <a:pt x="716948" y="188182"/>
                  </a:lnTo>
                  <a:cubicBezTo>
                    <a:pt x="712545" y="188182"/>
                    <a:pt x="709243" y="221941"/>
                    <a:pt x="709243" y="263406"/>
                  </a:cubicBezTo>
                  <a:cubicBezTo>
                    <a:pt x="709243" y="273924"/>
                    <a:pt x="709520" y="283888"/>
                    <a:pt x="709834" y="293058"/>
                  </a:cubicBezTo>
                  <a:cubicBezTo>
                    <a:pt x="709908" y="295269"/>
                    <a:pt x="708082" y="297074"/>
                    <a:pt x="705871" y="296969"/>
                  </a:cubicBezTo>
                  <a:lnTo>
                    <a:pt x="705871" y="296969"/>
                  </a:lnTo>
                  <a:cubicBezTo>
                    <a:pt x="703856" y="296873"/>
                    <a:pt x="702272" y="295211"/>
                    <a:pt x="702272" y="293193"/>
                  </a:cubicBezTo>
                  <a:lnTo>
                    <a:pt x="702272" y="270011"/>
                  </a:lnTo>
                  <a:cubicBezTo>
                    <a:pt x="702272" y="269606"/>
                    <a:pt x="702599" y="269277"/>
                    <a:pt x="703005" y="269277"/>
                  </a:cubicBezTo>
                  <a:lnTo>
                    <a:pt x="703005" y="269277"/>
                  </a:lnTo>
                  <a:cubicBezTo>
                    <a:pt x="703410" y="269277"/>
                    <a:pt x="703738" y="268949"/>
                    <a:pt x="703738" y="268543"/>
                  </a:cubicBezTo>
                  <a:lnTo>
                    <a:pt x="703738" y="218639"/>
                  </a:lnTo>
                  <a:cubicBezTo>
                    <a:pt x="703738" y="218233"/>
                    <a:pt x="703410" y="217905"/>
                    <a:pt x="703005" y="217905"/>
                  </a:cubicBezTo>
                  <a:lnTo>
                    <a:pt x="703005" y="217905"/>
                  </a:lnTo>
                  <a:cubicBezTo>
                    <a:pt x="702599" y="217905"/>
                    <a:pt x="702272" y="217576"/>
                    <a:pt x="702272" y="217170"/>
                  </a:cubicBezTo>
                  <a:lnTo>
                    <a:pt x="702272" y="181578"/>
                  </a:lnTo>
                  <a:cubicBezTo>
                    <a:pt x="702272" y="181172"/>
                    <a:pt x="702599" y="180843"/>
                    <a:pt x="703005" y="180843"/>
                  </a:cubicBezTo>
                  <a:lnTo>
                    <a:pt x="703005" y="180843"/>
                  </a:lnTo>
                  <a:cubicBezTo>
                    <a:pt x="703410" y="180843"/>
                    <a:pt x="703738" y="180515"/>
                    <a:pt x="703738" y="180110"/>
                  </a:cubicBezTo>
                  <a:lnTo>
                    <a:pt x="703738" y="138461"/>
                  </a:lnTo>
                  <a:cubicBezTo>
                    <a:pt x="703738" y="135928"/>
                    <a:pt x="701685" y="133875"/>
                    <a:pt x="699152" y="133875"/>
                  </a:cubicBezTo>
                  <a:lnTo>
                    <a:pt x="697134" y="133875"/>
                  </a:lnTo>
                  <a:cubicBezTo>
                    <a:pt x="695714" y="133875"/>
                    <a:pt x="694565" y="132725"/>
                    <a:pt x="694565" y="131306"/>
                  </a:cubicBezTo>
                  <a:lnTo>
                    <a:pt x="694565" y="131306"/>
                  </a:lnTo>
                  <a:cubicBezTo>
                    <a:pt x="694565" y="129887"/>
                    <a:pt x="693415" y="128737"/>
                    <a:pt x="691996" y="128737"/>
                  </a:cubicBezTo>
                  <a:lnTo>
                    <a:pt x="680988" y="128737"/>
                  </a:lnTo>
                  <a:cubicBezTo>
                    <a:pt x="679570" y="128737"/>
                    <a:pt x="678419" y="129887"/>
                    <a:pt x="678419" y="131306"/>
                  </a:cubicBezTo>
                  <a:lnTo>
                    <a:pt x="678419" y="132407"/>
                  </a:lnTo>
                  <a:cubicBezTo>
                    <a:pt x="678419" y="133217"/>
                    <a:pt x="677762" y="133875"/>
                    <a:pt x="676952" y="133875"/>
                  </a:cubicBezTo>
                  <a:lnTo>
                    <a:pt x="676952" y="133875"/>
                  </a:lnTo>
                  <a:cubicBezTo>
                    <a:pt x="676142" y="133875"/>
                    <a:pt x="675484" y="134532"/>
                    <a:pt x="675484" y="135342"/>
                  </a:cubicBezTo>
                  <a:lnTo>
                    <a:pt x="675484" y="292578"/>
                  </a:lnTo>
                  <a:cubicBezTo>
                    <a:pt x="675484" y="293595"/>
                    <a:pt x="674924" y="294528"/>
                    <a:pt x="674027" y="295007"/>
                  </a:cubicBezTo>
                  <a:lnTo>
                    <a:pt x="674027" y="295007"/>
                  </a:lnTo>
                  <a:cubicBezTo>
                    <a:pt x="672194" y="295984"/>
                    <a:pt x="669979" y="294655"/>
                    <a:pt x="669979" y="292578"/>
                  </a:cubicBezTo>
                  <a:lnTo>
                    <a:pt x="669979" y="285423"/>
                  </a:lnTo>
                  <a:cubicBezTo>
                    <a:pt x="669979" y="285017"/>
                    <a:pt x="670309" y="284688"/>
                    <a:pt x="670714" y="284688"/>
                  </a:cubicBezTo>
                  <a:lnTo>
                    <a:pt x="670714" y="284688"/>
                  </a:lnTo>
                  <a:cubicBezTo>
                    <a:pt x="671120" y="284688"/>
                    <a:pt x="671448" y="284360"/>
                    <a:pt x="671448" y="283955"/>
                  </a:cubicBezTo>
                  <a:lnTo>
                    <a:pt x="671448" y="230564"/>
                  </a:lnTo>
                  <a:cubicBezTo>
                    <a:pt x="671448" y="229652"/>
                    <a:pt x="670709" y="228914"/>
                    <a:pt x="669796" y="228914"/>
                  </a:cubicBezTo>
                  <a:lnTo>
                    <a:pt x="669796" y="228914"/>
                  </a:lnTo>
                  <a:cubicBezTo>
                    <a:pt x="668884" y="228914"/>
                    <a:pt x="668145" y="228174"/>
                    <a:pt x="668145" y="227262"/>
                  </a:cubicBezTo>
                  <a:lnTo>
                    <a:pt x="668145" y="182127"/>
                  </a:lnTo>
                  <a:cubicBezTo>
                    <a:pt x="668145" y="181824"/>
                    <a:pt x="668392" y="181578"/>
                    <a:pt x="668695" y="181578"/>
                  </a:cubicBezTo>
                  <a:lnTo>
                    <a:pt x="668695" y="181578"/>
                  </a:lnTo>
                  <a:cubicBezTo>
                    <a:pt x="668999" y="181578"/>
                    <a:pt x="669246" y="181331"/>
                    <a:pt x="669246" y="181027"/>
                  </a:cubicBezTo>
                  <a:lnTo>
                    <a:pt x="669246" y="126536"/>
                  </a:lnTo>
                  <a:cubicBezTo>
                    <a:pt x="669246" y="124104"/>
                    <a:pt x="667274" y="122132"/>
                    <a:pt x="664843" y="122132"/>
                  </a:cubicBezTo>
                  <a:lnTo>
                    <a:pt x="663375" y="122132"/>
                  </a:lnTo>
                  <a:cubicBezTo>
                    <a:pt x="661754" y="122132"/>
                    <a:pt x="660439" y="120818"/>
                    <a:pt x="660439" y="119197"/>
                  </a:cubicBezTo>
                  <a:lnTo>
                    <a:pt x="660439" y="119197"/>
                  </a:lnTo>
                  <a:cubicBezTo>
                    <a:pt x="660439" y="117576"/>
                    <a:pt x="659124" y="116261"/>
                    <a:pt x="657504" y="116261"/>
                  </a:cubicBezTo>
                  <a:lnTo>
                    <a:pt x="645028" y="116261"/>
                  </a:lnTo>
                  <a:cubicBezTo>
                    <a:pt x="643406" y="116261"/>
                    <a:pt x="642092" y="117576"/>
                    <a:pt x="642092" y="119197"/>
                  </a:cubicBezTo>
                  <a:lnTo>
                    <a:pt x="642092" y="120114"/>
                  </a:lnTo>
                  <a:cubicBezTo>
                    <a:pt x="642092" y="121229"/>
                    <a:pt x="641189" y="122132"/>
                    <a:pt x="640074" y="122132"/>
                  </a:cubicBezTo>
                  <a:lnTo>
                    <a:pt x="640074" y="122132"/>
                  </a:lnTo>
                  <a:cubicBezTo>
                    <a:pt x="638959" y="122132"/>
                    <a:pt x="638056" y="123036"/>
                    <a:pt x="638056" y="124151"/>
                  </a:cubicBezTo>
                  <a:lnTo>
                    <a:pt x="638056" y="179926"/>
                  </a:lnTo>
                  <a:cubicBezTo>
                    <a:pt x="638056" y="180636"/>
                    <a:pt x="637480" y="181210"/>
                    <a:pt x="636772" y="181210"/>
                  </a:cubicBezTo>
                  <a:lnTo>
                    <a:pt x="636772" y="181210"/>
                  </a:lnTo>
                  <a:cubicBezTo>
                    <a:pt x="636062" y="181210"/>
                    <a:pt x="635487" y="181785"/>
                    <a:pt x="635487" y="182495"/>
                  </a:cubicBezTo>
                  <a:lnTo>
                    <a:pt x="635487" y="233500"/>
                  </a:lnTo>
                  <a:cubicBezTo>
                    <a:pt x="635487" y="234007"/>
                    <a:pt x="635898" y="234417"/>
                    <a:pt x="636404" y="234417"/>
                  </a:cubicBezTo>
                  <a:lnTo>
                    <a:pt x="636404" y="234417"/>
                  </a:lnTo>
                  <a:cubicBezTo>
                    <a:pt x="636911" y="234417"/>
                    <a:pt x="637321" y="234828"/>
                    <a:pt x="637321" y="235334"/>
                  </a:cubicBezTo>
                  <a:lnTo>
                    <a:pt x="637321" y="281082"/>
                  </a:lnTo>
                  <a:cubicBezTo>
                    <a:pt x="637321" y="281726"/>
                    <a:pt x="636984" y="282323"/>
                    <a:pt x="636431" y="282655"/>
                  </a:cubicBezTo>
                  <a:lnTo>
                    <a:pt x="636431" y="282655"/>
                  </a:lnTo>
                  <a:cubicBezTo>
                    <a:pt x="635208" y="283388"/>
                    <a:pt x="633652" y="282508"/>
                    <a:pt x="633652" y="281082"/>
                  </a:cubicBezTo>
                  <a:lnTo>
                    <a:pt x="633652" y="250739"/>
                  </a:lnTo>
                  <a:cubicBezTo>
                    <a:pt x="633652" y="243391"/>
                    <a:pt x="627453" y="237284"/>
                    <a:pt x="620560" y="239833"/>
                  </a:cubicBezTo>
                  <a:cubicBezTo>
                    <a:pt x="616982" y="241157"/>
                    <a:pt x="613596" y="242989"/>
                    <a:pt x="610515" y="245287"/>
                  </a:cubicBezTo>
                  <a:cubicBezTo>
                    <a:pt x="608042" y="247130"/>
                    <a:pt x="606668" y="250016"/>
                    <a:pt x="606371" y="253085"/>
                  </a:cubicBezTo>
                  <a:cubicBezTo>
                    <a:pt x="603383" y="284089"/>
                    <a:pt x="602287" y="340434"/>
                    <a:pt x="602119" y="350057"/>
                  </a:cubicBezTo>
                  <a:cubicBezTo>
                    <a:pt x="602105" y="350865"/>
                    <a:pt x="601446" y="351472"/>
                    <a:pt x="600638" y="351472"/>
                  </a:cubicBezTo>
                  <a:lnTo>
                    <a:pt x="600638" y="351472"/>
                  </a:lnTo>
                  <a:cubicBezTo>
                    <a:pt x="599822" y="351472"/>
                    <a:pt x="599160" y="350810"/>
                    <a:pt x="599160" y="349994"/>
                  </a:cubicBezTo>
                  <a:lnTo>
                    <a:pt x="599160" y="297986"/>
                  </a:lnTo>
                  <a:cubicBezTo>
                    <a:pt x="599160" y="296956"/>
                    <a:pt x="599191" y="296149"/>
                    <a:pt x="598523" y="295366"/>
                  </a:cubicBezTo>
                  <a:lnTo>
                    <a:pt x="598523" y="295366"/>
                  </a:lnTo>
                  <a:cubicBezTo>
                    <a:pt x="597295" y="293925"/>
                    <a:pt x="596138" y="292066"/>
                    <a:pt x="595181" y="290434"/>
                  </a:cubicBezTo>
                  <a:cubicBezTo>
                    <a:pt x="594628" y="289494"/>
                    <a:pt x="593882" y="288581"/>
                    <a:pt x="592935" y="287692"/>
                  </a:cubicBezTo>
                  <a:cubicBezTo>
                    <a:pt x="589226" y="284218"/>
                    <a:pt x="585950" y="279977"/>
                    <a:pt x="585950" y="274896"/>
                  </a:cubicBezTo>
                  <a:lnTo>
                    <a:pt x="585950" y="150388"/>
                  </a:lnTo>
                  <a:cubicBezTo>
                    <a:pt x="585950" y="149577"/>
                    <a:pt x="585293" y="148920"/>
                    <a:pt x="584482" y="148920"/>
                  </a:cubicBezTo>
                  <a:lnTo>
                    <a:pt x="584482" y="148920"/>
                  </a:lnTo>
                  <a:cubicBezTo>
                    <a:pt x="583671" y="148920"/>
                    <a:pt x="583014" y="148262"/>
                    <a:pt x="583014" y="147451"/>
                  </a:cubicBezTo>
                  <a:lnTo>
                    <a:pt x="583014" y="145250"/>
                  </a:lnTo>
                  <a:cubicBezTo>
                    <a:pt x="583014" y="144845"/>
                    <a:pt x="582686" y="144516"/>
                    <a:pt x="582280" y="144516"/>
                  </a:cubicBezTo>
                  <a:lnTo>
                    <a:pt x="582280" y="144516"/>
                  </a:lnTo>
                  <a:cubicBezTo>
                    <a:pt x="581875" y="144516"/>
                    <a:pt x="581547" y="144187"/>
                    <a:pt x="581547" y="143782"/>
                  </a:cubicBezTo>
                  <a:lnTo>
                    <a:pt x="581547" y="142017"/>
                  </a:lnTo>
                  <a:cubicBezTo>
                    <a:pt x="581547" y="141074"/>
                    <a:pt x="581020" y="140202"/>
                    <a:pt x="580154" y="139828"/>
                  </a:cubicBezTo>
                  <a:cubicBezTo>
                    <a:pt x="579058" y="139355"/>
                    <a:pt x="577929" y="138960"/>
                    <a:pt x="576775" y="138645"/>
                  </a:cubicBezTo>
                  <a:cubicBezTo>
                    <a:pt x="568514" y="135731"/>
                    <a:pt x="559847" y="134122"/>
                    <a:pt x="551090" y="133875"/>
                  </a:cubicBezTo>
                  <a:close/>
                </a:path>
              </a:pathLst>
            </a:custGeom>
            <a:grpFill/>
            <a:ln w="130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1536016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ун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Дата 3">
            <a:extLst>
              <a:ext uri="{FF2B5EF4-FFF2-40B4-BE49-F238E27FC236}">
                <a16:creationId xmlns:a16="http://schemas.microsoft.com/office/drawing/2014/main" id="{916B7A0B-21BC-45FE-AFF7-52F34B6D0F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06390" y="6356362"/>
            <a:ext cx="1047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82A4DA7B-A7D8-4443-AD1C-4C7CDC678488}" type="datetime1">
              <a:rPr lang="ru-RU" smtClean="0"/>
              <a:t>17.12.2023</a:t>
            </a:fld>
            <a:endParaRPr lang="ru-RU"/>
          </a:p>
        </p:txBody>
      </p:sp>
      <p:sp>
        <p:nvSpPr>
          <p:cNvPr id="6" name="Нижний колонтитул 4">
            <a:extLst>
              <a:ext uri="{FF2B5EF4-FFF2-40B4-BE49-F238E27FC236}">
                <a16:creationId xmlns:a16="http://schemas.microsoft.com/office/drawing/2014/main" id="{6D393D3D-D368-4E15-8F2F-7A07229A98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59571" y="6356362"/>
            <a:ext cx="95747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5">
            <a:extLst>
              <a:ext uri="{FF2B5EF4-FFF2-40B4-BE49-F238E27FC236}">
                <a16:creationId xmlns:a16="http://schemas.microsoft.com/office/drawing/2014/main" id="{0F5F999C-FF8F-49FD-8575-A50C0300C4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13507" y="6356358"/>
            <a:ext cx="5591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52DCC5B9-D646-4B76-891F-6FF4E74E9CB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6" name="Заголовок 1">
            <a:extLst>
              <a:ext uri="{FF2B5EF4-FFF2-40B4-BE49-F238E27FC236}">
                <a16:creationId xmlns:a16="http://schemas.microsoft.com/office/drawing/2014/main" id="{55CB4C33-0A35-4822-B0EF-4E754699A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4303" y="421226"/>
            <a:ext cx="9862734" cy="37613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18" name="图形">
            <a:extLst>
              <a:ext uri="{FF2B5EF4-FFF2-40B4-BE49-F238E27FC236}">
                <a16:creationId xmlns:a16="http://schemas.microsoft.com/office/drawing/2014/main" id="{43D8AF9F-C9BC-4CF7-844A-C9FF7107251D}"/>
              </a:ext>
            </a:extLst>
          </p:cNvPr>
          <p:cNvSpPr>
            <a:spLocks noChangeArrowheads="1"/>
          </p:cNvSpPr>
          <p:nvPr userDrawn="1"/>
        </p:nvSpPr>
        <p:spPr bwMode="auto">
          <a:xfrm flipH="1">
            <a:off x="1994303" y="2347015"/>
            <a:ext cx="2190808" cy="2163970"/>
          </a:xfrm>
          <a:prstGeom prst="ellipse">
            <a:avLst/>
          </a:prstGeom>
          <a:solidFill>
            <a:schemeClr val="bg1">
              <a:alpha val="10000"/>
            </a:schemeClr>
          </a:solidFill>
          <a:ln w="25400">
            <a:solidFill>
              <a:schemeClr val="accent1"/>
            </a:solidFill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1218323" fontAlgn="base">
              <a:spcBef>
                <a:spcPct val="0"/>
              </a:spcBef>
              <a:spcAft>
                <a:spcPct val="0"/>
              </a:spcAft>
              <a:buNone/>
            </a:pPr>
            <a:endParaRPr lang="zh-CN" altLang="en-US"/>
          </a:p>
        </p:txBody>
      </p:sp>
      <p:sp>
        <p:nvSpPr>
          <p:cNvPr id="23" name="Текст 101">
            <a:extLst>
              <a:ext uri="{FF2B5EF4-FFF2-40B4-BE49-F238E27FC236}">
                <a16:creationId xmlns:a16="http://schemas.microsoft.com/office/drawing/2014/main" id="{B61EFF39-7063-4F67-A1C0-B9D05F3602E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994303" y="2973742"/>
            <a:ext cx="2190810" cy="910516"/>
          </a:xfrm>
        </p:spPr>
        <p:txBody>
          <a:bodyPr/>
          <a:lstStyle>
            <a:lvl1pPr marL="0" indent="0" algn="ctr">
              <a:buNone/>
              <a:defRPr lang="ru-RU" dirty="0"/>
            </a:lvl1pPr>
          </a:lstStyle>
          <a:p>
            <a:pPr lvl="0"/>
            <a:r>
              <a:rPr lang="ru-RU" dirty="0"/>
              <a:t>Текст</a:t>
            </a:r>
          </a:p>
        </p:txBody>
      </p:sp>
      <p:grpSp>
        <p:nvGrpSpPr>
          <p:cNvPr id="57" name="Группа 56">
            <a:extLst>
              <a:ext uri="{FF2B5EF4-FFF2-40B4-BE49-F238E27FC236}">
                <a16:creationId xmlns:a16="http://schemas.microsoft.com/office/drawing/2014/main" id="{46D04BED-C062-4300-8583-59B4D4277C4A}"/>
              </a:ext>
            </a:extLst>
          </p:cNvPr>
          <p:cNvGrpSpPr/>
          <p:nvPr userDrawn="1"/>
        </p:nvGrpSpPr>
        <p:grpSpPr>
          <a:xfrm>
            <a:off x="5561724" y="4202371"/>
            <a:ext cx="1068553" cy="165220"/>
            <a:chOff x="7188331" y="3346390"/>
            <a:chExt cx="1068553" cy="165220"/>
          </a:xfrm>
        </p:grpSpPr>
        <p:sp>
          <p:nvSpPr>
            <p:cNvPr id="58" name="图形">
              <a:extLst>
                <a:ext uri="{FF2B5EF4-FFF2-40B4-BE49-F238E27FC236}">
                  <a16:creationId xmlns:a16="http://schemas.microsoft.com/office/drawing/2014/main" id="{6C855791-C487-4C6A-B27D-33B5CE92D41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flipH="1" flipV="1">
              <a:off x="8089614" y="3346390"/>
              <a:ext cx="167270" cy="165220"/>
            </a:xfrm>
            <a:prstGeom prst="ellipse">
              <a:avLst/>
            </a:prstGeom>
            <a:solidFill>
              <a:schemeClr val="bg1">
                <a:alpha val="10000"/>
              </a:schemeClr>
            </a:solidFill>
            <a:ln w="25400">
              <a:solidFill>
                <a:schemeClr val="accent1"/>
              </a:solidFill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defTabSz="1218323" fontAlgn="base">
                <a:spcBef>
                  <a:spcPct val="0"/>
                </a:spcBef>
                <a:spcAft>
                  <a:spcPct val="0"/>
                </a:spcAft>
                <a:buNone/>
              </a:pPr>
              <a:endParaRPr lang="zh-CN" altLang="en-US"/>
            </a:p>
          </p:txBody>
        </p:sp>
        <p:cxnSp>
          <p:nvCxnSpPr>
            <p:cNvPr id="59" name="Прямая соединительная линия 58">
              <a:extLst>
                <a:ext uri="{FF2B5EF4-FFF2-40B4-BE49-F238E27FC236}">
                  <a16:creationId xmlns:a16="http://schemas.microsoft.com/office/drawing/2014/main" id="{A8B71BA4-0B5E-4957-A082-D3EB61909CC6}"/>
                </a:ext>
              </a:extLst>
            </p:cNvPr>
            <p:cNvCxnSpPr>
              <a:cxnSpLocks/>
              <a:endCxn id="58" idx="6"/>
            </p:cNvCxnSpPr>
            <p:nvPr userDrawn="1"/>
          </p:nvCxnSpPr>
          <p:spPr>
            <a:xfrm>
              <a:off x="7188331" y="3429000"/>
              <a:ext cx="901283" cy="0"/>
            </a:xfrm>
            <a:prstGeom prst="line">
              <a:avLst/>
            </a:prstGeom>
            <a:ln w="25400">
              <a:gradFill>
                <a:gsLst>
                  <a:gs pos="0">
                    <a:schemeClr val="bg1">
                      <a:alpha val="0"/>
                    </a:schemeClr>
                  </a:gs>
                  <a:gs pos="100000">
                    <a:schemeClr val="bg1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Группа 59">
            <a:extLst>
              <a:ext uri="{FF2B5EF4-FFF2-40B4-BE49-F238E27FC236}">
                <a16:creationId xmlns:a16="http://schemas.microsoft.com/office/drawing/2014/main" id="{5B6FEC5F-0FDA-4F57-AA5D-2982F8546915}"/>
              </a:ext>
            </a:extLst>
          </p:cNvPr>
          <p:cNvGrpSpPr/>
          <p:nvPr userDrawn="1"/>
        </p:nvGrpSpPr>
        <p:grpSpPr>
          <a:xfrm>
            <a:off x="5561724" y="3346390"/>
            <a:ext cx="1068553" cy="165220"/>
            <a:chOff x="7188331" y="3346390"/>
            <a:chExt cx="1068553" cy="165220"/>
          </a:xfrm>
        </p:grpSpPr>
        <p:sp>
          <p:nvSpPr>
            <p:cNvPr id="61" name="图形">
              <a:extLst>
                <a:ext uri="{FF2B5EF4-FFF2-40B4-BE49-F238E27FC236}">
                  <a16:creationId xmlns:a16="http://schemas.microsoft.com/office/drawing/2014/main" id="{28134EF5-ED1E-4CB9-B220-730112DDF08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flipH="1" flipV="1">
              <a:off x="8089614" y="3346390"/>
              <a:ext cx="167270" cy="165220"/>
            </a:xfrm>
            <a:prstGeom prst="ellipse">
              <a:avLst/>
            </a:prstGeom>
            <a:solidFill>
              <a:schemeClr val="bg1">
                <a:alpha val="10000"/>
              </a:schemeClr>
            </a:solidFill>
            <a:ln w="25400">
              <a:solidFill>
                <a:schemeClr val="accent1"/>
              </a:solidFill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defTabSz="1218323" fontAlgn="base">
                <a:spcBef>
                  <a:spcPct val="0"/>
                </a:spcBef>
                <a:spcAft>
                  <a:spcPct val="0"/>
                </a:spcAft>
                <a:buNone/>
              </a:pPr>
              <a:endParaRPr lang="zh-CN" altLang="en-US"/>
            </a:p>
          </p:txBody>
        </p:sp>
        <p:cxnSp>
          <p:nvCxnSpPr>
            <p:cNvPr id="62" name="Прямая соединительная линия 61">
              <a:extLst>
                <a:ext uri="{FF2B5EF4-FFF2-40B4-BE49-F238E27FC236}">
                  <a16:creationId xmlns:a16="http://schemas.microsoft.com/office/drawing/2014/main" id="{B7B6BB8B-9BC8-463F-9A94-6D5A80AFF049}"/>
                </a:ext>
              </a:extLst>
            </p:cNvPr>
            <p:cNvCxnSpPr>
              <a:cxnSpLocks/>
              <a:endCxn id="61" idx="6"/>
            </p:cNvCxnSpPr>
            <p:nvPr userDrawn="1"/>
          </p:nvCxnSpPr>
          <p:spPr>
            <a:xfrm>
              <a:off x="7188331" y="3429000"/>
              <a:ext cx="901283" cy="0"/>
            </a:xfrm>
            <a:prstGeom prst="line">
              <a:avLst/>
            </a:prstGeom>
            <a:ln w="25400">
              <a:gradFill>
                <a:gsLst>
                  <a:gs pos="0">
                    <a:schemeClr val="bg1">
                      <a:alpha val="0"/>
                    </a:schemeClr>
                  </a:gs>
                  <a:gs pos="100000">
                    <a:schemeClr val="bg1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Группа 62">
            <a:extLst>
              <a:ext uri="{FF2B5EF4-FFF2-40B4-BE49-F238E27FC236}">
                <a16:creationId xmlns:a16="http://schemas.microsoft.com/office/drawing/2014/main" id="{D81B4E86-B207-4C17-83F7-B9F6A5109231}"/>
              </a:ext>
            </a:extLst>
          </p:cNvPr>
          <p:cNvGrpSpPr/>
          <p:nvPr userDrawn="1"/>
        </p:nvGrpSpPr>
        <p:grpSpPr>
          <a:xfrm>
            <a:off x="5561724" y="2490409"/>
            <a:ext cx="1068553" cy="165220"/>
            <a:chOff x="7188331" y="3346390"/>
            <a:chExt cx="1068553" cy="165220"/>
          </a:xfrm>
        </p:grpSpPr>
        <p:sp>
          <p:nvSpPr>
            <p:cNvPr id="64" name="图形">
              <a:extLst>
                <a:ext uri="{FF2B5EF4-FFF2-40B4-BE49-F238E27FC236}">
                  <a16:creationId xmlns:a16="http://schemas.microsoft.com/office/drawing/2014/main" id="{01FBFEC8-9B6B-4FC6-A598-85135AE1344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flipH="1" flipV="1">
              <a:off x="8089614" y="3346390"/>
              <a:ext cx="167270" cy="165220"/>
            </a:xfrm>
            <a:prstGeom prst="ellipse">
              <a:avLst/>
            </a:prstGeom>
            <a:solidFill>
              <a:schemeClr val="bg1">
                <a:alpha val="10000"/>
              </a:schemeClr>
            </a:solidFill>
            <a:ln w="25400">
              <a:solidFill>
                <a:schemeClr val="accent1"/>
              </a:solidFill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defTabSz="1218323" fontAlgn="base">
                <a:spcBef>
                  <a:spcPct val="0"/>
                </a:spcBef>
                <a:spcAft>
                  <a:spcPct val="0"/>
                </a:spcAft>
                <a:buNone/>
              </a:pPr>
              <a:endParaRPr lang="zh-CN" altLang="en-US"/>
            </a:p>
          </p:txBody>
        </p:sp>
        <p:cxnSp>
          <p:nvCxnSpPr>
            <p:cNvPr id="65" name="Прямая соединительная линия 64">
              <a:extLst>
                <a:ext uri="{FF2B5EF4-FFF2-40B4-BE49-F238E27FC236}">
                  <a16:creationId xmlns:a16="http://schemas.microsoft.com/office/drawing/2014/main" id="{842B2E08-7D70-49FF-B115-E6D8A287FAC9}"/>
                </a:ext>
              </a:extLst>
            </p:cNvPr>
            <p:cNvCxnSpPr>
              <a:cxnSpLocks/>
              <a:endCxn id="64" idx="6"/>
            </p:cNvCxnSpPr>
            <p:nvPr userDrawn="1"/>
          </p:nvCxnSpPr>
          <p:spPr>
            <a:xfrm>
              <a:off x="7188331" y="3429000"/>
              <a:ext cx="901283" cy="0"/>
            </a:xfrm>
            <a:prstGeom prst="line">
              <a:avLst/>
            </a:prstGeom>
            <a:ln w="25400">
              <a:gradFill>
                <a:gsLst>
                  <a:gs pos="0">
                    <a:schemeClr val="bg1">
                      <a:alpha val="0"/>
                    </a:schemeClr>
                  </a:gs>
                  <a:gs pos="100000">
                    <a:schemeClr val="bg1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Группа 65">
            <a:extLst>
              <a:ext uri="{FF2B5EF4-FFF2-40B4-BE49-F238E27FC236}">
                <a16:creationId xmlns:a16="http://schemas.microsoft.com/office/drawing/2014/main" id="{284E790D-FC06-4D42-A303-8FA7AED859E7}"/>
              </a:ext>
            </a:extLst>
          </p:cNvPr>
          <p:cNvGrpSpPr/>
          <p:nvPr userDrawn="1"/>
        </p:nvGrpSpPr>
        <p:grpSpPr>
          <a:xfrm>
            <a:off x="5561724" y="1634428"/>
            <a:ext cx="1068553" cy="165220"/>
            <a:chOff x="7188331" y="3346390"/>
            <a:chExt cx="1068553" cy="165220"/>
          </a:xfrm>
        </p:grpSpPr>
        <p:sp>
          <p:nvSpPr>
            <p:cNvPr id="67" name="图形">
              <a:extLst>
                <a:ext uri="{FF2B5EF4-FFF2-40B4-BE49-F238E27FC236}">
                  <a16:creationId xmlns:a16="http://schemas.microsoft.com/office/drawing/2014/main" id="{BF1C219F-724E-405B-9892-A056A62D03B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flipH="1" flipV="1">
              <a:off x="8089614" y="3346390"/>
              <a:ext cx="167270" cy="165220"/>
            </a:xfrm>
            <a:prstGeom prst="ellipse">
              <a:avLst/>
            </a:prstGeom>
            <a:solidFill>
              <a:schemeClr val="bg1">
                <a:alpha val="10000"/>
              </a:schemeClr>
            </a:solidFill>
            <a:ln w="25400">
              <a:solidFill>
                <a:schemeClr val="accent1"/>
              </a:solidFill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defTabSz="1218323" fontAlgn="base">
                <a:spcBef>
                  <a:spcPct val="0"/>
                </a:spcBef>
                <a:spcAft>
                  <a:spcPct val="0"/>
                </a:spcAft>
                <a:buNone/>
              </a:pPr>
              <a:endParaRPr lang="zh-CN" altLang="en-US"/>
            </a:p>
          </p:txBody>
        </p:sp>
        <p:cxnSp>
          <p:nvCxnSpPr>
            <p:cNvPr id="68" name="Прямая соединительная линия 67">
              <a:extLst>
                <a:ext uri="{FF2B5EF4-FFF2-40B4-BE49-F238E27FC236}">
                  <a16:creationId xmlns:a16="http://schemas.microsoft.com/office/drawing/2014/main" id="{84BFEDD4-ACF8-4039-89E0-BCA4375D208C}"/>
                </a:ext>
              </a:extLst>
            </p:cNvPr>
            <p:cNvCxnSpPr>
              <a:cxnSpLocks/>
              <a:endCxn id="67" idx="6"/>
            </p:cNvCxnSpPr>
            <p:nvPr userDrawn="1"/>
          </p:nvCxnSpPr>
          <p:spPr>
            <a:xfrm>
              <a:off x="7188331" y="3429000"/>
              <a:ext cx="901283" cy="0"/>
            </a:xfrm>
            <a:prstGeom prst="line">
              <a:avLst/>
            </a:prstGeom>
            <a:ln w="25400">
              <a:gradFill>
                <a:gsLst>
                  <a:gs pos="0">
                    <a:schemeClr val="bg1">
                      <a:alpha val="0"/>
                    </a:schemeClr>
                  </a:gs>
                  <a:gs pos="100000">
                    <a:schemeClr val="bg1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Группа 69">
            <a:extLst>
              <a:ext uri="{FF2B5EF4-FFF2-40B4-BE49-F238E27FC236}">
                <a16:creationId xmlns:a16="http://schemas.microsoft.com/office/drawing/2014/main" id="{9611265E-B77D-4799-9950-DF5E5CE63830}"/>
              </a:ext>
            </a:extLst>
          </p:cNvPr>
          <p:cNvGrpSpPr/>
          <p:nvPr userDrawn="1"/>
        </p:nvGrpSpPr>
        <p:grpSpPr>
          <a:xfrm>
            <a:off x="5561724" y="5058353"/>
            <a:ext cx="1068553" cy="165220"/>
            <a:chOff x="7188331" y="3346390"/>
            <a:chExt cx="1068553" cy="165220"/>
          </a:xfrm>
        </p:grpSpPr>
        <p:sp>
          <p:nvSpPr>
            <p:cNvPr id="71" name="图形">
              <a:extLst>
                <a:ext uri="{FF2B5EF4-FFF2-40B4-BE49-F238E27FC236}">
                  <a16:creationId xmlns:a16="http://schemas.microsoft.com/office/drawing/2014/main" id="{39160618-119D-4066-883B-1DA541613C5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flipH="1" flipV="1">
              <a:off x="8089614" y="3346390"/>
              <a:ext cx="167270" cy="165220"/>
            </a:xfrm>
            <a:prstGeom prst="ellipse">
              <a:avLst/>
            </a:prstGeom>
            <a:solidFill>
              <a:schemeClr val="bg1">
                <a:alpha val="10000"/>
              </a:schemeClr>
            </a:solidFill>
            <a:ln w="25400">
              <a:solidFill>
                <a:schemeClr val="accent1"/>
              </a:solidFill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defTabSz="1218323" fontAlgn="base">
                <a:spcBef>
                  <a:spcPct val="0"/>
                </a:spcBef>
                <a:spcAft>
                  <a:spcPct val="0"/>
                </a:spcAft>
                <a:buNone/>
              </a:pPr>
              <a:endParaRPr lang="zh-CN" altLang="en-US"/>
            </a:p>
          </p:txBody>
        </p:sp>
        <p:cxnSp>
          <p:nvCxnSpPr>
            <p:cNvPr id="72" name="Прямая соединительная линия 71">
              <a:extLst>
                <a:ext uri="{FF2B5EF4-FFF2-40B4-BE49-F238E27FC236}">
                  <a16:creationId xmlns:a16="http://schemas.microsoft.com/office/drawing/2014/main" id="{F4AF1774-4319-4557-9285-1FA9FCD2D23C}"/>
                </a:ext>
              </a:extLst>
            </p:cNvPr>
            <p:cNvCxnSpPr>
              <a:cxnSpLocks/>
              <a:endCxn id="71" idx="6"/>
            </p:cNvCxnSpPr>
            <p:nvPr userDrawn="1"/>
          </p:nvCxnSpPr>
          <p:spPr>
            <a:xfrm>
              <a:off x="7188331" y="3429000"/>
              <a:ext cx="901283" cy="0"/>
            </a:xfrm>
            <a:prstGeom prst="line">
              <a:avLst/>
            </a:prstGeom>
            <a:ln w="25400">
              <a:gradFill>
                <a:gsLst>
                  <a:gs pos="0">
                    <a:schemeClr val="bg1">
                      <a:alpha val="0"/>
                    </a:schemeClr>
                  </a:gs>
                  <a:gs pos="100000">
                    <a:schemeClr val="bg1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5" name="Текст 74">
            <a:extLst>
              <a:ext uri="{FF2B5EF4-FFF2-40B4-BE49-F238E27FC236}">
                <a16:creationId xmlns:a16="http://schemas.microsoft.com/office/drawing/2014/main" id="{A0F2F041-BB01-463D-9CD2-6A231D59240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662924" y="1588128"/>
            <a:ext cx="4902200" cy="71258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76" name="Текст 74">
            <a:extLst>
              <a:ext uri="{FF2B5EF4-FFF2-40B4-BE49-F238E27FC236}">
                <a16:creationId xmlns:a16="http://schemas.microsoft.com/office/drawing/2014/main" id="{58BDD636-A558-406A-A768-05FF3D12BD8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662924" y="2445138"/>
            <a:ext cx="4902200" cy="71258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77" name="Текст 74">
            <a:extLst>
              <a:ext uri="{FF2B5EF4-FFF2-40B4-BE49-F238E27FC236}">
                <a16:creationId xmlns:a16="http://schemas.microsoft.com/office/drawing/2014/main" id="{53EE4994-79EE-43D0-B40B-E2DE25879B8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662924" y="3302147"/>
            <a:ext cx="4902200" cy="71258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78" name="Текст 74">
            <a:extLst>
              <a:ext uri="{FF2B5EF4-FFF2-40B4-BE49-F238E27FC236}">
                <a16:creationId xmlns:a16="http://schemas.microsoft.com/office/drawing/2014/main" id="{4CD31D83-EE69-46A0-B5B2-B2969969DCF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662924" y="4159156"/>
            <a:ext cx="4902200" cy="71258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79" name="Текст 74">
            <a:extLst>
              <a:ext uri="{FF2B5EF4-FFF2-40B4-BE49-F238E27FC236}">
                <a16:creationId xmlns:a16="http://schemas.microsoft.com/office/drawing/2014/main" id="{BFB2A4EF-E632-42AC-82F0-453D4A95A9E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662924" y="5016166"/>
            <a:ext cx="4902200" cy="71258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82" name="Овал 81">
            <a:extLst>
              <a:ext uri="{FF2B5EF4-FFF2-40B4-BE49-F238E27FC236}">
                <a16:creationId xmlns:a16="http://schemas.microsoft.com/office/drawing/2014/main" id="{9E320207-C718-45C8-BA05-7C75EC592173}"/>
              </a:ext>
            </a:extLst>
          </p:cNvPr>
          <p:cNvSpPr/>
          <p:nvPr userDrawn="1"/>
        </p:nvSpPr>
        <p:spPr>
          <a:xfrm>
            <a:off x="11509513" y="6359899"/>
            <a:ext cx="367108" cy="367108"/>
          </a:xfrm>
          <a:prstGeom prst="ellipse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83" name="Группа 82">
            <a:extLst>
              <a:ext uri="{FF2B5EF4-FFF2-40B4-BE49-F238E27FC236}">
                <a16:creationId xmlns:a16="http://schemas.microsoft.com/office/drawing/2014/main" id="{EC5D7E8F-B203-41BF-85D7-795A2FC8A42C}"/>
              </a:ext>
            </a:extLst>
          </p:cNvPr>
          <p:cNvGrpSpPr/>
          <p:nvPr userDrawn="1"/>
        </p:nvGrpSpPr>
        <p:grpSpPr>
          <a:xfrm>
            <a:off x="122131" y="478142"/>
            <a:ext cx="12136638" cy="391783"/>
            <a:chOff x="122130" y="196115"/>
            <a:chExt cx="18288518" cy="590372"/>
          </a:xfrm>
          <a:solidFill>
            <a:schemeClr val="bg1"/>
          </a:solidFill>
        </p:grpSpPr>
        <p:cxnSp>
          <p:nvCxnSpPr>
            <p:cNvPr id="84" name="Прямая соединительная линия 83">
              <a:extLst>
                <a:ext uri="{FF2B5EF4-FFF2-40B4-BE49-F238E27FC236}">
                  <a16:creationId xmlns:a16="http://schemas.microsoft.com/office/drawing/2014/main" id="{602D20E2-8459-439A-B3AF-3047186C7C1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68324" y="632177"/>
              <a:ext cx="17142324" cy="0"/>
            </a:xfrm>
            <a:prstGeom prst="line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5" name="Группа 84">
              <a:extLst>
                <a:ext uri="{FF2B5EF4-FFF2-40B4-BE49-F238E27FC236}">
                  <a16:creationId xmlns:a16="http://schemas.microsoft.com/office/drawing/2014/main" id="{87B880A8-0C1A-4DEC-BD3D-5779ED04865A}"/>
                </a:ext>
              </a:extLst>
            </p:cNvPr>
            <p:cNvGrpSpPr/>
            <p:nvPr/>
          </p:nvGrpSpPr>
          <p:grpSpPr>
            <a:xfrm>
              <a:off x="1375704" y="246386"/>
              <a:ext cx="1167625" cy="328795"/>
              <a:chOff x="1642476" y="246386"/>
              <a:chExt cx="1384937" cy="389989"/>
            </a:xfrm>
            <a:grpFill/>
          </p:grpSpPr>
          <p:sp>
            <p:nvSpPr>
              <p:cNvPr id="87" name="Полилиния: фигура 86">
                <a:extLst>
                  <a:ext uri="{FF2B5EF4-FFF2-40B4-BE49-F238E27FC236}">
                    <a16:creationId xmlns:a16="http://schemas.microsoft.com/office/drawing/2014/main" id="{E3F9529E-767F-4F14-B0B7-7687EFA5B293}"/>
                  </a:ext>
                </a:extLst>
              </p:cNvPr>
              <p:cNvSpPr/>
              <p:nvPr/>
            </p:nvSpPr>
            <p:spPr>
              <a:xfrm>
                <a:off x="1643670" y="246386"/>
                <a:ext cx="104955" cy="104955"/>
              </a:xfrm>
              <a:custGeom>
                <a:avLst/>
                <a:gdLst>
                  <a:gd name="connsiteX0" fmla="*/ 91753 w 104955"/>
                  <a:gd name="connsiteY0" fmla="*/ 96791 h 104955"/>
                  <a:gd name="connsiteX1" fmla="*/ 71447 w 104955"/>
                  <a:gd name="connsiteY1" fmla="*/ 13517 h 104955"/>
                  <a:gd name="connsiteX2" fmla="*/ 33823 w 104955"/>
                  <a:gd name="connsiteY2" fmla="*/ 13517 h 104955"/>
                  <a:gd name="connsiteX3" fmla="*/ 13517 w 104955"/>
                  <a:gd name="connsiteY3" fmla="*/ 96791 h 104955"/>
                  <a:gd name="connsiteX4" fmla="*/ 26059 w 104955"/>
                  <a:gd name="connsiteY4" fmla="*/ 96791 h 104955"/>
                  <a:gd name="connsiteX5" fmla="*/ 43378 w 104955"/>
                  <a:gd name="connsiteY5" fmla="*/ 24819 h 104955"/>
                  <a:gd name="connsiteX6" fmla="*/ 61892 w 104955"/>
                  <a:gd name="connsiteY6" fmla="*/ 24819 h 104955"/>
                  <a:gd name="connsiteX7" fmla="*/ 79211 w 104955"/>
                  <a:gd name="connsiteY7" fmla="*/ 96791 h 104955"/>
                  <a:gd name="connsiteX8" fmla="*/ 91753 w 104955"/>
                  <a:gd name="connsiteY8" fmla="*/ 96791 h 104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4955" h="104955">
                    <a:moveTo>
                      <a:pt x="91753" y="96791"/>
                    </a:moveTo>
                    <a:lnTo>
                      <a:pt x="71447" y="13517"/>
                    </a:lnTo>
                    <a:lnTo>
                      <a:pt x="33823" y="13517"/>
                    </a:lnTo>
                    <a:lnTo>
                      <a:pt x="13517" y="96791"/>
                    </a:lnTo>
                    <a:lnTo>
                      <a:pt x="26059" y="96791"/>
                    </a:lnTo>
                    <a:lnTo>
                      <a:pt x="43378" y="24819"/>
                    </a:lnTo>
                    <a:lnTo>
                      <a:pt x="61892" y="24819"/>
                    </a:lnTo>
                    <a:lnTo>
                      <a:pt x="79211" y="96791"/>
                    </a:lnTo>
                    <a:lnTo>
                      <a:pt x="91753" y="96791"/>
                    </a:lnTo>
                    <a:close/>
                  </a:path>
                </a:pathLst>
              </a:custGeom>
              <a:grpFill/>
              <a:ln w="130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88" name="Полилиния: фигура 87">
                <a:extLst>
                  <a:ext uri="{FF2B5EF4-FFF2-40B4-BE49-F238E27FC236}">
                    <a16:creationId xmlns:a16="http://schemas.microsoft.com/office/drawing/2014/main" id="{5D3041E2-FD01-4FC4-8A85-7B82F61E7851}"/>
                  </a:ext>
                </a:extLst>
              </p:cNvPr>
              <p:cNvSpPr/>
              <p:nvPr/>
            </p:nvSpPr>
            <p:spPr>
              <a:xfrm>
                <a:off x="1752406" y="246386"/>
                <a:ext cx="91836" cy="104955"/>
              </a:xfrm>
              <a:custGeom>
                <a:avLst/>
                <a:gdLst>
                  <a:gd name="connsiteX0" fmla="*/ 67857 w 91835"/>
                  <a:gd name="connsiteY0" fmla="*/ 13517 h 104955"/>
                  <a:gd name="connsiteX1" fmla="*/ 27253 w 91835"/>
                  <a:gd name="connsiteY1" fmla="*/ 75973 h 104955"/>
                  <a:gd name="connsiteX2" fmla="*/ 26059 w 91835"/>
                  <a:gd name="connsiteY2" fmla="*/ 75973 h 104955"/>
                  <a:gd name="connsiteX3" fmla="*/ 26059 w 91835"/>
                  <a:gd name="connsiteY3" fmla="*/ 13517 h 104955"/>
                  <a:gd name="connsiteX4" fmla="*/ 13517 w 91835"/>
                  <a:gd name="connsiteY4" fmla="*/ 13517 h 104955"/>
                  <a:gd name="connsiteX5" fmla="*/ 13517 w 91835"/>
                  <a:gd name="connsiteY5" fmla="*/ 96791 h 104955"/>
                  <a:gd name="connsiteX6" fmla="*/ 27253 w 91835"/>
                  <a:gd name="connsiteY6" fmla="*/ 96791 h 104955"/>
                  <a:gd name="connsiteX7" fmla="*/ 67857 w 91835"/>
                  <a:gd name="connsiteY7" fmla="*/ 34335 h 104955"/>
                  <a:gd name="connsiteX8" fmla="*/ 69051 w 91835"/>
                  <a:gd name="connsiteY8" fmla="*/ 34335 h 104955"/>
                  <a:gd name="connsiteX9" fmla="*/ 69051 w 91835"/>
                  <a:gd name="connsiteY9" fmla="*/ 96791 h 104955"/>
                  <a:gd name="connsiteX10" fmla="*/ 81593 w 91835"/>
                  <a:gd name="connsiteY10" fmla="*/ 96791 h 104955"/>
                  <a:gd name="connsiteX11" fmla="*/ 81593 w 91835"/>
                  <a:gd name="connsiteY11" fmla="*/ 13517 h 104955"/>
                  <a:gd name="connsiteX12" fmla="*/ 67857 w 91835"/>
                  <a:gd name="connsiteY12" fmla="*/ 13517 h 104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1835" h="104955">
                    <a:moveTo>
                      <a:pt x="67857" y="13517"/>
                    </a:moveTo>
                    <a:lnTo>
                      <a:pt x="27253" y="75973"/>
                    </a:lnTo>
                    <a:lnTo>
                      <a:pt x="26059" y="75973"/>
                    </a:lnTo>
                    <a:lnTo>
                      <a:pt x="26059" y="13517"/>
                    </a:lnTo>
                    <a:lnTo>
                      <a:pt x="13517" y="13517"/>
                    </a:lnTo>
                    <a:lnTo>
                      <a:pt x="13517" y="96791"/>
                    </a:lnTo>
                    <a:lnTo>
                      <a:pt x="27253" y="96791"/>
                    </a:lnTo>
                    <a:lnTo>
                      <a:pt x="67857" y="34335"/>
                    </a:lnTo>
                    <a:lnTo>
                      <a:pt x="69051" y="34335"/>
                    </a:lnTo>
                    <a:lnTo>
                      <a:pt x="69051" y="96791"/>
                    </a:lnTo>
                    <a:lnTo>
                      <a:pt x="81593" y="96791"/>
                    </a:lnTo>
                    <a:lnTo>
                      <a:pt x="81593" y="13517"/>
                    </a:lnTo>
                    <a:lnTo>
                      <a:pt x="67857" y="13517"/>
                    </a:lnTo>
                    <a:close/>
                  </a:path>
                </a:pathLst>
              </a:custGeom>
              <a:grpFill/>
              <a:ln w="130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89" name="Полилиния: фигура 88">
                <a:extLst>
                  <a:ext uri="{FF2B5EF4-FFF2-40B4-BE49-F238E27FC236}">
                    <a16:creationId xmlns:a16="http://schemas.microsoft.com/office/drawing/2014/main" id="{BFB34D94-9796-4B2D-8553-7F5B0781CC0A}"/>
                  </a:ext>
                </a:extLst>
              </p:cNvPr>
              <p:cNvSpPr/>
              <p:nvPr/>
            </p:nvSpPr>
            <p:spPr>
              <a:xfrm>
                <a:off x="1848545" y="246386"/>
                <a:ext cx="104955" cy="118074"/>
              </a:xfrm>
              <a:custGeom>
                <a:avLst/>
                <a:gdLst>
                  <a:gd name="connsiteX0" fmla="*/ 49359 w 104955"/>
                  <a:gd name="connsiteY0" fmla="*/ 24819 h 118074"/>
                  <a:gd name="connsiteX1" fmla="*/ 66677 w 104955"/>
                  <a:gd name="connsiteY1" fmla="*/ 24819 h 118074"/>
                  <a:gd name="connsiteX2" fmla="*/ 81003 w 104955"/>
                  <a:gd name="connsiteY2" fmla="*/ 85490 h 118074"/>
                  <a:gd name="connsiteX3" fmla="*/ 35020 w 104955"/>
                  <a:gd name="connsiteY3" fmla="*/ 85490 h 118074"/>
                  <a:gd name="connsiteX4" fmla="*/ 49359 w 104955"/>
                  <a:gd name="connsiteY4" fmla="*/ 24819 h 118074"/>
                  <a:gd name="connsiteX5" fmla="*/ 26059 w 104955"/>
                  <a:gd name="connsiteY5" fmla="*/ 96791 h 118074"/>
                  <a:gd name="connsiteX6" fmla="*/ 89964 w 104955"/>
                  <a:gd name="connsiteY6" fmla="*/ 96791 h 118074"/>
                  <a:gd name="connsiteX7" fmla="*/ 89964 w 104955"/>
                  <a:gd name="connsiteY7" fmla="*/ 111067 h 118074"/>
                  <a:gd name="connsiteX8" fmla="*/ 102506 w 104955"/>
                  <a:gd name="connsiteY8" fmla="*/ 111067 h 118074"/>
                  <a:gd name="connsiteX9" fmla="*/ 102506 w 104955"/>
                  <a:gd name="connsiteY9" fmla="*/ 85490 h 118074"/>
                  <a:gd name="connsiteX10" fmla="*/ 93545 w 104955"/>
                  <a:gd name="connsiteY10" fmla="*/ 85490 h 118074"/>
                  <a:gd name="connsiteX11" fmla="*/ 76228 w 104955"/>
                  <a:gd name="connsiteY11" fmla="*/ 13517 h 118074"/>
                  <a:gd name="connsiteX12" fmla="*/ 39795 w 104955"/>
                  <a:gd name="connsiteY12" fmla="*/ 13517 h 118074"/>
                  <a:gd name="connsiteX13" fmla="*/ 22477 w 104955"/>
                  <a:gd name="connsiteY13" fmla="*/ 85490 h 118074"/>
                  <a:gd name="connsiteX14" fmla="*/ 13517 w 104955"/>
                  <a:gd name="connsiteY14" fmla="*/ 85490 h 118074"/>
                  <a:gd name="connsiteX15" fmla="*/ 13517 w 104955"/>
                  <a:gd name="connsiteY15" fmla="*/ 111067 h 118074"/>
                  <a:gd name="connsiteX16" fmla="*/ 26059 w 104955"/>
                  <a:gd name="connsiteY16" fmla="*/ 111067 h 118074"/>
                  <a:gd name="connsiteX17" fmla="*/ 26059 w 104955"/>
                  <a:gd name="connsiteY17" fmla="*/ 96791 h 1180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04955" h="118074">
                    <a:moveTo>
                      <a:pt x="49359" y="24819"/>
                    </a:moveTo>
                    <a:lnTo>
                      <a:pt x="66677" y="24819"/>
                    </a:lnTo>
                    <a:lnTo>
                      <a:pt x="81003" y="85490"/>
                    </a:lnTo>
                    <a:lnTo>
                      <a:pt x="35020" y="85490"/>
                    </a:lnTo>
                    <a:lnTo>
                      <a:pt x="49359" y="24819"/>
                    </a:lnTo>
                    <a:close/>
                    <a:moveTo>
                      <a:pt x="26059" y="96791"/>
                    </a:moveTo>
                    <a:lnTo>
                      <a:pt x="89964" y="96791"/>
                    </a:lnTo>
                    <a:lnTo>
                      <a:pt x="89964" y="111067"/>
                    </a:lnTo>
                    <a:lnTo>
                      <a:pt x="102506" y="111067"/>
                    </a:lnTo>
                    <a:lnTo>
                      <a:pt x="102506" y="85490"/>
                    </a:lnTo>
                    <a:lnTo>
                      <a:pt x="93545" y="85490"/>
                    </a:lnTo>
                    <a:lnTo>
                      <a:pt x="76228" y="13517"/>
                    </a:lnTo>
                    <a:lnTo>
                      <a:pt x="39795" y="13517"/>
                    </a:lnTo>
                    <a:lnTo>
                      <a:pt x="22477" y="85490"/>
                    </a:lnTo>
                    <a:lnTo>
                      <a:pt x="13517" y="85490"/>
                    </a:lnTo>
                    <a:lnTo>
                      <a:pt x="13517" y="111067"/>
                    </a:lnTo>
                    <a:lnTo>
                      <a:pt x="26059" y="111067"/>
                    </a:lnTo>
                    <a:lnTo>
                      <a:pt x="26059" y="96791"/>
                    </a:lnTo>
                    <a:close/>
                  </a:path>
                </a:pathLst>
              </a:custGeom>
              <a:grpFill/>
              <a:ln w="130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90" name="Полилиния: фигура 89">
                <a:extLst>
                  <a:ext uri="{FF2B5EF4-FFF2-40B4-BE49-F238E27FC236}">
                    <a16:creationId xmlns:a16="http://schemas.microsoft.com/office/drawing/2014/main" id="{CE1E5781-8987-4A66-B2B0-D9B720C6FBB7}"/>
                  </a:ext>
                </a:extLst>
              </p:cNvPr>
              <p:cNvSpPr/>
              <p:nvPr/>
            </p:nvSpPr>
            <p:spPr>
              <a:xfrm>
                <a:off x="1965622" y="246386"/>
                <a:ext cx="78716" cy="104955"/>
              </a:xfrm>
              <a:custGeom>
                <a:avLst/>
                <a:gdLst>
                  <a:gd name="connsiteX0" fmla="*/ 75021 w 78716"/>
                  <a:gd name="connsiteY0" fmla="*/ 85490 h 104955"/>
                  <a:gd name="connsiteX1" fmla="*/ 26046 w 78716"/>
                  <a:gd name="connsiteY1" fmla="*/ 85490 h 104955"/>
                  <a:gd name="connsiteX2" fmla="*/ 26046 w 78716"/>
                  <a:gd name="connsiteY2" fmla="*/ 60507 h 104955"/>
                  <a:gd name="connsiteX3" fmla="*/ 64866 w 78716"/>
                  <a:gd name="connsiteY3" fmla="*/ 60507 h 104955"/>
                  <a:gd name="connsiteX4" fmla="*/ 64866 w 78716"/>
                  <a:gd name="connsiteY4" fmla="*/ 49206 h 104955"/>
                  <a:gd name="connsiteX5" fmla="*/ 26046 w 78716"/>
                  <a:gd name="connsiteY5" fmla="*/ 49206 h 104955"/>
                  <a:gd name="connsiteX6" fmla="*/ 26046 w 78716"/>
                  <a:gd name="connsiteY6" fmla="*/ 24819 h 104955"/>
                  <a:gd name="connsiteX7" fmla="*/ 75021 w 78716"/>
                  <a:gd name="connsiteY7" fmla="*/ 24819 h 104955"/>
                  <a:gd name="connsiteX8" fmla="*/ 75021 w 78716"/>
                  <a:gd name="connsiteY8" fmla="*/ 13517 h 104955"/>
                  <a:gd name="connsiteX9" fmla="*/ 13517 w 78716"/>
                  <a:gd name="connsiteY9" fmla="*/ 13517 h 104955"/>
                  <a:gd name="connsiteX10" fmla="*/ 13517 w 78716"/>
                  <a:gd name="connsiteY10" fmla="*/ 96791 h 104955"/>
                  <a:gd name="connsiteX11" fmla="*/ 75021 w 78716"/>
                  <a:gd name="connsiteY11" fmla="*/ 96791 h 104955"/>
                  <a:gd name="connsiteX12" fmla="*/ 75021 w 78716"/>
                  <a:gd name="connsiteY12" fmla="*/ 85490 h 104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78716" h="104955">
                    <a:moveTo>
                      <a:pt x="75021" y="85490"/>
                    </a:moveTo>
                    <a:lnTo>
                      <a:pt x="26046" y="85490"/>
                    </a:lnTo>
                    <a:lnTo>
                      <a:pt x="26046" y="60507"/>
                    </a:lnTo>
                    <a:lnTo>
                      <a:pt x="64866" y="60507"/>
                    </a:lnTo>
                    <a:lnTo>
                      <a:pt x="64866" y="49206"/>
                    </a:lnTo>
                    <a:lnTo>
                      <a:pt x="26046" y="49206"/>
                    </a:lnTo>
                    <a:lnTo>
                      <a:pt x="26046" y="24819"/>
                    </a:lnTo>
                    <a:lnTo>
                      <a:pt x="75021" y="24819"/>
                    </a:lnTo>
                    <a:lnTo>
                      <a:pt x="75021" y="13517"/>
                    </a:lnTo>
                    <a:lnTo>
                      <a:pt x="13517" y="13517"/>
                    </a:lnTo>
                    <a:lnTo>
                      <a:pt x="13517" y="96791"/>
                    </a:lnTo>
                    <a:lnTo>
                      <a:pt x="75021" y="96791"/>
                    </a:lnTo>
                    <a:lnTo>
                      <a:pt x="75021" y="85490"/>
                    </a:lnTo>
                    <a:close/>
                  </a:path>
                </a:pathLst>
              </a:custGeom>
              <a:grpFill/>
              <a:ln w="130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91" name="Полилиния: фигура 90">
                <a:extLst>
                  <a:ext uri="{FF2B5EF4-FFF2-40B4-BE49-F238E27FC236}">
                    <a16:creationId xmlns:a16="http://schemas.microsoft.com/office/drawing/2014/main" id="{EAEAD829-D4F0-4E4F-AC6F-4BF35C2AE4BA}"/>
                  </a:ext>
                </a:extLst>
              </p:cNvPr>
              <p:cNvSpPr/>
              <p:nvPr/>
            </p:nvSpPr>
            <p:spPr>
              <a:xfrm>
                <a:off x="2058232" y="246386"/>
                <a:ext cx="91836" cy="104955"/>
              </a:xfrm>
              <a:custGeom>
                <a:avLst/>
                <a:gdLst>
                  <a:gd name="connsiteX0" fmla="*/ 83391 w 91835"/>
                  <a:gd name="connsiteY0" fmla="*/ 43853 h 104955"/>
                  <a:gd name="connsiteX1" fmla="*/ 80990 w 91835"/>
                  <a:gd name="connsiteY1" fmla="*/ 32075 h 104955"/>
                  <a:gd name="connsiteX2" fmla="*/ 74063 w 91835"/>
                  <a:gd name="connsiteY2" fmla="*/ 22439 h 104955"/>
                  <a:gd name="connsiteX3" fmla="*/ 63554 w 91835"/>
                  <a:gd name="connsiteY3" fmla="*/ 15896 h 104955"/>
                  <a:gd name="connsiteX4" fmla="*/ 49936 w 91835"/>
                  <a:gd name="connsiteY4" fmla="*/ 13517 h 104955"/>
                  <a:gd name="connsiteX5" fmla="*/ 13517 w 91835"/>
                  <a:gd name="connsiteY5" fmla="*/ 13517 h 104955"/>
                  <a:gd name="connsiteX6" fmla="*/ 13517 w 91835"/>
                  <a:gd name="connsiteY6" fmla="*/ 96791 h 104955"/>
                  <a:gd name="connsiteX7" fmla="*/ 26059 w 91835"/>
                  <a:gd name="connsiteY7" fmla="*/ 96791 h 104955"/>
                  <a:gd name="connsiteX8" fmla="*/ 26059 w 91835"/>
                  <a:gd name="connsiteY8" fmla="*/ 74189 h 104955"/>
                  <a:gd name="connsiteX9" fmla="*/ 49936 w 91835"/>
                  <a:gd name="connsiteY9" fmla="*/ 74189 h 104955"/>
                  <a:gd name="connsiteX10" fmla="*/ 63554 w 91835"/>
                  <a:gd name="connsiteY10" fmla="*/ 71809 h 104955"/>
                  <a:gd name="connsiteX11" fmla="*/ 74063 w 91835"/>
                  <a:gd name="connsiteY11" fmla="*/ 65266 h 104955"/>
                  <a:gd name="connsiteX12" fmla="*/ 80990 w 91835"/>
                  <a:gd name="connsiteY12" fmla="*/ 55630 h 104955"/>
                  <a:gd name="connsiteX13" fmla="*/ 83391 w 91835"/>
                  <a:gd name="connsiteY13" fmla="*/ 43853 h 104955"/>
                  <a:gd name="connsiteX14" fmla="*/ 70849 w 91835"/>
                  <a:gd name="connsiteY14" fmla="*/ 43853 h 104955"/>
                  <a:gd name="connsiteX15" fmla="*/ 65352 w 91835"/>
                  <a:gd name="connsiteY15" fmla="*/ 57652 h 104955"/>
                  <a:gd name="connsiteX16" fmla="*/ 49936 w 91835"/>
                  <a:gd name="connsiteY16" fmla="*/ 62887 h 104955"/>
                  <a:gd name="connsiteX17" fmla="*/ 26059 w 91835"/>
                  <a:gd name="connsiteY17" fmla="*/ 62887 h 104955"/>
                  <a:gd name="connsiteX18" fmla="*/ 26059 w 91835"/>
                  <a:gd name="connsiteY18" fmla="*/ 24819 h 104955"/>
                  <a:gd name="connsiteX19" fmla="*/ 49936 w 91835"/>
                  <a:gd name="connsiteY19" fmla="*/ 24819 h 104955"/>
                  <a:gd name="connsiteX20" fmla="*/ 65352 w 91835"/>
                  <a:gd name="connsiteY20" fmla="*/ 30053 h 104955"/>
                  <a:gd name="connsiteX21" fmla="*/ 70849 w 91835"/>
                  <a:gd name="connsiteY21" fmla="*/ 43853 h 104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91835" h="104955">
                    <a:moveTo>
                      <a:pt x="83391" y="43853"/>
                    </a:moveTo>
                    <a:cubicBezTo>
                      <a:pt x="83391" y="39689"/>
                      <a:pt x="82551" y="35763"/>
                      <a:pt x="80990" y="32075"/>
                    </a:cubicBezTo>
                    <a:cubicBezTo>
                      <a:pt x="79324" y="28387"/>
                      <a:pt x="77054" y="25175"/>
                      <a:pt x="74063" y="22439"/>
                    </a:cubicBezTo>
                    <a:cubicBezTo>
                      <a:pt x="71085" y="19703"/>
                      <a:pt x="67621" y="17443"/>
                      <a:pt x="63554" y="15896"/>
                    </a:cubicBezTo>
                    <a:cubicBezTo>
                      <a:pt x="59382" y="14350"/>
                      <a:pt x="54843" y="13517"/>
                      <a:pt x="49936" y="13517"/>
                    </a:cubicBezTo>
                    <a:lnTo>
                      <a:pt x="13517" y="13517"/>
                    </a:lnTo>
                    <a:lnTo>
                      <a:pt x="13517" y="96791"/>
                    </a:lnTo>
                    <a:lnTo>
                      <a:pt x="26059" y="96791"/>
                    </a:lnTo>
                    <a:lnTo>
                      <a:pt x="26059" y="74189"/>
                    </a:lnTo>
                    <a:lnTo>
                      <a:pt x="49936" y="74189"/>
                    </a:lnTo>
                    <a:cubicBezTo>
                      <a:pt x="54843" y="74189"/>
                      <a:pt x="59382" y="73356"/>
                      <a:pt x="63554" y="71809"/>
                    </a:cubicBezTo>
                    <a:cubicBezTo>
                      <a:pt x="67621" y="70262"/>
                      <a:pt x="71085" y="68002"/>
                      <a:pt x="74063" y="65266"/>
                    </a:cubicBezTo>
                    <a:cubicBezTo>
                      <a:pt x="77054" y="62530"/>
                      <a:pt x="79324" y="59318"/>
                      <a:pt x="80990" y="55630"/>
                    </a:cubicBezTo>
                    <a:cubicBezTo>
                      <a:pt x="82551" y="51942"/>
                      <a:pt x="83391" y="48016"/>
                      <a:pt x="83391" y="43853"/>
                    </a:cubicBezTo>
                    <a:close/>
                    <a:moveTo>
                      <a:pt x="70849" y="43853"/>
                    </a:moveTo>
                    <a:cubicBezTo>
                      <a:pt x="70849" y="49563"/>
                      <a:pt x="69051" y="54202"/>
                      <a:pt x="65352" y="57652"/>
                    </a:cubicBezTo>
                    <a:cubicBezTo>
                      <a:pt x="61652" y="61102"/>
                      <a:pt x="56509" y="62887"/>
                      <a:pt x="49936" y="62887"/>
                    </a:cubicBezTo>
                    <a:lnTo>
                      <a:pt x="26059" y="62887"/>
                    </a:lnTo>
                    <a:lnTo>
                      <a:pt x="26059" y="24819"/>
                    </a:lnTo>
                    <a:lnTo>
                      <a:pt x="49936" y="24819"/>
                    </a:lnTo>
                    <a:cubicBezTo>
                      <a:pt x="56509" y="24819"/>
                      <a:pt x="61652" y="26603"/>
                      <a:pt x="65352" y="30053"/>
                    </a:cubicBezTo>
                    <a:cubicBezTo>
                      <a:pt x="69051" y="33503"/>
                      <a:pt x="70849" y="38142"/>
                      <a:pt x="70849" y="43853"/>
                    </a:cubicBezTo>
                    <a:close/>
                  </a:path>
                </a:pathLst>
              </a:custGeom>
              <a:grpFill/>
              <a:ln w="130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92" name="Полилиния: фигура 91">
                <a:extLst>
                  <a:ext uri="{FF2B5EF4-FFF2-40B4-BE49-F238E27FC236}">
                    <a16:creationId xmlns:a16="http://schemas.microsoft.com/office/drawing/2014/main" id="{B14C34CE-6AA9-407C-912C-E24879C7D491}"/>
                  </a:ext>
                </a:extLst>
              </p:cNvPr>
              <p:cNvSpPr/>
              <p:nvPr/>
            </p:nvSpPr>
            <p:spPr>
              <a:xfrm>
                <a:off x="2160983" y="246386"/>
                <a:ext cx="104955" cy="104955"/>
              </a:xfrm>
              <a:custGeom>
                <a:avLst/>
                <a:gdLst>
                  <a:gd name="connsiteX0" fmla="*/ 45174 w 104955"/>
                  <a:gd name="connsiteY0" fmla="*/ 85490 h 104955"/>
                  <a:gd name="connsiteX1" fmla="*/ 26059 w 104955"/>
                  <a:gd name="connsiteY1" fmla="*/ 85490 h 104955"/>
                  <a:gd name="connsiteX2" fmla="*/ 26059 w 104955"/>
                  <a:gd name="connsiteY2" fmla="*/ 52180 h 104955"/>
                  <a:gd name="connsiteX3" fmla="*/ 45174 w 104955"/>
                  <a:gd name="connsiteY3" fmla="*/ 52180 h 104955"/>
                  <a:gd name="connsiteX4" fmla="*/ 53059 w 104955"/>
                  <a:gd name="connsiteY4" fmla="*/ 53370 h 104955"/>
                  <a:gd name="connsiteX5" fmla="*/ 59264 w 104955"/>
                  <a:gd name="connsiteY5" fmla="*/ 56938 h 104955"/>
                  <a:gd name="connsiteX6" fmla="*/ 63449 w 104955"/>
                  <a:gd name="connsiteY6" fmla="*/ 62173 h 104955"/>
                  <a:gd name="connsiteX7" fmla="*/ 64879 w 104955"/>
                  <a:gd name="connsiteY7" fmla="*/ 68835 h 104955"/>
                  <a:gd name="connsiteX8" fmla="*/ 63449 w 104955"/>
                  <a:gd name="connsiteY8" fmla="*/ 75377 h 104955"/>
                  <a:gd name="connsiteX9" fmla="*/ 59264 w 104955"/>
                  <a:gd name="connsiteY9" fmla="*/ 80731 h 104955"/>
                  <a:gd name="connsiteX10" fmla="*/ 53059 w 104955"/>
                  <a:gd name="connsiteY10" fmla="*/ 84180 h 104955"/>
                  <a:gd name="connsiteX11" fmla="*/ 45174 w 104955"/>
                  <a:gd name="connsiteY11" fmla="*/ 85490 h 104955"/>
                  <a:gd name="connsiteX12" fmla="*/ 77421 w 104955"/>
                  <a:gd name="connsiteY12" fmla="*/ 68835 h 104955"/>
                  <a:gd name="connsiteX13" fmla="*/ 75152 w 104955"/>
                  <a:gd name="connsiteY13" fmla="*/ 57890 h 104955"/>
                  <a:gd name="connsiteX14" fmla="*/ 68697 w 104955"/>
                  <a:gd name="connsiteY14" fmla="*/ 49087 h 104955"/>
                  <a:gd name="connsiteX15" fmla="*/ 58543 w 104955"/>
                  <a:gd name="connsiteY15" fmla="*/ 43020 h 104955"/>
                  <a:gd name="connsiteX16" fmla="*/ 45174 w 104955"/>
                  <a:gd name="connsiteY16" fmla="*/ 40878 h 104955"/>
                  <a:gd name="connsiteX17" fmla="*/ 26059 w 104955"/>
                  <a:gd name="connsiteY17" fmla="*/ 40878 h 104955"/>
                  <a:gd name="connsiteX18" fmla="*/ 26059 w 104955"/>
                  <a:gd name="connsiteY18" fmla="*/ 13517 h 104955"/>
                  <a:gd name="connsiteX19" fmla="*/ 13517 w 104955"/>
                  <a:gd name="connsiteY19" fmla="*/ 13517 h 104955"/>
                  <a:gd name="connsiteX20" fmla="*/ 13517 w 104955"/>
                  <a:gd name="connsiteY20" fmla="*/ 96791 h 104955"/>
                  <a:gd name="connsiteX21" fmla="*/ 45174 w 104955"/>
                  <a:gd name="connsiteY21" fmla="*/ 96791 h 104955"/>
                  <a:gd name="connsiteX22" fmla="*/ 58543 w 104955"/>
                  <a:gd name="connsiteY22" fmla="*/ 94530 h 104955"/>
                  <a:gd name="connsiteX23" fmla="*/ 68697 w 104955"/>
                  <a:gd name="connsiteY23" fmla="*/ 88582 h 104955"/>
                  <a:gd name="connsiteX24" fmla="*/ 75152 w 104955"/>
                  <a:gd name="connsiteY24" fmla="*/ 79661 h 104955"/>
                  <a:gd name="connsiteX25" fmla="*/ 77421 w 104955"/>
                  <a:gd name="connsiteY25" fmla="*/ 68835 h 104955"/>
                  <a:gd name="connsiteX26" fmla="*/ 101312 w 104955"/>
                  <a:gd name="connsiteY26" fmla="*/ 96791 h 104955"/>
                  <a:gd name="connsiteX27" fmla="*/ 101312 w 104955"/>
                  <a:gd name="connsiteY27" fmla="*/ 13517 h 104955"/>
                  <a:gd name="connsiteX28" fmla="*/ 88770 w 104955"/>
                  <a:gd name="connsiteY28" fmla="*/ 13517 h 104955"/>
                  <a:gd name="connsiteX29" fmla="*/ 88770 w 104955"/>
                  <a:gd name="connsiteY29" fmla="*/ 96791 h 104955"/>
                  <a:gd name="connsiteX30" fmla="*/ 101312 w 104955"/>
                  <a:gd name="connsiteY30" fmla="*/ 96791 h 104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104955" h="104955">
                    <a:moveTo>
                      <a:pt x="45174" y="85490"/>
                    </a:moveTo>
                    <a:lnTo>
                      <a:pt x="26059" y="85490"/>
                    </a:lnTo>
                    <a:lnTo>
                      <a:pt x="26059" y="52180"/>
                    </a:lnTo>
                    <a:lnTo>
                      <a:pt x="45174" y="52180"/>
                    </a:lnTo>
                    <a:cubicBezTo>
                      <a:pt x="48034" y="52180"/>
                      <a:pt x="50671" y="52537"/>
                      <a:pt x="53059" y="53370"/>
                    </a:cubicBezTo>
                    <a:cubicBezTo>
                      <a:pt x="55446" y="54202"/>
                      <a:pt x="57467" y="55392"/>
                      <a:pt x="59264" y="56938"/>
                    </a:cubicBezTo>
                    <a:cubicBezTo>
                      <a:pt x="61061" y="58485"/>
                      <a:pt x="62374" y="60150"/>
                      <a:pt x="63449" y="62173"/>
                    </a:cubicBezTo>
                    <a:cubicBezTo>
                      <a:pt x="64407" y="64195"/>
                      <a:pt x="64879" y="66456"/>
                      <a:pt x="64879" y="68835"/>
                    </a:cubicBezTo>
                    <a:cubicBezTo>
                      <a:pt x="64879" y="71215"/>
                      <a:pt x="64407" y="73356"/>
                      <a:pt x="63449" y="75377"/>
                    </a:cubicBezTo>
                    <a:cubicBezTo>
                      <a:pt x="62374" y="77400"/>
                      <a:pt x="61061" y="79185"/>
                      <a:pt x="59264" y="80731"/>
                    </a:cubicBezTo>
                    <a:cubicBezTo>
                      <a:pt x="57467" y="82278"/>
                      <a:pt x="55446" y="83349"/>
                      <a:pt x="53059" y="84180"/>
                    </a:cubicBezTo>
                    <a:cubicBezTo>
                      <a:pt x="50671" y="85014"/>
                      <a:pt x="48034" y="85490"/>
                      <a:pt x="45174" y="85490"/>
                    </a:cubicBezTo>
                    <a:close/>
                    <a:moveTo>
                      <a:pt x="77421" y="68835"/>
                    </a:moveTo>
                    <a:cubicBezTo>
                      <a:pt x="77421" y="64909"/>
                      <a:pt x="76700" y="61340"/>
                      <a:pt x="75152" y="57890"/>
                    </a:cubicBezTo>
                    <a:cubicBezTo>
                      <a:pt x="73604" y="54559"/>
                      <a:pt x="71452" y="51585"/>
                      <a:pt x="68697" y="49087"/>
                    </a:cubicBezTo>
                    <a:cubicBezTo>
                      <a:pt x="65955" y="46589"/>
                      <a:pt x="62491" y="44566"/>
                      <a:pt x="58543" y="43020"/>
                    </a:cubicBezTo>
                    <a:cubicBezTo>
                      <a:pt x="54607" y="41592"/>
                      <a:pt x="50067" y="40878"/>
                      <a:pt x="45174" y="40878"/>
                    </a:cubicBezTo>
                    <a:lnTo>
                      <a:pt x="26059" y="40878"/>
                    </a:lnTo>
                    <a:lnTo>
                      <a:pt x="26059" y="13517"/>
                    </a:lnTo>
                    <a:lnTo>
                      <a:pt x="13517" y="13517"/>
                    </a:lnTo>
                    <a:lnTo>
                      <a:pt x="13517" y="96791"/>
                    </a:lnTo>
                    <a:lnTo>
                      <a:pt x="45174" y="96791"/>
                    </a:lnTo>
                    <a:cubicBezTo>
                      <a:pt x="50067" y="96791"/>
                      <a:pt x="54607" y="96077"/>
                      <a:pt x="58543" y="94530"/>
                    </a:cubicBezTo>
                    <a:cubicBezTo>
                      <a:pt x="62491" y="93103"/>
                      <a:pt x="65955" y="91081"/>
                      <a:pt x="68697" y="88582"/>
                    </a:cubicBezTo>
                    <a:cubicBezTo>
                      <a:pt x="71452" y="86084"/>
                      <a:pt x="73604" y="83110"/>
                      <a:pt x="75152" y="79661"/>
                    </a:cubicBezTo>
                    <a:cubicBezTo>
                      <a:pt x="76700" y="76330"/>
                      <a:pt x="77421" y="72760"/>
                      <a:pt x="77421" y="68835"/>
                    </a:cubicBezTo>
                    <a:close/>
                    <a:moveTo>
                      <a:pt x="101312" y="96791"/>
                    </a:moveTo>
                    <a:lnTo>
                      <a:pt x="101312" y="13517"/>
                    </a:lnTo>
                    <a:lnTo>
                      <a:pt x="88770" y="13517"/>
                    </a:lnTo>
                    <a:lnTo>
                      <a:pt x="88770" y="96791"/>
                    </a:lnTo>
                    <a:lnTo>
                      <a:pt x="101312" y="96791"/>
                    </a:lnTo>
                    <a:close/>
                  </a:path>
                </a:pathLst>
              </a:custGeom>
              <a:grpFill/>
              <a:ln w="130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93" name="Полилиния: фигура 92">
                <a:extLst>
                  <a:ext uri="{FF2B5EF4-FFF2-40B4-BE49-F238E27FC236}">
                    <a16:creationId xmlns:a16="http://schemas.microsoft.com/office/drawing/2014/main" id="{471442E2-7F6E-48E9-9661-1EB1426F2F05}"/>
                  </a:ext>
                </a:extLst>
              </p:cNvPr>
              <p:cNvSpPr/>
              <p:nvPr/>
            </p:nvSpPr>
            <p:spPr>
              <a:xfrm>
                <a:off x="1649643" y="382343"/>
                <a:ext cx="91836" cy="118074"/>
              </a:xfrm>
              <a:custGeom>
                <a:avLst/>
                <a:gdLst>
                  <a:gd name="connsiteX0" fmla="*/ 13517 w 91835"/>
                  <a:gd name="connsiteY0" fmla="*/ 96791 h 118074"/>
                  <a:gd name="connsiteX1" fmla="*/ 75627 w 91835"/>
                  <a:gd name="connsiteY1" fmla="*/ 96791 h 118074"/>
                  <a:gd name="connsiteX2" fmla="*/ 75627 w 91835"/>
                  <a:gd name="connsiteY2" fmla="*/ 111067 h 118074"/>
                  <a:gd name="connsiteX3" fmla="*/ 88169 w 91835"/>
                  <a:gd name="connsiteY3" fmla="*/ 111067 h 118074"/>
                  <a:gd name="connsiteX4" fmla="*/ 88169 w 91835"/>
                  <a:gd name="connsiteY4" fmla="*/ 85490 h 118074"/>
                  <a:gd name="connsiteX5" fmla="*/ 78613 w 91835"/>
                  <a:gd name="connsiteY5" fmla="*/ 85490 h 118074"/>
                  <a:gd name="connsiteX6" fmla="*/ 78613 w 91835"/>
                  <a:gd name="connsiteY6" fmla="*/ 13517 h 118074"/>
                  <a:gd name="connsiteX7" fmla="*/ 66072 w 91835"/>
                  <a:gd name="connsiteY7" fmla="*/ 13517 h 118074"/>
                  <a:gd name="connsiteX8" fmla="*/ 66072 w 91835"/>
                  <a:gd name="connsiteY8" fmla="*/ 85490 h 118074"/>
                  <a:gd name="connsiteX9" fmla="*/ 26058 w 91835"/>
                  <a:gd name="connsiteY9" fmla="*/ 85490 h 118074"/>
                  <a:gd name="connsiteX10" fmla="*/ 26058 w 91835"/>
                  <a:gd name="connsiteY10" fmla="*/ 13517 h 118074"/>
                  <a:gd name="connsiteX11" fmla="*/ 13517 w 91835"/>
                  <a:gd name="connsiteY11" fmla="*/ 13517 h 118074"/>
                  <a:gd name="connsiteX12" fmla="*/ 13517 w 91835"/>
                  <a:gd name="connsiteY12" fmla="*/ 96791 h 1180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1835" h="118074">
                    <a:moveTo>
                      <a:pt x="13517" y="96791"/>
                    </a:moveTo>
                    <a:lnTo>
                      <a:pt x="75627" y="96791"/>
                    </a:lnTo>
                    <a:lnTo>
                      <a:pt x="75627" y="111067"/>
                    </a:lnTo>
                    <a:lnTo>
                      <a:pt x="88169" y="111067"/>
                    </a:lnTo>
                    <a:lnTo>
                      <a:pt x="88169" y="85490"/>
                    </a:lnTo>
                    <a:lnTo>
                      <a:pt x="78613" y="85490"/>
                    </a:lnTo>
                    <a:lnTo>
                      <a:pt x="78613" y="13517"/>
                    </a:lnTo>
                    <a:lnTo>
                      <a:pt x="66072" y="13517"/>
                    </a:lnTo>
                    <a:lnTo>
                      <a:pt x="66072" y="85490"/>
                    </a:lnTo>
                    <a:lnTo>
                      <a:pt x="26058" y="85490"/>
                    </a:lnTo>
                    <a:lnTo>
                      <a:pt x="26058" y="13517"/>
                    </a:lnTo>
                    <a:lnTo>
                      <a:pt x="13517" y="13517"/>
                    </a:lnTo>
                    <a:lnTo>
                      <a:pt x="13517" y="96791"/>
                    </a:lnTo>
                    <a:close/>
                  </a:path>
                </a:pathLst>
              </a:custGeom>
              <a:grpFill/>
              <a:ln w="130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94" name="Полилиния: фигура 93">
                <a:extLst>
                  <a:ext uri="{FF2B5EF4-FFF2-40B4-BE49-F238E27FC236}">
                    <a16:creationId xmlns:a16="http://schemas.microsoft.com/office/drawing/2014/main" id="{7C91FB19-754A-4D58-BF0B-30497C9701EC}"/>
                  </a:ext>
                </a:extLst>
              </p:cNvPr>
              <p:cNvSpPr/>
              <p:nvPr/>
            </p:nvSpPr>
            <p:spPr>
              <a:xfrm>
                <a:off x="1753573" y="382343"/>
                <a:ext cx="91836" cy="104955"/>
              </a:xfrm>
              <a:custGeom>
                <a:avLst/>
                <a:gdLst>
                  <a:gd name="connsiteX0" fmla="*/ 67858 w 91835"/>
                  <a:gd name="connsiteY0" fmla="*/ 13517 h 104955"/>
                  <a:gd name="connsiteX1" fmla="*/ 27253 w 91835"/>
                  <a:gd name="connsiteY1" fmla="*/ 75973 h 104955"/>
                  <a:gd name="connsiteX2" fmla="*/ 26046 w 91835"/>
                  <a:gd name="connsiteY2" fmla="*/ 75973 h 104955"/>
                  <a:gd name="connsiteX3" fmla="*/ 26046 w 91835"/>
                  <a:gd name="connsiteY3" fmla="*/ 13517 h 104955"/>
                  <a:gd name="connsiteX4" fmla="*/ 13517 w 91835"/>
                  <a:gd name="connsiteY4" fmla="*/ 13517 h 104955"/>
                  <a:gd name="connsiteX5" fmla="*/ 13517 w 91835"/>
                  <a:gd name="connsiteY5" fmla="*/ 96791 h 104955"/>
                  <a:gd name="connsiteX6" fmla="*/ 27253 w 91835"/>
                  <a:gd name="connsiteY6" fmla="*/ 96791 h 104955"/>
                  <a:gd name="connsiteX7" fmla="*/ 67858 w 91835"/>
                  <a:gd name="connsiteY7" fmla="*/ 34336 h 104955"/>
                  <a:gd name="connsiteX8" fmla="*/ 69051 w 91835"/>
                  <a:gd name="connsiteY8" fmla="*/ 34336 h 104955"/>
                  <a:gd name="connsiteX9" fmla="*/ 69051 w 91835"/>
                  <a:gd name="connsiteY9" fmla="*/ 96791 h 104955"/>
                  <a:gd name="connsiteX10" fmla="*/ 81593 w 91835"/>
                  <a:gd name="connsiteY10" fmla="*/ 96791 h 104955"/>
                  <a:gd name="connsiteX11" fmla="*/ 81593 w 91835"/>
                  <a:gd name="connsiteY11" fmla="*/ 13517 h 104955"/>
                  <a:gd name="connsiteX12" fmla="*/ 67858 w 91835"/>
                  <a:gd name="connsiteY12" fmla="*/ 13517 h 104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1835" h="104955">
                    <a:moveTo>
                      <a:pt x="67858" y="13517"/>
                    </a:moveTo>
                    <a:lnTo>
                      <a:pt x="27253" y="75973"/>
                    </a:lnTo>
                    <a:lnTo>
                      <a:pt x="26046" y="75973"/>
                    </a:lnTo>
                    <a:lnTo>
                      <a:pt x="26046" y="13517"/>
                    </a:lnTo>
                    <a:lnTo>
                      <a:pt x="13517" y="13517"/>
                    </a:lnTo>
                    <a:lnTo>
                      <a:pt x="13517" y="96791"/>
                    </a:lnTo>
                    <a:lnTo>
                      <a:pt x="27253" y="96791"/>
                    </a:lnTo>
                    <a:lnTo>
                      <a:pt x="67858" y="34336"/>
                    </a:lnTo>
                    <a:lnTo>
                      <a:pt x="69051" y="34336"/>
                    </a:lnTo>
                    <a:lnTo>
                      <a:pt x="69051" y="96791"/>
                    </a:lnTo>
                    <a:lnTo>
                      <a:pt x="81593" y="96791"/>
                    </a:lnTo>
                    <a:lnTo>
                      <a:pt x="81593" y="13517"/>
                    </a:lnTo>
                    <a:lnTo>
                      <a:pt x="67858" y="13517"/>
                    </a:lnTo>
                    <a:close/>
                  </a:path>
                </a:pathLst>
              </a:custGeom>
              <a:grpFill/>
              <a:ln w="130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95" name="Полилиния: фигура 94">
                <a:extLst>
                  <a:ext uri="{FF2B5EF4-FFF2-40B4-BE49-F238E27FC236}">
                    <a16:creationId xmlns:a16="http://schemas.microsoft.com/office/drawing/2014/main" id="{3B7882DD-CCEF-41C0-B76C-00D187193D3D}"/>
                  </a:ext>
                </a:extLst>
              </p:cNvPr>
              <p:cNvSpPr/>
              <p:nvPr/>
            </p:nvSpPr>
            <p:spPr>
              <a:xfrm>
                <a:off x="1853294" y="377585"/>
                <a:ext cx="118074" cy="118074"/>
              </a:xfrm>
              <a:custGeom>
                <a:avLst/>
                <a:gdLst>
                  <a:gd name="connsiteX0" fmla="*/ 57113 w 118074"/>
                  <a:gd name="connsiteY0" fmla="*/ 33146 h 118074"/>
                  <a:gd name="connsiteX1" fmla="*/ 57113 w 118074"/>
                  <a:gd name="connsiteY1" fmla="*/ 86680 h 118074"/>
                  <a:gd name="connsiteX2" fmla="*/ 43980 w 118074"/>
                  <a:gd name="connsiteY2" fmla="*/ 84300 h 118074"/>
                  <a:gd name="connsiteX3" fmla="*/ 34180 w 118074"/>
                  <a:gd name="connsiteY3" fmla="*/ 78708 h 118074"/>
                  <a:gd name="connsiteX4" fmla="*/ 28211 w 118074"/>
                  <a:gd name="connsiteY4" fmla="*/ 70262 h 118074"/>
                  <a:gd name="connsiteX5" fmla="*/ 26059 w 118074"/>
                  <a:gd name="connsiteY5" fmla="*/ 59912 h 118074"/>
                  <a:gd name="connsiteX6" fmla="*/ 28211 w 118074"/>
                  <a:gd name="connsiteY6" fmla="*/ 49562 h 118074"/>
                  <a:gd name="connsiteX7" fmla="*/ 34180 w 118074"/>
                  <a:gd name="connsiteY7" fmla="*/ 41236 h 118074"/>
                  <a:gd name="connsiteX8" fmla="*/ 43980 w 118074"/>
                  <a:gd name="connsiteY8" fmla="*/ 35526 h 118074"/>
                  <a:gd name="connsiteX9" fmla="*/ 57113 w 118074"/>
                  <a:gd name="connsiteY9" fmla="*/ 33146 h 118074"/>
                  <a:gd name="connsiteX10" fmla="*/ 69655 w 118074"/>
                  <a:gd name="connsiteY10" fmla="*/ 86680 h 118074"/>
                  <a:gd name="connsiteX11" fmla="*/ 69655 w 118074"/>
                  <a:gd name="connsiteY11" fmla="*/ 33146 h 118074"/>
                  <a:gd name="connsiteX12" fmla="*/ 82918 w 118074"/>
                  <a:gd name="connsiteY12" fmla="*/ 35526 h 118074"/>
                  <a:gd name="connsiteX13" fmla="*/ 92587 w 118074"/>
                  <a:gd name="connsiteY13" fmla="*/ 41236 h 118074"/>
                  <a:gd name="connsiteX14" fmla="*/ 98688 w 118074"/>
                  <a:gd name="connsiteY14" fmla="*/ 49562 h 118074"/>
                  <a:gd name="connsiteX15" fmla="*/ 100708 w 118074"/>
                  <a:gd name="connsiteY15" fmla="*/ 59912 h 118074"/>
                  <a:gd name="connsiteX16" fmla="*/ 98688 w 118074"/>
                  <a:gd name="connsiteY16" fmla="*/ 70262 h 118074"/>
                  <a:gd name="connsiteX17" fmla="*/ 92587 w 118074"/>
                  <a:gd name="connsiteY17" fmla="*/ 78708 h 118074"/>
                  <a:gd name="connsiteX18" fmla="*/ 82918 w 118074"/>
                  <a:gd name="connsiteY18" fmla="*/ 84300 h 118074"/>
                  <a:gd name="connsiteX19" fmla="*/ 69655 w 118074"/>
                  <a:gd name="connsiteY19" fmla="*/ 86680 h 118074"/>
                  <a:gd name="connsiteX20" fmla="*/ 69655 w 118074"/>
                  <a:gd name="connsiteY20" fmla="*/ 106309 h 118074"/>
                  <a:gd name="connsiteX21" fmla="*/ 69655 w 118074"/>
                  <a:gd name="connsiteY21" fmla="*/ 97981 h 118074"/>
                  <a:gd name="connsiteX22" fmla="*/ 87576 w 118074"/>
                  <a:gd name="connsiteY22" fmla="*/ 94530 h 118074"/>
                  <a:gd name="connsiteX23" fmla="*/ 101312 w 118074"/>
                  <a:gd name="connsiteY23" fmla="*/ 86204 h 118074"/>
                  <a:gd name="connsiteX24" fmla="*/ 110154 w 118074"/>
                  <a:gd name="connsiteY24" fmla="*/ 74307 h 118074"/>
                  <a:gd name="connsiteX25" fmla="*/ 113250 w 118074"/>
                  <a:gd name="connsiteY25" fmla="*/ 59912 h 118074"/>
                  <a:gd name="connsiteX26" fmla="*/ 110154 w 118074"/>
                  <a:gd name="connsiteY26" fmla="*/ 45518 h 118074"/>
                  <a:gd name="connsiteX27" fmla="*/ 101312 w 118074"/>
                  <a:gd name="connsiteY27" fmla="*/ 33503 h 118074"/>
                  <a:gd name="connsiteX28" fmla="*/ 87576 w 118074"/>
                  <a:gd name="connsiteY28" fmla="*/ 25176 h 118074"/>
                  <a:gd name="connsiteX29" fmla="*/ 69655 w 118074"/>
                  <a:gd name="connsiteY29" fmla="*/ 21845 h 118074"/>
                  <a:gd name="connsiteX30" fmla="*/ 69655 w 118074"/>
                  <a:gd name="connsiteY30" fmla="*/ 13517 h 118074"/>
                  <a:gd name="connsiteX31" fmla="*/ 57113 w 118074"/>
                  <a:gd name="connsiteY31" fmla="*/ 13517 h 118074"/>
                  <a:gd name="connsiteX32" fmla="*/ 57113 w 118074"/>
                  <a:gd name="connsiteY32" fmla="*/ 21845 h 118074"/>
                  <a:gd name="connsiteX33" fmla="*/ 39205 w 118074"/>
                  <a:gd name="connsiteY33" fmla="*/ 25176 h 118074"/>
                  <a:gd name="connsiteX34" fmla="*/ 25469 w 118074"/>
                  <a:gd name="connsiteY34" fmla="*/ 33503 h 118074"/>
                  <a:gd name="connsiteX35" fmla="*/ 16626 w 118074"/>
                  <a:gd name="connsiteY35" fmla="*/ 45518 h 118074"/>
                  <a:gd name="connsiteX36" fmla="*/ 13517 w 118074"/>
                  <a:gd name="connsiteY36" fmla="*/ 59912 h 118074"/>
                  <a:gd name="connsiteX37" fmla="*/ 16626 w 118074"/>
                  <a:gd name="connsiteY37" fmla="*/ 74307 h 118074"/>
                  <a:gd name="connsiteX38" fmla="*/ 25469 w 118074"/>
                  <a:gd name="connsiteY38" fmla="*/ 86204 h 118074"/>
                  <a:gd name="connsiteX39" fmla="*/ 39205 w 118074"/>
                  <a:gd name="connsiteY39" fmla="*/ 94530 h 118074"/>
                  <a:gd name="connsiteX40" fmla="*/ 57113 w 118074"/>
                  <a:gd name="connsiteY40" fmla="*/ 97981 h 118074"/>
                  <a:gd name="connsiteX41" fmla="*/ 57113 w 118074"/>
                  <a:gd name="connsiteY41" fmla="*/ 106309 h 118074"/>
                  <a:gd name="connsiteX42" fmla="*/ 69655 w 118074"/>
                  <a:gd name="connsiteY42" fmla="*/ 106309 h 1180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</a:cxnLst>
                <a:rect l="l" t="t" r="r" b="b"/>
                <a:pathLst>
                  <a:path w="118074" h="118074">
                    <a:moveTo>
                      <a:pt x="57113" y="33146"/>
                    </a:moveTo>
                    <a:lnTo>
                      <a:pt x="57113" y="86680"/>
                    </a:lnTo>
                    <a:cubicBezTo>
                      <a:pt x="52219" y="86560"/>
                      <a:pt x="47798" y="85727"/>
                      <a:pt x="43980" y="84300"/>
                    </a:cubicBezTo>
                    <a:cubicBezTo>
                      <a:pt x="40031" y="82992"/>
                      <a:pt x="36817" y="81088"/>
                      <a:pt x="34180" y="78708"/>
                    </a:cubicBezTo>
                    <a:cubicBezTo>
                      <a:pt x="31556" y="76330"/>
                      <a:pt x="29523" y="73475"/>
                      <a:pt x="28211" y="70262"/>
                    </a:cubicBezTo>
                    <a:cubicBezTo>
                      <a:pt x="26781" y="67051"/>
                      <a:pt x="26059" y="63600"/>
                      <a:pt x="26059" y="59912"/>
                    </a:cubicBezTo>
                    <a:cubicBezTo>
                      <a:pt x="26059" y="56224"/>
                      <a:pt x="26781" y="52775"/>
                      <a:pt x="28211" y="49562"/>
                    </a:cubicBezTo>
                    <a:cubicBezTo>
                      <a:pt x="29523" y="46351"/>
                      <a:pt x="31556" y="43615"/>
                      <a:pt x="34180" y="41236"/>
                    </a:cubicBezTo>
                    <a:cubicBezTo>
                      <a:pt x="36817" y="38856"/>
                      <a:pt x="40031" y="36953"/>
                      <a:pt x="43980" y="35526"/>
                    </a:cubicBezTo>
                    <a:cubicBezTo>
                      <a:pt x="47798" y="34097"/>
                      <a:pt x="52219" y="33266"/>
                      <a:pt x="57113" y="33146"/>
                    </a:cubicBezTo>
                    <a:close/>
                    <a:moveTo>
                      <a:pt x="69655" y="86680"/>
                    </a:moveTo>
                    <a:lnTo>
                      <a:pt x="69655" y="33146"/>
                    </a:lnTo>
                    <a:cubicBezTo>
                      <a:pt x="74561" y="33266"/>
                      <a:pt x="78970" y="34097"/>
                      <a:pt x="82918" y="35526"/>
                    </a:cubicBezTo>
                    <a:cubicBezTo>
                      <a:pt x="86736" y="36953"/>
                      <a:pt x="89964" y="38856"/>
                      <a:pt x="92587" y="41236"/>
                    </a:cubicBezTo>
                    <a:cubicBezTo>
                      <a:pt x="95224" y="43615"/>
                      <a:pt x="97245" y="46351"/>
                      <a:pt x="98688" y="49562"/>
                    </a:cubicBezTo>
                    <a:cubicBezTo>
                      <a:pt x="100000" y="52775"/>
                      <a:pt x="100708" y="56224"/>
                      <a:pt x="100708" y="59912"/>
                    </a:cubicBezTo>
                    <a:cubicBezTo>
                      <a:pt x="100708" y="63600"/>
                      <a:pt x="100000" y="67051"/>
                      <a:pt x="98688" y="70262"/>
                    </a:cubicBezTo>
                    <a:cubicBezTo>
                      <a:pt x="97245" y="73475"/>
                      <a:pt x="95224" y="76330"/>
                      <a:pt x="92587" y="78708"/>
                    </a:cubicBezTo>
                    <a:cubicBezTo>
                      <a:pt x="89964" y="81088"/>
                      <a:pt x="86736" y="82992"/>
                      <a:pt x="82918" y="84300"/>
                    </a:cubicBezTo>
                    <a:cubicBezTo>
                      <a:pt x="78970" y="85727"/>
                      <a:pt x="74561" y="86560"/>
                      <a:pt x="69655" y="86680"/>
                    </a:cubicBezTo>
                    <a:close/>
                    <a:moveTo>
                      <a:pt x="69655" y="106309"/>
                    </a:moveTo>
                    <a:lnTo>
                      <a:pt x="69655" y="97981"/>
                    </a:lnTo>
                    <a:cubicBezTo>
                      <a:pt x="76228" y="97861"/>
                      <a:pt x="82197" y="96673"/>
                      <a:pt x="87576" y="94530"/>
                    </a:cubicBezTo>
                    <a:cubicBezTo>
                      <a:pt x="92955" y="92509"/>
                      <a:pt x="97494" y="89654"/>
                      <a:pt x="101312" y="86204"/>
                    </a:cubicBezTo>
                    <a:cubicBezTo>
                      <a:pt x="105130" y="82753"/>
                      <a:pt x="108121" y="78828"/>
                      <a:pt x="110154" y="74307"/>
                    </a:cubicBezTo>
                    <a:cubicBezTo>
                      <a:pt x="112175" y="69787"/>
                      <a:pt x="113250" y="65028"/>
                      <a:pt x="113250" y="59912"/>
                    </a:cubicBezTo>
                    <a:cubicBezTo>
                      <a:pt x="113250" y="54797"/>
                      <a:pt x="112175" y="50039"/>
                      <a:pt x="110154" y="45518"/>
                    </a:cubicBezTo>
                    <a:cubicBezTo>
                      <a:pt x="108121" y="40998"/>
                      <a:pt x="105130" y="36953"/>
                      <a:pt x="101312" y="33503"/>
                    </a:cubicBezTo>
                    <a:cubicBezTo>
                      <a:pt x="97494" y="30053"/>
                      <a:pt x="92955" y="27317"/>
                      <a:pt x="87576" y="25176"/>
                    </a:cubicBezTo>
                    <a:cubicBezTo>
                      <a:pt x="82197" y="23153"/>
                      <a:pt x="76228" y="21963"/>
                      <a:pt x="69655" y="21845"/>
                    </a:cubicBezTo>
                    <a:lnTo>
                      <a:pt x="69655" y="13517"/>
                    </a:lnTo>
                    <a:lnTo>
                      <a:pt x="57113" y="13517"/>
                    </a:lnTo>
                    <a:lnTo>
                      <a:pt x="57113" y="21845"/>
                    </a:lnTo>
                    <a:cubicBezTo>
                      <a:pt x="50553" y="21963"/>
                      <a:pt x="44570" y="23153"/>
                      <a:pt x="39205" y="25176"/>
                    </a:cubicBezTo>
                    <a:cubicBezTo>
                      <a:pt x="33826" y="27317"/>
                      <a:pt x="29286" y="30053"/>
                      <a:pt x="25469" y="33503"/>
                    </a:cubicBezTo>
                    <a:cubicBezTo>
                      <a:pt x="21638" y="36953"/>
                      <a:pt x="18660" y="40998"/>
                      <a:pt x="16626" y="45518"/>
                    </a:cubicBezTo>
                    <a:cubicBezTo>
                      <a:pt x="14593" y="50039"/>
                      <a:pt x="13517" y="54797"/>
                      <a:pt x="13517" y="59912"/>
                    </a:cubicBezTo>
                    <a:cubicBezTo>
                      <a:pt x="13517" y="65028"/>
                      <a:pt x="14593" y="69787"/>
                      <a:pt x="16626" y="74307"/>
                    </a:cubicBezTo>
                    <a:cubicBezTo>
                      <a:pt x="18660" y="78828"/>
                      <a:pt x="21638" y="82753"/>
                      <a:pt x="25469" y="86204"/>
                    </a:cubicBezTo>
                    <a:cubicBezTo>
                      <a:pt x="29286" y="89654"/>
                      <a:pt x="33826" y="92509"/>
                      <a:pt x="39205" y="94530"/>
                    </a:cubicBezTo>
                    <a:cubicBezTo>
                      <a:pt x="44570" y="96673"/>
                      <a:pt x="50553" y="97861"/>
                      <a:pt x="57113" y="97981"/>
                    </a:cubicBezTo>
                    <a:lnTo>
                      <a:pt x="57113" y="106309"/>
                    </a:lnTo>
                    <a:lnTo>
                      <a:pt x="69655" y="106309"/>
                    </a:lnTo>
                    <a:close/>
                  </a:path>
                </a:pathLst>
              </a:custGeom>
              <a:grpFill/>
              <a:ln w="130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96" name="Полилиния: фигура 95">
                <a:extLst>
                  <a:ext uri="{FF2B5EF4-FFF2-40B4-BE49-F238E27FC236}">
                    <a16:creationId xmlns:a16="http://schemas.microsoft.com/office/drawing/2014/main" id="{3E0A864D-8B73-4C8B-8C2B-E3EFBD3DADB0}"/>
                  </a:ext>
                </a:extLst>
              </p:cNvPr>
              <p:cNvSpPr/>
              <p:nvPr/>
            </p:nvSpPr>
            <p:spPr>
              <a:xfrm>
                <a:off x="1984632" y="382343"/>
                <a:ext cx="91836" cy="104955"/>
              </a:xfrm>
              <a:custGeom>
                <a:avLst/>
                <a:gdLst>
                  <a:gd name="connsiteX0" fmla="*/ 83391 w 91835"/>
                  <a:gd name="connsiteY0" fmla="*/ 43853 h 104955"/>
                  <a:gd name="connsiteX1" fmla="*/ 81003 w 91835"/>
                  <a:gd name="connsiteY1" fmla="*/ 32076 h 104955"/>
                  <a:gd name="connsiteX2" fmla="*/ 74076 w 91835"/>
                  <a:gd name="connsiteY2" fmla="*/ 22439 h 104955"/>
                  <a:gd name="connsiteX3" fmla="*/ 63554 w 91835"/>
                  <a:gd name="connsiteY3" fmla="*/ 15897 h 104955"/>
                  <a:gd name="connsiteX4" fmla="*/ 49949 w 91835"/>
                  <a:gd name="connsiteY4" fmla="*/ 13517 h 104955"/>
                  <a:gd name="connsiteX5" fmla="*/ 13517 w 91835"/>
                  <a:gd name="connsiteY5" fmla="*/ 13517 h 104955"/>
                  <a:gd name="connsiteX6" fmla="*/ 13517 w 91835"/>
                  <a:gd name="connsiteY6" fmla="*/ 96791 h 104955"/>
                  <a:gd name="connsiteX7" fmla="*/ 26059 w 91835"/>
                  <a:gd name="connsiteY7" fmla="*/ 96791 h 104955"/>
                  <a:gd name="connsiteX8" fmla="*/ 26059 w 91835"/>
                  <a:gd name="connsiteY8" fmla="*/ 74189 h 104955"/>
                  <a:gd name="connsiteX9" fmla="*/ 49949 w 91835"/>
                  <a:gd name="connsiteY9" fmla="*/ 74189 h 104955"/>
                  <a:gd name="connsiteX10" fmla="*/ 63554 w 91835"/>
                  <a:gd name="connsiteY10" fmla="*/ 71809 h 104955"/>
                  <a:gd name="connsiteX11" fmla="*/ 74076 w 91835"/>
                  <a:gd name="connsiteY11" fmla="*/ 65266 h 104955"/>
                  <a:gd name="connsiteX12" fmla="*/ 81003 w 91835"/>
                  <a:gd name="connsiteY12" fmla="*/ 55630 h 104955"/>
                  <a:gd name="connsiteX13" fmla="*/ 83391 w 91835"/>
                  <a:gd name="connsiteY13" fmla="*/ 43853 h 104955"/>
                  <a:gd name="connsiteX14" fmla="*/ 70849 w 91835"/>
                  <a:gd name="connsiteY14" fmla="*/ 43853 h 104955"/>
                  <a:gd name="connsiteX15" fmla="*/ 65352 w 91835"/>
                  <a:gd name="connsiteY15" fmla="*/ 57653 h 104955"/>
                  <a:gd name="connsiteX16" fmla="*/ 49949 w 91835"/>
                  <a:gd name="connsiteY16" fmla="*/ 62887 h 104955"/>
                  <a:gd name="connsiteX17" fmla="*/ 26059 w 91835"/>
                  <a:gd name="connsiteY17" fmla="*/ 62887 h 104955"/>
                  <a:gd name="connsiteX18" fmla="*/ 26059 w 91835"/>
                  <a:gd name="connsiteY18" fmla="*/ 24819 h 104955"/>
                  <a:gd name="connsiteX19" fmla="*/ 49949 w 91835"/>
                  <a:gd name="connsiteY19" fmla="*/ 24819 h 104955"/>
                  <a:gd name="connsiteX20" fmla="*/ 65352 w 91835"/>
                  <a:gd name="connsiteY20" fmla="*/ 30053 h 104955"/>
                  <a:gd name="connsiteX21" fmla="*/ 70849 w 91835"/>
                  <a:gd name="connsiteY21" fmla="*/ 43853 h 104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91835" h="104955">
                    <a:moveTo>
                      <a:pt x="83391" y="43853"/>
                    </a:moveTo>
                    <a:cubicBezTo>
                      <a:pt x="83391" y="39689"/>
                      <a:pt x="82551" y="35763"/>
                      <a:pt x="81003" y="32076"/>
                    </a:cubicBezTo>
                    <a:cubicBezTo>
                      <a:pt x="79324" y="28388"/>
                      <a:pt x="77054" y="25176"/>
                      <a:pt x="74076" y="22439"/>
                    </a:cubicBezTo>
                    <a:cubicBezTo>
                      <a:pt x="71085" y="19704"/>
                      <a:pt x="67621" y="17444"/>
                      <a:pt x="63554" y="15897"/>
                    </a:cubicBezTo>
                    <a:cubicBezTo>
                      <a:pt x="59382" y="14350"/>
                      <a:pt x="54843" y="13517"/>
                      <a:pt x="49949" y="13517"/>
                    </a:cubicBezTo>
                    <a:lnTo>
                      <a:pt x="13517" y="13517"/>
                    </a:lnTo>
                    <a:lnTo>
                      <a:pt x="13517" y="96791"/>
                    </a:lnTo>
                    <a:lnTo>
                      <a:pt x="26059" y="96791"/>
                    </a:lnTo>
                    <a:lnTo>
                      <a:pt x="26059" y="74189"/>
                    </a:lnTo>
                    <a:lnTo>
                      <a:pt x="49949" y="74189"/>
                    </a:lnTo>
                    <a:cubicBezTo>
                      <a:pt x="54843" y="74189"/>
                      <a:pt x="59382" y="73356"/>
                      <a:pt x="63554" y="71809"/>
                    </a:cubicBezTo>
                    <a:cubicBezTo>
                      <a:pt x="67621" y="70262"/>
                      <a:pt x="71085" y="68003"/>
                      <a:pt x="74076" y="65266"/>
                    </a:cubicBezTo>
                    <a:cubicBezTo>
                      <a:pt x="77054" y="62530"/>
                      <a:pt x="79324" y="59318"/>
                      <a:pt x="81003" y="55630"/>
                    </a:cubicBezTo>
                    <a:cubicBezTo>
                      <a:pt x="82551" y="51942"/>
                      <a:pt x="83391" y="48017"/>
                      <a:pt x="83391" y="43853"/>
                    </a:cubicBezTo>
                    <a:close/>
                    <a:moveTo>
                      <a:pt x="70849" y="43853"/>
                    </a:moveTo>
                    <a:cubicBezTo>
                      <a:pt x="70849" y="49564"/>
                      <a:pt x="69051" y="54203"/>
                      <a:pt x="65352" y="57653"/>
                    </a:cubicBezTo>
                    <a:cubicBezTo>
                      <a:pt x="61652" y="61102"/>
                      <a:pt x="56509" y="62887"/>
                      <a:pt x="49949" y="62887"/>
                    </a:cubicBezTo>
                    <a:lnTo>
                      <a:pt x="26059" y="62887"/>
                    </a:lnTo>
                    <a:lnTo>
                      <a:pt x="26059" y="24819"/>
                    </a:lnTo>
                    <a:lnTo>
                      <a:pt x="49949" y="24819"/>
                    </a:lnTo>
                    <a:cubicBezTo>
                      <a:pt x="56509" y="24819"/>
                      <a:pt x="61652" y="26604"/>
                      <a:pt x="65352" y="30053"/>
                    </a:cubicBezTo>
                    <a:cubicBezTo>
                      <a:pt x="69051" y="33503"/>
                      <a:pt x="70849" y="38143"/>
                      <a:pt x="70849" y="43853"/>
                    </a:cubicBezTo>
                    <a:close/>
                  </a:path>
                </a:pathLst>
              </a:custGeom>
              <a:grpFill/>
              <a:ln w="130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97" name="Полилиния: фигура 96">
                <a:extLst>
                  <a:ext uri="{FF2B5EF4-FFF2-40B4-BE49-F238E27FC236}">
                    <a16:creationId xmlns:a16="http://schemas.microsoft.com/office/drawing/2014/main" id="{45C11CFC-C322-4271-8519-99945B94A298}"/>
                  </a:ext>
                </a:extLst>
              </p:cNvPr>
              <p:cNvSpPr/>
              <p:nvPr/>
            </p:nvSpPr>
            <p:spPr>
              <a:xfrm>
                <a:off x="2083211" y="378775"/>
                <a:ext cx="104955" cy="104955"/>
              </a:xfrm>
              <a:custGeom>
                <a:avLst/>
                <a:gdLst>
                  <a:gd name="connsiteX0" fmla="*/ 103096 w 104955"/>
                  <a:gd name="connsiteY0" fmla="*/ 58722 h 104955"/>
                  <a:gd name="connsiteX1" fmla="*/ 99515 w 104955"/>
                  <a:gd name="connsiteY1" fmla="*/ 41116 h 104955"/>
                  <a:gd name="connsiteX2" fmla="*/ 89832 w 104955"/>
                  <a:gd name="connsiteY2" fmla="*/ 26722 h 104955"/>
                  <a:gd name="connsiteX3" fmla="*/ 75624 w 104955"/>
                  <a:gd name="connsiteY3" fmla="*/ 17085 h 104955"/>
                  <a:gd name="connsiteX4" fmla="*/ 58307 w 104955"/>
                  <a:gd name="connsiteY4" fmla="*/ 13517 h 104955"/>
                  <a:gd name="connsiteX5" fmla="*/ 40989 w 104955"/>
                  <a:gd name="connsiteY5" fmla="*/ 17085 h 104955"/>
                  <a:gd name="connsiteX6" fmla="*/ 26768 w 104955"/>
                  <a:gd name="connsiteY6" fmla="*/ 26722 h 104955"/>
                  <a:gd name="connsiteX7" fmla="*/ 17099 w 104955"/>
                  <a:gd name="connsiteY7" fmla="*/ 41116 h 104955"/>
                  <a:gd name="connsiteX8" fmla="*/ 13517 w 104955"/>
                  <a:gd name="connsiteY8" fmla="*/ 58722 h 104955"/>
                  <a:gd name="connsiteX9" fmla="*/ 17099 w 104955"/>
                  <a:gd name="connsiteY9" fmla="*/ 76330 h 104955"/>
                  <a:gd name="connsiteX10" fmla="*/ 26768 w 104955"/>
                  <a:gd name="connsiteY10" fmla="*/ 90605 h 104955"/>
                  <a:gd name="connsiteX11" fmla="*/ 40989 w 104955"/>
                  <a:gd name="connsiteY11" fmla="*/ 100359 h 104955"/>
                  <a:gd name="connsiteX12" fmla="*/ 58307 w 104955"/>
                  <a:gd name="connsiteY12" fmla="*/ 103929 h 104955"/>
                  <a:gd name="connsiteX13" fmla="*/ 75624 w 104955"/>
                  <a:gd name="connsiteY13" fmla="*/ 100359 h 104955"/>
                  <a:gd name="connsiteX14" fmla="*/ 89832 w 104955"/>
                  <a:gd name="connsiteY14" fmla="*/ 90605 h 104955"/>
                  <a:gd name="connsiteX15" fmla="*/ 99515 w 104955"/>
                  <a:gd name="connsiteY15" fmla="*/ 76330 h 104955"/>
                  <a:gd name="connsiteX16" fmla="*/ 103096 w 104955"/>
                  <a:gd name="connsiteY16" fmla="*/ 58722 h 104955"/>
                  <a:gd name="connsiteX17" fmla="*/ 26059 w 104955"/>
                  <a:gd name="connsiteY17" fmla="*/ 58722 h 104955"/>
                  <a:gd name="connsiteX18" fmla="*/ 28683 w 104955"/>
                  <a:gd name="connsiteY18" fmla="*/ 45400 h 104955"/>
                  <a:gd name="connsiteX19" fmla="*/ 35728 w 104955"/>
                  <a:gd name="connsiteY19" fmla="*/ 34574 h 104955"/>
                  <a:gd name="connsiteX20" fmla="*/ 46001 w 104955"/>
                  <a:gd name="connsiteY20" fmla="*/ 27435 h 104955"/>
                  <a:gd name="connsiteX21" fmla="*/ 58307 w 104955"/>
                  <a:gd name="connsiteY21" fmla="*/ 24818 h 104955"/>
                  <a:gd name="connsiteX22" fmla="*/ 70599 w 104955"/>
                  <a:gd name="connsiteY22" fmla="*/ 27435 h 104955"/>
                  <a:gd name="connsiteX23" fmla="*/ 80872 w 104955"/>
                  <a:gd name="connsiteY23" fmla="*/ 34574 h 104955"/>
                  <a:gd name="connsiteX24" fmla="*/ 87930 w 104955"/>
                  <a:gd name="connsiteY24" fmla="*/ 45400 h 104955"/>
                  <a:gd name="connsiteX25" fmla="*/ 90554 w 104955"/>
                  <a:gd name="connsiteY25" fmla="*/ 58722 h 104955"/>
                  <a:gd name="connsiteX26" fmla="*/ 87930 w 104955"/>
                  <a:gd name="connsiteY26" fmla="*/ 72046 h 104955"/>
                  <a:gd name="connsiteX27" fmla="*/ 80872 w 104955"/>
                  <a:gd name="connsiteY27" fmla="*/ 82753 h 104955"/>
                  <a:gd name="connsiteX28" fmla="*/ 70599 w 104955"/>
                  <a:gd name="connsiteY28" fmla="*/ 90010 h 104955"/>
                  <a:gd name="connsiteX29" fmla="*/ 58307 w 104955"/>
                  <a:gd name="connsiteY29" fmla="*/ 92627 h 104955"/>
                  <a:gd name="connsiteX30" fmla="*/ 46001 w 104955"/>
                  <a:gd name="connsiteY30" fmla="*/ 90010 h 104955"/>
                  <a:gd name="connsiteX31" fmla="*/ 35728 w 104955"/>
                  <a:gd name="connsiteY31" fmla="*/ 82753 h 104955"/>
                  <a:gd name="connsiteX32" fmla="*/ 28683 w 104955"/>
                  <a:gd name="connsiteY32" fmla="*/ 72046 h 104955"/>
                  <a:gd name="connsiteX33" fmla="*/ 26059 w 104955"/>
                  <a:gd name="connsiteY33" fmla="*/ 58722 h 104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104955" h="104955">
                    <a:moveTo>
                      <a:pt x="103096" y="58722"/>
                    </a:moveTo>
                    <a:cubicBezTo>
                      <a:pt x="103096" y="52417"/>
                      <a:pt x="101902" y="46588"/>
                      <a:pt x="99515" y="41116"/>
                    </a:cubicBezTo>
                    <a:cubicBezTo>
                      <a:pt x="97127" y="35644"/>
                      <a:pt x="93899" y="30886"/>
                      <a:pt x="89832" y="26722"/>
                    </a:cubicBezTo>
                    <a:cubicBezTo>
                      <a:pt x="85778" y="22677"/>
                      <a:pt x="81003" y="19465"/>
                      <a:pt x="75624" y="17085"/>
                    </a:cubicBezTo>
                    <a:cubicBezTo>
                      <a:pt x="70245" y="14707"/>
                      <a:pt x="64394" y="13517"/>
                      <a:pt x="58307" y="13517"/>
                    </a:cubicBezTo>
                    <a:cubicBezTo>
                      <a:pt x="52206" y="13517"/>
                      <a:pt x="46355" y="14707"/>
                      <a:pt x="40989" y="17085"/>
                    </a:cubicBezTo>
                    <a:cubicBezTo>
                      <a:pt x="35610" y="19465"/>
                      <a:pt x="30835" y="22677"/>
                      <a:pt x="26768" y="26722"/>
                    </a:cubicBezTo>
                    <a:cubicBezTo>
                      <a:pt x="22714" y="30886"/>
                      <a:pt x="19486" y="35644"/>
                      <a:pt x="17099" y="41116"/>
                    </a:cubicBezTo>
                    <a:cubicBezTo>
                      <a:pt x="14711" y="46588"/>
                      <a:pt x="13517" y="52417"/>
                      <a:pt x="13517" y="58722"/>
                    </a:cubicBezTo>
                    <a:cubicBezTo>
                      <a:pt x="13517" y="65028"/>
                      <a:pt x="14711" y="70857"/>
                      <a:pt x="17099" y="76330"/>
                    </a:cubicBezTo>
                    <a:cubicBezTo>
                      <a:pt x="19486" y="81802"/>
                      <a:pt x="22714" y="86560"/>
                      <a:pt x="26768" y="90605"/>
                    </a:cubicBezTo>
                    <a:cubicBezTo>
                      <a:pt x="30835" y="94769"/>
                      <a:pt x="35610" y="97981"/>
                      <a:pt x="40989" y="100359"/>
                    </a:cubicBezTo>
                    <a:cubicBezTo>
                      <a:pt x="46355" y="102739"/>
                      <a:pt x="52206" y="103929"/>
                      <a:pt x="58307" y="103929"/>
                    </a:cubicBezTo>
                    <a:cubicBezTo>
                      <a:pt x="64394" y="103929"/>
                      <a:pt x="70245" y="102739"/>
                      <a:pt x="75624" y="100359"/>
                    </a:cubicBezTo>
                    <a:cubicBezTo>
                      <a:pt x="81003" y="97981"/>
                      <a:pt x="85778" y="94769"/>
                      <a:pt x="89832" y="90605"/>
                    </a:cubicBezTo>
                    <a:cubicBezTo>
                      <a:pt x="93899" y="86560"/>
                      <a:pt x="97127" y="81802"/>
                      <a:pt x="99515" y="76330"/>
                    </a:cubicBezTo>
                    <a:cubicBezTo>
                      <a:pt x="101902" y="70857"/>
                      <a:pt x="103096" y="65028"/>
                      <a:pt x="103096" y="58722"/>
                    </a:cubicBezTo>
                    <a:close/>
                    <a:moveTo>
                      <a:pt x="26059" y="58722"/>
                    </a:moveTo>
                    <a:cubicBezTo>
                      <a:pt x="26059" y="53964"/>
                      <a:pt x="26886" y="49562"/>
                      <a:pt x="28683" y="45400"/>
                    </a:cubicBezTo>
                    <a:cubicBezTo>
                      <a:pt x="30467" y="41236"/>
                      <a:pt x="32737" y="37666"/>
                      <a:pt x="35728" y="34574"/>
                    </a:cubicBezTo>
                    <a:cubicBezTo>
                      <a:pt x="38719" y="31599"/>
                      <a:pt x="42065" y="29220"/>
                      <a:pt x="46001" y="27435"/>
                    </a:cubicBezTo>
                    <a:cubicBezTo>
                      <a:pt x="49936" y="25651"/>
                      <a:pt x="54003" y="24818"/>
                      <a:pt x="58307" y="24818"/>
                    </a:cubicBezTo>
                    <a:cubicBezTo>
                      <a:pt x="62610" y="24818"/>
                      <a:pt x="66664" y="25651"/>
                      <a:pt x="70599" y="27435"/>
                    </a:cubicBezTo>
                    <a:cubicBezTo>
                      <a:pt x="74548" y="29220"/>
                      <a:pt x="77894" y="31599"/>
                      <a:pt x="80872" y="34574"/>
                    </a:cubicBezTo>
                    <a:cubicBezTo>
                      <a:pt x="83863" y="37666"/>
                      <a:pt x="86133" y="41236"/>
                      <a:pt x="87930" y="45400"/>
                    </a:cubicBezTo>
                    <a:cubicBezTo>
                      <a:pt x="89714" y="49562"/>
                      <a:pt x="90554" y="53964"/>
                      <a:pt x="90554" y="58722"/>
                    </a:cubicBezTo>
                    <a:cubicBezTo>
                      <a:pt x="90554" y="63481"/>
                      <a:pt x="89714" y="67884"/>
                      <a:pt x="87930" y="72046"/>
                    </a:cubicBezTo>
                    <a:cubicBezTo>
                      <a:pt x="86133" y="76211"/>
                      <a:pt x="83863" y="79779"/>
                      <a:pt x="80872" y="82753"/>
                    </a:cubicBezTo>
                    <a:cubicBezTo>
                      <a:pt x="77894" y="85847"/>
                      <a:pt x="74548" y="88225"/>
                      <a:pt x="70599" y="90010"/>
                    </a:cubicBezTo>
                    <a:cubicBezTo>
                      <a:pt x="66664" y="91795"/>
                      <a:pt x="62610" y="92627"/>
                      <a:pt x="58307" y="92627"/>
                    </a:cubicBezTo>
                    <a:cubicBezTo>
                      <a:pt x="54003" y="92627"/>
                      <a:pt x="49936" y="91795"/>
                      <a:pt x="46001" y="90010"/>
                    </a:cubicBezTo>
                    <a:cubicBezTo>
                      <a:pt x="42065" y="88225"/>
                      <a:pt x="38719" y="85847"/>
                      <a:pt x="35728" y="82753"/>
                    </a:cubicBezTo>
                    <a:cubicBezTo>
                      <a:pt x="32737" y="79779"/>
                      <a:pt x="30467" y="76211"/>
                      <a:pt x="28683" y="72046"/>
                    </a:cubicBezTo>
                    <a:cubicBezTo>
                      <a:pt x="26886" y="67884"/>
                      <a:pt x="26059" y="63481"/>
                      <a:pt x="26059" y="58722"/>
                    </a:cubicBezTo>
                    <a:close/>
                  </a:path>
                </a:pathLst>
              </a:custGeom>
              <a:grpFill/>
              <a:ln w="130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98" name="Полилиния: фигура 97">
                <a:extLst>
                  <a:ext uri="{FF2B5EF4-FFF2-40B4-BE49-F238E27FC236}">
                    <a16:creationId xmlns:a16="http://schemas.microsoft.com/office/drawing/2014/main" id="{0BECD1D6-B3BE-4D2D-BFF8-04B2E11D0696}"/>
                  </a:ext>
                </a:extLst>
              </p:cNvPr>
              <p:cNvSpPr/>
              <p:nvPr/>
            </p:nvSpPr>
            <p:spPr>
              <a:xfrm>
                <a:off x="2205077" y="382343"/>
                <a:ext cx="91836" cy="104955"/>
              </a:xfrm>
              <a:custGeom>
                <a:avLst/>
                <a:gdLst>
                  <a:gd name="connsiteX0" fmla="*/ 26059 w 91835"/>
                  <a:gd name="connsiteY0" fmla="*/ 24819 h 104955"/>
                  <a:gd name="connsiteX1" fmla="*/ 49346 w 91835"/>
                  <a:gd name="connsiteY1" fmla="*/ 24819 h 104955"/>
                  <a:gd name="connsiteX2" fmla="*/ 59146 w 91835"/>
                  <a:gd name="connsiteY2" fmla="*/ 27912 h 104955"/>
                  <a:gd name="connsiteX3" fmla="*/ 62492 w 91835"/>
                  <a:gd name="connsiteY3" fmla="*/ 35526 h 104955"/>
                  <a:gd name="connsiteX4" fmla="*/ 59146 w 91835"/>
                  <a:gd name="connsiteY4" fmla="*/ 43615 h 104955"/>
                  <a:gd name="connsiteX5" fmla="*/ 49346 w 91835"/>
                  <a:gd name="connsiteY5" fmla="*/ 46827 h 104955"/>
                  <a:gd name="connsiteX6" fmla="*/ 26059 w 91835"/>
                  <a:gd name="connsiteY6" fmla="*/ 46827 h 104955"/>
                  <a:gd name="connsiteX7" fmla="*/ 26059 w 91835"/>
                  <a:gd name="connsiteY7" fmla="*/ 24819 h 104955"/>
                  <a:gd name="connsiteX8" fmla="*/ 55315 w 91835"/>
                  <a:gd name="connsiteY8" fmla="*/ 85490 h 104955"/>
                  <a:gd name="connsiteX9" fmla="*/ 26059 w 91835"/>
                  <a:gd name="connsiteY9" fmla="*/ 85490 h 104955"/>
                  <a:gd name="connsiteX10" fmla="*/ 26059 w 91835"/>
                  <a:gd name="connsiteY10" fmla="*/ 58128 h 104955"/>
                  <a:gd name="connsiteX11" fmla="*/ 55315 w 91835"/>
                  <a:gd name="connsiteY11" fmla="*/ 58128 h 104955"/>
                  <a:gd name="connsiteX12" fmla="*/ 67739 w 91835"/>
                  <a:gd name="connsiteY12" fmla="*/ 62055 h 104955"/>
                  <a:gd name="connsiteX13" fmla="*/ 72042 w 91835"/>
                  <a:gd name="connsiteY13" fmla="*/ 71809 h 104955"/>
                  <a:gd name="connsiteX14" fmla="*/ 67739 w 91835"/>
                  <a:gd name="connsiteY14" fmla="*/ 81565 h 104955"/>
                  <a:gd name="connsiteX15" fmla="*/ 55315 w 91835"/>
                  <a:gd name="connsiteY15" fmla="*/ 85490 h 104955"/>
                  <a:gd name="connsiteX16" fmla="*/ 49346 w 91835"/>
                  <a:gd name="connsiteY16" fmla="*/ 13517 h 104955"/>
                  <a:gd name="connsiteX17" fmla="*/ 13517 w 91835"/>
                  <a:gd name="connsiteY17" fmla="*/ 13517 h 104955"/>
                  <a:gd name="connsiteX18" fmla="*/ 13517 w 91835"/>
                  <a:gd name="connsiteY18" fmla="*/ 96791 h 104955"/>
                  <a:gd name="connsiteX19" fmla="*/ 55315 w 91835"/>
                  <a:gd name="connsiteY19" fmla="*/ 96791 h 104955"/>
                  <a:gd name="connsiteX20" fmla="*/ 67503 w 91835"/>
                  <a:gd name="connsiteY20" fmla="*/ 94769 h 104955"/>
                  <a:gd name="connsiteX21" fmla="*/ 76700 w 91835"/>
                  <a:gd name="connsiteY21" fmla="*/ 89415 h 104955"/>
                  <a:gd name="connsiteX22" fmla="*/ 82551 w 91835"/>
                  <a:gd name="connsiteY22" fmla="*/ 81445 h 104955"/>
                  <a:gd name="connsiteX23" fmla="*/ 84585 w 91835"/>
                  <a:gd name="connsiteY23" fmla="*/ 71809 h 104955"/>
                  <a:gd name="connsiteX24" fmla="*/ 81593 w 91835"/>
                  <a:gd name="connsiteY24" fmla="*/ 60508 h 104955"/>
                  <a:gd name="connsiteX25" fmla="*/ 75034 w 91835"/>
                  <a:gd name="connsiteY25" fmla="*/ 54322 h 104955"/>
                  <a:gd name="connsiteX26" fmla="*/ 65470 w 91835"/>
                  <a:gd name="connsiteY26" fmla="*/ 50991 h 104955"/>
                  <a:gd name="connsiteX27" fmla="*/ 65470 w 91835"/>
                  <a:gd name="connsiteY27" fmla="*/ 50396 h 104955"/>
                  <a:gd name="connsiteX28" fmla="*/ 70245 w 91835"/>
                  <a:gd name="connsiteY28" fmla="*/ 47421 h 104955"/>
                  <a:gd name="connsiteX29" fmla="*/ 73591 w 91835"/>
                  <a:gd name="connsiteY29" fmla="*/ 42902 h 104955"/>
                  <a:gd name="connsiteX30" fmla="*/ 75034 w 91835"/>
                  <a:gd name="connsiteY30" fmla="*/ 35526 h 104955"/>
                  <a:gd name="connsiteX31" fmla="*/ 73236 w 91835"/>
                  <a:gd name="connsiteY31" fmla="*/ 26960 h 104955"/>
                  <a:gd name="connsiteX32" fmla="*/ 67976 w 91835"/>
                  <a:gd name="connsiteY32" fmla="*/ 19942 h 104955"/>
                  <a:gd name="connsiteX33" fmla="*/ 59973 w 91835"/>
                  <a:gd name="connsiteY33" fmla="*/ 15183 h 104955"/>
                  <a:gd name="connsiteX34" fmla="*/ 49346 w 91835"/>
                  <a:gd name="connsiteY34" fmla="*/ 13517 h 104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91835" h="104955">
                    <a:moveTo>
                      <a:pt x="26059" y="24819"/>
                    </a:moveTo>
                    <a:lnTo>
                      <a:pt x="49346" y="24819"/>
                    </a:lnTo>
                    <a:cubicBezTo>
                      <a:pt x="53531" y="24819"/>
                      <a:pt x="56877" y="25890"/>
                      <a:pt x="59146" y="27912"/>
                    </a:cubicBezTo>
                    <a:cubicBezTo>
                      <a:pt x="61416" y="29935"/>
                      <a:pt x="62492" y="32552"/>
                      <a:pt x="62492" y="35526"/>
                    </a:cubicBezTo>
                    <a:cubicBezTo>
                      <a:pt x="62492" y="38857"/>
                      <a:pt x="61416" y="41592"/>
                      <a:pt x="59146" y="43615"/>
                    </a:cubicBezTo>
                    <a:cubicBezTo>
                      <a:pt x="56877" y="45757"/>
                      <a:pt x="53531" y="46827"/>
                      <a:pt x="49346" y="46827"/>
                    </a:cubicBezTo>
                    <a:lnTo>
                      <a:pt x="26059" y="46827"/>
                    </a:lnTo>
                    <a:lnTo>
                      <a:pt x="26059" y="24819"/>
                    </a:lnTo>
                    <a:close/>
                    <a:moveTo>
                      <a:pt x="55315" y="85490"/>
                    </a:moveTo>
                    <a:lnTo>
                      <a:pt x="26059" y="85490"/>
                    </a:lnTo>
                    <a:lnTo>
                      <a:pt x="26059" y="58128"/>
                    </a:lnTo>
                    <a:lnTo>
                      <a:pt x="55315" y="58128"/>
                    </a:lnTo>
                    <a:cubicBezTo>
                      <a:pt x="60694" y="58128"/>
                      <a:pt x="64879" y="59437"/>
                      <a:pt x="67739" y="62055"/>
                    </a:cubicBezTo>
                    <a:cubicBezTo>
                      <a:pt x="70613" y="64790"/>
                      <a:pt x="72042" y="68003"/>
                      <a:pt x="72042" y="71809"/>
                    </a:cubicBezTo>
                    <a:cubicBezTo>
                      <a:pt x="72042" y="75736"/>
                      <a:pt x="70613" y="78947"/>
                      <a:pt x="67739" y="81565"/>
                    </a:cubicBezTo>
                    <a:cubicBezTo>
                      <a:pt x="64879" y="84182"/>
                      <a:pt x="60694" y="85490"/>
                      <a:pt x="55315" y="85490"/>
                    </a:cubicBezTo>
                    <a:close/>
                    <a:moveTo>
                      <a:pt x="49346" y="13517"/>
                    </a:moveTo>
                    <a:lnTo>
                      <a:pt x="13517" y="13517"/>
                    </a:lnTo>
                    <a:lnTo>
                      <a:pt x="13517" y="96791"/>
                    </a:lnTo>
                    <a:lnTo>
                      <a:pt x="55315" y="96791"/>
                    </a:lnTo>
                    <a:cubicBezTo>
                      <a:pt x="59736" y="96791"/>
                      <a:pt x="63804" y="96077"/>
                      <a:pt x="67503" y="94769"/>
                    </a:cubicBezTo>
                    <a:cubicBezTo>
                      <a:pt x="71085" y="93460"/>
                      <a:pt x="74194" y="91676"/>
                      <a:pt x="76700" y="89415"/>
                    </a:cubicBezTo>
                    <a:cubicBezTo>
                      <a:pt x="79206" y="87156"/>
                      <a:pt x="81239" y="84539"/>
                      <a:pt x="82551" y="81445"/>
                    </a:cubicBezTo>
                    <a:cubicBezTo>
                      <a:pt x="83863" y="78471"/>
                      <a:pt x="84585" y="75259"/>
                      <a:pt x="84585" y="71809"/>
                    </a:cubicBezTo>
                    <a:cubicBezTo>
                      <a:pt x="84585" y="67051"/>
                      <a:pt x="83627" y="63243"/>
                      <a:pt x="81593" y="60508"/>
                    </a:cubicBezTo>
                    <a:cubicBezTo>
                      <a:pt x="79573" y="57771"/>
                      <a:pt x="77421" y="55750"/>
                      <a:pt x="75034" y="54322"/>
                    </a:cubicBezTo>
                    <a:cubicBezTo>
                      <a:pt x="72279" y="52656"/>
                      <a:pt x="69051" y="51585"/>
                      <a:pt x="65470" y="50991"/>
                    </a:cubicBezTo>
                    <a:lnTo>
                      <a:pt x="65470" y="50396"/>
                    </a:lnTo>
                    <a:cubicBezTo>
                      <a:pt x="67267" y="49801"/>
                      <a:pt x="68815" y="48731"/>
                      <a:pt x="70245" y="47421"/>
                    </a:cubicBezTo>
                    <a:cubicBezTo>
                      <a:pt x="71439" y="46351"/>
                      <a:pt x="72515" y="44804"/>
                      <a:pt x="73591" y="42902"/>
                    </a:cubicBezTo>
                    <a:cubicBezTo>
                      <a:pt x="74548" y="40998"/>
                      <a:pt x="75034" y="38500"/>
                      <a:pt x="75034" y="35526"/>
                    </a:cubicBezTo>
                    <a:cubicBezTo>
                      <a:pt x="75034" y="32552"/>
                      <a:pt x="74430" y="29696"/>
                      <a:pt x="73236" y="26960"/>
                    </a:cubicBezTo>
                    <a:cubicBezTo>
                      <a:pt x="71924" y="24343"/>
                      <a:pt x="70245" y="21963"/>
                      <a:pt x="67976" y="19942"/>
                    </a:cubicBezTo>
                    <a:cubicBezTo>
                      <a:pt x="65706" y="17919"/>
                      <a:pt x="63082" y="16373"/>
                      <a:pt x="59973" y="15183"/>
                    </a:cubicBezTo>
                    <a:cubicBezTo>
                      <a:pt x="56759" y="14113"/>
                      <a:pt x="53295" y="13517"/>
                      <a:pt x="49346" y="13517"/>
                    </a:cubicBezTo>
                    <a:close/>
                  </a:path>
                </a:pathLst>
              </a:custGeom>
              <a:grpFill/>
              <a:ln w="130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99" name="Полилиния: фигура 98">
                <a:extLst>
                  <a:ext uri="{FF2B5EF4-FFF2-40B4-BE49-F238E27FC236}">
                    <a16:creationId xmlns:a16="http://schemas.microsoft.com/office/drawing/2014/main" id="{C0D370D9-7222-4AE2-82B4-EF1529D71659}"/>
                  </a:ext>
                </a:extLst>
              </p:cNvPr>
              <p:cNvSpPr/>
              <p:nvPr/>
            </p:nvSpPr>
            <p:spPr>
              <a:xfrm>
                <a:off x="2303656" y="378775"/>
                <a:ext cx="104955" cy="104955"/>
              </a:xfrm>
              <a:custGeom>
                <a:avLst/>
                <a:gdLst>
                  <a:gd name="connsiteX0" fmla="*/ 103096 w 104955"/>
                  <a:gd name="connsiteY0" fmla="*/ 58722 h 104955"/>
                  <a:gd name="connsiteX1" fmla="*/ 99514 w 104955"/>
                  <a:gd name="connsiteY1" fmla="*/ 41116 h 104955"/>
                  <a:gd name="connsiteX2" fmla="*/ 89832 w 104955"/>
                  <a:gd name="connsiteY2" fmla="*/ 26722 h 104955"/>
                  <a:gd name="connsiteX3" fmla="*/ 75624 w 104955"/>
                  <a:gd name="connsiteY3" fmla="*/ 17085 h 104955"/>
                  <a:gd name="connsiteX4" fmla="*/ 58306 w 104955"/>
                  <a:gd name="connsiteY4" fmla="*/ 13517 h 104955"/>
                  <a:gd name="connsiteX5" fmla="*/ 40989 w 104955"/>
                  <a:gd name="connsiteY5" fmla="*/ 17085 h 104955"/>
                  <a:gd name="connsiteX6" fmla="*/ 26767 w 104955"/>
                  <a:gd name="connsiteY6" fmla="*/ 26722 h 104955"/>
                  <a:gd name="connsiteX7" fmla="*/ 17098 w 104955"/>
                  <a:gd name="connsiteY7" fmla="*/ 41116 h 104955"/>
                  <a:gd name="connsiteX8" fmla="*/ 13517 w 104955"/>
                  <a:gd name="connsiteY8" fmla="*/ 58722 h 104955"/>
                  <a:gd name="connsiteX9" fmla="*/ 17098 w 104955"/>
                  <a:gd name="connsiteY9" fmla="*/ 76330 h 104955"/>
                  <a:gd name="connsiteX10" fmla="*/ 26767 w 104955"/>
                  <a:gd name="connsiteY10" fmla="*/ 90605 h 104955"/>
                  <a:gd name="connsiteX11" fmla="*/ 40989 w 104955"/>
                  <a:gd name="connsiteY11" fmla="*/ 100359 h 104955"/>
                  <a:gd name="connsiteX12" fmla="*/ 58306 w 104955"/>
                  <a:gd name="connsiteY12" fmla="*/ 103929 h 104955"/>
                  <a:gd name="connsiteX13" fmla="*/ 75624 w 104955"/>
                  <a:gd name="connsiteY13" fmla="*/ 100359 h 104955"/>
                  <a:gd name="connsiteX14" fmla="*/ 89832 w 104955"/>
                  <a:gd name="connsiteY14" fmla="*/ 90605 h 104955"/>
                  <a:gd name="connsiteX15" fmla="*/ 99514 w 104955"/>
                  <a:gd name="connsiteY15" fmla="*/ 76330 h 104955"/>
                  <a:gd name="connsiteX16" fmla="*/ 103096 w 104955"/>
                  <a:gd name="connsiteY16" fmla="*/ 58722 h 104955"/>
                  <a:gd name="connsiteX17" fmla="*/ 26059 w 104955"/>
                  <a:gd name="connsiteY17" fmla="*/ 58722 h 104955"/>
                  <a:gd name="connsiteX18" fmla="*/ 28683 w 104955"/>
                  <a:gd name="connsiteY18" fmla="*/ 45400 h 104955"/>
                  <a:gd name="connsiteX19" fmla="*/ 35728 w 104955"/>
                  <a:gd name="connsiteY19" fmla="*/ 34574 h 104955"/>
                  <a:gd name="connsiteX20" fmla="*/ 46001 w 104955"/>
                  <a:gd name="connsiteY20" fmla="*/ 27435 h 104955"/>
                  <a:gd name="connsiteX21" fmla="*/ 58306 w 104955"/>
                  <a:gd name="connsiteY21" fmla="*/ 24818 h 104955"/>
                  <a:gd name="connsiteX22" fmla="*/ 70612 w 104955"/>
                  <a:gd name="connsiteY22" fmla="*/ 27435 h 104955"/>
                  <a:gd name="connsiteX23" fmla="*/ 80885 w 104955"/>
                  <a:gd name="connsiteY23" fmla="*/ 34574 h 104955"/>
                  <a:gd name="connsiteX24" fmla="*/ 87930 w 104955"/>
                  <a:gd name="connsiteY24" fmla="*/ 45400 h 104955"/>
                  <a:gd name="connsiteX25" fmla="*/ 90554 w 104955"/>
                  <a:gd name="connsiteY25" fmla="*/ 58722 h 104955"/>
                  <a:gd name="connsiteX26" fmla="*/ 87930 w 104955"/>
                  <a:gd name="connsiteY26" fmla="*/ 72046 h 104955"/>
                  <a:gd name="connsiteX27" fmla="*/ 80885 w 104955"/>
                  <a:gd name="connsiteY27" fmla="*/ 82753 h 104955"/>
                  <a:gd name="connsiteX28" fmla="*/ 70612 w 104955"/>
                  <a:gd name="connsiteY28" fmla="*/ 90010 h 104955"/>
                  <a:gd name="connsiteX29" fmla="*/ 58306 w 104955"/>
                  <a:gd name="connsiteY29" fmla="*/ 92627 h 104955"/>
                  <a:gd name="connsiteX30" fmla="*/ 46001 w 104955"/>
                  <a:gd name="connsiteY30" fmla="*/ 90010 h 104955"/>
                  <a:gd name="connsiteX31" fmla="*/ 35728 w 104955"/>
                  <a:gd name="connsiteY31" fmla="*/ 82753 h 104955"/>
                  <a:gd name="connsiteX32" fmla="*/ 28683 w 104955"/>
                  <a:gd name="connsiteY32" fmla="*/ 72046 h 104955"/>
                  <a:gd name="connsiteX33" fmla="*/ 26059 w 104955"/>
                  <a:gd name="connsiteY33" fmla="*/ 58722 h 104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104955" h="104955">
                    <a:moveTo>
                      <a:pt x="103096" y="58722"/>
                    </a:moveTo>
                    <a:cubicBezTo>
                      <a:pt x="103096" y="52417"/>
                      <a:pt x="101902" y="46588"/>
                      <a:pt x="99514" y="41116"/>
                    </a:cubicBezTo>
                    <a:cubicBezTo>
                      <a:pt x="97127" y="35644"/>
                      <a:pt x="93899" y="30886"/>
                      <a:pt x="89832" y="26722"/>
                    </a:cubicBezTo>
                    <a:cubicBezTo>
                      <a:pt x="85778" y="22677"/>
                      <a:pt x="81003" y="19465"/>
                      <a:pt x="75624" y="17085"/>
                    </a:cubicBezTo>
                    <a:cubicBezTo>
                      <a:pt x="70245" y="14707"/>
                      <a:pt x="64394" y="13517"/>
                      <a:pt x="58306" y="13517"/>
                    </a:cubicBezTo>
                    <a:cubicBezTo>
                      <a:pt x="52219" y="13517"/>
                      <a:pt x="46355" y="14707"/>
                      <a:pt x="40989" y="17085"/>
                    </a:cubicBezTo>
                    <a:cubicBezTo>
                      <a:pt x="35610" y="19465"/>
                      <a:pt x="30834" y="22677"/>
                      <a:pt x="26767" y="26722"/>
                    </a:cubicBezTo>
                    <a:cubicBezTo>
                      <a:pt x="22713" y="30886"/>
                      <a:pt x="19486" y="35644"/>
                      <a:pt x="17098" y="41116"/>
                    </a:cubicBezTo>
                    <a:cubicBezTo>
                      <a:pt x="14711" y="46588"/>
                      <a:pt x="13517" y="52417"/>
                      <a:pt x="13517" y="58722"/>
                    </a:cubicBezTo>
                    <a:cubicBezTo>
                      <a:pt x="13517" y="65028"/>
                      <a:pt x="14711" y="70857"/>
                      <a:pt x="17098" y="76330"/>
                    </a:cubicBezTo>
                    <a:cubicBezTo>
                      <a:pt x="19486" y="81802"/>
                      <a:pt x="22713" y="86560"/>
                      <a:pt x="26767" y="90605"/>
                    </a:cubicBezTo>
                    <a:cubicBezTo>
                      <a:pt x="30834" y="94769"/>
                      <a:pt x="35610" y="97981"/>
                      <a:pt x="40989" y="100359"/>
                    </a:cubicBezTo>
                    <a:cubicBezTo>
                      <a:pt x="46355" y="102739"/>
                      <a:pt x="52219" y="103929"/>
                      <a:pt x="58306" y="103929"/>
                    </a:cubicBezTo>
                    <a:cubicBezTo>
                      <a:pt x="64394" y="103929"/>
                      <a:pt x="70245" y="102739"/>
                      <a:pt x="75624" y="100359"/>
                    </a:cubicBezTo>
                    <a:cubicBezTo>
                      <a:pt x="81003" y="97981"/>
                      <a:pt x="85778" y="94769"/>
                      <a:pt x="89832" y="90605"/>
                    </a:cubicBezTo>
                    <a:cubicBezTo>
                      <a:pt x="93899" y="86560"/>
                      <a:pt x="97127" y="81802"/>
                      <a:pt x="99514" y="76330"/>
                    </a:cubicBezTo>
                    <a:cubicBezTo>
                      <a:pt x="101902" y="70857"/>
                      <a:pt x="103096" y="65028"/>
                      <a:pt x="103096" y="58722"/>
                    </a:cubicBezTo>
                    <a:close/>
                    <a:moveTo>
                      <a:pt x="26059" y="58722"/>
                    </a:moveTo>
                    <a:cubicBezTo>
                      <a:pt x="26059" y="53964"/>
                      <a:pt x="26886" y="49562"/>
                      <a:pt x="28683" y="45400"/>
                    </a:cubicBezTo>
                    <a:cubicBezTo>
                      <a:pt x="30480" y="41236"/>
                      <a:pt x="32750" y="37666"/>
                      <a:pt x="35728" y="34574"/>
                    </a:cubicBezTo>
                    <a:cubicBezTo>
                      <a:pt x="38719" y="31599"/>
                      <a:pt x="42065" y="29220"/>
                      <a:pt x="46001" y="27435"/>
                    </a:cubicBezTo>
                    <a:cubicBezTo>
                      <a:pt x="49949" y="25651"/>
                      <a:pt x="54003" y="24818"/>
                      <a:pt x="58306" y="24818"/>
                    </a:cubicBezTo>
                    <a:cubicBezTo>
                      <a:pt x="62610" y="24818"/>
                      <a:pt x="66664" y="25651"/>
                      <a:pt x="70612" y="27435"/>
                    </a:cubicBezTo>
                    <a:cubicBezTo>
                      <a:pt x="74548" y="29220"/>
                      <a:pt x="77894" y="31599"/>
                      <a:pt x="80885" y="34574"/>
                    </a:cubicBezTo>
                    <a:cubicBezTo>
                      <a:pt x="83863" y="37666"/>
                      <a:pt x="86133" y="41236"/>
                      <a:pt x="87930" y="45400"/>
                    </a:cubicBezTo>
                    <a:cubicBezTo>
                      <a:pt x="89714" y="49562"/>
                      <a:pt x="90554" y="53964"/>
                      <a:pt x="90554" y="58722"/>
                    </a:cubicBezTo>
                    <a:cubicBezTo>
                      <a:pt x="90554" y="63481"/>
                      <a:pt x="89714" y="67884"/>
                      <a:pt x="87930" y="72046"/>
                    </a:cubicBezTo>
                    <a:cubicBezTo>
                      <a:pt x="86133" y="76211"/>
                      <a:pt x="83863" y="79779"/>
                      <a:pt x="80885" y="82753"/>
                    </a:cubicBezTo>
                    <a:cubicBezTo>
                      <a:pt x="77894" y="85847"/>
                      <a:pt x="74548" y="88225"/>
                      <a:pt x="70612" y="90010"/>
                    </a:cubicBezTo>
                    <a:cubicBezTo>
                      <a:pt x="66664" y="91795"/>
                      <a:pt x="62610" y="92627"/>
                      <a:pt x="58306" y="92627"/>
                    </a:cubicBezTo>
                    <a:cubicBezTo>
                      <a:pt x="54003" y="92627"/>
                      <a:pt x="49949" y="91795"/>
                      <a:pt x="46001" y="90010"/>
                    </a:cubicBezTo>
                    <a:cubicBezTo>
                      <a:pt x="42065" y="88225"/>
                      <a:pt x="38719" y="85847"/>
                      <a:pt x="35728" y="82753"/>
                    </a:cubicBezTo>
                    <a:cubicBezTo>
                      <a:pt x="32750" y="79779"/>
                      <a:pt x="30480" y="76211"/>
                      <a:pt x="28683" y="72046"/>
                    </a:cubicBezTo>
                    <a:cubicBezTo>
                      <a:pt x="26886" y="67884"/>
                      <a:pt x="26059" y="63481"/>
                      <a:pt x="26059" y="58722"/>
                    </a:cubicBezTo>
                    <a:close/>
                  </a:path>
                </a:pathLst>
              </a:custGeom>
              <a:grpFill/>
              <a:ln w="130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100" name="Полилиния: фигура 99">
                <a:extLst>
                  <a:ext uri="{FF2B5EF4-FFF2-40B4-BE49-F238E27FC236}">
                    <a16:creationId xmlns:a16="http://schemas.microsoft.com/office/drawing/2014/main" id="{22C54E6F-B430-4F8E-A309-D1660B5537C9}"/>
                  </a:ext>
                </a:extLst>
              </p:cNvPr>
              <p:cNvSpPr/>
              <p:nvPr/>
            </p:nvSpPr>
            <p:spPr>
              <a:xfrm>
                <a:off x="2425522" y="355577"/>
                <a:ext cx="91836" cy="131194"/>
              </a:xfrm>
              <a:custGeom>
                <a:avLst/>
                <a:gdLst>
                  <a:gd name="connsiteX0" fmla="*/ 47562 w 91835"/>
                  <a:gd name="connsiteY0" fmla="*/ 30766 h 131193"/>
                  <a:gd name="connsiteX1" fmla="*/ 54607 w 91835"/>
                  <a:gd name="connsiteY1" fmla="*/ 29458 h 131193"/>
                  <a:gd name="connsiteX2" fmla="*/ 60104 w 91835"/>
                  <a:gd name="connsiteY2" fmla="*/ 25889 h 131193"/>
                  <a:gd name="connsiteX3" fmla="*/ 63686 w 91835"/>
                  <a:gd name="connsiteY3" fmla="*/ 20416 h 131193"/>
                  <a:gd name="connsiteX4" fmla="*/ 64879 w 91835"/>
                  <a:gd name="connsiteY4" fmla="*/ 13517 h 131193"/>
                  <a:gd name="connsiteX5" fmla="*/ 55329 w 91835"/>
                  <a:gd name="connsiteY5" fmla="*/ 13517 h 131193"/>
                  <a:gd name="connsiteX6" fmla="*/ 53295 w 91835"/>
                  <a:gd name="connsiteY6" fmla="*/ 19108 h 131193"/>
                  <a:gd name="connsiteX7" fmla="*/ 47562 w 91835"/>
                  <a:gd name="connsiteY7" fmla="*/ 21250 h 131193"/>
                  <a:gd name="connsiteX8" fmla="*/ 41947 w 91835"/>
                  <a:gd name="connsiteY8" fmla="*/ 19108 h 131193"/>
                  <a:gd name="connsiteX9" fmla="*/ 39795 w 91835"/>
                  <a:gd name="connsiteY9" fmla="*/ 13517 h 131193"/>
                  <a:gd name="connsiteX10" fmla="*/ 30244 w 91835"/>
                  <a:gd name="connsiteY10" fmla="*/ 13517 h 131193"/>
                  <a:gd name="connsiteX11" fmla="*/ 31556 w 91835"/>
                  <a:gd name="connsiteY11" fmla="*/ 20416 h 131193"/>
                  <a:gd name="connsiteX12" fmla="*/ 35138 w 91835"/>
                  <a:gd name="connsiteY12" fmla="*/ 25889 h 131193"/>
                  <a:gd name="connsiteX13" fmla="*/ 40635 w 91835"/>
                  <a:gd name="connsiteY13" fmla="*/ 29458 h 131193"/>
                  <a:gd name="connsiteX14" fmla="*/ 47562 w 91835"/>
                  <a:gd name="connsiteY14" fmla="*/ 30766 h 131193"/>
                  <a:gd name="connsiteX15" fmla="*/ 67858 w 91835"/>
                  <a:gd name="connsiteY15" fmla="*/ 40283 h 131193"/>
                  <a:gd name="connsiteX16" fmla="*/ 27253 w 91835"/>
                  <a:gd name="connsiteY16" fmla="*/ 102739 h 131193"/>
                  <a:gd name="connsiteX17" fmla="*/ 26059 w 91835"/>
                  <a:gd name="connsiteY17" fmla="*/ 102739 h 131193"/>
                  <a:gd name="connsiteX18" fmla="*/ 26059 w 91835"/>
                  <a:gd name="connsiteY18" fmla="*/ 40283 h 131193"/>
                  <a:gd name="connsiteX19" fmla="*/ 13517 w 91835"/>
                  <a:gd name="connsiteY19" fmla="*/ 40283 h 131193"/>
                  <a:gd name="connsiteX20" fmla="*/ 13517 w 91835"/>
                  <a:gd name="connsiteY20" fmla="*/ 123557 h 131193"/>
                  <a:gd name="connsiteX21" fmla="*/ 27253 w 91835"/>
                  <a:gd name="connsiteY21" fmla="*/ 123557 h 131193"/>
                  <a:gd name="connsiteX22" fmla="*/ 67858 w 91835"/>
                  <a:gd name="connsiteY22" fmla="*/ 61102 h 131193"/>
                  <a:gd name="connsiteX23" fmla="*/ 69065 w 91835"/>
                  <a:gd name="connsiteY23" fmla="*/ 61102 h 131193"/>
                  <a:gd name="connsiteX24" fmla="*/ 69065 w 91835"/>
                  <a:gd name="connsiteY24" fmla="*/ 123557 h 131193"/>
                  <a:gd name="connsiteX25" fmla="*/ 81594 w 91835"/>
                  <a:gd name="connsiteY25" fmla="*/ 123557 h 131193"/>
                  <a:gd name="connsiteX26" fmla="*/ 81594 w 91835"/>
                  <a:gd name="connsiteY26" fmla="*/ 40283 h 131193"/>
                  <a:gd name="connsiteX27" fmla="*/ 67858 w 91835"/>
                  <a:gd name="connsiteY27" fmla="*/ 40283 h 1311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91835" h="131193">
                    <a:moveTo>
                      <a:pt x="47562" y="30766"/>
                    </a:moveTo>
                    <a:cubicBezTo>
                      <a:pt x="50068" y="30766"/>
                      <a:pt x="52455" y="30290"/>
                      <a:pt x="54607" y="29458"/>
                    </a:cubicBezTo>
                    <a:cubicBezTo>
                      <a:pt x="56640" y="28625"/>
                      <a:pt x="58543" y="27435"/>
                      <a:pt x="60104" y="25889"/>
                    </a:cubicBezTo>
                    <a:cubicBezTo>
                      <a:pt x="61652" y="24343"/>
                      <a:pt x="62846" y="22558"/>
                      <a:pt x="63686" y="20416"/>
                    </a:cubicBezTo>
                    <a:cubicBezTo>
                      <a:pt x="64525" y="18395"/>
                      <a:pt x="64879" y="16015"/>
                      <a:pt x="64879" y="13517"/>
                    </a:cubicBezTo>
                    <a:lnTo>
                      <a:pt x="55329" y="13517"/>
                    </a:lnTo>
                    <a:cubicBezTo>
                      <a:pt x="55329" y="15895"/>
                      <a:pt x="54607" y="17799"/>
                      <a:pt x="53295" y="19108"/>
                    </a:cubicBezTo>
                    <a:cubicBezTo>
                      <a:pt x="51852" y="20536"/>
                      <a:pt x="49950" y="21250"/>
                      <a:pt x="47562" y="21250"/>
                    </a:cubicBezTo>
                    <a:cubicBezTo>
                      <a:pt x="45174" y="21250"/>
                      <a:pt x="43259" y="20536"/>
                      <a:pt x="41947" y="19108"/>
                    </a:cubicBezTo>
                    <a:cubicBezTo>
                      <a:pt x="40517" y="17799"/>
                      <a:pt x="39795" y="15895"/>
                      <a:pt x="39795" y="13517"/>
                    </a:cubicBezTo>
                    <a:lnTo>
                      <a:pt x="30244" y="13517"/>
                    </a:lnTo>
                    <a:cubicBezTo>
                      <a:pt x="30244" y="16015"/>
                      <a:pt x="30717" y="18395"/>
                      <a:pt x="31556" y="20416"/>
                    </a:cubicBezTo>
                    <a:cubicBezTo>
                      <a:pt x="32383" y="22558"/>
                      <a:pt x="33590" y="24343"/>
                      <a:pt x="35138" y="25889"/>
                    </a:cubicBezTo>
                    <a:cubicBezTo>
                      <a:pt x="36686" y="27435"/>
                      <a:pt x="38483" y="28625"/>
                      <a:pt x="40635" y="29458"/>
                    </a:cubicBezTo>
                    <a:cubicBezTo>
                      <a:pt x="42655" y="30290"/>
                      <a:pt x="45056" y="30766"/>
                      <a:pt x="47562" y="30766"/>
                    </a:cubicBezTo>
                    <a:close/>
                    <a:moveTo>
                      <a:pt x="67858" y="40283"/>
                    </a:moveTo>
                    <a:lnTo>
                      <a:pt x="27253" y="102739"/>
                    </a:lnTo>
                    <a:lnTo>
                      <a:pt x="26059" y="102739"/>
                    </a:lnTo>
                    <a:lnTo>
                      <a:pt x="26059" y="40283"/>
                    </a:lnTo>
                    <a:lnTo>
                      <a:pt x="13517" y="40283"/>
                    </a:lnTo>
                    <a:lnTo>
                      <a:pt x="13517" y="123557"/>
                    </a:lnTo>
                    <a:lnTo>
                      <a:pt x="27253" y="123557"/>
                    </a:lnTo>
                    <a:lnTo>
                      <a:pt x="67858" y="61102"/>
                    </a:lnTo>
                    <a:lnTo>
                      <a:pt x="69065" y="61102"/>
                    </a:lnTo>
                    <a:lnTo>
                      <a:pt x="69065" y="123557"/>
                    </a:lnTo>
                    <a:lnTo>
                      <a:pt x="81594" y="123557"/>
                    </a:lnTo>
                    <a:lnTo>
                      <a:pt x="81594" y="40283"/>
                    </a:lnTo>
                    <a:lnTo>
                      <a:pt x="67858" y="40283"/>
                    </a:lnTo>
                    <a:close/>
                  </a:path>
                </a:pathLst>
              </a:custGeom>
              <a:grpFill/>
              <a:ln w="130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101" name="Полилиния: фигура 100">
                <a:extLst>
                  <a:ext uri="{FF2B5EF4-FFF2-40B4-BE49-F238E27FC236}">
                    <a16:creationId xmlns:a16="http://schemas.microsoft.com/office/drawing/2014/main" id="{375805CB-4900-46FA-86E3-82C0A1AC47AA}"/>
                  </a:ext>
                </a:extLst>
              </p:cNvPr>
              <p:cNvSpPr/>
              <p:nvPr/>
            </p:nvSpPr>
            <p:spPr>
              <a:xfrm>
                <a:off x="1642476" y="518301"/>
                <a:ext cx="91836" cy="104955"/>
              </a:xfrm>
              <a:custGeom>
                <a:avLst/>
                <a:gdLst>
                  <a:gd name="connsiteX0" fmla="*/ 13517 w 91835"/>
                  <a:gd name="connsiteY0" fmla="*/ 24819 h 104955"/>
                  <a:gd name="connsiteX1" fmla="*/ 41586 w 91835"/>
                  <a:gd name="connsiteY1" fmla="*/ 24819 h 104955"/>
                  <a:gd name="connsiteX2" fmla="*/ 41586 w 91835"/>
                  <a:gd name="connsiteY2" fmla="*/ 96792 h 104955"/>
                  <a:gd name="connsiteX3" fmla="*/ 54128 w 91835"/>
                  <a:gd name="connsiteY3" fmla="*/ 96792 h 104955"/>
                  <a:gd name="connsiteX4" fmla="*/ 54128 w 91835"/>
                  <a:gd name="connsiteY4" fmla="*/ 24819 h 104955"/>
                  <a:gd name="connsiteX5" fmla="*/ 82197 w 91835"/>
                  <a:gd name="connsiteY5" fmla="*/ 24819 h 104955"/>
                  <a:gd name="connsiteX6" fmla="*/ 82197 w 91835"/>
                  <a:gd name="connsiteY6" fmla="*/ 13517 h 104955"/>
                  <a:gd name="connsiteX7" fmla="*/ 13517 w 91835"/>
                  <a:gd name="connsiteY7" fmla="*/ 13517 h 104955"/>
                  <a:gd name="connsiteX8" fmla="*/ 13517 w 91835"/>
                  <a:gd name="connsiteY8" fmla="*/ 24819 h 104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1835" h="104955">
                    <a:moveTo>
                      <a:pt x="13517" y="24819"/>
                    </a:moveTo>
                    <a:lnTo>
                      <a:pt x="41586" y="24819"/>
                    </a:lnTo>
                    <a:lnTo>
                      <a:pt x="41586" y="96792"/>
                    </a:lnTo>
                    <a:lnTo>
                      <a:pt x="54128" y="96792"/>
                    </a:lnTo>
                    <a:lnTo>
                      <a:pt x="54128" y="24819"/>
                    </a:lnTo>
                    <a:lnTo>
                      <a:pt x="82197" y="24819"/>
                    </a:lnTo>
                    <a:lnTo>
                      <a:pt x="82197" y="13517"/>
                    </a:lnTo>
                    <a:lnTo>
                      <a:pt x="13517" y="13517"/>
                    </a:lnTo>
                    <a:lnTo>
                      <a:pt x="13517" y="24819"/>
                    </a:lnTo>
                    <a:close/>
                  </a:path>
                </a:pathLst>
              </a:custGeom>
              <a:grpFill/>
              <a:ln w="130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102" name="Полилиния: фигура 101">
                <a:extLst>
                  <a:ext uri="{FF2B5EF4-FFF2-40B4-BE49-F238E27FC236}">
                    <a16:creationId xmlns:a16="http://schemas.microsoft.com/office/drawing/2014/main" id="{53881884-0AB6-4465-BEF0-9ADC9A9A49C9}"/>
                  </a:ext>
                </a:extLst>
              </p:cNvPr>
              <p:cNvSpPr/>
              <p:nvPr/>
            </p:nvSpPr>
            <p:spPr>
              <a:xfrm>
                <a:off x="1740388" y="518301"/>
                <a:ext cx="91836" cy="104955"/>
              </a:xfrm>
              <a:custGeom>
                <a:avLst/>
                <a:gdLst>
                  <a:gd name="connsiteX0" fmla="*/ 83391 w 91835"/>
                  <a:gd name="connsiteY0" fmla="*/ 43853 h 104955"/>
                  <a:gd name="connsiteX1" fmla="*/ 81003 w 91835"/>
                  <a:gd name="connsiteY1" fmla="*/ 32076 h 104955"/>
                  <a:gd name="connsiteX2" fmla="*/ 74076 w 91835"/>
                  <a:gd name="connsiteY2" fmla="*/ 22439 h 104955"/>
                  <a:gd name="connsiteX3" fmla="*/ 63567 w 91835"/>
                  <a:gd name="connsiteY3" fmla="*/ 15897 h 104955"/>
                  <a:gd name="connsiteX4" fmla="*/ 49949 w 91835"/>
                  <a:gd name="connsiteY4" fmla="*/ 13517 h 104955"/>
                  <a:gd name="connsiteX5" fmla="*/ 13517 w 91835"/>
                  <a:gd name="connsiteY5" fmla="*/ 13517 h 104955"/>
                  <a:gd name="connsiteX6" fmla="*/ 13517 w 91835"/>
                  <a:gd name="connsiteY6" fmla="*/ 96792 h 104955"/>
                  <a:gd name="connsiteX7" fmla="*/ 26059 w 91835"/>
                  <a:gd name="connsiteY7" fmla="*/ 96792 h 104955"/>
                  <a:gd name="connsiteX8" fmla="*/ 26059 w 91835"/>
                  <a:gd name="connsiteY8" fmla="*/ 74189 h 104955"/>
                  <a:gd name="connsiteX9" fmla="*/ 49949 w 91835"/>
                  <a:gd name="connsiteY9" fmla="*/ 74189 h 104955"/>
                  <a:gd name="connsiteX10" fmla="*/ 63567 w 91835"/>
                  <a:gd name="connsiteY10" fmla="*/ 71809 h 104955"/>
                  <a:gd name="connsiteX11" fmla="*/ 74076 w 91835"/>
                  <a:gd name="connsiteY11" fmla="*/ 65266 h 104955"/>
                  <a:gd name="connsiteX12" fmla="*/ 81003 w 91835"/>
                  <a:gd name="connsiteY12" fmla="*/ 55630 h 104955"/>
                  <a:gd name="connsiteX13" fmla="*/ 83391 w 91835"/>
                  <a:gd name="connsiteY13" fmla="*/ 43853 h 104955"/>
                  <a:gd name="connsiteX14" fmla="*/ 70849 w 91835"/>
                  <a:gd name="connsiteY14" fmla="*/ 43853 h 104955"/>
                  <a:gd name="connsiteX15" fmla="*/ 65352 w 91835"/>
                  <a:gd name="connsiteY15" fmla="*/ 57653 h 104955"/>
                  <a:gd name="connsiteX16" fmla="*/ 49949 w 91835"/>
                  <a:gd name="connsiteY16" fmla="*/ 62888 h 104955"/>
                  <a:gd name="connsiteX17" fmla="*/ 26059 w 91835"/>
                  <a:gd name="connsiteY17" fmla="*/ 62888 h 104955"/>
                  <a:gd name="connsiteX18" fmla="*/ 26059 w 91835"/>
                  <a:gd name="connsiteY18" fmla="*/ 24819 h 104955"/>
                  <a:gd name="connsiteX19" fmla="*/ 49949 w 91835"/>
                  <a:gd name="connsiteY19" fmla="*/ 24819 h 104955"/>
                  <a:gd name="connsiteX20" fmla="*/ 65352 w 91835"/>
                  <a:gd name="connsiteY20" fmla="*/ 30054 h 104955"/>
                  <a:gd name="connsiteX21" fmla="*/ 70849 w 91835"/>
                  <a:gd name="connsiteY21" fmla="*/ 43853 h 104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91835" h="104955">
                    <a:moveTo>
                      <a:pt x="83391" y="43853"/>
                    </a:moveTo>
                    <a:cubicBezTo>
                      <a:pt x="83391" y="39690"/>
                      <a:pt x="82551" y="35763"/>
                      <a:pt x="81003" y="32076"/>
                    </a:cubicBezTo>
                    <a:cubicBezTo>
                      <a:pt x="79324" y="28388"/>
                      <a:pt x="77054" y="25176"/>
                      <a:pt x="74076" y="22439"/>
                    </a:cubicBezTo>
                    <a:cubicBezTo>
                      <a:pt x="71085" y="19704"/>
                      <a:pt x="67621" y="17444"/>
                      <a:pt x="63567" y="15897"/>
                    </a:cubicBezTo>
                    <a:cubicBezTo>
                      <a:pt x="59382" y="14350"/>
                      <a:pt x="54843" y="13517"/>
                      <a:pt x="49949" y="13517"/>
                    </a:cubicBezTo>
                    <a:lnTo>
                      <a:pt x="13517" y="13517"/>
                    </a:lnTo>
                    <a:lnTo>
                      <a:pt x="13517" y="96792"/>
                    </a:lnTo>
                    <a:lnTo>
                      <a:pt x="26059" y="96792"/>
                    </a:lnTo>
                    <a:lnTo>
                      <a:pt x="26059" y="74189"/>
                    </a:lnTo>
                    <a:lnTo>
                      <a:pt x="49949" y="74189"/>
                    </a:lnTo>
                    <a:cubicBezTo>
                      <a:pt x="54843" y="74189"/>
                      <a:pt x="59382" y="73356"/>
                      <a:pt x="63567" y="71809"/>
                    </a:cubicBezTo>
                    <a:cubicBezTo>
                      <a:pt x="67621" y="70264"/>
                      <a:pt x="71085" y="68003"/>
                      <a:pt x="74076" y="65266"/>
                    </a:cubicBezTo>
                    <a:cubicBezTo>
                      <a:pt x="77054" y="62531"/>
                      <a:pt x="79324" y="59318"/>
                      <a:pt x="81003" y="55630"/>
                    </a:cubicBezTo>
                    <a:cubicBezTo>
                      <a:pt x="82551" y="51942"/>
                      <a:pt x="83391" y="48017"/>
                      <a:pt x="83391" y="43853"/>
                    </a:cubicBezTo>
                    <a:close/>
                    <a:moveTo>
                      <a:pt x="70849" y="43853"/>
                    </a:moveTo>
                    <a:cubicBezTo>
                      <a:pt x="70849" y="49564"/>
                      <a:pt x="69051" y="54203"/>
                      <a:pt x="65352" y="57653"/>
                    </a:cubicBezTo>
                    <a:cubicBezTo>
                      <a:pt x="61652" y="61102"/>
                      <a:pt x="56509" y="62888"/>
                      <a:pt x="49949" y="62888"/>
                    </a:cubicBezTo>
                    <a:lnTo>
                      <a:pt x="26059" y="62888"/>
                    </a:lnTo>
                    <a:lnTo>
                      <a:pt x="26059" y="24819"/>
                    </a:lnTo>
                    <a:lnTo>
                      <a:pt x="49949" y="24819"/>
                    </a:lnTo>
                    <a:cubicBezTo>
                      <a:pt x="56509" y="24819"/>
                      <a:pt x="61652" y="26604"/>
                      <a:pt x="65352" y="30054"/>
                    </a:cubicBezTo>
                    <a:cubicBezTo>
                      <a:pt x="69051" y="33503"/>
                      <a:pt x="70849" y="38143"/>
                      <a:pt x="70849" y="43853"/>
                    </a:cubicBezTo>
                    <a:close/>
                  </a:path>
                </a:pathLst>
              </a:custGeom>
              <a:grpFill/>
              <a:ln w="130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103" name="Полилиния: фигура 102">
                <a:extLst>
                  <a:ext uri="{FF2B5EF4-FFF2-40B4-BE49-F238E27FC236}">
                    <a16:creationId xmlns:a16="http://schemas.microsoft.com/office/drawing/2014/main" id="{A62BBAA4-B002-4F2A-B8E1-134D57DD6AE9}"/>
                  </a:ext>
                </a:extLst>
              </p:cNvPr>
              <p:cNvSpPr/>
              <p:nvPr/>
            </p:nvSpPr>
            <p:spPr>
              <a:xfrm>
                <a:off x="1831227" y="518301"/>
                <a:ext cx="104955" cy="104955"/>
              </a:xfrm>
              <a:custGeom>
                <a:avLst/>
                <a:gdLst>
                  <a:gd name="connsiteX0" fmla="*/ 34062 w 104955"/>
                  <a:gd name="connsiteY0" fmla="*/ 65862 h 104955"/>
                  <a:gd name="connsiteX1" fmla="*/ 43967 w 104955"/>
                  <a:gd name="connsiteY1" fmla="*/ 24819 h 104955"/>
                  <a:gd name="connsiteX2" fmla="*/ 61285 w 104955"/>
                  <a:gd name="connsiteY2" fmla="*/ 24819 h 104955"/>
                  <a:gd name="connsiteX3" fmla="*/ 71085 w 104955"/>
                  <a:gd name="connsiteY3" fmla="*/ 65862 h 104955"/>
                  <a:gd name="connsiteX4" fmla="*/ 34062 w 104955"/>
                  <a:gd name="connsiteY4" fmla="*/ 65862 h 104955"/>
                  <a:gd name="connsiteX5" fmla="*/ 33813 w 104955"/>
                  <a:gd name="connsiteY5" fmla="*/ 13517 h 104955"/>
                  <a:gd name="connsiteX6" fmla="*/ 13517 w 104955"/>
                  <a:gd name="connsiteY6" fmla="*/ 96792 h 104955"/>
                  <a:gd name="connsiteX7" fmla="*/ 26650 w 104955"/>
                  <a:gd name="connsiteY7" fmla="*/ 96792 h 104955"/>
                  <a:gd name="connsiteX8" fmla="*/ 31307 w 104955"/>
                  <a:gd name="connsiteY8" fmla="*/ 77163 h 104955"/>
                  <a:gd name="connsiteX9" fmla="*/ 73827 w 104955"/>
                  <a:gd name="connsiteY9" fmla="*/ 77163 h 104955"/>
                  <a:gd name="connsiteX10" fmla="*/ 78615 w 104955"/>
                  <a:gd name="connsiteY10" fmla="*/ 96792 h 104955"/>
                  <a:gd name="connsiteX11" fmla="*/ 91748 w 104955"/>
                  <a:gd name="connsiteY11" fmla="*/ 96792 h 104955"/>
                  <a:gd name="connsiteX12" fmla="*/ 71439 w 104955"/>
                  <a:gd name="connsiteY12" fmla="*/ 13517 h 104955"/>
                  <a:gd name="connsiteX13" fmla="*/ 33813 w 104955"/>
                  <a:gd name="connsiteY13" fmla="*/ 13517 h 104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04955" h="104955">
                    <a:moveTo>
                      <a:pt x="34062" y="65862"/>
                    </a:moveTo>
                    <a:lnTo>
                      <a:pt x="43967" y="24819"/>
                    </a:lnTo>
                    <a:lnTo>
                      <a:pt x="61285" y="24819"/>
                    </a:lnTo>
                    <a:lnTo>
                      <a:pt x="71085" y="65862"/>
                    </a:lnTo>
                    <a:lnTo>
                      <a:pt x="34062" y="65862"/>
                    </a:lnTo>
                    <a:close/>
                    <a:moveTo>
                      <a:pt x="33813" y="13517"/>
                    </a:moveTo>
                    <a:lnTo>
                      <a:pt x="13517" y="96792"/>
                    </a:lnTo>
                    <a:lnTo>
                      <a:pt x="26650" y="96792"/>
                    </a:lnTo>
                    <a:lnTo>
                      <a:pt x="31307" y="77163"/>
                    </a:lnTo>
                    <a:lnTo>
                      <a:pt x="73827" y="77163"/>
                    </a:lnTo>
                    <a:lnTo>
                      <a:pt x="78615" y="96792"/>
                    </a:lnTo>
                    <a:lnTo>
                      <a:pt x="91748" y="96792"/>
                    </a:lnTo>
                    <a:lnTo>
                      <a:pt x="71439" y="13517"/>
                    </a:lnTo>
                    <a:lnTo>
                      <a:pt x="33813" y="13517"/>
                    </a:lnTo>
                    <a:close/>
                  </a:path>
                </a:pathLst>
              </a:custGeom>
              <a:grpFill/>
              <a:ln w="130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104" name="Полилиния: фигура 103">
                <a:extLst>
                  <a:ext uri="{FF2B5EF4-FFF2-40B4-BE49-F238E27FC236}">
                    <a16:creationId xmlns:a16="http://schemas.microsoft.com/office/drawing/2014/main" id="{BDDBA869-601D-4BB9-B8B2-3392CA0F3523}"/>
                  </a:ext>
                </a:extLst>
              </p:cNvPr>
              <p:cNvSpPr/>
              <p:nvPr/>
            </p:nvSpPr>
            <p:spPr>
              <a:xfrm>
                <a:off x="1939960" y="518301"/>
                <a:ext cx="91836" cy="104955"/>
              </a:xfrm>
              <a:custGeom>
                <a:avLst/>
                <a:gdLst>
                  <a:gd name="connsiteX0" fmla="*/ 13517 w 91835"/>
                  <a:gd name="connsiteY0" fmla="*/ 13517 h 104955"/>
                  <a:gd name="connsiteX1" fmla="*/ 13517 w 91835"/>
                  <a:gd name="connsiteY1" fmla="*/ 96792 h 104955"/>
                  <a:gd name="connsiteX2" fmla="*/ 26046 w 91835"/>
                  <a:gd name="connsiteY2" fmla="*/ 96792 h 104955"/>
                  <a:gd name="connsiteX3" fmla="*/ 26046 w 91835"/>
                  <a:gd name="connsiteY3" fmla="*/ 61102 h 104955"/>
                  <a:gd name="connsiteX4" fmla="*/ 68448 w 91835"/>
                  <a:gd name="connsiteY4" fmla="*/ 61102 h 104955"/>
                  <a:gd name="connsiteX5" fmla="*/ 68448 w 91835"/>
                  <a:gd name="connsiteY5" fmla="*/ 96792 h 104955"/>
                  <a:gd name="connsiteX6" fmla="*/ 80990 w 91835"/>
                  <a:gd name="connsiteY6" fmla="*/ 96792 h 104955"/>
                  <a:gd name="connsiteX7" fmla="*/ 80990 w 91835"/>
                  <a:gd name="connsiteY7" fmla="*/ 13517 h 104955"/>
                  <a:gd name="connsiteX8" fmla="*/ 68448 w 91835"/>
                  <a:gd name="connsiteY8" fmla="*/ 13517 h 104955"/>
                  <a:gd name="connsiteX9" fmla="*/ 68448 w 91835"/>
                  <a:gd name="connsiteY9" fmla="*/ 49801 h 104955"/>
                  <a:gd name="connsiteX10" fmla="*/ 26046 w 91835"/>
                  <a:gd name="connsiteY10" fmla="*/ 49801 h 104955"/>
                  <a:gd name="connsiteX11" fmla="*/ 26046 w 91835"/>
                  <a:gd name="connsiteY11" fmla="*/ 13517 h 104955"/>
                  <a:gd name="connsiteX12" fmla="*/ 13517 w 91835"/>
                  <a:gd name="connsiteY12" fmla="*/ 13517 h 104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1835" h="104955">
                    <a:moveTo>
                      <a:pt x="13517" y="13517"/>
                    </a:moveTo>
                    <a:lnTo>
                      <a:pt x="13517" y="96792"/>
                    </a:lnTo>
                    <a:lnTo>
                      <a:pt x="26046" y="96792"/>
                    </a:lnTo>
                    <a:lnTo>
                      <a:pt x="26046" y="61102"/>
                    </a:lnTo>
                    <a:lnTo>
                      <a:pt x="68448" y="61102"/>
                    </a:lnTo>
                    <a:lnTo>
                      <a:pt x="68448" y="96792"/>
                    </a:lnTo>
                    <a:lnTo>
                      <a:pt x="80990" y="96792"/>
                    </a:lnTo>
                    <a:lnTo>
                      <a:pt x="80990" y="13517"/>
                    </a:lnTo>
                    <a:lnTo>
                      <a:pt x="68448" y="13517"/>
                    </a:lnTo>
                    <a:lnTo>
                      <a:pt x="68448" y="49801"/>
                    </a:lnTo>
                    <a:lnTo>
                      <a:pt x="26046" y="49801"/>
                    </a:lnTo>
                    <a:lnTo>
                      <a:pt x="26046" y="13517"/>
                    </a:lnTo>
                    <a:lnTo>
                      <a:pt x="13517" y="13517"/>
                    </a:lnTo>
                    <a:close/>
                  </a:path>
                </a:pathLst>
              </a:custGeom>
              <a:grpFill/>
              <a:ln w="130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105" name="Полилиния: фигура 104">
                <a:extLst>
                  <a:ext uri="{FF2B5EF4-FFF2-40B4-BE49-F238E27FC236}">
                    <a16:creationId xmlns:a16="http://schemas.microsoft.com/office/drawing/2014/main" id="{0376B7F0-58B9-41C7-B06B-D5ED32E8E3D9}"/>
                  </a:ext>
                </a:extLst>
              </p:cNvPr>
              <p:cNvSpPr/>
              <p:nvPr/>
            </p:nvSpPr>
            <p:spPr>
              <a:xfrm>
                <a:off x="2039694" y="514733"/>
                <a:ext cx="104955" cy="104955"/>
              </a:xfrm>
              <a:custGeom>
                <a:avLst/>
                <a:gdLst>
                  <a:gd name="connsiteX0" fmla="*/ 57113 w 104955"/>
                  <a:gd name="connsiteY0" fmla="*/ 103929 h 104955"/>
                  <a:gd name="connsiteX1" fmla="*/ 72174 w 104955"/>
                  <a:gd name="connsiteY1" fmla="*/ 101549 h 104955"/>
                  <a:gd name="connsiteX2" fmla="*/ 84112 w 104955"/>
                  <a:gd name="connsiteY2" fmla="*/ 95007 h 104955"/>
                  <a:gd name="connsiteX3" fmla="*/ 92706 w 104955"/>
                  <a:gd name="connsiteY3" fmla="*/ 86084 h 104955"/>
                  <a:gd name="connsiteX4" fmla="*/ 97730 w 104955"/>
                  <a:gd name="connsiteY4" fmla="*/ 75973 h 104955"/>
                  <a:gd name="connsiteX5" fmla="*/ 85188 w 104955"/>
                  <a:gd name="connsiteY5" fmla="*/ 74189 h 104955"/>
                  <a:gd name="connsiteX6" fmla="*/ 81121 w 104955"/>
                  <a:gd name="connsiteY6" fmla="*/ 81088 h 104955"/>
                  <a:gd name="connsiteX7" fmla="*/ 75152 w 104955"/>
                  <a:gd name="connsiteY7" fmla="*/ 86917 h 104955"/>
                  <a:gd name="connsiteX8" fmla="*/ 67267 w 104955"/>
                  <a:gd name="connsiteY8" fmla="*/ 91081 h 104955"/>
                  <a:gd name="connsiteX9" fmla="*/ 57113 w 104955"/>
                  <a:gd name="connsiteY9" fmla="*/ 92628 h 104955"/>
                  <a:gd name="connsiteX10" fmla="*/ 45410 w 104955"/>
                  <a:gd name="connsiteY10" fmla="*/ 90011 h 104955"/>
                  <a:gd name="connsiteX11" fmla="*/ 35505 w 104955"/>
                  <a:gd name="connsiteY11" fmla="*/ 82753 h 104955"/>
                  <a:gd name="connsiteX12" fmla="*/ 28696 w 104955"/>
                  <a:gd name="connsiteY12" fmla="*/ 72046 h 104955"/>
                  <a:gd name="connsiteX13" fmla="*/ 26059 w 104955"/>
                  <a:gd name="connsiteY13" fmla="*/ 58724 h 104955"/>
                  <a:gd name="connsiteX14" fmla="*/ 28696 w 104955"/>
                  <a:gd name="connsiteY14" fmla="*/ 45400 h 104955"/>
                  <a:gd name="connsiteX15" fmla="*/ 35505 w 104955"/>
                  <a:gd name="connsiteY15" fmla="*/ 34574 h 104955"/>
                  <a:gd name="connsiteX16" fmla="*/ 45410 w 104955"/>
                  <a:gd name="connsiteY16" fmla="*/ 27435 h 104955"/>
                  <a:gd name="connsiteX17" fmla="*/ 57113 w 104955"/>
                  <a:gd name="connsiteY17" fmla="*/ 24819 h 104955"/>
                  <a:gd name="connsiteX18" fmla="*/ 66440 w 104955"/>
                  <a:gd name="connsiteY18" fmla="*/ 26247 h 104955"/>
                  <a:gd name="connsiteX19" fmla="*/ 73840 w 104955"/>
                  <a:gd name="connsiteY19" fmla="*/ 29935 h 104955"/>
                  <a:gd name="connsiteX20" fmla="*/ 79219 w 104955"/>
                  <a:gd name="connsiteY20" fmla="*/ 35287 h 104955"/>
                  <a:gd name="connsiteX21" fmla="*/ 82800 w 104955"/>
                  <a:gd name="connsiteY21" fmla="*/ 41473 h 104955"/>
                  <a:gd name="connsiteX22" fmla="*/ 95342 w 104955"/>
                  <a:gd name="connsiteY22" fmla="*/ 39689 h 104955"/>
                  <a:gd name="connsiteX23" fmla="*/ 90567 w 104955"/>
                  <a:gd name="connsiteY23" fmla="*/ 30053 h 104955"/>
                  <a:gd name="connsiteX24" fmla="*/ 82564 w 104955"/>
                  <a:gd name="connsiteY24" fmla="*/ 21726 h 104955"/>
                  <a:gd name="connsiteX25" fmla="*/ 71334 w 104955"/>
                  <a:gd name="connsiteY25" fmla="*/ 15777 h 104955"/>
                  <a:gd name="connsiteX26" fmla="*/ 57113 w 104955"/>
                  <a:gd name="connsiteY26" fmla="*/ 13517 h 104955"/>
                  <a:gd name="connsiteX27" fmla="*/ 40517 w 104955"/>
                  <a:gd name="connsiteY27" fmla="*/ 17085 h 104955"/>
                  <a:gd name="connsiteX28" fmla="*/ 26663 w 104955"/>
                  <a:gd name="connsiteY28" fmla="*/ 26722 h 104955"/>
                  <a:gd name="connsiteX29" fmla="*/ 17098 w 104955"/>
                  <a:gd name="connsiteY29" fmla="*/ 41116 h 104955"/>
                  <a:gd name="connsiteX30" fmla="*/ 13517 w 104955"/>
                  <a:gd name="connsiteY30" fmla="*/ 58724 h 104955"/>
                  <a:gd name="connsiteX31" fmla="*/ 17098 w 104955"/>
                  <a:gd name="connsiteY31" fmla="*/ 76330 h 104955"/>
                  <a:gd name="connsiteX32" fmla="*/ 26663 w 104955"/>
                  <a:gd name="connsiteY32" fmla="*/ 90605 h 104955"/>
                  <a:gd name="connsiteX33" fmla="*/ 40517 w 104955"/>
                  <a:gd name="connsiteY33" fmla="*/ 100361 h 104955"/>
                  <a:gd name="connsiteX34" fmla="*/ 57113 w 104955"/>
                  <a:gd name="connsiteY34" fmla="*/ 103929 h 104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104955" h="104955">
                    <a:moveTo>
                      <a:pt x="57113" y="103929"/>
                    </a:moveTo>
                    <a:cubicBezTo>
                      <a:pt x="62610" y="103929"/>
                      <a:pt x="67634" y="103096"/>
                      <a:pt x="72174" y="101549"/>
                    </a:cubicBezTo>
                    <a:cubicBezTo>
                      <a:pt x="76700" y="99884"/>
                      <a:pt x="80649" y="97743"/>
                      <a:pt x="84112" y="95007"/>
                    </a:cubicBezTo>
                    <a:cubicBezTo>
                      <a:pt x="87576" y="92389"/>
                      <a:pt x="90436" y="89415"/>
                      <a:pt x="92706" y="86084"/>
                    </a:cubicBezTo>
                    <a:cubicBezTo>
                      <a:pt x="94975" y="82753"/>
                      <a:pt x="96654" y="79422"/>
                      <a:pt x="97730" y="75973"/>
                    </a:cubicBezTo>
                    <a:lnTo>
                      <a:pt x="85188" y="74189"/>
                    </a:lnTo>
                    <a:cubicBezTo>
                      <a:pt x="84112" y="76567"/>
                      <a:pt x="82800" y="78828"/>
                      <a:pt x="81121" y="81088"/>
                    </a:cubicBezTo>
                    <a:cubicBezTo>
                      <a:pt x="79455" y="83349"/>
                      <a:pt x="77421" y="85252"/>
                      <a:pt x="75152" y="86917"/>
                    </a:cubicBezTo>
                    <a:cubicBezTo>
                      <a:pt x="72882" y="88702"/>
                      <a:pt x="70258" y="90011"/>
                      <a:pt x="67267" y="91081"/>
                    </a:cubicBezTo>
                    <a:cubicBezTo>
                      <a:pt x="64289" y="92152"/>
                      <a:pt x="60825" y="92628"/>
                      <a:pt x="57113" y="92628"/>
                    </a:cubicBezTo>
                    <a:cubicBezTo>
                      <a:pt x="53059" y="92628"/>
                      <a:pt x="49110" y="91795"/>
                      <a:pt x="45410" y="90011"/>
                    </a:cubicBezTo>
                    <a:cubicBezTo>
                      <a:pt x="41710" y="88227"/>
                      <a:pt x="38365" y="85847"/>
                      <a:pt x="35505" y="82753"/>
                    </a:cubicBezTo>
                    <a:cubicBezTo>
                      <a:pt x="32632" y="79779"/>
                      <a:pt x="30362" y="76211"/>
                      <a:pt x="28696" y="72046"/>
                    </a:cubicBezTo>
                    <a:cubicBezTo>
                      <a:pt x="26899" y="67884"/>
                      <a:pt x="26059" y="63482"/>
                      <a:pt x="26059" y="58724"/>
                    </a:cubicBezTo>
                    <a:cubicBezTo>
                      <a:pt x="26059" y="53964"/>
                      <a:pt x="26899" y="49562"/>
                      <a:pt x="28696" y="45400"/>
                    </a:cubicBezTo>
                    <a:cubicBezTo>
                      <a:pt x="30362" y="41236"/>
                      <a:pt x="32632" y="37667"/>
                      <a:pt x="35505" y="34574"/>
                    </a:cubicBezTo>
                    <a:cubicBezTo>
                      <a:pt x="38365" y="31599"/>
                      <a:pt x="41710" y="29221"/>
                      <a:pt x="45410" y="27435"/>
                    </a:cubicBezTo>
                    <a:cubicBezTo>
                      <a:pt x="49110" y="25651"/>
                      <a:pt x="53059" y="24819"/>
                      <a:pt x="57113" y="24819"/>
                    </a:cubicBezTo>
                    <a:cubicBezTo>
                      <a:pt x="60576" y="24819"/>
                      <a:pt x="63685" y="25294"/>
                      <a:pt x="66440" y="26247"/>
                    </a:cubicBezTo>
                    <a:cubicBezTo>
                      <a:pt x="69183" y="27198"/>
                      <a:pt x="71688" y="28388"/>
                      <a:pt x="73840" y="29935"/>
                    </a:cubicBezTo>
                    <a:cubicBezTo>
                      <a:pt x="75873" y="31480"/>
                      <a:pt x="77658" y="33266"/>
                      <a:pt x="79219" y="35287"/>
                    </a:cubicBezTo>
                    <a:cubicBezTo>
                      <a:pt x="80767" y="37310"/>
                      <a:pt x="81961" y="39451"/>
                      <a:pt x="82800" y="41473"/>
                    </a:cubicBezTo>
                    <a:lnTo>
                      <a:pt x="95342" y="39689"/>
                    </a:lnTo>
                    <a:cubicBezTo>
                      <a:pt x="94267" y="36477"/>
                      <a:pt x="92706" y="33266"/>
                      <a:pt x="90567" y="30053"/>
                    </a:cubicBezTo>
                    <a:cubicBezTo>
                      <a:pt x="88415" y="26960"/>
                      <a:pt x="85779" y="24224"/>
                      <a:pt x="82564" y="21726"/>
                    </a:cubicBezTo>
                    <a:cubicBezTo>
                      <a:pt x="79337" y="19228"/>
                      <a:pt x="75506" y="17324"/>
                      <a:pt x="71334" y="15777"/>
                    </a:cubicBezTo>
                    <a:cubicBezTo>
                      <a:pt x="67149" y="14231"/>
                      <a:pt x="62374" y="13517"/>
                      <a:pt x="57113" y="13517"/>
                    </a:cubicBezTo>
                    <a:cubicBezTo>
                      <a:pt x="51261" y="13517"/>
                      <a:pt x="45764" y="14707"/>
                      <a:pt x="40517" y="17085"/>
                    </a:cubicBezTo>
                    <a:cubicBezTo>
                      <a:pt x="35256" y="19465"/>
                      <a:pt x="30598" y="22677"/>
                      <a:pt x="26663" y="26722"/>
                    </a:cubicBezTo>
                    <a:cubicBezTo>
                      <a:pt x="22595" y="30886"/>
                      <a:pt x="19368" y="35644"/>
                      <a:pt x="17098" y="41116"/>
                    </a:cubicBezTo>
                    <a:cubicBezTo>
                      <a:pt x="14711" y="46588"/>
                      <a:pt x="13517" y="52419"/>
                      <a:pt x="13517" y="58724"/>
                    </a:cubicBezTo>
                    <a:cubicBezTo>
                      <a:pt x="13517" y="65028"/>
                      <a:pt x="14711" y="70858"/>
                      <a:pt x="17098" y="76330"/>
                    </a:cubicBezTo>
                    <a:cubicBezTo>
                      <a:pt x="19368" y="81802"/>
                      <a:pt x="22595" y="86560"/>
                      <a:pt x="26663" y="90605"/>
                    </a:cubicBezTo>
                    <a:cubicBezTo>
                      <a:pt x="30598" y="94769"/>
                      <a:pt x="35256" y="97981"/>
                      <a:pt x="40517" y="100361"/>
                    </a:cubicBezTo>
                    <a:cubicBezTo>
                      <a:pt x="45764" y="102739"/>
                      <a:pt x="51261" y="103929"/>
                      <a:pt x="57113" y="103929"/>
                    </a:cubicBezTo>
                    <a:close/>
                  </a:path>
                </a:pathLst>
              </a:custGeom>
              <a:grpFill/>
              <a:ln w="130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106" name="Полилиния: фигура 105">
                <a:extLst>
                  <a:ext uri="{FF2B5EF4-FFF2-40B4-BE49-F238E27FC236}">
                    <a16:creationId xmlns:a16="http://schemas.microsoft.com/office/drawing/2014/main" id="{C2822DB7-7363-4F8A-97EC-249D9AB02A84}"/>
                  </a:ext>
                </a:extLst>
              </p:cNvPr>
              <p:cNvSpPr/>
              <p:nvPr/>
            </p:nvSpPr>
            <p:spPr>
              <a:xfrm>
                <a:off x="2150146" y="513543"/>
                <a:ext cx="118074" cy="118074"/>
              </a:xfrm>
              <a:custGeom>
                <a:avLst/>
                <a:gdLst>
                  <a:gd name="connsiteX0" fmla="*/ 57113 w 118074"/>
                  <a:gd name="connsiteY0" fmla="*/ 33146 h 118074"/>
                  <a:gd name="connsiteX1" fmla="*/ 57113 w 118074"/>
                  <a:gd name="connsiteY1" fmla="*/ 86680 h 118074"/>
                  <a:gd name="connsiteX2" fmla="*/ 43967 w 118074"/>
                  <a:gd name="connsiteY2" fmla="*/ 84300 h 118074"/>
                  <a:gd name="connsiteX3" fmla="*/ 34180 w 118074"/>
                  <a:gd name="connsiteY3" fmla="*/ 78710 h 118074"/>
                  <a:gd name="connsiteX4" fmla="*/ 28198 w 118074"/>
                  <a:gd name="connsiteY4" fmla="*/ 70262 h 118074"/>
                  <a:gd name="connsiteX5" fmla="*/ 26059 w 118074"/>
                  <a:gd name="connsiteY5" fmla="*/ 59914 h 118074"/>
                  <a:gd name="connsiteX6" fmla="*/ 28198 w 118074"/>
                  <a:gd name="connsiteY6" fmla="*/ 49564 h 118074"/>
                  <a:gd name="connsiteX7" fmla="*/ 34180 w 118074"/>
                  <a:gd name="connsiteY7" fmla="*/ 41236 h 118074"/>
                  <a:gd name="connsiteX8" fmla="*/ 43967 w 118074"/>
                  <a:gd name="connsiteY8" fmla="*/ 35526 h 118074"/>
                  <a:gd name="connsiteX9" fmla="*/ 57113 w 118074"/>
                  <a:gd name="connsiteY9" fmla="*/ 33146 h 118074"/>
                  <a:gd name="connsiteX10" fmla="*/ 69655 w 118074"/>
                  <a:gd name="connsiteY10" fmla="*/ 86680 h 118074"/>
                  <a:gd name="connsiteX11" fmla="*/ 69655 w 118074"/>
                  <a:gd name="connsiteY11" fmla="*/ 33146 h 118074"/>
                  <a:gd name="connsiteX12" fmla="*/ 82905 w 118074"/>
                  <a:gd name="connsiteY12" fmla="*/ 35526 h 118074"/>
                  <a:gd name="connsiteX13" fmla="*/ 92587 w 118074"/>
                  <a:gd name="connsiteY13" fmla="*/ 41236 h 118074"/>
                  <a:gd name="connsiteX14" fmla="*/ 98675 w 118074"/>
                  <a:gd name="connsiteY14" fmla="*/ 49564 h 118074"/>
                  <a:gd name="connsiteX15" fmla="*/ 100708 w 118074"/>
                  <a:gd name="connsiteY15" fmla="*/ 59914 h 118074"/>
                  <a:gd name="connsiteX16" fmla="*/ 98675 w 118074"/>
                  <a:gd name="connsiteY16" fmla="*/ 70262 h 118074"/>
                  <a:gd name="connsiteX17" fmla="*/ 92587 w 118074"/>
                  <a:gd name="connsiteY17" fmla="*/ 78710 h 118074"/>
                  <a:gd name="connsiteX18" fmla="*/ 82905 w 118074"/>
                  <a:gd name="connsiteY18" fmla="*/ 84300 h 118074"/>
                  <a:gd name="connsiteX19" fmla="*/ 69655 w 118074"/>
                  <a:gd name="connsiteY19" fmla="*/ 86680 h 118074"/>
                  <a:gd name="connsiteX20" fmla="*/ 69655 w 118074"/>
                  <a:gd name="connsiteY20" fmla="*/ 106309 h 118074"/>
                  <a:gd name="connsiteX21" fmla="*/ 69655 w 118074"/>
                  <a:gd name="connsiteY21" fmla="*/ 97981 h 118074"/>
                  <a:gd name="connsiteX22" fmla="*/ 87563 w 118074"/>
                  <a:gd name="connsiteY22" fmla="*/ 94532 h 118074"/>
                  <a:gd name="connsiteX23" fmla="*/ 101299 w 118074"/>
                  <a:gd name="connsiteY23" fmla="*/ 86204 h 118074"/>
                  <a:gd name="connsiteX24" fmla="*/ 110141 w 118074"/>
                  <a:gd name="connsiteY24" fmla="*/ 74307 h 118074"/>
                  <a:gd name="connsiteX25" fmla="*/ 113251 w 118074"/>
                  <a:gd name="connsiteY25" fmla="*/ 59914 h 118074"/>
                  <a:gd name="connsiteX26" fmla="*/ 110141 w 118074"/>
                  <a:gd name="connsiteY26" fmla="*/ 45519 h 118074"/>
                  <a:gd name="connsiteX27" fmla="*/ 101299 w 118074"/>
                  <a:gd name="connsiteY27" fmla="*/ 33503 h 118074"/>
                  <a:gd name="connsiteX28" fmla="*/ 87563 w 118074"/>
                  <a:gd name="connsiteY28" fmla="*/ 25176 h 118074"/>
                  <a:gd name="connsiteX29" fmla="*/ 69655 w 118074"/>
                  <a:gd name="connsiteY29" fmla="*/ 21845 h 118074"/>
                  <a:gd name="connsiteX30" fmla="*/ 69655 w 118074"/>
                  <a:gd name="connsiteY30" fmla="*/ 13517 h 118074"/>
                  <a:gd name="connsiteX31" fmla="*/ 57113 w 118074"/>
                  <a:gd name="connsiteY31" fmla="*/ 13517 h 118074"/>
                  <a:gd name="connsiteX32" fmla="*/ 57113 w 118074"/>
                  <a:gd name="connsiteY32" fmla="*/ 21845 h 118074"/>
                  <a:gd name="connsiteX33" fmla="*/ 39192 w 118074"/>
                  <a:gd name="connsiteY33" fmla="*/ 25176 h 118074"/>
                  <a:gd name="connsiteX34" fmla="*/ 25456 w 118074"/>
                  <a:gd name="connsiteY34" fmla="*/ 33503 h 118074"/>
                  <a:gd name="connsiteX35" fmla="*/ 16613 w 118074"/>
                  <a:gd name="connsiteY35" fmla="*/ 45519 h 118074"/>
                  <a:gd name="connsiteX36" fmla="*/ 13517 w 118074"/>
                  <a:gd name="connsiteY36" fmla="*/ 59914 h 118074"/>
                  <a:gd name="connsiteX37" fmla="*/ 16613 w 118074"/>
                  <a:gd name="connsiteY37" fmla="*/ 74307 h 118074"/>
                  <a:gd name="connsiteX38" fmla="*/ 25456 w 118074"/>
                  <a:gd name="connsiteY38" fmla="*/ 86204 h 118074"/>
                  <a:gd name="connsiteX39" fmla="*/ 39192 w 118074"/>
                  <a:gd name="connsiteY39" fmla="*/ 94532 h 118074"/>
                  <a:gd name="connsiteX40" fmla="*/ 57113 w 118074"/>
                  <a:gd name="connsiteY40" fmla="*/ 97981 h 118074"/>
                  <a:gd name="connsiteX41" fmla="*/ 57113 w 118074"/>
                  <a:gd name="connsiteY41" fmla="*/ 106309 h 118074"/>
                  <a:gd name="connsiteX42" fmla="*/ 69655 w 118074"/>
                  <a:gd name="connsiteY42" fmla="*/ 106309 h 1180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</a:cxnLst>
                <a:rect l="l" t="t" r="r" b="b"/>
                <a:pathLst>
                  <a:path w="118074" h="118074">
                    <a:moveTo>
                      <a:pt x="57113" y="33146"/>
                    </a:moveTo>
                    <a:lnTo>
                      <a:pt x="57113" y="86680"/>
                    </a:lnTo>
                    <a:cubicBezTo>
                      <a:pt x="52206" y="86560"/>
                      <a:pt x="47798" y="85729"/>
                      <a:pt x="43967" y="84300"/>
                    </a:cubicBezTo>
                    <a:cubicBezTo>
                      <a:pt x="40031" y="82992"/>
                      <a:pt x="36804" y="81088"/>
                      <a:pt x="34180" y="78710"/>
                    </a:cubicBezTo>
                    <a:cubicBezTo>
                      <a:pt x="31543" y="76330"/>
                      <a:pt x="29523" y="73475"/>
                      <a:pt x="28198" y="70262"/>
                    </a:cubicBezTo>
                    <a:cubicBezTo>
                      <a:pt x="26767" y="67051"/>
                      <a:pt x="26059" y="63602"/>
                      <a:pt x="26059" y="59914"/>
                    </a:cubicBezTo>
                    <a:cubicBezTo>
                      <a:pt x="26059" y="56226"/>
                      <a:pt x="26767" y="52775"/>
                      <a:pt x="28198" y="49564"/>
                    </a:cubicBezTo>
                    <a:cubicBezTo>
                      <a:pt x="29523" y="46351"/>
                      <a:pt x="31543" y="43615"/>
                      <a:pt x="34180" y="41236"/>
                    </a:cubicBezTo>
                    <a:cubicBezTo>
                      <a:pt x="36804" y="38857"/>
                      <a:pt x="40031" y="36953"/>
                      <a:pt x="43967" y="35526"/>
                    </a:cubicBezTo>
                    <a:cubicBezTo>
                      <a:pt x="47798" y="34099"/>
                      <a:pt x="52206" y="33266"/>
                      <a:pt x="57113" y="33146"/>
                    </a:cubicBezTo>
                    <a:close/>
                    <a:moveTo>
                      <a:pt x="69655" y="86680"/>
                    </a:moveTo>
                    <a:lnTo>
                      <a:pt x="69655" y="33146"/>
                    </a:lnTo>
                    <a:cubicBezTo>
                      <a:pt x="74548" y="33266"/>
                      <a:pt x="78970" y="34099"/>
                      <a:pt x="82905" y="35526"/>
                    </a:cubicBezTo>
                    <a:cubicBezTo>
                      <a:pt x="86736" y="36953"/>
                      <a:pt x="89951" y="38857"/>
                      <a:pt x="92587" y="41236"/>
                    </a:cubicBezTo>
                    <a:cubicBezTo>
                      <a:pt x="95211" y="43615"/>
                      <a:pt x="97245" y="46351"/>
                      <a:pt x="98675" y="49564"/>
                    </a:cubicBezTo>
                    <a:cubicBezTo>
                      <a:pt x="99987" y="52775"/>
                      <a:pt x="100708" y="56226"/>
                      <a:pt x="100708" y="59914"/>
                    </a:cubicBezTo>
                    <a:cubicBezTo>
                      <a:pt x="100708" y="63602"/>
                      <a:pt x="99987" y="67051"/>
                      <a:pt x="98675" y="70262"/>
                    </a:cubicBezTo>
                    <a:cubicBezTo>
                      <a:pt x="97245" y="73475"/>
                      <a:pt x="95211" y="76330"/>
                      <a:pt x="92587" y="78710"/>
                    </a:cubicBezTo>
                    <a:cubicBezTo>
                      <a:pt x="89951" y="81088"/>
                      <a:pt x="86736" y="82992"/>
                      <a:pt x="82905" y="84300"/>
                    </a:cubicBezTo>
                    <a:cubicBezTo>
                      <a:pt x="78970" y="85729"/>
                      <a:pt x="74548" y="86560"/>
                      <a:pt x="69655" y="86680"/>
                    </a:cubicBezTo>
                    <a:close/>
                    <a:moveTo>
                      <a:pt x="69655" y="106309"/>
                    </a:moveTo>
                    <a:lnTo>
                      <a:pt x="69655" y="97981"/>
                    </a:lnTo>
                    <a:cubicBezTo>
                      <a:pt x="76214" y="97863"/>
                      <a:pt x="82197" y="96673"/>
                      <a:pt x="87563" y="94532"/>
                    </a:cubicBezTo>
                    <a:cubicBezTo>
                      <a:pt x="92942" y="92509"/>
                      <a:pt x="97481" y="89654"/>
                      <a:pt x="101299" y="86204"/>
                    </a:cubicBezTo>
                    <a:cubicBezTo>
                      <a:pt x="105130" y="82755"/>
                      <a:pt x="108108" y="78828"/>
                      <a:pt x="110141" y="74307"/>
                    </a:cubicBezTo>
                    <a:cubicBezTo>
                      <a:pt x="112175" y="69787"/>
                      <a:pt x="113251" y="65029"/>
                      <a:pt x="113251" y="59914"/>
                    </a:cubicBezTo>
                    <a:cubicBezTo>
                      <a:pt x="113251" y="54797"/>
                      <a:pt x="112175" y="50039"/>
                      <a:pt x="110141" y="45519"/>
                    </a:cubicBezTo>
                    <a:cubicBezTo>
                      <a:pt x="108108" y="40998"/>
                      <a:pt x="105130" y="36953"/>
                      <a:pt x="101299" y="33503"/>
                    </a:cubicBezTo>
                    <a:cubicBezTo>
                      <a:pt x="97481" y="30054"/>
                      <a:pt x="92942" y="27317"/>
                      <a:pt x="87563" y="25176"/>
                    </a:cubicBezTo>
                    <a:cubicBezTo>
                      <a:pt x="82197" y="23153"/>
                      <a:pt x="76214" y="21963"/>
                      <a:pt x="69655" y="21845"/>
                    </a:cubicBezTo>
                    <a:lnTo>
                      <a:pt x="69655" y="13517"/>
                    </a:lnTo>
                    <a:lnTo>
                      <a:pt x="57113" y="13517"/>
                    </a:lnTo>
                    <a:lnTo>
                      <a:pt x="57113" y="21845"/>
                    </a:lnTo>
                    <a:cubicBezTo>
                      <a:pt x="50540" y="21963"/>
                      <a:pt x="44571" y="23153"/>
                      <a:pt x="39192" y="25176"/>
                    </a:cubicBezTo>
                    <a:cubicBezTo>
                      <a:pt x="33813" y="27317"/>
                      <a:pt x="29273" y="30054"/>
                      <a:pt x="25456" y="33503"/>
                    </a:cubicBezTo>
                    <a:cubicBezTo>
                      <a:pt x="21638" y="36953"/>
                      <a:pt x="18647" y="40998"/>
                      <a:pt x="16613" y="45519"/>
                    </a:cubicBezTo>
                    <a:cubicBezTo>
                      <a:pt x="14593" y="50039"/>
                      <a:pt x="13517" y="54797"/>
                      <a:pt x="13517" y="59914"/>
                    </a:cubicBezTo>
                    <a:cubicBezTo>
                      <a:pt x="13517" y="65029"/>
                      <a:pt x="14593" y="69787"/>
                      <a:pt x="16613" y="74307"/>
                    </a:cubicBezTo>
                    <a:cubicBezTo>
                      <a:pt x="18647" y="78828"/>
                      <a:pt x="21638" y="82755"/>
                      <a:pt x="25456" y="86204"/>
                    </a:cubicBezTo>
                    <a:cubicBezTo>
                      <a:pt x="29273" y="89654"/>
                      <a:pt x="33813" y="92509"/>
                      <a:pt x="39192" y="94532"/>
                    </a:cubicBezTo>
                    <a:cubicBezTo>
                      <a:pt x="44571" y="96673"/>
                      <a:pt x="50540" y="97863"/>
                      <a:pt x="57113" y="97981"/>
                    </a:cubicBezTo>
                    <a:lnTo>
                      <a:pt x="57113" y="106309"/>
                    </a:lnTo>
                    <a:lnTo>
                      <a:pt x="69655" y="106309"/>
                    </a:lnTo>
                    <a:close/>
                  </a:path>
                </a:pathLst>
              </a:custGeom>
              <a:grpFill/>
              <a:ln w="130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107" name="Полилиния: фигура 106">
                <a:extLst>
                  <a:ext uri="{FF2B5EF4-FFF2-40B4-BE49-F238E27FC236}">
                    <a16:creationId xmlns:a16="http://schemas.microsoft.com/office/drawing/2014/main" id="{52080BEC-9FF1-448F-B2D3-44FF4613C58C}"/>
                  </a:ext>
                </a:extLst>
              </p:cNvPr>
              <p:cNvSpPr/>
              <p:nvPr/>
            </p:nvSpPr>
            <p:spPr>
              <a:xfrm>
                <a:off x="2277286" y="514733"/>
                <a:ext cx="104955" cy="104955"/>
              </a:xfrm>
              <a:custGeom>
                <a:avLst/>
                <a:gdLst>
                  <a:gd name="connsiteX0" fmla="*/ 103109 w 104955"/>
                  <a:gd name="connsiteY0" fmla="*/ 58724 h 104955"/>
                  <a:gd name="connsiteX1" fmla="*/ 99528 w 104955"/>
                  <a:gd name="connsiteY1" fmla="*/ 41116 h 104955"/>
                  <a:gd name="connsiteX2" fmla="*/ 89846 w 104955"/>
                  <a:gd name="connsiteY2" fmla="*/ 26722 h 104955"/>
                  <a:gd name="connsiteX3" fmla="*/ 75637 w 104955"/>
                  <a:gd name="connsiteY3" fmla="*/ 17085 h 104955"/>
                  <a:gd name="connsiteX4" fmla="*/ 58320 w 104955"/>
                  <a:gd name="connsiteY4" fmla="*/ 13517 h 104955"/>
                  <a:gd name="connsiteX5" fmla="*/ 40989 w 104955"/>
                  <a:gd name="connsiteY5" fmla="*/ 17085 h 104955"/>
                  <a:gd name="connsiteX6" fmla="*/ 26781 w 104955"/>
                  <a:gd name="connsiteY6" fmla="*/ 26722 h 104955"/>
                  <a:gd name="connsiteX7" fmla="*/ 17112 w 104955"/>
                  <a:gd name="connsiteY7" fmla="*/ 41116 h 104955"/>
                  <a:gd name="connsiteX8" fmla="*/ 13517 w 104955"/>
                  <a:gd name="connsiteY8" fmla="*/ 58724 h 104955"/>
                  <a:gd name="connsiteX9" fmla="*/ 17112 w 104955"/>
                  <a:gd name="connsiteY9" fmla="*/ 76330 h 104955"/>
                  <a:gd name="connsiteX10" fmla="*/ 26781 w 104955"/>
                  <a:gd name="connsiteY10" fmla="*/ 90605 h 104955"/>
                  <a:gd name="connsiteX11" fmla="*/ 40989 w 104955"/>
                  <a:gd name="connsiteY11" fmla="*/ 100361 h 104955"/>
                  <a:gd name="connsiteX12" fmla="*/ 58320 w 104955"/>
                  <a:gd name="connsiteY12" fmla="*/ 103929 h 104955"/>
                  <a:gd name="connsiteX13" fmla="*/ 75637 w 104955"/>
                  <a:gd name="connsiteY13" fmla="*/ 100361 h 104955"/>
                  <a:gd name="connsiteX14" fmla="*/ 89846 w 104955"/>
                  <a:gd name="connsiteY14" fmla="*/ 90605 h 104955"/>
                  <a:gd name="connsiteX15" fmla="*/ 99528 w 104955"/>
                  <a:gd name="connsiteY15" fmla="*/ 76330 h 104955"/>
                  <a:gd name="connsiteX16" fmla="*/ 103109 w 104955"/>
                  <a:gd name="connsiteY16" fmla="*/ 58724 h 104955"/>
                  <a:gd name="connsiteX17" fmla="*/ 26059 w 104955"/>
                  <a:gd name="connsiteY17" fmla="*/ 58724 h 104955"/>
                  <a:gd name="connsiteX18" fmla="*/ 28696 w 104955"/>
                  <a:gd name="connsiteY18" fmla="*/ 45400 h 104955"/>
                  <a:gd name="connsiteX19" fmla="*/ 35741 w 104955"/>
                  <a:gd name="connsiteY19" fmla="*/ 34574 h 104955"/>
                  <a:gd name="connsiteX20" fmla="*/ 46014 w 104955"/>
                  <a:gd name="connsiteY20" fmla="*/ 27435 h 104955"/>
                  <a:gd name="connsiteX21" fmla="*/ 58320 w 104955"/>
                  <a:gd name="connsiteY21" fmla="*/ 24819 h 104955"/>
                  <a:gd name="connsiteX22" fmla="*/ 70613 w 104955"/>
                  <a:gd name="connsiteY22" fmla="*/ 27435 h 104955"/>
                  <a:gd name="connsiteX23" fmla="*/ 80885 w 104955"/>
                  <a:gd name="connsiteY23" fmla="*/ 34574 h 104955"/>
                  <a:gd name="connsiteX24" fmla="*/ 87930 w 104955"/>
                  <a:gd name="connsiteY24" fmla="*/ 45400 h 104955"/>
                  <a:gd name="connsiteX25" fmla="*/ 90567 w 104955"/>
                  <a:gd name="connsiteY25" fmla="*/ 58724 h 104955"/>
                  <a:gd name="connsiteX26" fmla="*/ 87930 w 104955"/>
                  <a:gd name="connsiteY26" fmla="*/ 72046 h 104955"/>
                  <a:gd name="connsiteX27" fmla="*/ 80885 w 104955"/>
                  <a:gd name="connsiteY27" fmla="*/ 82753 h 104955"/>
                  <a:gd name="connsiteX28" fmla="*/ 70613 w 104955"/>
                  <a:gd name="connsiteY28" fmla="*/ 90011 h 104955"/>
                  <a:gd name="connsiteX29" fmla="*/ 58320 w 104955"/>
                  <a:gd name="connsiteY29" fmla="*/ 92628 h 104955"/>
                  <a:gd name="connsiteX30" fmla="*/ 46014 w 104955"/>
                  <a:gd name="connsiteY30" fmla="*/ 90011 h 104955"/>
                  <a:gd name="connsiteX31" fmla="*/ 35741 w 104955"/>
                  <a:gd name="connsiteY31" fmla="*/ 82753 h 104955"/>
                  <a:gd name="connsiteX32" fmla="*/ 28696 w 104955"/>
                  <a:gd name="connsiteY32" fmla="*/ 72046 h 104955"/>
                  <a:gd name="connsiteX33" fmla="*/ 26059 w 104955"/>
                  <a:gd name="connsiteY33" fmla="*/ 58724 h 104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104955" h="104955">
                    <a:moveTo>
                      <a:pt x="103109" y="58724"/>
                    </a:moveTo>
                    <a:cubicBezTo>
                      <a:pt x="103109" y="52419"/>
                      <a:pt x="101915" y="46588"/>
                      <a:pt x="99528" y="41116"/>
                    </a:cubicBezTo>
                    <a:cubicBezTo>
                      <a:pt x="97127" y="35644"/>
                      <a:pt x="93913" y="30886"/>
                      <a:pt x="89846" y="26722"/>
                    </a:cubicBezTo>
                    <a:cubicBezTo>
                      <a:pt x="85792" y="22677"/>
                      <a:pt x="81003" y="19465"/>
                      <a:pt x="75637" y="17085"/>
                    </a:cubicBezTo>
                    <a:cubicBezTo>
                      <a:pt x="70258" y="14707"/>
                      <a:pt x="64407" y="13517"/>
                      <a:pt x="58320" y="13517"/>
                    </a:cubicBezTo>
                    <a:cubicBezTo>
                      <a:pt x="52219" y="13517"/>
                      <a:pt x="46368" y="14707"/>
                      <a:pt x="40989" y="17085"/>
                    </a:cubicBezTo>
                    <a:cubicBezTo>
                      <a:pt x="35623" y="19465"/>
                      <a:pt x="30848" y="22677"/>
                      <a:pt x="26781" y="26722"/>
                    </a:cubicBezTo>
                    <a:cubicBezTo>
                      <a:pt x="22714" y="30886"/>
                      <a:pt x="19499" y="35644"/>
                      <a:pt x="17112" y="41116"/>
                    </a:cubicBezTo>
                    <a:cubicBezTo>
                      <a:pt x="14711" y="46588"/>
                      <a:pt x="13517" y="52419"/>
                      <a:pt x="13517" y="58724"/>
                    </a:cubicBezTo>
                    <a:cubicBezTo>
                      <a:pt x="13517" y="65028"/>
                      <a:pt x="14711" y="70858"/>
                      <a:pt x="17112" y="76330"/>
                    </a:cubicBezTo>
                    <a:cubicBezTo>
                      <a:pt x="19499" y="81802"/>
                      <a:pt x="22714" y="86560"/>
                      <a:pt x="26781" y="90605"/>
                    </a:cubicBezTo>
                    <a:cubicBezTo>
                      <a:pt x="30848" y="94769"/>
                      <a:pt x="35623" y="97981"/>
                      <a:pt x="40989" y="100361"/>
                    </a:cubicBezTo>
                    <a:cubicBezTo>
                      <a:pt x="46368" y="102739"/>
                      <a:pt x="52219" y="103929"/>
                      <a:pt x="58320" y="103929"/>
                    </a:cubicBezTo>
                    <a:cubicBezTo>
                      <a:pt x="64407" y="103929"/>
                      <a:pt x="70258" y="102739"/>
                      <a:pt x="75637" y="100361"/>
                    </a:cubicBezTo>
                    <a:cubicBezTo>
                      <a:pt x="81003" y="97981"/>
                      <a:pt x="85792" y="94769"/>
                      <a:pt x="89846" y="90605"/>
                    </a:cubicBezTo>
                    <a:cubicBezTo>
                      <a:pt x="93913" y="86560"/>
                      <a:pt x="97127" y="81802"/>
                      <a:pt x="99528" y="76330"/>
                    </a:cubicBezTo>
                    <a:cubicBezTo>
                      <a:pt x="101915" y="70858"/>
                      <a:pt x="103109" y="65028"/>
                      <a:pt x="103109" y="58724"/>
                    </a:cubicBezTo>
                    <a:close/>
                    <a:moveTo>
                      <a:pt x="26059" y="58724"/>
                    </a:moveTo>
                    <a:cubicBezTo>
                      <a:pt x="26059" y="53964"/>
                      <a:pt x="26899" y="49562"/>
                      <a:pt x="28696" y="45400"/>
                    </a:cubicBezTo>
                    <a:cubicBezTo>
                      <a:pt x="30480" y="41236"/>
                      <a:pt x="32750" y="37667"/>
                      <a:pt x="35741" y="34574"/>
                    </a:cubicBezTo>
                    <a:cubicBezTo>
                      <a:pt x="38719" y="31599"/>
                      <a:pt x="42065" y="29221"/>
                      <a:pt x="46014" y="27435"/>
                    </a:cubicBezTo>
                    <a:cubicBezTo>
                      <a:pt x="49950" y="25651"/>
                      <a:pt x="54017" y="24819"/>
                      <a:pt x="58320" y="24819"/>
                    </a:cubicBezTo>
                    <a:cubicBezTo>
                      <a:pt x="62610" y="24819"/>
                      <a:pt x="66677" y="25651"/>
                      <a:pt x="70613" y="27435"/>
                    </a:cubicBezTo>
                    <a:cubicBezTo>
                      <a:pt x="74561" y="29221"/>
                      <a:pt x="77907" y="31599"/>
                      <a:pt x="80885" y="34574"/>
                    </a:cubicBezTo>
                    <a:cubicBezTo>
                      <a:pt x="83876" y="37667"/>
                      <a:pt x="86146" y="41236"/>
                      <a:pt x="87930" y="45400"/>
                    </a:cubicBezTo>
                    <a:cubicBezTo>
                      <a:pt x="89728" y="49562"/>
                      <a:pt x="90567" y="53964"/>
                      <a:pt x="90567" y="58724"/>
                    </a:cubicBezTo>
                    <a:cubicBezTo>
                      <a:pt x="90567" y="63482"/>
                      <a:pt x="89728" y="67884"/>
                      <a:pt x="87930" y="72046"/>
                    </a:cubicBezTo>
                    <a:cubicBezTo>
                      <a:pt x="86146" y="76211"/>
                      <a:pt x="83876" y="79779"/>
                      <a:pt x="80885" y="82753"/>
                    </a:cubicBezTo>
                    <a:cubicBezTo>
                      <a:pt x="77907" y="85847"/>
                      <a:pt x="74561" y="88227"/>
                      <a:pt x="70613" y="90011"/>
                    </a:cubicBezTo>
                    <a:cubicBezTo>
                      <a:pt x="66677" y="91795"/>
                      <a:pt x="62610" y="92628"/>
                      <a:pt x="58320" y="92628"/>
                    </a:cubicBezTo>
                    <a:cubicBezTo>
                      <a:pt x="54017" y="92628"/>
                      <a:pt x="49950" y="91795"/>
                      <a:pt x="46014" y="90011"/>
                    </a:cubicBezTo>
                    <a:cubicBezTo>
                      <a:pt x="42065" y="88227"/>
                      <a:pt x="38719" y="85847"/>
                      <a:pt x="35741" y="82753"/>
                    </a:cubicBezTo>
                    <a:cubicBezTo>
                      <a:pt x="32750" y="79779"/>
                      <a:pt x="30480" y="76211"/>
                      <a:pt x="28696" y="72046"/>
                    </a:cubicBezTo>
                    <a:cubicBezTo>
                      <a:pt x="26899" y="67884"/>
                      <a:pt x="26059" y="63482"/>
                      <a:pt x="26059" y="58724"/>
                    </a:cubicBezTo>
                    <a:close/>
                  </a:path>
                </a:pathLst>
              </a:custGeom>
              <a:grpFill/>
              <a:ln w="130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108" name="Полилиния: фигура 107">
                <a:extLst>
                  <a:ext uri="{FF2B5EF4-FFF2-40B4-BE49-F238E27FC236}">
                    <a16:creationId xmlns:a16="http://schemas.microsoft.com/office/drawing/2014/main" id="{C172DCB4-84C5-4C53-925F-1E669BA4E053}"/>
                  </a:ext>
                </a:extLst>
              </p:cNvPr>
              <p:cNvSpPr/>
              <p:nvPr/>
            </p:nvSpPr>
            <p:spPr>
              <a:xfrm>
                <a:off x="2399165" y="518301"/>
                <a:ext cx="91836" cy="104955"/>
              </a:xfrm>
              <a:custGeom>
                <a:avLst/>
                <a:gdLst>
                  <a:gd name="connsiteX0" fmla="*/ 83391 w 91835"/>
                  <a:gd name="connsiteY0" fmla="*/ 43853 h 104955"/>
                  <a:gd name="connsiteX1" fmla="*/ 81003 w 91835"/>
                  <a:gd name="connsiteY1" fmla="*/ 32076 h 104955"/>
                  <a:gd name="connsiteX2" fmla="*/ 74076 w 91835"/>
                  <a:gd name="connsiteY2" fmla="*/ 22439 h 104955"/>
                  <a:gd name="connsiteX3" fmla="*/ 63554 w 91835"/>
                  <a:gd name="connsiteY3" fmla="*/ 15897 h 104955"/>
                  <a:gd name="connsiteX4" fmla="*/ 49936 w 91835"/>
                  <a:gd name="connsiteY4" fmla="*/ 13517 h 104955"/>
                  <a:gd name="connsiteX5" fmla="*/ 13517 w 91835"/>
                  <a:gd name="connsiteY5" fmla="*/ 13517 h 104955"/>
                  <a:gd name="connsiteX6" fmla="*/ 13517 w 91835"/>
                  <a:gd name="connsiteY6" fmla="*/ 96792 h 104955"/>
                  <a:gd name="connsiteX7" fmla="*/ 26059 w 91835"/>
                  <a:gd name="connsiteY7" fmla="*/ 96792 h 104955"/>
                  <a:gd name="connsiteX8" fmla="*/ 26059 w 91835"/>
                  <a:gd name="connsiteY8" fmla="*/ 74189 h 104955"/>
                  <a:gd name="connsiteX9" fmla="*/ 49936 w 91835"/>
                  <a:gd name="connsiteY9" fmla="*/ 74189 h 104955"/>
                  <a:gd name="connsiteX10" fmla="*/ 63554 w 91835"/>
                  <a:gd name="connsiteY10" fmla="*/ 71809 h 104955"/>
                  <a:gd name="connsiteX11" fmla="*/ 74076 w 91835"/>
                  <a:gd name="connsiteY11" fmla="*/ 65266 h 104955"/>
                  <a:gd name="connsiteX12" fmla="*/ 81003 w 91835"/>
                  <a:gd name="connsiteY12" fmla="*/ 55630 h 104955"/>
                  <a:gd name="connsiteX13" fmla="*/ 83391 w 91835"/>
                  <a:gd name="connsiteY13" fmla="*/ 43853 h 104955"/>
                  <a:gd name="connsiteX14" fmla="*/ 70849 w 91835"/>
                  <a:gd name="connsiteY14" fmla="*/ 43853 h 104955"/>
                  <a:gd name="connsiteX15" fmla="*/ 65351 w 91835"/>
                  <a:gd name="connsiteY15" fmla="*/ 57653 h 104955"/>
                  <a:gd name="connsiteX16" fmla="*/ 49936 w 91835"/>
                  <a:gd name="connsiteY16" fmla="*/ 62888 h 104955"/>
                  <a:gd name="connsiteX17" fmla="*/ 26059 w 91835"/>
                  <a:gd name="connsiteY17" fmla="*/ 62888 h 104955"/>
                  <a:gd name="connsiteX18" fmla="*/ 26059 w 91835"/>
                  <a:gd name="connsiteY18" fmla="*/ 24819 h 104955"/>
                  <a:gd name="connsiteX19" fmla="*/ 49936 w 91835"/>
                  <a:gd name="connsiteY19" fmla="*/ 24819 h 104955"/>
                  <a:gd name="connsiteX20" fmla="*/ 65351 w 91835"/>
                  <a:gd name="connsiteY20" fmla="*/ 30054 h 104955"/>
                  <a:gd name="connsiteX21" fmla="*/ 70849 w 91835"/>
                  <a:gd name="connsiteY21" fmla="*/ 43853 h 104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91835" h="104955">
                    <a:moveTo>
                      <a:pt x="83391" y="43853"/>
                    </a:moveTo>
                    <a:cubicBezTo>
                      <a:pt x="83391" y="39690"/>
                      <a:pt x="82551" y="35763"/>
                      <a:pt x="81003" y="32076"/>
                    </a:cubicBezTo>
                    <a:cubicBezTo>
                      <a:pt x="79324" y="28388"/>
                      <a:pt x="77054" y="25176"/>
                      <a:pt x="74076" y="22439"/>
                    </a:cubicBezTo>
                    <a:cubicBezTo>
                      <a:pt x="71085" y="19704"/>
                      <a:pt x="67621" y="17444"/>
                      <a:pt x="63554" y="15897"/>
                    </a:cubicBezTo>
                    <a:cubicBezTo>
                      <a:pt x="59382" y="14350"/>
                      <a:pt x="54843" y="13517"/>
                      <a:pt x="49936" y="13517"/>
                    </a:cubicBezTo>
                    <a:lnTo>
                      <a:pt x="13517" y="13517"/>
                    </a:lnTo>
                    <a:lnTo>
                      <a:pt x="13517" y="96792"/>
                    </a:lnTo>
                    <a:lnTo>
                      <a:pt x="26059" y="96792"/>
                    </a:lnTo>
                    <a:lnTo>
                      <a:pt x="26059" y="74189"/>
                    </a:lnTo>
                    <a:lnTo>
                      <a:pt x="49936" y="74189"/>
                    </a:lnTo>
                    <a:cubicBezTo>
                      <a:pt x="54843" y="74189"/>
                      <a:pt x="59382" y="73356"/>
                      <a:pt x="63554" y="71809"/>
                    </a:cubicBezTo>
                    <a:cubicBezTo>
                      <a:pt x="67621" y="70264"/>
                      <a:pt x="71085" y="68003"/>
                      <a:pt x="74076" y="65266"/>
                    </a:cubicBezTo>
                    <a:cubicBezTo>
                      <a:pt x="77054" y="62531"/>
                      <a:pt x="79324" y="59318"/>
                      <a:pt x="81003" y="55630"/>
                    </a:cubicBezTo>
                    <a:cubicBezTo>
                      <a:pt x="82551" y="51942"/>
                      <a:pt x="83391" y="48017"/>
                      <a:pt x="83391" y="43853"/>
                    </a:cubicBezTo>
                    <a:close/>
                    <a:moveTo>
                      <a:pt x="70849" y="43853"/>
                    </a:moveTo>
                    <a:cubicBezTo>
                      <a:pt x="70849" y="49564"/>
                      <a:pt x="69051" y="54203"/>
                      <a:pt x="65351" y="57653"/>
                    </a:cubicBezTo>
                    <a:cubicBezTo>
                      <a:pt x="61652" y="61102"/>
                      <a:pt x="56509" y="62888"/>
                      <a:pt x="49936" y="62888"/>
                    </a:cubicBezTo>
                    <a:lnTo>
                      <a:pt x="26059" y="62888"/>
                    </a:lnTo>
                    <a:lnTo>
                      <a:pt x="26059" y="24819"/>
                    </a:lnTo>
                    <a:lnTo>
                      <a:pt x="49936" y="24819"/>
                    </a:lnTo>
                    <a:cubicBezTo>
                      <a:pt x="56509" y="24819"/>
                      <a:pt x="61652" y="26604"/>
                      <a:pt x="65351" y="30054"/>
                    </a:cubicBezTo>
                    <a:cubicBezTo>
                      <a:pt x="69051" y="33503"/>
                      <a:pt x="70849" y="38143"/>
                      <a:pt x="70849" y="43853"/>
                    </a:cubicBezTo>
                    <a:close/>
                  </a:path>
                </a:pathLst>
              </a:custGeom>
              <a:grpFill/>
              <a:ln w="130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109" name="Полилиния: фигура 108">
                <a:extLst>
                  <a:ext uri="{FF2B5EF4-FFF2-40B4-BE49-F238E27FC236}">
                    <a16:creationId xmlns:a16="http://schemas.microsoft.com/office/drawing/2014/main" id="{35FFACF1-2A35-49C4-849B-31CE37AC83F7}"/>
                  </a:ext>
                </a:extLst>
              </p:cNvPr>
              <p:cNvSpPr/>
              <p:nvPr/>
            </p:nvSpPr>
            <p:spPr>
              <a:xfrm>
                <a:off x="2501916" y="518301"/>
                <a:ext cx="104955" cy="104955"/>
              </a:xfrm>
              <a:custGeom>
                <a:avLst/>
                <a:gdLst>
                  <a:gd name="connsiteX0" fmla="*/ 56522 w 104955"/>
                  <a:gd name="connsiteY0" fmla="*/ 67646 h 104955"/>
                  <a:gd name="connsiteX1" fmla="*/ 85778 w 104955"/>
                  <a:gd name="connsiteY1" fmla="*/ 31362 h 104955"/>
                  <a:gd name="connsiteX2" fmla="*/ 86972 w 104955"/>
                  <a:gd name="connsiteY2" fmla="*/ 31362 h 104955"/>
                  <a:gd name="connsiteX3" fmla="*/ 86972 w 104955"/>
                  <a:gd name="connsiteY3" fmla="*/ 96792 h 104955"/>
                  <a:gd name="connsiteX4" fmla="*/ 99514 w 104955"/>
                  <a:gd name="connsiteY4" fmla="*/ 96792 h 104955"/>
                  <a:gd name="connsiteX5" fmla="*/ 99514 w 104955"/>
                  <a:gd name="connsiteY5" fmla="*/ 13517 h 104955"/>
                  <a:gd name="connsiteX6" fmla="*/ 85778 w 104955"/>
                  <a:gd name="connsiteY6" fmla="*/ 13517 h 104955"/>
                  <a:gd name="connsiteX7" fmla="*/ 56522 w 104955"/>
                  <a:gd name="connsiteY7" fmla="*/ 49801 h 104955"/>
                  <a:gd name="connsiteX8" fmla="*/ 27253 w 104955"/>
                  <a:gd name="connsiteY8" fmla="*/ 13517 h 104955"/>
                  <a:gd name="connsiteX9" fmla="*/ 13517 w 104955"/>
                  <a:gd name="connsiteY9" fmla="*/ 13517 h 104955"/>
                  <a:gd name="connsiteX10" fmla="*/ 13517 w 104955"/>
                  <a:gd name="connsiteY10" fmla="*/ 96792 h 104955"/>
                  <a:gd name="connsiteX11" fmla="*/ 26059 w 104955"/>
                  <a:gd name="connsiteY11" fmla="*/ 96792 h 104955"/>
                  <a:gd name="connsiteX12" fmla="*/ 26059 w 104955"/>
                  <a:gd name="connsiteY12" fmla="*/ 31362 h 104955"/>
                  <a:gd name="connsiteX13" fmla="*/ 27253 w 104955"/>
                  <a:gd name="connsiteY13" fmla="*/ 31362 h 104955"/>
                  <a:gd name="connsiteX14" fmla="*/ 56522 w 104955"/>
                  <a:gd name="connsiteY14" fmla="*/ 67646 h 104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04955" h="104955">
                    <a:moveTo>
                      <a:pt x="56522" y="67646"/>
                    </a:moveTo>
                    <a:lnTo>
                      <a:pt x="85778" y="31362"/>
                    </a:lnTo>
                    <a:lnTo>
                      <a:pt x="86972" y="31362"/>
                    </a:lnTo>
                    <a:lnTo>
                      <a:pt x="86972" y="96792"/>
                    </a:lnTo>
                    <a:lnTo>
                      <a:pt x="99514" y="96792"/>
                    </a:lnTo>
                    <a:lnTo>
                      <a:pt x="99514" y="13517"/>
                    </a:lnTo>
                    <a:lnTo>
                      <a:pt x="85778" y="13517"/>
                    </a:lnTo>
                    <a:lnTo>
                      <a:pt x="56522" y="49801"/>
                    </a:lnTo>
                    <a:lnTo>
                      <a:pt x="27253" y="13517"/>
                    </a:lnTo>
                    <a:lnTo>
                      <a:pt x="13517" y="13517"/>
                    </a:lnTo>
                    <a:lnTo>
                      <a:pt x="13517" y="96792"/>
                    </a:lnTo>
                    <a:lnTo>
                      <a:pt x="26059" y="96792"/>
                    </a:lnTo>
                    <a:lnTo>
                      <a:pt x="26059" y="31362"/>
                    </a:lnTo>
                    <a:lnTo>
                      <a:pt x="27253" y="31362"/>
                    </a:lnTo>
                    <a:lnTo>
                      <a:pt x="56522" y="67646"/>
                    </a:lnTo>
                    <a:close/>
                  </a:path>
                </a:pathLst>
              </a:custGeom>
              <a:grpFill/>
              <a:ln w="130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110" name="Полилиния: фигура 109">
                <a:extLst>
                  <a:ext uri="{FF2B5EF4-FFF2-40B4-BE49-F238E27FC236}">
                    <a16:creationId xmlns:a16="http://schemas.microsoft.com/office/drawing/2014/main" id="{6000B2AA-988A-4D8F-8048-2560E67FF872}"/>
                  </a:ext>
                </a:extLst>
              </p:cNvPr>
              <p:cNvSpPr/>
              <p:nvPr/>
            </p:nvSpPr>
            <p:spPr>
              <a:xfrm>
                <a:off x="2618416" y="518301"/>
                <a:ext cx="104955" cy="104955"/>
              </a:xfrm>
              <a:custGeom>
                <a:avLst/>
                <a:gdLst>
                  <a:gd name="connsiteX0" fmla="*/ 34062 w 104955"/>
                  <a:gd name="connsiteY0" fmla="*/ 65862 h 104955"/>
                  <a:gd name="connsiteX1" fmla="*/ 43980 w 104955"/>
                  <a:gd name="connsiteY1" fmla="*/ 24819 h 104955"/>
                  <a:gd name="connsiteX2" fmla="*/ 61298 w 104955"/>
                  <a:gd name="connsiteY2" fmla="*/ 24819 h 104955"/>
                  <a:gd name="connsiteX3" fmla="*/ 71085 w 104955"/>
                  <a:gd name="connsiteY3" fmla="*/ 65862 h 104955"/>
                  <a:gd name="connsiteX4" fmla="*/ 34062 w 104955"/>
                  <a:gd name="connsiteY4" fmla="*/ 65862 h 104955"/>
                  <a:gd name="connsiteX5" fmla="*/ 33826 w 104955"/>
                  <a:gd name="connsiteY5" fmla="*/ 13517 h 104955"/>
                  <a:gd name="connsiteX6" fmla="*/ 13517 w 104955"/>
                  <a:gd name="connsiteY6" fmla="*/ 96792 h 104955"/>
                  <a:gd name="connsiteX7" fmla="*/ 26663 w 104955"/>
                  <a:gd name="connsiteY7" fmla="*/ 96792 h 104955"/>
                  <a:gd name="connsiteX8" fmla="*/ 31320 w 104955"/>
                  <a:gd name="connsiteY8" fmla="*/ 77163 h 104955"/>
                  <a:gd name="connsiteX9" fmla="*/ 73840 w 104955"/>
                  <a:gd name="connsiteY9" fmla="*/ 77163 h 104955"/>
                  <a:gd name="connsiteX10" fmla="*/ 78615 w 104955"/>
                  <a:gd name="connsiteY10" fmla="*/ 96792 h 104955"/>
                  <a:gd name="connsiteX11" fmla="*/ 91748 w 104955"/>
                  <a:gd name="connsiteY11" fmla="*/ 96792 h 104955"/>
                  <a:gd name="connsiteX12" fmla="*/ 71452 w 104955"/>
                  <a:gd name="connsiteY12" fmla="*/ 13517 h 104955"/>
                  <a:gd name="connsiteX13" fmla="*/ 33826 w 104955"/>
                  <a:gd name="connsiteY13" fmla="*/ 13517 h 104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04955" h="104955">
                    <a:moveTo>
                      <a:pt x="34062" y="65862"/>
                    </a:moveTo>
                    <a:lnTo>
                      <a:pt x="43980" y="24819"/>
                    </a:lnTo>
                    <a:lnTo>
                      <a:pt x="61298" y="24819"/>
                    </a:lnTo>
                    <a:lnTo>
                      <a:pt x="71085" y="65862"/>
                    </a:lnTo>
                    <a:lnTo>
                      <a:pt x="34062" y="65862"/>
                    </a:lnTo>
                    <a:close/>
                    <a:moveTo>
                      <a:pt x="33826" y="13517"/>
                    </a:moveTo>
                    <a:lnTo>
                      <a:pt x="13517" y="96792"/>
                    </a:lnTo>
                    <a:lnTo>
                      <a:pt x="26663" y="96792"/>
                    </a:lnTo>
                    <a:lnTo>
                      <a:pt x="31320" y="77163"/>
                    </a:lnTo>
                    <a:lnTo>
                      <a:pt x="73840" y="77163"/>
                    </a:lnTo>
                    <a:lnTo>
                      <a:pt x="78615" y="96792"/>
                    </a:lnTo>
                    <a:lnTo>
                      <a:pt x="91748" y="96792"/>
                    </a:lnTo>
                    <a:lnTo>
                      <a:pt x="71452" y="13517"/>
                    </a:lnTo>
                    <a:lnTo>
                      <a:pt x="33826" y="13517"/>
                    </a:lnTo>
                    <a:close/>
                  </a:path>
                </a:pathLst>
              </a:custGeom>
              <a:grpFill/>
              <a:ln w="130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111" name="Полилиния: фигура 110">
                <a:extLst>
                  <a:ext uri="{FF2B5EF4-FFF2-40B4-BE49-F238E27FC236}">
                    <a16:creationId xmlns:a16="http://schemas.microsoft.com/office/drawing/2014/main" id="{4CBD25FC-6C19-4247-AE66-DD011A98479A}"/>
                  </a:ext>
                </a:extLst>
              </p:cNvPr>
              <p:cNvSpPr/>
              <p:nvPr/>
            </p:nvSpPr>
            <p:spPr>
              <a:xfrm>
                <a:off x="2727150" y="518301"/>
                <a:ext cx="91836" cy="118074"/>
              </a:xfrm>
              <a:custGeom>
                <a:avLst/>
                <a:gdLst>
                  <a:gd name="connsiteX0" fmla="*/ 13517 w 91835"/>
                  <a:gd name="connsiteY0" fmla="*/ 96792 h 118074"/>
                  <a:gd name="connsiteX1" fmla="*/ 75624 w 91835"/>
                  <a:gd name="connsiteY1" fmla="*/ 96792 h 118074"/>
                  <a:gd name="connsiteX2" fmla="*/ 75624 w 91835"/>
                  <a:gd name="connsiteY2" fmla="*/ 111067 h 118074"/>
                  <a:gd name="connsiteX3" fmla="*/ 88166 w 91835"/>
                  <a:gd name="connsiteY3" fmla="*/ 111067 h 118074"/>
                  <a:gd name="connsiteX4" fmla="*/ 88166 w 91835"/>
                  <a:gd name="connsiteY4" fmla="*/ 85490 h 118074"/>
                  <a:gd name="connsiteX5" fmla="*/ 78615 w 91835"/>
                  <a:gd name="connsiteY5" fmla="*/ 85490 h 118074"/>
                  <a:gd name="connsiteX6" fmla="*/ 78615 w 91835"/>
                  <a:gd name="connsiteY6" fmla="*/ 13517 h 118074"/>
                  <a:gd name="connsiteX7" fmla="*/ 66073 w 91835"/>
                  <a:gd name="connsiteY7" fmla="*/ 13517 h 118074"/>
                  <a:gd name="connsiteX8" fmla="*/ 66073 w 91835"/>
                  <a:gd name="connsiteY8" fmla="*/ 85490 h 118074"/>
                  <a:gd name="connsiteX9" fmla="*/ 26059 w 91835"/>
                  <a:gd name="connsiteY9" fmla="*/ 85490 h 118074"/>
                  <a:gd name="connsiteX10" fmla="*/ 26059 w 91835"/>
                  <a:gd name="connsiteY10" fmla="*/ 13517 h 118074"/>
                  <a:gd name="connsiteX11" fmla="*/ 13517 w 91835"/>
                  <a:gd name="connsiteY11" fmla="*/ 13517 h 118074"/>
                  <a:gd name="connsiteX12" fmla="*/ 13517 w 91835"/>
                  <a:gd name="connsiteY12" fmla="*/ 96792 h 1180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1835" h="118074">
                    <a:moveTo>
                      <a:pt x="13517" y="96792"/>
                    </a:moveTo>
                    <a:lnTo>
                      <a:pt x="75624" y="96792"/>
                    </a:lnTo>
                    <a:lnTo>
                      <a:pt x="75624" y="111067"/>
                    </a:lnTo>
                    <a:lnTo>
                      <a:pt x="88166" y="111067"/>
                    </a:lnTo>
                    <a:lnTo>
                      <a:pt x="88166" y="85490"/>
                    </a:lnTo>
                    <a:lnTo>
                      <a:pt x="78615" y="85490"/>
                    </a:lnTo>
                    <a:lnTo>
                      <a:pt x="78615" y="13517"/>
                    </a:lnTo>
                    <a:lnTo>
                      <a:pt x="66073" y="13517"/>
                    </a:lnTo>
                    <a:lnTo>
                      <a:pt x="66073" y="85490"/>
                    </a:lnTo>
                    <a:lnTo>
                      <a:pt x="26059" y="85490"/>
                    </a:lnTo>
                    <a:lnTo>
                      <a:pt x="26059" y="13517"/>
                    </a:lnTo>
                    <a:lnTo>
                      <a:pt x="13517" y="13517"/>
                    </a:lnTo>
                    <a:lnTo>
                      <a:pt x="13517" y="96792"/>
                    </a:lnTo>
                    <a:close/>
                  </a:path>
                </a:pathLst>
              </a:custGeom>
              <a:grpFill/>
              <a:ln w="130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112" name="Полилиния: фигура 111">
                <a:extLst>
                  <a:ext uri="{FF2B5EF4-FFF2-40B4-BE49-F238E27FC236}">
                    <a16:creationId xmlns:a16="http://schemas.microsoft.com/office/drawing/2014/main" id="{256FC3BB-EBF1-493A-939F-B0CE550CA142}"/>
                  </a:ext>
                </a:extLst>
              </p:cNvPr>
              <p:cNvSpPr/>
              <p:nvPr/>
            </p:nvSpPr>
            <p:spPr>
              <a:xfrm>
                <a:off x="2831068" y="518301"/>
                <a:ext cx="91836" cy="104955"/>
              </a:xfrm>
              <a:custGeom>
                <a:avLst/>
                <a:gdLst>
                  <a:gd name="connsiteX0" fmla="*/ 67871 w 91835"/>
                  <a:gd name="connsiteY0" fmla="*/ 13517 h 104955"/>
                  <a:gd name="connsiteX1" fmla="*/ 27253 w 91835"/>
                  <a:gd name="connsiteY1" fmla="*/ 75973 h 104955"/>
                  <a:gd name="connsiteX2" fmla="*/ 26059 w 91835"/>
                  <a:gd name="connsiteY2" fmla="*/ 75973 h 104955"/>
                  <a:gd name="connsiteX3" fmla="*/ 26059 w 91835"/>
                  <a:gd name="connsiteY3" fmla="*/ 13517 h 104955"/>
                  <a:gd name="connsiteX4" fmla="*/ 13517 w 91835"/>
                  <a:gd name="connsiteY4" fmla="*/ 13517 h 104955"/>
                  <a:gd name="connsiteX5" fmla="*/ 13517 w 91835"/>
                  <a:gd name="connsiteY5" fmla="*/ 96792 h 104955"/>
                  <a:gd name="connsiteX6" fmla="*/ 27253 w 91835"/>
                  <a:gd name="connsiteY6" fmla="*/ 96792 h 104955"/>
                  <a:gd name="connsiteX7" fmla="*/ 67871 w 91835"/>
                  <a:gd name="connsiteY7" fmla="*/ 34336 h 104955"/>
                  <a:gd name="connsiteX8" fmla="*/ 69065 w 91835"/>
                  <a:gd name="connsiteY8" fmla="*/ 34336 h 104955"/>
                  <a:gd name="connsiteX9" fmla="*/ 69065 w 91835"/>
                  <a:gd name="connsiteY9" fmla="*/ 96792 h 104955"/>
                  <a:gd name="connsiteX10" fmla="*/ 81607 w 91835"/>
                  <a:gd name="connsiteY10" fmla="*/ 96792 h 104955"/>
                  <a:gd name="connsiteX11" fmla="*/ 81607 w 91835"/>
                  <a:gd name="connsiteY11" fmla="*/ 13517 h 104955"/>
                  <a:gd name="connsiteX12" fmla="*/ 67871 w 91835"/>
                  <a:gd name="connsiteY12" fmla="*/ 13517 h 104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1835" h="104955">
                    <a:moveTo>
                      <a:pt x="67871" y="13517"/>
                    </a:moveTo>
                    <a:lnTo>
                      <a:pt x="27253" y="75973"/>
                    </a:lnTo>
                    <a:lnTo>
                      <a:pt x="26059" y="75973"/>
                    </a:lnTo>
                    <a:lnTo>
                      <a:pt x="26059" y="13517"/>
                    </a:lnTo>
                    <a:lnTo>
                      <a:pt x="13517" y="13517"/>
                    </a:lnTo>
                    <a:lnTo>
                      <a:pt x="13517" y="96792"/>
                    </a:lnTo>
                    <a:lnTo>
                      <a:pt x="27253" y="96792"/>
                    </a:lnTo>
                    <a:lnTo>
                      <a:pt x="67871" y="34336"/>
                    </a:lnTo>
                    <a:lnTo>
                      <a:pt x="69065" y="34336"/>
                    </a:lnTo>
                    <a:lnTo>
                      <a:pt x="69065" y="96792"/>
                    </a:lnTo>
                    <a:lnTo>
                      <a:pt x="81607" y="96792"/>
                    </a:lnTo>
                    <a:lnTo>
                      <a:pt x="81607" y="13517"/>
                    </a:lnTo>
                    <a:lnTo>
                      <a:pt x="67871" y="13517"/>
                    </a:lnTo>
                    <a:close/>
                  </a:path>
                </a:pathLst>
              </a:custGeom>
              <a:grpFill/>
              <a:ln w="130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113" name="Полилиния: фигура 112">
                <a:extLst>
                  <a:ext uri="{FF2B5EF4-FFF2-40B4-BE49-F238E27FC236}">
                    <a16:creationId xmlns:a16="http://schemas.microsoft.com/office/drawing/2014/main" id="{D4859347-40FE-440C-8BB2-AFAA2B3B4B2D}"/>
                  </a:ext>
                </a:extLst>
              </p:cNvPr>
              <p:cNvSpPr/>
              <p:nvPr/>
            </p:nvSpPr>
            <p:spPr>
              <a:xfrm>
                <a:off x="2935577" y="518301"/>
                <a:ext cx="91836" cy="104955"/>
              </a:xfrm>
              <a:custGeom>
                <a:avLst/>
                <a:gdLst>
                  <a:gd name="connsiteX0" fmla="*/ 67871 w 91835"/>
                  <a:gd name="connsiteY0" fmla="*/ 13517 h 104955"/>
                  <a:gd name="connsiteX1" fmla="*/ 27253 w 91835"/>
                  <a:gd name="connsiteY1" fmla="*/ 75973 h 104955"/>
                  <a:gd name="connsiteX2" fmla="*/ 26059 w 91835"/>
                  <a:gd name="connsiteY2" fmla="*/ 75973 h 104955"/>
                  <a:gd name="connsiteX3" fmla="*/ 26059 w 91835"/>
                  <a:gd name="connsiteY3" fmla="*/ 13517 h 104955"/>
                  <a:gd name="connsiteX4" fmla="*/ 13517 w 91835"/>
                  <a:gd name="connsiteY4" fmla="*/ 13517 h 104955"/>
                  <a:gd name="connsiteX5" fmla="*/ 13517 w 91835"/>
                  <a:gd name="connsiteY5" fmla="*/ 96792 h 104955"/>
                  <a:gd name="connsiteX6" fmla="*/ 27253 w 91835"/>
                  <a:gd name="connsiteY6" fmla="*/ 96792 h 104955"/>
                  <a:gd name="connsiteX7" fmla="*/ 67871 w 91835"/>
                  <a:gd name="connsiteY7" fmla="*/ 34336 h 104955"/>
                  <a:gd name="connsiteX8" fmla="*/ 69065 w 91835"/>
                  <a:gd name="connsiteY8" fmla="*/ 34336 h 104955"/>
                  <a:gd name="connsiteX9" fmla="*/ 69065 w 91835"/>
                  <a:gd name="connsiteY9" fmla="*/ 96792 h 104955"/>
                  <a:gd name="connsiteX10" fmla="*/ 81607 w 91835"/>
                  <a:gd name="connsiteY10" fmla="*/ 96792 h 104955"/>
                  <a:gd name="connsiteX11" fmla="*/ 81607 w 91835"/>
                  <a:gd name="connsiteY11" fmla="*/ 13517 h 104955"/>
                  <a:gd name="connsiteX12" fmla="*/ 67871 w 91835"/>
                  <a:gd name="connsiteY12" fmla="*/ 13517 h 104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1835" h="104955">
                    <a:moveTo>
                      <a:pt x="67871" y="13517"/>
                    </a:moveTo>
                    <a:lnTo>
                      <a:pt x="27253" y="75973"/>
                    </a:lnTo>
                    <a:lnTo>
                      <a:pt x="26059" y="75973"/>
                    </a:lnTo>
                    <a:lnTo>
                      <a:pt x="26059" y="13517"/>
                    </a:lnTo>
                    <a:lnTo>
                      <a:pt x="13517" y="13517"/>
                    </a:lnTo>
                    <a:lnTo>
                      <a:pt x="13517" y="96792"/>
                    </a:lnTo>
                    <a:lnTo>
                      <a:pt x="27253" y="96792"/>
                    </a:lnTo>
                    <a:lnTo>
                      <a:pt x="67871" y="34336"/>
                    </a:lnTo>
                    <a:lnTo>
                      <a:pt x="69065" y="34336"/>
                    </a:lnTo>
                    <a:lnTo>
                      <a:pt x="69065" y="96792"/>
                    </a:lnTo>
                    <a:lnTo>
                      <a:pt x="81607" y="96792"/>
                    </a:lnTo>
                    <a:lnTo>
                      <a:pt x="81607" y="13517"/>
                    </a:lnTo>
                    <a:lnTo>
                      <a:pt x="67871" y="13517"/>
                    </a:lnTo>
                    <a:close/>
                  </a:path>
                </a:pathLst>
              </a:custGeom>
              <a:grpFill/>
              <a:ln w="130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</p:grpSp>
        <p:sp>
          <p:nvSpPr>
            <p:cNvPr id="86" name="Полилиния: фигура 85">
              <a:extLst>
                <a:ext uri="{FF2B5EF4-FFF2-40B4-BE49-F238E27FC236}">
                  <a16:creationId xmlns:a16="http://schemas.microsoft.com/office/drawing/2014/main" id="{48F8EBA0-47C6-47D5-B742-491E5F3FD7EA}"/>
                </a:ext>
              </a:extLst>
            </p:cNvPr>
            <p:cNvSpPr/>
            <p:nvPr/>
          </p:nvSpPr>
          <p:spPr>
            <a:xfrm>
              <a:off x="122130" y="196115"/>
              <a:ext cx="1167625" cy="590372"/>
            </a:xfrm>
            <a:custGeom>
              <a:avLst/>
              <a:gdLst>
                <a:gd name="connsiteX0" fmla="*/ 551090 w 1167625"/>
                <a:gd name="connsiteY0" fmla="*/ 133875 h 590372"/>
                <a:gd name="connsiteX1" fmla="*/ 529578 w 1167625"/>
                <a:gd name="connsiteY1" fmla="*/ 137601 h 590372"/>
                <a:gd name="connsiteX2" fmla="*/ 522468 w 1167625"/>
                <a:gd name="connsiteY2" fmla="*/ 148668 h 590372"/>
                <a:gd name="connsiteX3" fmla="*/ 522468 w 1167625"/>
                <a:gd name="connsiteY3" fmla="*/ 356426 h 590372"/>
                <a:gd name="connsiteX4" fmla="*/ 520817 w 1167625"/>
                <a:gd name="connsiteY4" fmla="*/ 358078 h 590372"/>
                <a:gd name="connsiteX5" fmla="*/ 520817 w 1167625"/>
                <a:gd name="connsiteY5" fmla="*/ 358078 h 590372"/>
                <a:gd name="connsiteX6" fmla="*/ 519166 w 1167625"/>
                <a:gd name="connsiteY6" fmla="*/ 356426 h 590372"/>
                <a:gd name="connsiteX7" fmla="*/ 519166 w 1167625"/>
                <a:gd name="connsiteY7" fmla="*/ 232225 h 590372"/>
                <a:gd name="connsiteX8" fmla="*/ 516964 w 1167625"/>
                <a:gd name="connsiteY8" fmla="*/ 230198 h 590372"/>
                <a:gd name="connsiteX9" fmla="*/ 515466 w 1167625"/>
                <a:gd name="connsiteY9" fmla="*/ 230355 h 590372"/>
                <a:gd name="connsiteX10" fmla="*/ 514763 w 1167625"/>
                <a:gd name="connsiteY10" fmla="*/ 229677 h 590372"/>
                <a:gd name="connsiteX11" fmla="*/ 514763 w 1167625"/>
                <a:gd name="connsiteY11" fmla="*/ 229677 h 590372"/>
                <a:gd name="connsiteX12" fmla="*/ 513999 w 1167625"/>
                <a:gd name="connsiteY12" fmla="*/ 228979 h 590372"/>
                <a:gd name="connsiteX13" fmla="*/ 489787 w 1167625"/>
                <a:gd name="connsiteY13" fmla="*/ 237734 h 590372"/>
                <a:gd name="connsiteX14" fmla="*/ 487388 w 1167625"/>
                <a:gd name="connsiteY14" fmla="*/ 241970 h 590372"/>
                <a:gd name="connsiteX15" fmla="*/ 486507 w 1167625"/>
                <a:gd name="connsiteY15" fmla="*/ 246159 h 590372"/>
                <a:gd name="connsiteX16" fmla="*/ 486507 w 1167625"/>
                <a:gd name="connsiteY16" fmla="*/ 362113 h 590372"/>
                <a:gd name="connsiteX17" fmla="*/ 483205 w 1167625"/>
                <a:gd name="connsiteY17" fmla="*/ 365417 h 590372"/>
                <a:gd name="connsiteX18" fmla="*/ 481737 w 1167625"/>
                <a:gd name="connsiteY18" fmla="*/ 365417 h 590372"/>
                <a:gd name="connsiteX19" fmla="*/ 479903 w 1167625"/>
                <a:gd name="connsiteY19" fmla="*/ 367251 h 590372"/>
                <a:gd name="connsiteX20" fmla="*/ 479903 w 1167625"/>
                <a:gd name="connsiteY20" fmla="*/ 367251 h 590372"/>
                <a:gd name="connsiteX21" fmla="*/ 478068 w 1167625"/>
                <a:gd name="connsiteY21" fmla="*/ 369085 h 590372"/>
                <a:gd name="connsiteX22" fmla="*/ 476600 w 1167625"/>
                <a:gd name="connsiteY22" fmla="*/ 369085 h 590372"/>
                <a:gd name="connsiteX23" fmla="*/ 473298 w 1167625"/>
                <a:gd name="connsiteY23" fmla="*/ 372389 h 590372"/>
                <a:gd name="connsiteX24" fmla="*/ 473298 w 1167625"/>
                <a:gd name="connsiteY24" fmla="*/ 388717 h 590372"/>
                <a:gd name="connsiteX25" fmla="*/ 472013 w 1167625"/>
                <a:gd name="connsiteY25" fmla="*/ 390001 h 590372"/>
                <a:gd name="connsiteX26" fmla="*/ 472013 w 1167625"/>
                <a:gd name="connsiteY26" fmla="*/ 390001 h 590372"/>
                <a:gd name="connsiteX27" fmla="*/ 470729 w 1167625"/>
                <a:gd name="connsiteY27" fmla="*/ 391286 h 590372"/>
                <a:gd name="connsiteX28" fmla="*/ 470729 w 1167625"/>
                <a:gd name="connsiteY28" fmla="*/ 395689 h 590372"/>
                <a:gd name="connsiteX29" fmla="*/ 470179 w 1167625"/>
                <a:gd name="connsiteY29" fmla="*/ 396240 h 590372"/>
                <a:gd name="connsiteX30" fmla="*/ 470179 w 1167625"/>
                <a:gd name="connsiteY30" fmla="*/ 396240 h 590372"/>
                <a:gd name="connsiteX31" fmla="*/ 469628 w 1167625"/>
                <a:gd name="connsiteY31" fmla="*/ 396791 h 590372"/>
                <a:gd name="connsiteX32" fmla="*/ 469628 w 1167625"/>
                <a:gd name="connsiteY32" fmla="*/ 412935 h 590372"/>
                <a:gd name="connsiteX33" fmla="*/ 466510 w 1167625"/>
                <a:gd name="connsiteY33" fmla="*/ 416055 h 590372"/>
                <a:gd name="connsiteX34" fmla="*/ 466510 w 1167625"/>
                <a:gd name="connsiteY34" fmla="*/ 416055 h 590372"/>
                <a:gd name="connsiteX35" fmla="*/ 463390 w 1167625"/>
                <a:gd name="connsiteY35" fmla="*/ 412935 h 590372"/>
                <a:gd name="connsiteX36" fmla="*/ 463390 w 1167625"/>
                <a:gd name="connsiteY36" fmla="*/ 370767 h 590372"/>
                <a:gd name="connsiteX37" fmla="*/ 463207 w 1167625"/>
                <a:gd name="connsiteY37" fmla="*/ 369636 h 590372"/>
                <a:gd name="connsiteX38" fmla="*/ 463185 w 1167625"/>
                <a:gd name="connsiteY38" fmla="*/ 369572 h 590372"/>
                <a:gd name="connsiteX39" fmla="*/ 463024 w 1167625"/>
                <a:gd name="connsiteY39" fmla="*/ 368573 h 590372"/>
                <a:gd name="connsiteX40" fmla="*/ 463024 w 1167625"/>
                <a:gd name="connsiteY40" fmla="*/ 365984 h 590372"/>
                <a:gd name="connsiteX41" fmla="*/ 462456 w 1167625"/>
                <a:gd name="connsiteY41" fmla="*/ 365417 h 590372"/>
                <a:gd name="connsiteX42" fmla="*/ 462456 w 1167625"/>
                <a:gd name="connsiteY42" fmla="*/ 365417 h 590372"/>
                <a:gd name="connsiteX43" fmla="*/ 461889 w 1167625"/>
                <a:gd name="connsiteY43" fmla="*/ 364884 h 590372"/>
                <a:gd name="connsiteX44" fmla="*/ 461556 w 1167625"/>
                <a:gd name="connsiteY44" fmla="*/ 359545 h 590372"/>
                <a:gd name="connsiteX45" fmla="*/ 461305 w 1167625"/>
                <a:gd name="connsiteY45" fmla="*/ 356536 h 590372"/>
                <a:gd name="connsiteX46" fmla="*/ 461923 w 1167625"/>
                <a:gd name="connsiteY46" fmla="*/ 354041 h 590372"/>
                <a:gd name="connsiteX47" fmla="*/ 461923 w 1167625"/>
                <a:gd name="connsiteY47" fmla="*/ 354041 h 590372"/>
                <a:gd name="connsiteX48" fmla="*/ 461600 w 1167625"/>
                <a:gd name="connsiteY48" fmla="*/ 353263 h 590372"/>
                <a:gd name="connsiteX49" fmla="*/ 460822 w 1167625"/>
                <a:gd name="connsiteY49" fmla="*/ 352940 h 590372"/>
                <a:gd name="connsiteX50" fmla="*/ 460043 w 1167625"/>
                <a:gd name="connsiteY50" fmla="*/ 353263 h 590372"/>
                <a:gd name="connsiteX51" fmla="*/ 459720 w 1167625"/>
                <a:gd name="connsiteY51" fmla="*/ 354041 h 590372"/>
                <a:gd name="connsiteX52" fmla="*/ 459720 w 1167625"/>
                <a:gd name="connsiteY52" fmla="*/ 354041 h 590372"/>
                <a:gd name="connsiteX53" fmla="*/ 460342 w 1167625"/>
                <a:gd name="connsiteY53" fmla="*/ 356491 h 590372"/>
                <a:gd name="connsiteX54" fmla="*/ 460088 w 1167625"/>
                <a:gd name="connsiteY54" fmla="*/ 359545 h 590372"/>
                <a:gd name="connsiteX55" fmla="*/ 459754 w 1167625"/>
                <a:gd name="connsiteY55" fmla="*/ 364884 h 590372"/>
                <a:gd name="connsiteX56" fmla="*/ 459188 w 1167625"/>
                <a:gd name="connsiteY56" fmla="*/ 365417 h 590372"/>
                <a:gd name="connsiteX57" fmla="*/ 459188 w 1167625"/>
                <a:gd name="connsiteY57" fmla="*/ 365417 h 590372"/>
                <a:gd name="connsiteX58" fmla="*/ 458620 w 1167625"/>
                <a:gd name="connsiteY58" fmla="*/ 365984 h 590372"/>
                <a:gd name="connsiteX59" fmla="*/ 458620 w 1167625"/>
                <a:gd name="connsiteY59" fmla="*/ 366150 h 590372"/>
                <a:gd name="connsiteX60" fmla="*/ 457886 w 1167625"/>
                <a:gd name="connsiteY60" fmla="*/ 366884 h 590372"/>
                <a:gd name="connsiteX61" fmla="*/ 455735 w 1167625"/>
                <a:gd name="connsiteY61" fmla="*/ 366884 h 590372"/>
                <a:gd name="connsiteX62" fmla="*/ 454584 w 1167625"/>
                <a:gd name="connsiteY62" fmla="*/ 365733 h 590372"/>
                <a:gd name="connsiteX63" fmla="*/ 454584 w 1167625"/>
                <a:gd name="connsiteY63" fmla="*/ 365733 h 590372"/>
                <a:gd name="connsiteX64" fmla="*/ 453983 w 1167625"/>
                <a:gd name="connsiteY64" fmla="*/ 364722 h 590372"/>
                <a:gd name="connsiteX65" fmla="*/ 451216 w 1167625"/>
                <a:gd name="connsiteY65" fmla="*/ 363213 h 590372"/>
                <a:gd name="connsiteX66" fmla="*/ 449785 w 1167625"/>
                <a:gd name="connsiteY66" fmla="*/ 362848 h 590372"/>
                <a:gd name="connsiteX67" fmla="*/ 449785 w 1167625"/>
                <a:gd name="connsiteY67" fmla="*/ 362848 h 590372"/>
                <a:gd name="connsiteX68" fmla="*/ 448448 w 1167625"/>
                <a:gd name="connsiteY68" fmla="*/ 363163 h 590372"/>
                <a:gd name="connsiteX69" fmla="*/ 445303 w 1167625"/>
                <a:gd name="connsiteY69" fmla="*/ 364736 h 590372"/>
                <a:gd name="connsiteX70" fmla="*/ 444676 w 1167625"/>
                <a:gd name="connsiteY70" fmla="*/ 365750 h 590372"/>
                <a:gd name="connsiteX71" fmla="*/ 444676 w 1167625"/>
                <a:gd name="connsiteY71" fmla="*/ 365750 h 590372"/>
                <a:gd name="connsiteX72" fmla="*/ 443543 w 1167625"/>
                <a:gd name="connsiteY72" fmla="*/ 366884 h 590372"/>
                <a:gd name="connsiteX73" fmla="*/ 441374 w 1167625"/>
                <a:gd name="connsiteY73" fmla="*/ 366884 h 590372"/>
                <a:gd name="connsiteX74" fmla="*/ 440639 w 1167625"/>
                <a:gd name="connsiteY74" fmla="*/ 366150 h 590372"/>
                <a:gd name="connsiteX75" fmla="*/ 440639 w 1167625"/>
                <a:gd name="connsiteY75" fmla="*/ 365984 h 590372"/>
                <a:gd name="connsiteX76" fmla="*/ 440073 w 1167625"/>
                <a:gd name="connsiteY76" fmla="*/ 365417 h 590372"/>
                <a:gd name="connsiteX77" fmla="*/ 440073 w 1167625"/>
                <a:gd name="connsiteY77" fmla="*/ 365417 h 590372"/>
                <a:gd name="connsiteX78" fmla="*/ 439506 w 1167625"/>
                <a:gd name="connsiteY78" fmla="*/ 364884 h 590372"/>
                <a:gd name="connsiteX79" fmla="*/ 439171 w 1167625"/>
                <a:gd name="connsiteY79" fmla="*/ 359545 h 590372"/>
                <a:gd name="connsiteX80" fmla="*/ 438921 w 1167625"/>
                <a:gd name="connsiteY80" fmla="*/ 356536 h 590372"/>
                <a:gd name="connsiteX81" fmla="*/ 439539 w 1167625"/>
                <a:gd name="connsiteY81" fmla="*/ 354041 h 590372"/>
                <a:gd name="connsiteX82" fmla="*/ 439539 w 1167625"/>
                <a:gd name="connsiteY82" fmla="*/ 354041 h 590372"/>
                <a:gd name="connsiteX83" fmla="*/ 439216 w 1167625"/>
                <a:gd name="connsiteY83" fmla="*/ 353263 h 590372"/>
                <a:gd name="connsiteX84" fmla="*/ 438438 w 1167625"/>
                <a:gd name="connsiteY84" fmla="*/ 352940 h 590372"/>
                <a:gd name="connsiteX85" fmla="*/ 437660 w 1167625"/>
                <a:gd name="connsiteY85" fmla="*/ 353263 h 590372"/>
                <a:gd name="connsiteX86" fmla="*/ 437337 w 1167625"/>
                <a:gd name="connsiteY86" fmla="*/ 354041 h 590372"/>
                <a:gd name="connsiteX87" fmla="*/ 437337 w 1167625"/>
                <a:gd name="connsiteY87" fmla="*/ 354041 h 590372"/>
                <a:gd name="connsiteX88" fmla="*/ 437959 w 1167625"/>
                <a:gd name="connsiteY88" fmla="*/ 356491 h 590372"/>
                <a:gd name="connsiteX89" fmla="*/ 437705 w 1167625"/>
                <a:gd name="connsiteY89" fmla="*/ 359545 h 590372"/>
                <a:gd name="connsiteX90" fmla="*/ 437349 w 1167625"/>
                <a:gd name="connsiteY90" fmla="*/ 365228 h 590372"/>
                <a:gd name="connsiteX91" fmla="*/ 437526 w 1167625"/>
                <a:gd name="connsiteY91" fmla="*/ 365417 h 590372"/>
                <a:gd name="connsiteX92" fmla="*/ 437526 w 1167625"/>
                <a:gd name="connsiteY92" fmla="*/ 365417 h 590372"/>
                <a:gd name="connsiteX93" fmla="*/ 437705 w 1167625"/>
                <a:gd name="connsiteY93" fmla="*/ 365594 h 590372"/>
                <a:gd name="connsiteX94" fmla="*/ 437705 w 1167625"/>
                <a:gd name="connsiteY94" fmla="*/ 368573 h 590372"/>
                <a:gd name="connsiteX95" fmla="*/ 437542 w 1167625"/>
                <a:gd name="connsiteY95" fmla="*/ 369572 h 590372"/>
                <a:gd name="connsiteX96" fmla="*/ 437521 w 1167625"/>
                <a:gd name="connsiteY96" fmla="*/ 369636 h 590372"/>
                <a:gd name="connsiteX97" fmla="*/ 437337 w 1167625"/>
                <a:gd name="connsiteY97" fmla="*/ 370767 h 590372"/>
                <a:gd name="connsiteX98" fmla="*/ 437337 w 1167625"/>
                <a:gd name="connsiteY98" fmla="*/ 385966 h 590372"/>
                <a:gd name="connsiteX99" fmla="*/ 434401 w 1167625"/>
                <a:gd name="connsiteY99" fmla="*/ 388901 h 590372"/>
                <a:gd name="connsiteX100" fmla="*/ 434401 w 1167625"/>
                <a:gd name="connsiteY100" fmla="*/ 388901 h 590372"/>
                <a:gd name="connsiteX101" fmla="*/ 431466 w 1167625"/>
                <a:gd name="connsiteY101" fmla="*/ 385966 h 590372"/>
                <a:gd name="connsiteX102" fmla="*/ 431466 w 1167625"/>
                <a:gd name="connsiteY102" fmla="*/ 341381 h 590372"/>
                <a:gd name="connsiteX103" fmla="*/ 431650 w 1167625"/>
                <a:gd name="connsiteY103" fmla="*/ 341199 h 590372"/>
                <a:gd name="connsiteX104" fmla="*/ 431650 w 1167625"/>
                <a:gd name="connsiteY104" fmla="*/ 341199 h 590372"/>
                <a:gd name="connsiteX105" fmla="*/ 431832 w 1167625"/>
                <a:gd name="connsiteY105" fmla="*/ 341015 h 590372"/>
                <a:gd name="connsiteX106" fmla="*/ 431832 w 1167625"/>
                <a:gd name="connsiteY106" fmla="*/ 335362 h 590372"/>
                <a:gd name="connsiteX107" fmla="*/ 431065 w 1167625"/>
                <a:gd name="connsiteY107" fmla="*/ 334593 h 590372"/>
                <a:gd name="connsiteX108" fmla="*/ 431065 w 1167625"/>
                <a:gd name="connsiteY108" fmla="*/ 334593 h 590372"/>
                <a:gd name="connsiteX109" fmla="*/ 430299 w 1167625"/>
                <a:gd name="connsiteY109" fmla="*/ 333898 h 590372"/>
                <a:gd name="connsiteX110" fmla="*/ 429631 w 1167625"/>
                <a:gd name="connsiteY110" fmla="*/ 326887 h 590372"/>
                <a:gd name="connsiteX111" fmla="*/ 429391 w 1167625"/>
                <a:gd name="connsiteY111" fmla="*/ 323281 h 590372"/>
                <a:gd name="connsiteX112" fmla="*/ 430366 w 1167625"/>
                <a:gd name="connsiteY112" fmla="*/ 319915 h 590372"/>
                <a:gd name="connsiteX113" fmla="*/ 430366 w 1167625"/>
                <a:gd name="connsiteY113" fmla="*/ 319915 h 590372"/>
                <a:gd name="connsiteX114" fmla="*/ 429935 w 1167625"/>
                <a:gd name="connsiteY114" fmla="*/ 318877 h 590372"/>
                <a:gd name="connsiteX115" fmla="*/ 428898 w 1167625"/>
                <a:gd name="connsiteY115" fmla="*/ 318447 h 590372"/>
                <a:gd name="connsiteX116" fmla="*/ 427860 w 1167625"/>
                <a:gd name="connsiteY116" fmla="*/ 318877 h 590372"/>
                <a:gd name="connsiteX117" fmla="*/ 427430 w 1167625"/>
                <a:gd name="connsiteY117" fmla="*/ 319915 h 590372"/>
                <a:gd name="connsiteX118" fmla="*/ 427430 w 1167625"/>
                <a:gd name="connsiteY118" fmla="*/ 319915 h 590372"/>
                <a:gd name="connsiteX119" fmla="*/ 428400 w 1167625"/>
                <a:gd name="connsiteY119" fmla="*/ 323338 h 590372"/>
                <a:gd name="connsiteX120" fmla="*/ 428164 w 1167625"/>
                <a:gd name="connsiteY120" fmla="*/ 326887 h 590372"/>
                <a:gd name="connsiteX121" fmla="*/ 427496 w 1167625"/>
                <a:gd name="connsiteY121" fmla="*/ 333898 h 590372"/>
                <a:gd name="connsiteX122" fmla="*/ 426730 w 1167625"/>
                <a:gd name="connsiteY122" fmla="*/ 334593 h 590372"/>
                <a:gd name="connsiteX123" fmla="*/ 426730 w 1167625"/>
                <a:gd name="connsiteY123" fmla="*/ 334593 h 590372"/>
                <a:gd name="connsiteX124" fmla="*/ 425962 w 1167625"/>
                <a:gd name="connsiteY124" fmla="*/ 335362 h 590372"/>
                <a:gd name="connsiteX125" fmla="*/ 425962 w 1167625"/>
                <a:gd name="connsiteY125" fmla="*/ 336978 h 590372"/>
                <a:gd name="connsiteX126" fmla="*/ 423576 w 1167625"/>
                <a:gd name="connsiteY126" fmla="*/ 339363 h 590372"/>
                <a:gd name="connsiteX127" fmla="*/ 422292 w 1167625"/>
                <a:gd name="connsiteY127" fmla="*/ 339363 h 590372"/>
                <a:gd name="connsiteX128" fmla="*/ 420091 w 1167625"/>
                <a:gd name="connsiteY128" fmla="*/ 337162 h 590372"/>
                <a:gd name="connsiteX129" fmla="*/ 420091 w 1167625"/>
                <a:gd name="connsiteY129" fmla="*/ 336794 h 590372"/>
                <a:gd name="connsiteX130" fmla="*/ 418257 w 1167625"/>
                <a:gd name="connsiteY130" fmla="*/ 334960 h 590372"/>
                <a:gd name="connsiteX131" fmla="*/ 418257 w 1167625"/>
                <a:gd name="connsiteY131" fmla="*/ 334960 h 590372"/>
                <a:gd name="connsiteX132" fmla="*/ 416421 w 1167625"/>
                <a:gd name="connsiteY132" fmla="*/ 333125 h 590372"/>
                <a:gd name="connsiteX133" fmla="*/ 416421 w 1167625"/>
                <a:gd name="connsiteY133" fmla="*/ 298830 h 590372"/>
                <a:gd name="connsiteX134" fmla="*/ 416224 w 1167625"/>
                <a:gd name="connsiteY134" fmla="*/ 298633 h 590372"/>
                <a:gd name="connsiteX135" fmla="*/ 416224 w 1167625"/>
                <a:gd name="connsiteY135" fmla="*/ 298633 h 590372"/>
                <a:gd name="connsiteX136" fmla="*/ 416030 w 1167625"/>
                <a:gd name="connsiteY136" fmla="*/ 298463 h 590372"/>
                <a:gd name="connsiteX137" fmla="*/ 415715 w 1167625"/>
                <a:gd name="connsiteY137" fmla="*/ 296258 h 590372"/>
                <a:gd name="connsiteX138" fmla="*/ 415688 w 1167625"/>
                <a:gd name="connsiteY138" fmla="*/ 295867 h 590372"/>
                <a:gd name="connsiteX139" fmla="*/ 415688 w 1167625"/>
                <a:gd name="connsiteY139" fmla="*/ 294488 h 590372"/>
                <a:gd name="connsiteX140" fmla="*/ 415871 w 1167625"/>
                <a:gd name="connsiteY140" fmla="*/ 294046 h 590372"/>
                <a:gd name="connsiteX141" fmla="*/ 415871 w 1167625"/>
                <a:gd name="connsiteY141" fmla="*/ 294046 h 590372"/>
                <a:gd name="connsiteX142" fmla="*/ 415967 w 1167625"/>
                <a:gd name="connsiteY142" fmla="*/ 293624 h 590372"/>
                <a:gd name="connsiteX143" fmla="*/ 415947 w 1167625"/>
                <a:gd name="connsiteY143" fmla="*/ 293603 h 590372"/>
                <a:gd name="connsiteX144" fmla="*/ 415926 w 1167625"/>
                <a:gd name="connsiteY144" fmla="*/ 293583 h 590372"/>
                <a:gd name="connsiteX145" fmla="*/ 415504 w 1167625"/>
                <a:gd name="connsiteY145" fmla="*/ 293679 h 590372"/>
                <a:gd name="connsiteX146" fmla="*/ 415458 w 1167625"/>
                <a:gd name="connsiteY146" fmla="*/ 293725 h 590372"/>
                <a:gd name="connsiteX147" fmla="*/ 415330 w 1167625"/>
                <a:gd name="connsiteY147" fmla="*/ 294100 h 590372"/>
                <a:gd name="connsiteX148" fmla="*/ 415330 w 1167625"/>
                <a:gd name="connsiteY148" fmla="*/ 294100 h 590372"/>
                <a:gd name="connsiteX149" fmla="*/ 415688 w 1167625"/>
                <a:gd name="connsiteY149" fmla="*/ 294697 h 590372"/>
                <a:gd name="connsiteX150" fmla="*/ 415688 w 1167625"/>
                <a:gd name="connsiteY150" fmla="*/ 295942 h 590372"/>
                <a:gd name="connsiteX151" fmla="*/ 415671 w 1167625"/>
                <a:gd name="connsiteY151" fmla="*/ 296185 h 590372"/>
                <a:gd name="connsiteX152" fmla="*/ 415345 w 1167625"/>
                <a:gd name="connsiteY152" fmla="*/ 298463 h 590372"/>
                <a:gd name="connsiteX153" fmla="*/ 415150 w 1167625"/>
                <a:gd name="connsiteY153" fmla="*/ 298633 h 590372"/>
                <a:gd name="connsiteX154" fmla="*/ 415150 w 1167625"/>
                <a:gd name="connsiteY154" fmla="*/ 298633 h 590372"/>
                <a:gd name="connsiteX155" fmla="*/ 414954 w 1167625"/>
                <a:gd name="connsiteY155" fmla="*/ 298830 h 590372"/>
                <a:gd name="connsiteX156" fmla="*/ 414954 w 1167625"/>
                <a:gd name="connsiteY156" fmla="*/ 299550 h 590372"/>
                <a:gd name="connsiteX157" fmla="*/ 414403 w 1167625"/>
                <a:gd name="connsiteY157" fmla="*/ 300101 h 590372"/>
                <a:gd name="connsiteX158" fmla="*/ 414403 w 1167625"/>
                <a:gd name="connsiteY158" fmla="*/ 300101 h 590372"/>
                <a:gd name="connsiteX159" fmla="*/ 413852 w 1167625"/>
                <a:gd name="connsiteY159" fmla="*/ 299550 h 590372"/>
                <a:gd name="connsiteX160" fmla="*/ 413852 w 1167625"/>
                <a:gd name="connsiteY160" fmla="*/ 299366 h 590372"/>
                <a:gd name="connsiteX161" fmla="*/ 413119 w 1167625"/>
                <a:gd name="connsiteY161" fmla="*/ 298633 h 590372"/>
                <a:gd name="connsiteX162" fmla="*/ 412568 w 1167625"/>
                <a:gd name="connsiteY162" fmla="*/ 298633 h 590372"/>
                <a:gd name="connsiteX163" fmla="*/ 412018 w 1167625"/>
                <a:gd name="connsiteY163" fmla="*/ 298082 h 590372"/>
                <a:gd name="connsiteX164" fmla="*/ 412018 w 1167625"/>
                <a:gd name="connsiteY164" fmla="*/ 298082 h 590372"/>
                <a:gd name="connsiteX165" fmla="*/ 411467 w 1167625"/>
                <a:gd name="connsiteY165" fmla="*/ 297532 h 590372"/>
                <a:gd name="connsiteX166" fmla="*/ 410719 w 1167625"/>
                <a:gd name="connsiteY166" fmla="*/ 297532 h 590372"/>
                <a:gd name="connsiteX167" fmla="*/ 409713 w 1167625"/>
                <a:gd name="connsiteY167" fmla="*/ 296296 h 590372"/>
                <a:gd name="connsiteX168" fmla="*/ 409713 w 1167625"/>
                <a:gd name="connsiteY168" fmla="*/ 296296 h 590372"/>
                <a:gd name="connsiteX169" fmla="*/ 409822 w 1167625"/>
                <a:gd name="connsiteY169" fmla="*/ 295811 h 590372"/>
                <a:gd name="connsiteX170" fmla="*/ 409199 w 1167625"/>
                <a:gd name="connsiteY170" fmla="*/ 293162 h 590372"/>
                <a:gd name="connsiteX171" fmla="*/ 407751 w 1167625"/>
                <a:gd name="connsiteY171" fmla="*/ 291312 h 590372"/>
                <a:gd name="connsiteX172" fmla="*/ 407248 w 1167625"/>
                <a:gd name="connsiteY172" fmla="*/ 290293 h 590372"/>
                <a:gd name="connsiteX173" fmla="*/ 407248 w 1167625"/>
                <a:gd name="connsiteY173" fmla="*/ 289655 h 590372"/>
                <a:gd name="connsiteX174" fmla="*/ 406684 w 1167625"/>
                <a:gd name="connsiteY174" fmla="*/ 289092 h 590372"/>
                <a:gd name="connsiteX175" fmla="*/ 406684 w 1167625"/>
                <a:gd name="connsiteY175" fmla="*/ 289092 h 590372"/>
                <a:gd name="connsiteX176" fmla="*/ 406121 w 1167625"/>
                <a:gd name="connsiteY176" fmla="*/ 288556 h 590372"/>
                <a:gd name="connsiteX177" fmla="*/ 405047 w 1167625"/>
                <a:gd name="connsiteY177" fmla="*/ 265975 h 590372"/>
                <a:gd name="connsiteX178" fmla="*/ 404334 w 1167625"/>
                <a:gd name="connsiteY178" fmla="*/ 254225 h 590372"/>
                <a:gd name="connsiteX179" fmla="*/ 404635 w 1167625"/>
                <a:gd name="connsiteY179" fmla="*/ 254027 h 590372"/>
                <a:gd name="connsiteX180" fmla="*/ 404699 w 1167625"/>
                <a:gd name="connsiteY180" fmla="*/ 254058 h 590372"/>
                <a:gd name="connsiteX181" fmla="*/ 404926 w 1167625"/>
                <a:gd name="connsiteY181" fmla="*/ 253745 h 590372"/>
                <a:gd name="connsiteX182" fmla="*/ 404926 w 1167625"/>
                <a:gd name="connsiteY182" fmla="*/ 253745 h 590372"/>
                <a:gd name="connsiteX183" fmla="*/ 405011 w 1167625"/>
                <a:gd name="connsiteY183" fmla="*/ 253396 h 590372"/>
                <a:gd name="connsiteX184" fmla="*/ 406423 w 1167625"/>
                <a:gd name="connsiteY184" fmla="*/ 252275 h 590372"/>
                <a:gd name="connsiteX185" fmla="*/ 406713 w 1167625"/>
                <a:gd name="connsiteY185" fmla="*/ 251722 h 590372"/>
                <a:gd name="connsiteX186" fmla="*/ 406596 w 1167625"/>
                <a:gd name="connsiteY186" fmla="*/ 248689 h 590372"/>
                <a:gd name="connsiteX187" fmla="*/ 406450 w 1167625"/>
                <a:gd name="connsiteY187" fmla="*/ 248425 h 590372"/>
                <a:gd name="connsiteX188" fmla="*/ 406386 w 1167625"/>
                <a:gd name="connsiteY188" fmla="*/ 248326 h 590372"/>
                <a:gd name="connsiteX189" fmla="*/ 406222 w 1167625"/>
                <a:gd name="connsiteY189" fmla="*/ 248507 h 590372"/>
                <a:gd name="connsiteX190" fmla="*/ 406222 w 1167625"/>
                <a:gd name="connsiteY190" fmla="*/ 248507 h 590372"/>
                <a:gd name="connsiteX191" fmla="*/ 406513 w 1167625"/>
                <a:gd name="connsiteY191" fmla="*/ 250196 h 590372"/>
                <a:gd name="connsiteX192" fmla="*/ 405599 w 1167625"/>
                <a:gd name="connsiteY192" fmla="*/ 252338 h 590372"/>
                <a:gd name="connsiteX193" fmla="*/ 405270 w 1167625"/>
                <a:gd name="connsiteY193" fmla="*/ 252665 h 590372"/>
                <a:gd name="connsiteX194" fmla="*/ 401838 w 1167625"/>
                <a:gd name="connsiteY194" fmla="*/ 252791 h 590372"/>
                <a:gd name="connsiteX195" fmla="*/ 401457 w 1167625"/>
                <a:gd name="connsiteY195" fmla="*/ 252428 h 590372"/>
                <a:gd name="connsiteX196" fmla="*/ 400642 w 1167625"/>
                <a:gd name="connsiteY196" fmla="*/ 250196 h 590372"/>
                <a:gd name="connsiteX197" fmla="*/ 401031 w 1167625"/>
                <a:gd name="connsiteY197" fmla="*/ 248555 h 590372"/>
                <a:gd name="connsiteX198" fmla="*/ 401031 w 1167625"/>
                <a:gd name="connsiteY198" fmla="*/ 248555 h 590372"/>
                <a:gd name="connsiteX199" fmla="*/ 400839 w 1167625"/>
                <a:gd name="connsiteY199" fmla="*/ 248362 h 590372"/>
                <a:gd name="connsiteX200" fmla="*/ 400772 w 1167625"/>
                <a:gd name="connsiteY200" fmla="*/ 248465 h 590372"/>
                <a:gd name="connsiteX201" fmla="*/ 400276 w 1167625"/>
                <a:gd name="connsiteY201" fmla="*/ 250196 h 590372"/>
                <a:gd name="connsiteX202" fmla="*/ 400892 w 1167625"/>
                <a:gd name="connsiteY202" fmla="*/ 252170 h 590372"/>
                <a:gd name="connsiteX203" fmla="*/ 402209 w 1167625"/>
                <a:gd name="connsiteY203" fmla="*/ 253368 h 590372"/>
                <a:gd name="connsiteX204" fmla="*/ 402267 w 1167625"/>
                <a:gd name="connsiteY204" fmla="*/ 253711 h 590372"/>
                <a:gd name="connsiteX205" fmla="*/ 402267 w 1167625"/>
                <a:gd name="connsiteY205" fmla="*/ 253711 h 590372"/>
                <a:gd name="connsiteX206" fmla="*/ 402501 w 1167625"/>
                <a:gd name="connsiteY206" fmla="*/ 254037 h 590372"/>
                <a:gd name="connsiteX207" fmla="*/ 402522 w 1167625"/>
                <a:gd name="connsiteY207" fmla="*/ 254027 h 590372"/>
                <a:gd name="connsiteX208" fmla="*/ 402823 w 1167625"/>
                <a:gd name="connsiteY208" fmla="*/ 254225 h 590372"/>
                <a:gd name="connsiteX209" fmla="*/ 402110 w 1167625"/>
                <a:gd name="connsiteY209" fmla="*/ 265975 h 590372"/>
                <a:gd name="connsiteX210" fmla="*/ 401036 w 1167625"/>
                <a:gd name="connsiteY210" fmla="*/ 288556 h 590372"/>
                <a:gd name="connsiteX211" fmla="*/ 400472 w 1167625"/>
                <a:gd name="connsiteY211" fmla="*/ 289092 h 590372"/>
                <a:gd name="connsiteX212" fmla="*/ 400472 w 1167625"/>
                <a:gd name="connsiteY212" fmla="*/ 289092 h 590372"/>
                <a:gd name="connsiteX213" fmla="*/ 399909 w 1167625"/>
                <a:gd name="connsiteY213" fmla="*/ 289655 h 590372"/>
                <a:gd name="connsiteX214" fmla="*/ 399909 w 1167625"/>
                <a:gd name="connsiteY214" fmla="*/ 290315 h 590372"/>
                <a:gd name="connsiteX215" fmla="*/ 399438 w 1167625"/>
                <a:gd name="connsiteY215" fmla="*/ 291316 h 590372"/>
                <a:gd name="connsiteX216" fmla="*/ 398019 w 1167625"/>
                <a:gd name="connsiteY216" fmla="*/ 293192 h 590372"/>
                <a:gd name="connsiteX217" fmla="*/ 397340 w 1167625"/>
                <a:gd name="connsiteY217" fmla="*/ 296064 h 590372"/>
                <a:gd name="connsiteX218" fmla="*/ 397708 w 1167625"/>
                <a:gd name="connsiteY218" fmla="*/ 297532 h 590372"/>
                <a:gd name="connsiteX219" fmla="*/ 395689 w 1167625"/>
                <a:gd name="connsiteY219" fmla="*/ 297532 h 590372"/>
                <a:gd name="connsiteX220" fmla="*/ 395139 w 1167625"/>
                <a:gd name="connsiteY220" fmla="*/ 298082 h 590372"/>
                <a:gd name="connsiteX221" fmla="*/ 395139 w 1167625"/>
                <a:gd name="connsiteY221" fmla="*/ 298082 h 590372"/>
                <a:gd name="connsiteX222" fmla="*/ 394588 w 1167625"/>
                <a:gd name="connsiteY222" fmla="*/ 298633 h 590372"/>
                <a:gd name="connsiteX223" fmla="*/ 394038 w 1167625"/>
                <a:gd name="connsiteY223" fmla="*/ 298633 h 590372"/>
                <a:gd name="connsiteX224" fmla="*/ 393303 w 1167625"/>
                <a:gd name="connsiteY224" fmla="*/ 299366 h 590372"/>
                <a:gd name="connsiteX225" fmla="*/ 393303 w 1167625"/>
                <a:gd name="connsiteY225" fmla="*/ 299550 h 590372"/>
                <a:gd name="connsiteX226" fmla="*/ 392754 w 1167625"/>
                <a:gd name="connsiteY226" fmla="*/ 300101 h 590372"/>
                <a:gd name="connsiteX227" fmla="*/ 392754 w 1167625"/>
                <a:gd name="connsiteY227" fmla="*/ 300101 h 590372"/>
                <a:gd name="connsiteX228" fmla="*/ 392203 w 1167625"/>
                <a:gd name="connsiteY228" fmla="*/ 299550 h 590372"/>
                <a:gd name="connsiteX229" fmla="*/ 392203 w 1167625"/>
                <a:gd name="connsiteY229" fmla="*/ 298830 h 590372"/>
                <a:gd name="connsiteX230" fmla="*/ 392007 w 1167625"/>
                <a:gd name="connsiteY230" fmla="*/ 298633 h 590372"/>
                <a:gd name="connsiteX231" fmla="*/ 392007 w 1167625"/>
                <a:gd name="connsiteY231" fmla="*/ 298633 h 590372"/>
                <a:gd name="connsiteX232" fmla="*/ 391812 w 1167625"/>
                <a:gd name="connsiteY232" fmla="*/ 298463 h 590372"/>
                <a:gd name="connsiteX233" fmla="*/ 391497 w 1167625"/>
                <a:gd name="connsiteY233" fmla="*/ 296258 h 590372"/>
                <a:gd name="connsiteX234" fmla="*/ 391469 w 1167625"/>
                <a:gd name="connsiteY234" fmla="*/ 295867 h 590372"/>
                <a:gd name="connsiteX235" fmla="*/ 391469 w 1167625"/>
                <a:gd name="connsiteY235" fmla="*/ 294488 h 590372"/>
                <a:gd name="connsiteX236" fmla="*/ 391653 w 1167625"/>
                <a:gd name="connsiteY236" fmla="*/ 294046 h 590372"/>
                <a:gd name="connsiteX237" fmla="*/ 391653 w 1167625"/>
                <a:gd name="connsiteY237" fmla="*/ 294046 h 590372"/>
                <a:gd name="connsiteX238" fmla="*/ 391749 w 1167625"/>
                <a:gd name="connsiteY238" fmla="*/ 293624 h 590372"/>
                <a:gd name="connsiteX239" fmla="*/ 391729 w 1167625"/>
                <a:gd name="connsiteY239" fmla="*/ 293603 h 590372"/>
                <a:gd name="connsiteX240" fmla="*/ 391469 w 1167625"/>
                <a:gd name="connsiteY240" fmla="*/ 293495 h 590372"/>
                <a:gd name="connsiteX241" fmla="*/ 390882 w 1167625"/>
                <a:gd name="connsiteY241" fmla="*/ 293737 h 590372"/>
                <a:gd name="connsiteX242" fmla="*/ 390745 w 1167625"/>
                <a:gd name="connsiteY242" fmla="*/ 294099 h 590372"/>
                <a:gd name="connsiteX243" fmla="*/ 390745 w 1167625"/>
                <a:gd name="connsiteY243" fmla="*/ 294099 h 590372"/>
                <a:gd name="connsiteX244" fmla="*/ 391102 w 1167625"/>
                <a:gd name="connsiteY244" fmla="*/ 294697 h 590372"/>
                <a:gd name="connsiteX245" fmla="*/ 391102 w 1167625"/>
                <a:gd name="connsiteY245" fmla="*/ 295942 h 590372"/>
                <a:gd name="connsiteX246" fmla="*/ 391085 w 1167625"/>
                <a:gd name="connsiteY246" fmla="*/ 296185 h 590372"/>
                <a:gd name="connsiteX247" fmla="*/ 390760 w 1167625"/>
                <a:gd name="connsiteY247" fmla="*/ 298463 h 590372"/>
                <a:gd name="connsiteX248" fmla="*/ 390565 w 1167625"/>
                <a:gd name="connsiteY248" fmla="*/ 298633 h 590372"/>
                <a:gd name="connsiteX249" fmla="*/ 390565 w 1167625"/>
                <a:gd name="connsiteY249" fmla="*/ 298633 h 590372"/>
                <a:gd name="connsiteX250" fmla="*/ 390369 w 1167625"/>
                <a:gd name="connsiteY250" fmla="*/ 298830 h 590372"/>
                <a:gd name="connsiteX251" fmla="*/ 390369 w 1167625"/>
                <a:gd name="connsiteY251" fmla="*/ 333309 h 590372"/>
                <a:gd name="connsiteX252" fmla="*/ 388351 w 1167625"/>
                <a:gd name="connsiteY252" fmla="*/ 335326 h 590372"/>
                <a:gd name="connsiteX253" fmla="*/ 388351 w 1167625"/>
                <a:gd name="connsiteY253" fmla="*/ 335326 h 590372"/>
                <a:gd name="connsiteX254" fmla="*/ 386332 w 1167625"/>
                <a:gd name="connsiteY254" fmla="*/ 337345 h 590372"/>
                <a:gd name="connsiteX255" fmla="*/ 386332 w 1167625"/>
                <a:gd name="connsiteY255" fmla="*/ 337529 h 590372"/>
                <a:gd name="connsiteX256" fmla="*/ 384130 w 1167625"/>
                <a:gd name="connsiteY256" fmla="*/ 339730 h 590372"/>
                <a:gd name="connsiteX257" fmla="*/ 382846 w 1167625"/>
                <a:gd name="connsiteY257" fmla="*/ 339730 h 590372"/>
                <a:gd name="connsiteX258" fmla="*/ 380461 w 1167625"/>
                <a:gd name="connsiteY258" fmla="*/ 337345 h 590372"/>
                <a:gd name="connsiteX259" fmla="*/ 380461 w 1167625"/>
                <a:gd name="connsiteY259" fmla="*/ 335729 h 590372"/>
                <a:gd name="connsiteX260" fmla="*/ 379692 w 1167625"/>
                <a:gd name="connsiteY260" fmla="*/ 334960 h 590372"/>
                <a:gd name="connsiteX261" fmla="*/ 379692 w 1167625"/>
                <a:gd name="connsiteY261" fmla="*/ 334960 h 590372"/>
                <a:gd name="connsiteX262" fmla="*/ 378927 w 1167625"/>
                <a:gd name="connsiteY262" fmla="*/ 334264 h 590372"/>
                <a:gd name="connsiteX263" fmla="*/ 378259 w 1167625"/>
                <a:gd name="connsiteY263" fmla="*/ 327254 h 590372"/>
                <a:gd name="connsiteX264" fmla="*/ 378019 w 1167625"/>
                <a:gd name="connsiteY264" fmla="*/ 323649 h 590372"/>
                <a:gd name="connsiteX265" fmla="*/ 378993 w 1167625"/>
                <a:gd name="connsiteY265" fmla="*/ 320282 h 590372"/>
                <a:gd name="connsiteX266" fmla="*/ 378993 w 1167625"/>
                <a:gd name="connsiteY266" fmla="*/ 320282 h 590372"/>
                <a:gd name="connsiteX267" fmla="*/ 378564 w 1167625"/>
                <a:gd name="connsiteY267" fmla="*/ 319245 h 590372"/>
                <a:gd name="connsiteX268" fmla="*/ 377526 w 1167625"/>
                <a:gd name="connsiteY268" fmla="*/ 318814 h 590372"/>
                <a:gd name="connsiteX269" fmla="*/ 376487 w 1167625"/>
                <a:gd name="connsiteY269" fmla="*/ 319245 h 590372"/>
                <a:gd name="connsiteX270" fmla="*/ 376058 w 1167625"/>
                <a:gd name="connsiteY270" fmla="*/ 320282 h 590372"/>
                <a:gd name="connsiteX271" fmla="*/ 376058 w 1167625"/>
                <a:gd name="connsiteY271" fmla="*/ 320282 h 590372"/>
                <a:gd name="connsiteX272" fmla="*/ 377028 w 1167625"/>
                <a:gd name="connsiteY272" fmla="*/ 323705 h 590372"/>
                <a:gd name="connsiteX273" fmla="*/ 376791 w 1167625"/>
                <a:gd name="connsiteY273" fmla="*/ 327254 h 590372"/>
                <a:gd name="connsiteX274" fmla="*/ 376091 w 1167625"/>
                <a:gd name="connsiteY274" fmla="*/ 334613 h 590372"/>
                <a:gd name="connsiteX275" fmla="*/ 375708 w 1167625"/>
                <a:gd name="connsiteY275" fmla="*/ 334960 h 590372"/>
                <a:gd name="connsiteX276" fmla="*/ 375708 w 1167625"/>
                <a:gd name="connsiteY276" fmla="*/ 334960 h 590372"/>
                <a:gd name="connsiteX277" fmla="*/ 375323 w 1167625"/>
                <a:gd name="connsiteY277" fmla="*/ 335345 h 590372"/>
                <a:gd name="connsiteX278" fmla="*/ 375323 w 1167625"/>
                <a:gd name="connsiteY278" fmla="*/ 341381 h 590372"/>
                <a:gd name="connsiteX279" fmla="*/ 375507 w 1167625"/>
                <a:gd name="connsiteY279" fmla="*/ 341565 h 590372"/>
                <a:gd name="connsiteX280" fmla="*/ 375507 w 1167625"/>
                <a:gd name="connsiteY280" fmla="*/ 341565 h 590372"/>
                <a:gd name="connsiteX281" fmla="*/ 375691 w 1167625"/>
                <a:gd name="connsiteY281" fmla="*/ 341748 h 590372"/>
                <a:gd name="connsiteX282" fmla="*/ 375691 w 1167625"/>
                <a:gd name="connsiteY282" fmla="*/ 383030 h 590372"/>
                <a:gd name="connsiteX283" fmla="*/ 369452 w 1167625"/>
                <a:gd name="connsiteY283" fmla="*/ 389268 h 590372"/>
                <a:gd name="connsiteX284" fmla="*/ 369452 w 1167625"/>
                <a:gd name="connsiteY284" fmla="*/ 389268 h 590372"/>
                <a:gd name="connsiteX285" fmla="*/ 363214 w 1167625"/>
                <a:gd name="connsiteY285" fmla="*/ 383030 h 590372"/>
                <a:gd name="connsiteX286" fmla="*/ 363214 w 1167625"/>
                <a:gd name="connsiteY286" fmla="*/ 371134 h 590372"/>
                <a:gd name="connsiteX287" fmla="*/ 363030 w 1167625"/>
                <a:gd name="connsiteY287" fmla="*/ 370003 h 590372"/>
                <a:gd name="connsiteX288" fmla="*/ 363009 w 1167625"/>
                <a:gd name="connsiteY288" fmla="*/ 369939 h 590372"/>
                <a:gd name="connsiteX289" fmla="*/ 362848 w 1167625"/>
                <a:gd name="connsiteY289" fmla="*/ 368941 h 590372"/>
                <a:gd name="connsiteX290" fmla="*/ 362848 w 1167625"/>
                <a:gd name="connsiteY290" fmla="*/ 366351 h 590372"/>
                <a:gd name="connsiteX291" fmla="*/ 362280 w 1167625"/>
                <a:gd name="connsiteY291" fmla="*/ 365783 h 590372"/>
                <a:gd name="connsiteX292" fmla="*/ 362280 w 1167625"/>
                <a:gd name="connsiteY292" fmla="*/ 365783 h 590372"/>
                <a:gd name="connsiteX293" fmla="*/ 361713 w 1167625"/>
                <a:gd name="connsiteY293" fmla="*/ 365252 h 590372"/>
                <a:gd name="connsiteX294" fmla="*/ 361380 w 1167625"/>
                <a:gd name="connsiteY294" fmla="*/ 359912 h 590372"/>
                <a:gd name="connsiteX295" fmla="*/ 361129 w 1167625"/>
                <a:gd name="connsiteY295" fmla="*/ 356902 h 590372"/>
                <a:gd name="connsiteX296" fmla="*/ 361747 w 1167625"/>
                <a:gd name="connsiteY296" fmla="*/ 354408 h 590372"/>
                <a:gd name="connsiteX297" fmla="*/ 361747 w 1167625"/>
                <a:gd name="connsiteY297" fmla="*/ 354408 h 590372"/>
                <a:gd name="connsiteX298" fmla="*/ 361425 w 1167625"/>
                <a:gd name="connsiteY298" fmla="*/ 353629 h 590372"/>
                <a:gd name="connsiteX299" fmla="*/ 360645 w 1167625"/>
                <a:gd name="connsiteY299" fmla="*/ 353308 h 590372"/>
                <a:gd name="connsiteX300" fmla="*/ 359867 w 1167625"/>
                <a:gd name="connsiteY300" fmla="*/ 353629 h 590372"/>
                <a:gd name="connsiteX301" fmla="*/ 359545 w 1167625"/>
                <a:gd name="connsiteY301" fmla="*/ 354408 h 590372"/>
                <a:gd name="connsiteX302" fmla="*/ 359545 w 1167625"/>
                <a:gd name="connsiteY302" fmla="*/ 354408 h 590372"/>
                <a:gd name="connsiteX303" fmla="*/ 360167 w 1167625"/>
                <a:gd name="connsiteY303" fmla="*/ 356858 h 590372"/>
                <a:gd name="connsiteX304" fmla="*/ 359912 w 1167625"/>
                <a:gd name="connsiteY304" fmla="*/ 359912 h 590372"/>
                <a:gd name="connsiteX305" fmla="*/ 359579 w 1167625"/>
                <a:gd name="connsiteY305" fmla="*/ 365252 h 590372"/>
                <a:gd name="connsiteX306" fmla="*/ 359012 w 1167625"/>
                <a:gd name="connsiteY306" fmla="*/ 365783 h 590372"/>
                <a:gd name="connsiteX307" fmla="*/ 359012 w 1167625"/>
                <a:gd name="connsiteY307" fmla="*/ 365783 h 590372"/>
                <a:gd name="connsiteX308" fmla="*/ 358444 w 1167625"/>
                <a:gd name="connsiteY308" fmla="*/ 366351 h 590372"/>
                <a:gd name="connsiteX309" fmla="*/ 358444 w 1167625"/>
                <a:gd name="connsiteY309" fmla="*/ 366518 h 590372"/>
                <a:gd name="connsiteX310" fmla="*/ 357711 w 1167625"/>
                <a:gd name="connsiteY310" fmla="*/ 367251 h 590372"/>
                <a:gd name="connsiteX311" fmla="*/ 355790 w 1167625"/>
                <a:gd name="connsiteY311" fmla="*/ 367251 h 590372"/>
                <a:gd name="connsiteX312" fmla="*/ 354408 w 1167625"/>
                <a:gd name="connsiteY312" fmla="*/ 365870 h 590372"/>
                <a:gd name="connsiteX313" fmla="*/ 354408 w 1167625"/>
                <a:gd name="connsiteY313" fmla="*/ 365870 h 590372"/>
                <a:gd name="connsiteX314" fmla="*/ 353688 w 1167625"/>
                <a:gd name="connsiteY314" fmla="*/ 364657 h 590372"/>
                <a:gd name="connsiteX315" fmla="*/ 350694 w 1167625"/>
                <a:gd name="connsiteY315" fmla="*/ 363024 h 590372"/>
                <a:gd name="connsiteX316" fmla="*/ 350004 w 1167625"/>
                <a:gd name="connsiteY316" fmla="*/ 362848 h 590372"/>
                <a:gd name="connsiteX317" fmla="*/ 350004 w 1167625"/>
                <a:gd name="connsiteY317" fmla="*/ 362848 h 590372"/>
                <a:gd name="connsiteX318" fmla="*/ 349315 w 1167625"/>
                <a:gd name="connsiteY318" fmla="*/ 363024 h 590372"/>
                <a:gd name="connsiteX319" fmla="*/ 346201 w 1167625"/>
                <a:gd name="connsiteY319" fmla="*/ 364722 h 590372"/>
                <a:gd name="connsiteX320" fmla="*/ 345601 w 1167625"/>
                <a:gd name="connsiteY320" fmla="*/ 365733 h 590372"/>
                <a:gd name="connsiteX321" fmla="*/ 345601 w 1167625"/>
                <a:gd name="connsiteY321" fmla="*/ 365733 h 590372"/>
                <a:gd name="connsiteX322" fmla="*/ 344449 w 1167625"/>
                <a:gd name="connsiteY322" fmla="*/ 366884 h 590372"/>
                <a:gd name="connsiteX323" fmla="*/ 342299 w 1167625"/>
                <a:gd name="connsiteY323" fmla="*/ 366884 h 590372"/>
                <a:gd name="connsiteX324" fmla="*/ 341565 w 1167625"/>
                <a:gd name="connsiteY324" fmla="*/ 366150 h 590372"/>
                <a:gd name="connsiteX325" fmla="*/ 341565 w 1167625"/>
                <a:gd name="connsiteY325" fmla="*/ 365984 h 590372"/>
                <a:gd name="connsiteX326" fmla="*/ 340998 w 1167625"/>
                <a:gd name="connsiteY326" fmla="*/ 365417 h 590372"/>
                <a:gd name="connsiteX327" fmla="*/ 340998 w 1167625"/>
                <a:gd name="connsiteY327" fmla="*/ 365417 h 590372"/>
                <a:gd name="connsiteX328" fmla="*/ 340431 w 1167625"/>
                <a:gd name="connsiteY328" fmla="*/ 364884 h 590372"/>
                <a:gd name="connsiteX329" fmla="*/ 340098 w 1167625"/>
                <a:gd name="connsiteY329" fmla="*/ 359545 h 590372"/>
                <a:gd name="connsiteX330" fmla="*/ 339846 w 1167625"/>
                <a:gd name="connsiteY330" fmla="*/ 356536 h 590372"/>
                <a:gd name="connsiteX331" fmla="*/ 340464 w 1167625"/>
                <a:gd name="connsiteY331" fmla="*/ 354041 h 590372"/>
                <a:gd name="connsiteX332" fmla="*/ 340464 w 1167625"/>
                <a:gd name="connsiteY332" fmla="*/ 354041 h 590372"/>
                <a:gd name="connsiteX333" fmla="*/ 340141 w 1167625"/>
                <a:gd name="connsiteY333" fmla="*/ 353263 h 590372"/>
                <a:gd name="connsiteX334" fmla="*/ 339363 w 1167625"/>
                <a:gd name="connsiteY334" fmla="*/ 352940 h 590372"/>
                <a:gd name="connsiteX335" fmla="*/ 338585 w 1167625"/>
                <a:gd name="connsiteY335" fmla="*/ 353263 h 590372"/>
                <a:gd name="connsiteX336" fmla="*/ 338262 w 1167625"/>
                <a:gd name="connsiteY336" fmla="*/ 354041 h 590372"/>
                <a:gd name="connsiteX337" fmla="*/ 338262 w 1167625"/>
                <a:gd name="connsiteY337" fmla="*/ 354041 h 590372"/>
                <a:gd name="connsiteX338" fmla="*/ 338884 w 1167625"/>
                <a:gd name="connsiteY338" fmla="*/ 356491 h 590372"/>
                <a:gd name="connsiteX339" fmla="*/ 338630 w 1167625"/>
                <a:gd name="connsiteY339" fmla="*/ 359545 h 590372"/>
                <a:gd name="connsiteX340" fmla="*/ 338295 w 1167625"/>
                <a:gd name="connsiteY340" fmla="*/ 364884 h 590372"/>
                <a:gd name="connsiteX341" fmla="*/ 337730 w 1167625"/>
                <a:gd name="connsiteY341" fmla="*/ 365417 h 590372"/>
                <a:gd name="connsiteX342" fmla="*/ 337730 w 1167625"/>
                <a:gd name="connsiteY342" fmla="*/ 365417 h 590372"/>
                <a:gd name="connsiteX343" fmla="*/ 337162 w 1167625"/>
                <a:gd name="connsiteY343" fmla="*/ 365984 h 590372"/>
                <a:gd name="connsiteX344" fmla="*/ 337162 w 1167625"/>
                <a:gd name="connsiteY344" fmla="*/ 368573 h 590372"/>
                <a:gd name="connsiteX345" fmla="*/ 336999 w 1167625"/>
                <a:gd name="connsiteY345" fmla="*/ 369572 h 590372"/>
                <a:gd name="connsiteX346" fmla="*/ 336978 w 1167625"/>
                <a:gd name="connsiteY346" fmla="*/ 369636 h 590372"/>
                <a:gd name="connsiteX347" fmla="*/ 336794 w 1167625"/>
                <a:gd name="connsiteY347" fmla="*/ 370767 h 590372"/>
                <a:gd name="connsiteX348" fmla="*/ 336794 w 1167625"/>
                <a:gd name="connsiteY348" fmla="*/ 432328 h 590372"/>
                <a:gd name="connsiteX349" fmla="*/ 335455 w 1167625"/>
                <a:gd name="connsiteY349" fmla="*/ 433668 h 590372"/>
                <a:gd name="connsiteX350" fmla="*/ 335455 w 1167625"/>
                <a:gd name="connsiteY350" fmla="*/ 433668 h 590372"/>
                <a:gd name="connsiteX351" fmla="*/ 334236 w 1167625"/>
                <a:gd name="connsiteY351" fmla="*/ 434452 h 590372"/>
                <a:gd name="connsiteX352" fmla="*/ 332942 w 1167625"/>
                <a:gd name="connsiteY352" fmla="*/ 437298 h 590372"/>
                <a:gd name="connsiteX353" fmla="*/ 333205 w 1167625"/>
                <a:gd name="connsiteY353" fmla="*/ 437705 h 590372"/>
                <a:gd name="connsiteX354" fmla="*/ 333205 w 1167625"/>
                <a:gd name="connsiteY354" fmla="*/ 437705 h 590372"/>
                <a:gd name="connsiteX355" fmla="*/ 333492 w 1167625"/>
                <a:gd name="connsiteY355" fmla="*/ 437992 h 590372"/>
                <a:gd name="connsiteX356" fmla="*/ 333492 w 1167625"/>
                <a:gd name="connsiteY356" fmla="*/ 443392 h 590372"/>
                <a:gd name="connsiteX357" fmla="*/ 331474 w 1167625"/>
                <a:gd name="connsiteY357" fmla="*/ 445410 h 590372"/>
                <a:gd name="connsiteX358" fmla="*/ 330527 w 1167625"/>
                <a:gd name="connsiteY358" fmla="*/ 445410 h 590372"/>
                <a:gd name="connsiteX359" fmla="*/ 329455 w 1167625"/>
                <a:gd name="connsiteY359" fmla="*/ 446482 h 590372"/>
                <a:gd name="connsiteX360" fmla="*/ 329455 w 1167625"/>
                <a:gd name="connsiteY360" fmla="*/ 446482 h 590372"/>
                <a:gd name="connsiteX361" fmla="*/ 329198 w 1167625"/>
                <a:gd name="connsiteY361" fmla="*/ 447178 h 590372"/>
                <a:gd name="connsiteX362" fmla="*/ 325579 w 1167625"/>
                <a:gd name="connsiteY362" fmla="*/ 451401 h 590372"/>
                <a:gd name="connsiteX363" fmla="*/ 324243 w 1167625"/>
                <a:gd name="connsiteY363" fmla="*/ 452015 h 590372"/>
                <a:gd name="connsiteX364" fmla="*/ 324243 w 1167625"/>
                <a:gd name="connsiteY364" fmla="*/ 452015 h 590372"/>
                <a:gd name="connsiteX365" fmla="*/ 322484 w 1167625"/>
                <a:gd name="connsiteY365" fmla="*/ 453775 h 590372"/>
                <a:gd name="connsiteX366" fmla="*/ 322484 w 1167625"/>
                <a:gd name="connsiteY366" fmla="*/ 460088 h 590372"/>
                <a:gd name="connsiteX367" fmla="*/ 321750 w 1167625"/>
                <a:gd name="connsiteY367" fmla="*/ 460822 h 590372"/>
                <a:gd name="connsiteX368" fmla="*/ 321750 w 1167625"/>
                <a:gd name="connsiteY368" fmla="*/ 460822 h 590372"/>
                <a:gd name="connsiteX369" fmla="*/ 321016 w 1167625"/>
                <a:gd name="connsiteY369" fmla="*/ 461556 h 590372"/>
                <a:gd name="connsiteX370" fmla="*/ 321016 w 1167625"/>
                <a:gd name="connsiteY370" fmla="*/ 462840 h 590372"/>
                <a:gd name="connsiteX371" fmla="*/ 320099 w 1167625"/>
                <a:gd name="connsiteY371" fmla="*/ 463757 h 590372"/>
                <a:gd name="connsiteX372" fmla="*/ 320099 w 1167625"/>
                <a:gd name="connsiteY372" fmla="*/ 463757 h 590372"/>
                <a:gd name="connsiteX373" fmla="*/ 319182 w 1167625"/>
                <a:gd name="connsiteY373" fmla="*/ 464674 h 590372"/>
                <a:gd name="connsiteX374" fmla="*/ 319182 w 1167625"/>
                <a:gd name="connsiteY374" fmla="*/ 472381 h 590372"/>
                <a:gd name="connsiteX375" fmla="*/ 316062 w 1167625"/>
                <a:gd name="connsiteY375" fmla="*/ 475499 h 590372"/>
                <a:gd name="connsiteX376" fmla="*/ 314228 w 1167625"/>
                <a:gd name="connsiteY376" fmla="*/ 475499 h 590372"/>
                <a:gd name="connsiteX377" fmla="*/ 312943 w 1167625"/>
                <a:gd name="connsiteY377" fmla="*/ 476783 h 590372"/>
                <a:gd name="connsiteX378" fmla="*/ 312943 w 1167625"/>
                <a:gd name="connsiteY378" fmla="*/ 477518 h 590372"/>
                <a:gd name="connsiteX379" fmla="*/ 313494 w 1167625"/>
                <a:gd name="connsiteY379" fmla="*/ 478068 h 590372"/>
                <a:gd name="connsiteX380" fmla="*/ 313494 w 1167625"/>
                <a:gd name="connsiteY380" fmla="*/ 478068 h 590372"/>
                <a:gd name="connsiteX381" fmla="*/ 314044 w 1167625"/>
                <a:gd name="connsiteY381" fmla="*/ 478619 h 590372"/>
                <a:gd name="connsiteX382" fmla="*/ 314044 w 1167625"/>
                <a:gd name="connsiteY382" fmla="*/ 484810 h 590372"/>
                <a:gd name="connsiteX383" fmla="*/ 308807 w 1167625"/>
                <a:gd name="connsiteY383" fmla="*/ 491388 h 590372"/>
                <a:gd name="connsiteX384" fmla="*/ 13517 w 1167625"/>
                <a:gd name="connsiteY384" fmla="*/ 585217 h 590372"/>
                <a:gd name="connsiteX385" fmla="*/ 1057106 w 1167625"/>
                <a:gd name="connsiteY385" fmla="*/ 445777 h 590372"/>
                <a:gd name="connsiteX386" fmla="*/ 1144569 w 1167625"/>
                <a:gd name="connsiteY386" fmla="*/ 446608 h 590372"/>
                <a:gd name="connsiteX387" fmla="*/ 1157969 w 1167625"/>
                <a:gd name="connsiteY387" fmla="*/ 433430 h 590372"/>
                <a:gd name="connsiteX388" fmla="*/ 1157648 w 1167625"/>
                <a:gd name="connsiteY388" fmla="*/ 339363 h 590372"/>
                <a:gd name="connsiteX389" fmla="*/ 1157648 w 1167625"/>
                <a:gd name="connsiteY389" fmla="*/ 337162 h 590372"/>
                <a:gd name="connsiteX390" fmla="*/ 1154713 w 1167625"/>
                <a:gd name="connsiteY390" fmla="*/ 294963 h 590372"/>
                <a:gd name="connsiteX391" fmla="*/ 1154713 w 1167625"/>
                <a:gd name="connsiteY391" fmla="*/ 287441 h 590372"/>
                <a:gd name="connsiteX392" fmla="*/ 1157098 w 1167625"/>
                <a:gd name="connsiteY392" fmla="*/ 285055 h 590372"/>
                <a:gd name="connsiteX393" fmla="*/ 1157282 w 1167625"/>
                <a:gd name="connsiteY393" fmla="*/ 285055 h 590372"/>
                <a:gd name="connsiteX394" fmla="*/ 1159483 w 1167625"/>
                <a:gd name="connsiteY394" fmla="*/ 282854 h 590372"/>
                <a:gd name="connsiteX395" fmla="*/ 1159483 w 1167625"/>
                <a:gd name="connsiteY395" fmla="*/ 281937 h 590372"/>
                <a:gd name="connsiteX396" fmla="*/ 1158199 w 1167625"/>
                <a:gd name="connsiteY396" fmla="*/ 280653 h 590372"/>
                <a:gd name="connsiteX397" fmla="*/ 1158199 w 1167625"/>
                <a:gd name="connsiteY397" fmla="*/ 280653 h 590372"/>
                <a:gd name="connsiteX398" fmla="*/ 1156915 w 1167625"/>
                <a:gd name="connsiteY398" fmla="*/ 279368 h 590372"/>
                <a:gd name="connsiteX399" fmla="*/ 1156915 w 1167625"/>
                <a:gd name="connsiteY399" fmla="*/ 275515 h 590372"/>
                <a:gd name="connsiteX400" fmla="*/ 1157648 w 1167625"/>
                <a:gd name="connsiteY400" fmla="*/ 274782 h 590372"/>
                <a:gd name="connsiteX401" fmla="*/ 1157648 w 1167625"/>
                <a:gd name="connsiteY401" fmla="*/ 274782 h 590372"/>
                <a:gd name="connsiteX402" fmla="*/ 1158383 w 1167625"/>
                <a:gd name="connsiteY402" fmla="*/ 274047 h 590372"/>
                <a:gd name="connsiteX403" fmla="*/ 1158383 w 1167625"/>
                <a:gd name="connsiteY403" fmla="*/ 272250 h 590372"/>
                <a:gd name="connsiteX404" fmla="*/ 1156143 w 1167625"/>
                <a:gd name="connsiteY404" fmla="*/ 270011 h 590372"/>
                <a:gd name="connsiteX405" fmla="*/ 1156143 w 1167625"/>
                <a:gd name="connsiteY405" fmla="*/ 270011 h 590372"/>
                <a:gd name="connsiteX406" fmla="*/ 1153905 w 1167625"/>
                <a:gd name="connsiteY406" fmla="*/ 267848 h 590372"/>
                <a:gd name="connsiteX407" fmla="*/ 1152878 w 1167625"/>
                <a:gd name="connsiteY407" fmla="*/ 237719 h 590372"/>
                <a:gd name="connsiteX408" fmla="*/ 1152878 w 1167625"/>
                <a:gd name="connsiteY408" fmla="*/ 234234 h 590372"/>
                <a:gd name="connsiteX409" fmla="*/ 1153061 w 1167625"/>
                <a:gd name="connsiteY409" fmla="*/ 234050 h 590372"/>
                <a:gd name="connsiteX410" fmla="*/ 1153061 w 1167625"/>
                <a:gd name="connsiteY410" fmla="*/ 234050 h 590372"/>
                <a:gd name="connsiteX411" fmla="*/ 1153245 w 1167625"/>
                <a:gd name="connsiteY411" fmla="*/ 233866 h 590372"/>
                <a:gd name="connsiteX412" fmla="*/ 1153245 w 1167625"/>
                <a:gd name="connsiteY412" fmla="*/ 230198 h 590372"/>
                <a:gd name="connsiteX413" fmla="*/ 1152695 w 1167625"/>
                <a:gd name="connsiteY413" fmla="*/ 229647 h 590372"/>
                <a:gd name="connsiteX414" fmla="*/ 1152695 w 1167625"/>
                <a:gd name="connsiteY414" fmla="*/ 229647 h 590372"/>
                <a:gd name="connsiteX415" fmla="*/ 1152144 w 1167625"/>
                <a:gd name="connsiteY415" fmla="*/ 229096 h 590372"/>
                <a:gd name="connsiteX416" fmla="*/ 1152144 w 1167625"/>
                <a:gd name="connsiteY416" fmla="*/ 226529 h 590372"/>
                <a:gd name="connsiteX417" fmla="*/ 1152695 w 1167625"/>
                <a:gd name="connsiteY417" fmla="*/ 225978 h 590372"/>
                <a:gd name="connsiteX418" fmla="*/ 1152695 w 1167625"/>
                <a:gd name="connsiteY418" fmla="*/ 225978 h 590372"/>
                <a:gd name="connsiteX419" fmla="*/ 1153245 w 1167625"/>
                <a:gd name="connsiteY419" fmla="*/ 225427 h 590372"/>
                <a:gd name="connsiteX420" fmla="*/ 1153245 w 1167625"/>
                <a:gd name="connsiteY420" fmla="*/ 222135 h 590372"/>
                <a:gd name="connsiteX421" fmla="*/ 1152684 w 1167625"/>
                <a:gd name="connsiteY421" fmla="*/ 221575 h 590372"/>
                <a:gd name="connsiteX422" fmla="*/ 1152684 w 1167625"/>
                <a:gd name="connsiteY422" fmla="*/ 221575 h 590372"/>
                <a:gd name="connsiteX423" fmla="*/ 1152123 w 1167625"/>
                <a:gd name="connsiteY423" fmla="*/ 221035 h 590372"/>
                <a:gd name="connsiteX424" fmla="*/ 1151101 w 1167625"/>
                <a:gd name="connsiteY424" fmla="*/ 194448 h 590372"/>
                <a:gd name="connsiteX425" fmla="*/ 1152539 w 1167625"/>
                <a:gd name="connsiteY425" fmla="*/ 192952 h 590372"/>
                <a:gd name="connsiteX426" fmla="*/ 1152539 w 1167625"/>
                <a:gd name="connsiteY426" fmla="*/ 192952 h 590372"/>
                <a:gd name="connsiteX427" fmla="*/ 1153978 w 1167625"/>
                <a:gd name="connsiteY427" fmla="*/ 191513 h 590372"/>
                <a:gd name="connsiteX428" fmla="*/ 1153978 w 1167625"/>
                <a:gd name="connsiteY428" fmla="*/ 190017 h 590372"/>
                <a:gd name="connsiteX429" fmla="*/ 1154713 w 1167625"/>
                <a:gd name="connsiteY429" fmla="*/ 189283 h 590372"/>
                <a:gd name="connsiteX430" fmla="*/ 1154713 w 1167625"/>
                <a:gd name="connsiteY430" fmla="*/ 189283 h 590372"/>
                <a:gd name="connsiteX431" fmla="*/ 1155447 w 1167625"/>
                <a:gd name="connsiteY431" fmla="*/ 188549 h 590372"/>
                <a:gd name="connsiteX432" fmla="*/ 1155447 w 1167625"/>
                <a:gd name="connsiteY432" fmla="*/ 180661 h 590372"/>
                <a:gd name="connsiteX433" fmla="*/ 1154897 w 1167625"/>
                <a:gd name="connsiteY433" fmla="*/ 180110 h 590372"/>
                <a:gd name="connsiteX434" fmla="*/ 1154897 w 1167625"/>
                <a:gd name="connsiteY434" fmla="*/ 180110 h 590372"/>
                <a:gd name="connsiteX435" fmla="*/ 1154346 w 1167625"/>
                <a:gd name="connsiteY435" fmla="*/ 179559 h 590372"/>
                <a:gd name="connsiteX436" fmla="*/ 1154346 w 1167625"/>
                <a:gd name="connsiteY436" fmla="*/ 178825 h 590372"/>
                <a:gd name="connsiteX437" fmla="*/ 1153796 w 1167625"/>
                <a:gd name="connsiteY437" fmla="*/ 178275 h 590372"/>
                <a:gd name="connsiteX438" fmla="*/ 1153796 w 1167625"/>
                <a:gd name="connsiteY438" fmla="*/ 178275 h 590372"/>
                <a:gd name="connsiteX439" fmla="*/ 1153245 w 1167625"/>
                <a:gd name="connsiteY439" fmla="*/ 177724 h 590372"/>
                <a:gd name="connsiteX440" fmla="*/ 1153245 w 1167625"/>
                <a:gd name="connsiteY440" fmla="*/ 170753 h 590372"/>
                <a:gd name="connsiteX441" fmla="*/ 1153796 w 1167625"/>
                <a:gd name="connsiteY441" fmla="*/ 170202 h 590372"/>
                <a:gd name="connsiteX442" fmla="*/ 1153796 w 1167625"/>
                <a:gd name="connsiteY442" fmla="*/ 170202 h 590372"/>
                <a:gd name="connsiteX443" fmla="*/ 1154346 w 1167625"/>
                <a:gd name="connsiteY443" fmla="*/ 169652 h 590372"/>
                <a:gd name="connsiteX444" fmla="*/ 1154346 w 1167625"/>
                <a:gd name="connsiteY444" fmla="*/ 166532 h 590372"/>
                <a:gd name="connsiteX445" fmla="*/ 1152878 w 1167625"/>
                <a:gd name="connsiteY445" fmla="*/ 165064 h 590372"/>
                <a:gd name="connsiteX446" fmla="*/ 1152878 w 1167625"/>
                <a:gd name="connsiteY446" fmla="*/ 165064 h 590372"/>
                <a:gd name="connsiteX447" fmla="*/ 1151411 w 1167625"/>
                <a:gd name="connsiteY447" fmla="*/ 163597 h 590372"/>
                <a:gd name="connsiteX448" fmla="*/ 1151411 w 1167625"/>
                <a:gd name="connsiteY448" fmla="*/ 157176 h 590372"/>
                <a:gd name="connsiteX449" fmla="*/ 1151961 w 1167625"/>
                <a:gd name="connsiteY449" fmla="*/ 156625 h 590372"/>
                <a:gd name="connsiteX450" fmla="*/ 1151961 w 1167625"/>
                <a:gd name="connsiteY450" fmla="*/ 156625 h 590372"/>
                <a:gd name="connsiteX451" fmla="*/ 1152512 w 1167625"/>
                <a:gd name="connsiteY451" fmla="*/ 156075 h 590372"/>
                <a:gd name="connsiteX452" fmla="*/ 1152512 w 1167625"/>
                <a:gd name="connsiteY452" fmla="*/ 153139 h 590372"/>
                <a:gd name="connsiteX453" fmla="*/ 1151961 w 1167625"/>
                <a:gd name="connsiteY453" fmla="*/ 152589 h 590372"/>
                <a:gd name="connsiteX454" fmla="*/ 1151961 w 1167625"/>
                <a:gd name="connsiteY454" fmla="*/ 152589 h 590372"/>
                <a:gd name="connsiteX455" fmla="*/ 1151411 w 1167625"/>
                <a:gd name="connsiteY455" fmla="*/ 152038 h 590372"/>
                <a:gd name="connsiteX456" fmla="*/ 1151411 w 1167625"/>
                <a:gd name="connsiteY456" fmla="*/ 143965 h 590372"/>
                <a:gd name="connsiteX457" fmla="*/ 1151961 w 1167625"/>
                <a:gd name="connsiteY457" fmla="*/ 143415 h 590372"/>
                <a:gd name="connsiteX458" fmla="*/ 1151961 w 1167625"/>
                <a:gd name="connsiteY458" fmla="*/ 143415 h 590372"/>
                <a:gd name="connsiteX459" fmla="*/ 1152512 w 1167625"/>
                <a:gd name="connsiteY459" fmla="*/ 142865 h 590372"/>
                <a:gd name="connsiteX460" fmla="*/ 1152512 w 1167625"/>
                <a:gd name="connsiteY460" fmla="*/ 139929 h 590372"/>
                <a:gd name="connsiteX461" fmla="*/ 1151961 w 1167625"/>
                <a:gd name="connsiteY461" fmla="*/ 139379 h 590372"/>
                <a:gd name="connsiteX462" fmla="*/ 1151961 w 1167625"/>
                <a:gd name="connsiteY462" fmla="*/ 139379 h 590372"/>
                <a:gd name="connsiteX463" fmla="*/ 1151411 w 1167625"/>
                <a:gd name="connsiteY463" fmla="*/ 138828 h 590372"/>
                <a:gd name="connsiteX464" fmla="*/ 1151411 w 1167625"/>
                <a:gd name="connsiteY464" fmla="*/ 131123 h 590372"/>
                <a:gd name="connsiteX465" fmla="*/ 1153061 w 1167625"/>
                <a:gd name="connsiteY465" fmla="*/ 129471 h 590372"/>
                <a:gd name="connsiteX466" fmla="*/ 1153061 w 1167625"/>
                <a:gd name="connsiteY466" fmla="*/ 129471 h 590372"/>
                <a:gd name="connsiteX467" fmla="*/ 1154713 w 1167625"/>
                <a:gd name="connsiteY467" fmla="*/ 127820 h 590372"/>
                <a:gd name="connsiteX468" fmla="*/ 1154713 w 1167625"/>
                <a:gd name="connsiteY468" fmla="*/ 123233 h 590372"/>
                <a:gd name="connsiteX469" fmla="*/ 1155447 w 1167625"/>
                <a:gd name="connsiteY469" fmla="*/ 122499 h 590372"/>
                <a:gd name="connsiteX470" fmla="*/ 1155447 w 1167625"/>
                <a:gd name="connsiteY470" fmla="*/ 122499 h 590372"/>
                <a:gd name="connsiteX471" fmla="*/ 1156181 w 1167625"/>
                <a:gd name="connsiteY471" fmla="*/ 121766 h 590372"/>
                <a:gd name="connsiteX472" fmla="*/ 1156181 w 1167625"/>
                <a:gd name="connsiteY472" fmla="*/ 115160 h 590372"/>
                <a:gd name="connsiteX473" fmla="*/ 1155814 w 1167625"/>
                <a:gd name="connsiteY473" fmla="*/ 114793 h 590372"/>
                <a:gd name="connsiteX474" fmla="*/ 1155814 w 1167625"/>
                <a:gd name="connsiteY474" fmla="*/ 114793 h 590372"/>
                <a:gd name="connsiteX475" fmla="*/ 1155447 w 1167625"/>
                <a:gd name="connsiteY475" fmla="*/ 114427 h 590372"/>
                <a:gd name="connsiteX476" fmla="*/ 1155447 w 1167625"/>
                <a:gd name="connsiteY476" fmla="*/ 105070 h 590372"/>
                <a:gd name="connsiteX477" fmla="*/ 1153061 w 1167625"/>
                <a:gd name="connsiteY477" fmla="*/ 102684 h 590372"/>
                <a:gd name="connsiteX478" fmla="*/ 1153061 w 1167625"/>
                <a:gd name="connsiteY478" fmla="*/ 102684 h 590372"/>
                <a:gd name="connsiteX479" fmla="*/ 1150676 w 1167625"/>
                <a:gd name="connsiteY479" fmla="*/ 100299 h 590372"/>
                <a:gd name="connsiteX480" fmla="*/ 1150676 w 1167625"/>
                <a:gd name="connsiteY480" fmla="*/ 91859 h 590372"/>
                <a:gd name="connsiteX481" fmla="*/ 1151227 w 1167625"/>
                <a:gd name="connsiteY481" fmla="*/ 91309 h 590372"/>
                <a:gd name="connsiteX482" fmla="*/ 1151227 w 1167625"/>
                <a:gd name="connsiteY482" fmla="*/ 91309 h 590372"/>
                <a:gd name="connsiteX483" fmla="*/ 1151777 w 1167625"/>
                <a:gd name="connsiteY483" fmla="*/ 90759 h 590372"/>
                <a:gd name="connsiteX484" fmla="*/ 1151777 w 1167625"/>
                <a:gd name="connsiteY484" fmla="*/ 90575 h 590372"/>
                <a:gd name="connsiteX485" fmla="*/ 1151044 w 1167625"/>
                <a:gd name="connsiteY485" fmla="*/ 89841 h 590372"/>
                <a:gd name="connsiteX486" fmla="*/ 1150676 w 1167625"/>
                <a:gd name="connsiteY486" fmla="*/ 89841 h 590372"/>
                <a:gd name="connsiteX487" fmla="*/ 1149576 w 1167625"/>
                <a:gd name="connsiteY487" fmla="*/ 88740 h 590372"/>
                <a:gd name="connsiteX488" fmla="*/ 1149576 w 1167625"/>
                <a:gd name="connsiteY488" fmla="*/ 71678 h 590372"/>
                <a:gd name="connsiteX489" fmla="*/ 1150127 w 1167625"/>
                <a:gd name="connsiteY489" fmla="*/ 71127 h 590372"/>
                <a:gd name="connsiteX490" fmla="*/ 1150127 w 1167625"/>
                <a:gd name="connsiteY490" fmla="*/ 71127 h 590372"/>
                <a:gd name="connsiteX491" fmla="*/ 1150676 w 1167625"/>
                <a:gd name="connsiteY491" fmla="*/ 70577 h 590372"/>
                <a:gd name="connsiteX492" fmla="*/ 1150676 w 1167625"/>
                <a:gd name="connsiteY492" fmla="*/ 70393 h 590372"/>
                <a:gd name="connsiteX493" fmla="*/ 1149943 w 1167625"/>
                <a:gd name="connsiteY493" fmla="*/ 69659 h 590372"/>
                <a:gd name="connsiteX494" fmla="*/ 1149576 w 1167625"/>
                <a:gd name="connsiteY494" fmla="*/ 69659 h 590372"/>
                <a:gd name="connsiteX495" fmla="*/ 1148475 w 1167625"/>
                <a:gd name="connsiteY495" fmla="*/ 68559 h 590372"/>
                <a:gd name="connsiteX496" fmla="*/ 1148475 w 1167625"/>
                <a:gd name="connsiteY496" fmla="*/ 52413 h 590372"/>
                <a:gd name="connsiteX497" fmla="*/ 1149208 w 1167625"/>
                <a:gd name="connsiteY497" fmla="*/ 51679 h 590372"/>
                <a:gd name="connsiteX498" fmla="*/ 1149576 w 1167625"/>
                <a:gd name="connsiteY498" fmla="*/ 51679 h 590372"/>
                <a:gd name="connsiteX499" fmla="*/ 1149943 w 1167625"/>
                <a:gd name="connsiteY499" fmla="*/ 51312 h 590372"/>
                <a:gd name="connsiteX500" fmla="*/ 1149943 w 1167625"/>
                <a:gd name="connsiteY500" fmla="*/ 51312 h 590372"/>
                <a:gd name="connsiteX501" fmla="*/ 1149576 w 1167625"/>
                <a:gd name="connsiteY501" fmla="*/ 50945 h 590372"/>
                <a:gd name="connsiteX502" fmla="*/ 1149026 w 1167625"/>
                <a:gd name="connsiteY502" fmla="*/ 50945 h 590372"/>
                <a:gd name="connsiteX503" fmla="*/ 1148108 w 1167625"/>
                <a:gd name="connsiteY503" fmla="*/ 50028 h 590372"/>
                <a:gd name="connsiteX504" fmla="*/ 1148108 w 1167625"/>
                <a:gd name="connsiteY504" fmla="*/ 38836 h 590372"/>
                <a:gd name="connsiteX505" fmla="*/ 1148475 w 1167625"/>
                <a:gd name="connsiteY505" fmla="*/ 38469 h 590372"/>
                <a:gd name="connsiteX506" fmla="*/ 1148475 w 1167625"/>
                <a:gd name="connsiteY506" fmla="*/ 38469 h 590372"/>
                <a:gd name="connsiteX507" fmla="*/ 1148842 w 1167625"/>
                <a:gd name="connsiteY507" fmla="*/ 38102 h 590372"/>
                <a:gd name="connsiteX508" fmla="*/ 1148842 w 1167625"/>
                <a:gd name="connsiteY508" fmla="*/ 37552 h 590372"/>
                <a:gd name="connsiteX509" fmla="*/ 1148291 w 1167625"/>
                <a:gd name="connsiteY509" fmla="*/ 37001 h 590372"/>
                <a:gd name="connsiteX510" fmla="*/ 1148291 w 1167625"/>
                <a:gd name="connsiteY510" fmla="*/ 37001 h 590372"/>
                <a:gd name="connsiteX511" fmla="*/ 1147742 w 1167625"/>
                <a:gd name="connsiteY511" fmla="*/ 36451 h 590372"/>
                <a:gd name="connsiteX512" fmla="*/ 1147742 w 1167625"/>
                <a:gd name="connsiteY512" fmla="*/ 25626 h 590372"/>
                <a:gd name="connsiteX513" fmla="*/ 1148108 w 1167625"/>
                <a:gd name="connsiteY513" fmla="*/ 25259 h 590372"/>
                <a:gd name="connsiteX514" fmla="*/ 1148108 w 1167625"/>
                <a:gd name="connsiteY514" fmla="*/ 25259 h 590372"/>
                <a:gd name="connsiteX515" fmla="*/ 1148475 w 1167625"/>
                <a:gd name="connsiteY515" fmla="*/ 24892 h 590372"/>
                <a:gd name="connsiteX516" fmla="*/ 1148475 w 1167625"/>
                <a:gd name="connsiteY516" fmla="*/ 24342 h 590372"/>
                <a:gd name="connsiteX517" fmla="*/ 1147924 w 1167625"/>
                <a:gd name="connsiteY517" fmla="*/ 23791 h 590372"/>
                <a:gd name="connsiteX518" fmla="*/ 1147924 w 1167625"/>
                <a:gd name="connsiteY518" fmla="*/ 23791 h 590372"/>
                <a:gd name="connsiteX519" fmla="*/ 1147374 w 1167625"/>
                <a:gd name="connsiteY519" fmla="*/ 23241 h 590372"/>
                <a:gd name="connsiteX520" fmla="*/ 1147374 w 1167625"/>
                <a:gd name="connsiteY520" fmla="*/ 15352 h 590372"/>
                <a:gd name="connsiteX521" fmla="*/ 1147742 w 1167625"/>
                <a:gd name="connsiteY521" fmla="*/ 14985 h 590372"/>
                <a:gd name="connsiteX522" fmla="*/ 1147742 w 1167625"/>
                <a:gd name="connsiteY522" fmla="*/ 14985 h 590372"/>
                <a:gd name="connsiteX523" fmla="*/ 1148108 w 1167625"/>
                <a:gd name="connsiteY523" fmla="*/ 14618 h 590372"/>
                <a:gd name="connsiteX524" fmla="*/ 1148108 w 1167625"/>
                <a:gd name="connsiteY524" fmla="*/ 14251 h 590372"/>
                <a:gd name="connsiteX525" fmla="*/ 1147374 w 1167625"/>
                <a:gd name="connsiteY525" fmla="*/ 13517 h 590372"/>
                <a:gd name="connsiteX526" fmla="*/ 1147374 w 1167625"/>
                <a:gd name="connsiteY526" fmla="*/ 13517 h 590372"/>
                <a:gd name="connsiteX527" fmla="*/ 1146641 w 1167625"/>
                <a:gd name="connsiteY527" fmla="*/ 14251 h 590372"/>
                <a:gd name="connsiteX528" fmla="*/ 1146641 w 1167625"/>
                <a:gd name="connsiteY528" fmla="*/ 14618 h 590372"/>
                <a:gd name="connsiteX529" fmla="*/ 1147007 w 1167625"/>
                <a:gd name="connsiteY529" fmla="*/ 14985 h 590372"/>
                <a:gd name="connsiteX530" fmla="*/ 1147007 w 1167625"/>
                <a:gd name="connsiteY530" fmla="*/ 14985 h 590372"/>
                <a:gd name="connsiteX531" fmla="*/ 1147374 w 1167625"/>
                <a:gd name="connsiteY531" fmla="*/ 15352 h 590372"/>
                <a:gd name="connsiteX532" fmla="*/ 1147374 w 1167625"/>
                <a:gd name="connsiteY532" fmla="*/ 22691 h 590372"/>
                <a:gd name="connsiteX533" fmla="*/ 1146641 w 1167625"/>
                <a:gd name="connsiteY533" fmla="*/ 23424 h 590372"/>
                <a:gd name="connsiteX534" fmla="*/ 1146641 w 1167625"/>
                <a:gd name="connsiteY534" fmla="*/ 23424 h 590372"/>
                <a:gd name="connsiteX535" fmla="*/ 1145906 w 1167625"/>
                <a:gd name="connsiteY535" fmla="*/ 24158 h 590372"/>
                <a:gd name="connsiteX536" fmla="*/ 1145906 w 1167625"/>
                <a:gd name="connsiteY536" fmla="*/ 24892 h 590372"/>
                <a:gd name="connsiteX537" fmla="*/ 1146273 w 1167625"/>
                <a:gd name="connsiteY537" fmla="*/ 25259 h 590372"/>
                <a:gd name="connsiteX538" fmla="*/ 1146273 w 1167625"/>
                <a:gd name="connsiteY538" fmla="*/ 25259 h 590372"/>
                <a:gd name="connsiteX539" fmla="*/ 1146641 w 1167625"/>
                <a:gd name="connsiteY539" fmla="*/ 25626 h 590372"/>
                <a:gd name="connsiteX540" fmla="*/ 1146641 w 1167625"/>
                <a:gd name="connsiteY540" fmla="*/ 36451 h 590372"/>
                <a:gd name="connsiteX541" fmla="*/ 1146090 w 1167625"/>
                <a:gd name="connsiteY541" fmla="*/ 37001 h 590372"/>
                <a:gd name="connsiteX542" fmla="*/ 1146090 w 1167625"/>
                <a:gd name="connsiteY542" fmla="*/ 37001 h 590372"/>
                <a:gd name="connsiteX543" fmla="*/ 1145539 w 1167625"/>
                <a:gd name="connsiteY543" fmla="*/ 37552 h 590372"/>
                <a:gd name="connsiteX544" fmla="*/ 1145539 w 1167625"/>
                <a:gd name="connsiteY544" fmla="*/ 38102 h 590372"/>
                <a:gd name="connsiteX545" fmla="*/ 1145906 w 1167625"/>
                <a:gd name="connsiteY545" fmla="*/ 38469 h 590372"/>
                <a:gd name="connsiteX546" fmla="*/ 1145906 w 1167625"/>
                <a:gd name="connsiteY546" fmla="*/ 38469 h 590372"/>
                <a:gd name="connsiteX547" fmla="*/ 1146273 w 1167625"/>
                <a:gd name="connsiteY547" fmla="*/ 38836 h 590372"/>
                <a:gd name="connsiteX548" fmla="*/ 1146273 w 1167625"/>
                <a:gd name="connsiteY548" fmla="*/ 49294 h 590372"/>
                <a:gd name="connsiteX549" fmla="*/ 1145356 w 1167625"/>
                <a:gd name="connsiteY549" fmla="*/ 50211 h 590372"/>
                <a:gd name="connsiteX550" fmla="*/ 1145173 w 1167625"/>
                <a:gd name="connsiteY550" fmla="*/ 50211 h 590372"/>
                <a:gd name="connsiteX551" fmla="*/ 1144438 w 1167625"/>
                <a:gd name="connsiteY551" fmla="*/ 50945 h 590372"/>
                <a:gd name="connsiteX552" fmla="*/ 1144438 w 1167625"/>
                <a:gd name="connsiteY552" fmla="*/ 50945 h 590372"/>
                <a:gd name="connsiteX553" fmla="*/ 1145173 w 1167625"/>
                <a:gd name="connsiteY553" fmla="*/ 51679 h 590372"/>
                <a:gd name="connsiteX554" fmla="*/ 1145173 w 1167625"/>
                <a:gd name="connsiteY554" fmla="*/ 51679 h 590372"/>
                <a:gd name="connsiteX555" fmla="*/ 1145906 w 1167625"/>
                <a:gd name="connsiteY555" fmla="*/ 52413 h 590372"/>
                <a:gd name="connsiteX556" fmla="*/ 1145906 w 1167625"/>
                <a:gd name="connsiteY556" fmla="*/ 68192 h 590372"/>
                <a:gd name="connsiteX557" fmla="*/ 1144805 w 1167625"/>
                <a:gd name="connsiteY557" fmla="*/ 69292 h 590372"/>
                <a:gd name="connsiteX558" fmla="*/ 1144438 w 1167625"/>
                <a:gd name="connsiteY558" fmla="*/ 69292 h 590372"/>
                <a:gd name="connsiteX559" fmla="*/ 1143705 w 1167625"/>
                <a:gd name="connsiteY559" fmla="*/ 70026 h 590372"/>
                <a:gd name="connsiteX560" fmla="*/ 1143705 w 1167625"/>
                <a:gd name="connsiteY560" fmla="*/ 70210 h 590372"/>
                <a:gd name="connsiteX561" fmla="*/ 1144254 w 1167625"/>
                <a:gd name="connsiteY561" fmla="*/ 70760 h 590372"/>
                <a:gd name="connsiteX562" fmla="*/ 1144254 w 1167625"/>
                <a:gd name="connsiteY562" fmla="*/ 70760 h 590372"/>
                <a:gd name="connsiteX563" fmla="*/ 1144805 w 1167625"/>
                <a:gd name="connsiteY563" fmla="*/ 71311 h 590372"/>
                <a:gd name="connsiteX564" fmla="*/ 1144805 w 1167625"/>
                <a:gd name="connsiteY564" fmla="*/ 88190 h 590372"/>
                <a:gd name="connsiteX565" fmla="*/ 1143521 w 1167625"/>
                <a:gd name="connsiteY565" fmla="*/ 89474 h 590372"/>
                <a:gd name="connsiteX566" fmla="*/ 1142971 w 1167625"/>
                <a:gd name="connsiteY566" fmla="*/ 89474 h 590372"/>
                <a:gd name="connsiteX567" fmla="*/ 1142237 w 1167625"/>
                <a:gd name="connsiteY567" fmla="*/ 90208 h 590372"/>
                <a:gd name="connsiteX568" fmla="*/ 1142237 w 1167625"/>
                <a:gd name="connsiteY568" fmla="*/ 90392 h 590372"/>
                <a:gd name="connsiteX569" fmla="*/ 1142788 w 1167625"/>
                <a:gd name="connsiteY569" fmla="*/ 90942 h 590372"/>
                <a:gd name="connsiteX570" fmla="*/ 1142788 w 1167625"/>
                <a:gd name="connsiteY570" fmla="*/ 90942 h 590372"/>
                <a:gd name="connsiteX571" fmla="*/ 1143337 w 1167625"/>
                <a:gd name="connsiteY571" fmla="*/ 91493 h 590372"/>
                <a:gd name="connsiteX572" fmla="*/ 1143337 w 1167625"/>
                <a:gd name="connsiteY572" fmla="*/ 99932 h 590372"/>
                <a:gd name="connsiteX573" fmla="*/ 1140952 w 1167625"/>
                <a:gd name="connsiteY573" fmla="*/ 102317 h 590372"/>
                <a:gd name="connsiteX574" fmla="*/ 1140952 w 1167625"/>
                <a:gd name="connsiteY574" fmla="*/ 102317 h 590372"/>
                <a:gd name="connsiteX575" fmla="*/ 1138567 w 1167625"/>
                <a:gd name="connsiteY575" fmla="*/ 104703 h 590372"/>
                <a:gd name="connsiteX576" fmla="*/ 1138567 w 1167625"/>
                <a:gd name="connsiteY576" fmla="*/ 114060 h 590372"/>
                <a:gd name="connsiteX577" fmla="*/ 1138200 w 1167625"/>
                <a:gd name="connsiteY577" fmla="*/ 114427 h 590372"/>
                <a:gd name="connsiteX578" fmla="*/ 1138200 w 1167625"/>
                <a:gd name="connsiteY578" fmla="*/ 114427 h 590372"/>
                <a:gd name="connsiteX579" fmla="*/ 1137834 w 1167625"/>
                <a:gd name="connsiteY579" fmla="*/ 114794 h 590372"/>
                <a:gd name="connsiteX580" fmla="*/ 1137834 w 1167625"/>
                <a:gd name="connsiteY580" fmla="*/ 121398 h 590372"/>
                <a:gd name="connsiteX581" fmla="*/ 1138567 w 1167625"/>
                <a:gd name="connsiteY581" fmla="*/ 122132 h 590372"/>
                <a:gd name="connsiteX582" fmla="*/ 1138567 w 1167625"/>
                <a:gd name="connsiteY582" fmla="*/ 122132 h 590372"/>
                <a:gd name="connsiteX583" fmla="*/ 1139302 w 1167625"/>
                <a:gd name="connsiteY583" fmla="*/ 122866 h 590372"/>
                <a:gd name="connsiteX584" fmla="*/ 1139302 w 1167625"/>
                <a:gd name="connsiteY584" fmla="*/ 127453 h 590372"/>
                <a:gd name="connsiteX585" fmla="*/ 1140952 w 1167625"/>
                <a:gd name="connsiteY585" fmla="*/ 129104 h 590372"/>
                <a:gd name="connsiteX586" fmla="*/ 1140952 w 1167625"/>
                <a:gd name="connsiteY586" fmla="*/ 129104 h 590372"/>
                <a:gd name="connsiteX587" fmla="*/ 1142604 w 1167625"/>
                <a:gd name="connsiteY587" fmla="*/ 130756 h 590372"/>
                <a:gd name="connsiteX588" fmla="*/ 1142604 w 1167625"/>
                <a:gd name="connsiteY588" fmla="*/ 138461 h 590372"/>
                <a:gd name="connsiteX589" fmla="*/ 1142053 w 1167625"/>
                <a:gd name="connsiteY589" fmla="*/ 139012 h 590372"/>
                <a:gd name="connsiteX590" fmla="*/ 1142053 w 1167625"/>
                <a:gd name="connsiteY590" fmla="*/ 139012 h 590372"/>
                <a:gd name="connsiteX591" fmla="*/ 1141503 w 1167625"/>
                <a:gd name="connsiteY591" fmla="*/ 139562 h 590372"/>
                <a:gd name="connsiteX592" fmla="*/ 1141503 w 1167625"/>
                <a:gd name="connsiteY592" fmla="*/ 142498 h 590372"/>
                <a:gd name="connsiteX593" fmla="*/ 1142053 w 1167625"/>
                <a:gd name="connsiteY593" fmla="*/ 143048 h 590372"/>
                <a:gd name="connsiteX594" fmla="*/ 1142053 w 1167625"/>
                <a:gd name="connsiteY594" fmla="*/ 143048 h 590372"/>
                <a:gd name="connsiteX595" fmla="*/ 1142604 w 1167625"/>
                <a:gd name="connsiteY595" fmla="*/ 143599 h 590372"/>
                <a:gd name="connsiteX596" fmla="*/ 1142604 w 1167625"/>
                <a:gd name="connsiteY596" fmla="*/ 151672 h 590372"/>
                <a:gd name="connsiteX597" fmla="*/ 1142053 w 1167625"/>
                <a:gd name="connsiteY597" fmla="*/ 152222 h 590372"/>
                <a:gd name="connsiteX598" fmla="*/ 1142053 w 1167625"/>
                <a:gd name="connsiteY598" fmla="*/ 152222 h 590372"/>
                <a:gd name="connsiteX599" fmla="*/ 1141503 w 1167625"/>
                <a:gd name="connsiteY599" fmla="*/ 152773 h 590372"/>
                <a:gd name="connsiteX600" fmla="*/ 1141503 w 1167625"/>
                <a:gd name="connsiteY600" fmla="*/ 155707 h 590372"/>
                <a:gd name="connsiteX601" fmla="*/ 1142053 w 1167625"/>
                <a:gd name="connsiteY601" fmla="*/ 156259 h 590372"/>
                <a:gd name="connsiteX602" fmla="*/ 1142053 w 1167625"/>
                <a:gd name="connsiteY602" fmla="*/ 156259 h 590372"/>
                <a:gd name="connsiteX603" fmla="*/ 1142604 w 1167625"/>
                <a:gd name="connsiteY603" fmla="*/ 156808 h 590372"/>
                <a:gd name="connsiteX604" fmla="*/ 1142604 w 1167625"/>
                <a:gd name="connsiteY604" fmla="*/ 163414 h 590372"/>
                <a:gd name="connsiteX605" fmla="*/ 1141320 w 1167625"/>
                <a:gd name="connsiteY605" fmla="*/ 164698 h 590372"/>
                <a:gd name="connsiteX606" fmla="*/ 1141320 w 1167625"/>
                <a:gd name="connsiteY606" fmla="*/ 164698 h 590372"/>
                <a:gd name="connsiteX607" fmla="*/ 1140035 w 1167625"/>
                <a:gd name="connsiteY607" fmla="*/ 165983 h 590372"/>
                <a:gd name="connsiteX608" fmla="*/ 1140035 w 1167625"/>
                <a:gd name="connsiteY608" fmla="*/ 169285 h 590372"/>
                <a:gd name="connsiteX609" fmla="*/ 1140586 w 1167625"/>
                <a:gd name="connsiteY609" fmla="*/ 169836 h 590372"/>
                <a:gd name="connsiteX610" fmla="*/ 1140586 w 1167625"/>
                <a:gd name="connsiteY610" fmla="*/ 169836 h 590372"/>
                <a:gd name="connsiteX611" fmla="*/ 1141136 w 1167625"/>
                <a:gd name="connsiteY611" fmla="*/ 170385 h 590372"/>
                <a:gd name="connsiteX612" fmla="*/ 1141136 w 1167625"/>
                <a:gd name="connsiteY612" fmla="*/ 177357 h 590372"/>
                <a:gd name="connsiteX613" fmla="*/ 1140586 w 1167625"/>
                <a:gd name="connsiteY613" fmla="*/ 177908 h 590372"/>
                <a:gd name="connsiteX614" fmla="*/ 1140586 w 1167625"/>
                <a:gd name="connsiteY614" fmla="*/ 177908 h 590372"/>
                <a:gd name="connsiteX615" fmla="*/ 1140035 w 1167625"/>
                <a:gd name="connsiteY615" fmla="*/ 178458 h 590372"/>
                <a:gd name="connsiteX616" fmla="*/ 1140035 w 1167625"/>
                <a:gd name="connsiteY616" fmla="*/ 179009 h 590372"/>
                <a:gd name="connsiteX617" fmla="*/ 1139302 w 1167625"/>
                <a:gd name="connsiteY617" fmla="*/ 179742 h 590372"/>
                <a:gd name="connsiteX618" fmla="*/ 1139302 w 1167625"/>
                <a:gd name="connsiteY618" fmla="*/ 179742 h 590372"/>
                <a:gd name="connsiteX619" fmla="*/ 1138567 w 1167625"/>
                <a:gd name="connsiteY619" fmla="*/ 180477 h 590372"/>
                <a:gd name="connsiteX620" fmla="*/ 1138567 w 1167625"/>
                <a:gd name="connsiteY620" fmla="*/ 188182 h 590372"/>
                <a:gd name="connsiteX621" fmla="*/ 1139302 w 1167625"/>
                <a:gd name="connsiteY621" fmla="*/ 188917 h 590372"/>
                <a:gd name="connsiteX622" fmla="*/ 1139302 w 1167625"/>
                <a:gd name="connsiteY622" fmla="*/ 188917 h 590372"/>
                <a:gd name="connsiteX623" fmla="*/ 1140035 w 1167625"/>
                <a:gd name="connsiteY623" fmla="*/ 189650 h 590372"/>
                <a:gd name="connsiteX624" fmla="*/ 1140035 w 1167625"/>
                <a:gd name="connsiteY624" fmla="*/ 191146 h 590372"/>
                <a:gd name="connsiteX625" fmla="*/ 1141474 w 1167625"/>
                <a:gd name="connsiteY625" fmla="*/ 192586 h 590372"/>
                <a:gd name="connsiteX626" fmla="*/ 1141474 w 1167625"/>
                <a:gd name="connsiteY626" fmla="*/ 192586 h 590372"/>
                <a:gd name="connsiteX627" fmla="*/ 1142914 w 1167625"/>
                <a:gd name="connsiteY627" fmla="*/ 194080 h 590372"/>
                <a:gd name="connsiteX628" fmla="*/ 1141890 w 1167625"/>
                <a:gd name="connsiteY628" fmla="*/ 220668 h 590372"/>
                <a:gd name="connsiteX629" fmla="*/ 1141330 w 1167625"/>
                <a:gd name="connsiteY629" fmla="*/ 221207 h 590372"/>
                <a:gd name="connsiteX630" fmla="*/ 1141330 w 1167625"/>
                <a:gd name="connsiteY630" fmla="*/ 221207 h 590372"/>
                <a:gd name="connsiteX631" fmla="*/ 1140769 w 1167625"/>
                <a:gd name="connsiteY631" fmla="*/ 221769 h 590372"/>
                <a:gd name="connsiteX632" fmla="*/ 1140769 w 1167625"/>
                <a:gd name="connsiteY632" fmla="*/ 225060 h 590372"/>
                <a:gd name="connsiteX633" fmla="*/ 1141320 w 1167625"/>
                <a:gd name="connsiteY633" fmla="*/ 225610 h 590372"/>
                <a:gd name="connsiteX634" fmla="*/ 1141320 w 1167625"/>
                <a:gd name="connsiteY634" fmla="*/ 225610 h 590372"/>
                <a:gd name="connsiteX635" fmla="*/ 1141869 w 1167625"/>
                <a:gd name="connsiteY635" fmla="*/ 226161 h 590372"/>
                <a:gd name="connsiteX636" fmla="*/ 1141869 w 1167625"/>
                <a:gd name="connsiteY636" fmla="*/ 228730 h 590372"/>
                <a:gd name="connsiteX637" fmla="*/ 1141320 w 1167625"/>
                <a:gd name="connsiteY637" fmla="*/ 229280 h 590372"/>
                <a:gd name="connsiteX638" fmla="*/ 1141320 w 1167625"/>
                <a:gd name="connsiteY638" fmla="*/ 229280 h 590372"/>
                <a:gd name="connsiteX639" fmla="*/ 1140769 w 1167625"/>
                <a:gd name="connsiteY639" fmla="*/ 229831 h 590372"/>
                <a:gd name="connsiteX640" fmla="*/ 1140769 w 1167625"/>
                <a:gd name="connsiteY640" fmla="*/ 233500 h 590372"/>
                <a:gd name="connsiteX641" fmla="*/ 1140952 w 1167625"/>
                <a:gd name="connsiteY641" fmla="*/ 233684 h 590372"/>
                <a:gd name="connsiteX642" fmla="*/ 1140952 w 1167625"/>
                <a:gd name="connsiteY642" fmla="*/ 233684 h 590372"/>
                <a:gd name="connsiteX643" fmla="*/ 1141136 w 1167625"/>
                <a:gd name="connsiteY643" fmla="*/ 233868 h 590372"/>
                <a:gd name="connsiteX644" fmla="*/ 1141136 w 1167625"/>
                <a:gd name="connsiteY644" fmla="*/ 237353 h 590372"/>
                <a:gd name="connsiteX645" fmla="*/ 1140109 w 1167625"/>
                <a:gd name="connsiteY645" fmla="*/ 267481 h 590372"/>
                <a:gd name="connsiteX646" fmla="*/ 1137870 w 1167625"/>
                <a:gd name="connsiteY646" fmla="*/ 269644 h 590372"/>
                <a:gd name="connsiteX647" fmla="*/ 1137870 w 1167625"/>
                <a:gd name="connsiteY647" fmla="*/ 269644 h 590372"/>
                <a:gd name="connsiteX648" fmla="*/ 1135632 w 1167625"/>
                <a:gd name="connsiteY648" fmla="*/ 271884 h 590372"/>
                <a:gd name="connsiteX649" fmla="*/ 1135632 w 1167625"/>
                <a:gd name="connsiteY649" fmla="*/ 273681 h 590372"/>
                <a:gd name="connsiteX650" fmla="*/ 1136366 w 1167625"/>
                <a:gd name="connsiteY650" fmla="*/ 274414 h 590372"/>
                <a:gd name="connsiteX651" fmla="*/ 1136366 w 1167625"/>
                <a:gd name="connsiteY651" fmla="*/ 274414 h 590372"/>
                <a:gd name="connsiteX652" fmla="*/ 1137099 w 1167625"/>
                <a:gd name="connsiteY652" fmla="*/ 275148 h 590372"/>
                <a:gd name="connsiteX653" fmla="*/ 1137099 w 1167625"/>
                <a:gd name="connsiteY653" fmla="*/ 279552 h 590372"/>
                <a:gd name="connsiteX654" fmla="*/ 1135998 w 1167625"/>
                <a:gd name="connsiteY654" fmla="*/ 280653 h 590372"/>
                <a:gd name="connsiteX655" fmla="*/ 1135998 w 1167625"/>
                <a:gd name="connsiteY655" fmla="*/ 280653 h 590372"/>
                <a:gd name="connsiteX656" fmla="*/ 1134898 w 1167625"/>
                <a:gd name="connsiteY656" fmla="*/ 281753 h 590372"/>
                <a:gd name="connsiteX657" fmla="*/ 1134898 w 1167625"/>
                <a:gd name="connsiteY657" fmla="*/ 282854 h 590372"/>
                <a:gd name="connsiteX658" fmla="*/ 1137099 w 1167625"/>
                <a:gd name="connsiteY658" fmla="*/ 285055 h 590372"/>
                <a:gd name="connsiteX659" fmla="*/ 1137283 w 1167625"/>
                <a:gd name="connsiteY659" fmla="*/ 285055 h 590372"/>
                <a:gd name="connsiteX660" fmla="*/ 1139668 w 1167625"/>
                <a:gd name="connsiteY660" fmla="*/ 287441 h 590372"/>
                <a:gd name="connsiteX661" fmla="*/ 1139668 w 1167625"/>
                <a:gd name="connsiteY661" fmla="*/ 294963 h 590372"/>
                <a:gd name="connsiteX662" fmla="*/ 1138201 w 1167625"/>
                <a:gd name="connsiteY662" fmla="*/ 337162 h 590372"/>
                <a:gd name="connsiteX663" fmla="*/ 1138201 w 1167625"/>
                <a:gd name="connsiteY663" fmla="*/ 339363 h 590372"/>
                <a:gd name="connsiteX664" fmla="*/ 1137493 w 1167625"/>
                <a:gd name="connsiteY664" fmla="*/ 362347 h 590372"/>
                <a:gd name="connsiteX665" fmla="*/ 1136649 w 1167625"/>
                <a:gd name="connsiteY665" fmla="*/ 362931 h 590372"/>
                <a:gd name="connsiteX666" fmla="*/ 1136649 w 1167625"/>
                <a:gd name="connsiteY666" fmla="*/ 362931 h 590372"/>
                <a:gd name="connsiteX667" fmla="*/ 1136076 w 1167625"/>
                <a:gd name="connsiteY667" fmla="*/ 363499 h 590372"/>
                <a:gd name="connsiteX668" fmla="*/ 1136605 w 1167625"/>
                <a:gd name="connsiteY668" fmla="*/ 367992 h 590372"/>
                <a:gd name="connsiteX669" fmla="*/ 1135632 w 1167625"/>
                <a:gd name="connsiteY669" fmla="*/ 369085 h 590372"/>
                <a:gd name="connsiteX670" fmla="*/ 1135632 w 1167625"/>
                <a:gd name="connsiteY670" fmla="*/ 369085 h 590372"/>
                <a:gd name="connsiteX671" fmla="*/ 1134660 w 1167625"/>
                <a:gd name="connsiteY671" fmla="*/ 367992 h 590372"/>
                <a:gd name="connsiteX672" fmla="*/ 1134949 w 1167625"/>
                <a:gd name="connsiteY672" fmla="*/ 365534 h 590372"/>
                <a:gd name="connsiteX673" fmla="*/ 1132696 w 1167625"/>
                <a:gd name="connsiteY673" fmla="*/ 363579 h 590372"/>
                <a:gd name="connsiteX674" fmla="*/ 1132696 w 1167625"/>
                <a:gd name="connsiteY674" fmla="*/ 363579 h 590372"/>
                <a:gd name="connsiteX675" fmla="*/ 1132696 w 1167625"/>
                <a:gd name="connsiteY675" fmla="*/ 363579 h 590372"/>
                <a:gd name="connsiteX676" fmla="*/ 1130444 w 1167625"/>
                <a:gd name="connsiteY676" fmla="*/ 365534 h 590372"/>
                <a:gd name="connsiteX677" fmla="*/ 1130669 w 1167625"/>
                <a:gd name="connsiteY677" fmla="*/ 367445 h 590372"/>
                <a:gd name="connsiteX678" fmla="*/ 1129210 w 1167625"/>
                <a:gd name="connsiteY678" fmla="*/ 369085 h 590372"/>
                <a:gd name="connsiteX679" fmla="*/ 1129210 w 1167625"/>
                <a:gd name="connsiteY679" fmla="*/ 369085 h 590372"/>
                <a:gd name="connsiteX680" fmla="*/ 1127751 w 1167625"/>
                <a:gd name="connsiteY680" fmla="*/ 367445 h 590372"/>
                <a:gd name="connsiteX681" fmla="*/ 1127977 w 1167625"/>
                <a:gd name="connsiteY681" fmla="*/ 365534 h 590372"/>
                <a:gd name="connsiteX682" fmla="*/ 1125725 w 1167625"/>
                <a:gd name="connsiteY682" fmla="*/ 363579 h 590372"/>
                <a:gd name="connsiteX683" fmla="*/ 1125725 w 1167625"/>
                <a:gd name="connsiteY683" fmla="*/ 363579 h 590372"/>
                <a:gd name="connsiteX684" fmla="*/ 1125725 w 1167625"/>
                <a:gd name="connsiteY684" fmla="*/ 363579 h 590372"/>
                <a:gd name="connsiteX685" fmla="*/ 1123472 w 1167625"/>
                <a:gd name="connsiteY685" fmla="*/ 365534 h 590372"/>
                <a:gd name="connsiteX686" fmla="*/ 1123761 w 1167625"/>
                <a:gd name="connsiteY686" fmla="*/ 367992 h 590372"/>
                <a:gd name="connsiteX687" fmla="*/ 1122788 w 1167625"/>
                <a:gd name="connsiteY687" fmla="*/ 369085 h 590372"/>
                <a:gd name="connsiteX688" fmla="*/ 1122788 w 1167625"/>
                <a:gd name="connsiteY688" fmla="*/ 369085 h 590372"/>
                <a:gd name="connsiteX689" fmla="*/ 1121816 w 1167625"/>
                <a:gd name="connsiteY689" fmla="*/ 367992 h 590372"/>
                <a:gd name="connsiteX690" fmla="*/ 1122106 w 1167625"/>
                <a:gd name="connsiteY690" fmla="*/ 365534 h 590372"/>
                <a:gd name="connsiteX691" fmla="*/ 1119854 w 1167625"/>
                <a:gd name="connsiteY691" fmla="*/ 363579 h 590372"/>
                <a:gd name="connsiteX692" fmla="*/ 1119854 w 1167625"/>
                <a:gd name="connsiteY692" fmla="*/ 363579 h 590372"/>
                <a:gd name="connsiteX693" fmla="*/ 1119854 w 1167625"/>
                <a:gd name="connsiteY693" fmla="*/ 363579 h 590372"/>
                <a:gd name="connsiteX694" fmla="*/ 1117601 w 1167625"/>
                <a:gd name="connsiteY694" fmla="*/ 365534 h 590372"/>
                <a:gd name="connsiteX695" fmla="*/ 1117890 w 1167625"/>
                <a:gd name="connsiteY695" fmla="*/ 367992 h 590372"/>
                <a:gd name="connsiteX696" fmla="*/ 1116918 w 1167625"/>
                <a:gd name="connsiteY696" fmla="*/ 369085 h 590372"/>
                <a:gd name="connsiteX697" fmla="*/ 1116918 w 1167625"/>
                <a:gd name="connsiteY697" fmla="*/ 369085 h 590372"/>
                <a:gd name="connsiteX698" fmla="*/ 1115945 w 1167625"/>
                <a:gd name="connsiteY698" fmla="*/ 367992 h 590372"/>
                <a:gd name="connsiteX699" fmla="*/ 1116235 w 1167625"/>
                <a:gd name="connsiteY699" fmla="*/ 365534 h 590372"/>
                <a:gd name="connsiteX700" fmla="*/ 1113983 w 1167625"/>
                <a:gd name="connsiteY700" fmla="*/ 363579 h 590372"/>
                <a:gd name="connsiteX701" fmla="*/ 1113983 w 1167625"/>
                <a:gd name="connsiteY701" fmla="*/ 363579 h 590372"/>
                <a:gd name="connsiteX702" fmla="*/ 1113983 w 1167625"/>
                <a:gd name="connsiteY702" fmla="*/ 363579 h 590372"/>
                <a:gd name="connsiteX703" fmla="*/ 1111730 w 1167625"/>
                <a:gd name="connsiteY703" fmla="*/ 365534 h 590372"/>
                <a:gd name="connsiteX704" fmla="*/ 1111989 w 1167625"/>
                <a:gd name="connsiteY704" fmla="*/ 367735 h 590372"/>
                <a:gd name="connsiteX705" fmla="*/ 1110788 w 1167625"/>
                <a:gd name="connsiteY705" fmla="*/ 369085 h 590372"/>
                <a:gd name="connsiteX706" fmla="*/ 1110788 w 1167625"/>
                <a:gd name="connsiteY706" fmla="*/ 369085 h 590372"/>
                <a:gd name="connsiteX707" fmla="*/ 1109579 w 1167625"/>
                <a:gd name="connsiteY707" fmla="*/ 367877 h 590372"/>
                <a:gd name="connsiteX708" fmla="*/ 1109579 w 1167625"/>
                <a:gd name="connsiteY708" fmla="*/ 355693 h 590372"/>
                <a:gd name="connsiteX709" fmla="*/ 1109762 w 1167625"/>
                <a:gd name="connsiteY709" fmla="*/ 355509 h 590372"/>
                <a:gd name="connsiteX710" fmla="*/ 1109762 w 1167625"/>
                <a:gd name="connsiteY710" fmla="*/ 355509 h 590372"/>
                <a:gd name="connsiteX711" fmla="*/ 1109946 w 1167625"/>
                <a:gd name="connsiteY711" fmla="*/ 355326 h 590372"/>
                <a:gd name="connsiteX712" fmla="*/ 1109946 w 1167625"/>
                <a:gd name="connsiteY712" fmla="*/ 353857 h 590372"/>
                <a:gd name="connsiteX713" fmla="*/ 1108294 w 1167625"/>
                <a:gd name="connsiteY713" fmla="*/ 352207 h 590372"/>
                <a:gd name="connsiteX714" fmla="*/ 1107499 w 1167625"/>
                <a:gd name="connsiteY714" fmla="*/ 352207 h 590372"/>
                <a:gd name="connsiteX715" fmla="*/ 1105113 w 1167625"/>
                <a:gd name="connsiteY715" fmla="*/ 350297 h 590372"/>
                <a:gd name="connsiteX716" fmla="*/ 1105039 w 1167625"/>
                <a:gd name="connsiteY716" fmla="*/ 349968 h 590372"/>
                <a:gd name="connsiteX717" fmla="*/ 1099441 w 1167625"/>
                <a:gd name="connsiteY717" fmla="*/ 349968 h 590372"/>
                <a:gd name="connsiteX718" fmla="*/ 1099223 w 1167625"/>
                <a:gd name="connsiteY718" fmla="*/ 350933 h 590372"/>
                <a:gd name="connsiteX719" fmla="*/ 1097633 w 1167625"/>
                <a:gd name="connsiteY719" fmla="*/ 352207 h 590372"/>
                <a:gd name="connsiteX720" fmla="*/ 1097633 w 1167625"/>
                <a:gd name="connsiteY720" fmla="*/ 352207 h 590372"/>
                <a:gd name="connsiteX721" fmla="*/ 1096001 w 1167625"/>
                <a:gd name="connsiteY721" fmla="*/ 353838 h 590372"/>
                <a:gd name="connsiteX722" fmla="*/ 1096001 w 1167625"/>
                <a:gd name="connsiteY722" fmla="*/ 355875 h 590372"/>
                <a:gd name="connsiteX723" fmla="*/ 1096369 w 1167625"/>
                <a:gd name="connsiteY723" fmla="*/ 356243 h 590372"/>
                <a:gd name="connsiteX724" fmla="*/ 1096369 w 1167625"/>
                <a:gd name="connsiteY724" fmla="*/ 356243 h 590372"/>
                <a:gd name="connsiteX725" fmla="*/ 1096736 w 1167625"/>
                <a:gd name="connsiteY725" fmla="*/ 356610 h 590372"/>
                <a:gd name="connsiteX726" fmla="*/ 1096736 w 1167625"/>
                <a:gd name="connsiteY726" fmla="*/ 369496 h 590372"/>
                <a:gd name="connsiteX727" fmla="*/ 1096045 w 1167625"/>
                <a:gd name="connsiteY727" fmla="*/ 370187 h 590372"/>
                <a:gd name="connsiteX728" fmla="*/ 1096045 w 1167625"/>
                <a:gd name="connsiteY728" fmla="*/ 370187 h 590372"/>
                <a:gd name="connsiteX729" fmla="*/ 1095358 w 1167625"/>
                <a:gd name="connsiteY729" fmla="*/ 369414 h 590372"/>
                <a:gd name="connsiteX730" fmla="*/ 1095686 w 1167625"/>
                <a:gd name="connsiteY730" fmla="*/ 366634 h 590372"/>
                <a:gd name="connsiteX731" fmla="*/ 1093434 w 1167625"/>
                <a:gd name="connsiteY731" fmla="*/ 364680 h 590372"/>
                <a:gd name="connsiteX732" fmla="*/ 1093434 w 1167625"/>
                <a:gd name="connsiteY732" fmla="*/ 364680 h 590372"/>
                <a:gd name="connsiteX733" fmla="*/ 1093434 w 1167625"/>
                <a:gd name="connsiteY733" fmla="*/ 364680 h 590372"/>
                <a:gd name="connsiteX734" fmla="*/ 1091181 w 1167625"/>
                <a:gd name="connsiteY734" fmla="*/ 366634 h 590372"/>
                <a:gd name="connsiteX735" fmla="*/ 1091470 w 1167625"/>
                <a:gd name="connsiteY735" fmla="*/ 369093 h 590372"/>
                <a:gd name="connsiteX736" fmla="*/ 1090498 w 1167625"/>
                <a:gd name="connsiteY736" fmla="*/ 370187 h 590372"/>
                <a:gd name="connsiteX737" fmla="*/ 1090498 w 1167625"/>
                <a:gd name="connsiteY737" fmla="*/ 370187 h 590372"/>
                <a:gd name="connsiteX738" fmla="*/ 1089526 w 1167625"/>
                <a:gd name="connsiteY738" fmla="*/ 369093 h 590372"/>
                <a:gd name="connsiteX739" fmla="*/ 1089814 w 1167625"/>
                <a:gd name="connsiteY739" fmla="*/ 366634 h 590372"/>
                <a:gd name="connsiteX740" fmla="*/ 1087562 w 1167625"/>
                <a:gd name="connsiteY740" fmla="*/ 364680 h 590372"/>
                <a:gd name="connsiteX741" fmla="*/ 1087562 w 1167625"/>
                <a:gd name="connsiteY741" fmla="*/ 364680 h 590372"/>
                <a:gd name="connsiteX742" fmla="*/ 1087562 w 1167625"/>
                <a:gd name="connsiteY742" fmla="*/ 364680 h 590372"/>
                <a:gd name="connsiteX743" fmla="*/ 1085309 w 1167625"/>
                <a:gd name="connsiteY743" fmla="*/ 366634 h 590372"/>
                <a:gd name="connsiteX744" fmla="*/ 1085578 w 1167625"/>
                <a:gd name="connsiteY744" fmla="*/ 368911 h 590372"/>
                <a:gd name="connsiteX745" fmla="*/ 1084443 w 1167625"/>
                <a:gd name="connsiteY745" fmla="*/ 370187 h 590372"/>
                <a:gd name="connsiteX746" fmla="*/ 1084443 w 1167625"/>
                <a:gd name="connsiteY746" fmla="*/ 370187 h 590372"/>
                <a:gd name="connsiteX747" fmla="*/ 1083308 w 1167625"/>
                <a:gd name="connsiteY747" fmla="*/ 368911 h 590372"/>
                <a:gd name="connsiteX748" fmla="*/ 1083577 w 1167625"/>
                <a:gd name="connsiteY748" fmla="*/ 366634 h 590372"/>
                <a:gd name="connsiteX749" fmla="*/ 1081325 w 1167625"/>
                <a:gd name="connsiteY749" fmla="*/ 364680 h 590372"/>
                <a:gd name="connsiteX750" fmla="*/ 1081325 w 1167625"/>
                <a:gd name="connsiteY750" fmla="*/ 364680 h 590372"/>
                <a:gd name="connsiteX751" fmla="*/ 1081325 w 1167625"/>
                <a:gd name="connsiteY751" fmla="*/ 364680 h 590372"/>
                <a:gd name="connsiteX752" fmla="*/ 1079072 w 1167625"/>
                <a:gd name="connsiteY752" fmla="*/ 366634 h 590372"/>
                <a:gd name="connsiteX753" fmla="*/ 1079340 w 1167625"/>
                <a:gd name="connsiteY753" fmla="*/ 368911 h 590372"/>
                <a:gd name="connsiteX754" fmla="*/ 1078205 w 1167625"/>
                <a:gd name="connsiteY754" fmla="*/ 370187 h 590372"/>
                <a:gd name="connsiteX755" fmla="*/ 1078205 w 1167625"/>
                <a:gd name="connsiteY755" fmla="*/ 370187 h 590372"/>
                <a:gd name="connsiteX756" fmla="*/ 1077071 w 1167625"/>
                <a:gd name="connsiteY756" fmla="*/ 368911 h 590372"/>
                <a:gd name="connsiteX757" fmla="*/ 1077339 w 1167625"/>
                <a:gd name="connsiteY757" fmla="*/ 366634 h 590372"/>
                <a:gd name="connsiteX758" fmla="*/ 1075086 w 1167625"/>
                <a:gd name="connsiteY758" fmla="*/ 364680 h 590372"/>
                <a:gd name="connsiteX759" fmla="*/ 1075086 w 1167625"/>
                <a:gd name="connsiteY759" fmla="*/ 364680 h 590372"/>
                <a:gd name="connsiteX760" fmla="*/ 1075086 w 1167625"/>
                <a:gd name="connsiteY760" fmla="*/ 364680 h 590372"/>
                <a:gd name="connsiteX761" fmla="*/ 1072834 w 1167625"/>
                <a:gd name="connsiteY761" fmla="*/ 366634 h 590372"/>
                <a:gd name="connsiteX762" fmla="*/ 1073122 w 1167625"/>
                <a:gd name="connsiteY762" fmla="*/ 369093 h 590372"/>
                <a:gd name="connsiteX763" fmla="*/ 1072150 w 1167625"/>
                <a:gd name="connsiteY763" fmla="*/ 370187 h 590372"/>
                <a:gd name="connsiteX764" fmla="*/ 1072150 w 1167625"/>
                <a:gd name="connsiteY764" fmla="*/ 370187 h 590372"/>
                <a:gd name="connsiteX765" fmla="*/ 1071178 w 1167625"/>
                <a:gd name="connsiteY765" fmla="*/ 369093 h 590372"/>
                <a:gd name="connsiteX766" fmla="*/ 1071468 w 1167625"/>
                <a:gd name="connsiteY766" fmla="*/ 366634 h 590372"/>
                <a:gd name="connsiteX767" fmla="*/ 1069215 w 1167625"/>
                <a:gd name="connsiteY767" fmla="*/ 364680 h 590372"/>
                <a:gd name="connsiteX768" fmla="*/ 1069215 w 1167625"/>
                <a:gd name="connsiteY768" fmla="*/ 364680 h 590372"/>
                <a:gd name="connsiteX769" fmla="*/ 1069215 w 1167625"/>
                <a:gd name="connsiteY769" fmla="*/ 364680 h 590372"/>
                <a:gd name="connsiteX770" fmla="*/ 1066963 w 1167625"/>
                <a:gd name="connsiteY770" fmla="*/ 366634 h 590372"/>
                <a:gd name="connsiteX771" fmla="*/ 1067251 w 1167625"/>
                <a:gd name="connsiteY771" fmla="*/ 369093 h 590372"/>
                <a:gd name="connsiteX772" fmla="*/ 1066279 w 1167625"/>
                <a:gd name="connsiteY772" fmla="*/ 370187 h 590372"/>
                <a:gd name="connsiteX773" fmla="*/ 1066279 w 1167625"/>
                <a:gd name="connsiteY773" fmla="*/ 370187 h 590372"/>
                <a:gd name="connsiteX774" fmla="*/ 1065307 w 1167625"/>
                <a:gd name="connsiteY774" fmla="*/ 369093 h 590372"/>
                <a:gd name="connsiteX775" fmla="*/ 1065596 w 1167625"/>
                <a:gd name="connsiteY775" fmla="*/ 366634 h 590372"/>
                <a:gd name="connsiteX776" fmla="*/ 1063343 w 1167625"/>
                <a:gd name="connsiteY776" fmla="*/ 364680 h 590372"/>
                <a:gd name="connsiteX777" fmla="*/ 1063343 w 1167625"/>
                <a:gd name="connsiteY777" fmla="*/ 364680 h 590372"/>
                <a:gd name="connsiteX778" fmla="*/ 1063343 w 1167625"/>
                <a:gd name="connsiteY778" fmla="*/ 364680 h 590372"/>
                <a:gd name="connsiteX779" fmla="*/ 1061092 w 1167625"/>
                <a:gd name="connsiteY779" fmla="*/ 366634 h 590372"/>
                <a:gd name="connsiteX780" fmla="*/ 1061381 w 1167625"/>
                <a:gd name="connsiteY780" fmla="*/ 369093 h 590372"/>
                <a:gd name="connsiteX781" fmla="*/ 1060408 w 1167625"/>
                <a:gd name="connsiteY781" fmla="*/ 370187 h 590372"/>
                <a:gd name="connsiteX782" fmla="*/ 1060408 w 1167625"/>
                <a:gd name="connsiteY782" fmla="*/ 370187 h 590372"/>
                <a:gd name="connsiteX783" fmla="*/ 1059436 w 1167625"/>
                <a:gd name="connsiteY783" fmla="*/ 369093 h 590372"/>
                <a:gd name="connsiteX784" fmla="*/ 1059948 w 1167625"/>
                <a:gd name="connsiteY784" fmla="*/ 364747 h 590372"/>
                <a:gd name="connsiteX785" fmla="*/ 1059259 w 1167625"/>
                <a:gd name="connsiteY785" fmla="*/ 364148 h 590372"/>
                <a:gd name="connsiteX786" fmla="*/ 1059259 w 1167625"/>
                <a:gd name="connsiteY786" fmla="*/ 364148 h 590372"/>
                <a:gd name="connsiteX787" fmla="*/ 1058573 w 1167625"/>
                <a:gd name="connsiteY787" fmla="*/ 363601 h 590372"/>
                <a:gd name="connsiteX788" fmla="*/ 1058573 w 1167625"/>
                <a:gd name="connsiteY788" fmla="*/ 292394 h 590372"/>
                <a:gd name="connsiteX789" fmla="*/ 1057840 w 1167625"/>
                <a:gd name="connsiteY789" fmla="*/ 282121 h 590372"/>
                <a:gd name="connsiteX790" fmla="*/ 1057840 w 1167625"/>
                <a:gd name="connsiteY790" fmla="*/ 281386 h 590372"/>
                <a:gd name="connsiteX791" fmla="*/ 1058573 w 1167625"/>
                <a:gd name="connsiteY791" fmla="*/ 280653 h 590372"/>
                <a:gd name="connsiteX792" fmla="*/ 1058573 w 1167625"/>
                <a:gd name="connsiteY792" fmla="*/ 280653 h 590372"/>
                <a:gd name="connsiteX793" fmla="*/ 1059308 w 1167625"/>
                <a:gd name="connsiteY793" fmla="*/ 279918 h 590372"/>
                <a:gd name="connsiteX794" fmla="*/ 1059308 w 1167625"/>
                <a:gd name="connsiteY794" fmla="*/ 278267 h 590372"/>
                <a:gd name="connsiteX795" fmla="*/ 1059857 w 1167625"/>
                <a:gd name="connsiteY795" fmla="*/ 277716 h 590372"/>
                <a:gd name="connsiteX796" fmla="*/ 1059857 w 1167625"/>
                <a:gd name="connsiteY796" fmla="*/ 277716 h 590372"/>
                <a:gd name="connsiteX797" fmla="*/ 1060408 w 1167625"/>
                <a:gd name="connsiteY797" fmla="*/ 277167 h 590372"/>
                <a:gd name="connsiteX798" fmla="*/ 1060408 w 1167625"/>
                <a:gd name="connsiteY798" fmla="*/ 270644 h 590372"/>
                <a:gd name="connsiteX799" fmla="*/ 1059775 w 1167625"/>
                <a:gd name="connsiteY799" fmla="*/ 270011 h 590372"/>
                <a:gd name="connsiteX800" fmla="*/ 1059775 w 1167625"/>
                <a:gd name="connsiteY800" fmla="*/ 270011 h 590372"/>
                <a:gd name="connsiteX801" fmla="*/ 1059170 w 1167625"/>
                <a:gd name="connsiteY801" fmla="*/ 269564 h 590372"/>
                <a:gd name="connsiteX802" fmla="*/ 1057890 w 1167625"/>
                <a:gd name="connsiteY802" fmla="*/ 265401 h 590372"/>
                <a:gd name="connsiteX803" fmla="*/ 1057820 w 1167625"/>
                <a:gd name="connsiteY803" fmla="*/ 265075 h 590372"/>
                <a:gd name="connsiteX804" fmla="*/ 1057820 w 1167625"/>
                <a:gd name="connsiteY804" fmla="*/ 265075 h 590372"/>
                <a:gd name="connsiteX805" fmla="*/ 1054190 w 1167625"/>
                <a:gd name="connsiteY805" fmla="*/ 265075 h 590372"/>
                <a:gd name="connsiteX806" fmla="*/ 1054190 w 1167625"/>
                <a:gd name="connsiteY806" fmla="*/ 265075 h 590372"/>
                <a:gd name="connsiteX807" fmla="*/ 1054122 w 1167625"/>
                <a:gd name="connsiteY807" fmla="*/ 265401 h 590372"/>
                <a:gd name="connsiteX808" fmla="*/ 1052840 w 1167625"/>
                <a:gd name="connsiteY808" fmla="*/ 269564 h 590372"/>
                <a:gd name="connsiteX809" fmla="*/ 1052235 w 1167625"/>
                <a:gd name="connsiteY809" fmla="*/ 270011 h 590372"/>
                <a:gd name="connsiteX810" fmla="*/ 1052180 w 1167625"/>
                <a:gd name="connsiteY810" fmla="*/ 270011 h 590372"/>
                <a:gd name="connsiteX811" fmla="*/ 1051601 w 1167625"/>
                <a:gd name="connsiteY811" fmla="*/ 270589 h 590372"/>
                <a:gd name="connsiteX812" fmla="*/ 1051601 w 1167625"/>
                <a:gd name="connsiteY812" fmla="*/ 270589 h 590372"/>
                <a:gd name="connsiteX813" fmla="*/ 1050789 w 1167625"/>
                <a:gd name="connsiteY813" fmla="*/ 271117 h 590372"/>
                <a:gd name="connsiteX814" fmla="*/ 1048699 w 1167625"/>
                <a:gd name="connsiteY814" fmla="*/ 270189 h 590372"/>
                <a:gd name="connsiteX815" fmla="*/ 1047861 w 1167625"/>
                <a:gd name="connsiteY815" fmla="*/ 270011 h 590372"/>
                <a:gd name="connsiteX816" fmla="*/ 1047399 w 1167625"/>
                <a:gd name="connsiteY816" fmla="*/ 270011 h 590372"/>
                <a:gd name="connsiteX817" fmla="*/ 1043162 w 1167625"/>
                <a:gd name="connsiteY817" fmla="*/ 265773 h 590372"/>
                <a:gd name="connsiteX818" fmla="*/ 1043162 w 1167625"/>
                <a:gd name="connsiteY818" fmla="*/ 258268 h 590372"/>
                <a:gd name="connsiteX819" fmla="*/ 1042061 w 1167625"/>
                <a:gd name="connsiteY819" fmla="*/ 257168 h 590372"/>
                <a:gd name="connsiteX820" fmla="*/ 1042061 w 1167625"/>
                <a:gd name="connsiteY820" fmla="*/ 257168 h 590372"/>
                <a:gd name="connsiteX821" fmla="*/ 1040960 w 1167625"/>
                <a:gd name="connsiteY821" fmla="*/ 256067 h 590372"/>
                <a:gd name="connsiteX822" fmla="*/ 1040960 w 1167625"/>
                <a:gd name="connsiteY822" fmla="*/ 236659 h 590372"/>
                <a:gd name="connsiteX823" fmla="*/ 1040553 w 1167625"/>
                <a:gd name="connsiteY823" fmla="*/ 236253 h 590372"/>
                <a:gd name="connsiteX824" fmla="*/ 1040553 w 1167625"/>
                <a:gd name="connsiteY824" fmla="*/ 236253 h 590372"/>
                <a:gd name="connsiteX825" fmla="*/ 1040156 w 1167625"/>
                <a:gd name="connsiteY825" fmla="*/ 235933 h 590372"/>
                <a:gd name="connsiteX826" fmla="*/ 1038865 w 1167625"/>
                <a:gd name="connsiteY826" fmla="*/ 230126 h 590372"/>
                <a:gd name="connsiteX827" fmla="*/ 1038268 w 1167625"/>
                <a:gd name="connsiteY827" fmla="*/ 229647 h 590372"/>
                <a:gd name="connsiteX828" fmla="*/ 1038268 w 1167625"/>
                <a:gd name="connsiteY828" fmla="*/ 229647 h 590372"/>
                <a:gd name="connsiteX829" fmla="*/ 1037658 w 1167625"/>
                <a:gd name="connsiteY829" fmla="*/ 229036 h 590372"/>
                <a:gd name="connsiteX830" fmla="*/ 1037658 w 1167625"/>
                <a:gd name="connsiteY830" fmla="*/ 219739 h 590372"/>
                <a:gd name="connsiteX831" fmla="*/ 1038024 w 1167625"/>
                <a:gd name="connsiteY831" fmla="*/ 219373 h 590372"/>
                <a:gd name="connsiteX832" fmla="*/ 1038024 w 1167625"/>
                <a:gd name="connsiteY832" fmla="*/ 219373 h 590372"/>
                <a:gd name="connsiteX833" fmla="*/ 1038391 w 1167625"/>
                <a:gd name="connsiteY833" fmla="*/ 219006 h 590372"/>
                <a:gd name="connsiteX834" fmla="*/ 1038391 w 1167625"/>
                <a:gd name="connsiteY834" fmla="*/ 215153 h 590372"/>
                <a:gd name="connsiteX835" fmla="*/ 1038942 w 1167625"/>
                <a:gd name="connsiteY835" fmla="*/ 214602 h 590372"/>
                <a:gd name="connsiteX836" fmla="*/ 1038942 w 1167625"/>
                <a:gd name="connsiteY836" fmla="*/ 214602 h 590372"/>
                <a:gd name="connsiteX837" fmla="*/ 1039492 w 1167625"/>
                <a:gd name="connsiteY837" fmla="*/ 214052 h 590372"/>
                <a:gd name="connsiteX838" fmla="*/ 1039492 w 1167625"/>
                <a:gd name="connsiteY838" fmla="*/ 208547 h 590372"/>
                <a:gd name="connsiteX839" fmla="*/ 1038942 w 1167625"/>
                <a:gd name="connsiteY839" fmla="*/ 207997 h 590372"/>
                <a:gd name="connsiteX840" fmla="*/ 1038942 w 1167625"/>
                <a:gd name="connsiteY840" fmla="*/ 207997 h 590372"/>
                <a:gd name="connsiteX841" fmla="*/ 1038391 w 1167625"/>
                <a:gd name="connsiteY841" fmla="*/ 207446 h 590372"/>
                <a:gd name="connsiteX842" fmla="*/ 1038391 w 1167625"/>
                <a:gd name="connsiteY842" fmla="*/ 193271 h 590372"/>
                <a:gd name="connsiteX843" fmla="*/ 1038710 w 1167625"/>
                <a:gd name="connsiteY843" fmla="*/ 192952 h 590372"/>
                <a:gd name="connsiteX844" fmla="*/ 1038710 w 1167625"/>
                <a:gd name="connsiteY844" fmla="*/ 192952 h 590372"/>
                <a:gd name="connsiteX845" fmla="*/ 1039019 w 1167625"/>
                <a:gd name="connsiteY845" fmla="*/ 192552 h 590372"/>
                <a:gd name="connsiteX846" fmla="*/ 1037658 w 1167625"/>
                <a:gd name="connsiteY846" fmla="*/ 187449 h 590372"/>
                <a:gd name="connsiteX847" fmla="*/ 1036076 w 1167625"/>
                <a:gd name="connsiteY847" fmla="*/ 182930 h 590372"/>
                <a:gd name="connsiteX848" fmla="*/ 1032101 w 1167625"/>
                <a:gd name="connsiteY848" fmla="*/ 180110 h 590372"/>
                <a:gd name="connsiteX849" fmla="*/ 1032101 w 1167625"/>
                <a:gd name="connsiteY849" fmla="*/ 180110 h 590372"/>
                <a:gd name="connsiteX850" fmla="*/ 1027935 w 1167625"/>
                <a:gd name="connsiteY850" fmla="*/ 176536 h 590372"/>
                <a:gd name="connsiteX851" fmla="*/ 1018966 w 1167625"/>
                <a:gd name="connsiteY851" fmla="*/ 118062 h 590372"/>
                <a:gd name="connsiteX852" fmla="*/ 1020535 w 1167625"/>
                <a:gd name="connsiteY852" fmla="*/ 117184 h 590372"/>
                <a:gd name="connsiteX853" fmla="*/ 1020535 w 1167625"/>
                <a:gd name="connsiteY853" fmla="*/ 117184 h 590372"/>
                <a:gd name="connsiteX854" fmla="*/ 1022054 w 1167625"/>
                <a:gd name="connsiteY854" fmla="*/ 116114 h 590372"/>
                <a:gd name="connsiteX855" fmla="*/ 1021512 w 1167625"/>
                <a:gd name="connsiteY855" fmla="*/ 114671 h 590372"/>
                <a:gd name="connsiteX856" fmla="*/ 1021996 w 1167625"/>
                <a:gd name="connsiteY856" fmla="*/ 113085 h 590372"/>
                <a:gd name="connsiteX857" fmla="*/ 1022081 w 1167625"/>
                <a:gd name="connsiteY857" fmla="*/ 113024 h 590372"/>
                <a:gd name="connsiteX858" fmla="*/ 1021128 w 1167625"/>
                <a:gd name="connsiteY858" fmla="*/ 110310 h 590372"/>
                <a:gd name="connsiteX859" fmla="*/ 1020731 w 1167625"/>
                <a:gd name="connsiteY859" fmla="*/ 110332 h 590372"/>
                <a:gd name="connsiteX860" fmla="*/ 1019435 w 1167625"/>
                <a:gd name="connsiteY860" fmla="*/ 109363 h 590372"/>
                <a:gd name="connsiteX861" fmla="*/ 1019435 w 1167625"/>
                <a:gd name="connsiteY861" fmla="*/ 109363 h 590372"/>
                <a:gd name="connsiteX862" fmla="*/ 1016983 w 1167625"/>
                <a:gd name="connsiteY862" fmla="*/ 109363 h 590372"/>
                <a:gd name="connsiteX863" fmla="*/ 1016983 w 1167625"/>
                <a:gd name="connsiteY863" fmla="*/ 109363 h 590372"/>
                <a:gd name="connsiteX864" fmla="*/ 1015688 w 1167625"/>
                <a:gd name="connsiteY864" fmla="*/ 110332 h 590372"/>
                <a:gd name="connsiteX865" fmla="*/ 1015292 w 1167625"/>
                <a:gd name="connsiteY865" fmla="*/ 110310 h 590372"/>
                <a:gd name="connsiteX866" fmla="*/ 1014338 w 1167625"/>
                <a:gd name="connsiteY866" fmla="*/ 113024 h 590372"/>
                <a:gd name="connsiteX867" fmla="*/ 1014424 w 1167625"/>
                <a:gd name="connsiteY867" fmla="*/ 113085 h 590372"/>
                <a:gd name="connsiteX868" fmla="*/ 1014908 w 1167625"/>
                <a:gd name="connsiteY868" fmla="*/ 114671 h 590372"/>
                <a:gd name="connsiteX869" fmla="*/ 1014366 w 1167625"/>
                <a:gd name="connsiteY869" fmla="*/ 116114 h 590372"/>
                <a:gd name="connsiteX870" fmla="*/ 1015885 w 1167625"/>
                <a:gd name="connsiteY870" fmla="*/ 117184 h 590372"/>
                <a:gd name="connsiteX871" fmla="*/ 1015885 w 1167625"/>
                <a:gd name="connsiteY871" fmla="*/ 117184 h 590372"/>
                <a:gd name="connsiteX872" fmla="*/ 1017454 w 1167625"/>
                <a:gd name="connsiteY872" fmla="*/ 118062 h 590372"/>
                <a:gd name="connsiteX873" fmla="*/ 1008453 w 1167625"/>
                <a:gd name="connsiteY873" fmla="*/ 176734 h 590372"/>
                <a:gd name="connsiteX874" fmla="*/ 1004520 w 1167625"/>
                <a:gd name="connsiteY874" fmla="*/ 180110 h 590372"/>
                <a:gd name="connsiteX875" fmla="*/ 1004520 w 1167625"/>
                <a:gd name="connsiteY875" fmla="*/ 180110 h 590372"/>
                <a:gd name="connsiteX876" fmla="*/ 1000765 w 1167625"/>
                <a:gd name="connsiteY876" fmla="*/ 182774 h 590372"/>
                <a:gd name="connsiteX877" fmla="*/ 999129 w 1167625"/>
                <a:gd name="connsiteY877" fmla="*/ 187449 h 590372"/>
                <a:gd name="connsiteX878" fmla="*/ 997767 w 1167625"/>
                <a:gd name="connsiteY878" fmla="*/ 192552 h 590372"/>
                <a:gd name="connsiteX879" fmla="*/ 998076 w 1167625"/>
                <a:gd name="connsiteY879" fmla="*/ 192952 h 590372"/>
                <a:gd name="connsiteX880" fmla="*/ 998076 w 1167625"/>
                <a:gd name="connsiteY880" fmla="*/ 192952 h 590372"/>
                <a:gd name="connsiteX881" fmla="*/ 998394 w 1167625"/>
                <a:gd name="connsiteY881" fmla="*/ 193271 h 590372"/>
                <a:gd name="connsiteX882" fmla="*/ 998394 w 1167625"/>
                <a:gd name="connsiteY882" fmla="*/ 207446 h 590372"/>
                <a:gd name="connsiteX883" fmla="*/ 997845 w 1167625"/>
                <a:gd name="connsiteY883" fmla="*/ 207997 h 590372"/>
                <a:gd name="connsiteX884" fmla="*/ 997845 w 1167625"/>
                <a:gd name="connsiteY884" fmla="*/ 207997 h 590372"/>
                <a:gd name="connsiteX885" fmla="*/ 997294 w 1167625"/>
                <a:gd name="connsiteY885" fmla="*/ 208547 h 590372"/>
                <a:gd name="connsiteX886" fmla="*/ 997294 w 1167625"/>
                <a:gd name="connsiteY886" fmla="*/ 214052 h 590372"/>
                <a:gd name="connsiteX887" fmla="*/ 997845 w 1167625"/>
                <a:gd name="connsiteY887" fmla="*/ 214602 h 590372"/>
                <a:gd name="connsiteX888" fmla="*/ 997845 w 1167625"/>
                <a:gd name="connsiteY888" fmla="*/ 214602 h 590372"/>
                <a:gd name="connsiteX889" fmla="*/ 998394 w 1167625"/>
                <a:gd name="connsiteY889" fmla="*/ 215153 h 590372"/>
                <a:gd name="connsiteX890" fmla="*/ 998394 w 1167625"/>
                <a:gd name="connsiteY890" fmla="*/ 219006 h 590372"/>
                <a:gd name="connsiteX891" fmla="*/ 998762 w 1167625"/>
                <a:gd name="connsiteY891" fmla="*/ 219373 h 590372"/>
                <a:gd name="connsiteX892" fmla="*/ 998762 w 1167625"/>
                <a:gd name="connsiteY892" fmla="*/ 219373 h 590372"/>
                <a:gd name="connsiteX893" fmla="*/ 999129 w 1167625"/>
                <a:gd name="connsiteY893" fmla="*/ 219739 h 590372"/>
                <a:gd name="connsiteX894" fmla="*/ 999129 w 1167625"/>
                <a:gd name="connsiteY894" fmla="*/ 230136 h 590372"/>
                <a:gd name="connsiteX895" fmla="*/ 998518 w 1167625"/>
                <a:gd name="connsiteY895" fmla="*/ 230748 h 590372"/>
                <a:gd name="connsiteX896" fmla="*/ 998518 w 1167625"/>
                <a:gd name="connsiteY896" fmla="*/ 230748 h 590372"/>
                <a:gd name="connsiteX897" fmla="*/ 997922 w 1167625"/>
                <a:gd name="connsiteY897" fmla="*/ 231227 h 590372"/>
                <a:gd name="connsiteX898" fmla="*/ 996667 w 1167625"/>
                <a:gd name="connsiteY898" fmla="*/ 236874 h 590372"/>
                <a:gd name="connsiteX899" fmla="*/ 996070 w 1167625"/>
                <a:gd name="connsiteY899" fmla="*/ 237353 h 590372"/>
                <a:gd name="connsiteX900" fmla="*/ 996070 w 1167625"/>
                <a:gd name="connsiteY900" fmla="*/ 237353 h 590372"/>
                <a:gd name="connsiteX901" fmla="*/ 995460 w 1167625"/>
                <a:gd name="connsiteY901" fmla="*/ 237963 h 590372"/>
                <a:gd name="connsiteX902" fmla="*/ 995460 w 1167625"/>
                <a:gd name="connsiteY902" fmla="*/ 257535 h 590372"/>
                <a:gd name="connsiteX903" fmla="*/ 994725 w 1167625"/>
                <a:gd name="connsiteY903" fmla="*/ 258268 h 590372"/>
                <a:gd name="connsiteX904" fmla="*/ 994725 w 1167625"/>
                <a:gd name="connsiteY904" fmla="*/ 258268 h 590372"/>
                <a:gd name="connsiteX905" fmla="*/ 993992 w 1167625"/>
                <a:gd name="connsiteY905" fmla="*/ 259003 h 590372"/>
                <a:gd name="connsiteX906" fmla="*/ 993992 w 1167625"/>
                <a:gd name="connsiteY906" fmla="*/ 269295 h 590372"/>
                <a:gd name="connsiteX907" fmla="*/ 992176 w 1167625"/>
                <a:gd name="connsiteY907" fmla="*/ 271112 h 590372"/>
                <a:gd name="connsiteX908" fmla="*/ 992176 w 1167625"/>
                <a:gd name="connsiteY908" fmla="*/ 271112 h 590372"/>
                <a:gd name="connsiteX909" fmla="*/ 991437 w 1167625"/>
                <a:gd name="connsiteY909" fmla="*/ 271268 h 590372"/>
                <a:gd name="connsiteX910" fmla="*/ 989300 w 1167625"/>
                <a:gd name="connsiteY910" fmla="*/ 272218 h 590372"/>
                <a:gd name="connsiteX911" fmla="*/ 988488 w 1167625"/>
                <a:gd name="connsiteY911" fmla="*/ 271689 h 590372"/>
                <a:gd name="connsiteX912" fmla="*/ 988488 w 1167625"/>
                <a:gd name="connsiteY912" fmla="*/ 271689 h 590372"/>
                <a:gd name="connsiteX913" fmla="*/ 987909 w 1167625"/>
                <a:gd name="connsiteY913" fmla="*/ 271112 h 590372"/>
                <a:gd name="connsiteX914" fmla="*/ 987854 w 1167625"/>
                <a:gd name="connsiteY914" fmla="*/ 271112 h 590372"/>
                <a:gd name="connsiteX915" fmla="*/ 987249 w 1167625"/>
                <a:gd name="connsiteY915" fmla="*/ 270665 h 590372"/>
                <a:gd name="connsiteX916" fmla="*/ 985968 w 1167625"/>
                <a:gd name="connsiteY916" fmla="*/ 266502 h 590372"/>
                <a:gd name="connsiteX917" fmla="*/ 985899 w 1167625"/>
                <a:gd name="connsiteY917" fmla="*/ 266175 h 590372"/>
                <a:gd name="connsiteX918" fmla="*/ 985899 w 1167625"/>
                <a:gd name="connsiteY918" fmla="*/ 266175 h 590372"/>
                <a:gd name="connsiteX919" fmla="*/ 982268 w 1167625"/>
                <a:gd name="connsiteY919" fmla="*/ 266175 h 590372"/>
                <a:gd name="connsiteX920" fmla="*/ 982268 w 1167625"/>
                <a:gd name="connsiteY920" fmla="*/ 266175 h 590372"/>
                <a:gd name="connsiteX921" fmla="*/ 982200 w 1167625"/>
                <a:gd name="connsiteY921" fmla="*/ 266502 h 590372"/>
                <a:gd name="connsiteX922" fmla="*/ 980919 w 1167625"/>
                <a:gd name="connsiteY922" fmla="*/ 270665 h 590372"/>
                <a:gd name="connsiteX923" fmla="*/ 980313 w 1167625"/>
                <a:gd name="connsiteY923" fmla="*/ 271112 h 590372"/>
                <a:gd name="connsiteX924" fmla="*/ 980313 w 1167625"/>
                <a:gd name="connsiteY924" fmla="*/ 271112 h 590372"/>
                <a:gd name="connsiteX925" fmla="*/ 979681 w 1167625"/>
                <a:gd name="connsiteY925" fmla="*/ 271745 h 590372"/>
                <a:gd name="connsiteX926" fmla="*/ 979681 w 1167625"/>
                <a:gd name="connsiteY926" fmla="*/ 278267 h 590372"/>
                <a:gd name="connsiteX927" fmla="*/ 980231 w 1167625"/>
                <a:gd name="connsiteY927" fmla="*/ 278817 h 590372"/>
                <a:gd name="connsiteX928" fmla="*/ 980231 w 1167625"/>
                <a:gd name="connsiteY928" fmla="*/ 278817 h 590372"/>
                <a:gd name="connsiteX929" fmla="*/ 980782 w 1167625"/>
                <a:gd name="connsiteY929" fmla="*/ 279368 h 590372"/>
                <a:gd name="connsiteX930" fmla="*/ 980782 w 1167625"/>
                <a:gd name="connsiteY930" fmla="*/ 281019 h 590372"/>
                <a:gd name="connsiteX931" fmla="*/ 981515 w 1167625"/>
                <a:gd name="connsiteY931" fmla="*/ 281753 h 590372"/>
                <a:gd name="connsiteX932" fmla="*/ 981515 w 1167625"/>
                <a:gd name="connsiteY932" fmla="*/ 281753 h 590372"/>
                <a:gd name="connsiteX933" fmla="*/ 982250 w 1167625"/>
                <a:gd name="connsiteY933" fmla="*/ 282487 h 590372"/>
                <a:gd name="connsiteX934" fmla="*/ 982250 w 1167625"/>
                <a:gd name="connsiteY934" fmla="*/ 283221 h 590372"/>
                <a:gd name="connsiteX935" fmla="*/ 981515 w 1167625"/>
                <a:gd name="connsiteY935" fmla="*/ 293495 h 590372"/>
                <a:gd name="connsiteX936" fmla="*/ 981515 w 1167625"/>
                <a:gd name="connsiteY936" fmla="*/ 370229 h 590372"/>
                <a:gd name="connsiteX937" fmla="*/ 980825 w 1167625"/>
                <a:gd name="connsiteY937" fmla="*/ 370921 h 590372"/>
                <a:gd name="connsiteX938" fmla="*/ 980825 w 1167625"/>
                <a:gd name="connsiteY938" fmla="*/ 370921 h 590372"/>
                <a:gd name="connsiteX939" fmla="*/ 980139 w 1167625"/>
                <a:gd name="connsiteY939" fmla="*/ 370149 h 590372"/>
                <a:gd name="connsiteX940" fmla="*/ 980465 w 1167625"/>
                <a:gd name="connsiteY940" fmla="*/ 367369 h 590372"/>
                <a:gd name="connsiteX941" fmla="*/ 978213 w 1167625"/>
                <a:gd name="connsiteY941" fmla="*/ 365413 h 590372"/>
                <a:gd name="connsiteX942" fmla="*/ 978213 w 1167625"/>
                <a:gd name="connsiteY942" fmla="*/ 365413 h 590372"/>
                <a:gd name="connsiteX943" fmla="*/ 978213 w 1167625"/>
                <a:gd name="connsiteY943" fmla="*/ 365413 h 590372"/>
                <a:gd name="connsiteX944" fmla="*/ 975960 w 1167625"/>
                <a:gd name="connsiteY944" fmla="*/ 367369 h 590372"/>
                <a:gd name="connsiteX945" fmla="*/ 976249 w 1167625"/>
                <a:gd name="connsiteY945" fmla="*/ 369828 h 590372"/>
                <a:gd name="connsiteX946" fmla="*/ 975277 w 1167625"/>
                <a:gd name="connsiteY946" fmla="*/ 370921 h 590372"/>
                <a:gd name="connsiteX947" fmla="*/ 975277 w 1167625"/>
                <a:gd name="connsiteY947" fmla="*/ 370921 h 590372"/>
                <a:gd name="connsiteX948" fmla="*/ 974305 w 1167625"/>
                <a:gd name="connsiteY948" fmla="*/ 369828 h 590372"/>
                <a:gd name="connsiteX949" fmla="*/ 974595 w 1167625"/>
                <a:gd name="connsiteY949" fmla="*/ 367369 h 590372"/>
                <a:gd name="connsiteX950" fmla="*/ 972342 w 1167625"/>
                <a:gd name="connsiteY950" fmla="*/ 365413 h 590372"/>
                <a:gd name="connsiteX951" fmla="*/ 972342 w 1167625"/>
                <a:gd name="connsiteY951" fmla="*/ 365413 h 590372"/>
                <a:gd name="connsiteX952" fmla="*/ 972342 w 1167625"/>
                <a:gd name="connsiteY952" fmla="*/ 365413 h 590372"/>
                <a:gd name="connsiteX953" fmla="*/ 970089 w 1167625"/>
                <a:gd name="connsiteY953" fmla="*/ 367369 h 590372"/>
                <a:gd name="connsiteX954" fmla="*/ 970378 w 1167625"/>
                <a:gd name="connsiteY954" fmla="*/ 369828 h 590372"/>
                <a:gd name="connsiteX955" fmla="*/ 969406 w 1167625"/>
                <a:gd name="connsiteY955" fmla="*/ 370921 h 590372"/>
                <a:gd name="connsiteX956" fmla="*/ 969406 w 1167625"/>
                <a:gd name="connsiteY956" fmla="*/ 370921 h 590372"/>
                <a:gd name="connsiteX957" fmla="*/ 968434 w 1167625"/>
                <a:gd name="connsiteY957" fmla="*/ 369828 h 590372"/>
                <a:gd name="connsiteX958" fmla="*/ 968724 w 1167625"/>
                <a:gd name="connsiteY958" fmla="*/ 367369 h 590372"/>
                <a:gd name="connsiteX959" fmla="*/ 966471 w 1167625"/>
                <a:gd name="connsiteY959" fmla="*/ 365413 h 590372"/>
                <a:gd name="connsiteX960" fmla="*/ 966471 w 1167625"/>
                <a:gd name="connsiteY960" fmla="*/ 365413 h 590372"/>
                <a:gd name="connsiteX961" fmla="*/ 966471 w 1167625"/>
                <a:gd name="connsiteY961" fmla="*/ 365413 h 590372"/>
                <a:gd name="connsiteX962" fmla="*/ 964218 w 1167625"/>
                <a:gd name="connsiteY962" fmla="*/ 367369 h 590372"/>
                <a:gd name="connsiteX963" fmla="*/ 964507 w 1167625"/>
                <a:gd name="connsiteY963" fmla="*/ 369828 h 590372"/>
                <a:gd name="connsiteX964" fmla="*/ 963535 w 1167625"/>
                <a:gd name="connsiteY964" fmla="*/ 370921 h 590372"/>
                <a:gd name="connsiteX965" fmla="*/ 963535 w 1167625"/>
                <a:gd name="connsiteY965" fmla="*/ 370921 h 590372"/>
                <a:gd name="connsiteX966" fmla="*/ 962563 w 1167625"/>
                <a:gd name="connsiteY966" fmla="*/ 369828 h 590372"/>
                <a:gd name="connsiteX967" fmla="*/ 962853 w 1167625"/>
                <a:gd name="connsiteY967" fmla="*/ 367369 h 590372"/>
                <a:gd name="connsiteX968" fmla="*/ 960600 w 1167625"/>
                <a:gd name="connsiteY968" fmla="*/ 365413 h 590372"/>
                <a:gd name="connsiteX969" fmla="*/ 960600 w 1167625"/>
                <a:gd name="connsiteY969" fmla="*/ 365413 h 590372"/>
                <a:gd name="connsiteX970" fmla="*/ 960600 w 1167625"/>
                <a:gd name="connsiteY970" fmla="*/ 365413 h 590372"/>
                <a:gd name="connsiteX971" fmla="*/ 958347 w 1167625"/>
                <a:gd name="connsiteY971" fmla="*/ 367369 h 590372"/>
                <a:gd name="connsiteX972" fmla="*/ 958636 w 1167625"/>
                <a:gd name="connsiteY972" fmla="*/ 369828 h 590372"/>
                <a:gd name="connsiteX973" fmla="*/ 957664 w 1167625"/>
                <a:gd name="connsiteY973" fmla="*/ 370921 h 590372"/>
                <a:gd name="connsiteX974" fmla="*/ 957664 w 1167625"/>
                <a:gd name="connsiteY974" fmla="*/ 370921 h 590372"/>
                <a:gd name="connsiteX975" fmla="*/ 956692 w 1167625"/>
                <a:gd name="connsiteY975" fmla="*/ 369828 h 590372"/>
                <a:gd name="connsiteX976" fmla="*/ 956980 w 1167625"/>
                <a:gd name="connsiteY976" fmla="*/ 367369 h 590372"/>
                <a:gd name="connsiteX977" fmla="*/ 954728 w 1167625"/>
                <a:gd name="connsiteY977" fmla="*/ 365413 h 590372"/>
                <a:gd name="connsiteX978" fmla="*/ 954728 w 1167625"/>
                <a:gd name="connsiteY978" fmla="*/ 365413 h 590372"/>
                <a:gd name="connsiteX979" fmla="*/ 954728 w 1167625"/>
                <a:gd name="connsiteY979" fmla="*/ 365413 h 590372"/>
                <a:gd name="connsiteX980" fmla="*/ 952475 w 1167625"/>
                <a:gd name="connsiteY980" fmla="*/ 367369 h 590372"/>
                <a:gd name="connsiteX981" fmla="*/ 952680 w 1167625"/>
                <a:gd name="connsiteY981" fmla="*/ 369098 h 590372"/>
                <a:gd name="connsiteX982" fmla="*/ 951058 w 1167625"/>
                <a:gd name="connsiteY982" fmla="*/ 370921 h 590372"/>
                <a:gd name="connsiteX983" fmla="*/ 951058 w 1167625"/>
                <a:gd name="connsiteY983" fmla="*/ 370921 h 590372"/>
                <a:gd name="connsiteX984" fmla="*/ 949438 w 1167625"/>
                <a:gd name="connsiteY984" fmla="*/ 369098 h 590372"/>
                <a:gd name="connsiteX985" fmla="*/ 949641 w 1167625"/>
                <a:gd name="connsiteY985" fmla="*/ 367369 h 590372"/>
                <a:gd name="connsiteX986" fmla="*/ 947390 w 1167625"/>
                <a:gd name="connsiteY986" fmla="*/ 365413 h 590372"/>
                <a:gd name="connsiteX987" fmla="*/ 947390 w 1167625"/>
                <a:gd name="connsiteY987" fmla="*/ 365413 h 590372"/>
                <a:gd name="connsiteX988" fmla="*/ 947390 w 1167625"/>
                <a:gd name="connsiteY988" fmla="*/ 365413 h 590372"/>
                <a:gd name="connsiteX989" fmla="*/ 945138 w 1167625"/>
                <a:gd name="connsiteY989" fmla="*/ 367369 h 590372"/>
                <a:gd name="connsiteX990" fmla="*/ 945405 w 1167625"/>
                <a:gd name="connsiteY990" fmla="*/ 369645 h 590372"/>
                <a:gd name="connsiteX991" fmla="*/ 944270 w 1167625"/>
                <a:gd name="connsiteY991" fmla="*/ 370921 h 590372"/>
                <a:gd name="connsiteX992" fmla="*/ 944270 w 1167625"/>
                <a:gd name="connsiteY992" fmla="*/ 370921 h 590372"/>
                <a:gd name="connsiteX993" fmla="*/ 943137 w 1167625"/>
                <a:gd name="connsiteY993" fmla="*/ 369645 h 590372"/>
                <a:gd name="connsiteX994" fmla="*/ 943404 w 1167625"/>
                <a:gd name="connsiteY994" fmla="*/ 367369 h 590372"/>
                <a:gd name="connsiteX995" fmla="*/ 941152 w 1167625"/>
                <a:gd name="connsiteY995" fmla="*/ 365413 h 590372"/>
                <a:gd name="connsiteX996" fmla="*/ 941152 w 1167625"/>
                <a:gd name="connsiteY996" fmla="*/ 365413 h 590372"/>
                <a:gd name="connsiteX997" fmla="*/ 941152 w 1167625"/>
                <a:gd name="connsiteY997" fmla="*/ 365413 h 590372"/>
                <a:gd name="connsiteX998" fmla="*/ 938899 w 1167625"/>
                <a:gd name="connsiteY998" fmla="*/ 367369 h 590372"/>
                <a:gd name="connsiteX999" fmla="*/ 939226 w 1167625"/>
                <a:gd name="connsiteY999" fmla="*/ 370149 h 590372"/>
                <a:gd name="connsiteX1000" fmla="*/ 938540 w 1167625"/>
                <a:gd name="connsiteY1000" fmla="*/ 370921 h 590372"/>
                <a:gd name="connsiteX1001" fmla="*/ 938540 w 1167625"/>
                <a:gd name="connsiteY1001" fmla="*/ 370921 h 590372"/>
                <a:gd name="connsiteX1002" fmla="*/ 937848 w 1167625"/>
                <a:gd name="connsiteY1002" fmla="*/ 370229 h 590372"/>
                <a:gd name="connsiteX1003" fmla="*/ 937848 w 1167625"/>
                <a:gd name="connsiteY1003" fmla="*/ 357160 h 590372"/>
                <a:gd name="connsiteX1004" fmla="*/ 938032 w 1167625"/>
                <a:gd name="connsiteY1004" fmla="*/ 356977 h 590372"/>
                <a:gd name="connsiteX1005" fmla="*/ 938032 w 1167625"/>
                <a:gd name="connsiteY1005" fmla="*/ 356977 h 590372"/>
                <a:gd name="connsiteX1006" fmla="*/ 938216 w 1167625"/>
                <a:gd name="connsiteY1006" fmla="*/ 356794 h 590372"/>
                <a:gd name="connsiteX1007" fmla="*/ 938216 w 1167625"/>
                <a:gd name="connsiteY1007" fmla="*/ 354958 h 590372"/>
                <a:gd name="connsiteX1008" fmla="*/ 936198 w 1167625"/>
                <a:gd name="connsiteY1008" fmla="*/ 352940 h 590372"/>
                <a:gd name="connsiteX1009" fmla="*/ 935362 w 1167625"/>
                <a:gd name="connsiteY1009" fmla="*/ 352940 h 590372"/>
                <a:gd name="connsiteX1010" fmla="*/ 932577 w 1167625"/>
                <a:gd name="connsiteY1010" fmla="*/ 350711 h 590372"/>
                <a:gd name="connsiteX1011" fmla="*/ 932577 w 1167625"/>
                <a:gd name="connsiteY1011" fmla="*/ 350711 h 590372"/>
                <a:gd name="connsiteX1012" fmla="*/ 926978 w 1167625"/>
                <a:gd name="connsiteY1012" fmla="*/ 350701 h 590372"/>
                <a:gd name="connsiteX1013" fmla="*/ 926795 w 1167625"/>
                <a:gd name="connsiteY1013" fmla="*/ 351508 h 590372"/>
                <a:gd name="connsiteX1014" fmla="*/ 925006 w 1167625"/>
                <a:gd name="connsiteY1014" fmla="*/ 352940 h 590372"/>
                <a:gd name="connsiteX1015" fmla="*/ 925006 w 1167625"/>
                <a:gd name="connsiteY1015" fmla="*/ 352940 h 590372"/>
                <a:gd name="connsiteX1016" fmla="*/ 923172 w 1167625"/>
                <a:gd name="connsiteY1016" fmla="*/ 354774 h 590372"/>
                <a:gd name="connsiteX1017" fmla="*/ 923172 w 1167625"/>
                <a:gd name="connsiteY1017" fmla="*/ 356610 h 590372"/>
                <a:gd name="connsiteX1018" fmla="*/ 923538 w 1167625"/>
                <a:gd name="connsiteY1018" fmla="*/ 356977 h 590372"/>
                <a:gd name="connsiteX1019" fmla="*/ 923538 w 1167625"/>
                <a:gd name="connsiteY1019" fmla="*/ 356977 h 590372"/>
                <a:gd name="connsiteX1020" fmla="*/ 923905 w 1167625"/>
                <a:gd name="connsiteY1020" fmla="*/ 357343 h 590372"/>
                <a:gd name="connsiteX1021" fmla="*/ 923905 w 1167625"/>
                <a:gd name="connsiteY1021" fmla="*/ 370229 h 590372"/>
                <a:gd name="connsiteX1022" fmla="*/ 923214 w 1167625"/>
                <a:gd name="connsiteY1022" fmla="*/ 370921 h 590372"/>
                <a:gd name="connsiteX1023" fmla="*/ 923214 w 1167625"/>
                <a:gd name="connsiteY1023" fmla="*/ 370921 h 590372"/>
                <a:gd name="connsiteX1024" fmla="*/ 922528 w 1167625"/>
                <a:gd name="connsiteY1024" fmla="*/ 370149 h 590372"/>
                <a:gd name="connsiteX1025" fmla="*/ 922856 w 1167625"/>
                <a:gd name="connsiteY1025" fmla="*/ 367369 h 590372"/>
                <a:gd name="connsiteX1026" fmla="*/ 920603 w 1167625"/>
                <a:gd name="connsiteY1026" fmla="*/ 365413 h 590372"/>
                <a:gd name="connsiteX1027" fmla="*/ 920603 w 1167625"/>
                <a:gd name="connsiteY1027" fmla="*/ 365413 h 590372"/>
                <a:gd name="connsiteX1028" fmla="*/ 920603 w 1167625"/>
                <a:gd name="connsiteY1028" fmla="*/ 365413 h 590372"/>
                <a:gd name="connsiteX1029" fmla="*/ 918350 w 1167625"/>
                <a:gd name="connsiteY1029" fmla="*/ 367369 h 590372"/>
                <a:gd name="connsiteX1030" fmla="*/ 918639 w 1167625"/>
                <a:gd name="connsiteY1030" fmla="*/ 369828 h 590372"/>
                <a:gd name="connsiteX1031" fmla="*/ 917667 w 1167625"/>
                <a:gd name="connsiteY1031" fmla="*/ 370921 h 590372"/>
                <a:gd name="connsiteX1032" fmla="*/ 917667 w 1167625"/>
                <a:gd name="connsiteY1032" fmla="*/ 370921 h 590372"/>
                <a:gd name="connsiteX1033" fmla="*/ 916695 w 1167625"/>
                <a:gd name="connsiteY1033" fmla="*/ 369828 h 590372"/>
                <a:gd name="connsiteX1034" fmla="*/ 916985 w 1167625"/>
                <a:gd name="connsiteY1034" fmla="*/ 367369 h 590372"/>
                <a:gd name="connsiteX1035" fmla="*/ 914732 w 1167625"/>
                <a:gd name="connsiteY1035" fmla="*/ 365413 h 590372"/>
                <a:gd name="connsiteX1036" fmla="*/ 914732 w 1167625"/>
                <a:gd name="connsiteY1036" fmla="*/ 365413 h 590372"/>
                <a:gd name="connsiteX1037" fmla="*/ 914732 w 1167625"/>
                <a:gd name="connsiteY1037" fmla="*/ 365413 h 590372"/>
                <a:gd name="connsiteX1038" fmla="*/ 912479 w 1167625"/>
                <a:gd name="connsiteY1038" fmla="*/ 367369 h 590372"/>
                <a:gd name="connsiteX1039" fmla="*/ 912768 w 1167625"/>
                <a:gd name="connsiteY1039" fmla="*/ 369828 h 590372"/>
                <a:gd name="connsiteX1040" fmla="*/ 911796 w 1167625"/>
                <a:gd name="connsiteY1040" fmla="*/ 370921 h 590372"/>
                <a:gd name="connsiteX1041" fmla="*/ 911796 w 1167625"/>
                <a:gd name="connsiteY1041" fmla="*/ 370921 h 590372"/>
                <a:gd name="connsiteX1042" fmla="*/ 910824 w 1167625"/>
                <a:gd name="connsiteY1042" fmla="*/ 369828 h 590372"/>
                <a:gd name="connsiteX1043" fmla="*/ 911112 w 1167625"/>
                <a:gd name="connsiteY1043" fmla="*/ 367369 h 590372"/>
                <a:gd name="connsiteX1044" fmla="*/ 908860 w 1167625"/>
                <a:gd name="connsiteY1044" fmla="*/ 365413 h 590372"/>
                <a:gd name="connsiteX1045" fmla="*/ 908860 w 1167625"/>
                <a:gd name="connsiteY1045" fmla="*/ 365413 h 590372"/>
                <a:gd name="connsiteX1046" fmla="*/ 908860 w 1167625"/>
                <a:gd name="connsiteY1046" fmla="*/ 365413 h 590372"/>
                <a:gd name="connsiteX1047" fmla="*/ 906607 w 1167625"/>
                <a:gd name="connsiteY1047" fmla="*/ 367369 h 590372"/>
                <a:gd name="connsiteX1048" fmla="*/ 906833 w 1167625"/>
                <a:gd name="connsiteY1048" fmla="*/ 369281 h 590372"/>
                <a:gd name="connsiteX1049" fmla="*/ 905374 w 1167625"/>
                <a:gd name="connsiteY1049" fmla="*/ 370921 h 590372"/>
                <a:gd name="connsiteX1050" fmla="*/ 905374 w 1167625"/>
                <a:gd name="connsiteY1050" fmla="*/ 370921 h 590372"/>
                <a:gd name="connsiteX1051" fmla="*/ 903916 w 1167625"/>
                <a:gd name="connsiteY1051" fmla="*/ 369281 h 590372"/>
                <a:gd name="connsiteX1052" fmla="*/ 904141 w 1167625"/>
                <a:gd name="connsiteY1052" fmla="*/ 367369 h 590372"/>
                <a:gd name="connsiteX1053" fmla="*/ 901888 w 1167625"/>
                <a:gd name="connsiteY1053" fmla="*/ 365413 h 590372"/>
                <a:gd name="connsiteX1054" fmla="*/ 901888 w 1167625"/>
                <a:gd name="connsiteY1054" fmla="*/ 365413 h 590372"/>
                <a:gd name="connsiteX1055" fmla="*/ 901888 w 1167625"/>
                <a:gd name="connsiteY1055" fmla="*/ 365413 h 590372"/>
                <a:gd name="connsiteX1056" fmla="*/ 899636 w 1167625"/>
                <a:gd name="connsiteY1056" fmla="*/ 367369 h 590372"/>
                <a:gd name="connsiteX1057" fmla="*/ 899925 w 1167625"/>
                <a:gd name="connsiteY1057" fmla="*/ 369828 h 590372"/>
                <a:gd name="connsiteX1058" fmla="*/ 898953 w 1167625"/>
                <a:gd name="connsiteY1058" fmla="*/ 370921 h 590372"/>
                <a:gd name="connsiteX1059" fmla="*/ 898953 w 1167625"/>
                <a:gd name="connsiteY1059" fmla="*/ 370921 h 590372"/>
                <a:gd name="connsiteX1060" fmla="*/ 897981 w 1167625"/>
                <a:gd name="connsiteY1060" fmla="*/ 369828 h 590372"/>
                <a:gd name="connsiteX1061" fmla="*/ 898270 w 1167625"/>
                <a:gd name="connsiteY1061" fmla="*/ 367369 h 590372"/>
                <a:gd name="connsiteX1062" fmla="*/ 896017 w 1167625"/>
                <a:gd name="connsiteY1062" fmla="*/ 365413 h 590372"/>
                <a:gd name="connsiteX1063" fmla="*/ 896017 w 1167625"/>
                <a:gd name="connsiteY1063" fmla="*/ 365413 h 590372"/>
                <a:gd name="connsiteX1064" fmla="*/ 896017 w 1167625"/>
                <a:gd name="connsiteY1064" fmla="*/ 365413 h 590372"/>
                <a:gd name="connsiteX1065" fmla="*/ 893765 w 1167625"/>
                <a:gd name="connsiteY1065" fmla="*/ 367369 h 590372"/>
                <a:gd name="connsiteX1066" fmla="*/ 894055 w 1167625"/>
                <a:gd name="connsiteY1066" fmla="*/ 369828 h 590372"/>
                <a:gd name="connsiteX1067" fmla="*/ 893082 w 1167625"/>
                <a:gd name="connsiteY1067" fmla="*/ 370921 h 590372"/>
                <a:gd name="connsiteX1068" fmla="*/ 893082 w 1167625"/>
                <a:gd name="connsiteY1068" fmla="*/ 370921 h 590372"/>
                <a:gd name="connsiteX1069" fmla="*/ 892109 w 1167625"/>
                <a:gd name="connsiteY1069" fmla="*/ 369828 h 590372"/>
                <a:gd name="connsiteX1070" fmla="*/ 892399 w 1167625"/>
                <a:gd name="connsiteY1070" fmla="*/ 367369 h 590372"/>
                <a:gd name="connsiteX1071" fmla="*/ 890146 w 1167625"/>
                <a:gd name="connsiteY1071" fmla="*/ 365413 h 590372"/>
                <a:gd name="connsiteX1072" fmla="*/ 890146 w 1167625"/>
                <a:gd name="connsiteY1072" fmla="*/ 365413 h 590372"/>
                <a:gd name="connsiteX1073" fmla="*/ 890146 w 1167625"/>
                <a:gd name="connsiteY1073" fmla="*/ 365413 h 590372"/>
                <a:gd name="connsiteX1074" fmla="*/ 887894 w 1167625"/>
                <a:gd name="connsiteY1074" fmla="*/ 367369 h 590372"/>
                <a:gd name="connsiteX1075" fmla="*/ 888182 w 1167625"/>
                <a:gd name="connsiteY1075" fmla="*/ 369828 h 590372"/>
                <a:gd name="connsiteX1076" fmla="*/ 887210 w 1167625"/>
                <a:gd name="connsiteY1076" fmla="*/ 370921 h 590372"/>
                <a:gd name="connsiteX1077" fmla="*/ 887210 w 1167625"/>
                <a:gd name="connsiteY1077" fmla="*/ 370921 h 590372"/>
                <a:gd name="connsiteX1078" fmla="*/ 886238 w 1167625"/>
                <a:gd name="connsiteY1078" fmla="*/ 369828 h 590372"/>
                <a:gd name="connsiteX1079" fmla="*/ 886528 w 1167625"/>
                <a:gd name="connsiteY1079" fmla="*/ 367369 h 590372"/>
                <a:gd name="connsiteX1080" fmla="*/ 884275 w 1167625"/>
                <a:gd name="connsiteY1080" fmla="*/ 365413 h 590372"/>
                <a:gd name="connsiteX1081" fmla="*/ 884275 w 1167625"/>
                <a:gd name="connsiteY1081" fmla="*/ 365413 h 590372"/>
                <a:gd name="connsiteX1082" fmla="*/ 884275 w 1167625"/>
                <a:gd name="connsiteY1082" fmla="*/ 365413 h 590372"/>
                <a:gd name="connsiteX1083" fmla="*/ 882023 w 1167625"/>
                <a:gd name="connsiteY1083" fmla="*/ 367369 h 590372"/>
                <a:gd name="connsiteX1084" fmla="*/ 882311 w 1167625"/>
                <a:gd name="connsiteY1084" fmla="*/ 369828 h 590372"/>
                <a:gd name="connsiteX1085" fmla="*/ 881339 w 1167625"/>
                <a:gd name="connsiteY1085" fmla="*/ 370921 h 590372"/>
                <a:gd name="connsiteX1086" fmla="*/ 881339 w 1167625"/>
                <a:gd name="connsiteY1086" fmla="*/ 370921 h 590372"/>
                <a:gd name="connsiteX1087" fmla="*/ 880367 w 1167625"/>
                <a:gd name="connsiteY1087" fmla="*/ 369828 h 590372"/>
                <a:gd name="connsiteX1088" fmla="*/ 880657 w 1167625"/>
                <a:gd name="connsiteY1088" fmla="*/ 367369 h 590372"/>
                <a:gd name="connsiteX1089" fmla="*/ 878404 w 1167625"/>
                <a:gd name="connsiteY1089" fmla="*/ 365413 h 590372"/>
                <a:gd name="connsiteX1090" fmla="*/ 878404 w 1167625"/>
                <a:gd name="connsiteY1090" fmla="*/ 365413 h 590372"/>
                <a:gd name="connsiteX1091" fmla="*/ 878404 w 1167625"/>
                <a:gd name="connsiteY1091" fmla="*/ 365413 h 590372"/>
                <a:gd name="connsiteX1092" fmla="*/ 876152 w 1167625"/>
                <a:gd name="connsiteY1092" fmla="*/ 367369 h 590372"/>
                <a:gd name="connsiteX1093" fmla="*/ 876440 w 1167625"/>
                <a:gd name="connsiteY1093" fmla="*/ 369828 h 590372"/>
                <a:gd name="connsiteX1094" fmla="*/ 875468 w 1167625"/>
                <a:gd name="connsiteY1094" fmla="*/ 370921 h 590372"/>
                <a:gd name="connsiteX1095" fmla="*/ 875468 w 1167625"/>
                <a:gd name="connsiteY1095" fmla="*/ 370921 h 590372"/>
                <a:gd name="connsiteX1096" fmla="*/ 874496 w 1167625"/>
                <a:gd name="connsiteY1096" fmla="*/ 369828 h 590372"/>
                <a:gd name="connsiteX1097" fmla="*/ 874786 w 1167625"/>
                <a:gd name="connsiteY1097" fmla="*/ 367369 h 590372"/>
                <a:gd name="connsiteX1098" fmla="*/ 872534 w 1167625"/>
                <a:gd name="connsiteY1098" fmla="*/ 365413 h 590372"/>
                <a:gd name="connsiteX1099" fmla="*/ 872534 w 1167625"/>
                <a:gd name="connsiteY1099" fmla="*/ 365413 h 590372"/>
                <a:gd name="connsiteX1100" fmla="*/ 872534 w 1167625"/>
                <a:gd name="connsiteY1100" fmla="*/ 365413 h 590372"/>
                <a:gd name="connsiteX1101" fmla="*/ 870281 w 1167625"/>
                <a:gd name="connsiteY1101" fmla="*/ 367369 h 590372"/>
                <a:gd name="connsiteX1102" fmla="*/ 870570 w 1167625"/>
                <a:gd name="connsiteY1102" fmla="*/ 369828 h 590372"/>
                <a:gd name="connsiteX1103" fmla="*/ 869597 w 1167625"/>
                <a:gd name="connsiteY1103" fmla="*/ 370921 h 590372"/>
                <a:gd name="connsiteX1104" fmla="*/ 869597 w 1167625"/>
                <a:gd name="connsiteY1104" fmla="*/ 370921 h 590372"/>
                <a:gd name="connsiteX1105" fmla="*/ 868625 w 1167625"/>
                <a:gd name="connsiteY1105" fmla="*/ 369828 h 590372"/>
                <a:gd name="connsiteX1106" fmla="*/ 868914 w 1167625"/>
                <a:gd name="connsiteY1106" fmla="*/ 367369 h 590372"/>
                <a:gd name="connsiteX1107" fmla="*/ 866661 w 1167625"/>
                <a:gd name="connsiteY1107" fmla="*/ 365413 h 590372"/>
                <a:gd name="connsiteX1108" fmla="*/ 866661 w 1167625"/>
                <a:gd name="connsiteY1108" fmla="*/ 365413 h 590372"/>
                <a:gd name="connsiteX1109" fmla="*/ 866661 w 1167625"/>
                <a:gd name="connsiteY1109" fmla="*/ 365413 h 590372"/>
                <a:gd name="connsiteX1110" fmla="*/ 864409 w 1167625"/>
                <a:gd name="connsiteY1110" fmla="*/ 367369 h 590372"/>
                <a:gd name="connsiteX1111" fmla="*/ 864623 w 1167625"/>
                <a:gd name="connsiteY1111" fmla="*/ 369185 h 590372"/>
                <a:gd name="connsiteX1112" fmla="*/ 863078 w 1167625"/>
                <a:gd name="connsiteY1112" fmla="*/ 370921 h 590372"/>
                <a:gd name="connsiteX1113" fmla="*/ 863078 w 1167625"/>
                <a:gd name="connsiteY1113" fmla="*/ 370921 h 590372"/>
                <a:gd name="connsiteX1114" fmla="*/ 861525 w 1167625"/>
                <a:gd name="connsiteY1114" fmla="*/ 369366 h 590372"/>
                <a:gd name="connsiteX1115" fmla="*/ 861525 w 1167625"/>
                <a:gd name="connsiteY1115" fmla="*/ 365233 h 590372"/>
                <a:gd name="connsiteX1116" fmla="*/ 860607 w 1167625"/>
                <a:gd name="connsiteY1116" fmla="*/ 364315 h 590372"/>
                <a:gd name="connsiteX1117" fmla="*/ 860607 w 1167625"/>
                <a:gd name="connsiteY1117" fmla="*/ 364315 h 590372"/>
                <a:gd name="connsiteX1118" fmla="*/ 859690 w 1167625"/>
                <a:gd name="connsiteY1118" fmla="*/ 363398 h 590372"/>
                <a:gd name="connsiteX1119" fmla="*/ 859690 w 1167625"/>
                <a:gd name="connsiteY1119" fmla="*/ 359362 h 590372"/>
                <a:gd name="connsiteX1120" fmla="*/ 859873 w 1167625"/>
                <a:gd name="connsiteY1120" fmla="*/ 359179 h 590372"/>
                <a:gd name="connsiteX1121" fmla="*/ 859873 w 1167625"/>
                <a:gd name="connsiteY1121" fmla="*/ 359179 h 590372"/>
                <a:gd name="connsiteX1122" fmla="*/ 860057 w 1167625"/>
                <a:gd name="connsiteY1122" fmla="*/ 358995 h 590372"/>
                <a:gd name="connsiteX1123" fmla="*/ 860057 w 1167625"/>
                <a:gd name="connsiteY1123" fmla="*/ 356059 h 590372"/>
                <a:gd name="connsiteX1124" fmla="*/ 859506 w 1167625"/>
                <a:gd name="connsiteY1124" fmla="*/ 355509 h 590372"/>
                <a:gd name="connsiteX1125" fmla="*/ 859506 w 1167625"/>
                <a:gd name="connsiteY1125" fmla="*/ 355509 h 590372"/>
                <a:gd name="connsiteX1126" fmla="*/ 858956 w 1167625"/>
                <a:gd name="connsiteY1126" fmla="*/ 354958 h 590372"/>
                <a:gd name="connsiteX1127" fmla="*/ 858956 w 1167625"/>
                <a:gd name="connsiteY1127" fmla="*/ 354214 h 590372"/>
                <a:gd name="connsiteX1128" fmla="*/ 858910 w 1167625"/>
                <a:gd name="connsiteY1128" fmla="*/ 353875 h 590372"/>
                <a:gd name="connsiteX1129" fmla="*/ 855763 w 1167625"/>
                <a:gd name="connsiteY1129" fmla="*/ 342333 h 590372"/>
                <a:gd name="connsiteX1130" fmla="*/ 856070 w 1167625"/>
                <a:gd name="connsiteY1130" fmla="*/ 341932 h 590372"/>
                <a:gd name="connsiteX1131" fmla="*/ 856070 w 1167625"/>
                <a:gd name="connsiteY1131" fmla="*/ 341932 h 590372"/>
                <a:gd name="connsiteX1132" fmla="*/ 856388 w 1167625"/>
                <a:gd name="connsiteY1132" fmla="*/ 341614 h 590372"/>
                <a:gd name="connsiteX1133" fmla="*/ 856388 w 1167625"/>
                <a:gd name="connsiteY1133" fmla="*/ 340831 h 590372"/>
                <a:gd name="connsiteX1134" fmla="*/ 856020 w 1167625"/>
                <a:gd name="connsiteY1134" fmla="*/ 340464 h 590372"/>
                <a:gd name="connsiteX1135" fmla="*/ 856020 w 1167625"/>
                <a:gd name="connsiteY1135" fmla="*/ 340464 h 590372"/>
                <a:gd name="connsiteX1136" fmla="*/ 855654 w 1167625"/>
                <a:gd name="connsiteY1136" fmla="*/ 340098 h 590372"/>
                <a:gd name="connsiteX1137" fmla="*/ 855654 w 1167625"/>
                <a:gd name="connsiteY1137" fmla="*/ 331291 h 590372"/>
                <a:gd name="connsiteX1138" fmla="*/ 856020 w 1167625"/>
                <a:gd name="connsiteY1138" fmla="*/ 330923 h 590372"/>
                <a:gd name="connsiteX1139" fmla="*/ 856020 w 1167625"/>
                <a:gd name="connsiteY1139" fmla="*/ 330923 h 590372"/>
                <a:gd name="connsiteX1140" fmla="*/ 856388 w 1167625"/>
                <a:gd name="connsiteY1140" fmla="*/ 330556 h 590372"/>
                <a:gd name="connsiteX1141" fmla="*/ 856388 w 1167625"/>
                <a:gd name="connsiteY1141" fmla="*/ 330190 h 590372"/>
                <a:gd name="connsiteX1142" fmla="*/ 855654 w 1167625"/>
                <a:gd name="connsiteY1142" fmla="*/ 329455 h 590372"/>
                <a:gd name="connsiteX1143" fmla="*/ 854665 w 1167625"/>
                <a:gd name="connsiteY1143" fmla="*/ 329455 h 590372"/>
                <a:gd name="connsiteX1144" fmla="*/ 853043 w 1167625"/>
                <a:gd name="connsiteY1144" fmla="*/ 328313 h 590372"/>
                <a:gd name="connsiteX1145" fmla="*/ 852714 w 1167625"/>
                <a:gd name="connsiteY1145" fmla="*/ 327390 h 590372"/>
                <a:gd name="connsiteX1146" fmla="*/ 846851 w 1167625"/>
                <a:gd name="connsiteY1146" fmla="*/ 327390 h 590372"/>
                <a:gd name="connsiteX1147" fmla="*/ 846522 w 1167625"/>
                <a:gd name="connsiteY1147" fmla="*/ 328313 h 590372"/>
                <a:gd name="connsiteX1148" fmla="*/ 844899 w 1167625"/>
                <a:gd name="connsiteY1148" fmla="*/ 329455 h 590372"/>
                <a:gd name="connsiteX1149" fmla="*/ 843911 w 1167625"/>
                <a:gd name="connsiteY1149" fmla="*/ 329455 h 590372"/>
                <a:gd name="connsiteX1150" fmla="*/ 843178 w 1167625"/>
                <a:gd name="connsiteY1150" fmla="*/ 330190 h 590372"/>
                <a:gd name="connsiteX1151" fmla="*/ 843178 w 1167625"/>
                <a:gd name="connsiteY1151" fmla="*/ 330556 h 590372"/>
                <a:gd name="connsiteX1152" fmla="*/ 843545 w 1167625"/>
                <a:gd name="connsiteY1152" fmla="*/ 330923 h 590372"/>
                <a:gd name="connsiteX1153" fmla="*/ 843545 w 1167625"/>
                <a:gd name="connsiteY1153" fmla="*/ 330923 h 590372"/>
                <a:gd name="connsiteX1154" fmla="*/ 843911 w 1167625"/>
                <a:gd name="connsiteY1154" fmla="*/ 331291 h 590372"/>
                <a:gd name="connsiteX1155" fmla="*/ 843911 w 1167625"/>
                <a:gd name="connsiteY1155" fmla="*/ 340098 h 590372"/>
                <a:gd name="connsiteX1156" fmla="*/ 843545 w 1167625"/>
                <a:gd name="connsiteY1156" fmla="*/ 340464 h 590372"/>
                <a:gd name="connsiteX1157" fmla="*/ 843545 w 1167625"/>
                <a:gd name="connsiteY1157" fmla="*/ 340464 h 590372"/>
                <a:gd name="connsiteX1158" fmla="*/ 843178 w 1167625"/>
                <a:gd name="connsiteY1158" fmla="*/ 340831 h 590372"/>
                <a:gd name="connsiteX1159" fmla="*/ 843178 w 1167625"/>
                <a:gd name="connsiteY1159" fmla="*/ 341614 h 590372"/>
                <a:gd name="connsiteX1160" fmla="*/ 843495 w 1167625"/>
                <a:gd name="connsiteY1160" fmla="*/ 341932 h 590372"/>
                <a:gd name="connsiteX1161" fmla="*/ 843495 w 1167625"/>
                <a:gd name="connsiteY1161" fmla="*/ 341932 h 590372"/>
                <a:gd name="connsiteX1162" fmla="*/ 843802 w 1167625"/>
                <a:gd name="connsiteY1162" fmla="*/ 342333 h 590372"/>
                <a:gd name="connsiteX1163" fmla="*/ 840655 w 1167625"/>
                <a:gd name="connsiteY1163" fmla="*/ 353875 h 590372"/>
                <a:gd name="connsiteX1164" fmla="*/ 840609 w 1167625"/>
                <a:gd name="connsiteY1164" fmla="*/ 354214 h 590372"/>
                <a:gd name="connsiteX1165" fmla="*/ 840609 w 1167625"/>
                <a:gd name="connsiteY1165" fmla="*/ 354958 h 590372"/>
                <a:gd name="connsiteX1166" fmla="*/ 840058 w 1167625"/>
                <a:gd name="connsiteY1166" fmla="*/ 355509 h 590372"/>
                <a:gd name="connsiteX1167" fmla="*/ 840058 w 1167625"/>
                <a:gd name="connsiteY1167" fmla="*/ 355509 h 590372"/>
                <a:gd name="connsiteX1168" fmla="*/ 839508 w 1167625"/>
                <a:gd name="connsiteY1168" fmla="*/ 356059 h 590372"/>
                <a:gd name="connsiteX1169" fmla="*/ 839508 w 1167625"/>
                <a:gd name="connsiteY1169" fmla="*/ 357894 h 590372"/>
                <a:gd name="connsiteX1170" fmla="*/ 839692 w 1167625"/>
                <a:gd name="connsiteY1170" fmla="*/ 358078 h 590372"/>
                <a:gd name="connsiteX1171" fmla="*/ 839692 w 1167625"/>
                <a:gd name="connsiteY1171" fmla="*/ 358078 h 590372"/>
                <a:gd name="connsiteX1172" fmla="*/ 839875 w 1167625"/>
                <a:gd name="connsiteY1172" fmla="*/ 358260 h 590372"/>
                <a:gd name="connsiteX1173" fmla="*/ 839875 w 1167625"/>
                <a:gd name="connsiteY1173" fmla="*/ 362297 h 590372"/>
                <a:gd name="connsiteX1174" fmla="*/ 838957 w 1167625"/>
                <a:gd name="connsiteY1174" fmla="*/ 363214 h 590372"/>
                <a:gd name="connsiteX1175" fmla="*/ 838957 w 1167625"/>
                <a:gd name="connsiteY1175" fmla="*/ 363214 h 590372"/>
                <a:gd name="connsiteX1176" fmla="*/ 838040 w 1167625"/>
                <a:gd name="connsiteY1176" fmla="*/ 364133 h 590372"/>
                <a:gd name="connsiteX1177" fmla="*/ 838040 w 1167625"/>
                <a:gd name="connsiteY1177" fmla="*/ 388533 h 590372"/>
                <a:gd name="connsiteX1178" fmla="*/ 835471 w 1167625"/>
                <a:gd name="connsiteY1178" fmla="*/ 391102 h 590372"/>
                <a:gd name="connsiteX1179" fmla="*/ 833637 w 1167625"/>
                <a:gd name="connsiteY1179" fmla="*/ 391102 h 590372"/>
                <a:gd name="connsiteX1180" fmla="*/ 832903 w 1167625"/>
                <a:gd name="connsiteY1180" fmla="*/ 391837 h 590372"/>
                <a:gd name="connsiteX1181" fmla="*/ 832903 w 1167625"/>
                <a:gd name="connsiteY1181" fmla="*/ 391837 h 590372"/>
                <a:gd name="connsiteX1182" fmla="*/ 832169 w 1167625"/>
                <a:gd name="connsiteY1182" fmla="*/ 392570 h 590372"/>
                <a:gd name="connsiteX1183" fmla="*/ 831618 w 1167625"/>
                <a:gd name="connsiteY1183" fmla="*/ 392570 h 590372"/>
                <a:gd name="connsiteX1184" fmla="*/ 830334 w 1167625"/>
                <a:gd name="connsiteY1184" fmla="*/ 391286 h 590372"/>
                <a:gd name="connsiteX1185" fmla="*/ 830334 w 1167625"/>
                <a:gd name="connsiteY1185" fmla="*/ 389634 h 590372"/>
                <a:gd name="connsiteX1186" fmla="*/ 828500 w 1167625"/>
                <a:gd name="connsiteY1186" fmla="*/ 387800 h 590372"/>
                <a:gd name="connsiteX1187" fmla="*/ 828500 w 1167625"/>
                <a:gd name="connsiteY1187" fmla="*/ 387800 h 590372"/>
                <a:gd name="connsiteX1188" fmla="*/ 826666 w 1167625"/>
                <a:gd name="connsiteY1188" fmla="*/ 389634 h 590372"/>
                <a:gd name="connsiteX1189" fmla="*/ 826666 w 1167625"/>
                <a:gd name="connsiteY1189" fmla="*/ 392754 h 590372"/>
                <a:gd name="connsiteX1190" fmla="*/ 824279 w 1167625"/>
                <a:gd name="connsiteY1190" fmla="*/ 395139 h 590372"/>
                <a:gd name="connsiteX1191" fmla="*/ 824279 w 1167625"/>
                <a:gd name="connsiteY1191" fmla="*/ 395139 h 590372"/>
                <a:gd name="connsiteX1192" fmla="*/ 821894 w 1167625"/>
                <a:gd name="connsiteY1192" fmla="*/ 397524 h 590372"/>
                <a:gd name="connsiteX1193" fmla="*/ 821894 w 1167625"/>
                <a:gd name="connsiteY1193" fmla="*/ 405596 h 590372"/>
                <a:gd name="connsiteX1194" fmla="*/ 818776 w 1167625"/>
                <a:gd name="connsiteY1194" fmla="*/ 408716 h 590372"/>
                <a:gd name="connsiteX1195" fmla="*/ 818776 w 1167625"/>
                <a:gd name="connsiteY1195" fmla="*/ 408716 h 590372"/>
                <a:gd name="connsiteX1196" fmla="*/ 815657 w 1167625"/>
                <a:gd name="connsiteY1196" fmla="*/ 405596 h 590372"/>
                <a:gd name="connsiteX1197" fmla="*/ 815657 w 1167625"/>
                <a:gd name="connsiteY1197" fmla="*/ 392020 h 590372"/>
                <a:gd name="connsiteX1198" fmla="*/ 809602 w 1167625"/>
                <a:gd name="connsiteY1198" fmla="*/ 385966 h 590372"/>
                <a:gd name="connsiteX1199" fmla="*/ 805933 w 1167625"/>
                <a:gd name="connsiteY1199" fmla="*/ 385966 h 590372"/>
                <a:gd name="connsiteX1200" fmla="*/ 803548 w 1167625"/>
                <a:gd name="connsiteY1200" fmla="*/ 388351 h 590372"/>
                <a:gd name="connsiteX1201" fmla="*/ 803548 w 1167625"/>
                <a:gd name="connsiteY1201" fmla="*/ 389084 h 590372"/>
                <a:gd name="connsiteX1202" fmla="*/ 801896 w 1167625"/>
                <a:gd name="connsiteY1202" fmla="*/ 390736 h 590372"/>
                <a:gd name="connsiteX1203" fmla="*/ 801896 w 1167625"/>
                <a:gd name="connsiteY1203" fmla="*/ 390736 h 590372"/>
                <a:gd name="connsiteX1204" fmla="*/ 800244 w 1167625"/>
                <a:gd name="connsiteY1204" fmla="*/ 389084 h 590372"/>
                <a:gd name="connsiteX1205" fmla="*/ 800244 w 1167625"/>
                <a:gd name="connsiteY1205" fmla="*/ 389084 h 590372"/>
                <a:gd name="connsiteX1206" fmla="*/ 798594 w 1167625"/>
                <a:gd name="connsiteY1206" fmla="*/ 387433 h 590372"/>
                <a:gd name="connsiteX1207" fmla="*/ 793273 w 1167625"/>
                <a:gd name="connsiteY1207" fmla="*/ 387433 h 590372"/>
                <a:gd name="connsiteX1208" fmla="*/ 786301 w 1167625"/>
                <a:gd name="connsiteY1208" fmla="*/ 380461 h 590372"/>
                <a:gd name="connsiteX1209" fmla="*/ 786301 w 1167625"/>
                <a:gd name="connsiteY1209" fmla="*/ 368424 h 590372"/>
                <a:gd name="connsiteX1210" fmla="*/ 783294 w 1167625"/>
                <a:gd name="connsiteY1210" fmla="*/ 365417 h 590372"/>
                <a:gd name="connsiteX1211" fmla="*/ 783294 w 1167625"/>
                <a:gd name="connsiteY1211" fmla="*/ 365417 h 590372"/>
                <a:gd name="connsiteX1212" fmla="*/ 780290 w 1167625"/>
                <a:gd name="connsiteY1212" fmla="*/ 362556 h 590372"/>
                <a:gd name="connsiteX1213" fmla="*/ 772776 w 1167625"/>
                <a:gd name="connsiteY1213" fmla="*/ 209071 h 590372"/>
                <a:gd name="connsiteX1214" fmla="*/ 771651 w 1167625"/>
                <a:gd name="connsiteY1214" fmla="*/ 207997 h 590372"/>
                <a:gd name="connsiteX1215" fmla="*/ 770890 w 1167625"/>
                <a:gd name="connsiteY1215" fmla="*/ 207997 h 590372"/>
                <a:gd name="connsiteX1216" fmla="*/ 770522 w 1167625"/>
                <a:gd name="connsiteY1216" fmla="*/ 207630 h 590372"/>
                <a:gd name="connsiteX1217" fmla="*/ 770522 w 1167625"/>
                <a:gd name="connsiteY1217" fmla="*/ 207630 h 590372"/>
                <a:gd name="connsiteX1218" fmla="*/ 770155 w 1167625"/>
                <a:gd name="connsiteY1218" fmla="*/ 207264 h 590372"/>
                <a:gd name="connsiteX1219" fmla="*/ 769238 w 1167625"/>
                <a:gd name="connsiteY1219" fmla="*/ 207264 h 590372"/>
                <a:gd name="connsiteX1220" fmla="*/ 767954 w 1167625"/>
                <a:gd name="connsiteY1220" fmla="*/ 205980 h 590372"/>
                <a:gd name="connsiteX1221" fmla="*/ 767954 w 1167625"/>
                <a:gd name="connsiteY1221" fmla="*/ 205429 h 590372"/>
                <a:gd name="connsiteX1222" fmla="*/ 766120 w 1167625"/>
                <a:gd name="connsiteY1222" fmla="*/ 203595 h 590372"/>
                <a:gd name="connsiteX1223" fmla="*/ 763807 w 1167625"/>
                <a:gd name="connsiteY1223" fmla="*/ 203595 h 590372"/>
                <a:gd name="connsiteX1224" fmla="*/ 759678 w 1167625"/>
                <a:gd name="connsiteY1224" fmla="*/ 200080 h 590372"/>
                <a:gd name="connsiteX1225" fmla="*/ 755478 w 1167625"/>
                <a:gd name="connsiteY1225" fmla="*/ 188182 h 590372"/>
                <a:gd name="connsiteX1226" fmla="*/ 755478 w 1167625"/>
                <a:gd name="connsiteY1226" fmla="*/ 188182 h 590372"/>
                <a:gd name="connsiteX1227" fmla="*/ 751816 w 1167625"/>
                <a:gd name="connsiteY1227" fmla="*/ 189650 h 590372"/>
                <a:gd name="connsiteX1228" fmla="*/ 720611 w 1167625"/>
                <a:gd name="connsiteY1228" fmla="*/ 189650 h 590372"/>
                <a:gd name="connsiteX1229" fmla="*/ 716948 w 1167625"/>
                <a:gd name="connsiteY1229" fmla="*/ 188182 h 590372"/>
                <a:gd name="connsiteX1230" fmla="*/ 716948 w 1167625"/>
                <a:gd name="connsiteY1230" fmla="*/ 188182 h 590372"/>
                <a:gd name="connsiteX1231" fmla="*/ 709243 w 1167625"/>
                <a:gd name="connsiteY1231" fmla="*/ 263406 h 590372"/>
                <a:gd name="connsiteX1232" fmla="*/ 709834 w 1167625"/>
                <a:gd name="connsiteY1232" fmla="*/ 293058 h 590372"/>
                <a:gd name="connsiteX1233" fmla="*/ 705871 w 1167625"/>
                <a:gd name="connsiteY1233" fmla="*/ 296969 h 590372"/>
                <a:gd name="connsiteX1234" fmla="*/ 705871 w 1167625"/>
                <a:gd name="connsiteY1234" fmla="*/ 296969 h 590372"/>
                <a:gd name="connsiteX1235" fmla="*/ 702272 w 1167625"/>
                <a:gd name="connsiteY1235" fmla="*/ 293193 h 590372"/>
                <a:gd name="connsiteX1236" fmla="*/ 702272 w 1167625"/>
                <a:gd name="connsiteY1236" fmla="*/ 270011 h 590372"/>
                <a:gd name="connsiteX1237" fmla="*/ 703005 w 1167625"/>
                <a:gd name="connsiteY1237" fmla="*/ 269277 h 590372"/>
                <a:gd name="connsiteX1238" fmla="*/ 703005 w 1167625"/>
                <a:gd name="connsiteY1238" fmla="*/ 269277 h 590372"/>
                <a:gd name="connsiteX1239" fmla="*/ 703738 w 1167625"/>
                <a:gd name="connsiteY1239" fmla="*/ 268543 h 590372"/>
                <a:gd name="connsiteX1240" fmla="*/ 703738 w 1167625"/>
                <a:gd name="connsiteY1240" fmla="*/ 218639 h 590372"/>
                <a:gd name="connsiteX1241" fmla="*/ 703005 w 1167625"/>
                <a:gd name="connsiteY1241" fmla="*/ 217905 h 590372"/>
                <a:gd name="connsiteX1242" fmla="*/ 703005 w 1167625"/>
                <a:gd name="connsiteY1242" fmla="*/ 217905 h 590372"/>
                <a:gd name="connsiteX1243" fmla="*/ 702272 w 1167625"/>
                <a:gd name="connsiteY1243" fmla="*/ 217170 h 590372"/>
                <a:gd name="connsiteX1244" fmla="*/ 702272 w 1167625"/>
                <a:gd name="connsiteY1244" fmla="*/ 181578 h 590372"/>
                <a:gd name="connsiteX1245" fmla="*/ 703005 w 1167625"/>
                <a:gd name="connsiteY1245" fmla="*/ 180843 h 590372"/>
                <a:gd name="connsiteX1246" fmla="*/ 703005 w 1167625"/>
                <a:gd name="connsiteY1246" fmla="*/ 180843 h 590372"/>
                <a:gd name="connsiteX1247" fmla="*/ 703738 w 1167625"/>
                <a:gd name="connsiteY1247" fmla="*/ 180110 h 590372"/>
                <a:gd name="connsiteX1248" fmla="*/ 703738 w 1167625"/>
                <a:gd name="connsiteY1248" fmla="*/ 138461 h 590372"/>
                <a:gd name="connsiteX1249" fmla="*/ 699152 w 1167625"/>
                <a:gd name="connsiteY1249" fmla="*/ 133875 h 590372"/>
                <a:gd name="connsiteX1250" fmla="*/ 697134 w 1167625"/>
                <a:gd name="connsiteY1250" fmla="*/ 133875 h 590372"/>
                <a:gd name="connsiteX1251" fmla="*/ 694565 w 1167625"/>
                <a:gd name="connsiteY1251" fmla="*/ 131306 h 590372"/>
                <a:gd name="connsiteX1252" fmla="*/ 694565 w 1167625"/>
                <a:gd name="connsiteY1252" fmla="*/ 131306 h 590372"/>
                <a:gd name="connsiteX1253" fmla="*/ 691996 w 1167625"/>
                <a:gd name="connsiteY1253" fmla="*/ 128737 h 590372"/>
                <a:gd name="connsiteX1254" fmla="*/ 680988 w 1167625"/>
                <a:gd name="connsiteY1254" fmla="*/ 128737 h 590372"/>
                <a:gd name="connsiteX1255" fmla="*/ 678419 w 1167625"/>
                <a:gd name="connsiteY1255" fmla="*/ 131306 h 590372"/>
                <a:gd name="connsiteX1256" fmla="*/ 678419 w 1167625"/>
                <a:gd name="connsiteY1256" fmla="*/ 132407 h 590372"/>
                <a:gd name="connsiteX1257" fmla="*/ 676952 w 1167625"/>
                <a:gd name="connsiteY1257" fmla="*/ 133875 h 590372"/>
                <a:gd name="connsiteX1258" fmla="*/ 676952 w 1167625"/>
                <a:gd name="connsiteY1258" fmla="*/ 133875 h 590372"/>
                <a:gd name="connsiteX1259" fmla="*/ 675484 w 1167625"/>
                <a:gd name="connsiteY1259" fmla="*/ 135342 h 590372"/>
                <a:gd name="connsiteX1260" fmla="*/ 675484 w 1167625"/>
                <a:gd name="connsiteY1260" fmla="*/ 292578 h 590372"/>
                <a:gd name="connsiteX1261" fmla="*/ 674027 w 1167625"/>
                <a:gd name="connsiteY1261" fmla="*/ 295007 h 590372"/>
                <a:gd name="connsiteX1262" fmla="*/ 674027 w 1167625"/>
                <a:gd name="connsiteY1262" fmla="*/ 295007 h 590372"/>
                <a:gd name="connsiteX1263" fmla="*/ 669979 w 1167625"/>
                <a:gd name="connsiteY1263" fmla="*/ 292578 h 590372"/>
                <a:gd name="connsiteX1264" fmla="*/ 669979 w 1167625"/>
                <a:gd name="connsiteY1264" fmla="*/ 285423 h 590372"/>
                <a:gd name="connsiteX1265" fmla="*/ 670714 w 1167625"/>
                <a:gd name="connsiteY1265" fmla="*/ 284688 h 590372"/>
                <a:gd name="connsiteX1266" fmla="*/ 670714 w 1167625"/>
                <a:gd name="connsiteY1266" fmla="*/ 284688 h 590372"/>
                <a:gd name="connsiteX1267" fmla="*/ 671448 w 1167625"/>
                <a:gd name="connsiteY1267" fmla="*/ 283955 h 590372"/>
                <a:gd name="connsiteX1268" fmla="*/ 671448 w 1167625"/>
                <a:gd name="connsiteY1268" fmla="*/ 230564 h 590372"/>
                <a:gd name="connsiteX1269" fmla="*/ 669796 w 1167625"/>
                <a:gd name="connsiteY1269" fmla="*/ 228914 h 590372"/>
                <a:gd name="connsiteX1270" fmla="*/ 669796 w 1167625"/>
                <a:gd name="connsiteY1270" fmla="*/ 228914 h 590372"/>
                <a:gd name="connsiteX1271" fmla="*/ 668145 w 1167625"/>
                <a:gd name="connsiteY1271" fmla="*/ 227262 h 590372"/>
                <a:gd name="connsiteX1272" fmla="*/ 668145 w 1167625"/>
                <a:gd name="connsiteY1272" fmla="*/ 182127 h 590372"/>
                <a:gd name="connsiteX1273" fmla="*/ 668695 w 1167625"/>
                <a:gd name="connsiteY1273" fmla="*/ 181578 h 590372"/>
                <a:gd name="connsiteX1274" fmla="*/ 668695 w 1167625"/>
                <a:gd name="connsiteY1274" fmla="*/ 181578 h 590372"/>
                <a:gd name="connsiteX1275" fmla="*/ 669246 w 1167625"/>
                <a:gd name="connsiteY1275" fmla="*/ 181027 h 590372"/>
                <a:gd name="connsiteX1276" fmla="*/ 669246 w 1167625"/>
                <a:gd name="connsiteY1276" fmla="*/ 126536 h 590372"/>
                <a:gd name="connsiteX1277" fmla="*/ 664843 w 1167625"/>
                <a:gd name="connsiteY1277" fmla="*/ 122132 h 590372"/>
                <a:gd name="connsiteX1278" fmla="*/ 663375 w 1167625"/>
                <a:gd name="connsiteY1278" fmla="*/ 122132 h 590372"/>
                <a:gd name="connsiteX1279" fmla="*/ 660439 w 1167625"/>
                <a:gd name="connsiteY1279" fmla="*/ 119197 h 590372"/>
                <a:gd name="connsiteX1280" fmla="*/ 660439 w 1167625"/>
                <a:gd name="connsiteY1280" fmla="*/ 119197 h 590372"/>
                <a:gd name="connsiteX1281" fmla="*/ 657504 w 1167625"/>
                <a:gd name="connsiteY1281" fmla="*/ 116261 h 590372"/>
                <a:gd name="connsiteX1282" fmla="*/ 645028 w 1167625"/>
                <a:gd name="connsiteY1282" fmla="*/ 116261 h 590372"/>
                <a:gd name="connsiteX1283" fmla="*/ 642092 w 1167625"/>
                <a:gd name="connsiteY1283" fmla="*/ 119197 h 590372"/>
                <a:gd name="connsiteX1284" fmla="*/ 642092 w 1167625"/>
                <a:gd name="connsiteY1284" fmla="*/ 120114 h 590372"/>
                <a:gd name="connsiteX1285" fmla="*/ 640074 w 1167625"/>
                <a:gd name="connsiteY1285" fmla="*/ 122132 h 590372"/>
                <a:gd name="connsiteX1286" fmla="*/ 640074 w 1167625"/>
                <a:gd name="connsiteY1286" fmla="*/ 122132 h 590372"/>
                <a:gd name="connsiteX1287" fmla="*/ 638056 w 1167625"/>
                <a:gd name="connsiteY1287" fmla="*/ 124151 h 590372"/>
                <a:gd name="connsiteX1288" fmla="*/ 638056 w 1167625"/>
                <a:gd name="connsiteY1288" fmla="*/ 179926 h 590372"/>
                <a:gd name="connsiteX1289" fmla="*/ 636772 w 1167625"/>
                <a:gd name="connsiteY1289" fmla="*/ 181210 h 590372"/>
                <a:gd name="connsiteX1290" fmla="*/ 636772 w 1167625"/>
                <a:gd name="connsiteY1290" fmla="*/ 181210 h 590372"/>
                <a:gd name="connsiteX1291" fmla="*/ 635487 w 1167625"/>
                <a:gd name="connsiteY1291" fmla="*/ 182495 h 590372"/>
                <a:gd name="connsiteX1292" fmla="*/ 635487 w 1167625"/>
                <a:gd name="connsiteY1292" fmla="*/ 233500 h 590372"/>
                <a:gd name="connsiteX1293" fmla="*/ 636404 w 1167625"/>
                <a:gd name="connsiteY1293" fmla="*/ 234417 h 590372"/>
                <a:gd name="connsiteX1294" fmla="*/ 636404 w 1167625"/>
                <a:gd name="connsiteY1294" fmla="*/ 234417 h 590372"/>
                <a:gd name="connsiteX1295" fmla="*/ 637321 w 1167625"/>
                <a:gd name="connsiteY1295" fmla="*/ 235334 h 590372"/>
                <a:gd name="connsiteX1296" fmla="*/ 637321 w 1167625"/>
                <a:gd name="connsiteY1296" fmla="*/ 281082 h 590372"/>
                <a:gd name="connsiteX1297" fmla="*/ 636431 w 1167625"/>
                <a:gd name="connsiteY1297" fmla="*/ 282655 h 590372"/>
                <a:gd name="connsiteX1298" fmla="*/ 636431 w 1167625"/>
                <a:gd name="connsiteY1298" fmla="*/ 282655 h 590372"/>
                <a:gd name="connsiteX1299" fmla="*/ 633652 w 1167625"/>
                <a:gd name="connsiteY1299" fmla="*/ 281082 h 590372"/>
                <a:gd name="connsiteX1300" fmla="*/ 633652 w 1167625"/>
                <a:gd name="connsiteY1300" fmla="*/ 250739 h 590372"/>
                <a:gd name="connsiteX1301" fmla="*/ 620560 w 1167625"/>
                <a:gd name="connsiteY1301" fmla="*/ 239833 h 590372"/>
                <a:gd name="connsiteX1302" fmla="*/ 610515 w 1167625"/>
                <a:gd name="connsiteY1302" fmla="*/ 245287 h 590372"/>
                <a:gd name="connsiteX1303" fmla="*/ 606371 w 1167625"/>
                <a:gd name="connsiteY1303" fmla="*/ 253085 h 590372"/>
                <a:gd name="connsiteX1304" fmla="*/ 602119 w 1167625"/>
                <a:gd name="connsiteY1304" fmla="*/ 350057 h 590372"/>
                <a:gd name="connsiteX1305" fmla="*/ 600638 w 1167625"/>
                <a:gd name="connsiteY1305" fmla="*/ 351472 h 590372"/>
                <a:gd name="connsiteX1306" fmla="*/ 600638 w 1167625"/>
                <a:gd name="connsiteY1306" fmla="*/ 351472 h 590372"/>
                <a:gd name="connsiteX1307" fmla="*/ 599160 w 1167625"/>
                <a:gd name="connsiteY1307" fmla="*/ 349994 h 590372"/>
                <a:gd name="connsiteX1308" fmla="*/ 599160 w 1167625"/>
                <a:gd name="connsiteY1308" fmla="*/ 297986 h 590372"/>
                <a:gd name="connsiteX1309" fmla="*/ 598523 w 1167625"/>
                <a:gd name="connsiteY1309" fmla="*/ 295366 h 590372"/>
                <a:gd name="connsiteX1310" fmla="*/ 598523 w 1167625"/>
                <a:gd name="connsiteY1310" fmla="*/ 295366 h 590372"/>
                <a:gd name="connsiteX1311" fmla="*/ 595181 w 1167625"/>
                <a:gd name="connsiteY1311" fmla="*/ 290434 h 590372"/>
                <a:gd name="connsiteX1312" fmla="*/ 592935 w 1167625"/>
                <a:gd name="connsiteY1312" fmla="*/ 287692 h 590372"/>
                <a:gd name="connsiteX1313" fmla="*/ 585950 w 1167625"/>
                <a:gd name="connsiteY1313" fmla="*/ 274896 h 590372"/>
                <a:gd name="connsiteX1314" fmla="*/ 585950 w 1167625"/>
                <a:gd name="connsiteY1314" fmla="*/ 150388 h 590372"/>
                <a:gd name="connsiteX1315" fmla="*/ 584482 w 1167625"/>
                <a:gd name="connsiteY1315" fmla="*/ 148920 h 590372"/>
                <a:gd name="connsiteX1316" fmla="*/ 584482 w 1167625"/>
                <a:gd name="connsiteY1316" fmla="*/ 148920 h 590372"/>
                <a:gd name="connsiteX1317" fmla="*/ 583014 w 1167625"/>
                <a:gd name="connsiteY1317" fmla="*/ 147451 h 590372"/>
                <a:gd name="connsiteX1318" fmla="*/ 583014 w 1167625"/>
                <a:gd name="connsiteY1318" fmla="*/ 145250 h 590372"/>
                <a:gd name="connsiteX1319" fmla="*/ 582280 w 1167625"/>
                <a:gd name="connsiteY1319" fmla="*/ 144516 h 590372"/>
                <a:gd name="connsiteX1320" fmla="*/ 582280 w 1167625"/>
                <a:gd name="connsiteY1320" fmla="*/ 144516 h 590372"/>
                <a:gd name="connsiteX1321" fmla="*/ 581547 w 1167625"/>
                <a:gd name="connsiteY1321" fmla="*/ 143782 h 590372"/>
                <a:gd name="connsiteX1322" fmla="*/ 581547 w 1167625"/>
                <a:gd name="connsiteY1322" fmla="*/ 142017 h 590372"/>
                <a:gd name="connsiteX1323" fmla="*/ 580154 w 1167625"/>
                <a:gd name="connsiteY1323" fmla="*/ 139828 h 590372"/>
                <a:gd name="connsiteX1324" fmla="*/ 576775 w 1167625"/>
                <a:gd name="connsiteY1324" fmla="*/ 138645 h 590372"/>
                <a:gd name="connsiteX1325" fmla="*/ 551090 w 1167625"/>
                <a:gd name="connsiteY1325" fmla="*/ 133875 h 5903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</a:cxnLst>
              <a:rect l="l" t="t" r="r" b="b"/>
              <a:pathLst>
                <a:path w="1167625" h="590372">
                  <a:moveTo>
                    <a:pt x="551090" y="133875"/>
                  </a:moveTo>
                  <a:cubicBezTo>
                    <a:pt x="543725" y="133744"/>
                    <a:pt x="536427" y="135017"/>
                    <a:pt x="529578" y="137601"/>
                  </a:cubicBezTo>
                  <a:cubicBezTo>
                    <a:pt x="525069" y="139302"/>
                    <a:pt x="522468" y="143849"/>
                    <a:pt x="522468" y="148668"/>
                  </a:cubicBezTo>
                  <a:lnTo>
                    <a:pt x="522468" y="356426"/>
                  </a:lnTo>
                  <a:cubicBezTo>
                    <a:pt x="522468" y="357338"/>
                    <a:pt x="521729" y="358078"/>
                    <a:pt x="520817" y="358078"/>
                  </a:cubicBezTo>
                  <a:lnTo>
                    <a:pt x="520817" y="358078"/>
                  </a:lnTo>
                  <a:cubicBezTo>
                    <a:pt x="519905" y="358078"/>
                    <a:pt x="519166" y="357338"/>
                    <a:pt x="519166" y="356426"/>
                  </a:cubicBezTo>
                  <a:lnTo>
                    <a:pt x="519166" y="232225"/>
                  </a:lnTo>
                  <a:cubicBezTo>
                    <a:pt x="519166" y="231004"/>
                    <a:pt x="518176" y="230046"/>
                    <a:pt x="516964" y="230198"/>
                  </a:cubicBezTo>
                  <a:cubicBezTo>
                    <a:pt x="516464" y="230260"/>
                    <a:pt x="515964" y="230323"/>
                    <a:pt x="515466" y="230355"/>
                  </a:cubicBezTo>
                  <a:cubicBezTo>
                    <a:pt x="515078" y="230382"/>
                    <a:pt x="514763" y="230066"/>
                    <a:pt x="514763" y="229677"/>
                  </a:cubicBezTo>
                  <a:lnTo>
                    <a:pt x="514763" y="229677"/>
                  </a:lnTo>
                  <a:cubicBezTo>
                    <a:pt x="514763" y="229267"/>
                    <a:pt x="514408" y="228943"/>
                    <a:pt x="513999" y="228979"/>
                  </a:cubicBezTo>
                  <a:cubicBezTo>
                    <a:pt x="502552" y="229992"/>
                    <a:pt x="493420" y="232175"/>
                    <a:pt x="489787" y="237734"/>
                  </a:cubicBezTo>
                  <a:cubicBezTo>
                    <a:pt x="488903" y="239086"/>
                    <a:pt x="488078" y="240509"/>
                    <a:pt x="487388" y="241970"/>
                  </a:cubicBezTo>
                  <a:cubicBezTo>
                    <a:pt x="486775" y="243268"/>
                    <a:pt x="486469" y="244702"/>
                    <a:pt x="486507" y="246159"/>
                  </a:cubicBezTo>
                  <a:lnTo>
                    <a:pt x="486507" y="362113"/>
                  </a:lnTo>
                  <a:cubicBezTo>
                    <a:pt x="486507" y="363938"/>
                    <a:pt x="485029" y="365417"/>
                    <a:pt x="483205" y="365417"/>
                  </a:cubicBezTo>
                  <a:lnTo>
                    <a:pt x="481737" y="365417"/>
                  </a:lnTo>
                  <a:cubicBezTo>
                    <a:pt x="480724" y="365417"/>
                    <a:pt x="479903" y="366238"/>
                    <a:pt x="479903" y="367251"/>
                  </a:cubicBezTo>
                  <a:lnTo>
                    <a:pt x="479903" y="367251"/>
                  </a:lnTo>
                  <a:cubicBezTo>
                    <a:pt x="479903" y="368264"/>
                    <a:pt x="479082" y="369085"/>
                    <a:pt x="478068" y="369085"/>
                  </a:cubicBezTo>
                  <a:lnTo>
                    <a:pt x="476600" y="369085"/>
                  </a:lnTo>
                  <a:cubicBezTo>
                    <a:pt x="474776" y="369085"/>
                    <a:pt x="473298" y="370565"/>
                    <a:pt x="473298" y="372389"/>
                  </a:cubicBezTo>
                  <a:lnTo>
                    <a:pt x="473298" y="388717"/>
                  </a:lnTo>
                  <a:cubicBezTo>
                    <a:pt x="473298" y="389427"/>
                    <a:pt x="472723" y="390001"/>
                    <a:pt x="472013" y="390001"/>
                  </a:cubicBezTo>
                  <a:lnTo>
                    <a:pt x="472013" y="390001"/>
                  </a:lnTo>
                  <a:cubicBezTo>
                    <a:pt x="471305" y="390001"/>
                    <a:pt x="470729" y="390576"/>
                    <a:pt x="470729" y="391286"/>
                  </a:cubicBezTo>
                  <a:lnTo>
                    <a:pt x="470729" y="395689"/>
                  </a:lnTo>
                  <a:cubicBezTo>
                    <a:pt x="470729" y="395993"/>
                    <a:pt x="470482" y="396240"/>
                    <a:pt x="470179" y="396240"/>
                  </a:cubicBezTo>
                  <a:lnTo>
                    <a:pt x="470179" y="396240"/>
                  </a:lnTo>
                  <a:cubicBezTo>
                    <a:pt x="469875" y="396240"/>
                    <a:pt x="469628" y="396486"/>
                    <a:pt x="469628" y="396791"/>
                  </a:cubicBezTo>
                  <a:lnTo>
                    <a:pt x="469628" y="412935"/>
                  </a:lnTo>
                  <a:cubicBezTo>
                    <a:pt x="469628" y="414658"/>
                    <a:pt x="468232" y="416055"/>
                    <a:pt x="466510" y="416055"/>
                  </a:cubicBezTo>
                  <a:lnTo>
                    <a:pt x="466510" y="416055"/>
                  </a:lnTo>
                  <a:cubicBezTo>
                    <a:pt x="464787" y="416055"/>
                    <a:pt x="463390" y="414658"/>
                    <a:pt x="463390" y="412935"/>
                  </a:cubicBezTo>
                  <a:lnTo>
                    <a:pt x="463390" y="370767"/>
                  </a:lnTo>
                  <a:cubicBezTo>
                    <a:pt x="463390" y="370383"/>
                    <a:pt x="463328" y="370001"/>
                    <a:pt x="463207" y="369636"/>
                  </a:cubicBezTo>
                  <a:lnTo>
                    <a:pt x="463185" y="369572"/>
                  </a:lnTo>
                  <a:cubicBezTo>
                    <a:pt x="463078" y="369250"/>
                    <a:pt x="463024" y="368913"/>
                    <a:pt x="463024" y="368573"/>
                  </a:cubicBezTo>
                  <a:lnTo>
                    <a:pt x="463024" y="365984"/>
                  </a:lnTo>
                  <a:cubicBezTo>
                    <a:pt x="463024" y="365670"/>
                    <a:pt x="462769" y="365417"/>
                    <a:pt x="462456" y="365417"/>
                  </a:cubicBezTo>
                  <a:lnTo>
                    <a:pt x="462456" y="365417"/>
                  </a:lnTo>
                  <a:cubicBezTo>
                    <a:pt x="462157" y="365417"/>
                    <a:pt x="461909" y="365183"/>
                    <a:pt x="461889" y="364884"/>
                  </a:cubicBezTo>
                  <a:lnTo>
                    <a:pt x="461556" y="359545"/>
                  </a:lnTo>
                  <a:lnTo>
                    <a:pt x="461305" y="356536"/>
                  </a:lnTo>
                  <a:cubicBezTo>
                    <a:pt x="461232" y="355652"/>
                    <a:pt x="461923" y="354928"/>
                    <a:pt x="461923" y="354041"/>
                  </a:cubicBezTo>
                  <a:lnTo>
                    <a:pt x="461923" y="354041"/>
                  </a:lnTo>
                  <a:cubicBezTo>
                    <a:pt x="461923" y="353749"/>
                    <a:pt x="461806" y="353469"/>
                    <a:pt x="461600" y="353263"/>
                  </a:cubicBezTo>
                  <a:cubicBezTo>
                    <a:pt x="461393" y="353056"/>
                    <a:pt x="461114" y="352940"/>
                    <a:pt x="460822" y="352940"/>
                  </a:cubicBezTo>
                  <a:cubicBezTo>
                    <a:pt x="460530" y="352940"/>
                    <a:pt x="460250" y="353056"/>
                    <a:pt x="460043" y="353263"/>
                  </a:cubicBezTo>
                  <a:cubicBezTo>
                    <a:pt x="459837" y="353469"/>
                    <a:pt x="459720" y="353749"/>
                    <a:pt x="459720" y="354041"/>
                  </a:cubicBezTo>
                  <a:lnTo>
                    <a:pt x="459720" y="354041"/>
                  </a:lnTo>
                  <a:cubicBezTo>
                    <a:pt x="459720" y="354899"/>
                    <a:pt x="460413" y="355635"/>
                    <a:pt x="460342" y="356491"/>
                  </a:cubicBezTo>
                  <a:lnTo>
                    <a:pt x="460088" y="359545"/>
                  </a:lnTo>
                  <a:lnTo>
                    <a:pt x="459754" y="364884"/>
                  </a:lnTo>
                  <a:cubicBezTo>
                    <a:pt x="459736" y="365183"/>
                    <a:pt x="459487" y="365417"/>
                    <a:pt x="459188" y="365417"/>
                  </a:cubicBezTo>
                  <a:lnTo>
                    <a:pt x="459188" y="365417"/>
                  </a:lnTo>
                  <a:cubicBezTo>
                    <a:pt x="458874" y="365417"/>
                    <a:pt x="458620" y="365670"/>
                    <a:pt x="458620" y="365984"/>
                  </a:cubicBezTo>
                  <a:lnTo>
                    <a:pt x="458620" y="366150"/>
                  </a:lnTo>
                  <a:cubicBezTo>
                    <a:pt x="458620" y="366556"/>
                    <a:pt x="458292" y="366884"/>
                    <a:pt x="457886" y="366884"/>
                  </a:cubicBezTo>
                  <a:lnTo>
                    <a:pt x="455735" y="366884"/>
                  </a:lnTo>
                  <a:cubicBezTo>
                    <a:pt x="455100" y="366884"/>
                    <a:pt x="454584" y="366368"/>
                    <a:pt x="454584" y="365733"/>
                  </a:cubicBezTo>
                  <a:lnTo>
                    <a:pt x="454584" y="365733"/>
                  </a:lnTo>
                  <a:cubicBezTo>
                    <a:pt x="454584" y="365312"/>
                    <a:pt x="454353" y="364924"/>
                    <a:pt x="453983" y="364722"/>
                  </a:cubicBezTo>
                  <a:lnTo>
                    <a:pt x="451216" y="363213"/>
                  </a:lnTo>
                  <a:cubicBezTo>
                    <a:pt x="450777" y="362973"/>
                    <a:pt x="450285" y="362848"/>
                    <a:pt x="449785" y="362848"/>
                  </a:cubicBezTo>
                  <a:lnTo>
                    <a:pt x="449785" y="362848"/>
                  </a:lnTo>
                  <a:cubicBezTo>
                    <a:pt x="449321" y="362848"/>
                    <a:pt x="448864" y="362956"/>
                    <a:pt x="448448" y="363163"/>
                  </a:cubicBezTo>
                  <a:lnTo>
                    <a:pt x="445303" y="364736"/>
                  </a:lnTo>
                  <a:cubicBezTo>
                    <a:pt x="444919" y="364928"/>
                    <a:pt x="444676" y="365321"/>
                    <a:pt x="444676" y="365750"/>
                  </a:cubicBezTo>
                  <a:lnTo>
                    <a:pt x="444676" y="365750"/>
                  </a:lnTo>
                  <a:cubicBezTo>
                    <a:pt x="444676" y="366376"/>
                    <a:pt x="444169" y="366884"/>
                    <a:pt x="443543" y="366884"/>
                  </a:cubicBezTo>
                  <a:lnTo>
                    <a:pt x="441374" y="366884"/>
                  </a:lnTo>
                  <a:cubicBezTo>
                    <a:pt x="440969" y="366884"/>
                    <a:pt x="440639" y="366556"/>
                    <a:pt x="440639" y="366150"/>
                  </a:cubicBezTo>
                  <a:lnTo>
                    <a:pt x="440639" y="365984"/>
                  </a:lnTo>
                  <a:cubicBezTo>
                    <a:pt x="440639" y="365670"/>
                    <a:pt x="440386" y="365417"/>
                    <a:pt x="440073" y="365417"/>
                  </a:cubicBezTo>
                  <a:lnTo>
                    <a:pt x="440073" y="365417"/>
                  </a:lnTo>
                  <a:cubicBezTo>
                    <a:pt x="439772" y="365417"/>
                    <a:pt x="439524" y="365183"/>
                    <a:pt x="439506" y="364884"/>
                  </a:cubicBezTo>
                  <a:lnTo>
                    <a:pt x="439171" y="359545"/>
                  </a:lnTo>
                  <a:lnTo>
                    <a:pt x="438921" y="356536"/>
                  </a:lnTo>
                  <a:cubicBezTo>
                    <a:pt x="438847" y="355652"/>
                    <a:pt x="439539" y="354928"/>
                    <a:pt x="439539" y="354041"/>
                  </a:cubicBezTo>
                  <a:lnTo>
                    <a:pt x="439539" y="354041"/>
                  </a:lnTo>
                  <a:cubicBezTo>
                    <a:pt x="439539" y="353749"/>
                    <a:pt x="439423" y="353469"/>
                    <a:pt x="439216" y="353263"/>
                  </a:cubicBezTo>
                  <a:cubicBezTo>
                    <a:pt x="439010" y="353056"/>
                    <a:pt x="438731" y="352940"/>
                    <a:pt x="438438" y="352940"/>
                  </a:cubicBezTo>
                  <a:cubicBezTo>
                    <a:pt x="438147" y="352940"/>
                    <a:pt x="437866" y="353056"/>
                    <a:pt x="437660" y="353263"/>
                  </a:cubicBezTo>
                  <a:cubicBezTo>
                    <a:pt x="437453" y="353469"/>
                    <a:pt x="437337" y="353749"/>
                    <a:pt x="437337" y="354041"/>
                  </a:cubicBezTo>
                  <a:lnTo>
                    <a:pt x="437337" y="354041"/>
                  </a:lnTo>
                  <a:cubicBezTo>
                    <a:pt x="437337" y="354899"/>
                    <a:pt x="438030" y="355635"/>
                    <a:pt x="437959" y="356491"/>
                  </a:cubicBezTo>
                  <a:lnTo>
                    <a:pt x="437705" y="359545"/>
                  </a:lnTo>
                  <a:lnTo>
                    <a:pt x="437349" y="365228"/>
                  </a:lnTo>
                  <a:cubicBezTo>
                    <a:pt x="437343" y="365330"/>
                    <a:pt x="437424" y="365417"/>
                    <a:pt x="437526" y="365417"/>
                  </a:cubicBezTo>
                  <a:lnTo>
                    <a:pt x="437526" y="365417"/>
                  </a:lnTo>
                  <a:cubicBezTo>
                    <a:pt x="437625" y="365417"/>
                    <a:pt x="437705" y="365496"/>
                    <a:pt x="437705" y="365594"/>
                  </a:cubicBezTo>
                  <a:lnTo>
                    <a:pt x="437705" y="368573"/>
                  </a:lnTo>
                  <a:cubicBezTo>
                    <a:pt x="437705" y="368913"/>
                    <a:pt x="437650" y="369250"/>
                    <a:pt x="437542" y="369572"/>
                  </a:cubicBezTo>
                  <a:lnTo>
                    <a:pt x="437521" y="369636"/>
                  </a:lnTo>
                  <a:cubicBezTo>
                    <a:pt x="437399" y="370001"/>
                    <a:pt x="437337" y="370383"/>
                    <a:pt x="437337" y="370767"/>
                  </a:cubicBezTo>
                  <a:lnTo>
                    <a:pt x="437337" y="385966"/>
                  </a:lnTo>
                  <a:cubicBezTo>
                    <a:pt x="437337" y="387586"/>
                    <a:pt x="436023" y="388901"/>
                    <a:pt x="434401" y="388901"/>
                  </a:cubicBezTo>
                  <a:lnTo>
                    <a:pt x="434401" y="388901"/>
                  </a:lnTo>
                  <a:cubicBezTo>
                    <a:pt x="432781" y="388901"/>
                    <a:pt x="431466" y="387586"/>
                    <a:pt x="431466" y="385966"/>
                  </a:cubicBezTo>
                  <a:lnTo>
                    <a:pt x="431466" y="341381"/>
                  </a:lnTo>
                  <a:cubicBezTo>
                    <a:pt x="431466" y="341280"/>
                    <a:pt x="431548" y="341199"/>
                    <a:pt x="431650" y="341199"/>
                  </a:cubicBezTo>
                  <a:lnTo>
                    <a:pt x="431650" y="341199"/>
                  </a:lnTo>
                  <a:cubicBezTo>
                    <a:pt x="431751" y="341199"/>
                    <a:pt x="431832" y="341116"/>
                    <a:pt x="431832" y="341015"/>
                  </a:cubicBezTo>
                  <a:lnTo>
                    <a:pt x="431832" y="335362"/>
                  </a:lnTo>
                  <a:cubicBezTo>
                    <a:pt x="431832" y="334937"/>
                    <a:pt x="431489" y="334593"/>
                    <a:pt x="431065" y="334593"/>
                  </a:cubicBezTo>
                  <a:lnTo>
                    <a:pt x="431065" y="334593"/>
                  </a:lnTo>
                  <a:cubicBezTo>
                    <a:pt x="430667" y="334593"/>
                    <a:pt x="430337" y="334291"/>
                    <a:pt x="430299" y="333898"/>
                  </a:cubicBezTo>
                  <a:lnTo>
                    <a:pt x="429631" y="326887"/>
                  </a:lnTo>
                  <a:lnTo>
                    <a:pt x="429391" y="323281"/>
                  </a:lnTo>
                  <a:cubicBezTo>
                    <a:pt x="429311" y="322074"/>
                    <a:pt x="430366" y="321125"/>
                    <a:pt x="430366" y="319915"/>
                  </a:cubicBezTo>
                  <a:lnTo>
                    <a:pt x="430366" y="319915"/>
                  </a:lnTo>
                  <a:cubicBezTo>
                    <a:pt x="430366" y="319527"/>
                    <a:pt x="430211" y="319153"/>
                    <a:pt x="429935" y="318877"/>
                  </a:cubicBezTo>
                  <a:cubicBezTo>
                    <a:pt x="429660" y="318602"/>
                    <a:pt x="429287" y="318447"/>
                    <a:pt x="428898" y="318447"/>
                  </a:cubicBezTo>
                  <a:cubicBezTo>
                    <a:pt x="428508" y="318447"/>
                    <a:pt x="428135" y="318602"/>
                    <a:pt x="427860" y="318877"/>
                  </a:cubicBezTo>
                  <a:cubicBezTo>
                    <a:pt x="427584" y="319153"/>
                    <a:pt x="427430" y="319527"/>
                    <a:pt x="427430" y="319915"/>
                  </a:cubicBezTo>
                  <a:lnTo>
                    <a:pt x="427430" y="319915"/>
                  </a:lnTo>
                  <a:cubicBezTo>
                    <a:pt x="427430" y="321102"/>
                    <a:pt x="428479" y="322153"/>
                    <a:pt x="428400" y="323338"/>
                  </a:cubicBezTo>
                  <a:lnTo>
                    <a:pt x="428164" y="326887"/>
                  </a:lnTo>
                  <a:lnTo>
                    <a:pt x="427496" y="333898"/>
                  </a:lnTo>
                  <a:cubicBezTo>
                    <a:pt x="427458" y="334291"/>
                    <a:pt x="427127" y="334593"/>
                    <a:pt x="426730" y="334593"/>
                  </a:cubicBezTo>
                  <a:lnTo>
                    <a:pt x="426730" y="334593"/>
                  </a:lnTo>
                  <a:cubicBezTo>
                    <a:pt x="426307" y="334593"/>
                    <a:pt x="425962" y="334937"/>
                    <a:pt x="425962" y="335362"/>
                  </a:cubicBezTo>
                  <a:lnTo>
                    <a:pt x="425962" y="336978"/>
                  </a:lnTo>
                  <a:cubicBezTo>
                    <a:pt x="425962" y="338295"/>
                    <a:pt x="424894" y="339363"/>
                    <a:pt x="423576" y="339363"/>
                  </a:cubicBezTo>
                  <a:lnTo>
                    <a:pt x="422292" y="339363"/>
                  </a:lnTo>
                  <a:cubicBezTo>
                    <a:pt x="421077" y="339363"/>
                    <a:pt x="420091" y="338378"/>
                    <a:pt x="420091" y="337162"/>
                  </a:cubicBezTo>
                  <a:lnTo>
                    <a:pt x="420091" y="336794"/>
                  </a:lnTo>
                  <a:cubicBezTo>
                    <a:pt x="420091" y="335782"/>
                    <a:pt x="419269" y="334960"/>
                    <a:pt x="418257" y="334960"/>
                  </a:cubicBezTo>
                  <a:lnTo>
                    <a:pt x="418257" y="334960"/>
                  </a:lnTo>
                  <a:cubicBezTo>
                    <a:pt x="417242" y="334960"/>
                    <a:pt x="416421" y="334139"/>
                    <a:pt x="416421" y="333125"/>
                  </a:cubicBezTo>
                  <a:lnTo>
                    <a:pt x="416421" y="298830"/>
                  </a:lnTo>
                  <a:cubicBezTo>
                    <a:pt x="416421" y="298721"/>
                    <a:pt x="416333" y="298633"/>
                    <a:pt x="416224" y="298633"/>
                  </a:cubicBezTo>
                  <a:lnTo>
                    <a:pt x="416224" y="298633"/>
                  </a:lnTo>
                  <a:cubicBezTo>
                    <a:pt x="416127" y="298633"/>
                    <a:pt x="416045" y="298561"/>
                    <a:pt x="416030" y="298463"/>
                  </a:cubicBezTo>
                  <a:lnTo>
                    <a:pt x="415715" y="296258"/>
                  </a:lnTo>
                  <a:cubicBezTo>
                    <a:pt x="415697" y="296130"/>
                    <a:pt x="415688" y="295998"/>
                    <a:pt x="415688" y="295867"/>
                  </a:cubicBezTo>
                  <a:lnTo>
                    <a:pt x="415688" y="294488"/>
                  </a:lnTo>
                  <a:cubicBezTo>
                    <a:pt x="415688" y="294323"/>
                    <a:pt x="415753" y="294163"/>
                    <a:pt x="415871" y="294046"/>
                  </a:cubicBezTo>
                  <a:lnTo>
                    <a:pt x="415871" y="294046"/>
                  </a:lnTo>
                  <a:cubicBezTo>
                    <a:pt x="415988" y="293928"/>
                    <a:pt x="416075" y="293750"/>
                    <a:pt x="415967" y="293624"/>
                  </a:cubicBezTo>
                  <a:cubicBezTo>
                    <a:pt x="415961" y="293617"/>
                    <a:pt x="415954" y="293609"/>
                    <a:pt x="415947" y="293603"/>
                  </a:cubicBezTo>
                  <a:cubicBezTo>
                    <a:pt x="415940" y="293596"/>
                    <a:pt x="415933" y="293590"/>
                    <a:pt x="415926" y="293583"/>
                  </a:cubicBezTo>
                  <a:cubicBezTo>
                    <a:pt x="415799" y="293475"/>
                    <a:pt x="415622" y="293561"/>
                    <a:pt x="415504" y="293679"/>
                  </a:cubicBezTo>
                  <a:lnTo>
                    <a:pt x="415458" y="293725"/>
                  </a:lnTo>
                  <a:cubicBezTo>
                    <a:pt x="415370" y="293813"/>
                    <a:pt x="415309" y="293977"/>
                    <a:pt x="415330" y="294100"/>
                  </a:cubicBezTo>
                  <a:lnTo>
                    <a:pt x="415330" y="294100"/>
                  </a:lnTo>
                  <a:cubicBezTo>
                    <a:pt x="415374" y="294354"/>
                    <a:pt x="415688" y="294438"/>
                    <a:pt x="415688" y="294697"/>
                  </a:cubicBezTo>
                  <a:lnTo>
                    <a:pt x="415688" y="295942"/>
                  </a:lnTo>
                  <a:cubicBezTo>
                    <a:pt x="415688" y="296023"/>
                    <a:pt x="415682" y="296105"/>
                    <a:pt x="415671" y="296185"/>
                  </a:cubicBezTo>
                  <a:lnTo>
                    <a:pt x="415345" y="298463"/>
                  </a:lnTo>
                  <a:cubicBezTo>
                    <a:pt x="415331" y="298561"/>
                    <a:pt x="415248" y="298633"/>
                    <a:pt x="415150" y="298633"/>
                  </a:cubicBezTo>
                  <a:lnTo>
                    <a:pt x="415150" y="298633"/>
                  </a:lnTo>
                  <a:cubicBezTo>
                    <a:pt x="415042" y="298633"/>
                    <a:pt x="414954" y="298721"/>
                    <a:pt x="414954" y="298830"/>
                  </a:cubicBezTo>
                  <a:lnTo>
                    <a:pt x="414954" y="299550"/>
                  </a:lnTo>
                  <a:cubicBezTo>
                    <a:pt x="414954" y="299854"/>
                    <a:pt x="414708" y="300101"/>
                    <a:pt x="414403" y="300101"/>
                  </a:cubicBezTo>
                  <a:lnTo>
                    <a:pt x="414403" y="300101"/>
                  </a:lnTo>
                  <a:cubicBezTo>
                    <a:pt x="414099" y="300101"/>
                    <a:pt x="413852" y="299854"/>
                    <a:pt x="413852" y="299550"/>
                  </a:cubicBezTo>
                  <a:lnTo>
                    <a:pt x="413852" y="299366"/>
                  </a:lnTo>
                  <a:cubicBezTo>
                    <a:pt x="413852" y="298961"/>
                    <a:pt x="413524" y="298633"/>
                    <a:pt x="413119" y="298633"/>
                  </a:cubicBezTo>
                  <a:lnTo>
                    <a:pt x="412568" y="298633"/>
                  </a:lnTo>
                  <a:cubicBezTo>
                    <a:pt x="412265" y="298633"/>
                    <a:pt x="412018" y="298386"/>
                    <a:pt x="412018" y="298082"/>
                  </a:cubicBezTo>
                  <a:lnTo>
                    <a:pt x="412018" y="298082"/>
                  </a:lnTo>
                  <a:cubicBezTo>
                    <a:pt x="412018" y="297779"/>
                    <a:pt x="411772" y="297532"/>
                    <a:pt x="411467" y="297532"/>
                  </a:cubicBezTo>
                  <a:lnTo>
                    <a:pt x="410719" y="297532"/>
                  </a:lnTo>
                  <a:cubicBezTo>
                    <a:pt x="410027" y="297532"/>
                    <a:pt x="409453" y="296939"/>
                    <a:pt x="409713" y="296296"/>
                  </a:cubicBezTo>
                  <a:lnTo>
                    <a:pt x="409713" y="296296"/>
                  </a:lnTo>
                  <a:cubicBezTo>
                    <a:pt x="409776" y="296141"/>
                    <a:pt x="409822" y="295977"/>
                    <a:pt x="409822" y="295811"/>
                  </a:cubicBezTo>
                  <a:cubicBezTo>
                    <a:pt x="409823" y="294892"/>
                    <a:pt x="409610" y="293986"/>
                    <a:pt x="409199" y="293162"/>
                  </a:cubicBezTo>
                  <a:cubicBezTo>
                    <a:pt x="408843" y="292452"/>
                    <a:pt x="408351" y="291824"/>
                    <a:pt x="407751" y="291312"/>
                  </a:cubicBezTo>
                  <a:cubicBezTo>
                    <a:pt x="407449" y="291054"/>
                    <a:pt x="407248" y="290689"/>
                    <a:pt x="407248" y="290293"/>
                  </a:cubicBezTo>
                  <a:lnTo>
                    <a:pt x="407248" y="289655"/>
                  </a:lnTo>
                  <a:cubicBezTo>
                    <a:pt x="407248" y="289344"/>
                    <a:pt x="406996" y="289092"/>
                    <a:pt x="406684" y="289092"/>
                  </a:cubicBezTo>
                  <a:lnTo>
                    <a:pt x="406684" y="289092"/>
                  </a:lnTo>
                  <a:cubicBezTo>
                    <a:pt x="406383" y="289092"/>
                    <a:pt x="406136" y="288856"/>
                    <a:pt x="406121" y="288556"/>
                  </a:cubicBezTo>
                  <a:lnTo>
                    <a:pt x="405047" y="265975"/>
                  </a:lnTo>
                  <a:lnTo>
                    <a:pt x="404334" y="254225"/>
                  </a:lnTo>
                  <a:cubicBezTo>
                    <a:pt x="404325" y="254065"/>
                    <a:pt x="404492" y="253955"/>
                    <a:pt x="404635" y="254027"/>
                  </a:cubicBezTo>
                  <a:lnTo>
                    <a:pt x="404699" y="254058"/>
                  </a:lnTo>
                  <a:cubicBezTo>
                    <a:pt x="404898" y="254158"/>
                    <a:pt x="405083" y="253902"/>
                    <a:pt x="404926" y="253745"/>
                  </a:cubicBezTo>
                  <a:lnTo>
                    <a:pt x="404926" y="253745"/>
                  </a:lnTo>
                  <a:cubicBezTo>
                    <a:pt x="404817" y="253637"/>
                    <a:pt x="404868" y="253450"/>
                    <a:pt x="405011" y="253396"/>
                  </a:cubicBezTo>
                  <a:cubicBezTo>
                    <a:pt x="405586" y="253181"/>
                    <a:pt x="406080" y="252790"/>
                    <a:pt x="406423" y="252275"/>
                  </a:cubicBezTo>
                  <a:cubicBezTo>
                    <a:pt x="406540" y="252101"/>
                    <a:pt x="406637" y="251915"/>
                    <a:pt x="406713" y="251722"/>
                  </a:cubicBezTo>
                  <a:cubicBezTo>
                    <a:pt x="407089" y="250761"/>
                    <a:pt x="407049" y="249615"/>
                    <a:pt x="406596" y="248689"/>
                  </a:cubicBezTo>
                  <a:cubicBezTo>
                    <a:pt x="406553" y="248598"/>
                    <a:pt x="406503" y="248510"/>
                    <a:pt x="406450" y="248425"/>
                  </a:cubicBezTo>
                  <a:cubicBezTo>
                    <a:pt x="406429" y="248391"/>
                    <a:pt x="406408" y="248359"/>
                    <a:pt x="406386" y="248326"/>
                  </a:cubicBezTo>
                  <a:cubicBezTo>
                    <a:pt x="406296" y="248194"/>
                    <a:pt x="406150" y="248363"/>
                    <a:pt x="406222" y="248507"/>
                  </a:cubicBezTo>
                  <a:lnTo>
                    <a:pt x="406222" y="248507"/>
                  </a:lnTo>
                  <a:cubicBezTo>
                    <a:pt x="406483" y="249030"/>
                    <a:pt x="406584" y="249616"/>
                    <a:pt x="406513" y="250196"/>
                  </a:cubicBezTo>
                  <a:cubicBezTo>
                    <a:pt x="406450" y="250991"/>
                    <a:pt x="406129" y="251743"/>
                    <a:pt x="405599" y="252338"/>
                  </a:cubicBezTo>
                  <a:cubicBezTo>
                    <a:pt x="405495" y="252455"/>
                    <a:pt x="405386" y="252564"/>
                    <a:pt x="405270" y="252665"/>
                  </a:cubicBezTo>
                  <a:cubicBezTo>
                    <a:pt x="404317" y="253497"/>
                    <a:pt x="402819" y="253587"/>
                    <a:pt x="401838" y="252791"/>
                  </a:cubicBezTo>
                  <a:cubicBezTo>
                    <a:pt x="401701" y="252681"/>
                    <a:pt x="401575" y="252560"/>
                    <a:pt x="401457" y="252428"/>
                  </a:cubicBezTo>
                  <a:cubicBezTo>
                    <a:pt x="400913" y="251815"/>
                    <a:pt x="400621" y="251016"/>
                    <a:pt x="400642" y="250196"/>
                  </a:cubicBezTo>
                  <a:cubicBezTo>
                    <a:pt x="400642" y="249627"/>
                    <a:pt x="400775" y="249064"/>
                    <a:pt x="401031" y="248555"/>
                  </a:cubicBezTo>
                  <a:lnTo>
                    <a:pt x="401031" y="248555"/>
                  </a:lnTo>
                  <a:cubicBezTo>
                    <a:pt x="401119" y="248379"/>
                    <a:pt x="400949" y="248199"/>
                    <a:pt x="400839" y="248362"/>
                  </a:cubicBezTo>
                  <a:cubicBezTo>
                    <a:pt x="400817" y="248396"/>
                    <a:pt x="400795" y="248430"/>
                    <a:pt x="400772" y="248465"/>
                  </a:cubicBezTo>
                  <a:cubicBezTo>
                    <a:pt x="400448" y="248984"/>
                    <a:pt x="400276" y="249583"/>
                    <a:pt x="400276" y="250196"/>
                  </a:cubicBezTo>
                  <a:cubicBezTo>
                    <a:pt x="400288" y="250899"/>
                    <a:pt x="400501" y="251585"/>
                    <a:pt x="400892" y="252170"/>
                  </a:cubicBezTo>
                  <a:cubicBezTo>
                    <a:pt x="401226" y="252673"/>
                    <a:pt x="401679" y="253084"/>
                    <a:pt x="402209" y="253368"/>
                  </a:cubicBezTo>
                  <a:cubicBezTo>
                    <a:pt x="402335" y="253435"/>
                    <a:pt x="402368" y="253608"/>
                    <a:pt x="402267" y="253711"/>
                  </a:cubicBezTo>
                  <a:lnTo>
                    <a:pt x="402267" y="253711"/>
                  </a:lnTo>
                  <a:cubicBezTo>
                    <a:pt x="402103" y="253873"/>
                    <a:pt x="402294" y="254141"/>
                    <a:pt x="402501" y="254037"/>
                  </a:cubicBezTo>
                  <a:lnTo>
                    <a:pt x="402522" y="254027"/>
                  </a:lnTo>
                  <a:cubicBezTo>
                    <a:pt x="402665" y="253955"/>
                    <a:pt x="402832" y="254065"/>
                    <a:pt x="402823" y="254225"/>
                  </a:cubicBezTo>
                  <a:lnTo>
                    <a:pt x="402110" y="265975"/>
                  </a:lnTo>
                  <a:lnTo>
                    <a:pt x="401036" y="288556"/>
                  </a:lnTo>
                  <a:cubicBezTo>
                    <a:pt x="401022" y="288856"/>
                    <a:pt x="400774" y="289092"/>
                    <a:pt x="400472" y="289092"/>
                  </a:cubicBezTo>
                  <a:lnTo>
                    <a:pt x="400472" y="289092"/>
                  </a:lnTo>
                  <a:cubicBezTo>
                    <a:pt x="400161" y="289092"/>
                    <a:pt x="399909" y="289344"/>
                    <a:pt x="399909" y="289655"/>
                  </a:cubicBezTo>
                  <a:lnTo>
                    <a:pt x="399909" y="290315"/>
                  </a:lnTo>
                  <a:cubicBezTo>
                    <a:pt x="399909" y="290701"/>
                    <a:pt x="399723" y="291058"/>
                    <a:pt x="399438" y="291316"/>
                  </a:cubicBezTo>
                  <a:cubicBezTo>
                    <a:pt x="398854" y="291847"/>
                    <a:pt x="398373" y="292484"/>
                    <a:pt x="398019" y="293192"/>
                  </a:cubicBezTo>
                  <a:cubicBezTo>
                    <a:pt x="397572" y="294084"/>
                    <a:pt x="397340" y="295067"/>
                    <a:pt x="397340" y="296064"/>
                  </a:cubicBezTo>
                  <a:cubicBezTo>
                    <a:pt x="397340" y="296797"/>
                    <a:pt x="397340" y="297532"/>
                    <a:pt x="397708" y="297532"/>
                  </a:cubicBezTo>
                  <a:lnTo>
                    <a:pt x="395689" y="297532"/>
                  </a:lnTo>
                  <a:cubicBezTo>
                    <a:pt x="395385" y="297532"/>
                    <a:pt x="395139" y="297779"/>
                    <a:pt x="395139" y="298082"/>
                  </a:cubicBezTo>
                  <a:lnTo>
                    <a:pt x="395139" y="298082"/>
                  </a:lnTo>
                  <a:cubicBezTo>
                    <a:pt x="395139" y="298386"/>
                    <a:pt x="394892" y="298633"/>
                    <a:pt x="394588" y="298633"/>
                  </a:cubicBezTo>
                  <a:lnTo>
                    <a:pt x="394038" y="298633"/>
                  </a:lnTo>
                  <a:cubicBezTo>
                    <a:pt x="393633" y="298633"/>
                    <a:pt x="393303" y="298961"/>
                    <a:pt x="393303" y="299366"/>
                  </a:cubicBezTo>
                  <a:lnTo>
                    <a:pt x="393303" y="299550"/>
                  </a:lnTo>
                  <a:cubicBezTo>
                    <a:pt x="393303" y="299854"/>
                    <a:pt x="393058" y="300101"/>
                    <a:pt x="392754" y="300101"/>
                  </a:cubicBezTo>
                  <a:lnTo>
                    <a:pt x="392754" y="300101"/>
                  </a:lnTo>
                  <a:cubicBezTo>
                    <a:pt x="392449" y="300101"/>
                    <a:pt x="392203" y="299854"/>
                    <a:pt x="392203" y="299550"/>
                  </a:cubicBezTo>
                  <a:lnTo>
                    <a:pt x="392203" y="298830"/>
                  </a:lnTo>
                  <a:cubicBezTo>
                    <a:pt x="392203" y="298721"/>
                    <a:pt x="392115" y="298633"/>
                    <a:pt x="392007" y="298633"/>
                  </a:cubicBezTo>
                  <a:lnTo>
                    <a:pt x="392007" y="298633"/>
                  </a:lnTo>
                  <a:cubicBezTo>
                    <a:pt x="391909" y="298633"/>
                    <a:pt x="391826" y="298561"/>
                    <a:pt x="391812" y="298463"/>
                  </a:cubicBezTo>
                  <a:lnTo>
                    <a:pt x="391497" y="296258"/>
                  </a:lnTo>
                  <a:cubicBezTo>
                    <a:pt x="391479" y="296130"/>
                    <a:pt x="391469" y="295998"/>
                    <a:pt x="391469" y="295867"/>
                  </a:cubicBezTo>
                  <a:lnTo>
                    <a:pt x="391469" y="294488"/>
                  </a:lnTo>
                  <a:cubicBezTo>
                    <a:pt x="391469" y="294323"/>
                    <a:pt x="391535" y="294163"/>
                    <a:pt x="391653" y="294046"/>
                  </a:cubicBezTo>
                  <a:lnTo>
                    <a:pt x="391653" y="294046"/>
                  </a:lnTo>
                  <a:cubicBezTo>
                    <a:pt x="391770" y="293928"/>
                    <a:pt x="391856" y="293750"/>
                    <a:pt x="391749" y="293624"/>
                  </a:cubicBezTo>
                  <a:cubicBezTo>
                    <a:pt x="391742" y="293617"/>
                    <a:pt x="391736" y="293609"/>
                    <a:pt x="391729" y="293603"/>
                  </a:cubicBezTo>
                  <a:cubicBezTo>
                    <a:pt x="391660" y="293535"/>
                    <a:pt x="391566" y="293495"/>
                    <a:pt x="391469" y="293495"/>
                  </a:cubicBezTo>
                  <a:cubicBezTo>
                    <a:pt x="391256" y="293525"/>
                    <a:pt x="391053" y="293608"/>
                    <a:pt x="390882" y="293737"/>
                  </a:cubicBezTo>
                  <a:cubicBezTo>
                    <a:pt x="390782" y="293810"/>
                    <a:pt x="390724" y="293977"/>
                    <a:pt x="390745" y="294099"/>
                  </a:cubicBezTo>
                  <a:lnTo>
                    <a:pt x="390745" y="294099"/>
                  </a:lnTo>
                  <a:cubicBezTo>
                    <a:pt x="390788" y="294354"/>
                    <a:pt x="391102" y="294438"/>
                    <a:pt x="391102" y="294697"/>
                  </a:cubicBezTo>
                  <a:lnTo>
                    <a:pt x="391102" y="295942"/>
                  </a:lnTo>
                  <a:cubicBezTo>
                    <a:pt x="391102" y="296023"/>
                    <a:pt x="391097" y="296105"/>
                    <a:pt x="391085" y="296185"/>
                  </a:cubicBezTo>
                  <a:lnTo>
                    <a:pt x="390760" y="298463"/>
                  </a:lnTo>
                  <a:cubicBezTo>
                    <a:pt x="390745" y="298561"/>
                    <a:pt x="390663" y="298633"/>
                    <a:pt x="390565" y="298633"/>
                  </a:cubicBezTo>
                  <a:lnTo>
                    <a:pt x="390565" y="298633"/>
                  </a:lnTo>
                  <a:cubicBezTo>
                    <a:pt x="390457" y="298633"/>
                    <a:pt x="390369" y="298721"/>
                    <a:pt x="390369" y="298830"/>
                  </a:cubicBezTo>
                  <a:lnTo>
                    <a:pt x="390369" y="333309"/>
                  </a:lnTo>
                  <a:cubicBezTo>
                    <a:pt x="390369" y="334424"/>
                    <a:pt x="389465" y="335326"/>
                    <a:pt x="388351" y="335326"/>
                  </a:cubicBezTo>
                  <a:lnTo>
                    <a:pt x="388351" y="335326"/>
                  </a:lnTo>
                  <a:cubicBezTo>
                    <a:pt x="387236" y="335326"/>
                    <a:pt x="386332" y="336230"/>
                    <a:pt x="386332" y="337345"/>
                  </a:cubicBezTo>
                  <a:lnTo>
                    <a:pt x="386332" y="337529"/>
                  </a:lnTo>
                  <a:cubicBezTo>
                    <a:pt x="386332" y="338744"/>
                    <a:pt x="385347" y="339730"/>
                    <a:pt x="384130" y="339730"/>
                  </a:cubicBezTo>
                  <a:lnTo>
                    <a:pt x="382846" y="339730"/>
                  </a:lnTo>
                  <a:cubicBezTo>
                    <a:pt x="381529" y="339730"/>
                    <a:pt x="380461" y="338663"/>
                    <a:pt x="380461" y="337345"/>
                  </a:cubicBezTo>
                  <a:lnTo>
                    <a:pt x="380461" y="335729"/>
                  </a:lnTo>
                  <a:cubicBezTo>
                    <a:pt x="380461" y="335304"/>
                    <a:pt x="380117" y="334960"/>
                    <a:pt x="379692" y="334960"/>
                  </a:cubicBezTo>
                  <a:lnTo>
                    <a:pt x="379692" y="334960"/>
                  </a:lnTo>
                  <a:cubicBezTo>
                    <a:pt x="379296" y="334960"/>
                    <a:pt x="378964" y="334659"/>
                    <a:pt x="378927" y="334264"/>
                  </a:cubicBezTo>
                  <a:lnTo>
                    <a:pt x="378259" y="327254"/>
                  </a:lnTo>
                  <a:lnTo>
                    <a:pt x="378019" y="323649"/>
                  </a:lnTo>
                  <a:cubicBezTo>
                    <a:pt x="377938" y="322442"/>
                    <a:pt x="378993" y="321491"/>
                    <a:pt x="378993" y="320282"/>
                  </a:cubicBezTo>
                  <a:lnTo>
                    <a:pt x="378993" y="320282"/>
                  </a:lnTo>
                  <a:cubicBezTo>
                    <a:pt x="378993" y="319893"/>
                    <a:pt x="378838" y="319520"/>
                    <a:pt x="378564" y="319245"/>
                  </a:cubicBezTo>
                  <a:cubicBezTo>
                    <a:pt x="378288" y="318969"/>
                    <a:pt x="377914" y="318814"/>
                    <a:pt x="377526" y="318814"/>
                  </a:cubicBezTo>
                  <a:cubicBezTo>
                    <a:pt x="377136" y="318814"/>
                    <a:pt x="376763" y="318969"/>
                    <a:pt x="376487" y="319245"/>
                  </a:cubicBezTo>
                  <a:cubicBezTo>
                    <a:pt x="376213" y="319520"/>
                    <a:pt x="376058" y="319893"/>
                    <a:pt x="376058" y="320282"/>
                  </a:cubicBezTo>
                  <a:lnTo>
                    <a:pt x="376058" y="320282"/>
                  </a:lnTo>
                  <a:cubicBezTo>
                    <a:pt x="376058" y="321470"/>
                    <a:pt x="377108" y="322520"/>
                    <a:pt x="377028" y="323705"/>
                  </a:cubicBezTo>
                  <a:lnTo>
                    <a:pt x="376791" y="327254"/>
                  </a:lnTo>
                  <a:lnTo>
                    <a:pt x="376091" y="334613"/>
                  </a:lnTo>
                  <a:cubicBezTo>
                    <a:pt x="376072" y="334809"/>
                    <a:pt x="375906" y="334960"/>
                    <a:pt x="375708" y="334960"/>
                  </a:cubicBezTo>
                  <a:lnTo>
                    <a:pt x="375708" y="334960"/>
                  </a:lnTo>
                  <a:cubicBezTo>
                    <a:pt x="375495" y="334960"/>
                    <a:pt x="375323" y="335132"/>
                    <a:pt x="375323" y="335345"/>
                  </a:cubicBezTo>
                  <a:lnTo>
                    <a:pt x="375323" y="341381"/>
                  </a:lnTo>
                  <a:cubicBezTo>
                    <a:pt x="375323" y="341483"/>
                    <a:pt x="375406" y="341565"/>
                    <a:pt x="375507" y="341565"/>
                  </a:cubicBezTo>
                  <a:lnTo>
                    <a:pt x="375507" y="341565"/>
                  </a:lnTo>
                  <a:cubicBezTo>
                    <a:pt x="375608" y="341565"/>
                    <a:pt x="375691" y="341647"/>
                    <a:pt x="375691" y="341748"/>
                  </a:cubicBezTo>
                  <a:lnTo>
                    <a:pt x="375691" y="383030"/>
                  </a:lnTo>
                  <a:cubicBezTo>
                    <a:pt x="375691" y="386475"/>
                    <a:pt x="372898" y="389268"/>
                    <a:pt x="369452" y="389268"/>
                  </a:cubicBezTo>
                  <a:lnTo>
                    <a:pt x="369452" y="389268"/>
                  </a:lnTo>
                  <a:cubicBezTo>
                    <a:pt x="366007" y="389268"/>
                    <a:pt x="363214" y="386475"/>
                    <a:pt x="363214" y="383030"/>
                  </a:cubicBezTo>
                  <a:lnTo>
                    <a:pt x="363214" y="371134"/>
                  </a:lnTo>
                  <a:cubicBezTo>
                    <a:pt x="363214" y="370750"/>
                    <a:pt x="363152" y="370368"/>
                    <a:pt x="363030" y="370003"/>
                  </a:cubicBezTo>
                  <a:lnTo>
                    <a:pt x="363009" y="369939"/>
                  </a:lnTo>
                  <a:cubicBezTo>
                    <a:pt x="362902" y="369616"/>
                    <a:pt x="362848" y="369279"/>
                    <a:pt x="362848" y="368941"/>
                  </a:cubicBezTo>
                  <a:lnTo>
                    <a:pt x="362848" y="366351"/>
                  </a:lnTo>
                  <a:cubicBezTo>
                    <a:pt x="362848" y="366037"/>
                    <a:pt x="362594" y="365783"/>
                    <a:pt x="362280" y="365783"/>
                  </a:cubicBezTo>
                  <a:lnTo>
                    <a:pt x="362280" y="365783"/>
                  </a:lnTo>
                  <a:cubicBezTo>
                    <a:pt x="361981" y="365783"/>
                    <a:pt x="361732" y="365551"/>
                    <a:pt x="361713" y="365252"/>
                  </a:cubicBezTo>
                  <a:lnTo>
                    <a:pt x="361380" y="359912"/>
                  </a:lnTo>
                  <a:lnTo>
                    <a:pt x="361129" y="356902"/>
                  </a:lnTo>
                  <a:cubicBezTo>
                    <a:pt x="361056" y="356018"/>
                    <a:pt x="361747" y="355295"/>
                    <a:pt x="361747" y="354408"/>
                  </a:cubicBezTo>
                  <a:lnTo>
                    <a:pt x="361747" y="354408"/>
                  </a:lnTo>
                  <a:cubicBezTo>
                    <a:pt x="361747" y="354116"/>
                    <a:pt x="361631" y="353836"/>
                    <a:pt x="361425" y="353629"/>
                  </a:cubicBezTo>
                  <a:cubicBezTo>
                    <a:pt x="361217" y="353423"/>
                    <a:pt x="360938" y="353308"/>
                    <a:pt x="360645" y="353308"/>
                  </a:cubicBezTo>
                  <a:cubicBezTo>
                    <a:pt x="360354" y="353308"/>
                    <a:pt x="360075" y="353423"/>
                    <a:pt x="359867" y="353629"/>
                  </a:cubicBezTo>
                  <a:cubicBezTo>
                    <a:pt x="359661" y="353836"/>
                    <a:pt x="359545" y="354116"/>
                    <a:pt x="359545" y="354408"/>
                  </a:cubicBezTo>
                  <a:lnTo>
                    <a:pt x="359545" y="354408"/>
                  </a:lnTo>
                  <a:cubicBezTo>
                    <a:pt x="359545" y="355266"/>
                    <a:pt x="360237" y="356002"/>
                    <a:pt x="360167" y="356858"/>
                  </a:cubicBezTo>
                  <a:lnTo>
                    <a:pt x="359912" y="359912"/>
                  </a:lnTo>
                  <a:lnTo>
                    <a:pt x="359579" y="365252"/>
                  </a:lnTo>
                  <a:cubicBezTo>
                    <a:pt x="359560" y="365551"/>
                    <a:pt x="359311" y="365783"/>
                    <a:pt x="359012" y="365783"/>
                  </a:cubicBezTo>
                  <a:lnTo>
                    <a:pt x="359012" y="365783"/>
                  </a:lnTo>
                  <a:cubicBezTo>
                    <a:pt x="358698" y="365783"/>
                    <a:pt x="358444" y="366037"/>
                    <a:pt x="358444" y="366351"/>
                  </a:cubicBezTo>
                  <a:lnTo>
                    <a:pt x="358444" y="366518"/>
                  </a:lnTo>
                  <a:cubicBezTo>
                    <a:pt x="358444" y="366923"/>
                    <a:pt x="358116" y="367251"/>
                    <a:pt x="357711" y="367251"/>
                  </a:cubicBezTo>
                  <a:lnTo>
                    <a:pt x="355790" y="367251"/>
                  </a:lnTo>
                  <a:cubicBezTo>
                    <a:pt x="355026" y="367251"/>
                    <a:pt x="354408" y="366633"/>
                    <a:pt x="354408" y="365870"/>
                  </a:cubicBezTo>
                  <a:lnTo>
                    <a:pt x="354408" y="365870"/>
                  </a:lnTo>
                  <a:cubicBezTo>
                    <a:pt x="354408" y="365364"/>
                    <a:pt x="354132" y="364899"/>
                    <a:pt x="353688" y="364657"/>
                  </a:cubicBezTo>
                  <a:lnTo>
                    <a:pt x="350694" y="363024"/>
                  </a:lnTo>
                  <a:cubicBezTo>
                    <a:pt x="350482" y="362909"/>
                    <a:pt x="350246" y="362848"/>
                    <a:pt x="350004" y="362848"/>
                  </a:cubicBezTo>
                  <a:lnTo>
                    <a:pt x="350004" y="362848"/>
                  </a:lnTo>
                  <a:cubicBezTo>
                    <a:pt x="349764" y="362848"/>
                    <a:pt x="349527" y="362909"/>
                    <a:pt x="349315" y="363024"/>
                  </a:cubicBezTo>
                  <a:lnTo>
                    <a:pt x="346201" y="364722"/>
                  </a:lnTo>
                  <a:cubicBezTo>
                    <a:pt x="345831" y="364924"/>
                    <a:pt x="345601" y="365312"/>
                    <a:pt x="345601" y="365733"/>
                  </a:cubicBezTo>
                  <a:lnTo>
                    <a:pt x="345601" y="365733"/>
                  </a:lnTo>
                  <a:cubicBezTo>
                    <a:pt x="345601" y="366368"/>
                    <a:pt x="345086" y="366884"/>
                    <a:pt x="344449" y="366884"/>
                  </a:cubicBezTo>
                  <a:lnTo>
                    <a:pt x="342299" y="366884"/>
                  </a:lnTo>
                  <a:cubicBezTo>
                    <a:pt x="341894" y="366884"/>
                    <a:pt x="341565" y="366556"/>
                    <a:pt x="341565" y="366150"/>
                  </a:cubicBezTo>
                  <a:lnTo>
                    <a:pt x="341565" y="365984"/>
                  </a:lnTo>
                  <a:cubicBezTo>
                    <a:pt x="341565" y="365670"/>
                    <a:pt x="341311" y="365417"/>
                    <a:pt x="340998" y="365417"/>
                  </a:cubicBezTo>
                  <a:lnTo>
                    <a:pt x="340998" y="365417"/>
                  </a:lnTo>
                  <a:cubicBezTo>
                    <a:pt x="340697" y="365417"/>
                    <a:pt x="340449" y="365183"/>
                    <a:pt x="340431" y="364884"/>
                  </a:cubicBezTo>
                  <a:lnTo>
                    <a:pt x="340098" y="359545"/>
                  </a:lnTo>
                  <a:lnTo>
                    <a:pt x="339846" y="356536"/>
                  </a:lnTo>
                  <a:cubicBezTo>
                    <a:pt x="339772" y="355652"/>
                    <a:pt x="340464" y="354928"/>
                    <a:pt x="340464" y="354041"/>
                  </a:cubicBezTo>
                  <a:lnTo>
                    <a:pt x="340464" y="354041"/>
                  </a:lnTo>
                  <a:cubicBezTo>
                    <a:pt x="340464" y="353749"/>
                    <a:pt x="340348" y="353469"/>
                    <a:pt x="340141" y="353263"/>
                  </a:cubicBezTo>
                  <a:cubicBezTo>
                    <a:pt x="339935" y="353056"/>
                    <a:pt x="339656" y="352940"/>
                    <a:pt x="339363" y="352940"/>
                  </a:cubicBezTo>
                  <a:cubicBezTo>
                    <a:pt x="339072" y="352940"/>
                    <a:pt x="338791" y="353056"/>
                    <a:pt x="338585" y="353263"/>
                  </a:cubicBezTo>
                  <a:cubicBezTo>
                    <a:pt x="338378" y="353469"/>
                    <a:pt x="338262" y="353749"/>
                    <a:pt x="338262" y="354041"/>
                  </a:cubicBezTo>
                  <a:lnTo>
                    <a:pt x="338262" y="354041"/>
                  </a:lnTo>
                  <a:cubicBezTo>
                    <a:pt x="338262" y="354899"/>
                    <a:pt x="338955" y="355635"/>
                    <a:pt x="338884" y="356491"/>
                  </a:cubicBezTo>
                  <a:lnTo>
                    <a:pt x="338630" y="359545"/>
                  </a:lnTo>
                  <a:lnTo>
                    <a:pt x="338295" y="364884"/>
                  </a:lnTo>
                  <a:cubicBezTo>
                    <a:pt x="338277" y="365183"/>
                    <a:pt x="338029" y="365417"/>
                    <a:pt x="337730" y="365417"/>
                  </a:cubicBezTo>
                  <a:lnTo>
                    <a:pt x="337730" y="365417"/>
                  </a:lnTo>
                  <a:cubicBezTo>
                    <a:pt x="337416" y="365417"/>
                    <a:pt x="337162" y="365670"/>
                    <a:pt x="337162" y="365984"/>
                  </a:cubicBezTo>
                  <a:lnTo>
                    <a:pt x="337162" y="368573"/>
                  </a:lnTo>
                  <a:cubicBezTo>
                    <a:pt x="337162" y="368913"/>
                    <a:pt x="337107" y="369250"/>
                    <a:pt x="336999" y="369572"/>
                  </a:cubicBezTo>
                  <a:lnTo>
                    <a:pt x="336978" y="369636"/>
                  </a:lnTo>
                  <a:cubicBezTo>
                    <a:pt x="336856" y="370001"/>
                    <a:pt x="336794" y="370383"/>
                    <a:pt x="336794" y="370767"/>
                  </a:cubicBezTo>
                  <a:lnTo>
                    <a:pt x="336794" y="432328"/>
                  </a:lnTo>
                  <a:cubicBezTo>
                    <a:pt x="336794" y="433068"/>
                    <a:pt x="336195" y="433668"/>
                    <a:pt x="335455" y="433668"/>
                  </a:cubicBezTo>
                  <a:lnTo>
                    <a:pt x="335455" y="433668"/>
                  </a:lnTo>
                  <a:cubicBezTo>
                    <a:pt x="334930" y="433668"/>
                    <a:pt x="334454" y="433975"/>
                    <a:pt x="334236" y="434452"/>
                  </a:cubicBezTo>
                  <a:lnTo>
                    <a:pt x="332942" y="437298"/>
                  </a:lnTo>
                  <a:cubicBezTo>
                    <a:pt x="332856" y="437488"/>
                    <a:pt x="332996" y="437705"/>
                    <a:pt x="333205" y="437705"/>
                  </a:cubicBezTo>
                  <a:lnTo>
                    <a:pt x="333205" y="437705"/>
                  </a:lnTo>
                  <a:cubicBezTo>
                    <a:pt x="333364" y="437705"/>
                    <a:pt x="333492" y="437833"/>
                    <a:pt x="333492" y="437992"/>
                  </a:cubicBezTo>
                  <a:lnTo>
                    <a:pt x="333492" y="443392"/>
                  </a:lnTo>
                  <a:cubicBezTo>
                    <a:pt x="333492" y="444507"/>
                    <a:pt x="332588" y="445410"/>
                    <a:pt x="331474" y="445410"/>
                  </a:cubicBezTo>
                  <a:lnTo>
                    <a:pt x="330527" y="445410"/>
                  </a:lnTo>
                  <a:cubicBezTo>
                    <a:pt x="329936" y="445410"/>
                    <a:pt x="329455" y="445890"/>
                    <a:pt x="329455" y="446482"/>
                  </a:cubicBezTo>
                  <a:lnTo>
                    <a:pt x="329455" y="446482"/>
                  </a:lnTo>
                  <a:cubicBezTo>
                    <a:pt x="329455" y="446737"/>
                    <a:pt x="329365" y="446984"/>
                    <a:pt x="329198" y="447178"/>
                  </a:cubicBezTo>
                  <a:lnTo>
                    <a:pt x="325579" y="451401"/>
                  </a:lnTo>
                  <a:cubicBezTo>
                    <a:pt x="325245" y="451791"/>
                    <a:pt x="324757" y="452015"/>
                    <a:pt x="324243" y="452015"/>
                  </a:cubicBezTo>
                  <a:lnTo>
                    <a:pt x="324243" y="452015"/>
                  </a:lnTo>
                  <a:cubicBezTo>
                    <a:pt x="323272" y="452015"/>
                    <a:pt x="322484" y="452803"/>
                    <a:pt x="322484" y="453775"/>
                  </a:cubicBezTo>
                  <a:lnTo>
                    <a:pt x="322484" y="460088"/>
                  </a:lnTo>
                  <a:cubicBezTo>
                    <a:pt x="322484" y="460493"/>
                    <a:pt x="322156" y="460822"/>
                    <a:pt x="321750" y="460822"/>
                  </a:cubicBezTo>
                  <a:lnTo>
                    <a:pt x="321750" y="460822"/>
                  </a:lnTo>
                  <a:cubicBezTo>
                    <a:pt x="321345" y="460822"/>
                    <a:pt x="321016" y="461150"/>
                    <a:pt x="321016" y="461556"/>
                  </a:cubicBezTo>
                  <a:lnTo>
                    <a:pt x="321016" y="462840"/>
                  </a:lnTo>
                  <a:cubicBezTo>
                    <a:pt x="321016" y="463347"/>
                    <a:pt x="320605" y="463757"/>
                    <a:pt x="320099" y="463757"/>
                  </a:cubicBezTo>
                  <a:lnTo>
                    <a:pt x="320099" y="463757"/>
                  </a:lnTo>
                  <a:cubicBezTo>
                    <a:pt x="319592" y="463757"/>
                    <a:pt x="319182" y="464168"/>
                    <a:pt x="319182" y="464674"/>
                  </a:cubicBezTo>
                  <a:lnTo>
                    <a:pt x="319182" y="472381"/>
                  </a:lnTo>
                  <a:cubicBezTo>
                    <a:pt x="319182" y="474103"/>
                    <a:pt x="317784" y="475499"/>
                    <a:pt x="316062" y="475499"/>
                  </a:cubicBezTo>
                  <a:lnTo>
                    <a:pt x="314228" y="475499"/>
                  </a:lnTo>
                  <a:cubicBezTo>
                    <a:pt x="313518" y="475499"/>
                    <a:pt x="312943" y="476075"/>
                    <a:pt x="312943" y="476783"/>
                  </a:cubicBezTo>
                  <a:lnTo>
                    <a:pt x="312943" y="477518"/>
                  </a:lnTo>
                  <a:cubicBezTo>
                    <a:pt x="312943" y="477821"/>
                    <a:pt x="313190" y="478068"/>
                    <a:pt x="313494" y="478068"/>
                  </a:cubicBezTo>
                  <a:lnTo>
                    <a:pt x="313494" y="478068"/>
                  </a:lnTo>
                  <a:cubicBezTo>
                    <a:pt x="313797" y="478068"/>
                    <a:pt x="314044" y="478315"/>
                    <a:pt x="314044" y="478619"/>
                  </a:cubicBezTo>
                  <a:lnTo>
                    <a:pt x="314044" y="484810"/>
                  </a:lnTo>
                  <a:cubicBezTo>
                    <a:pt x="314044" y="487951"/>
                    <a:pt x="311866" y="490677"/>
                    <a:pt x="308807" y="491388"/>
                  </a:cubicBezTo>
                  <a:cubicBezTo>
                    <a:pt x="196099" y="517570"/>
                    <a:pt x="96268" y="549080"/>
                    <a:pt x="13517" y="585217"/>
                  </a:cubicBezTo>
                  <a:cubicBezTo>
                    <a:pt x="283221" y="498984"/>
                    <a:pt x="651266" y="445777"/>
                    <a:pt x="1057106" y="445777"/>
                  </a:cubicBezTo>
                  <a:cubicBezTo>
                    <a:pt x="1087390" y="445777"/>
                    <a:pt x="1115181" y="446054"/>
                    <a:pt x="1144569" y="446608"/>
                  </a:cubicBezTo>
                  <a:cubicBezTo>
                    <a:pt x="1151941" y="446747"/>
                    <a:pt x="1157994" y="440804"/>
                    <a:pt x="1157969" y="433430"/>
                  </a:cubicBezTo>
                  <a:lnTo>
                    <a:pt x="1157648" y="339363"/>
                  </a:lnTo>
                  <a:lnTo>
                    <a:pt x="1157648" y="337162"/>
                  </a:lnTo>
                  <a:lnTo>
                    <a:pt x="1154713" y="294963"/>
                  </a:lnTo>
                  <a:lnTo>
                    <a:pt x="1154713" y="287441"/>
                  </a:lnTo>
                  <a:cubicBezTo>
                    <a:pt x="1154713" y="286123"/>
                    <a:pt x="1155781" y="285055"/>
                    <a:pt x="1157098" y="285055"/>
                  </a:cubicBezTo>
                  <a:lnTo>
                    <a:pt x="1157282" y="285055"/>
                  </a:lnTo>
                  <a:cubicBezTo>
                    <a:pt x="1158498" y="285055"/>
                    <a:pt x="1159483" y="284070"/>
                    <a:pt x="1159483" y="282854"/>
                  </a:cubicBezTo>
                  <a:lnTo>
                    <a:pt x="1159483" y="281937"/>
                  </a:lnTo>
                  <a:cubicBezTo>
                    <a:pt x="1159483" y="281227"/>
                    <a:pt x="1158909" y="280653"/>
                    <a:pt x="1158199" y="280653"/>
                  </a:cubicBezTo>
                  <a:lnTo>
                    <a:pt x="1158199" y="280653"/>
                  </a:lnTo>
                  <a:cubicBezTo>
                    <a:pt x="1157489" y="280653"/>
                    <a:pt x="1156915" y="280077"/>
                    <a:pt x="1156915" y="279368"/>
                  </a:cubicBezTo>
                  <a:lnTo>
                    <a:pt x="1156915" y="275515"/>
                  </a:lnTo>
                  <a:cubicBezTo>
                    <a:pt x="1156915" y="275110"/>
                    <a:pt x="1157243" y="274782"/>
                    <a:pt x="1157648" y="274782"/>
                  </a:cubicBezTo>
                  <a:lnTo>
                    <a:pt x="1157648" y="274782"/>
                  </a:lnTo>
                  <a:cubicBezTo>
                    <a:pt x="1158053" y="274782"/>
                    <a:pt x="1158383" y="274452"/>
                    <a:pt x="1158383" y="274047"/>
                  </a:cubicBezTo>
                  <a:lnTo>
                    <a:pt x="1158383" y="272250"/>
                  </a:lnTo>
                  <a:cubicBezTo>
                    <a:pt x="1158383" y="271014"/>
                    <a:pt x="1157380" y="270011"/>
                    <a:pt x="1156143" y="270011"/>
                  </a:cubicBezTo>
                  <a:lnTo>
                    <a:pt x="1156143" y="270011"/>
                  </a:lnTo>
                  <a:cubicBezTo>
                    <a:pt x="1154936" y="270011"/>
                    <a:pt x="1153947" y="269054"/>
                    <a:pt x="1153905" y="267848"/>
                  </a:cubicBezTo>
                  <a:lnTo>
                    <a:pt x="1152878" y="237719"/>
                  </a:lnTo>
                  <a:lnTo>
                    <a:pt x="1152878" y="234234"/>
                  </a:lnTo>
                  <a:cubicBezTo>
                    <a:pt x="1152878" y="234133"/>
                    <a:pt x="1152960" y="234050"/>
                    <a:pt x="1153061" y="234050"/>
                  </a:cubicBezTo>
                  <a:lnTo>
                    <a:pt x="1153061" y="234050"/>
                  </a:lnTo>
                  <a:cubicBezTo>
                    <a:pt x="1153162" y="234050"/>
                    <a:pt x="1153245" y="233969"/>
                    <a:pt x="1153245" y="233866"/>
                  </a:cubicBezTo>
                  <a:lnTo>
                    <a:pt x="1153245" y="230198"/>
                  </a:lnTo>
                  <a:cubicBezTo>
                    <a:pt x="1153245" y="229894"/>
                    <a:pt x="1152998" y="229647"/>
                    <a:pt x="1152695" y="229647"/>
                  </a:cubicBezTo>
                  <a:lnTo>
                    <a:pt x="1152695" y="229647"/>
                  </a:lnTo>
                  <a:cubicBezTo>
                    <a:pt x="1152391" y="229647"/>
                    <a:pt x="1152144" y="229400"/>
                    <a:pt x="1152144" y="229096"/>
                  </a:cubicBezTo>
                  <a:lnTo>
                    <a:pt x="1152144" y="226529"/>
                  </a:lnTo>
                  <a:cubicBezTo>
                    <a:pt x="1152144" y="226224"/>
                    <a:pt x="1152391" y="225978"/>
                    <a:pt x="1152695" y="225978"/>
                  </a:cubicBezTo>
                  <a:lnTo>
                    <a:pt x="1152695" y="225978"/>
                  </a:lnTo>
                  <a:cubicBezTo>
                    <a:pt x="1152998" y="225978"/>
                    <a:pt x="1153245" y="225731"/>
                    <a:pt x="1153245" y="225427"/>
                  </a:cubicBezTo>
                  <a:lnTo>
                    <a:pt x="1153245" y="222135"/>
                  </a:lnTo>
                  <a:cubicBezTo>
                    <a:pt x="1153245" y="221825"/>
                    <a:pt x="1152995" y="221575"/>
                    <a:pt x="1152684" y="221575"/>
                  </a:cubicBezTo>
                  <a:lnTo>
                    <a:pt x="1152684" y="221575"/>
                  </a:lnTo>
                  <a:cubicBezTo>
                    <a:pt x="1152383" y="221575"/>
                    <a:pt x="1152135" y="221336"/>
                    <a:pt x="1152123" y="221035"/>
                  </a:cubicBezTo>
                  <a:lnTo>
                    <a:pt x="1151101" y="194448"/>
                  </a:lnTo>
                  <a:cubicBezTo>
                    <a:pt x="1151070" y="193632"/>
                    <a:pt x="1151723" y="192952"/>
                    <a:pt x="1152539" y="192952"/>
                  </a:cubicBezTo>
                  <a:lnTo>
                    <a:pt x="1152539" y="192952"/>
                  </a:lnTo>
                  <a:cubicBezTo>
                    <a:pt x="1153334" y="192952"/>
                    <a:pt x="1153978" y="192308"/>
                    <a:pt x="1153978" y="191513"/>
                  </a:cubicBezTo>
                  <a:lnTo>
                    <a:pt x="1153978" y="190017"/>
                  </a:lnTo>
                  <a:cubicBezTo>
                    <a:pt x="1153978" y="189612"/>
                    <a:pt x="1154308" y="189283"/>
                    <a:pt x="1154713" y="189283"/>
                  </a:cubicBezTo>
                  <a:lnTo>
                    <a:pt x="1154713" y="189283"/>
                  </a:lnTo>
                  <a:cubicBezTo>
                    <a:pt x="1155119" y="189283"/>
                    <a:pt x="1155447" y="188955"/>
                    <a:pt x="1155447" y="188549"/>
                  </a:cubicBezTo>
                  <a:lnTo>
                    <a:pt x="1155447" y="180661"/>
                  </a:lnTo>
                  <a:cubicBezTo>
                    <a:pt x="1155447" y="180356"/>
                    <a:pt x="1155200" y="180110"/>
                    <a:pt x="1154897" y="180110"/>
                  </a:cubicBezTo>
                  <a:lnTo>
                    <a:pt x="1154897" y="180110"/>
                  </a:lnTo>
                  <a:cubicBezTo>
                    <a:pt x="1154593" y="180110"/>
                    <a:pt x="1154346" y="179863"/>
                    <a:pt x="1154346" y="179559"/>
                  </a:cubicBezTo>
                  <a:lnTo>
                    <a:pt x="1154346" y="178825"/>
                  </a:lnTo>
                  <a:cubicBezTo>
                    <a:pt x="1154346" y="178521"/>
                    <a:pt x="1154099" y="178275"/>
                    <a:pt x="1153796" y="178275"/>
                  </a:cubicBezTo>
                  <a:lnTo>
                    <a:pt x="1153796" y="178275"/>
                  </a:lnTo>
                  <a:cubicBezTo>
                    <a:pt x="1153492" y="178275"/>
                    <a:pt x="1153245" y="178029"/>
                    <a:pt x="1153245" y="177724"/>
                  </a:cubicBezTo>
                  <a:lnTo>
                    <a:pt x="1153245" y="170753"/>
                  </a:lnTo>
                  <a:cubicBezTo>
                    <a:pt x="1153245" y="170448"/>
                    <a:pt x="1153492" y="170202"/>
                    <a:pt x="1153796" y="170202"/>
                  </a:cubicBezTo>
                  <a:lnTo>
                    <a:pt x="1153796" y="170202"/>
                  </a:lnTo>
                  <a:cubicBezTo>
                    <a:pt x="1154099" y="170202"/>
                    <a:pt x="1154346" y="169955"/>
                    <a:pt x="1154346" y="169652"/>
                  </a:cubicBezTo>
                  <a:lnTo>
                    <a:pt x="1154346" y="166532"/>
                  </a:lnTo>
                  <a:cubicBezTo>
                    <a:pt x="1154346" y="165722"/>
                    <a:pt x="1153689" y="165064"/>
                    <a:pt x="1152878" y="165064"/>
                  </a:cubicBezTo>
                  <a:lnTo>
                    <a:pt x="1152878" y="165064"/>
                  </a:lnTo>
                  <a:cubicBezTo>
                    <a:pt x="1152067" y="165064"/>
                    <a:pt x="1151411" y="164408"/>
                    <a:pt x="1151411" y="163597"/>
                  </a:cubicBezTo>
                  <a:lnTo>
                    <a:pt x="1151411" y="157176"/>
                  </a:lnTo>
                  <a:cubicBezTo>
                    <a:pt x="1151411" y="156871"/>
                    <a:pt x="1151656" y="156625"/>
                    <a:pt x="1151961" y="156625"/>
                  </a:cubicBezTo>
                  <a:lnTo>
                    <a:pt x="1151961" y="156625"/>
                  </a:lnTo>
                  <a:cubicBezTo>
                    <a:pt x="1152265" y="156625"/>
                    <a:pt x="1152512" y="156379"/>
                    <a:pt x="1152512" y="156075"/>
                  </a:cubicBezTo>
                  <a:lnTo>
                    <a:pt x="1152512" y="153139"/>
                  </a:lnTo>
                  <a:cubicBezTo>
                    <a:pt x="1152512" y="152836"/>
                    <a:pt x="1152265" y="152589"/>
                    <a:pt x="1151961" y="152589"/>
                  </a:cubicBezTo>
                  <a:lnTo>
                    <a:pt x="1151961" y="152589"/>
                  </a:lnTo>
                  <a:cubicBezTo>
                    <a:pt x="1151656" y="152589"/>
                    <a:pt x="1151411" y="152342"/>
                    <a:pt x="1151411" y="152038"/>
                  </a:cubicBezTo>
                  <a:lnTo>
                    <a:pt x="1151411" y="143965"/>
                  </a:lnTo>
                  <a:cubicBezTo>
                    <a:pt x="1151411" y="143662"/>
                    <a:pt x="1151656" y="143415"/>
                    <a:pt x="1151961" y="143415"/>
                  </a:cubicBezTo>
                  <a:lnTo>
                    <a:pt x="1151961" y="143415"/>
                  </a:lnTo>
                  <a:cubicBezTo>
                    <a:pt x="1152265" y="143415"/>
                    <a:pt x="1152512" y="143169"/>
                    <a:pt x="1152512" y="142865"/>
                  </a:cubicBezTo>
                  <a:lnTo>
                    <a:pt x="1152512" y="139929"/>
                  </a:lnTo>
                  <a:cubicBezTo>
                    <a:pt x="1152512" y="139625"/>
                    <a:pt x="1152265" y="139379"/>
                    <a:pt x="1151961" y="139379"/>
                  </a:cubicBezTo>
                  <a:lnTo>
                    <a:pt x="1151961" y="139379"/>
                  </a:lnTo>
                  <a:cubicBezTo>
                    <a:pt x="1151656" y="139379"/>
                    <a:pt x="1151411" y="139132"/>
                    <a:pt x="1151411" y="138828"/>
                  </a:cubicBezTo>
                  <a:lnTo>
                    <a:pt x="1151411" y="131123"/>
                  </a:lnTo>
                  <a:cubicBezTo>
                    <a:pt x="1151411" y="130211"/>
                    <a:pt x="1152150" y="129471"/>
                    <a:pt x="1153061" y="129471"/>
                  </a:cubicBezTo>
                  <a:lnTo>
                    <a:pt x="1153061" y="129471"/>
                  </a:lnTo>
                  <a:cubicBezTo>
                    <a:pt x="1153973" y="129471"/>
                    <a:pt x="1154713" y="128732"/>
                    <a:pt x="1154713" y="127820"/>
                  </a:cubicBezTo>
                  <a:lnTo>
                    <a:pt x="1154713" y="123233"/>
                  </a:lnTo>
                  <a:cubicBezTo>
                    <a:pt x="1154713" y="122828"/>
                    <a:pt x="1155041" y="122499"/>
                    <a:pt x="1155447" y="122499"/>
                  </a:cubicBezTo>
                  <a:lnTo>
                    <a:pt x="1155447" y="122499"/>
                  </a:lnTo>
                  <a:cubicBezTo>
                    <a:pt x="1155852" y="122499"/>
                    <a:pt x="1156181" y="122171"/>
                    <a:pt x="1156181" y="121766"/>
                  </a:cubicBezTo>
                  <a:lnTo>
                    <a:pt x="1156181" y="115160"/>
                  </a:lnTo>
                  <a:cubicBezTo>
                    <a:pt x="1156181" y="114958"/>
                    <a:pt x="1156016" y="114793"/>
                    <a:pt x="1155814" y="114793"/>
                  </a:cubicBezTo>
                  <a:lnTo>
                    <a:pt x="1155814" y="114793"/>
                  </a:lnTo>
                  <a:cubicBezTo>
                    <a:pt x="1155611" y="114793"/>
                    <a:pt x="1155447" y="114629"/>
                    <a:pt x="1155447" y="114427"/>
                  </a:cubicBezTo>
                  <a:lnTo>
                    <a:pt x="1155447" y="105070"/>
                  </a:lnTo>
                  <a:cubicBezTo>
                    <a:pt x="1155447" y="103752"/>
                    <a:pt x="1154379" y="102684"/>
                    <a:pt x="1153061" y="102684"/>
                  </a:cubicBezTo>
                  <a:lnTo>
                    <a:pt x="1153061" y="102684"/>
                  </a:lnTo>
                  <a:cubicBezTo>
                    <a:pt x="1151744" y="102684"/>
                    <a:pt x="1150676" y="101617"/>
                    <a:pt x="1150676" y="100299"/>
                  </a:cubicBezTo>
                  <a:lnTo>
                    <a:pt x="1150676" y="91859"/>
                  </a:lnTo>
                  <a:cubicBezTo>
                    <a:pt x="1150676" y="91556"/>
                    <a:pt x="1150923" y="91309"/>
                    <a:pt x="1151227" y="91309"/>
                  </a:cubicBezTo>
                  <a:lnTo>
                    <a:pt x="1151227" y="91309"/>
                  </a:lnTo>
                  <a:cubicBezTo>
                    <a:pt x="1151530" y="91309"/>
                    <a:pt x="1151777" y="91063"/>
                    <a:pt x="1151777" y="90759"/>
                  </a:cubicBezTo>
                  <a:lnTo>
                    <a:pt x="1151777" y="90575"/>
                  </a:lnTo>
                  <a:cubicBezTo>
                    <a:pt x="1151777" y="90170"/>
                    <a:pt x="1151449" y="89841"/>
                    <a:pt x="1151044" y="89841"/>
                  </a:cubicBezTo>
                  <a:lnTo>
                    <a:pt x="1150676" y="89841"/>
                  </a:lnTo>
                  <a:cubicBezTo>
                    <a:pt x="1150069" y="89841"/>
                    <a:pt x="1149576" y="89348"/>
                    <a:pt x="1149576" y="88740"/>
                  </a:cubicBezTo>
                  <a:lnTo>
                    <a:pt x="1149576" y="71678"/>
                  </a:lnTo>
                  <a:cubicBezTo>
                    <a:pt x="1149576" y="71374"/>
                    <a:pt x="1149822" y="71127"/>
                    <a:pt x="1150127" y="71127"/>
                  </a:cubicBezTo>
                  <a:lnTo>
                    <a:pt x="1150127" y="71127"/>
                  </a:lnTo>
                  <a:cubicBezTo>
                    <a:pt x="1150430" y="71127"/>
                    <a:pt x="1150676" y="70881"/>
                    <a:pt x="1150676" y="70577"/>
                  </a:cubicBezTo>
                  <a:lnTo>
                    <a:pt x="1150676" y="70393"/>
                  </a:lnTo>
                  <a:cubicBezTo>
                    <a:pt x="1150676" y="69988"/>
                    <a:pt x="1150348" y="69659"/>
                    <a:pt x="1149943" y="69659"/>
                  </a:cubicBezTo>
                  <a:lnTo>
                    <a:pt x="1149576" y="69659"/>
                  </a:lnTo>
                  <a:cubicBezTo>
                    <a:pt x="1148968" y="69659"/>
                    <a:pt x="1148475" y="69166"/>
                    <a:pt x="1148475" y="68559"/>
                  </a:cubicBezTo>
                  <a:lnTo>
                    <a:pt x="1148475" y="52413"/>
                  </a:lnTo>
                  <a:cubicBezTo>
                    <a:pt x="1148475" y="52008"/>
                    <a:pt x="1148803" y="51679"/>
                    <a:pt x="1149208" y="51679"/>
                  </a:cubicBezTo>
                  <a:lnTo>
                    <a:pt x="1149576" y="51679"/>
                  </a:lnTo>
                  <a:cubicBezTo>
                    <a:pt x="1149779" y="51679"/>
                    <a:pt x="1149943" y="51515"/>
                    <a:pt x="1149943" y="51312"/>
                  </a:cubicBezTo>
                  <a:lnTo>
                    <a:pt x="1149943" y="51312"/>
                  </a:lnTo>
                  <a:cubicBezTo>
                    <a:pt x="1149943" y="51109"/>
                    <a:pt x="1149779" y="50945"/>
                    <a:pt x="1149576" y="50945"/>
                  </a:cubicBezTo>
                  <a:lnTo>
                    <a:pt x="1149026" y="50945"/>
                  </a:lnTo>
                  <a:cubicBezTo>
                    <a:pt x="1148518" y="50945"/>
                    <a:pt x="1148108" y="50534"/>
                    <a:pt x="1148108" y="50028"/>
                  </a:cubicBezTo>
                  <a:lnTo>
                    <a:pt x="1148108" y="38836"/>
                  </a:lnTo>
                  <a:cubicBezTo>
                    <a:pt x="1148108" y="38633"/>
                    <a:pt x="1148272" y="38469"/>
                    <a:pt x="1148475" y="38469"/>
                  </a:cubicBezTo>
                  <a:lnTo>
                    <a:pt x="1148475" y="38469"/>
                  </a:lnTo>
                  <a:cubicBezTo>
                    <a:pt x="1148677" y="38469"/>
                    <a:pt x="1148842" y="38305"/>
                    <a:pt x="1148842" y="38102"/>
                  </a:cubicBezTo>
                  <a:lnTo>
                    <a:pt x="1148842" y="37552"/>
                  </a:lnTo>
                  <a:cubicBezTo>
                    <a:pt x="1148842" y="37248"/>
                    <a:pt x="1148596" y="37001"/>
                    <a:pt x="1148291" y="37001"/>
                  </a:cubicBezTo>
                  <a:lnTo>
                    <a:pt x="1148291" y="37001"/>
                  </a:lnTo>
                  <a:cubicBezTo>
                    <a:pt x="1147987" y="37001"/>
                    <a:pt x="1147742" y="36755"/>
                    <a:pt x="1147742" y="36451"/>
                  </a:cubicBezTo>
                  <a:lnTo>
                    <a:pt x="1147742" y="25626"/>
                  </a:lnTo>
                  <a:cubicBezTo>
                    <a:pt x="1147742" y="25423"/>
                    <a:pt x="1147905" y="25259"/>
                    <a:pt x="1148108" y="25259"/>
                  </a:cubicBezTo>
                  <a:lnTo>
                    <a:pt x="1148108" y="25259"/>
                  </a:lnTo>
                  <a:cubicBezTo>
                    <a:pt x="1148311" y="25259"/>
                    <a:pt x="1148475" y="25095"/>
                    <a:pt x="1148475" y="24892"/>
                  </a:cubicBezTo>
                  <a:lnTo>
                    <a:pt x="1148475" y="24342"/>
                  </a:lnTo>
                  <a:cubicBezTo>
                    <a:pt x="1148475" y="24038"/>
                    <a:pt x="1148228" y="23791"/>
                    <a:pt x="1147924" y="23791"/>
                  </a:cubicBezTo>
                  <a:lnTo>
                    <a:pt x="1147924" y="23791"/>
                  </a:lnTo>
                  <a:cubicBezTo>
                    <a:pt x="1147621" y="23791"/>
                    <a:pt x="1147374" y="23545"/>
                    <a:pt x="1147374" y="23241"/>
                  </a:cubicBezTo>
                  <a:lnTo>
                    <a:pt x="1147374" y="15352"/>
                  </a:lnTo>
                  <a:cubicBezTo>
                    <a:pt x="1147374" y="15149"/>
                    <a:pt x="1147538" y="14985"/>
                    <a:pt x="1147742" y="14985"/>
                  </a:cubicBezTo>
                  <a:lnTo>
                    <a:pt x="1147742" y="14985"/>
                  </a:lnTo>
                  <a:cubicBezTo>
                    <a:pt x="1147944" y="14985"/>
                    <a:pt x="1148108" y="14820"/>
                    <a:pt x="1148108" y="14618"/>
                  </a:cubicBezTo>
                  <a:lnTo>
                    <a:pt x="1148108" y="14251"/>
                  </a:lnTo>
                  <a:cubicBezTo>
                    <a:pt x="1148108" y="13846"/>
                    <a:pt x="1147780" y="13517"/>
                    <a:pt x="1147374" y="13517"/>
                  </a:cubicBezTo>
                  <a:lnTo>
                    <a:pt x="1147374" y="13517"/>
                  </a:lnTo>
                  <a:cubicBezTo>
                    <a:pt x="1146969" y="13517"/>
                    <a:pt x="1146641" y="13846"/>
                    <a:pt x="1146641" y="14251"/>
                  </a:cubicBezTo>
                  <a:lnTo>
                    <a:pt x="1146641" y="14618"/>
                  </a:lnTo>
                  <a:cubicBezTo>
                    <a:pt x="1146641" y="14820"/>
                    <a:pt x="1146805" y="14985"/>
                    <a:pt x="1147007" y="14985"/>
                  </a:cubicBezTo>
                  <a:lnTo>
                    <a:pt x="1147007" y="14985"/>
                  </a:lnTo>
                  <a:cubicBezTo>
                    <a:pt x="1147210" y="14985"/>
                    <a:pt x="1147374" y="15149"/>
                    <a:pt x="1147374" y="15352"/>
                  </a:cubicBezTo>
                  <a:lnTo>
                    <a:pt x="1147374" y="22691"/>
                  </a:lnTo>
                  <a:cubicBezTo>
                    <a:pt x="1147374" y="23096"/>
                    <a:pt x="1147045" y="23424"/>
                    <a:pt x="1146641" y="23424"/>
                  </a:cubicBezTo>
                  <a:lnTo>
                    <a:pt x="1146641" y="23424"/>
                  </a:lnTo>
                  <a:cubicBezTo>
                    <a:pt x="1146235" y="23424"/>
                    <a:pt x="1145906" y="23753"/>
                    <a:pt x="1145906" y="24158"/>
                  </a:cubicBezTo>
                  <a:lnTo>
                    <a:pt x="1145906" y="24892"/>
                  </a:lnTo>
                  <a:cubicBezTo>
                    <a:pt x="1145906" y="25095"/>
                    <a:pt x="1146070" y="25259"/>
                    <a:pt x="1146273" y="25259"/>
                  </a:cubicBezTo>
                  <a:lnTo>
                    <a:pt x="1146273" y="25259"/>
                  </a:lnTo>
                  <a:cubicBezTo>
                    <a:pt x="1146475" y="25259"/>
                    <a:pt x="1146641" y="25423"/>
                    <a:pt x="1146641" y="25626"/>
                  </a:cubicBezTo>
                  <a:lnTo>
                    <a:pt x="1146641" y="36451"/>
                  </a:lnTo>
                  <a:cubicBezTo>
                    <a:pt x="1146641" y="36755"/>
                    <a:pt x="1146394" y="37001"/>
                    <a:pt x="1146090" y="37001"/>
                  </a:cubicBezTo>
                  <a:lnTo>
                    <a:pt x="1146090" y="37001"/>
                  </a:lnTo>
                  <a:cubicBezTo>
                    <a:pt x="1145785" y="37001"/>
                    <a:pt x="1145539" y="37248"/>
                    <a:pt x="1145539" y="37552"/>
                  </a:cubicBezTo>
                  <a:lnTo>
                    <a:pt x="1145539" y="38102"/>
                  </a:lnTo>
                  <a:cubicBezTo>
                    <a:pt x="1145539" y="38305"/>
                    <a:pt x="1145704" y="38469"/>
                    <a:pt x="1145906" y="38469"/>
                  </a:cubicBezTo>
                  <a:lnTo>
                    <a:pt x="1145906" y="38469"/>
                  </a:lnTo>
                  <a:cubicBezTo>
                    <a:pt x="1146109" y="38469"/>
                    <a:pt x="1146273" y="38633"/>
                    <a:pt x="1146273" y="38836"/>
                  </a:cubicBezTo>
                  <a:lnTo>
                    <a:pt x="1146273" y="49294"/>
                  </a:lnTo>
                  <a:cubicBezTo>
                    <a:pt x="1146273" y="49801"/>
                    <a:pt x="1145863" y="50211"/>
                    <a:pt x="1145356" y="50211"/>
                  </a:cubicBezTo>
                  <a:lnTo>
                    <a:pt x="1145173" y="50211"/>
                  </a:lnTo>
                  <a:cubicBezTo>
                    <a:pt x="1144767" y="50211"/>
                    <a:pt x="1144438" y="50540"/>
                    <a:pt x="1144438" y="50945"/>
                  </a:cubicBezTo>
                  <a:lnTo>
                    <a:pt x="1144438" y="50945"/>
                  </a:lnTo>
                  <a:cubicBezTo>
                    <a:pt x="1144438" y="51351"/>
                    <a:pt x="1144767" y="51679"/>
                    <a:pt x="1145173" y="51679"/>
                  </a:cubicBezTo>
                  <a:lnTo>
                    <a:pt x="1145173" y="51679"/>
                  </a:lnTo>
                  <a:cubicBezTo>
                    <a:pt x="1145578" y="51679"/>
                    <a:pt x="1145906" y="52008"/>
                    <a:pt x="1145906" y="52413"/>
                  </a:cubicBezTo>
                  <a:lnTo>
                    <a:pt x="1145906" y="68192"/>
                  </a:lnTo>
                  <a:cubicBezTo>
                    <a:pt x="1145906" y="68800"/>
                    <a:pt x="1145413" y="69292"/>
                    <a:pt x="1144805" y="69292"/>
                  </a:cubicBezTo>
                  <a:lnTo>
                    <a:pt x="1144438" y="69292"/>
                  </a:lnTo>
                  <a:cubicBezTo>
                    <a:pt x="1144033" y="69292"/>
                    <a:pt x="1143705" y="69621"/>
                    <a:pt x="1143705" y="70026"/>
                  </a:cubicBezTo>
                  <a:lnTo>
                    <a:pt x="1143705" y="70210"/>
                  </a:lnTo>
                  <a:cubicBezTo>
                    <a:pt x="1143705" y="70514"/>
                    <a:pt x="1143951" y="70760"/>
                    <a:pt x="1144254" y="70760"/>
                  </a:cubicBezTo>
                  <a:lnTo>
                    <a:pt x="1144254" y="70760"/>
                  </a:lnTo>
                  <a:cubicBezTo>
                    <a:pt x="1144559" y="70760"/>
                    <a:pt x="1144805" y="71007"/>
                    <a:pt x="1144805" y="71311"/>
                  </a:cubicBezTo>
                  <a:lnTo>
                    <a:pt x="1144805" y="88190"/>
                  </a:lnTo>
                  <a:cubicBezTo>
                    <a:pt x="1144805" y="88899"/>
                    <a:pt x="1144231" y="89474"/>
                    <a:pt x="1143521" y="89474"/>
                  </a:cubicBezTo>
                  <a:lnTo>
                    <a:pt x="1142971" y="89474"/>
                  </a:lnTo>
                  <a:cubicBezTo>
                    <a:pt x="1142566" y="89474"/>
                    <a:pt x="1142237" y="89803"/>
                    <a:pt x="1142237" y="90208"/>
                  </a:cubicBezTo>
                  <a:lnTo>
                    <a:pt x="1142237" y="90392"/>
                  </a:lnTo>
                  <a:cubicBezTo>
                    <a:pt x="1142237" y="90696"/>
                    <a:pt x="1142483" y="90942"/>
                    <a:pt x="1142788" y="90942"/>
                  </a:cubicBezTo>
                  <a:lnTo>
                    <a:pt x="1142788" y="90942"/>
                  </a:lnTo>
                  <a:cubicBezTo>
                    <a:pt x="1143091" y="90942"/>
                    <a:pt x="1143337" y="91189"/>
                    <a:pt x="1143337" y="91493"/>
                  </a:cubicBezTo>
                  <a:lnTo>
                    <a:pt x="1143337" y="99932"/>
                  </a:lnTo>
                  <a:cubicBezTo>
                    <a:pt x="1143337" y="101250"/>
                    <a:pt x="1142269" y="102317"/>
                    <a:pt x="1140952" y="102317"/>
                  </a:cubicBezTo>
                  <a:lnTo>
                    <a:pt x="1140952" y="102317"/>
                  </a:lnTo>
                  <a:cubicBezTo>
                    <a:pt x="1139635" y="102317"/>
                    <a:pt x="1138567" y="103385"/>
                    <a:pt x="1138567" y="104703"/>
                  </a:cubicBezTo>
                  <a:lnTo>
                    <a:pt x="1138567" y="114060"/>
                  </a:lnTo>
                  <a:cubicBezTo>
                    <a:pt x="1138567" y="114262"/>
                    <a:pt x="1138403" y="114427"/>
                    <a:pt x="1138200" y="114427"/>
                  </a:cubicBezTo>
                  <a:lnTo>
                    <a:pt x="1138200" y="114427"/>
                  </a:lnTo>
                  <a:cubicBezTo>
                    <a:pt x="1137998" y="114427"/>
                    <a:pt x="1137834" y="114591"/>
                    <a:pt x="1137834" y="114794"/>
                  </a:cubicBezTo>
                  <a:lnTo>
                    <a:pt x="1137834" y="121398"/>
                  </a:lnTo>
                  <a:cubicBezTo>
                    <a:pt x="1137834" y="121804"/>
                    <a:pt x="1138162" y="122132"/>
                    <a:pt x="1138567" y="122132"/>
                  </a:cubicBezTo>
                  <a:lnTo>
                    <a:pt x="1138567" y="122132"/>
                  </a:lnTo>
                  <a:cubicBezTo>
                    <a:pt x="1138973" y="122132"/>
                    <a:pt x="1139302" y="122461"/>
                    <a:pt x="1139302" y="122866"/>
                  </a:cubicBezTo>
                  <a:lnTo>
                    <a:pt x="1139302" y="127453"/>
                  </a:lnTo>
                  <a:cubicBezTo>
                    <a:pt x="1139302" y="128365"/>
                    <a:pt x="1140040" y="129104"/>
                    <a:pt x="1140952" y="129104"/>
                  </a:cubicBezTo>
                  <a:lnTo>
                    <a:pt x="1140952" y="129104"/>
                  </a:lnTo>
                  <a:cubicBezTo>
                    <a:pt x="1141864" y="129104"/>
                    <a:pt x="1142604" y="129844"/>
                    <a:pt x="1142604" y="130756"/>
                  </a:cubicBezTo>
                  <a:lnTo>
                    <a:pt x="1142604" y="138461"/>
                  </a:lnTo>
                  <a:cubicBezTo>
                    <a:pt x="1142604" y="138765"/>
                    <a:pt x="1142357" y="139012"/>
                    <a:pt x="1142053" y="139012"/>
                  </a:cubicBezTo>
                  <a:lnTo>
                    <a:pt x="1142053" y="139012"/>
                  </a:lnTo>
                  <a:cubicBezTo>
                    <a:pt x="1141750" y="139012"/>
                    <a:pt x="1141503" y="139258"/>
                    <a:pt x="1141503" y="139562"/>
                  </a:cubicBezTo>
                  <a:lnTo>
                    <a:pt x="1141503" y="142498"/>
                  </a:lnTo>
                  <a:cubicBezTo>
                    <a:pt x="1141503" y="142802"/>
                    <a:pt x="1141750" y="143048"/>
                    <a:pt x="1142053" y="143048"/>
                  </a:cubicBezTo>
                  <a:lnTo>
                    <a:pt x="1142053" y="143048"/>
                  </a:lnTo>
                  <a:cubicBezTo>
                    <a:pt x="1142357" y="143048"/>
                    <a:pt x="1142604" y="143295"/>
                    <a:pt x="1142604" y="143599"/>
                  </a:cubicBezTo>
                  <a:lnTo>
                    <a:pt x="1142604" y="151672"/>
                  </a:lnTo>
                  <a:cubicBezTo>
                    <a:pt x="1142604" y="151975"/>
                    <a:pt x="1142357" y="152222"/>
                    <a:pt x="1142053" y="152222"/>
                  </a:cubicBezTo>
                  <a:lnTo>
                    <a:pt x="1142053" y="152222"/>
                  </a:lnTo>
                  <a:cubicBezTo>
                    <a:pt x="1141750" y="152222"/>
                    <a:pt x="1141503" y="152468"/>
                    <a:pt x="1141503" y="152773"/>
                  </a:cubicBezTo>
                  <a:lnTo>
                    <a:pt x="1141503" y="155707"/>
                  </a:lnTo>
                  <a:cubicBezTo>
                    <a:pt x="1141503" y="156012"/>
                    <a:pt x="1141750" y="156259"/>
                    <a:pt x="1142053" y="156259"/>
                  </a:cubicBezTo>
                  <a:lnTo>
                    <a:pt x="1142053" y="156259"/>
                  </a:lnTo>
                  <a:cubicBezTo>
                    <a:pt x="1142357" y="156259"/>
                    <a:pt x="1142604" y="156505"/>
                    <a:pt x="1142604" y="156808"/>
                  </a:cubicBezTo>
                  <a:lnTo>
                    <a:pt x="1142604" y="163414"/>
                  </a:lnTo>
                  <a:cubicBezTo>
                    <a:pt x="1142604" y="164122"/>
                    <a:pt x="1142029" y="164698"/>
                    <a:pt x="1141320" y="164698"/>
                  </a:cubicBezTo>
                  <a:lnTo>
                    <a:pt x="1141320" y="164698"/>
                  </a:lnTo>
                  <a:cubicBezTo>
                    <a:pt x="1140610" y="164698"/>
                    <a:pt x="1140035" y="165273"/>
                    <a:pt x="1140035" y="165983"/>
                  </a:cubicBezTo>
                  <a:lnTo>
                    <a:pt x="1140035" y="169285"/>
                  </a:lnTo>
                  <a:cubicBezTo>
                    <a:pt x="1140035" y="169589"/>
                    <a:pt x="1140282" y="169836"/>
                    <a:pt x="1140586" y="169836"/>
                  </a:cubicBezTo>
                  <a:lnTo>
                    <a:pt x="1140586" y="169836"/>
                  </a:lnTo>
                  <a:cubicBezTo>
                    <a:pt x="1140889" y="169836"/>
                    <a:pt x="1141136" y="170081"/>
                    <a:pt x="1141136" y="170385"/>
                  </a:cubicBezTo>
                  <a:lnTo>
                    <a:pt x="1141136" y="177357"/>
                  </a:lnTo>
                  <a:cubicBezTo>
                    <a:pt x="1141136" y="177661"/>
                    <a:pt x="1140889" y="177908"/>
                    <a:pt x="1140586" y="177908"/>
                  </a:cubicBezTo>
                  <a:lnTo>
                    <a:pt x="1140586" y="177908"/>
                  </a:lnTo>
                  <a:cubicBezTo>
                    <a:pt x="1140282" y="177908"/>
                    <a:pt x="1140035" y="178155"/>
                    <a:pt x="1140035" y="178458"/>
                  </a:cubicBezTo>
                  <a:lnTo>
                    <a:pt x="1140035" y="179009"/>
                  </a:lnTo>
                  <a:cubicBezTo>
                    <a:pt x="1140035" y="179414"/>
                    <a:pt x="1139707" y="179742"/>
                    <a:pt x="1139302" y="179742"/>
                  </a:cubicBezTo>
                  <a:lnTo>
                    <a:pt x="1139302" y="179742"/>
                  </a:lnTo>
                  <a:cubicBezTo>
                    <a:pt x="1138896" y="179742"/>
                    <a:pt x="1138567" y="180071"/>
                    <a:pt x="1138567" y="180477"/>
                  </a:cubicBezTo>
                  <a:lnTo>
                    <a:pt x="1138567" y="188182"/>
                  </a:lnTo>
                  <a:cubicBezTo>
                    <a:pt x="1138567" y="188587"/>
                    <a:pt x="1138896" y="188917"/>
                    <a:pt x="1139302" y="188917"/>
                  </a:cubicBezTo>
                  <a:lnTo>
                    <a:pt x="1139302" y="188917"/>
                  </a:lnTo>
                  <a:cubicBezTo>
                    <a:pt x="1139707" y="188917"/>
                    <a:pt x="1140035" y="189245"/>
                    <a:pt x="1140035" y="189650"/>
                  </a:cubicBezTo>
                  <a:lnTo>
                    <a:pt x="1140035" y="191146"/>
                  </a:lnTo>
                  <a:cubicBezTo>
                    <a:pt x="1140035" y="191941"/>
                    <a:pt x="1140679" y="192586"/>
                    <a:pt x="1141474" y="192586"/>
                  </a:cubicBezTo>
                  <a:lnTo>
                    <a:pt x="1141474" y="192586"/>
                  </a:lnTo>
                  <a:cubicBezTo>
                    <a:pt x="1142292" y="192586"/>
                    <a:pt x="1142945" y="193264"/>
                    <a:pt x="1142914" y="194080"/>
                  </a:cubicBezTo>
                  <a:lnTo>
                    <a:pt x="1141890" y="220668"/>
                  </a:lnTo>
                  <a:cubicBezTo>
                    <a:pt x="1141879" y="220969"/>
                    <a:pt x="1141632" y="221207"/>
                    <a:pt x="1141330" y="221207"/>
                  </a:cubicBezTo>
                  <a:lnTo>
                    <a:pt x="1141330" y="221207"/>
                  </a:lnTo>
                  <a:cubicBezTo>
                    <a:pt x="1141021" y="221207"/>
                    <a:pt x="1140769" y="221458"/>
                    <a:pt x="1140769" y="221769"/>
                  </a:cubicBezTo>
                  <a:lnTo>
                    <a:pt x="1140769" y="225060"/>
                  </a:lnTo>
                  <a:cubicBezTo>
                    <a:pt x="1140769" y="225365"/>
                    <a:pt x="1141015" y="225610"/>
                    <a:pt x="1141320" y="225610"/>
                  </a:cubicBezTo>
                  <a:lnTo>
                    <a:pt x="1141320" y="225610"/>
                  </a:lnTo>
                  <a:cubicBezTo>
                    <a:pt x="1141624" y="225610"/>
                    <a:pt x="1141869" y="225857"/>
                    <a:pt x="1141869" y="226161"/>
                  </a:cubicBezTo>
                  <a:lnTo>
                    <a:pt x="1141869" y="228730"/>
                  </a:lnTo>
                  <a:cubicBezTo>
                    <a:pt x="1141869" y="229033"/>
                    <a:pt x="1141624" y="229280"/>
                    <a:pt x="1141320" y="229280"/>
                  </a:cubicBezTo>
                  <a:lnTo>
                    <a:pt x="1141320" y="229280"/>
                  </a:lnTo>
                  <a:cubicBezTo>
                    <a:pt x="1141015" y="229280"/>
                    <a:pt x="1140769" y="229526"/>
                    <a:pt x="1140769" y="229831"/>
                  </a:cubicBezTo>
                  <a:lnTo>
                    <a:pt x="1140769" y="233500"/>
                  </a:lnTo>
                  <a:cubicBezTo>
                    <a:pt x="1140769" y="233601"/>
                    <a:pt x="1140851" y="233684"/>
                    <a:pt x="1140952" y="233684"/>
                  </a:cubicBezTo>
                  <a:lnTo>
                    <a:pt x="1140952" y="233684"/>
                  </a:lnTo>
                  <a:cubicBezTo>
                    <a:pt x="1141053" y="233684"/>
                    <a:pt x="1141136" y="233765"/>
                    <a:pt x="1141136" y="233868"/>
                  </a:cubicBezTo>
                  <a:lnTo>
                    <a:pt x="1141136" y="237353"/>
                  </a:lnTo>
                  <a:lnTo>
                    <a:pt x="1140109" y="267481"/>
                  </a:lnTo>
                  <a:cubicBezTo>
                    <a:pt x="1140068" y="268688"/>
                    <a:pt x="1139077" y="269644"/>
                    <a:pt x="1137870" y="269644"/>
                  </a:cubicBezTo>
                  <a:lnTo>
                    <a:pt x="1137870" y="269644"/>
                  </a:lnTo>
                  <a:cubicBezTo>
                    <a:pt x="1136635" y="269644"/>
                    <a:pt x="1135632" y="270646"/>
                    <a:pt x="1135632" y="271884"/>
                  </a:cubicBezTo>
                  <a:lnTo>
                    <a:pt x="1135632" y="273681"/>
                  </a:lnTo>
                  <a:cubicBezTo>
                    <a:pt x="1135632" y="274085"/>
                    <a:pt x="1135960" y="274414"/>
                    <a:pt x="1136366" y="274414"/>
                  </a:cubicBezTo>
                  <a:lnTo>
                    <a:pt x="1136366" y="274414"/>
                  </a:lnTo>
                  <a:cubicBezTo>
                    <a:pt x="1136771" y="274414"/>
                    <a:pt x="1137099" y="274742"/>
                    <a:pt x="1137099" y="275148"/>
                  </a:cubicBezTo>
                  <a:lnTo>
                    <a:pt x="1137099" y="279552"/>
                  </a:lnTo>
                  <a:cubicBezTo>
                    <a:pt x="1137099" y="280159"/>
                    <a:pt x="1136607" y="280653"/>
                    <a:pt x="1135998" y="280653"/>
                  </a:cubicBezTo>
                  <a:lnTo>
                    <a:pt x="1135998" y="280653"/>
                  </a:lnTo>
                  <a:cubicBezTo>
                    <a:pt x="1135391" y="280653"/>
                    <a:pt x="1134898" y="281145"/>
                    <a:pt x="1134898" y="281753"/>
                  </a:cubicBezTo>
                  <a:lnTo>
                    <a:pt x="1134898" y="282854"/>
                  </a:lnTo>
                  <a:cubicBezTo>
                    <a:pt x="1134898" y="284070"/>
                    <a:pt x="1135884" y="285055"/>
                    <a:pt x="1137099" y="285055"/>
                  </a:cubicBezTo>
                  <a:lnTo>
                    <a:pt x="1137283" y="285055"/>
                  </a:lnTo>
                  <a:cubicBezTo>
                    <a:pt x="1138600" y="285055"/>
                    <a:pt x="1139668" y="286123"/>
                    <a:pt x="1139668" y="287441"/>
                  </a:cubicBezTo>
                  <a:lnTo>
                    <a:pt x="1139668" y="294963"/>
                  </a:lnTo>
                  <a:lnTo>
                    <a:pt x="1138201" y="337162"/>
                  </a:lnTo>
                  <a:lnTo>
                    <a:pt x="1138201" y="339363"/>
                  </a:lnTo>
                  <a:lnTo>
                    <a:pt x="1137493" y="362347"/>
                  </a:lnTo>
                  <a:cubicBezTo>
                    <a:pt x="1137481" y="362755"/>
                    <a:pt x="1137047" y="363017"/>
                    <a:pt x="1136649" y="362931"/>
                  </a:cubicBezTo>
                  <a:lnTo>
                    <a:pt x="1136649" y="362931"/>
                  </a:lnTo>
                  <a:cubicBezTo>
                    <a:pt x="1136312" y="362856"/>
                    <a:pt x="1136035" y="363156"/>
                    <a:pt x="1136076" y="363499"/>
                  </a:cubicBezTo>
                  <a:lnTo>
                    <a:pt x="1136605" y="367992"/>
                  </a:lnTo>
                  <a:cubicBezTo>
                    <a:pt x="1136673" y="368575"/>
                    <a:pt x="1136217" y="369085"/>
                    <a:pt x="1135632" y="369085"/>
                  </a:cubicBezTo>
                  <a:lnTo>
                    <a:pt x="1135632" y="369085"/>
                  </a:lnTo>
                  <a:cubicBezTo>
                    <a:pt x="1135046" y="369085"/>
                    <a:pt x="1134591" y="368575"/>
                    <a:pt x="1134660" y="367992"/>
                  </a:cubicBezTo>
                  <a:lnTo>
                    <a:pt x="1134949" y="365534"/>
                  </a:lnTo>
                  <a:cubicBezTo>
                    <a:pt x="1135076" y="364449"/>
                    <a:pt x="1133789" y="363579"/>
                    <a:pt x="1132696" y="363579"/>
                  </a:cubicBezTo>
                  <a:lnTo>
                    <a:pt x="1132696" y="363579"/>
                  </a:lnTo>
                  <a:lnTo>
                    <a:pt x="1132696" y="363579"/>
                  </a:lnTo>
                  <a:cubicBezTo>
                    <a:pt x="1131603" y="363579"/>
                    <a:pt x="1130316" y="364449"/>
                    <a:pt x="1130444" y="365534"/>
                  </a:cubicBezTo>
                  <a:lnTo>
                    <a:pt x="1130669" y="367445"/>
                  </a:lnTo>
                  <a:cubicBezTo>
                    <a:pt x="1130772" y="368319"/>
                    <a:pt x="1130089" y="369085"/>
                    <a:pt x="1129210" y="369085"/>
                  </a:cubicBezTo>
                  <a:lnTo>
                    <a:pt x="1129210" y="369085"/>
                  </a:lnTo>
                  <a:cubicBezTo>
                    <a:pt x="1128331" y="369085"/>
                    <a:pt x="1127649" y="368319"/>
                    <a:pt x="1127751" y="367445"/>
                  </a:cubicBezTo>
                  <a:lnTo>
                    <a:pt x="1127977" y="365534"/>
                  </a:lnTo>
                  <a:cubicBezTo>
                    <a:pt x="1128104" y="364449"/>
                    <a:pt x="1126817" y="363579"/>
                    <a:pt x="1125725" y="363579"/>
                  </a:cubicBezTo>
                  <a:lnTo>
                    <a:pt x="1125725" y="363579"/>
                  </a:lnTo>
                  <a:lnTo>
                    <a:pt x="1125725" y="363579"/>
                  </a:lnTo>
                  <a:cubicBezTo>
                    <a:pt x="1124632" y="363579"/>
                    <a:pt x="1123343" y="364449"/>
                    <a:pt x="1123472" y="365534"/>
                  </a:cubicBezTo>
                  <a:lnTo>
                    <a:pt x="1123761" y="367992"/>
                  </a:lnTo>
                  <a:cubicBezTo>
                    <a:pt x="1123829" y="368575"/>
                    <a:pt x="1123375" y="369085"/>
                    <a:pt x="1122788" y="369085"/>
                  </a:cubicBezTo>
                  <a:lnTo>
                    <a:pt x="1122788" y="369085"/>
                  </a:lnTo>
                  <a:cubicBezTo>
                    <a:pt x="1122203" y="369085"/>
                    <a:pt x="1121748" y="368575"/>
                    <a:pt x="1121816" y="367992"/>
                  </a:cubicBezTo>
                  <a:lnTo>
                    <a:pt x="1122106" y="365534"/>
                  </a:lnTo>
                  <a:cubicBezTo>
                    <a:pt x="1122234" y="364449"/>
                    <a:pt x="1120946" y="363579"/>
                    <a:pt x="1119854" y="363579"/>
                  </a:cubicBezTo>
                  <a:lnTo>
                    <a:pt x="1119854" y="363579"/>
                  </a:lnTo>
                  <a:lnTo>
                    <a:pt x="1119854" y="363579"/>
                  </a:lnTo>
                  <a:cubicBezTo>
                    <a:pt x="1118761" y="363579"/>
                    <a:pt x="1117472" y="364449"/>
                    <a:pt x="1117601" y="365534"/>
                  </a:cubicBezTo>
                  <a:lnTo>
                    <a:pt x="1117890" y="367992"/>
                  </a:lnTo>
                  <a:cubicBezTo>
                    <a:pt x="1117958" y="368575"/>
                    <a:pt x="1117504" y="369085"/>
                    <a:pt x="1116918" y="369085"/>
                  </a:cubicBezTo>
                  <a:lnTo>
                    <a:pt x="1116918" y="369085"/>
                  </a:lnTo>
                  <a:cubicBezTo>
                    <a:pt x="1116331" y="369085"/>
                    <a:pt x="1115877" y="368575"/>
                    <a:pt x="1115945" y="367992"/>
                  </a:cubicBezTo>
                  <a:lnTo>
                    <a:pt x="1116235" y="365534"/>
                  </a:lnTo>
                  <a:cubicBezTo>
                    <a:pt x="1116363" y="364449"/>
                    <a:pt x="1115074" y="363579"/>
                    <a:pt x="1113983" y="363579"/>
                  </a:cubicBezTo>
                  <a:lnTo>
                    <a:pt x="1113983" y="363579"/>
                  </a:lnTo>
                  <a:lnTo>
                    <a:pt x="1113983" y="363579"/>
                  </a:lnTo>
                  <a:cubicBezTo>
                    <a:pt x="1112890" y="363579"/>
                    <a:pt x="1111602" y="364449"/>
                    <a:pt x="1111730" y="365534"/>
                  </a:cubicBezTo>
                  <a:lnTo>
                    <a:pt x="1111989" y="367735"/>
                  </a:lnTo>
                  <a:cubicBezTo>
                    <a:pt x="1112073" y="368454"/>
                    <a:pt x="1111511" y="369085"/>
                    <a:pt x="1110788" y="369085"/>
                  </a:cubicBezTo>
                  <a:lnTo>
                    <a:pt x="1110788" y="369085"/>
                  </a:lnTo>
                  <a:cubicBezTo>
                    <a:pt x="1110120" y="369085"/>
                    <a:pt x="1109579" y="368545"/>
                    <a:pt x="1109579" y="367877"/>
                  </a:cubicBezTo>
                  <a:lnTo>
                    <a:pt x="1109579" y="355693"/>
                  </a:lnTo>
                  <a:cubicBezTo>
                    <a:pt x="1109579" y="355591"/>
                    <a:pt x="1109661" y="355509"/>
                    <a:pt x="1109762" y="355509"/>
                  </a:cubicBezTo>
                  <a:lnTo>
                    <a:pt x="1109762" y="355509"/>
                  </a:lnTo>
                  <a:cubicBezTo>
                    <a:pt x="1109863" y="355509"/>
                    <a:pt x="1109946" y="355427"/>
                    <a:pt x="1109946" y="355326"/>
                  </a:cubicBezTo>
                  <a:lnTo>
                    <a:pt x="1109946" y="353857"/>
                  </a:lnTo>
                  <a:cubicBezTo>
                    <a:pt x="1109946" y="352946"/>
                    <a:pt x="1109206" y="352207"/>
                    <a:pt x="1108294" y="352207"/>
                  </a:cubicBezTo>
                  <a:lnTo>
                    <a:pt x="1107499" y="352207"/>
                  </a:lnTo>
                  <a:cubicBezTo>
                    <a:pt x="1106355" y="352207"/>
                    <a:pt x="1105365" y="351413"/>
                    <a:pt x="1105113" y="350297"/>
                  </a:cubicBezTo>
                  <a:lnTo>
                    <a:pt x="1105039" y="349968"/>
                  </a:lnTo>
                  <a:cubicBezTo>
                    <a:pt x="1104368" y="346982"/>
                    <a:pt x="1100113" y="346982"/>
                    <a:pt x="1099441" y="349968"/>
                  </a:cubicBezTo>
                  <a:lnTo>
                    <a:pt x="1099223" y="350933"/>
                  </a:lnTo>
                  <a:cubicBezTo>
                    <a:pt x="1099057" y="351677"/>
                    <a:pt x="1098396" y="352207"/>
                    <a:pt x="1097633" y="352207"/>
                  </a:cubicBezTo>
                  <a:lnTo>
                    <a:pt x="1097633" y="352207"/>
                  </a:lnTo>
                  <a:cubicBezTo>
                    <a:pt x="1096732" y="352207"/>
                    <a:pt x="1096001" y="352936"/>
                    <a:pt x="1096001" y="353838"/>
                  </a:cubicBezTo>
                  <a:lnTo>
                    <a:pt x="1096001" y="355875"/>
                  </a:lnTo>
                  <a:cubicBezTo>
                    <a:pt x="1096001" y="356079"/>
                    <a:pt x="1096167" y="356243"/>
                    <a:pt x="1096369" y="356243"/>
                  </a:cubicBezTo>
                  <a:lnTo>
                    <a:pt x="1096369" y="356243"/>
                  </a:lnTo>
                  <a:cubicBezTo>
                    <a:pt x="1096572" y="356243"/>
                    <a:pt x="1096736" y="356407"/>
                    <a:pt x="1096736" y="356610"/>
                  </a:cubicBezTo>
                  <a:lnTo>
                    <a:pt x="1096736" y="369496"/>
                  </a:lnTo>
                  <a:cubicBezTo>
                    <a:pt x="1096736" y="369878"/>
                    <a:pt x="1096426" y="370187"/>
                    <a:pt x="1096045" y="370187"/>
                  </a:cubicBezTo>
                  <a:lnTo>
                    <a:pt x="1096045" y="370187"/>
                  </a:lnTo>
                  <a:cubicBezTo>
                    <a:pt x="1095631" y="370187"/>
                    <a:pt x="1095310" y="369826"/>
                    <a:pt x="1095358" y="369414"/>
                  </a:cubicBezTo>
                  <a:lnTo>
                    <a:pt x="1095686" y="366634"/>
                  </a:lnTo>
                  <a:cubicBezTo>
                    <a:pt x="1095814" y="365549"/>
                    <a:pt x="1094527" y="364680"/>
                    <a:pt x="1093434" y="364680"/>
                  </a:cubicBezTo>
                  <a:lnTo>
                    <a:pt x="1093434" y="364680"/>
                  </a:lnTo>
                  <a:lnTo>
                    <a:pt x="1093434" y="364680"/>
                  </a:lnTo>
                  <a:cubicBezTo>
                    <a:pt x="1092341" y="364680"/>
                    <a:pt x="1091053" y="365549"/>
                    <a:pt x="1091181" y="366634"/>
                  </a:cubicBezTo>
                  <a:lnTo>
                    <a:pt x="1091470" y="369093"/>
                  </a:lnTo>
                  <a:cubicBezTo>
                    <a:pt x="1091538" y="369675"/>
                    <a:pt x="1091084" y="370187"/>
                    <a:pt x="1090498" y="370187"/>
                  </a:cubicBezTo>
                  <a:lnTo>
                    <a:pt x="1090498" y="370187"/>
                  </a:lnTo>
                  <a:cubicBezTo>
                    <a:pt x="1089911" y="370187"/>
                    <a:pt x="1089457" y="369675"/>
                    <a:pt x="1089526" y="369093"/>
                  </a:cubicBezTo>
                  <a:lnTo>
                    <a:pt x="1089814" y="366634"/>
                  </a:lnTo>
                  <a:cubicBezTo>
                    <a:pt x="1089943" y="365549"/>
                    <a:pt x="1088654" y="364680"/>
                    <a:pt x="1087562" y="364680"/>
                  </a:cubicBezTo>
                  <a:lnTo>
                    <a:pt x="1087562" y="364680"/>
                  </a:lnTo>
                  <a:lnTo>
                    <a:pt x="1087562" y="364680"/>
                  </a:lnTo>
                  <a:cubicBezTo>
                    <a:pt x="1086469" y="364680"/>
                    <a:pt x="1085182" y="365549"/>
                    <a:pt x="1085309" y="366634"/>
                  </a:cubicBezTo>
                  <a:lnTo>
                    <a:pt x="1085578" y="368911"/>
                  </a:lnTo>
                  <a:cubicBezTo>
                    <a:pt x="1085657" y="369590"/>
                    <a:pt x="1085127" y="370187"/>
                    <a:pt x="1084443" y="370187"/>
                  </a:cubicBezTo>
                  <a:lnTo>
                    <a:pt x="1084443" y="370187"/>
                  </a:lnTo>
                  <a:cubicBezTo>
                    <a:pt x="1083760" y="370187"/>
                    <a:pt x="1083230" y="369590"/>
                    <a:pt x="1083308" y="368911"/>
                  </a:cubicBezTo>
                  <a:lnTo>
                    <a:pt x="1083577" y="366634"/>
                  </a:lnTo>
                  <a:cubicBezTo>
                    <a:pt x="1083704" y="365549"/>
                    <a:pt x="1082417" y="364680"/>
                    <a:pt x="1081325" y="364680"/>
                  </a:cubicBezTo>
                  <a:lnTo>
                    <a:pt x="1081325" y="364680"/>
                  </a:lnTo>
                  <a:lnTo>
                    <a:pt x="1081325" y="364680"/>
                  </a:lnTo>
                  <a:cubicBezTo>
                    <a:pt x="1080232" y="364680"/>
                    <a:pt x="1078943" y="365549"/>
                    <a:pt x="1079072" y="366634"/>
                  </a:cubicBezTo>
                  <a:lnTo>
                    <a:pt x="1079340" y="368911"/>
                  </a:lnTo>
                  <a:cubicBezTo>
                    <a:pt x="1079420" y="369590"/>
                    <a:pt x="1078888" y="370187"/>
                    <a:pt x="1078205" y="370187"/>
                  </a:cubicBezTo>
                  <a:lnTo>
                    <a:pt x="1078205" y="370187"/>
                  </a:lnTo>
                  <a:cubicBezTo>
                    <a:pt x="1077521" y="370187"/>
                    <a:pt x="1076991" y="369590"/>
                    <a:pt x="1077071" y="368911"/>
                  </a:cubicBezTo>
                  <a:lnTo>
                    <a:pt x="1077339" y="366634"/>
                  </a:lnTo>
                  <a:cubicBezTo>
                    <a:pt x="1077466" y="365549"/>
                    <a:pt x="1076179" y="364680"/>
                    <a:pt x="1075086" y="364680"/>
                  </a:cubicBezTo>
                  <a:lnTo>
                    <a:pt x="1075086" y="364680"/>
                  </a:lnTo>
                  <a:lnTo>
                    <a:pt x="1075086" y="364680"/>
                  </a:lnTo>
                  <a:cubicBezTo>
                    <a:pt x="1073994" y="364680"/>
                    <a:pt x="1072705" y="365549"/>
                    <a:pt x="1072834" y="366634"/>
                  </a:cubicBezTo>
                  <a:lnTo>
                    <a:pt x="1073122" y="369093"/>
                  </a:lnTo>
                  <a:cubicBezTo>
                    <a:pt x="1073191" y="369675"/>
                    <a:pt x="1072737" y="370187"/>
                    <a:pt x="1072150" y="370187"/>
                  </a:cubicBezTo>
                  <a:lnTo>
                    <a:pt x="1072150" y="370187"/>
                  </a:lnTo>
                  <a:cubicBezTo>
                    <a:pt x="1071565" y="370187"/>
                    <a:pt x="1071110" y="369675"/>
                    <a:pt x="1071178" y="369093"/>
                  </a:cubicBezTo>
                  <a:lnTo>
                    <a:pt x="1071468" y="366634"/>
                  </a:lnTo>
                  <a:cubicBezTo>
                    <a:pt x="1071595" y="365549"/>
                    <a:pt x="1070308" y="364680"/>
                    <a:pt x="1069215" y="364680"/>
                  </a:cubicBezTo>
                  <a:lnTo>
                    <a:pt x="1069215" y="364680"/>
                  </a:lnTo>
                  <a:lnTo>
                    <a:pt x="1069215" y="364680"/>
                  </a:lnTo>
                  <a:cubicBezTo>
                    <a:pt x="1068123" y="364680"/>
                    <a:pt x="1066834" y="365549"/>
                    <a:pt x="1066963" y="366634"/>
                  </a:cubicBezTo>
                  <a:lnTo>
                    <a:pt x="1067251" y="369093"/>
                  </a:lnTo>
                  <a:cubicBezTo>
                    <a:pt x="1067320" y="369675"/>
                    <a:pt x="1066866" y="370187"/>
                    <a:pt x="1066279" y="370187"/>
                  </a:cubicBezTo>
                  <a:lnTo>
                    <a:pt x="1066279" y="370187"/>
                  </a:lnTo>
                  <a:cubicBezTo>
                    <a:pt x="1065693" y="370187"/>
                    <a:pt x="1065239" y="369675"/>
                    <a:pt x="1065307" y="369093"/>
                  </a:cubicBezTo>
                  <a:lnTo>
                    <a:pt x="1065596" y="366634"/>
                  </a:lnTo>
                  <a:cubicBezTo>
                    <a:pt x="1065724" y="365549"/>
                    <a:pt x="1064436" y="364680"/>
                    <a:pt x="1063343" y="364680"/>
                  </a:cubicBezTo>
                  <a:lnTo>
                    <a:pt x="1063343" y="364680"/>
                  </a:lnTo>
                  <a:lnTo>
                    <a:pt x="1063343" y="364680"/>
                  </a:lnTo>
                  <a:cubicBezTo>
                    <a:pt x="1062252" y="364680"/>
                    <a:pt x="1060963" y="365549"/>
                    <a:pt x="1061092" y="366634"/>
                  </a:cubicBezTo>
                  <a:lnTo>
                    <a:pt x="1061381" y="369093"/>
                  </a:lnTo>
                  <a:cubicBezTo>
                    <a:pt x="1061449" y="369675"/>
                    <a:pt x="1060995" y="370187"/>
                    <a:pt x="1060408" y="370187"/>
                  </a:cubicBezTo>
                  <a:lnTo>
                    <a:pt x="1060408" y="370187"/>
                  </a:lnTo>
                  <a:cubicBezTo>
                    <a:pt x="1059822" y="370187"/>
                    <a:pt x="1059368" y="369675"/>
                    <a:pt x="1059436" y="369093"/>
                  </a:cubicBezTo>
                  <a:lnTo>
                    <a:pt x="1059948" y="364747"/>
                  </a:lnTo>
                  <a:cubicBezTo>
                    <a:pt x="1059998" y="364321"/>
                    <a:pt x="1059665" y="364013"/>
                    <a:pt x="1059259" y="364148"/>
                  </a:cubicBezTo>
                  <a:lnTo>
                    <a:pt x="1059259" y="364148"/>
                  </a:lnTo>
                  <a:cubicBezTo>
                    <a:pt x="1058885" y="364273"/>
                    <a:pt x="1058573" y="363996"/>
                    <a:pt x="1058573" y="363601"/>
                  </a:cubicBezTo>
                  <a:lnTo>
                    <a:pt x="1058573" y="292394"/>
                  </a:lnTo>
                  <a:lnTo>
                    <a:pt x="1057840" y="282121"/>
                  </a:lnTo>
                  <a:lnTo>
                    <a:pt x="1057840" y="281386"/>
                  </a:lnTo>
                  <a:cubicBezTo>
                    <a:pt x="1057840" y="280981"/>
                    <a:pt x="1058169" y="280653"/>
                    <a:pt x="1058573" y="280653"/>
                  </a:cubicBezTo>
                  <a:lnTo>
                    <a:pt x="1058573" y="280653"/>
                  </a:lnTo>
                  <a:cubicBezTo>
                    <a:pt x="1058978" y="280653"/>
                    <a:pt x="1059308" y="280323"/>
                    <a:pt x="1059308" y="279918"/>
                  </a:cubicBezTo>
                  <a:lnTo>
                    <a:pt x="1059308" y="278267"/>
                  </a:lnTo>
                  <a:cubicBezTo>
                    <a:pt x="1059308" y="277963"/>
                    <a:pt x="1059554" y="277716"/>
                    <a:pt x="1059857" y="277716"/>
                  </a:cubicBezTo>
                  <a:lnTo>
                    <a:pt x="1059857" y="277716"/>
                  </a:lnTo>
                  <a:cubicBezTo>
                    <a:pt x="1060162" y="277716"/>
                    <a:pt x="1060408" y="277470"/>
                    <a:pt x="1060408" y="277167"/>
                  </a:cubicBezTo>
                  <a:lnTo>
                    <a:pt x="1060408" y="270644"/>
                  </a:lnTo>
                  <a:cubicBezTo>
                    <a:pt x="1060408" y="270295"/>
                    <a:pt x="1060125" y="270011"/>
                    <a:pt x="1059775" y="270011"/>
                  </a:cubicBezTo>
                  <a:lnTo>
                    <a:pt x="1059775" y="270011"/>
                  </a:lnTo>
                  <a:cubicBezTo>
                    <a:pt x="1059497" y="270011"/>
                    <a:pt x="1059251" y="269829"/>
                    <a:pt x="1059170" y="269564"/>
                  </a:cubicBezTo>
                  <a:lnTo>
                    <a:pt x="1057890" y="265401"/>
                  </a:lnTo>
                  <a:cubicBezTo>
                    <a:pt x="1057857" y="265294"/>
                    <a:pt x="1057833" y="265185"/>
                    <a:pt x="1057820" y="265075"/>
                  </a:cubicBezTo>
                  <a:lnTo>
                    <a:pt x="1057820" y="265075"/>
                  </a:lnTo>
                  <a:cubicBezTo>
                    <a:pt x="1057569" y="262919"/>
                    <a:pt x="1054440" y="262919"/>
                    <a:pt x="1054190" y="265075"/>
                  </a:cubicBezTo>
                  <a:lnTo>
                    <a:pt x="1054190" y="265075"/>
                  </a:lnTo>
                  <a:cubicBezTo>
                    <a:pt x="1054177" y="265185"/>
                    <a:pt x="1054154" y="265294"/>
                    <a:pt x="1054122" y="265401"/>
                  </a:cubicBezTo>
                  <a:lnTo>
                    <a:pt x="1052840" y="269564"/>
                  </a:lnTo>
                  <a:cubicBezTo>
                    <a:pt x="1052759" y="269829"/>
                    <a:pt x="1052513" y="270011"/>
                    <a:pt x="1052235" y="270011"/>
                  </a:cubicBezTo>
                  <a:lnTo>
                    <a:pt x="1052180" y="270011"/>
                  </a:lnTo>
                  <a:cubicBezTo>
                    <a:pt x="1051861" y="270011"/>
                    <a:pt x="1051601" y="270270"/>
                    <a:pt x="1051601" y="270589"/>
                  </a:cubicBezTo>
                  <a:lnTo>
                    <a:pt x="1051601" y="270589"/>
                  </a:lnTo>
                  <a:cubicBezTo>
                    <a:pt x="1051601" y="271007"/>
                    <a:pt x="1051171" y="271287"/>
                    <a:pt x="1050789" y="271117"/>
                  </a:cubicBezTo>
                  <a:lnTo>
                    <a:pt x="1048699" y="270189"/>
                  </a:lnTo>
                  <a:cubicBezTo>
                    <a:pt x="1048436" y="270072"/>
                    <a:pt x="1048150" y="270011"/>
                    <a:pt x="1047861" y="270011"/>
                  </a:cubicBezTo>
                  <a:lnTo>
                    <a:pt x="1047399" y="270011"/>
                  </a:lnTo>
                  <a:cubicBezTo>
                    <a:pt x="1045059" y="270011"/>
                    <a:pt x="1043162" y="268113"/>
                    <a:pt x="1043162" y="265773"/>
                  </a:cubicBezTo>
                  <a:lnTo>
                    <a:pt x="1043162" y="258268"/>
                  </a:lnTo>
                  <a:cubicBezTo>
                    <a:pt x="1043162" y="257661"/>
                    <a:pt x="1042670" y="257168"/>
                    <a:pt x="1042061" y="257168"/>
                  </a:cubicBezTo>
                  <a:lnTo>
                    <a:pt x="1042061" y="257168"/>
                  </a:lnTo>
                  <a:cubicBezTo>
                    <a:pt x="1041454" y="257168"/>
                    <a:pt x="1040960" y="256676"/>
                    <a:pt x="1040960" y="256067"/>
                  </a:cubicBezTo>
                  <a:lnTo>
                    <a:pt x="1040960" y="236659"/>
                  </a:lnTo>
                  <a:cubicBezTo>
                    <a:pt x="1040960" y="236434"/>
                    <a:pt x="1040778" y="236253"/>
                    <a:pt x="1040553" y="236253"/>
                  </a:cubicBezTo>
                  <a:lnTo>
                    <a:pt x="1040553" y="236253"/>
                  </a:lnTo>
                  <a:cubicBezTo>
                    <a:pt x="1040362" y="236253"/>
                    <a:pt x="1040197" y="236119"/>
                    <a:pt x="1040156" y="235933"/>
                  </a:cubicBezTo>
                  <a:lnTo>
                    <a:pt x="1038865" y="230126"/>
                  </a:lnTo>
                  <a:cubicBezTo>
                    <a:pt x="1038802" y="229846"/>
                    <a:pt x="1038555" y="229647"/>
                    <a:pt x="1038268" y="229647"/>
                  </a:cubicBezTo>
                  <a:lnTo>
                    <a:pt x="1038268" y="229647"/>
                  </a:lnTo>
                  <a:cubicBezTo>
                    <a:pt x="1037931" y="229647"/>
                    <a:pt x="1037658" y="229374"/>
                    <a:pt x="1037658" y="229036"/>
                  </a:cubicBezTo>
                  <a:lnTo>
                    <a:pt x="1037658" y="219739"/>
                  </a:lnTo>
                  <a:cubicBezTo>
                    <a:pt x="1037658" y="219537"/>
                    <a:pt x="1037822" y="219373"/>
                    <a:pt x="1038024" y="219373"/>
                  </a:cubicBezTo>
                  <a:lnTo>
                    <a:pt x="1038024" y="219373"/>
                  </a:lnTo>
                  <a:cubicBezTo>
                    <a:pt x="1038227" y="219373"/>
                    <a:pt x="1038391" y="219208"/>
                    <a:pt x="1038391" y="219006"/>
                  </a:cubicBezTo>
                  <a:lnTo>
                    <a:pt x="1038391" y="215153"/>
                  </a:lnTo>
                  <a:cubicBezTo>
                    <a:pt x="1038391" y="214848"/>
                    <a:pt x="1038638" y="214602"/>
                    <a:pt x="1038942" y="214602"/>
                  </a:cubicBezTo>
                  <a:lnTo>
                    <a:pt x="1038942" y="214602"/>
                  </a:lnTo>
                  <a:cubicBezTo>
                    <a:pt x="1039245" y="214602"/>
                    <a:pt x="1039492" y="214356"/>
                    <a:pt x="1039492" y="214052"/>
                  </a:cubicBezTo>
                  <a:lnTo>
                    <a:pt x="1039492" y="208547"/>
                  </a:lnTo>
                  <a:cubicBezTo>
                    <a:pt x="1039492" y="208244"/>
                    <a:pt x="1039245" y="207997"/>
                    <a:pt x="1038942" y="207997"/>
                  </a:cubicBezTo>
                  <a:lnTo>
                    <a:pt x="1038942" y="207997"/>
                  </a:lnTo>
                  <a:cubicBezTo>
                    <a:pt x="1038638" y="207997"/>
                    <a:pt x="1038391" y="207751"/>
                    <a:pt x="1038391" y="207446"/>
                  </a:cubicBezTo>
                  <a:lnTo>
                    <a:pt x="1038391" y="193271"/>
                  </a:lnTo>
                  <a:cubicBezTo>
                    <a:pt x="1038391" y="193095"/>
                    <a:pt x="1038534" y="192952"/>
                    <a:pt x="1038710" y="192952"/>
                  </a:cubicBezTo>
                  <a:lnTo>
                    <a:pt x="1038710" y="192952"/>
                  </a:lnTo>
                  <a:cubicBezTo>
                    <a:pt x="1038920" y="192952"/>
                    <a:pt x="1039072" y="192754"/>
                    <a:pt x="1039019" y="192552"/>
                  </a:cubicBezTo>
                  <a:lnTo>
                    <a:pt x="1037658" y="187449"/>
                  </a:lnTo>
                  <a:lnTo>
                    <a:pt x="1036076" y="182930"/>
                  </a:lnTo>
                  <a:cubicBezTo>
                    <a:pt x="1035485" y="181240"/>
                    <a:pt x="1033890" y="180110"/>
                    <a:pt x="1032101" y="180110"/>
                  </a:cubicBezTo>
                  <a:lnTo>
                    <a:pt x="1032101" y="180110"/>
                  </a:lnTo>
                  <a:cubicBezTo>
                    <a:pt x="1030020" y="180110"/>
                    <a:pt x="1028251" y="178592"/>
                    <a:pt x="1027935" y="176536"/>
                  </a:cubicBezTo>
                  <a:lnTo>
                    <a:pt x="1018966" y="118062"/>
                  </a:lnTo>
                  <a:cubicBezTo>
                    <a:pt x="1018830" y="117185"/>
                    <a:pt x="1019856" y="116611"/>
                    <a:pt x="1020535" y="117184"/>
                  </a:cubicBezTo>
                  <a:lnTo>
                    <a:pt x="1020535" y="117184"/>
                  </a:lnTo>
                  <a:cubicBezTo>
                    <a:pt x="1021289" y="117823"/>
                    <a:pt x="1022400" y="117040"/>
                    <a:pt x="1022054" y="116114"/>
                  </a:cubicBezTo>
                  <a:lnTo>
                    <a:pt x="1021512" y="114671"/>
                  </a:lnTo>
                  <a:cubicBezTo>
                    <a:pt x="1021296" y="114094"/>
                    <a:pt x="1021494" y="113444"/>
                    <a:pt x="1021996" y="113085"/>
                  </a:cubicBezTo>
                  <a:lnTo>
                    <a:pt x="1022081" y="113024"/>
                  </a:lnTo>
                  <a:cubicBezTo>
                    <a:pt x="1023302" y="112152"/>
                    <a:pt x="1022625" y="110227"/>
                    <a:pt x="1021128" y="110310"/>
                  </a:cubicBezTo>
                  <a:lnTo>
                    <a:pt x="1020731" y="110332"/>
                  </a:lnTo>
                  <a:cubicBezTo>
                    <a:pt x="1020121" y="110366"/>
                    <a:pt x="1019576" y="109957"/>
                    <a:pt x="1019435" y="109363"/>
                  </a:cubicBezTo>
                  <a:lnTo>
                    <a:pt x="1019435" y="109363"/>
                  </a:lnTo>
                  <a:cubicBezTo>
                    <a:pt x="1019131" y="108068"/>
                    <a:pt x="1017289" y="108068"/>
                    <a:pt x="1016983" y="109363"/>
                  </a:cubicBezTo>
                  <a:lnTo>
                    <a:pt x="1016983" y="109363"/>
                  </a:lnTo>
                  <a:cubicBezTo>
                    <a:pt x="1016844" y="109957"/>
                    <a:pt x="1016297" y="110366"/>
                    <a:pt x="1015688" y="110332"/>
                  </a:cubicBezTo>
                  <a:lnTo>
                    <a:pt x="1015292" y="110310"/>
                  </a:lnTo>
                  <a:cubicBezTo>
                    <a:pt x="1013794" y="110227"/>
                    <a:pt x="1013118" y="112152"/>
                    <a:pt x="1014338" y="113024"/>
                  </a:cubicBezTo>
                  <a:lnTo>
                    <a:pt x="1014424" y="113085"/>
                  </a:lnTo>
                  <a:cubicBezTo>
                    <a:pt x="1014925" y="113444"/>
                    <a:pt x="1015124" y="114094"/>
                    <a:pt x="1014908" y="114671"/>
                  </a:cubicBezTo>
                  <a:lnTo>
                    <a:pt x="1014366" y="116114"/>
                  </a:lnTo>
                  <a:cubicBezTo>
                    <a:pt x="1014018" y="117040"/>
                    <a:pt x="1015129" y="117823"/>
                    <a:pt x="1015885" y="117184"/>
                  </a:cubicBezTo>
                  <a:lnTo>
                    <a:pt x="1015885" y="117184"/>
                  </a:lnTo>
                  <a:cubicBezTo>
                    <a:pt x="1016562" y="116611"/>
                    <a:pt x="1017588" y="117185"/>
                    <a:pt x="1017454" y="118062"/>
                  </a:cubicBezTo>
                  <a:lnTo>
                    <a:pt x="1008453" y="176734"/>
                  </a:lnTo>
                  <a:cubicBezTo>
                    <a:pt x="1008155" y="178676"/>
                    <a:pt x="1006485" y="180110"/>
                    <a:pt x="1004520" y="180110"/>
                  </a:cubicBezTo>
                  <a:lnTo>
                    <a:pt x="1004520" y="180110"/>
                  </a:lnTo>
                  <a:cubicBezTo>
                    <a:pt x="1002830" y="180110"/>
                    <a:pt x="1001323" y="181179"/>
                    <a:pt x="1000765" y="182774"/>
                  </a:cubicBezTo>
                  <a:lnTo>
                    <a:pt x="999129" y="187449"/>
                  </a:lnTo>
                  <a:lnTo>
                    <a:pt x="997767" y="192552"/>
                  </a:lnTo>
                  <a:cubicBezTo>
                    <a:pt x="997713" y="192754"/>
                    <a:pt x="997867" y="192952"/>
                    <a:pt x="998076" y="192952"/>
                  </a:cubicBezTo>
                  <a:lnTo>
                    <a:pt x="998076" y="192952"/>
                  </a:lnTo>
                  <a:cubicBezTo>
                    <a:pt x="998251" y="192952"/>
                    <a:pt x="998394" y="193095"/>
                    <a:pt x="998394" y="193271"/>
                  </a:cubicBezTo>
                  <a:lnTo>
                    <a:pt x="998394" y="207446"/>
                  </a:lnTo>
                  <a:cubicBezTo>
                    <a:pt x="998394" y="207751"/>
                    <a:pt x="998148" y="207997"/>
                    <a:pt x="997845" y="207997"/>
                  </a:cubicBezTo>
                  <a:lnTo>
                    <a:pt x="997845" y="207997"/>
                  </a:lnTo>
                  <a:cubicBezTo>
                    <a:pt x="997540" y="207997"/>
                    <a:pt x="997294" y="208244"/>
                    <a:pt x="997294" y="208547"/>
                  </a:cubicBezTo>
                  <a:lnTo>
                    <a:pt x="997294" y="214052"/>
                  </a:lnTo>
                  <a:cubicBezTo>
                    <a:pt x="997294" y="214356"/>
                    <a:pt x="997540" y="214602"/>
                    <a:pt x="997845" y="214602"/>
                  </a:cubicBezTo>
                  <a:lnTo>
                    <a:pt x="997845" y="214602"/>
                  </a:lnTo>
                  <a:cubicBezTo>
                    <a:pt x="998148" y="214602"/>
                    <a:pt x="998394" y="214848"/>
                    <a:pt x="998394" y="215153"/>
                  </a:cubicBezTo>
                  <a:lnTo>
                    <a:pt x="998394" y="219006"/>
                  </a:lnTo>
                  <a:cubicBezTo>
                    <a:pt x="998394" y="219208"/>
                    <a:pt x="998558" y="219373"/>
                    <a:pt x="998762" y="219373"/>
                  </a:cubicBezTo>
                  <a:lnTo>
                    <a:pt x="998762" y="219373"/>
                  </a:lnTo>
                  <a:cubicBezTo>
                    <a:pt x="998964" y="219373"/>
                    <a:pt x="999129" y="219537"/>
                    <a:pt x="999129" y="219739"/>
                  </a:cubicBezTo>
                  <a:lnTo>
                    <a:pt x="999129" y="230136"/>
                  </a:lnTo>
                  <a:cubicBezTo>
                    <a:pt x="999129" y="230475"/>
                    <a:pt x="998855" y="230748"/>
                    <a:pt x="998518" y="230748"/>
                  </a:cubicBezTo>
                  <a:lnTo>
                    <a:pt x="998518" y="230748"/>
                  </a:lnTo>
                  <a:cubicBezTo>
                    <a:pt x="998232" y="230748"/>
                    <a:pt x="997984" y="230947"/>
                    <a:pt x="997922" y="231227"/>
                  </a:cubicBezTo>
                  <a:lnTo>
                    <a:pt x="996667" y="236874"/>
                  </a:lnTo>
                  <a:cubicBezTo>
                    <a:pt x="996604" y="237154"/>
                    <a:pt x="996356" y="237353"/>
                    <a:pt x="996070" y="237353"/>
                  </a:cubicBezTo>
                  <a:lnTo>
                    <a:pt x="996070" y="237353"/>
                  </a:lnTo>
                  <a:cubicBezTo>
                    <a:pt x="995732" y="237353"/>
                    <a:pt x="995460" y="237626"/>
                    <a:pt x="995460" y="237963"/>
                  </a:cubicBezTo>
                  <a:lnTo>
                    <a:pt x="995460" y="257535"/>
                  </a:lnTo>
                  <a:cubicBezTo>
                    <a:pt x="995460" y="257940"/>
                    <a:pt x="995130" y="258268"/>
                    <a:pt x="994725" y="258268"/>
                  </a:cubicBezTo>
                  <a:lnTo>
                    <a:pt x="994725" y="258268"/>
                  </a:lnTo>
                  <a:cubicBezTo>
                    <a:pt x="994320" y="258268"/>
                    <a:pt x="993992" y="258598"/>
                    <a:pt x="993992" y="259003"/>
                  </a:cubicBezTo>
                  <a:lnTo>
                    <a:pt x="993992" y="269295"/>
                  </a:lnTo>
                  <a:cubicBezTo>
                    <a:pt x="993992" y="270299"/>
                    <a:pt x="993178" y="271112"/>
                    <a:pt x="992176" y="271112"/>
                  </a:cubicBezTo>
                  <a:lnTo>
                    <a:pt x="992176" y="271112"/>
                  </a:lnTo>
                  <a:cubicBezTo>
                    <a:pt x="991921" y="271112"/>
                    <a:pt x="991669" y="271165"/>
                    <a:pt x="991437" y="271268"/>
                  </a:cubicBezTo>
                  <a:lnTo>
                    <a:pt x="989300" y="272218"/>
                  </a:lnTo>
                  <a:cubicBezTo>
                    <a:pt x="988918" y="272389"/>
                    <a:pt x="988488" y="272108"/>
                    <a:pt x="988488" y="271689"/>
                  </a:cubicBezTo>
                  <a:lnTo>
                    <a:pt x="988488" y="271689"/>
                  </a:lnTo>
                  <a:cubicBezTo>
                    <a:pt x="988488" y="271371"/>
                    <a:pt x="988228" y="271112"/>
                    <a:pt x="987909" y="271112"/>
                  </a:cubicBezTo>
                  <a:lnTo>
                    <a:pt x="987854" y="271112"/>
                  </a:lnTo>
                  <a:cubicBezTo>
                    <a:pt x="987576" y="271112"/>
                    <a:pt x="987331" y="270930"/>
                    <a:pt x="987249" y="270665"/>
                  </a:cubicBezTo>
                  <a:lnTo>
                    <a:pt x="985968" y="266502"/>
                  </a:lnTo>
                  <a:cubicBezTo>
                    <a:pt x="985935" y="266394"/>
                    <a:pt x="985913" y="266286"/>
                    <a:pt x="985899" y="266175"/>
                  </a:cubicBezTo>
                  <a:lnTo>
                    <a:pt x="985899" y="266175"/>
                  </a:lnTo>
                  <a:cubicBezTo>
                    <a:pt x="985649" y="264020"/>
                    <a:pt x="982519" y="264020"/>
                    <a:pt x="982268" y="266175"/>
                  </a:cubicBezTo>
                  <a:lnTo>
                    <a:pt x="982268" y="266175"/>
                  </a:lnTo>
                  <a:cubicBezTo>
                    <a:pt x="982256" y="266286"/>
                    <a:pt x="982233" y="266394"/>
                    <a:pt x="982200" y="266502"/>
                  </a:cubicBezTo>
                  <a:lnTo>
                    <a:pt x="980919" y="270665"/>
                  </a:lnTo>
                  <a:cubicBezTo>
                    <a:pt x="980837" y="270930"/>
                    <a:pt x="980591" y="271112"/>
                    <a:pt x="980313" y="271112"/>
                  </a:cubicBezTo>
                  <a:lnTo>
                    <a:pt x="980313" y="271112"/>
                  </a:lnTo>
                  <a:cubicBezTo>
                    <a:pt x="979964" y="271112"/>
                    <a:pt x="979681" y="271396"/>
                    <a:pt x="979681" y="271745"/>
                  </a:cubicBezTo>
                  <a:lnTo>
                    <a:pt x="979681" y="278267"/>
                  </a:lnTo>
                  <a:cubicBezTo>
                    <a:pt x="979681" y="278571"/>
                    <a:pt x="979928" y="278817"/>
                    <a:pt x="980231" y="278817"/>
                  </a:cubicBezTo>
                  <a:lnTo>
                    <a:pt x="980231" y="278817"/>
                  </a:lnTo>
                  <a:cubicBezTo>
                    <a:pt x="980535" y="278817"/>
                    <a:pt x="980782" y="279064"/>
                    <a:pt x="980782" y="279368"/>
                  </a:cubicBezTo>
                  <a:lnTo>
                    <a:pt x="980782" y="281019"/>
                  </a:lnTo>
                  <a:cubicBezTo>
                    <a:pt x="980782" y="281424"/>
                    <a:pt x="981110" y="281753"/>
                    <a:pt x="981515" y="281753"/>
                  </a:cubicBezTo>
                  <a:lnTo>
                    <a:pt x="981515" y="281753"/>
                  </a:lnTo>
                  <a:cubicBezTo>
                    <a:pt x="981920" y="281753"/>
                    <a:pt x="982250" y="282081"/>
                    <a:pt x="982250" y="282487"/>
                  </a:cubicBezTo>
                  <a:lnTo>
                    <a:pt x="982250" y="283221"/>
                  </a:lnTo>
                  <a:lnTo>
                    <a:pt x="981515" y="293495"/>
                  </a:lnTo>
                  <a:lnTo>
                    <a:pt x="981515" y="370229"/>
                  </a:lnTo>
                  <a:cubicBezTo>
                    <a:pt x="981515" y="370611"/>
                    <a:pt x="981207" y="370921"/>
                    <a:pt x="980825" y="370921"/>
                  </a:cubicBezTo>
                  <a:lnTo>
                    <a:pt x="980825" y="370921"/>
                  </a:lnTo>
                  <a:cubicBezTo>
                    <a:pt x="980410" y="370921"/>
                    <a:pt x="980090" y="370560"/>
                    <a:pt x="980139" y="370149"/>
                  </a:cubicBezTo>
                  <a:lnTo>
                    <a:pt x="980465" y="367369"/>
                  </a:lnTo>
                  <a:cubicBezTo>
                    <a:pt x="980593" y="366284"/>
                    <a:pt x="979306" y="365413"/>
                    <a:pt x="978213" y="365413"/>
                  </a:cubicBezTo>
                  <a:lnTo>
                    <a:pt x="978213" y="365413"/>
                  </a:lnTo>
                  <a:lnTo>
                    <a:pt x="978213" y="365413"/>
                  </a:lnTo>
                  <a:cubicBezTo>
                    <a:pt x="977120" y="365413"/>
                    <a:pt x="975833" y="366284"/>
                    <a:pt x="975960" y="367369"/>
                  </a:cubicBezTo>
                  <a:lnTo>
                    <a:pt x="976249" y="369828"/>
                  </a:lnTo>
                  <a:cubicBezTo>
                    <a:pt x="976318" y="370409"/>
                    <a:pt x="975863" y="370921"/>
                    <a:pt x="975277" y="370921"/>
                  </a:cubicBezTo>
                  <a:lnTo>
                    <a:pt x="975277" y="370921"/>
                  </a:lnTo>
                  <a:cubicBezTo>
                    <a:pt x="974692" y="370921"/>
                    <a:pt x="974236" y="370409"/>
                    <a:pt x="974305" y="369828"/>
                  </a:cubicBezTo>
                  <a:lnTo>
                    <a:pt x="974595" y="367369"/>
                  </a:lnTo>
                  <a:cubicBezTo>
                    <a:pt x="974722" y="366284"/>
                    <a:pt x="973435" y="365413"/>
                    <a:pt x="972342" y="365413"/>
                  </a:cubicBezTo>
                  <a:lnTo>
                    <a:pt x="972342" y="365413"/>
                  </a:lnTo>
                  <a:lnTo>
                    <a:pt x="972342" y="365413"/>
                  </a:lnTo>
                  <a:cubicBezTo>
                    <a:pt x="971249" y="365413"/>
                    <a:pt x="969962" y="366284"/>
                    <a:pt x="970089" y="367369"/>
                  </a:cubicBezTo>
                  <a:lnTo>
                    <a:pt x="970378" y="369828"/>
                  </a:lnTo>
                  <a:cubicBezTo>
                    <a:pt x="970447" y="370409"/>
                    <a:pt x="969992" y="370921"/>
                    <a:pt x="969406" y="370921"/>
                  </a:cubicBezTo>
                  <a:lnTo>
                    <a:pt x="969406" y="370921"/>
                  </a:lnTo>
                  <a:cubicBezTo>
                    <a:pt x="968821" y="370921"/>
                    <a:pt x="968365" y="370409"/>
                    <a:pt x="968434" y="369828"/>
                  </a:cubicBezTo>
                  <a:lnTo>
                    <a:pt x="968724" y="367369"/>
                  </a:lnTo>
                  <a:cubicBezTo>
                    <a:pt x="968851" y="366284"/>
                    <a:pt x="967564" y="365413"/>
                    <a:pt x="966471" y="365413"/>
                  </a:cubicBezTo>
                  <a:lnTo>
                    <a:pt x="966471" y="365413"/>
                  </a:lnTo>
                  <a:lnTo>
                    <a:pt x="966471" y="365413"/>
                  </a:lnTo>
                  <a:cubicBezTo>
                    <a:pt x="965378" y="365413"/>
                    <a:pt x="964090" y="366284"/>
                    <a:pt x="964218" y="367369"/>
                  </a:cubicBezTo>
                  <a:lnTo>
                    <a:pt x="964507" y="369828"/>
                  </a:lnTo>
                  <a:cubicBezTo>
                    <a:pt x="964575" y="370409"/>
                    <a:pt x="964121" y="370921"/>
                    <a:pt x="963535" y="370921"/>
                  </a:cubicBezTo>
                  <a:lnTo>
                    <a:pt x="963535" y="370921"/>
                  </a:lnTo>
                  <a:cubicBezTo>
                    <a:pt x="962950" y="370921"/>
                    <a:pt x="962494" y="370409"/>
                    <a:pt x="962563" y="369828"/>
                  </a:cubicBezTo>
                  <a:lnTo>
                    <a:pt x="962853" y="367369"/>
                  </a:lnTo>
                  <a:cubicBezTo>
                    <a:pt x="962980" y="366284"/>
                    <a:pt x="961693" y="365413"/>
                    <a:pt x="960600" y="365413"/>
                  </a:cubicBezTo>
                  <a:lnTo>
                    <a:pt x="960600" y="365413"/>
                  </a:lnTo>
                  <a:lnTo>
                    <a:pt x="960600" y="365413"/>
                  </a:lnTo>
                  <a:cubicBezTo>
                    <a:pt x="959507" y="365413"/>
                    <a:pt x="958219" y="366284"/>
                    <a:pt x="958347" y="367369"/>
                  </a:cubicBezTo>
                  <a:lnTo>
                    <a:pt x="958636" y="369828"/>
                  </a:lnTo>
                  <a:cubicBezTo>
                    <a:pt x="958704" y="370409"/>
                    <a:pt x="958250" y="370921"/>
                    <a:pt x="957664" y="370921"/>
                  </a:cubicBezTo>
                  <a:lnTo>
                    <a:pt x="957664" y="370921"/>
                  </a:lnTo>
                  <a:cubicBezTo>
                    <a:pt x="957077" y="370921"/>
                    <a:pt x="956624" y="370409"/>
                    <a:pt x="956692" y="369828"/>
                  </a:cubicBezTo>
                  <a:lnTo>
                    <a:pt x="956980" y="367369"/>
                  </a:lnTo>
                  <a:cubicBezTo>
                    <a:pt x="957109" y="366284"/>
                    <a:pt x="955821" y="365413"/>
                    <a:pt x="954728" y="365413"/>
                  </a:cubicBezTo>
                  <a:lnTo>
                    <a:pt x="954728" y="365413"/>
                  </a:lnTo>
                  <a:lnTo>
                    <a:pt x="954728" y="365413"/>
                  </a:lnTo>
                  <a:cubicBezTo>
                    <a:pt x="953635" y="365413"/>
                    <a:pt x="952348" y="366284"/>
                    <a:pt x="952475" y="367369"/>
                  </a:cubicBezTo>
                  <a:lnTo>
                    <a:pt x="952680" y="369098"/>
                  </a:lnTo>
                  <a:cubicBezTo>
                    <a:pt x="952794" y="370068"/>
                    <a:pt x="952036" y="370921"/>
                    <a:pt x="951058" y="370921"/>
                  </a:cubicBezTo>
                  <a:lnTo>
                    <a:pt x="951058" y="370921"/>
                  </a:lnTo>
                  <a:cubicBezTo>
                    <a:pt x="950082" y="370921"/>
                    <a:pt x="949324" y="370068"/>
                    <a:pt x="949438" y="369098"/>
                  </a:cubicBezTo>
                  <a:lnTo>
                    <a:pt x="949641" y="367369"/>
                  </a:lnTo>
                  <a:cubicBezTo>
                    <a:pt x="949770" y="366284"/>
                    <a:pt x="948482" y="365413"/>
                    <a:pt x="947390" y="365413"/>
                  </a:cubicBezTo>
                  <a:lnTo>
                    <a:pt x="947390" y="365413"/>
                  </a:lnTo>
                  <a:lnTo>
                    <a:pt x="947390" y="365413"/>
                  </a:lnTo>
                  <a:cubicBezTo>
                    <a:pt x="946297" y="365413"/>
                    <a:pt x="945009" y="366284"/>
                    <a:pt x="945138" y="367369"/>
                  </a:cubicBezTo>
                  <a:lnTo>
                    <a:pt x="945405" y="369645"/>
                  </a:lnTo>
                  <a:cubicBezTo>
                    <a:pt x="945485" y="370324"/>
                    <a:pt x="944954" y="370921"/>
                    <a:pt x="944270" y="370921"/>
                  </a:cubicBezTo>
                  <a:lnTo>
                    <a:pt x="944270" y="370921"/>
                  </a:lnTo>
                  <a:cubicBezTo>
                    <a:pt x="943587" y="370921"/>
                    <a:pt x="943057" y="370324"/>
                    <a:pt x="943137" y="369645"/>
                  </a:cubicBezTo>
                  <a:lnTo>
                    <a:pt x="943404" y="367369"/>
                  </a:lnTo>
                  <a:cubicBezTo>
                    <a:pt x="943532" y="366284"/>
                    <a:pt x="942245" y="365413"/>
                    <a:pt x="941152" y="365413"/>
                  </a:cubicBezTo>
                  <a:lnTo>
                    <a:pt x="941152" y="365413"/>
                  </a:lnTo>
                  <a:lnTo>
                    <a:pt x="941152" y="365413"/>
                  </a:lnTo>
                  <a:cubicBezTo>
                    <a:pt x="940059" y="365413"/>
                    <a:pt x="938771" y="366284"/>
                    <a:pt x="938899" y="367369"/>
                  </a:cubicBezTo>
                  <a:lnTo>
                    <a:pt x="939226" y="370149"/>
                  </a:lnTo>
                  <a:cubicBezTo>
                    <a:pt x="939275" y="370560"/>
                    <a:pt x="938953" y="370921"/>
                    <a:pt x="938540" y="370921"/>
                  </a:cubicBezTo>
                  <a:lnTo>
                    <a:pt x="938540" y="370921"/>
                  </a:lnTo>
                  <a:cubicBezTo>
                    <a:pt x="938158" y="370921"/>
                    <a:pt x="937848" y="370611"/>
                    <a:pt x="937848" y="370229"/>
                  </a:cubicBezTo>
                  <a:lnTo>
                    <a:pt x="937848" y="357160"/>
                  </a:lnTo>
                  <a:cubicBezTo>
                    <a:pt x="937848" y="357059"/>
                    <a:pt x="937931" y="356977"/>
                    <a:pt x="938032" y="356977"/>
                  </a:cubicBezTo>
                  <a:lnTo>
                    <a:pt x="938032" y="356977"/>
                  </a:lnTo>
                  <a:cubicBezTo>
                    <a:pt x="938133" y="356977"/>
                    <a:pt x="938216" y="356895"/>
                    <a:pt x="938216" y="356794"/>
                  </a:cubicBezTo>
                  <a:lnTo>
                    <a:pt x="938216" y="354958"/>
                  </a:lnTo>
                  <a:cubicBezTo>
                    <a:pt x="938216" y="353844"/>
                    <a:pt x="937312" y="352940"/>
                    <a:pt x="936198" y="352940"/>
                  </a:cubicBezTo>
                  <a:lnTo>
                    <a:pt x="935362" y="352940"/>
                  </a:lnTo>
                  <a:cubicBezTo>
                    <a:pt x="934027" y="352940"/>
                    <a:pt x="932870" y="352013"/>
                    <a:pt x="932577" y="350711"/>
                  </a:cubicBezTo>
                  <a:lnTo>
                    <a:pt x="932577" y="350711"/>
                  </a:lnTo>
                  <a:cubicBezTo>
                    <a:pt x="931905" y="347725"/>
                    <a:pt x="927649" y="347716"/>
                    <a:pt x="926978" y="350701"/>
                  </a:cubicBezTo>
                  <a:lnTo>
                    <a:pt x="926795" y="351508"/>
                  </a:lnTo>
                  <a:cubicBezTo>
                    <a:pt x="926608" y="352346"/>
                    <a:pt x="925864" y="352940"/>
                    <a:pt x="925006" y="352940"/>
                  </a:cubicBezTo>
                  <a:lnTo>
                    <a:pt x="925006" y="352940"/>
                  </a:lnTo>
                  <a:cubicBezTo>
                    <a:pt x="923993" y="352940"/>
                    <a:pt x="923172" y="353762"/>
                    <a:pt x="923172" y="354774"/>
                  </a:cubicBezTo>
                  <a:lnTo>
                    <a:pt x="923172" y="356610"/>
                  </a:lnTo>
                  <a:cubicBezTo>
                    <a:pt x="923172" y="356812"/>
                    <a:pt x="923336" y="356977"/>
                    <a:pt x="923538" y="356977"/>
                  </a:cubicBezTo>
                  <a:lnTo>
                    <a:pt x="923538" y="356977"/>
                  </a:lnTo>
                  <a:cubicBezTo>
                    <a:pt x="923741" y="356977"/>
                    <a:pt x="923905" y="357141"/>
                    <a:pt x="923905" y="357343"/>
                  </a:cubicBezTo>
                  <a:lnTo>
                    <a:pt x="923905" y="370229"/>
                  </a:lnTo>
                  <a:cubicBezTo>
                    <a:pt x="923905" y="370611"/>
                    <a:pt x="923596" y="370921"/>
                    <a:pt x="923214" y="370921"/>
                  </a:cubicBezTo>
                  <a:lnTo>
                    <a:pt x="923214" y="370921"/>
                  </a:lnTo>
                  <a:cubicBezTo>
                    <a:pt x="922801" y="370921"/>
                    <a:pt x="922480" y="370560"/>
                    <a:pt x="922528" y="370149"/>
                  </a:cubicBezTo>
                  <a:lnTo>
                    <a:pt x="922856" y="367369"/>
                  </a:lnTo>
                  <a:cubicBezTo>
                    <a:pt x="922983" y="366284"/>
                    <a:pt x="921696" y="365413"/>
                    <a:pt x="920603" y="365413"/>
                  </a:cubicBezTo>
                  <a:lnTo>
                    <a:pt x="920603" y="365413"/>
                  </a:lnTo>
                  <a:lnTo>
                    <a:pt x="920603" y="365413"/>
                  </a:lnTo>
                  <a:cubicBezTo>
                    <a:pt x="919510" y="365413"/>
                    <a:pt x="918222" y="366284"/>
                    <a:pt x="918350" y="367369"/>
                  </a:cubicBezTo>
                  <a:lnTo>
                    <a:pt x="918639" y="369828"/>
                  </a:lnTo>
                  <a:cubicBezTo>
                    <a:pt x="918707" y="370409"/>
                    <a:pt x="918253" y="370921"/>
                    <a:pt x="917667" y="370921"/>
                  </a:cubicBezTo>
                  <a:lnTo>
                    <a:pt x="917667" y="370921"/>
                  </a:lnTo>
                  <a:cubicBezTo>
                    <a:pt x="917082" y="370921"/>
                    <a:pt x="916626" y="370409"/>
                    <a:pt x="916695" y="369828"/>
                  </a:cubicBezTo>
                  <a:lnTo>
                    <a:pt x="916985" y="367369"/>
                  </a:lnTo>
                  <a:cubicBezTo>
                    <a:pt x="917112" y="366284"/>
                    <a:pt x="915825" y="365413"/>
                    <a:pt x="914732" y="365413"/>
                  </a:cubicBezTo>
                  <a:lnTo>
                    <a:pt x="914732" y="365413"/>
                  </a:lnTo>
                  <a:lnTo>
                    <a:pt x="914732" y="365413"/>
                  </a:lnTo>
                  <a:cubicBezTo>
                    <a:pt x="913639" y="365413"/>
                    <a:pt x="912351" y="366284"/>
                    <a:pt x="912479" y="367369"/>
                  </a:cubicBezTo>
                  <a:lnTo>
                    <a:pt x="912768" y="369828"/>
                  </a:lnTo>
                  <a:cubicBezTo>
                    <a:pt x="912836" y="370409"/>
                    <a:pt x="912382" y="370921"/>
                    <a:pt x="911796" y="370921"/>
                  </a:cubicBezTo>
                  <a:lnTo>
                    <a:pt x="911796" y="370921"/>
                  </a:lnTo>
                  <a:cubicBezTo>
                    <a:pt x="911209" y="370921"/>
                    <a:pt x="910756" y="370409"/>
                    <a:pt x="910824" y="369828"/>
                  </a:cubicBezTo>
                  <a:lnTo>
                    <a:pt x="911112" y="367369"/>
                  </a:lnTo>
                  <a:cubicBezTo>
                    <a:pt x="911241" y="366284"/>
                    <a:pt x="909953" y="365413"/>
                    <a:pt x="908860" y="365413"/>
                  </a:cubicBezTo>
                  <a:lnTo>
                    <a:pt x="908860" y="365413"/>
                  </a:lnTo>
                  <a:lnTo>
                    <a:pt x="908860" y="365413"/>
                  </a:lnTo>
                  <a:cubicBezTo>
                    <a:pt x="907767" y="365413"/>
                    <a:pt x="906480" y="366284"/>
                    <a:pt x="906607" y="367369"/>
                  </a:cubicBezTo>
                  <a:lnTo>
                    <a:pt x="906833" y="369281"/>
                  </a:lnTo>
                  <a:cubicBezTo>
                    <a:pt x="906935" y="370153"/>
                    <a:pt x="906253" y="370921"/>
                    <a:pt x="905374" y="370921"/>
                  </a:cubicBezTo>
                  <a:lnTo>
                    <a:pt x="905374" y="370921"/>
                  </a:lnTo>
                  <a:cubicBezTo>
                    <a:pt x="904495" y="370921"/>
                    <a:pt x="903813" y="370153"/>
                    <a:pt x="903916" y="369281"/>
                  </a:cubicBezTo>
                  <a:lnTo>
                    <a:pt x="904141" y="367369"/>
                  </a:lnTo>
                  <a:cubicBezTo>
                    <a:pt x="904269" y="366284"/>
                    <a:pt x="902981" y="365413"/>
                    <a:pt x="901888" y="365413"/>
                  </a:cubicBezTo>
                  <a:lnTo>
                    <a:pt x="901888" y="365413"/>
                  </a:lnTo>
                  <a:lnTo>
                    <a:pt x="901888" y="365413"/>
                  </a:lnTo>
                  <a:cubicBezTo>
                    <a:pt x="900795" y="365413"/>
                    <a:pt x="899508" y="366284"/>
                    <a:pt x="899636" y="367369"/>
                  </a:cubicBezTo>
                  <a:lnTo>
                    <a:pt x="899925" y="369828"/>
                  </a:lnTo>
                  <a:cubicBezTo>
                    <a:pt x="899994" y="370409"/>
                    <a:pt x="899539" y="370921"/>
                    <a:pt x="898953" y="370921"/>
                  </a:cubicBezTo>
                  <a:lnTo>
                    <a:pt x="898953" y="370921"/>
                  </a:lnTo>
                  <a:cubicBezTo>
                    <a:pt x="898367" y="370921"/>
                    <a:pt x="897912" y="370409"/>
                    <a:pt x="897981" y="369828"/>
                  </a:cubicBezTo>
                  <a:lnTo>
                    <a:pt x="898270" y="367369"/>
                  </a:lnTo>
                  <a:cubicBezTo>
                    <a:pt x="898397" y="366284"/>
                    <a:pt x="897110" y="365413"/>
                    <a:pt x="896017" y="365413"/>
                  </a:cubicBezTo>
                  <a:lnTo>
                    <a:pt x="896017" y="365413"/>
                  </a:lnTo>
                  <a:lnTo>
                    <a:pt x="896017" y="365413"/>
                  </a:lnTo>
                  <a:cubicBezTo>
                    <a:pt x="894924" y="365413"/>
                    <a:pt x="893637" y="366284"/>
                    <a:pt x="893765" y="367369"/>
                  </a:cubicBezTo>
                  <a:lnTo>
                    <a:pt x="894055" y="369828"/>
                  </a:lnTo>
                  <a:cubicBezTo>
                    <a:pt x="894123" y="370409"/>
                    <a:pt x="893668" y="370921"/>
                    <a:pt x="893082" y="370921"/>
                  </a:cubicBezTo>
                  <a:lnTo>
                    <a:pt x="893082" y="370921"/>
                  </a:lnTo>
                  <a:cubicBezTo>
                    <a:pt x="892496" y="370921"/>
                    <a:pt x="892041" y="370409"/>
                    <a:pt x="892109" y="369828"/>
                  </a:cubicBezTo>
                  <a:lnTo>
                    <a:pt x="892399" y="367369"/>
                  </a:lnTo>
                  <a:cubicBezTo>
                    <a:pt x="892526" y="366284"/>
                    <a:pt x="891239" y="365413"/>
                    <a:pt x="890146" y="365413"/>
                  </a:cubicBezTo>
                  <a:lnTo>
                    <a:pt x="890146" y="365413"/>
                  </a:lnTo>
                  <a:lnTo>
                    <a:pt x="890146" y="365413"/>
                  </a:lnTo>
                  <a:cubicBezTo>
                    <a:pt x="889053" y="365413"/>
                    <a:pt x="887766" y="366284"/>
                    <a:pt x="887894" y="367369"/>
                  </a:cubicBezTo>
                  <a:lnTo>
                    <a:pt x="888182" y="369828"/>
                  </a:lnTo>
                  <a:cubicBezTo>
                    <a:pt x="888252" y="370409"/>
                    <a:pt x="887797" y="370921"/>
                    <a:pt x="887210" y="370921"/>
                  </a:cubicBezTo>
                  <a:lnTo>
                    <a:pt x="887210" y="370921"/>
                  </a:lnTo>
                  <a:cubicBezTo>
                    <a:pt x="886625" y="370921"/>
                    <a:pt x="886170" y="370409"/>
                    <a:pt x="886238" y="369828"/>
                  </a:cubicBezTo>
                  <a:lnTo>
                    <a:pt x="886528" y="367369"/>
                  </a:lnTo>
                  <a:cubicBezTo>
                    <a:pt x="886655" y="366284"/>
                    <a:pt x="885368" y="365413"/>
                    <a:pt x="884275" y="365413"/>
                  </a:cubicBezTo>
                  <a:lnTo>
                    <a:pt x="884275" y="365413"/>
                  </a:lnTo>
                  <a:lnTo>
                    <a:pt x="884275" y="365413"/>
                  </a:lnTo>
                  <a:cubicBezTo>
                    <a:pt x="883183" y="365413"/>
                    <a:pt x="881894" y="366284"/>
                    <a:pt x="882023" y="367369"/>
                  </a:cubicBezTo>
                  <a:lnTo>
                    <a:pt x="882311" y="369828"/>
                  </a:lnTo>
                  <a:cubicBezTo>
                    <a:pt x="882380" y="370409"/>
                    <a:pt x="881926" y="370921"/>
                    <a:pt x="881339" y="370921"/>
                  </a:cubicBezTo>
                  <a:lnTo>
                    <a:pt x="881339" y="370921"/>
                  </a:lnTo>
                  <a:cubicBezTo>
                    <a:pt x="880754" y="370921"/>
                    <a:pt x="880299" y="370409"/>
                    <a:pt x="880367" y="369828"/>
                  </a:cubicBezTo>
                  <a:lnTo>
                    <a:pt x="880657" y="367369"/>
                  </a:lnTo>
                  <a:cubicBezTo>
                    <a:pt x="880784" y="366284"/>
                    <a:pt x="879497" y="365413"/>
                    <a:pt x="878404" y="365413"/>
                  </a:cubicBezTo>
                  <a:lnTo>
                    <a:pt x="878404" y="365413"/>
                  </a:lnTo>
                  <a:lnTo>
                    <a:pt x="878404" y="365413"/>
                  </a:lnTo>
                  <a:cubicBezTo>
                    <a:pt x="877312" y="365413"/>
                    <a:pt x="876023" y="366284"/>
                    <a:pt x="876152" y="367369"/>
                  </a:cubicBezTo>
                  <a:lnTo>
                    <a:pt x="876440" y="369828"/>
                  </a:lnTo>
                  <a:cubicBezTo>
                    <a:pt x="876509" y="370409"/>
                    <a:pt x="876055" y="370921"/>
                    <a:pt x="875468" y="370921"/>
                  </a:cubicBezTo>
                  <a:lnTo>
                    <a:pt x="875468" y="370921"/>
                  </a:lnTo>
                  <a:cubicBezTo>
                    <a:pt x="874882" y="370921"/>
                    <a:pt x="874428" y="370409"/>
                    <a:pt x="874496" y="369828"/>
                  </a:cubicBezTo>
                  <a:lnTo>
                    <a:pt x="874786" y="367369"/>
                  </a:lnTo>
                  <a:cubicBezTo>
                    <a:pt x="874913" y="366284"/>
                    <a:pt x="873625" y="365413"/>
                    <a:pt x="872534" y="365413"/>
                  </a:cubicBezTo>
                  <a:lnTo>
                    <a:pt x="872534" y="365413"/>
                  </a:lnTo>
                  <a:lnTo>
                    <a:pt x="872534" y="365413"/>
                  </a:lnTo>
                  <a:cubicBezTo>
                    <a:pt x="871441" y="365413"/>
                    <a:pt x="870152" y="366284"/>
                    <a:pt x="870281" y="367369"/>
                  </a:cubicBezTo>
                  <a:lnTo>
                    <a:pt x="870570" y="369828"/>
                  </a:lnTo>
                  <a:cubicBezTo>
                    <a:pt x="870638" y="370409"/>
                    <a:pt x="870184" y="370921"/>
                    <a:pt x="869597" y="370921"/>
                  </a:cubicBezTo>
                  <a:lnTo>
                    <a:pt x="869597" y="370921"/>
                  </a:lnTo>
                  <a:cubicBezTo>
                    <a:pt x="869011" y="370921"/>
                    <a:pt x="868557" y="370409"/>
                    <a:pt x="868625" y="369828"/>
                  </a:cubicBezTo>
                  <a:lnTo>
                    <a:pt x="868914" y="367369"/>
                  </a:lnTo>
                  <a:cubicBezTo>
                    <a:pt x="869042" y="366284"/>
                    <a:pt x="867754" y="365413"/>
                    <a:pt x="866661" y="365413"/>
                  </a:cubicBezTo>
                  <a:lnTo>
                    <a:pt x="866661" y="365413"/>
                  </a:lnTo>
                  <a:lnTo>
                    <a:pt x="866661" y="365413"/>
                  </a:lnTo>
                  <a:cubicBezTo>
                    <a:pt x="865568" y="365413"/>
                    <a:pt x="864281" y="366284"/>
                    <a:pt x="864409" y="367369"/>
                  </a:cubicBezTo>
                  <a:lnTo>
                    <a:pt x="864623" y="369185"/>
                  </a:lnTo>
                  <a:cubicBezTo>
                    <a:pt x="864731" y="370108"/>
                    <a:pt x="864010" y="370921"/>
                    <a:pt x="863078" y="370921"/>
                  </a:cubicBezTo>
                  <a:lnTo>
                    <a:pt x="863078" y="370921"/>
                  </a:lnTo>
                  <a:cubicBezTo>
                    <a:pt x="862220" y="370921"/>
                    <a:pt x="861525" y="370224"/>
                    <a:pt x="861525" y="369366"/>
                  </a:cubicBezTo>
                  <a:lnTo>
                    <a:pt x="861525" y="365233"/>
                  </a:lnTo>
                  <a:cubicBezTo>
                    <a:pt x="861525" y="364727"/>
                    <a:pt x="861114" y="364315"/>
                    <a:pt x="860607" y="364315"/>
                  </a:cubicBezTo>
                  <a:lnTo>
                    <a:pt x="860607" y="364315"/>
                  </a:lnTo>
                  <a:cubicBezTo>
                    <a:pt x="860100" y="364315"/>
                    <a:pt x="859690" y="363904"/>
                    <a:pt x="859690" y="363398"/>
                  </a:cubicBezTo>
                  <a:lnTo>
                    <a:pt x="859690" y="359362"/>
                  </a:lnTo>
                  <a:cubicBezTo>
                    <a:pt x="859690" y="359260"/>
                    <a:pt x="859772" y="359179"/>
                    <a:pt x="859873" y="359179"/>
                  </a:cubicBezTo>
                  <a:lnTo>
                    <a:pt x="859873" y="359179"/>
                  </a:lnTo>
                  <a:cubicBezTo>
                    <a:pt x="859974" y="359179"/>
                    <a:pt x="860057" y="359096"/>
                    <a:pt x="860057" y="358995"/>
                  </a:cubicBezTo>
                  <a:lnTo>
                    <a:pt x="860057" y="356059"/>
                  </a:lnTo>
                  <a:cubicBezTo>
                    <a:pt x="860057" y="355756"/>
                    <a:pt x="859810" y="355509"/>
                    <a:pt x="859506" y="355509"/>
                  </a:cubicBezTo>
                  <a:lnTo>
                    <a:pt x="859506" y="355509"/>
                  </a:lnTo>
                  <a:cubicBezTo>
                    <a:pt x="859203" y="355509"/>
                    <a:pt x="858956" y="355263"/>
                    <a:pt x="858956" y="354958"/>
                  </a:cubicBezTo>
                  <a:lnTo>
                    <a:pt x="858956" y="354214"/>
                  </a:lnTo>
                  <a:cubicBezTo>
                    <a:pt x="858956" y="354099"/>
                    <a:pt x="858941" y="353985"/>
                    <a:pt x="858910" y="353875"/>
                  </a:cubicBezTo>
                  <a:lnTo>
                    <a:pt x="855763" y="342333"/>
                  </a:lnTo>
                  <a:cubicBezTo>
                    <a:pt x="855708" y="342131"/>
                    <a:pt x="855860" y="341932"/>
                    <a:pt x="856070" y="341932"/>
                  </a:cubicBezTo>
                  <a:lnTo>
                    <a:pt x="856070" y="341932"/>
                  </a:lnTo>
                  <a:cubicBezTo>
                    <a:pt x="856245" y="341932"/>
                    <a:pt x="856388" y="341790"/>
                    <a:pt x="856388" y="341614"/>
                  </a:cubicBezTo>
                  <a:lnTo>
                    <a:pt x="856388" y="340831"/>
                  </a:lnTo>
                  <a:cubicBezTo>
                    <a:pt x="856388" y="340628"/>
                    <a:pt x="856224" y="340464"/>
                    <a:pt x="856020" y="340464"/>
                  </a:cubicBezTo>
                  <a:lnTo>
                    <a:pt x="856020" y="340464"/>
                  </a:lnTo>
                  <a:cubicBezTo>
                    <a:pt x="855818" y="340464"/>
                    <a:pt x="855654" y="340300"/>
                    <a:pt x="855654" y="340098"/>
                  </a:cubicBezTo>
                  <a:lnTo>
                    <a:pt x="855654" y="331291"/>
                  </a:lnTo>
                  <a:cubicBezTo>
                    <a:pt x="855654" y="331087"/>
                    <a:pt x="855818" y="330923"/>
                    <a:pt x="856020" y="330923"/>
                  </a:cubicBezTo>
                  <a:lnTo>
                    <a:pt x="856020" y="330923"/>
                  </a:lnTo>
                  <a:cubicBezTo>
                    <a:pt x="856224" y="330923"/>
                    <a:pt x="856388" y="330759"/>
                    <a:pt x="856388" y="330556"/>
                  </a:cubicBezTo>
                  <a:lnTo>
                    <a:pt x="856388" y="330190"/>
                  </a:lnTo>
                  <a:cubicBezTo>
                    <a:pt x="856388" y="329785"/>
                    <a:pt x="856058" y="329455"/>
                    <a:pt x="855654" y="329455"/>
                  </a:cubicBezTo>
                  <a:lnTo>
                    <a:pt x="854665" y="329455"/>
                  </a:lnTo>
                  <a:cubicBezTo>
                    <a:pt x="853938" y="329455"/>
                    <a:pt x="853289" y="328999"/>
                    <a:pt x="853043" y="328313"/>
                  </a:cubicBezTo>
                  <a:lnTo>
                    <a:pt x="852714" y="327390"/>
                  </a:lnTo>
                  <a:cubicBezTo>
                    <a:pt x="851730" y="324635"/>
                    <a:pt x="847835" y="324635"/>
                    <a:pt x="846851" y="327390"/>
                  </a:cubicBezTo>
                  <a:lnTo>
                    <a:pt x="846522" y="328313"/>
                  </a:lnTo>
                  <a:cubicBezTo>
                    <a:pt x="846276" y="328999"/>
                    <a:pt x="845627" y="329455"/>
                    <a:pt x="844899" y="329455"/>
                  </a:cubicBezTo>
                  <a:lnTo>
                    <a:pt x="843911" y="329455"/>
                  </a:lnTo>
                  <a:cubicBezTo>
                    <a:pt x="843506" y="329455"/>
                    <a:pt x="843178" y="329785"/>
                    <a:pt x="843178" y="330190"/>
                  </a:cubicBezTo>
                  <a:lnTo>
                    <a:pt x="843178" y="330556"/>
                  </a:lnTo>
                  <a:cubicBezTo>
                    <a:pt x="843178" y="330759"/>
                    <a:pt x="843342" y="330923"/>
                    <a:pt x="843545" y="330923"/>
                  </a:cubicBezTo>
                  <a:lnTo>
                    <a:pt x="843545" y="330923"/>
                  </a:lnTo>
                  <a:cubicBezTo>
                    <a:pt x="843747" y="330923"/>
                    <a:pt x="843911" y="331087"/>
                    <a:pt x="843911" y="331291"/>
                  </a:cubicBezTo>
                  <a:lnTo>
                    <a:pt x="843911" y="340098"/>
                  </a:lnTo>
                  <a:cubicBezTo>
                    <a:pt x="843911" y="340300"/>
                    <a:pt x="843747" y="340464"/>
                    <a:pt x="843545" y="340464"/>
                  </a:cubicBezTo>
                  <a:lnTo>
                    <a:pt x="843545" y="340464"/>
                  </a:lnTo>
                  <a:cubicBezTo>
                    <a:pt x="843342" y="340464"/>
                    <a:pt x="843178" y="340628"/>
                    <a:pt x="843178" y="340831"/>
                  </a:cubicBezTo>
                  <a:lnTo>
                    <a:pt x="843178" y="341614"/>
                  </a:lnTo>
                  <a:cubicBezTo>
                    <a:pt x="843178" y="341790"/>
                    <a:pt x="843319" y="341932"/>
                    <a:pt x="843495" y="341932"/>
                  </a:cubicBezTo>
                  <a:lnTo>
                    <a:pt x="843495" y="341932"/>
                  </a:lnTo>
                  <a:cubicBezTo>
                    <a:pt x="843705" y="341932"/>
                    <a:pt x="843857" y="342131"/>
                    <a:pt x="843802" y="342333"/>
                  </a:cubicBezTo>
                  <a:lnTo>
                    <a:pt x="840655" y="353875"/>
                  </a:lnTo>
                  <a:cubicBezTo>
                    <a:pt x="840625" y="353985"/>
                    <a:pt x="840609" y="354099"/>
                    <a:pt x="840609" y="354214"/>
                  </a:cubicBezTo>
                  <a:lnTo>
                    <a:pt x="840609" y="354958"/>
                  </a:lnTo>
                  <a:cubicBezTo>
                    <a:pt x="840609" y="355263"/>
                    <a:pt x="840362" y="355509"/>
                    <a:pt x="840058" y="355509"/>
                  </a:cubicBezTo>
                  <a:lnTo>
                    <a:pt x="840058" y="355509"/>
                  </a:lnTo>
                  <a:cubicBezTo>
                    <a:pt x="839755" y="355509"/>
                    <a:pt x="839508" y="355756"/>
                    <a:pt x="839508" y="356059"/>
                  </a:cubicBezTo>
                  <a:lnTo>
                    <a:pt x="839508" y="357894"/>
                  </a:lnTo>
                  <a:cubicBezTo>
                    <a:pt x="839508" y="357995"/>
                    <a:pt x="839589" y="358078"/>
                    <a:pt x="839692" y="358078"/>
                  </a:cubicBezTo>
                  <a:lnTo>
                    <a:pt x="839692" y="358078"/>
                  </a:lnTo>
                  <a:cubicBezTo>
                    <a:pt x="839793" y="358078"/>
                    <a:pt x="839875" y="358159"/>
                    <a:pt x="839875" y="358260"/>
                  </a:cubicBezTo>
                  <a:lnTo>
                    <a:pt x="839875" y="362297"/>
                  </a:lnTo>
                  <a:cubicBezTo>
                    <a:pt x="839875" y="362804"/>
                    <a:pt x="839465" y="363214"/>
                    <a:pt x="838957" y="363214"/>
                  </a:cubicBezTo>
                  <a:lnTo>
                    <a:pt x="838957" y="363214"/>
                  </a:lnTo>
                  <a:cubicBezTo>
                    <a:pt x="838451" y="363214"/>
                    <a:pt x="838040" y="363625"/>
                    <a:pt x="838040" y="364133"/>
                  </a:cubicBezTo>
                  <a:lnTo>
                    <a:pt x="838040" y="388533"/>
                  </a:lnTo>
                  <a:cubicBezTo>
                    <a:pt x="838040" y="389953"/>
                    <a:pt x="836891" y="391102"/>
                    <a:pt x="835471" y="391102"/>
                  </a:cubicBezTo>
                  <a:lnTo>
                    <a:pt x="833637" y="391102"/>
                  </a:lnTo>
                  <a:cubicBezTo>
                    <a:pt x="833232" y="391102"/>
                    <a:pt x="832903" y="391431"/>
                    <a:pt x="832903" y="391837"/>
                  </a:cubicBezTo>
                  <a:lnTo>
                    <a:pt x="832903" y="391837"/>
                  </a:lnTo>
                  <a:cubicBezTo>
                    <a:pt x="832903" y="392242"/>
                    <a:pt x="832575" y="392570"/>
                    <a:pt x="832169" y="392570"/>
                  </a:cubicBezTo>
                  <a:lnTo>
                    <a:pt x="831618" y="392570"/>
                  </a:lnTo>
                  <a:cubicBezTo>
                    <a:pt x="830910" y="392570"/>
                    <a:pt x="830334" y="391996"/>
                    <a:pt x="830334" y="391286"/>
                  </a:cubicBezTo>
                  <a:lnTo>
                    <a:pt x="830334" y="389634"/>
                  </a:lnTo>
                  <a:cubicBezTo>
                    <a:pt x="830334" y="388621"/>
                    <a:pt x="829512" y="387800"/>
                    <a:pt x="828500" y="387800"/>
                  </a:cubicBezTo>
                  <a:lnTo>
                    <a:pt x="828500" y="387800"/>
                  </a:lnTo>
                  <a:cubicBezTo>
                    <a:pt x="827487" y="387800"/>
                    <a:pt x="826666" y="388621"/>
                    <a:pt x="826666" y="389634"/>
                  </a:cubicBezTo>
                  <a:lnTo>
                    <a:pt x="826666" y="392754"/>
                  </a:lnTo>
                  <a:cubicBezTo>
                    <a:pt x="826666" y="394071"/>
                    <a:pt x="825598" y="395139"/>
                    <a:pt x="824279" y="395139"/>
                  </a:cubicBezTo>
                  <a:lnTo>
                    <a:pt x="824279" y="395139"/>
                  </a:lnTo>
                  <a:cubicBezTo>
                    <a:pt x="822962" y="395139"/>
                    <a:pt x="821894" y="396207"/>
                    <a:pt x="821894" y="397524"/>
                  </a:cubicBezTo>
                  <a:lnTo>
                    <a:pt x="821894" y="405596"/>
                  </a:lnTo>
                  <a:cubicBezTo>
                    <a:pt x="821894" y="407319"/>
                    <a:pt x="820498" y="408716"/>
                    <a:pt x="818776" y="408716"/>
                  </a:cubicBezTo>
                  <a:lnTo>
                    <a:pt x="818776" y="408716"/>
                  </a:lnTo>
                  <a:cubicBezTo>
                    <a:pt x="817053" y="408716"/>
                    <a:pt x="815657" y="407319"/>
                    <a:pt x="815657" y="405596"/>
                  </a:cubicBezTo>
                  <a:lnTo>
                    <a:pt x="815657" y="392020"/>
                  </a:lnTo>
                  <a:cubicBezTo>
                    <a:pt x="815657" y="388676"/>
                    <a:pt x="812945" y="385966"/>
                    <a:pt x="809602" y="385966"/>
                  </a:cubicBezTo>
                  <a:lnTo>
                    <a:pt x="805933" y="385966"/>
                  </a:lnTo>
                  <a:cubicBezTo>
                    <a:pt x="804616" y="385966"/>
                    <a:pt x="803548" y="387032"/>
                    <a:pt x="803548" y="388351"/>
                  </a:cubicBezTo>
                  <a:lnTo>
                    <a:pt x="803548" y="389084"/>
                  </a:lnTo>
                  <a:cubicBezTo>
                    <a:pt x="803548" y="389996"/>
                    <a:pt x="802808" y="390736"/>
                    <a:pt x="801896" y="390736"/>
                  </a:cubicBezTo>
                  <a:lnTo>
                    <a:pt x="801896" y="390736"/>
                  </a:lnTo>
                  <a:cubicBezTo>
                    <a:pt x="800984" y="390736"/>
                    <a:pt x="800244" y="389996"/>
                    <a:pt x="800244" y="389084"/>
                  </a:cubicBezTo>
                  <a:lnTo>
                    <a:pt x="800244" y="389084"/>
                  </a:lnTo>
                  <a:cubicBezTo>
                    <a:pt x="800244" y="388173"/>
                    <a:pt x="799506" y="387433"/>
                    <a:pt x="798594" y="387433"/>
                  </a:cubicBezTo>
                  <a:lnTo>
                    <a:pt x="793273" y="387433"/>
                  </a:lnTo>
                  <a:cubicBezTo>
                    <a:pt x="789422" y="387433"/>
                    <a:pt x="786301" y="384311"/>
                    <a:pt x="786301" y="380461"/>
                  </a:cubicBezTo>
                  <a:lnTo>
                    <a:pt x="786301" y="368424"/>
                  </a:lnTo>
                  <a:cubicBezTo>
                    <a:pt x="786301" y="366763"/>
                    <a:pt x="784955" y="365417"/>
                    <a:pt x="783294" y="365417"/>
                  </a:cubicBezTo>
                  <a:lnTo>
                    <a:pt x="783294" y="365417"/>
                  </a:lnTo>
                  <a:cubicBezTo>
                    <a:pt x="781690" y="365417"/>
                    <a:pt x="780369" y="364157"/>
                    <a:pt x="780290" y="362556"/>
                  </a:cubicBezTo>
                  <a:lnTo>
                    <a:pt x="772776" y="209071"/>
                  </a:lnTo>
                  <a:cubicBezTo>
                    <a:pt x="772748" y="208470"/>
                    <a:pt x="772252" y="207997"/>
                    <a:pt x="771651" y="207997"/>
                  </a:cubicBezTo>
                  <a:lnTo>
                    <a:pt x="770890" y="207997"/>
                  </a:lnTo>
                  <a:cubicBezTo>
                    <a:pt x="770686" y="207997"/>
                    <a:pt x="770522" y="207833"/>
                    <a:pt x="770522" y="207630"/>
                  </a:cubicBezTo>
                  <a:lnTo>
                    <a:pt x="770522" y="207630"/>
                  </a:lnTo>
                  <a:cubicBezTo>
                    <a:pt x="770522" y="207428"/>
                    <a:pt x="770358" y="207264"/>
                    <a:pt x="770155" y="207264"/>
                  </a:cubicBezTo>
                  <a:lnTo>
                    <a:pt x="769238" y="207264"/>
                  </a:lnTo>
                  <a:cubicBezTo>
                    <a:pt x="768528" y="207264"/>
                    <a:pt x="767954" y="206688"/>
                    <a:pt x="767954" y="205980"/>
                  </a:cubicBezTo>
                  <a:lnTo>
                    <a:pt x="767954" y="205429"/>
                  </a:lnTo>
                  <a:cubicBezTo>
                    <a:pt x="767954" y="204416"/>
                    <a:pt x="767132" y="203595"/>
                    <a:pt x="766120" y="203595"/>
                  </a:cubicBezTo>
                  <a:lnTo>
                    <a:pt x="763807" y="203595"/>
                  </a:lnTo>
                  <a:cubicBezTo>
                    <a:pt x="761759" y="203595"/>
                    <a:pt x="760026" y="202098"/>
                    <a:pt x="759678" y="200080"/>
                  </a:cubicBezTo>
                  <a:cubicBezTo>
                    <a:pt x="758395" y="192633"/>
                    <a:pt x="757075" y="188182"/>
                    <a:pt x="755478" y="188182"/>
                  </a:cubicBezTo>
                  <a:lnTo>
                    <a:pt x="755478" y="188182"/>
                  </a:lnTo>
                  <a:cubicBezTo>
                    <a:pt x="754132" y="188182"/>
                    <a:pt x="753160" y="189650"/>
                    <a:pt x="751816" y="189650"/>
                  </a:cubicBezTo>
                  <a:lnTo>
                    <a:pt x="720611" y="189650"/>
                  </a:lnTo>
                  <a:cubicBezTo>
                    <a:pt x="719300" y="189650"/>
                    <a:pt x="718259" y="188182"/>
                    <a:pt x="716948" y="188182"/>
                  </a:cubicBezTo>
                  <a:lnTo>
                    <a:pt x="716948" y="188182"/>
                  </a:lnTo>
                  <a:cubicBezTo>
                    <a:pt x="712545" y="188182"/>
                    <a:pt x="709243" y="221941"/>
                    <a:pt x="709243" y="263406"/>
                  </a:cubicBezTo>
                  <a:cubicBezTo>
                    <a:pt x="709243" y="273924"/>
                    <a:pt x="709520" y="283888"/>
                    <a:pt x="709834" y="293058"/>
                  </a:cubicBezTo>
                  <a:cubicBezTo>
                    <a:pt x="709908" y="295269"/>
                    <a:pt x="708082" y="297074"/>
                    <a:pt x="705871" y="296969"/>
                  </a:cubicBezTo>
                  <a:lnTo>
                    <a:pt x="705871" y="296969"/>
                  </a:lnTo>
                  <a:cubicBezTo>
                    <a:pt x="703856" y="296873"/>
                    <a:pt x="702272" y="295211"/>
                    <a:pt x="702272" y="293193"/>
                  </a:cubicBezTo>
                  <a:lnTo>
                    <a:pt x="702272" y="270011"/>
                  </a:lnTo>
                  <a:cubicBezTo>
                    <a:pt x="702272" y="269606"/>
                    <a:pt x="702599" y="269277"/>
                    <a:pt x="703005" y="269277"/>
                  </a:cubicBezTo>
                  <a:lnTo>
                    <a:pt x="703005" y="269277"/>
                  </a:lnTo>
                  <a:cubicBezTo>
                    <a:pt x="703410" y="269277"/>
                    <a:pt x="703738" y="268949"/>
                    <a:pt x="703738" y="268543"/>
                  </a:cubicBezTo>
                  <a:lnTo>
                    <a:pt x="703738" y="218639"/>
                  </a:lnTo>
                  <a:cubicBezTo>
                    <a:pt x="703738" y="218233"/>
                    <a:pt x="703410" y="217905"/>
                    <a:pt x="703005" y="217905"/>
                  </a:cubicBezTo>
                  <a:lnTo>
                    <a:pt x="703005" y="217905"/>
                  </a:lnTo>
                  <a:cubicBezTo>
                    <a:pt x="702599" y="217905"/>
                    <a:pt x="702272" y="217576"/>
                    <a:pt x="702272" y="217170"/>
                  </a:cubicBezTo>
                  <a:lnTo>
                    <a:pt x="702272" y="181578"/>
                  </a:lnTo>
                  <a:cubicBezTo>
                    <a:pt x="702272" y="181172"/>
                    <a:pt x="702599" y="180843"/>
                    <a:pt x="703005" y="180843"/>
                  </a:cubicBezTo>
                  <a:lnTo>
                    <a:pt x="703005" y="180843"/>
                  </a:lnTo>
                  <a:cubicBezTo>
                    <a:pt x="703410" y="180843"/>
                    <a:pt x="703738" y="180515"/>
                    <a:pt x="703738" y="180110"/>
                  </a:cubicBezTo>
                  <a:lnTo>
                    <a:pt x="703738" y="138461"/>
                  </a:lnTo>
                  <a:cubicBezTo>
                    <a:pt x="703738" y="135928"/>
                    <a:pt x="701685" y="133875"/>
                    <a:pt x="699152" y="133875"/>
                  </a:cubicBezTo>
                  <a:lnTo>
                    <a:pt x="697134" y="133875"/>
                  </a:lnTo>
                  <a:cubicBezTo>
                    <a:pt x="695714" y="133875"/>
                    <a:pt x="694565" y="132725"/>
                    <a:pt x="694565" y="131306"/>
                  </a:cubicBezTo>
                  <a:lnTo>
                    <a:pt x="694565" y="131306"/>
                  </a:lnTo>
                  <a:cubicBezTo>
                    <a:pt x="694565" y="129887"/>
                    <a:pt x="693415" y="128737"/>
                    <a:pt x="691996" y="128737"/>
                  </a:cubicBezTo>
                  <a:lnTo>
                    <a:pt x="680988" y="128737"/>
                  </a:lnTo>
                  <a:cubicBezTo>
                    <a:pt x="679570" y="128737"/>
                    <a:pt x="678419" y="129887"/>
                    <a:pt x="678419" y="131306"/>
                  </a:cubicBezTo>
                  <a:lnTo>
                    <a:pt x="678419" y="132407"/>
                  </a:lnTo>
                  <a:cubicBezTo>
                    <a:pt x="678419" y="133217"/>
                    <a:pt x="677762" y="133875"/>
                    <a:pt x="676952" y="133875"/>
                  </a:cubicBezTo>
                  <a:lnTo>
                    <a:pt x="676952" y="133875"/>
                  </a:lnTo>
                  <a:cubicBezTo>
                    <a:pt x="676142" y="133875"/>
                    <a:pt x="675484" y="134532"/>
                    <a:pt x="675484" y="135342"/>
                  </a:cubicBezTo>
                  <a:lnTo>
                    <a:pt x="675484" y="292578"/>
                  </a:lnTo>
                  <a:cubicBezTo>
                    <a:pt x="675484" y="293595"/>
                    <a:pt x="674924" y="294528"/>
                    <a:pt x="674027" y="295007"/>
                  </a:cubicBezTo>
                  <a:lnTo>
                    <a:pt x="674027" y="295007"/>
                  </a:lnTo>
                  <a:cubicBezTo>
                    <a:pt x="672194" y="295984"/>
                    <a:pt x="669979" y="294655"/>
                    <a:pt x="669979" y="292578"/>
                  </a:cubicBezTo>
                  <a:lnTo>
                    <a:pt x="669979" y="285423"/>
                  </a:lnTo>
                  <a:cubicBezTo>
                    <a:pt x="669979" y="285017"/>
                    <a:pt x="670309" y="284688"/>
                    <a:pt x="670714" y="284688"/>
                  </a:cubicBezTo>
                  <a:lnTo>
                    <a:pt x="670714" y="284688"/>
                  </a:lnTo>
                  <a:cubicBezTo>
                    <a:pt x="671120" y="284688"/>
                    <a:pt x="671448" y="284360"/>
                    <a:pt x="671448" y="283955"/>
                  </a:cubicBezTo>
                  <a:lnTo>
                    <a:pt x="671448" y="230564"/>
                  </a:lnTo>
                  <a:cubicBezTo>
                    <a:pt x="671448" y="229652"/>
                    <a:pt x="670709" y="228914"/>
                    <a:pt x="669796" y="228914"/>
                  </a:cubicBezTo>
                  <a:lnTo>
                    <a:pt x="669796" y="228914"/>
                  </a:lnTo>
                  <a:cubicBezTo>
                    <a:pt x="668884" y="228914"/>
                    <a:pt x="668145" y="228174"/>
                    <a:pt x="668145" y="227262"/>
                  </a:cubicBezTo>
                  <a:lnTo>
                    <a:pt x="668145" y="182127"/>
                  </a:lnTo>
                  <a:cubicBezTo>
                    <a:pt x="668145" y="181824"/>
                    <a:pt x="668392" y="181578"/>
                    <a:pt x="668695" y="181578"/>
                  </a:cubicBezTo>
                  <a:lnTo>
                    <a:pt x="668695" y="181578"/>
                  </a:lnTo>
                  <a:cubicBezTo>
                    <a:pt x="668999" y="181578"/>
                    <a:pt x="669246" y="181331"/>
                    <a:pt x="669246" y="181027"/>
                  </a:cubicBezTo>
                  <a:lnTo>
                    <a:pt x="669246" y="126536"/>
                  </a:lnTo>
                  <a:cubicBezTo>
                    <a:pt x="669246" y="124104"/>
                    <a:pt x="667274" y="122132"/>
                    <a:pt x="664843" y="122132"/>
                  </a:cubicBezTo>
                  <a:lnTo>
                    <a:pt x="663375" y="122132"/>
                  </a:lnTo>
                  <a:cubicBezTo>
                    <a:pt x="661754" y="122132"/>
                    <a:pt x="660439" y="120818"/>
                    <a:pt x="660439" y="119197"/>
                  </a:cubicBezTo>
                  <a:lnTo>
                    <a:pt x="660439" y="119197"/>
                  </a:lnTo>
                  <a:cubicBezTo>
                    <a:pt x="660439" y="117576"/>
                    <a:pt x="659124" y="116261"/>
                    <a:pt x="657504" y="116261"/>
                  </a:cubicBezTo>
                  <a:lnTo>
                    <a:pt x="645028" y="116261"/>
                  </a:lnTo>
                  <a:cubicBezTo>
                    <a:pt x="643406" y="116261"/>
                    <a:pt x="642092" y="117576"/>
                    <a:pt x="642092" y="119197"/>
                  </a:cubicBezTo>
                  <a:lnTo>
                    <a:pt x="642092" y="120114"/>
                  </a:lnTo>
                  <a:cubicBezTo>
                    <a:pt x="642092" y="121229"/>
                    <a:pt x="641189" y="122132"/>
                    <a:pt x="640074" y="122132"/>
                  </a:cubicBezTo>
                  <a:lnTo>
                    <a:pt x="640074" y="122132"/>
                  </a:lnTo>
                  <a:cubicBezTo>
                    <a:pt x="638959" y="122132"/>
                    <a:pt x="638056" y="123036"/>
                    <a:pt x="638056" y="124151"/>
                  </a:cubicBezTo>
                  <a:lnTo>
                    <a:pt x="638056" y="179926"/>
                  </a:lnTo>
                  <a:cubicBezTo>
                    <a:pt x="638056" y="180636"/>
                    <a:pt x="637480" y="181210"/>
                    <a:pt x="636772" y="181210"/>
                  </a:cubicBezTo>
                  <a:lnTo>
                    <a:pt x="636772" y="181210"/>
                  </a:lnTo>
                  <a:cubicBezTo>
                    <a:pt x="636062" y="181210"/>
                    <a:pt x="635487" y="181785"/>
                    <a:pt x="635487" y="182495"/>
                  </a:cubicBezTo>
                  <a:lnTo>
                    <a:pt x="635487" y="233500"/>
                  </a:lnTo>
                  <a:cubicBezTo>
                    <a:pt x="635487" y="234007"/>
                    <a:pt x="635898" y="234417"/>
                    <a:pt x="636404" y="234417"/>
                  </a:cubicBezTo>
                  <a:lnTo>
                    <a:pt x="636404" y="234417"/>
                  </a:lnTo>
                  <a:cubicBezTo>
                    <a:pt x="636911" y="234417"/>
                    <a:pt x="637321" y="234828"/>
                    <a:pt x="637321" y="235334"/>
                  </a:cubicBezTo>
                  <a:lnTo>
                    <a:pt x="637321" y="281082"/>
                  </a:lnTo>
                  <a:cubicBezTo>
                    <a:pt x="637321" y="281726"/>
                    <a:pt x="636984" y="282323"/>
                    <a:pt x="636431" y="282655"/>
                  </a:cubicBezTo>
                  <a:lnTo>
                    <a:pt x="636431" y="282655"/>
                  </a:lnTo>
                  <a:cubicBezTo>
                    <a:pt x="635208" y="283388"/>
                    <a:pt x="633652" y="282508"/>
                    <a:pt x="633652" y="281082"/>
                  </a:cubicBezTo>
                  <a:lnTo>
                    <a:pt x="633652" y="250739"/>
                  </a:lnTo>
                  <a:cubicBezTo>
                    <a:pt x="633652" y="243391"/>
                    <a:pt x="627453" y="237284"/>
                    <a:pt x="620560" y="239833"/>
                  </a:cubicBezTo>
                  <a:cubicBezTo>
                    <a:pt x="616982" y="241157"/>
                    <a:pt x="613596" y="242989"/>
                    <a:pt x="610515" y="245287"/>
                  </a:cubicBezTo>
                  <a:cubicBezTo>
                    <a:pt x="608042" y="247130"/>
                    <a:pt x="606668" y="250016"/>
                    <a:pt x="606371" y="253085"/>
                  </a:cubicBezTo>
                  <a:cubicBezTo>
                    <a:pt x="603383" y="284089"/>
                    <a:pt x="602287" y="340434"/>
                    <a:pt x="602119" y="350057"/>
                  </a:cubicBezTo>
                  <a:cubicBezTo>
                    <a:pt x="602105" y="350865"/>
                    <a:pt x="601446" y="351472"/>
                    <a:pt x="600638" y="351472"/>
                  </a:cubicBezTo>
                  <a:lnTo>
                    <a:pt x="600638" y="351472"/>
                  </a:lnTo>
                  <a:cubicBezTo>
                    <a:pt x="599822" y="351472"/>
                    <a:pt x="599160" y="350810"/>
                    <a:pt x="599160" y="349994"/>
                  </a:cubicBezTo>
                  <a:lnTo>
                    <a:pt x="599160" y="297986"/>
                  </a:lnTo>
                  <a:cubicBezTo>
                    <a:pt x="599160" y="296956"/>
                    <a:pt x="599191" y="296149"/>
                    <a:pt x="598523" y="295366"/>
                  </a:cubicBezTo>
                  <a:lnTo>
                    <a:pt x="598523" y="295366"/>
                  </a:lnTo>
                  <a:cubicBezTo>
                    <a:pt x="597295" y="293925"/>
                    <a:pt x="596138" y="292066"/>
                    <a:pt x="595181" y="290434"/>
                  </a:cubicBezTo>
                  <a:cubicBezTo>
                    <a:pt x="594628" y="289494"/>
                    <a:pt x="593882" y="288581"/>
                    <a:pt x="592935" y="287692"/>
                  </a:cubicBezTo>
                  <a:cubicBezTo>
                    <a:pt x="589226" y="284218"/>
                    <a:pt x="585950" y="279977"/>
                    <a:pt x="585950" y="274896"/>
                  </a:cubicBezTo>
                  <a:lnTo>
                    <a:pt x="585950" y="150388"/>
                  </a:lnTo>
                  <a:cubicBezTo>
                    <a:pt x="585950" y="149577"/>
                    <a:pt x="585293" y="148920"/>
                    <a:pt x="584482" y="148920"/>
                  </a:cubicBezTo>
                  <a:lnTo>
                    <a:pt x="584482" y="148920"/>
                  </a:lnTo>
                  <a:cubicBezTo>
                    <a:pt x="583671" y="148920"/>
                    <a:pt x="583014" y="148262"/>
                    <a:pt x="583014" y="147451"/>
                  </a:cubicBezTo>
                  <a:lnTo>
                    <a:pt x="583014" y="145250"/>
                  </a:lnTo>
                  <a:cubicBezTo>
                    <a:pt x="583014" y="144845"/>
                    <a:pt x="582686" y="144516"/>
                    <a:pt x="582280" y="144516"/>
                  </a:cubicBezTo>
                  <a:lnTo>
                    <a:pt x="582280" y="144516"/>
                  </a:lnTo>
                  <a:cubicBezTo>
                    <a:pt x="581875" y="144516"/>
                    <a:pt x="581547" y="144187"/>
                    <a:pt x="581547" y="143782"/>
                  </a:cubicBezTo>
                  <a:lnTo>
                    <a:pt x="581547" y="142017"/>
                  </a:lnTo>
                  <a:cubicBezTo>
                    <a:pt x="581547" y="141074"/>
                    <a:pt x="581020" y="140202"/>
                    <a:pt x="580154" y="139828"/>
                  </a:cubicBezTo>
                  <a:cubicBezTo>
                    <a:pt x="579058" y="139355"/>
                    <a:pt x="577929" y="138960"/>
                    <a:pt x="576775" y="138645"/>
                  </a:cubicBezTo>
                  <a:cubicBezTo>
                    <a:pt x="568514" y="135731"/>
                    <a:pt x="559847" y="134122"/>
                    <a:pt x="551090" y="133875"/>
                  </a:cubicBezTo>
                  <a:close/>
                </a:path>
              </a:pathLst>
            </a:custGeom>
            <a:grpFill/>
            <a:ln w="130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13761097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татисти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Дата 3">
            <a:extLst>
              <a:ext uri="{FF2B5EF4-FFF2-40B4-BE49-F238E27FC236}">
                <a16:creationId xmlns:a16="http://schemas.microsoft.com/office/drawing/2014/main" id="{916B7A0B-21BC-45FE-AFF7-52F34B6D0F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06390" y="6356362"/>
            <a:ext cx="1047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44E505DF-C567-47F2-9374-60838F800101}" type="datetime1">
              <a:rPr lang="ru-RU" smtClean="0"/>
              <a:t>17.12.2023</a:t>
            </a:fld>
            <a:endParaRPr lang="ru-RU"/>
          </a:p>
        </p:txBody>
      </p:sp>
      <p:sp>
        <p:nvSpPr>
          <p:cNvPr id="6" name="Нижний колонтитул 4">
            <a:extLst>
              <a:ext uri="{FF2B5EF4-FFF2-40B4-BE49-F238E27FC236}">
                <a16:creationId xmlns:a16="http://schemas.microsoft.com/office/drawing/2014/main" id="{6D393D3D-D368-4E15-8F2F-7A07229A98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59571" y="6356362"/>
            <a:ext cx="95747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5">
            <a:extLst>
              <a:ext uri="{FF2B5EF4-FFF2-40B4-BE49-F238E27FC236}">
                <a16:creationId xmlns:a16="http://schemas.microsoft.com/office/drawing/2014/main" id="{0F5F999C-FF8F-49FD-8575-A50C0300C4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13507" y="6356358"/>
            <a:ext cx="5591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52DCC5B9-D646-4B76-891F-6FF4E74E9CB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6" name="Заголовок 1">
            <a:extLst>
              <a:ext uri="{FF2B5EF4-FFF2-40B4-BE49-F238E27FC236}">
                <a16:creationId xmlns:a16="http://schemas.microsoft.com/office/drawing/2014/main" id="{55CB4C33-0A35-4822-B0EF-4E754699A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4303" y="421226"/>
            <a:ext cx="9862734" cy="37613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11" name="Текст 35">
            <a:extLst>
              <a:ext uri="{FF2B5EF4-FFF2-40B4-BE49-F238E27FC236}">
                <a16:creationId xmlns:a16="http://schemas.microsoft.com/office/drawing/2014/main" id="{B1350734-1D64-4861-9813-14C6593B852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683077" y="1026867"/>
            <a:ext cx="4790314" cy="1615356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</p:spPr>
        <p:txBody>
          <a:bodyPr>
            <a:noAutofit/>
          </a:bodyPr>
          <a:lstStyle>
            <a:lvl1pPr>
              <a:defRPr sz="18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2" name="Текст 35">
            <a:extLst>
              <a:ext uri="{FF2B5EF4-FFF2-40B4-BE49-F238E27FC236}">
                <a16:creationId xmlns:a16="http://schemas.microsoft.com/office/drawing/2014/main" id="{010826A5-76AC-452C-9459-7CC1CCF22ED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683077" y="1626932"/>
            <a:ext cx="4790314" cy="10152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4" name="Текст 35">
            <a:extLst>
              <a:ext uri="{FF2B5EF4-FFF2-40B4-BE49-F238E27FC236}">
                <a16:creationId xmlns:a16="http://schemas.microsoft.com/office/drawing/2014/main" id="{C694E912-AC3F-437A-90AD-A48291DCE9B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683077" y="2807582"/>
            <a:ext cx="4790314" cy="1615356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</p:spPr>
        <p:txBody>
          <a:bodyPr>
            <a:noAutofit/>
          </a:bodyPr>
          <a:lstStyle>
            <a:lvl1pPr>
              <a:defRPr sz="18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5" name="Текст 35">
            <a:extLst>
              <a:ext uri="{FF2B5EF4-FFF2-40B4-BE49-F238E27FC236}">
                <a16:creationId xmlns:a16="http://schemas.microsoft.com/office/drawing/2014/main" id="{DE78EAF0-6854-4E73-A48A-917C1A86C3F4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683077" y="3407647"/>
            <a:ext cx="4790314" cy="10152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6" name="Текст 35">
            <a:extLst>
              <a:ext uri="{FF2B5EF4-FFF2-40B4-BE49-F238E27FC236}">
                <a16:creationId xmlns:a16="http://schemas.microsoft.com/office/drawing/2014/main" id="{72D68DD9-6181-4C35-909B-154E5E309C97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683077" y="4584029"/>
            <a:ext cx="4790314" cy="1615356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</p:spPr>
        <p:txBody>
          <a:bodyPr>
            <a:noAutofit/>
          </a:bodyPr>
          <a:lstStyle>
            <a:lvl1pPr>
              <a:defRPr sz="18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7" name="Текст 35">
            <a:extLst>
              <a:ext uri="{FF2B5EF4-FFF2-40B4-BE49-F238E27FC236}">
                <a16:creationId xmlns:a16="http://schemas.microsoft.com/office/drawing/2014/main" id="{7D5E34DD-827F-4597-BFDE-34D8830FB250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683077" y="5184094"/>
            <a:ext cx="4790314" cy="10152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20" name="Овал 19">
            <a:extLst>
              <a:ext uri="{FF2B5EF4-FFF2-40B4-BE49-F238E27FC236}">
                <a16:creationId xmlns:a16="http://schemas.microsoft.com/office/drawing/2014/main" id="{7C4DEED5-5294-4A84-A570-8E283E8F8438}"/>
              </a:ext>
            </a:extLst>
          </p:cNvPr>
          <p:cNvSpPr/>
          <p:nvPr userDrawn="1"/>
        </p:nvSpPr>
        <p:spPr>
          <a:xfrm>
            <a:off x="11509513" y="6359899"/>
            <a:ext cx="367108" cy="367108"/>
          </a:xfrm>
          <a:prstGeom prst="ellipse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21" name="Группа 20">
            <a:extLst>
              <a:ext uri="{FF2B5EF4-FFF2-40B4-BE49-F238E27FC236}">
                <a16:creationId xmlns:a16="http://schemas.microsoft.com/office/drawing/2014/main" id="{1EC4D4BA-DC56-4501-81E3-30BF6D715C6B}"/>
              </a:ext>
            </a:extLst>
          </p:cNvPr>
          <p:cNvGrpSpPr/>
          <p:nvPr userDrawn="1"/>
        </p:nvGrpSpPr>
        <p:grpSpPr>
          <a:xfrm>
            <a:off x="122131" y="478142"/>
            <a:ext cx="12136638" cy="391783"/>
            <a:chOff x="122130" y="196115"/>
            <a:chExt cx="18288518" cy="590372"/>
          </a:xfrm>
          <a:solidFill>
            <a:schemeClr val="bg1"/>
          </a:solidFill>
        </p:grpSpPr>
        <p:cxnSp>
          <p:nvCxnSpPr>
            <p:cNvPr id="22" name="Прямая соединительная линия 21">
              <a:extLst>
                <a:ext uri="{FF2B5EF4-FFF2-40B4-BE49-F238E27FC236}">
                  <a16:creationId xmlns:a16="http://schemas.microsoft.com/office/drawing/2014/main" id="{F8001780-BA6A-4568-969D-D5220E0E932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68324" y="632177"/>
              <a:ext cx="17142324" cy="0"/>
            </a:xfrm>
            <a:prstGeom prst="line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Группа 22">
              <a:extLst>
                <a:ext uri="{FF2B5EF4-FFF2-40B4-BE49-F238E27FC236}">
                  <a16:creationId xmlns:a16="http://schemas.microsoft.com/office/drawing/2014/main" id="{BFD00AE7-24CB-4F51-A0E0-20B2668C2DFE}"/>
                </a:ext>
              </a:extLst>
            </p:cNvPr>
            <p:cNvGrpSpPr/>
            <p:nvPr/>
          </p:nvGrpSpPr>
          <p:grpSpPr>
            <a:xfrm>
              <a:off x="1375704" y="246386"/>
              <a:ext cx="1167625" cy="328795"/>
              <a:chOff x="1642476" y="246386"/>
              <a:chExt cx="1384937" cy="389989"/>
            </a:xfrm>
            <a:grpFill/>
          </p:grpSpPr>
          <p:sp>
            <p:nvSpPr>
              <p:cNvPr id="25" name="Полилиния: фигура 24">
                <a:extLst>
                  <a:ext uri="{FF2B5EF4-FFF2-40B4-BE49-F238E27FC236}">
                    <a16:creationId xmlns:a16="http://schemas.microsoft.com/office/drawing/2014/main" id="{B110081A-8C57-400F-9869-954747A3EB1F}"/>
                  </a:ext>
                </a:extLst>
              </p:cNvPr>
              <p:cNvSpPr/>
              <p:nvPr/>
            </p:nvSpPr>
            <p:spPr>
              <a:xfrm>
                <a:off x="1643670" y="246386"/>
                <a:ext cx="104955" cy="104955"/>
              </a:xfrm>
              <a:custGeom>
                <a:avLst/>
                <a:gdLst>
                  <a:gd name="connsiteX0" fmla="*/ 91753 w 104955"/>
                  <a:gd name="connsiteY0" fmla="*/ 96791 h 104955"/>
                  <a:gd name="connsiteX1" fmla="*/ 71447 w 104955"/>
                  <a:gd name="connsiteY1" fmla="*/ 13517 h 104955"/>
                  <a:gd name="connsiteX2" fmla="*/ 33823 w 104955"/>
                  <a:gd name="connsiteY2" fmla="*/ 13517 h 104955"/>
                  <a:gd name="connsiteX3" fmla="*/ 13517 w 104955"/>
                  <a:gd name="connsiteY3" fmla="*/ 96791 h 104955"/>
                  <a:gd name="connsiteX4" fmla="*/ 26059 w 104955"/>
                  <a:gd name="connsiteY4" fmla="*/ 96791 h 104955"/>
                  <a:gd name="connsiteX5" fmla="*/ 43378 w 104955"/>
                  <a:gd name="connsiteY5" fmla="*/ 24819 h 104955"/>
                  <a:gd name="connsiteX6" fmla="*/ 61892 w 104955"/>
                  <a:gd name="connsiteY6" fmla="*/ 24819 h 104955"/>
                  <a:gd name="connsiteX7" fmla="*/ 79211 w 104955"/>
                  <a:gd name="connsiteY7" fmla="*/ 96791 h 104955"/>
                  <a:gd name="connsiteX8" fmla="*/ 91753 w 104955"/>
                  <a:gd name="connsiteY8" fmla="*/ 96791 h 104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4955" h="104955">
                    <a:moveTo>
                      <a:pt x="91753" y="96791"/>
                    </a:moveTo>
                    <a:lnTo>
                      <a:pt x="71447" y="13517"/>
                    </a:lnTo>
                    <a:lnTo>
                      <a:pt x="33823" y="13517"/>
                    </a:lnTo>
                    <a:lnTo>
                      <a:pt x="13517" y="96791"/>
                    </a:lnTo>
                    <a:lnTo>
                      <a:pt x="26059" y="96791"/>
                    </a:lnTo>
                    <a:lnTo>
                      <a:pt x="43378" y="24819"/>
                    </a:lnTo>
                    <a:lnTo>
                      <a:pt x="61892" y="24819"/>
                    </a:lnTo>
                    <a:lnTo>
                      <a:pt x="79211" y="96791"/>
                    </a:lnTo>
                    <a:lnTo>
                      <a:pt x="91753" y="96791"/>
                    </a:lnTo>
                    <a:close/>
                  </a:path>
                </a:pathLst>
              </a:custGeom>
              <a:grpFill/>
              <a:ln w="130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32" name="Полилиния: фигура 31">
                <a:extLst>
                  <a:ext uri="{FF2B5EF4-FFF2-40B4-BE49-F238E27FC236}">
                    <a16:creationId xmlns:a16="http://schemas.microsoft.com/office/drawing/2014/main" id="{4A6C5ED9-5EC5-4706-9706-C6C81F8CA788}"/>
                  </a:ext>
                </a:extLst>
              </p:cNvPr>
              <p:cNvSpPr/>
              <p:nvPr/>
            </p:nvSpPr>
            <p:spPr>
              <a:xfrm>
                <a:off x="1752406" y="246386"/>
                <a:ext cx="91836" cy="104955"/>
              </a:xfrm>
              <a:custGeom>
                <a:avLst/>
                <a:gdLst>
                  <a:gd name="connsiteX0" fmla="*/ 67857 w 91835"/>
                  <a:gd name="connsiteY0" fmla="*/ 13517 h 104955"/>
                  <a:gd name="connsiteX1" fmla="*/ 27253 w 91835"/>
                  <a:gd name="connsiteY1" fmla="*/ 75973 h 104955"/>
                  <a:gd name="connsiteX2" fmla="*/ 26059 w 91835"/>
                  <a:gd name="connsiteY2" fmla="*/ 75973 h 104955"/>
                  <a:gd name="connsiteX3" fmla="*/ 26059 w 91835"/>
                  <a:gd name="connsiteY3" fmla="*/ 13517 h 104955"/>
                  <a:gd name="connsiteX4" fmla="*/ 13517 w 91835"/>
                  <a:gd name="connsiteY4" fmla="*/ 13517 h 104955"/>
                  <a:gd name="connsiteX5" fmla="*/ 13517 w 91835"/>
                  <a:gd name="connsiteY5" fmla="*/ 96791 h 104955"/>
                  <a:gd name="connsiteX6" fmla="*/ 27253 w 91835"/>
                  <a:gd name="connsiteY6" fmla="*/ 96791 h 104955"/>
                  <a:gd name="connsiteX7" fmla="*/ 67857 w 91835"/>
                  <a:gd name="connsiteY7" fmla="*/ 34335 h 104955"/>
                  <a:gd name="connsiteX8" fmla="*/ 69051 w 91835"/>
                  <a:gd name="connsiteY8" fmla="*/ 34335 h 104955"/>
                  <a:gd name="connsiteX9" fmla="*/ 69051 w 91835"/>
                  <a:gd name="connsiteY9" fmla="*/ 96791 h 104955"/>
                  <a:gd name="connsiteX10" fmla="*/ 81593 w 91835"/>
                  <a:gd name="connsiteY10" fmla="*/ 96791 h 104955"/>
                  <a:gd name="connsiteX11" fmla="*/ 81593 w 91835"/>
                  <a:gd name="connsiteY11" fmla="*/ 13517 h 104955"/>
                  <a:gd name="connsiteX12" fmla="*/ 67857 w 91835"/>
                  <a:gd name="connsiteY12" fmla="*/ 13517 h 104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1835" h="104955">
                    <a:moveTo>
                      <a:pt x="67857" y="13517"/>
                    </a:moveTo>
                    <a:lnTo>
                      <a:pt x="27253" y="75973"/>
                    </a:lnTo>
                    <a:lnTo>
                      <a:pt x="26059" y="75973"/>
                    </a:lnTo>
                    <a:lnTo>
                      <a:pt x="26059" y="13517"/>
                    </a:lnTo>
                    <a:lnTo>
                      <a:pt x="13517" y="13517"/>
                    </a:lnTo>
                    <a:lnTo>
                      <a:pt x="13517" y="96791"/>
                    </a:lnTo>
                    <a:lnTo>
                      <a:pt x="27253" y="96791"/>
                    </a:lnTo>
                    <a:lnTo>
                      <a:pt x="67857" y="34335"/>
                    </a:lnTo>
                    <a:lnTo>
                      <a:pt x="69051" y="34335"/>
                    </a:lnTo>
                    <a:lnTo>
                      <a:pt x="69051" y="96791"/>
                    </a:lnTo>
                    <a:lnTo>
                      <a:pt x="81593" y="96791"/>
                    </a:lnTo>
                    <a:lnTo>
                      <a:pt x="81593" y="13517"/>
                    </a:lnTo>
                    <a:lnTo>
                      <a:pt x="67857" y="13517"/>
                    </a:lnTo>
                    <a:close/>
                  </a:path>
                </a:pathLst>
              </a:custGeom>
              <a:grpFill/>
              <a:ln w="130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33" name="Полилиния: фигура 32">
                <a:extLst>
                  <a:ext uri="{FF2B5EF4-FFF2-40B4-BE49-F238E27FC236}">
                    <a16:creationId xmlns:a16="http://schemas.microsoft.com/office/drawing/2014/main" id="{FFB04040-2C71-4CA8-B519-C62B980DBB36}"/>
                  </a:ext>
                </a:extLst>
              </p:cNvPr>
              <p:cNvSpPr/>
              <p:nvPr/>
            </p:nvSpPr>
            <p:spPr>
              <a:xfrm>
                <a:off x="1848545" y="246386"/>
                <a:ext cx="104955" cy="118074"/>
              </a:xfrm>
              <a:custGeom>
                <a:avLst/>
                <a:gdLst>
                  <a:gd name="connsiteX0" fmla="*/ 49359 w 104955"/>
                  <a:gd name="connsiteY0" fmla="*/ 24819 h 118074"/>
                  <a:gd name="connsiteX1" fmla="*/ 66677 w 104955"/>
                  <a:gd name="connsiteY1" fmla="*/ 24819 h 118074"/>
                  <a:gd name="connsiteX2" fmla="*/ 81003 w 104955"/>
                  <a:gd name="connsiteY2" fmla="*/ 85490 h 118074"/>
                  <a:gd name="connsiteX3" fmla="*/ 35020 w 104955"/>
                  <a:gd name="connsiteY3" fmla="*/ 85490 h 118074"/>
                  <a:gd name="connsiteX4" fmla="*/ 49359 w 104955"/>
                  <a:gd name="connsiteY4" fmla="*/ 24819 h 118074"/>
                  <a:gd name="connsiteX5" fmla="*/ 26059 w 104955"/>
                  <a:gd name="connsiteY5" fmla="*/ 96791 h 118074"/>
                  <a:gd name="connsiteX6" fmla="*/ 89964 w 104955"/>
                  <a:gd name="connsiteY6" fmla="*/ 96791 h 118074"/>
                  <a:gd name="connsiteX7" fmla="*/ 89964 w 104955"/>
                  <a:gd name="connsiteY7" fmla="*/ 111067 h 118074"/>
                  <a:gd name="connsiteX8" fmla="*/ 102506 w 104955"/>
                  <a:gd name="connsiteY8" fmla="*/ 111067 h 118074"/>
                  <a:gd name="connsiteX9" fmla="*/ 102506 w 104955"/>
                  <a:gd name="connsiteY9" fmla="*/ 85490 h 118074"/>
                  <a:gd name="connsiteX10" fmla="*/ 93545 w 104955"/>
                  <a:gd name="connsiteY10" fmla="*/ 85490 h 118074"/>
                  <a:gd name="connsiteX11" fmla="*/ 76228 w 104955"/>
                  <a:gd name="connsiteY11" fmla="*/ 13517 h 118074"/>
                  <a:gd name="connsiteX12" fmla="*/ 39795 w 104955"/>
                  <a:gd name="connsiteY12" fmla="*/ 13517 h 118074"/>
                  <a:gd name="connsiteX13" fmla="*/ 22477 w 104955"/>
                  <a:gd name="connsiteY13" fmla="*/ 85490 h 118074"/>
                  <a:gd name="connsiteX14" fmla="*/ 13517 w 104955"/>
                  <a:gd name="connsiteY14" fmla="*/ 85490 h 118074"/>
                  <a:gd name="connsiteX15" fmla="*/ 13517 w 104955"/>
                  <a:gd name="connsiteY15" fmla="*/ 111067 h 118074"/>
                  <a:gd name="connsiteX16" fmla="*/ 26059 w 104955"/>
                  <a:gd name="connsiteY16" fmla="*/ 111067 h 118074"/>
                  <a:gd name="connsiteX17" fmla="*/ 26059 w 104955"/>
                  <a:gd name="connsiteY17" fmla="*/ 96791 h 1180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04955" h="118074">
                    <a:moveTo>
                      <a:pt x="49359" y="24819"/>
                    </a:moveTo>
                    <a:lnTo>
                      <a:pt x="66677" y="24819"/>
                    </a:lnTo>
                    <a:lnTo>
                      <a:pt x="81003" y="85490"/>
                    </a:lnTo>
                    <a:lnTo>
                      <a:pt x="35020" y="85490"/>
                    </a:lnTo>
                    <a:lnTo>
                      <a:pt x="49359" y="24819"/>
                    </a:lnTo>
                    <a:close/>
                    <a:moveTo>
                      <a:pt x="26059" y="96791"/>
                    </a:moveTo>
                    <a:lnTo>
                      <a:pt x="89964" y="96791"/>
                    </a:lnTo>
                    <a:lnTo>
                      <a:pt x="89964" y="111067"/>
                    </a:lnTo>
                    <a:lnTo>
                      <a:pt x="102506" y="111067"/>
                    </a:lnTo>
                    <a:lnTo>
                      <a:pt x="102506" y="85490"/>
                    </a:lnTo>
                    <a:lnTo>
                      <a:pt x="93545" y="85490"/>
                    </a:lnTo>
                    <a:lnTo>
                      <a:pt x="76228" y="13517"/>
                    </a:lnTo>
                    <a:lnTo>
                      <a:pt x="39795" y="13517"/>
                    </a:lnTo>
                    <a:lnTo>
                      <a:pt x="22477" y="85490"/>
                    </a:lnTo>
                    <a:lnTo>
                      <a:pt x="13517" y="85490"/>
                    </a:lnTo>
                    <a:lnTo>
                      <a:pt x="13517" y="111067"/>
                    </a:lnTo>
                    <a:lnTo>
                      <a:pt x="26059" y="111067"/>
                    </a:lnTo>
                    <a:lnTo>
                      <a:pt x="26059" y="96791"/>
                    </a:lnTo>
                    <a:close/>
                  </a:path>
                </a:pathLst>
              </a:custGeom>
              <a:grpFill/>
              <a:ln w="130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34" name="Полилиния: фигура 33">
                <a:extLst>
                  <a:ext uri="{FF2B5EF4-FFF2-40B4-BE49-F238E27FC236}">
                    <a16:creationId xmlns:a16="http://schemas.microsoft.com/office/drawing/2014/main" id="{C576990D-61D0-4E2F-AE2A-691ED67BE6A2}"/>
                  </a:ext>
                </a:extLst>
              </p:cNvPr>
              <p:cNvSpPr/>
              <p:nvPr/>
            </p:nvSpPr>
            <p:spPr>
              <a:xfrm>
                <a:off x="1965622" y="246386"/>
                <a:ext cx="78716" cy="104955"/>
              </a:xfrm>
              <a:custGeom>
                <a:avLst/>
                <a:gdLst>
                  <a:gd name="connsiteX0" fmla="*/ 75021 w 78716"/>
                  <a:gd name="connsiteY0" fmla="*/ 85490 h 104955"/>
                  <a:gd name="connsiteX1" fmla="*/ 26046 w 78716"/>
                  <a:gd name="connsiteY1" fmla="*/ 85490 h 104955"/>
                  <a:gd name="connsiteX2" fmla="*/ 26046 w 78716"/>
                  <a:gd name="connsiteY2" fmla="*/ 60507 h 104955"/>
                  <a:gd name="connsiteX3" fmla="*/ 64866 w 78716"/>
                  <a:gd name="connsiteY3" fmla="*/ 60507 h 104955"/>
                  <a:gd name="connsiteX4" fmla="*/ 64866 w 78716"/>
                  <a:gd name="connsiteY4" fmla="*/ 49206 h 104955"/>
                  <a:gd name="connsiteX5" fmla="*/ 26046 w 78716"/>
                  <a:gd name="connsiteY5" fmla="*/ 49206 h 104955"/>
                  <a:gd name="connsiteX6" fmla="*/ 26046 w 78716"/>
                  <a:gd name="connsiteY6" fmla="*/ 24819 h 104955"/>
                  <a:gd name="connsiteX7" fmla="*/ 75021 w 78716"/>
                  <a:gd name="connsiteY7" fmla="*/ 24819 h 104955"/>
                  <a:gd name="connsiteX8" fmla="*/ 75021 w 78716"/>
                  <a:gd name="connsiteY8" fmla="*/ 13517 h 104955"/>
                  <a:gd name="connsiteX9" fmla="*/ 13517 w 78716"/>
                  <a:gd name="connsiteY9" fmla="*/ 13517 h 104955"/>
                  <a:gd name="connsiteX10" fmla="*/ 13517 w 78716"/>
                  <a:gd name="connsiteY10" fmla="*/ 96791 h 104955"/>
                  <a:gd name="connsiteX11" fmla="*/ 75021 w 78716"/>
                  <a:gd name="connsiteY11" fmla="*/ 96791 h 104955"/>
                  <a:gd name="connsiteX12" fmla="*/ 75021 w 78716"/>
                  <a:gd name="connsiteY12" fmla="*/ 85490 h 104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78716" h="104955">
                    <a:moveTo>
                      <a:pt x="75021" y="85490"/>
                    </a:moveTo>
                    <a:lnTo>
                      <a:pt x="26046" y="85490"/>
                    </a:lnTo>
                    <a:lnTo>
                      <a:pt x="26046" y="60507"/>
                    </a:lnTo>
                    <a:lnTo>
                      <a:pt x="64866" y="60507"/>
                    </a:lnTo>
                    <a:lnTo>
                      <a:pt x="64866" y="49206"/>
                    </a:lnTo>
                    <a:lnTo>
                      <a:pt x="26046" y="49206"/>
                    </a:lnTo>
                    <a:lnTo>
                      <a:pt x="26046" y="24819"/>
                    </a:lnTo>
                    <a:lnTo>
                      <a:pt x="75021" y="24819"/>
                    </a:lnTo>
                    <a:lnTo>
                      <a:pt x="75021" y="13517"/>
                    </a:lnTo>
                    <a:lnTo>
                      <a:pt x="13517" y="13517"/>
                    </a:lnTo>
                    <a:lnTo>
                      <a:pt x="13517" y="96791"/>
                    </a:lnTo>
                    <a:lnTo>
                      <a:pt x="75021" y="96791"/>
                    </a:lnTo>
                    <a:lnTo>
                      <a:pt x="75021" y="85490"/>
                    </a:lnTo>
                    <a:close/>
                  </a:path>
                </a:pathLst>
              </a:custGeom>
              <a:grpFill/>
              <a:ln w="130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35" name="Полилиния: фигура 34">
                <a:extLst>
                  <a:ext uri="{FF2B5EF4-FFF2-40B4-BE49-F238E27FC236}">
                    <a16:creationId xmlns:a16="http://schemas.microsoft.com/office/drawing/2014/main" id="{48CD23F9-65AE-4F3D-81A4-199E1A6D6F84}"/>
                  </a:ext>
                </a:extLst>
              </p:cNvPr>
              <p:cNvSpPr/>
              <p:nvPr/>
            </p:nvSpPr>
            <p:spPr>
              <a:xfrm>
                <a:off x="2058232" y="246386"/>
                <a:ext cx="91836" cy="104955"/>
              </a:xfrm>
              <a:custGeom>
                <a:avLst/>
                <a:gdLst>
                  <a:gd name="connsiteX0" fmla="*/ 83391 w 91835"/>
                  <a:gd name="connsiteY0" fmla="*/ 43853 h 104955"/>
                  <a:gd name="connsiteX1" fmla="*/ 80990 w 91835"/>
                  <a:gd name="connsiteY1" fmla="*/ 32075 h 104955"/>
                  <a:gd name="connsiteX2" fmla="*/ 74063 w 91835"/>
                  <a:gd name="connsiteY2" fmla="*/ 22439 h 104955"/>
                  <a:gd name="connsiteX3" fmla="*/ 63554 w 91835"/>
                  <a:gd name="connsiteY3" fmla="*/ 15896 h 104955"/>
                  <a:gd name="connsiteX4" fmla="*/ 49936 w 91835"/>
                  <a:gd name="connsiteY4" fmla="*/ 13517 h 104955"/>
                  <a:gd name="connsiteX5" fmla="*/ 13517 w 91835"/>
                  <a:gd name="connsiteY5" fmla="*/ 13517 h 104955"/>
                  <a:gd name="connsiteX6" fmla="*/ 13517 w 91835"/>
                  <a:gd name="connsiteY6" fmla="*/ 96791 h 104955"/>
                  <a:gd name="connsiteX7" fmla="*/ 26059 w 91835"/>
                  <a:gd name="connsiteY7" fmla="*/ 96791 h 104955"/>
                  <a:gd name="connsiteX8" fmla="*/ 26059 w 91835"/>
                  <a:gd name="connsiteY8" fmla="*/ 74189 h 104955"/>
                  <a:gd name="connsiteX9" fmla="*/ 49936 w 91835"/>
                  <a:gd name="connsiteY9" fmla="*/ 74189 h 104955"/>
                  <a:gd name="connsiteX10" fmla="*/ 63554 w 91835"/>
                  <a:gd name="connsiteY10" fmla="*/ 71809 h 104955"/>
                  <a:gd name="connsiteX11" fmla="*/ 74063 w 91835"/>
                  <a:gd name="connsiteY11" fmla="*/ 65266 h 104955"/>
                  <a:gd name="connsiteX12" fmla="*/ 80990 w 91835"/>
                  <a:gd name="connsiteY12" fmla="*/ 55630 h 104955"/>
                  <a:gd name="connsiteX13" fmla="*/ 83391 w 91835"/>
                  <a:gd name="connsiteY13" fmla="*/ 43853 h 104955"/>
                  <a:gd name="connsiteX14" fmla="*/ 70849 w 91835"/>
                  <a:gd name="connsiteY14" fmla="*/ 43853 h 104955"/>
                  <a:gd name="connsiteX15" fmla="*/ 65352 w 91835"/>
                  <a:gd name="connsiteY15" fmla="*/ 57652 h 104955"/>
                  <a:gd name="connsiteX16" fmla="*/ 49936 w 91835"/>
                  <a:gd name="connsiteY16" fmla="*/ 62887 h 104955"/>
                  <a:gd name="connsiteX17" fmla="*/ 26059 w 91835"/>
                  <a:gd name="connsiteY17" fmla="*/ 62887 h 104955"/>
                  <a:gd name="connsiteX18" fmla="*/ 26059 w 91835"/>
                  <a:gd name="connsiteY18" fmla="*/ 24819 h 104955"/>
                  <a:gd name="connsiteX19" fmla="*/ 49936 w 91835"/>
                  <a:gd name="connsiteY19" fmla="*/ 24819 h 104955"/>
                  <a:gd name="connsiteX20" fmla="*/ 65352 w 91835"/>
                  <a:gd name="connsiteY20" fmla="*/ 30053 h 104955"/>
                  <a:gd name="connsiteX21" fmla="*/ 70849 w 91835"/>
                  <a:gd name="connsiteY21" fmla="*/ 43853 h 104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91835" h="104955">
                    <a:moveTo>
                      <a:pt x="83391" y="43853"/>
                    </a:moveTo>
                    <a:cubicBezTo>
                      <a:pt x="83391" y="39689"/>
                      <a:pt x="82551" y="35763"/>
                      <a:pt x="80990" y="32075"/>
                    </a:cubicBezTo>
                    <a:cubicBezTo>
                      <a:pt x="79324" y="28387"/>
                      <a:pt x="77054" y="25175"/>
                      <a:pt x="74063" y="22439"/>
                    </a:cubicBezTo>
                    <a:cubicBezTo>
                      <a:pt x="71085" y="19703"/>
                      <a:pt x="67621" y="17443"/>
                      <a:pt x="63554" y="15896"/>
                    </a:cubicBezTo>
                    <a:cubicBezTo>
                      <a:pt x="59382" y="14350"/>
                      <a:pt x="54843" y="13517"/>
                      <a:pt x="49936" y="13517"/>
                    </a:cubicBezTo>
                    <a:lnTo>
                      <a:pt x="13517" y="13517"/>
                    </a:lnTo>
                    <a:lnTo>
                      <a:pt x="13517" y="96791"/>
                    </a:lnTo>
                    <a:lnTo>
                      <a:pt x="26059" y="96791"/>
                    </a:lnTo>
                    <a:lnTo>
                      <a:pt x="26059" y="74189"/>
                    </a:lnTo>
                    <a:lnTo>
                      <a:pt x="49936" y="74189"/>
                    </a:lnTo>
                    <a:cubicBezTo>
                      <a:pt x="54843" y="74189"/>
                      <a:pt x="59382" y="73356"/>
                      <a:pt x="63554" y="71809"/>
                    </a:cubicBezTo>
                    <a:cubicBezTo>
                      <a:pt x="67621" y="70262"/>
                      <a:pt x="71085" y="68002"/>
                      <a:pt x="74063" y="65266"/>
                    </a:cubicBezTo>
                    <a:cubicBezTo>
                      <a:pt x="77054" y="62530"/>
                      <a:pt x="79324" y="59318"/>
                      <a:pt x="80990" y="55630"/>
                    </a:cubicBezTo>
                    <a:cubicBezTo>
                      <a:pt x="82551" y="51942"/>
                      <a:pt x="83391" y="48016"/>
                      <a:pt x="83391" y="43853"/>
                    </a:cubicBezTo>
                    <a:close/>
                    <a:moveTo>
                      <a:pt x="70849" y="43853"/>
                    </a:moveTo>
                    <a:cubicBezTo>
                      <a:pt x="70849" y="49563"/>
                      <a:pt x="69051" y="54202"/>
                      <a:pt x="65352" y="57652"/>
                    </a:cubicBezTo>
                    <a:cubicBezTo>
                      <a:pt x="61652" y="61102"/>
                      <a:pt x="56509" y="62887"/>
                      <a:pt x="49936" y="62887"/>
                    </a:cubicBezTo>
                    <a:lnTo>
                      <a:pt x="26059" y="62887"/>
                    </a:lnTo>
                    <a:lnTo>
                      <a:pt x="26059" y="24819"/>
                    </a:lnTo>
                    <a:lnTo>
                      <a:pt x="49936" y="24819"/>
                    </a:lnTo>
                    <a:cubicBezTo>
                      <a:pt x="56509" y="24819"/>
                      <a:pt x="61652" y="26603"/>
                      <a:pt x="65352" y="30053"/>
                    </a:cubicBezTo>
                    <a:cubicBezTo>
                      <a:pt x="69051" y="33503"/>
                      <a:pt x="70849" y="38142"/>
                      <a:pt x="70849" y="43853"/>
                    </a:cubicBezTo>
                    <a:close/>
                  </a:path>
                </a:pathLst>
              </a:custGeom>
              <a:grpFill/>
              <a:ln w="130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36" name="Полилиния: фигура 35">
                <a:extLst>
                  <a:ext uri="{FF2B5EF4-FFF2-40B4-BE49-F238E27FC236}">
                    <a16:creationId xmlns:a16="http://schemas.microsoft.com/office/drawing/2014/main" id="{24DD1C33-88AE-454C-956C-DAA65429FFF0}"/>
                  </a:ext>
                </a:extLst>
              </p:cNvPr>
              <p:cNvSpPr/>
              <p:nvPr/>
            </p:nvSpPr>
            <p:spPr>
              <a:xfrm>
                <a:off x="2160983" y="246386"/>
                <a:ext cx="104955" cy="104955"/>
              </a:xfrm>
              <a:custGeom>
                <a:avLst/>
                <a:gdLst>
                  <a:gd name="connsiteX0" fmla="*/ 45174 w 104955"/>
                  <a:gd name="connsiteY0" fmla="*/ 85490 h 104955"/>
                  <a:gd name="connsiteX1" fmla="*/ 26059 w 104955"/>
                  <a:gd name="connsiteY1" fmla="*/ 85490 h 104955"/>
                  <a:gd name="connsiteX2" fmla="*/ 26059 w 104955"/>
                  <a:gd name="connsiteY2" fmla="*/ 52180 h 104955"/>
                  <a:gd name="connsiteX3" fmla="*/ 45174 w 104955"/>
                  <a:gd name="connsiteY3" fmla="*/ 52180 h 104955"/>
                  <a:gd name="connsiteX4" fmla="*/ 53059 w 104955"/>
                  <a:gd name="connsiteY4" fmla="*/ 53370 h 104955"/>
                  <a:gd name="connsiteX5" fmla="*/ 59264 w 104955"/>
                  <a:gd name="connsiteY5" fmla="*/ 56938 h 104955"/>
                  <a:gd name="connsiteX6" fmla="*/ 63449 w 104955"/>
                  <a:gd name="connsiteY6" fmla="*/ 62173 h 104955"/>
                  <a:gd name="connsiteX7" fmla="*/ 64879 w 104955"/>
                  <a:gd name="connsiteY7" fmla="*/ 68835 h 104955"/>
                  <a:gd name="connsiteX8" fmla="*/ 63449 w 104955"/>
                  <a:gd name="connsiteY8" fmla="*/ 75377 h 104955"/>
                  <a:gd name="connsiteX9" fmla="*/ 59264 w 104955"/>
                  <a:gd name="connsiteY9" fmla="*/ 80731 h 104955"/>
                  <a:gd name="connsiteX10" fmla="*/ 53059 w 104955"/>
                  <a:gd name="connsiteY10" fmla="*/ 84180 h 104955"/>
                  <a:gd name="connsiteX11" fmla="*/ 45174 w 104955"/>
                  <a:gd name="connsiteY11" fmla="*/ 85490 h 104955"/>
                  <a:gd name="connsiteX12" fmla="*/ 77421 w 104955"/>
                  <a:gd name="connsiteY12" fmla="*/ 68835 h 104955"/>
                  <a:gd name="connsiteX13" fmla="*/ 75152 w 104955"/>
                  <a:gd name="connsiteY13" fmla="*/ 57890 h 104955"/>
                  <a:gd name="connsiteX14" fmla="*/ 68697 w 104955"/>
                  <a:gd name="connsiteY14" fmla="*/ 49087 h 104955"/>
                  <a:gd name="connsiteX15" fmla="*/ 58543 w 104955"/>
                  <a:gd name="connsiteY15" fmla="*/ 43020 h 104955"/>
                  <a:gd name="connsiteX16" fmla="*/ 45174 w 104955"/>
                  <a:gd name="connsiteY16" fmla="*/ 40878 h 104955"/>
                  <a:gd name="connsiteX17" fmla="*/ 26059 w 104955"/>
                  <a:gd name="connsiteY17" fmla="*/ 40878 h 104955"/>
                  <a:gd name="connsiteX18" fmla="*/ 26059 w 104955"/>
                  <a:gd name="connsiteY18" fmla="*/ 13517 h 104955"/>
                  <a:gd name="connsiteX19" fmla="*/ 13517 w 104955"/>
                  <a:gd name="connsiteY19" fmla="*/ 13517 h 104955"/>
                  <a:gd name="connsiteX20" fmla="*/ 13517 w 104955"/>
                  <a:gd name="connsiteY20" fmla="*/ 96791 h 104955"/>
                  <a:gd name="connsiteX21" fmla="*/ 45174 w 104955"/>
                  <a:gd name="connsiteY21" fmla="*/ 96791 h 104955"/>
                  <a:gd name="connsiteX22" fmla="*/ 58543 w 104955"/>
                  <a:gd name="connsiteY22" fmla="*/ 94530 h 104955"/>
                  <a:gd name="connsiteX23" fmla="*/ 68697 w 104955"/>
                  <a:gd name="connsiteY23" fmla="*/ 88582 h 104955"/>
                  <a:gd name="connsiteX24" fmla="*/ 75152 w 104955"/>
                  <a:gd name="connsiteY24" fmla="*/ 79661 h 104955"/>
                  <a:gd name="connsiteX25" fmla="*/ 77421 w 104955"/>
                  <a:gd name="connsiteY25" fmla="*/ 68835 h 104955"/>
                  <a:gd name="connsiteX26" fmla="*/ 101312 w 104955"/>
                  <a:gd name="connsiteY26" fmla="*/ 96791 h 104955"/>
                  <a:gd name="connsiteX27" fmla="*/ 101312 w 104955"/>
                  <a:gd name="connsiteY27" fmla="*/ 13517 h 104955"/>
                  <a:gd name="connsiteX28" fmla="*/ 88770 w 104955"/>
                  <a:gd name="connsiteY28" fmla="*/ 13517 h 104955"/>
                  <a:gd name="connsiteX29" fmla="*/ 88770 w 104955"/>
                  <a:gd name="connsiteY29" fmla="*/ 96791 h 104955"/>
                  <a:gd name="connsiteX30" fmla="*/ 101312 w 104955"/>
                  <a:gd name="connsiteY30" fmla="*/ 96791 h 104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104955" h="104955">
                    <a:moveTo>
                      <a:pt x="45174" y="85490"/>
                    </a:moveTo>
                    <a:lnTo>
                      <a:pt x="26059" y="85490"/>
                    </a:lnTo>
                    <a:lnTo>
                      <a:pt x="26059" y="52180"/>
                    </a:lnTo>
                    <a:lnTo>
                      <a:pt x="45174" y="52180"/>
                    </a:lnTo>
                    <a:cubicBezTo>
                      <a:pt x="48034" y="52180"/>
                      <a:pt x="50671" y="52537"/>
                      <a:pt x="53059" y="53370"/>
                    </a:cubicBezTo>
                    <a:cubicBezTo>
                      <a:pt x="55446" y="54202"/>
                      <a:pt x="57467" y="55392"/>
                      <a:pt x="59264" y="56938"/>
                    </a:cubicBezTo>
                    <a:cubicBezTo>
                      <a:pt x="61061" y="58485"/>
                      <a:pt x="62374" y="60150"/>
                      <a:pt x="63449" y="62173"/>
                    </a:cubicBezTo>
                    <a:cubicBezTo>
                      <a:pt x="64407" y="64195"/>
                      <a:pt x="64879" y="66456"/>
                      <a:pt x="64879" y="68835"/>
                    </a:cubicBezTo>
                    <a:cubicBezTo>
                      <a:pt x="64879" y="71215"/>
                      <a:pt x="64407" y="73356"/>
                      <a:pt x="63449" y="75377"/>
                    </a:cubicBezTo>
                    <a:cubicBezTo>
                      <a:pt x="62374" y="77400"/>
                      <a:pt x="61061" y="79185"/>
                      <a:pt x="59264" y="80731"/>
                    </a:cubicBezTo>
                    <a:cubicBezTo>
                      <a:pt x="57467" y="82278"/>
                      <a:pt x="55446" y="83349"/>
                      <a:pt x="53059" y="84180"/>
                    </a:cubicBezTo>
                    <a:cubicBezTo>
                      <a:pt x="50671" y="85014"/>
                      <a:pt x="48034" y="85490"/>
                      <a:pt x="45174" y="85490"/>
                    </a:cubicBezTo>
                    <a:close/>
                    <a:moveTo>
                      <a:pt x="77421" y="68835"/>
                    </a:moveTo>
                    <a:cubicBezTo>
                      <a:pt x="77421" y="64909"/>
                      <a:pt x="76700" y="61340"/>
                      <a:pt x="75152" y="57890"/>
                    </a:cubicBezTo>
                    <a:cubicBezTo>
                      <a:pt x="73604" y="54559"/>
                      <a:pt x="71452" y="51585"/>
                      <a:pt x="68697" y="49087"/>
                    </a:cubicBezTo>
                    <a:cubicBezTo>
                      <a:pt x="65955" y="46589"/>
                      <a:pt x="62491" y="44566"/>
                      <a:pt x="58543" y="43020"/>
                    </a:cubicBezTo>
                    <a:cubicBezTo>
                      <a:pt x="54607" y="41592"/>
                      <a:pt x="50067" y="40878"/>
                      <a:pt x="45174" y="40878"/>
                    </a:cubicBezTo>
                    <a:lnTo>
                      <a:pt x="26059" y="40878"/>
                    </a:lnTo>
                    <a:lnTo>
                      <a:pt x="26059" y="13517"/>
                    </a:lnTo>
                    <a:lnTo>
                      <a:pt x="13517" y="13517"/>
                    </a:lnTo>
                    <a:lnTo>
                      <a:pt x="13517" y="96791"/>
                    </a:lnTo>
                    <a:lnTo>
                      <a:pt x="45174" y="96791"/>
                    </a:lnTo>
                    <a:cubicBezTo>
                      <a:pt x="50067" y="96791"/>
                      <a:pt x="54607" y="96077"/>
                      <a:pt x="58543" y="94530"/>
                    </a:cubicBezTo>
                    <a:cubicBezTo>
                      <a:pt x="62491" y="93103"/>
                      <a:pt x="65955" y="91081"/>
                      <a:pt x="68697" y="88582"/>
                    </a:cubicBezTo>
                    <a:cubicBezTo>
                      <a:pt x="71452" y="86084"/>
                      <a:pt x="73604" y="83110"/>
                      <a:pt x="75152" y="79661"/>
                    </a:cubicBezTo>
                    <a:cubicBezTo>
                      <a:pt x="76700" y="76330"/>
                      <a:pt x="77421" y="72760"/>
                      <a:pt x="77421" y="68835"/>
                    </a:cubicBezTo>
                    <a:close/>
                    <a:moveTo>
                      <a:pt x="101312" y="96791"/>
                    </a:moveTo>
                    <a:lnTo>
                      <a:pt x="101312" y="13517"/>
                    </a:lnTo>
                    <a:lnTo>
                      <a:pt x="88770" y="13517"/>
                    </a:lnTo>
                    <a:lnTo>
                      <a:pt x="88770" y="96791"/>
                    </a:lnTo>
                    <a:lnTo>
                      <a:pt x="101312" y="96791"/>
                    </a:lnTo>
                    <a:close/>
                  </a:path>
                </a:pathLst>
              </a:custGeom>
              <a:grpFill/>
              <a:ln w="130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37" name="Полилиния: фигура 36">
                <a:extLst>
                  <a:ext uri="{FF2B5EF4-FFF2-40B4-BE49-F238E27FC236}">
                    <a16:creationId xmlns:a16="http://schemas.microsoft.com/office/drawing/2014/main" id="{CBE9C3F3-9EF2-43AC-85C7-22BF37B91A88}"/>
                  </a:ext>
                </a:extLst>
              </p:cNvPr>
              <p:cNvSpPr/>
              <p:nvPr/>
            </p:nvSpPr>
            <p:spPr>
              <a:xfrm>
                <a:off x="1649643" y="382343"/>
                <a:ext cx="91836" cy="118074"/>
              </a:xfrm>
              <a:custGeom>
                <a:avLst/>
                <a:gdLst>
                  <a:gd name="connsiteX0" fmla="*/ 13517 w 91835"/>
                  <a:gd name="connsiteY0" fmla="*/ 96791 h 118074"/>
                  <a:gd name="connsiteX1" fmla="*/ 75627 w 91835"/>
                  <a:gd name="connsiteY1" fmla="*/ 96791 h 118074"/>
                  <a:gd name="connsiteX2" fmla="*/ 75627 w 91835"/>
                  <a:gd name="connsiteY2" fmla="*/ 111067 h 118074"/>
                  <a:gd name="connsiteX3" fmla="*/ 88169 w 91835"/>
                  <a:gd name="connsiteY3" fmla="*/ 111067 h 118074"/>
                  <a:gd name="connsiteX4" fmla="*/ 88169 w 91835"/>
                  <a:gd name="connsiteY4" fmla="*/ 85490 h 118074"/>
                  <a:gd name="connsiteX5" fmla="*/ 78613 w 91835"/>
                  <a:gd name="connsiteY5" fmla="*/ 85490 h 118074"/>
                  <a:gd name="connsiteX6" fmla="*/ 78613 w 91835"/>
                  <a:gd name="connsiteY6" fmla="*/ 13517 h 118074"/>
                  <a:gd name="connsiteX7" fmla="*/ 66072 w 91835"/>
                  <a:gd name="connsiteY7" fmla="*/ 13517 h 118074"/>
                  <a:gd name="connsiteX8" fmla="*/ 66072 w 91835"/>
                  <a:gd name="connsiteY8" fmla="*/ 85490 h 118074"/>
                  <a:gd name="connsiteX9" fmla="*/ 26058 w 91835"/>
                  <a:gd name="connsiteY9" fmla="*/ 85490 h 118074"/>
                  <a:gd name="connsiteX10" fmla="*/ 26058 w 91835"/>
                  <a:gd name="connsiteY10" fmla="*/ 13517 h 118074"/>
                  <a:gd name="connsiteX11" fmla="*/ 13517 w 91835"/>
                  <a:gd name="connsiteY11" fmla="*/ 13517 h 118074"/>
                  <a:gd name="connsiteX12" fmla="*/ 13517 w 91835"/>
                  <a:gd name="connsiteY12" fmla="*/ 96791 h 1180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1835" h="118074">
                    <a:moveTo>
                      <a:pt x="13517" y="96791"/>
                    </a:moveTo>
                    <a:lnTo>
                      <a:pt x="75627" y="96791"/>
                    </a:lnTo>
                    <a:lnTo>
                      <a:pt x="75627" y="111067"/>
                    </a:lnTo>
                    <a:lnTo>
                      <a:pt x="88169" y="111067"/>
                    </a:lnTo>
                    <a:lnTo>
                      <a:pt x="88169" y="85490"/>
                    </a:lnTo>
                    <a:lnTo>
                      <a:pt x="78613" y="85490"/>
                    </a:lnTo>
                    <a:lnTo>
                      <a:pt x="78613" y="13517"/>
                    </a:lnTo>
                    <a:lnTo>
                      <a:pt x="66072" y="13517"/>
                    </a:lnTo>
                    <a:lnTo>
                      <a:pt x="66072" y="85490"/>
                    </a:lnTo>
                    <a:lnTo>
                      <a:pt x="26058" y="85490"/>
                    </a:lnTo>
                    <a:lnTo>
                      <a:pt x="26058" y="13517"/>
                    </a:lnTo>
                    <a:lnTo>
                      <a:pt x="13517" y="13517"/>
                    </a:lnTo>
                    <a:lnTo>
                      <a:pt x="13517" y="96791"/>
                    </a:lnTo>
                    <a:close/>
                  </a:path>
                </a:pathLst>
              </a:custGeom>
              <a:grpFill/>
              <a:ln w="130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38" name="Полилиния: фигура 37">
                <a:extLst>
                  <a:ext uri="{FF2B5EF4-FFF2-40B4-BE49-F238E27FC236}">
                    <a16:creationId xmlns:a16="http://schemas.microsoft.com/office/drawing/2014/main" id="{96F55775-14D0-408B-8756-0C6274C9F1F2}"/>
                  </a:ext>
                </a:extLst>
              </p:cNvPr>
              <p:cNvSpPr/>
              <p:nvPr/>
            </p:nvSpPr>
            <p:spPr>
              <a:xfrm>
                <a:off x="1753573" y="382343"/>
                <a:ext cx="91836" cy="104955"/>
              </a:xfrm>
              <a:custGeom>
                <a:avLst/>
                <a:gdLst>
                  <a:gd name="connsiteX0" fmla="*/ 67858 w 91835"/>
                  <a:gd name="connsiteY0" fmla="*/ 13517 h 104955"/>
                  <a:gd name="connsiteX1" fmla="*/ 27253 w 91835"/>
                  <a:gd name="connsiteY1" fmla="*/ 75973 h 104955"/>
                  <a:gd name="connsiteX2" fmla="*/ 26046 w 91835"/>
                  <a:gd name="connsiteY2" fmla="*/ 75973 h 104955"/>
                  <a:gd name="connsiteX3" fmla="*/ 26046 w 91835"/>
                  <a:gd name="connsiteY3" fmla="*/ 13517 h 104955"/>
                  <a:gd name="connsiteX4" fmla="*/ 13517 w 91835"/>
                  <a:gd name="connsiteY4" fmla="*/ 13517 h 104955"/>
                  <a:gd name="connsiteX5" fmla="*/ 13517 w 91835"/>
                  <a:gd name="connsiteY5" fmla="*/ 96791 h 104955"/>
                  <a:gd name="connsiteX6" fmla="*/ 27253 w 91835"/>
                  <a:gd name="connsiteY6" fmla="*/ 96791 h 104955"/>
                  <a:gd name="connsiteX7" fmla="*/ 67858 w 91835"/>
                  <a:gd name="connsiteY7" fmla="*/ 34336 h 104955"/>
                  <a:gd name="connsiteX8" fmla="*/ 69051 w 91835"/>
                  <a:gd name="connsiteY8" fmla="*/ 34336 h 104955"/>
                  <a:gd name="connsiteX9" fmla="*/ 69051 w 91835"/>
                  <a:gd name="connsiteY9" fmla="*/ 96791 h 104955"/>
                  <a:gd name="connsiteX10" fmla="*/ 81593 w 91835"/>
                  <a:gd name="connsiteY10" fmla="*/ 96791 h 104955"/>
                  <a:gd name="connsiteX11" fmla="*/ 81593 w 91835"/>
                  <a:gd name="connsiteY11" fmla="*/ 13517 h 104955"/>
                  <a:gd name="connsiteX12" fmla="*/ 67858 w 91835"/>
                  <a:gd name="connsiteY12" fmla="*/ 13517 h 104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1835" h="104955">
                    <a:moveTo>
                      <a:pt x="67858" y="13517"/>
                    </a:moveTo>
                    <a:lnTo>
                      <a:pt x="27253" y="75973"/>
                    </a:lnTo>
                    <a:lnTo>
                      <a:pt x="26046" y="75973"/>
                    </a:lnTo>
                    <a:lnTo>
                      <a:pt x="26046" y="13517"/>
                    </a:lnTo>
                    <a:lnTo>
                      <a:pt x="13517" y="13517"/>
                    </a:lnTo>
                    <a:lnTo>
                      <a:pt x="13517" y="96791"/>
                    </a:lnTo>
                    <a:lnTo>
                      <a:pt x="27253" y="96791"/>
                    </a:lnTo>
                    <a:lnTo>
                      <a:pt x="67858" y="34336"/>
                    </a:lnTo>
                    <a:lnTo>
                      <a:pt x="69051" y="34336"/>
                    </a:lnTo>
                    <a:lnTo>
                      <a:pt x="69051" y="96791"/>
                    </a:lnTo>
                    <a:lnTo>
                      <a:pt x="81593" y="96791"/>
                    </a:lnTo>
                    <a:lnTo>
                      <a:pt x="81593" y="13517"/>
                    </a:lnTo>
                    <a:lnTo>
                      <a:pt x="67858" y="13517"/>
                    </a:lnTo>
                    <a:close/>
                  </a:path>
                </a:pathLst>
              </a:custGeom>
              <a:grpFill/>
              <a:ln w="130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39" name="Полилиния: фигура 38">
                <a:extLst>
                  <a:ext uri="{FF2B5EF4-FFF2-40B4-BE49-F238E27FC236}">
                    <a16:creationId xmlns:a16="http://schemas.microsoft.com/office/drawing/2014/main" id="{13A7F421-9875-4964-B152-943918F1DFEA}"/>
                  </a:ext>
                </a:extLst>
              </p:cNvPr>
              <p:cNvSpPr/>
              <p:nvPr/>
            </p:nvSpPr>
            <p:spPr>
              <a:xfrm>
                <a:off x="1853294" y="377585"/>
                <a:ext cx="118074" cy="118074"/>
              </a:xfrm>
              <a:custGeom>
                <a:avLst/>
                <a:gdLst>
                  <a:gd name="connsiteX0" fmla="*/ 57113 w 118074"/>
                  <a:gd name="connsiteY0" fmla="*/ 33146 h 118074"/>
                  <a:gd name="connsiteX1" fmla="*/ 57113 w 118074"/>
                  <a:gd name="connsiteY1" fmla="*/ 86680 h 118074"/>
                  <a:gd name="connsiteX2" fmla="*/ 43980 w 118074"/>
                  <a:gd name="connsiteY2" fmla="*/ 84300 h 118074"/>
                  <a:gd name="connsiteX3" fmla="*/ 34180 w 118074"/>
                  <a:gd name="connsiteY3" fmla="*/ 78708 h 118074"/>
                  <a:gd name="connsiteX4" fmla="*/ 28211 w 118074"/>
                  <a:gd name="connsiteY4" fmla="*/ 70262 h 118074"/>
                  <a:gd name="connsiteX5" fmla="*/ 26059 w 118074"/>
                  <a:gd name="connsiteY5" fmla="*/ 59912 h 118074"/>
                  <a:gd name="connsiteX6" fmla="*/ 28211 w 118074"/>
                  <a:gd name="connsiteY6" fmla="*/ 49562 h 118074"/>
                  <a:gd name="connsiteX7" fmla="*/ 34180 w 118074"/>
                  <a:gd name="connsiteY7" fmla="*/ 41236 h 118074"/>
                  <a:gd name="connsiteX8" fmla="*/ 43980 w 118074"/>
                  <a:gd name="connsiteY8" fmla="*/ 35526 h 118074"/>
                  <a:gd name="connsiteX9" fmla="*/ 57113 w 118074"/>
                  <a:gd name="connsiteY9" fmla="*/ 33146 h 118074"/>
                  <a:gd name="connsiteX10" fmla="*/ 69655 w 118074"/>
                  <a:gd name="connsiteY10" fmla="*/ 86680 h 118074"/>
                  <a:gd name="connsiteX11" fmla="*/ 69655 w 118074"/>
                  <a:gd name="connsiteY11" fmla="*/ 33146 h 118074"/>
                  <a:gd name="connsiteX12" fmla="*/ 82918 w 118074"/>
                  <a:gd name="connsiteY12" fmla="*/ 35526 h 118074"/>
                  <a:gd name="connsiteX13" fmla="*/ 92587 w 118074"/>
                  <a:gd name="connsiteY13" fmla="*/ 41236 h 118074"/>
                  <a:gd name="connsiteX14" fmla="*/ 98688 w 118074"/>
                  <a:gd name="connsiteY14" fmla="*/ 49562 h 118074"/>
                  <a:gd name="connsiteX15" fmla="*/ 100708 w 118074"/>
                  <a:gd name="connsiteY15" fmla="*/ 59912 h 118074"/>
                  <a:gd name="connsiteX16" fmla="*/ 98688 w 118074"/>
                  <a:gd name="connsiteY16" fmla="*/ 70262 h 118074"/>
                  <a:gd name="connsiteX17" fmla="*/ 92587 w 118074"/>
                  <a:gd name="connsiteY17" fmla="*/ 78708 h 118074"/>
                  <a:gd name="connsiteX18" fmla="*/ 82918 w 118074"/>
                  <a:gd name="connsiteY18" fmla="*/ 84300 h 118074"/>
                  <a:gd name="connsiteX19" fmla="*/ 69655 w 118074"/>
                  <a:gd name="connsiteY19" fmla="*/ 86680 h 118074"/>
                  <a:gd name="connsiteX20" fmla="*/ 69655 w 118074"/>
                  <a:gd name="connsiteY20" fmla="*/ 106309 h 118074"/>
                  <a:gd name="connsiteX21" fmla="*/ 69655 w 118074"/>
                  <a:gd name="connsiteY21" fmla="*/ 97981 h 118074"/>
                  <a:gd name="connsiteX22" fmla="*/ 87576 w 118074"/>
                  <a:gd name="connsiteY22" fmla="*/ 94530 h 118074"/>
                  <a:gd name="connsiteX23" fmla="*/ 101312 w 118074"/>
                  <a:gd name="connsiteY23" fmla="*/ 86204 h 118074"/>
                  <a:gd name="connsiteX24" fmla="*/ 110154 w 118074"/>
                  <a:gd name="connsiteY24" fmla="*/ 74307 h 118074"/>
                  <a:gd name="connsiteX25" fmla="*/ 113250 w 118074"/>
                  <a:gd name="connsiteY25" fmla="*/ 59912 h 118074"/>
                  <a:gd name="connsiteX26" fmla="*/ 110154 w 118074"/>
                  <a:gd name="connsiteY26" fmla="*/ 45518 h 118074"/>
                  <a:gd name="connsiteX27" fmla="*/ 101312 w 118074"/>
                  <a:gd name="connsiteY27" fmla="*/ 33503 h 118074"/>
                  <a:gd name="connsiteX28" fmla="*/ 87576 w 118074"/>
                  <a:gd name="connsiteY28" fmla="*/ 25176 h 118074"/>
                  <a:gd name="connsiteX29" fmla="*/ 69655 w 118074"/>
                  <a:gd name="connsiteY29" fmla="*/ 21845 h 118074"/>
                  <a:gd name="connsiteX30" fmla="*/ 69655 w 118074"/>
                  <a:gd name="connsiteY30" fmla="*/ 13517 h 118074"/>
                  <a:gd name="connsiteX31" fmla="*/ 57113 w 118074"/>
                  <a:gd name="connsiteY31" fmla="*/ 13517 h 118074"/>
                  <a:gd name="connsiteX32" fmla="*/ 57113 w 118074"/>
                  <a:gd name="connsiteY32" fmla="*/ 21845 h 118074"/>
                  <a:gd name="connsiteX33" fmla="*/ 39205 w 118074"/>
                  <a:gd name="connsiteY33" fmla="*/ 25176 h 118074"/>
                  <a:gd name="connsiteX34" fmla="*/ 25469 w 118074"/>
                  <a:gd name="connsiteY34" fmla="*/ 33503 h 118074"/>
                  <a:gd name="connsiteX35" fmla="*/ 16626 w 118074"/>
                  <a:gd name="connsiteY35" fmla="*/ 45518 h 118074"/>
                  <a:gd name="connsiteX36" fmla="*/ 13517 w 118074"/>
                  <a:gd name="connsiteY36" fmla="*/ 59912 h 118074"/>
                  <a:gd name="connsiteX37" fmla="*/ 16626 w 118074"/>
                  <a:gd name="connsiteY37" fmla="*/ 74307 h 118074"/>
                  <a:gd name="connsiteX38" fmla="*/ 25469 w 118074"/>
                  <a:gd name="connsiteY38" fmla="*/ 86204 h 118074"/>
                  <a:gd name="connsiteX39" fmla="*/ 39205 w 118074"/>
                  <a:gd name="connsiteY39" fmla="*/ 94530 h 118074"/>
                  <a:gd name="connsiteX40" fmla="*/ 57113 w 118074"/>
                  <a:gd name="connsiteY40" fmla="*/ 97981 h 118074"/>
                  <a:gd name="connsiteX41" fmla="*/ 57113 w 118074"/>
                  <a:gd name="connsiteY41" fmla="*/ 106309 h 118074"/>
                  <a:gd name="connsiteX42" fmla="*/ 69655 w 118074"/>
                  <a:gd name="connsiteY42" fmla="*/ 106309 h 1180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</a:cxnLst>
                <a:rect l="l" t="t" r="r" b="b"/>
                <a:pathLst>
                  <a:path w="118074" h="118074">
                    <a:moveTo>
                      <a:pt x="57113" y="33146"/>
                    </a:moveTo>
                    <a:lnTo>
                      <a:pt x="57113" y="86680"/>
                    </a:lnTo>
                    <a:cubicBezTo>
                      <a:pt x="52219" y="86560"/>
                      <a:pt x="47798" y="85727"/>
                      <a:pt x="43980" y="84300"/>
                    </a:cubicBezTo>
                    <a:cubicBezTo>
                      <a:pt x="40031" y="82992"/>
                      <a:pt x="36817" y="81088"/>
                      <a:pt x="34180" y="78708"/>
                    </a:cubicBezTo>
                    <a:cubicBezTo>
                      <a:pt x="31556" y="76330"/>
                      <a:pt x="29523" y="73475"/>
                      <a:pt x="28211" y="70262"/>
                    </a:cubicBezTo>
                    <a:cubicBezTo>
                      <a:pt x="26781" y="67051"/>
                      <a:pt x="26059" y="63600"/>
                      <a:pt x="26059" y="59912"/>
                    </a:cubicBezTo>
                    <a:cubicBezTo>
                      <a:pt x="26059" y="56224"/>
                      <a:pt x="26781" y="52775"/>
                      <a:pt x="28211" y="49562"/>
                    </a:cubicBezTo>
                    <a:cubicBezTo>
                      <a:pt x="29523" y="46351"/>
                      <a:pt x="31556" y="43615"/>
                      <a:pt x="34180" y="41236"/>
                    </a:cubicBezTo>
                    <a:cubicBezTo>
                      <a:pt x="36817" y="38856"/>
                      <a:pt x="40031" y="36953"/>
                      <a:pt x="43980" y="35526"/>
                    </a:cubicBezTo>
                    <a:cubicBezTo>
                      <a:pt x="47798" y="34097"/>
                      <a:pt x="52219" y="33266"/>
                      <a:pt x="57113" y="33146"/>
                    </a:cubicBezTo>
                    <a:close/>
                    <a:moveTo>
                      <a:pt x="69655" y="86680"/>
                    </a:moveTo>
                    <a:lnTo>
                      <a:pt x="69655" y="33146"/>
                    </a:lnTo>
                    <a:cubicBezTo>
                      <a:pt x="74561" y="33266"/>
                      <a:pt x="78970" y="34097"/>
                      <a:pt x="82918" y="35526"/>
                    </a:cubicBezTo>
                    <a:cubicBezTo>
                      <a:pt x="86736" y="36953"/>
                      <a:pt x="89964" y="38856"/>
                      <a:pt x="92587" y="41236"/>
                    </a:cubicBezTo>
                    <a:cubicBezTo>
                      <a:pt x="95224" y="43615"/>
                      <a:pt x="97245" y="46351"/>
                      <a:pt x="98688" y="49562"/>
                    </a:cubicBezTo>
                    <a:cubicBezTo>
                      <a:pt x="100000" y="52775"/>
                      <a:pt x="100708" y="56224"/>
                      <a:pt x="100708" y="59912"/>
                    </a:cubicBezTo>
                    <a:cubicBezTo>
                      <a:pt x="100708" y="63600"/>
                      <a:pt x="100000" y="67051"/>
                      <a:pt x="98688" y="70262"/>
                    </a:cubicBezTo>
                    <a:cubicBezTo>
                      <a:pt x="97245" y="73475"/>
                      <a:pt x="95224" y="76330"/>
                      <a:pt x="92587" y="78708"/>
                    </a:cubicBezTo>
                    <a:cubicBezTo>
                      <a:pt x="89964" y="81088"/>
                      <a:pt x="86736" y="82992"/>
                      <a:pt x="82918" y="84300"/>
                    </a:cubicBezTo>
                    <a:cubicBezTo>
                      <a:pt x="78970" y="85727"/>
                      <a:pt x="74561" y="86560"/>
                      <a:pt x="69655" y="86680"/>
                    </a:cubicBezTo>
                    <a:close/>
                    <a:moveTo>
                      <a:pt x="69655" y="106309"/>
                    </a:moveTo>
                    <a:lnTo>
                      <a:pt x="69655" y="97981"/>
                    </a:lnTo>
                    <a:cubicBezTo>
                      <a:pt x="76228" y="97861"/>
                      <a:pt x="82197" y="96673"/>
                      <a:pt x="87576" y="94530"/>
                    </a:cubicBezTo>
                    <a:cubicBezTo>
                      <a:pt x="92955" y="92509"/>
                      <a:pt x="97494" y="89654"/>
                      <a:pt x="101312" y="86204"/>
                    </a:cubicBezTo>
                    <a:cubicBezTo>
                      <a:pt x="105130" y="82753"/>
                      <a:pt x="108121" y="78828"/>
                      <a:pt x="110154" y="74307"/>
                    </a:cubicBezTo>
                    <a:cubicBezTo>
                      <a:pt x="112175" y="69787"/>
                      <a:pt x="113250" y="65028"/>
                      <a:pt x="113250" y="59912"/>
                    </a:cubicBezTo>
                    <a:cubicBezTo>
                      <a:pt x="113250" y="54797"/>
                      <a:pt x="112175" y="50039"/>
                      <a:pt x="110154" y="45518"/>
                    </a:cubicBezTo>
                    <a:cubicBezTo>
                      <a:pt x="108121" y="40998"/>
                      <a:pt x="105130" y="36953"/>
                      <a:pt x="101312" y="33503"/>
                    </a:cubicBezTo>
                    <a:cubicBezTo>
                      <a:pt x="97494" y="30053"/>
                      <a:pt x="92955" y="27317"/>
                      <a:pt x="87576" y="25176"/>
                    </a:cubicBezTo>
                    <a:cubicBezTo>
                      <a:pt x="82197" y="23153"/>
                      <a:pt x="76228" y="21963"/>
                      <a:pt x="69655" y="21845"/>
                    </a:cubicBezTo>
                    <a:lnTo>
                      <a:pt x="69655" y="13517"/>
                    </a:lnTo>
                    <a:lnTo>
                      <a:pt x="57113" y="13517"/>
                    </a:lnTo>
                    <a:lnTo>
                      <a:pt x="57113" y="21845"/>
                    </a:lnTo>
                    <a:cubicBezTo>
                      <a:pt x="50553" y="21963"/>
                      <a:pt x="44570" y="23153"/>
                      <a:pt x="39205" y="25176"/>
                    </a:cubicBezTo>
                    <a:cubicBezTo>
                      <a:pt x="33826" y="27317"/>
                      <a:pt x="29286" y="30053"/>
                      <a:pt x="25469" y="33503"/>
                    </a:cubicBezTo>
                    <a:cubicBezTo>
                      <a:pt x="21638" y="36953"/>
                      <a:pt x="18660" y="40998"/>
                      <a:pt x="16626" y="45518"/>
                    </a:cubicBezTo>
                    <a:cubicBezTo>
                      <a:pt x="14593" y="50039"/>
                      <a:pt x="13517" y="54797"/>
                      <a:pt x="13517" y="59912"/>
                    </a:cubicBezTo>
                    <a:cubicBezTo>
                      <a:pt x="13517" y="65028"/>
                      <a:pt x="14593" y="69787"/>
                      <a:pt x="16626" y="74307"/>
                    </a:cubicBezTo>
                    <a:cubicBezTo>
                      <a:pt x="18660" y="78828"/>
                      <a:pt x="21638" y="82753"/>
                      <a:pt x="25469" y="86204"/>
                    </a:cubicBezTo>
                    <a:cubicBezTo>
                      <a:pt x="29286" y="89654"/>
                      <a:pt x="33826" y="92509"/>
                      <a:pt x="39205" y="94530"/>
                    </a:cubicBezTo>
                    <a:cubicBezTo>
                      <a:pt x="44570" y="96673"/>
                      <a:pt x="50553" y="97861"/>
                      <a:pt x="57113" y="97981"/>
                    </a:cubicBezTo>
                    <a:lnTo>
                      <a:pt x="57113" y="106309"/>
                    </a:lnTo>
                    <a:lnTo>
                      <a:pt x="69655" y="106309"/>
                    </a:lnTo>
                    <a:close/>
                  </a:path>
                </a:pathLst>
              </a:custGeom>
              <a:grpFill/>
              <a:ln w="130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40" name="Полилиния: фигура 39">
                <a:extLst>
                  <a:ext uri="{FF2B5EF4-FFF2-40B4-BE49-F238E27FC236}">
                    <a16:creationId xmlns:a16="http://schemas.microsoft.com/office/drawing/2014/main" id="{BF491195-BBA4-4766-BD4D-C44949383FFB}"/>
                  </a:ext>
                </a:extLst>
              </p:cNvPr>
              <p:cNvSpPr/>
              <p:nvPr/>
            </p:nvSpPr>
            <p:spPr>
              <a:xfrm>
                <a:off x="1984632" y="382343"/>
                <a:ext cx="91836" cy="104955"/>
              </a:xfrm>
              <a:custGeom>
                <a:avLst/>
                <a:gdLst>
                  <a:gd name="connsiteX0" fmla="*/ 83391 w 91835"/>
                  <a:gd name="connsiteY0" fmla="*/ 43853 h 104955"/>
                  <a:gd name="connsiteX1" fmla="*/ 81003 w 91835"/>
                  <a:gd name="connsiteY1" fmla="*/ 32076 h 104955"/>
                  <a:gd name="connsiteX2" fmla="*/ 74076 w 91835"/>
                  <a:gd name="connsiteY2" fmla="*/ 22439 h 104955"/>
                  <a:gd name="connsiteX3" fmla="*/ 63554 w 91835"/>
                  <a:gd name="connsiteY3" fmla="*/ 15897 h 104955"/>
                  <a:gd name="connsiteX4" fmla="*/ 49949 w 91835"/>
                  <a:gd name="connsiteY4" fmla="*/ 13517 h 104955"/>
                  <a:gd name="connsiteX5" fmla="*/ 13517 w 91835"/>
                  <a:gd name="connsiteY5" fmla="*/ 13517 h 104955"/>
                  <a:gd name="connsiteX6" fmla="*/ 13517 w 91835"/>
                  <a:gd name="connsiteY6" fmla="*/ 96791 h 104955"/>
                  <a:gd name="connsiteX7" fmla="*/ 26059 w 91835"/>
                  <a:gd name="connsiteY7" fmla="*/ 96791 h 104955"/>
                  <a:gd name="connsiteX8" fmla="*/ 26059 w 91835"/>
                  <a:gd name="connsiteY8" fmla="*/ 74189 h 104955"/>
                  <a:gd name="connsiteX9" fmla="*/ 49949 w 91835"/>
                  <a:gd name="connsiteY9" fmla="*/ 74189 h 104955"/>
                  <a:gd name="connsiteX10" fmla="*/ 63554 w 91835"/>
                  <a:gd name="connsiteY10" fmla="*/ 71809 h 104955"/>
                  <a:gd name="connsiteX11" fmla="*/ 74076 w 91835"/>
                  <a:gd name="connsiteY11" fmla="*/ 65266 h 104955"/>
                  <a:gd name="connsiteX12" fmla="*/ 81003 w 91835"/>
                  <a:gd name="connsiteY12" fmla="*/ 55630 h 104955"/>
                  <a:gd name="connsiteX13" fmla="*/ 83391 w 91835"/>
                  <a:gd name="connsiteY13" fmla="*/ 43853 h 104955"/>
                  <a:gd name="connsiteX14" fmla="*/ 70849 w 91835"/>
                  <a:gd name="connsiteY14" fmla="*/ 43853 h 104955"/>
                  <a:gd name="connsiteX15" fmla="*/ 65352 w 91835"/>
                  <a:gd name="connsiteY15" fmla="*/ 57653 h 104955"/>
                  <a:gd name="connsiteX16" fmla="*/ 49949 w 91835"/>
                  <a:gd name="connsiteY16" fmla="*/ 62887 h 104955"/>
                  <a:gd name="connsiteX17" fmla="*/ 26059 w 91835"/>
                  <a:gd name="connsiteY17" fmla="*/ 62887 h 104955"/>
                  <a:gd name="connsiteX18" fmla="*/ 26059 w 91835"/>
                  <a:gd name="connsiteY18" fmla="*/ 24819 h 104955"/>
                  <a:gd name="connsiteX19" fmla="*/ 49949 w 91835"/>
                  <a:gd name="connsiteY19" fmla="*/ 24819 h 104955"/>
                  <a:gd name="connsiteX20" fmla="*/ 65352 w 91835"/>
                  <a:gd name="connsiteY20" fmla="*/ 30053 h 104955"/>
                  <a:gd name="connsiteX21" fmla="*/ 70849 w 91835"/>
                  <a:gd name="connsiteY21" fmla="*/ 43853 h 104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91835" h="104955">
                    <a:moveTo>
                      <a:pt x="83391" y="43853"/>
                    </a:moveTo>
                    <a:cubicBezTo>
                      <a:pt x="83391" y="39689"/>
                      <a:pt x="82551" y="35763"/>
                      <a:pt x="81003" y="32076"/>
                    </a:cubicBezTo>
                    <a:cubicBezTo>
                      <a:pt x="79324" y="28388"/>
                      <a:pt x="77054" y="25176"/>
                      <a:pt x="74076" y="22439"/>
                    </a:cubicBezTo>
                    <a:cubicBezTo>
                      <a:pt x="71085" y="19704"/>
                      <a:pt x="67621" y="17444"/>
                      <a:pt x="63554" y="15897"/>
                    </a:cubicBezTo>
                    <a:cubicBezTo>
                      <a:pt x="59382" y="14350"/>
                      <a:pt x="54843" y="13517"/>
                      <a:pt x="49949" y="13517"/>
                    </a:cubicBezTo>
                    <a:lnTo>
                      <a:pt x="13517" y="13517"/>
                    </a:lnTo>
                    <a:lnTo>
                      <a:pt x="13517" y="96791"/>
                    </a:lnTo>
                    <a:lnTo>
                      <a:pt x="26059" y="96791"/>
                    </a:lnTo>
                    <a:lnTo>
                      <a:pt x="26059" y="74189"/>
                    </a:lnTo>
                    <a:lnTo>
                      <a:pt x="49949" y="74189"/>
                    </a:lnTo>
                    <a:cubicBezTo>
                      <a:pt x="54843" y="74189"/>
                      <a:pt x="59382" y="73356"/>
                      <a:pt x="63554" y="71809"/>
                    </a:cubicBezTo>
                    <a:cubicBezTo>
                      <a:pt x="67621" y="70262"/>
                      <a:pt x="71085" y="68003"/>
                      <a:pt x="74076" y="65266"/>
                    </a:cubicBezTo>
                    <a:cubicBezTo>
                      <a:pt x="77054" y="62530"/>
                      <a:pt x="79324" y="59318"/>
                      <a:pt x="81003" y="55630"/>
                    </a:cubicBezTo>
                    <a:cubicBezTo>
                      <a:pt x="82551" y="51942"/>
                      <a:pt x="83391" y="48017"/>
                      <a:pt x="83391" y="43853"/>
                    </a:cubicBezTo>
                    <a:close/>
                    <a:moveTo>
                      <a:pt x="70849" y="43853"/>
                    </a:moveTo>
                    <a:cubicBezTo>
                      <a:pt x="70849" y="49564"/>
                      <a:pt x="69051" y="54203"/>
                      <a:pt x="65352" y="57653"/>
                    </a:cubicBezTo>
                    <a:cubicBezTo>
                      <a:pt x="61652" y="61102"/>
                      <a:pt x="56509" y="62887"/>
                      <a:pt x="49949" y="62887"/>
                    </a:cubicBezTo>
                    <a:lnTo>
                      <a:pt x="26059" y="62887"/>
                    </a:lnTo>
                    <a:lnTo>
                      <a:pt x="26059" y="24819"/>
                    </a:lnTo>
                    <a:lnTo>
                      <a:pt x="49949" y="24819"/>
                    </a:lnTo>
                    <a:cubicBezTo>
                      <a:pt x="56509" y="24819"/>
                      <a:pt x="61652" y="26604"/>
                      <a:pt x="65352" y="30053"/>
                    </a:cubicBezTo>
                    <a:cubicBezTo>
                      <a:pt x="69051" y="33503"/>
                      <a:pt x="70849" y="38143"/>
                      <a:pt x="70849" y="43853"/>
                    </a:cubicBezTo>
                    <a:close/>
                  </a:path>
                </a:pathLst>
              </a:custGeom>
              <a:grpFill/>
              <a:ln w="130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41" name="Полилиния: фигура 40">
                <a:extLst>
                  <a:ext uri="{FF2B5EF4-FFF2-40B4-BE49-F238E27FC236}">
                    <a16:creationId xmlns:a16="http://schemas.microsoft.com/office/drawing/2014/main" id="{5C7C9CC4-8667-446A-BEF8-7C464E85DCC8}"/>
                  </a:ext>
                </a:extLst>
              </p:cNvPr>
              <p:cNvSpPr/>
              <p:nvPr/>
            </p:nvSpPr>
            <p:spPr>
              <a:xfrm>
                <a:off x="2083211" y="378775"/>
                <a:ext cx="104955" cy="104955"/>
              </a:xfrm>
              <a:custGeom>
                <a:avLst/>
                <a:gdLst>
                  <a:gd name="connsiteX0" fmla="*/ 103096 w 104955"/>
                  <a:gd name="connsiteY0" fmla="*/ 58722 h 104955"/>
                  <a:gd name="connsiteX1" fmla="*/ 99515 w 104955"/>
                  <a:gd name="connsiteY1" fmla="*/ 41116 h 104955"/>
                  <a:gd name="connsiteX2" fmla="*/ 89832 w 104955"/>
                  <a:gd name="connsiteY2" fmla="*/ 26722 h 104955"/>
                  <a:gd name="connsiteX3" fmla="*/ 75624 w 104955"/>
                  <a:gd name="connsiteY3" fmla="*/ 17085 h 104955"/>
                  <a:gd name="connsiteX4" fmla="*/ 58307 w 104955"/>
                  <a:gd name="connsiteY4" fmla="*/ 13517 h 104955"/>
                  <a:gd name="connsiteX5" fmla="*/ 40989 w 104955"/>
                  <a:gd name="connsiteY5" fmla="*/ 17085 h 104955"/>
                  <a:gd name="connsiteX6" fmla="*/ 26768 w 104955"/>
                  <a:gd name="connsiteY6" fmla="*/ 26722 h 104955"/>
                  <a:gd name="connsiteX7" fmla="*/ 17099 w 104955"/>
                  <a:gd name="connsiteY7" fmla="*/ 41116 h 104955"/>
                  <a:gd name="connsiteX8" fmla="*/ 13517 w 104955"/>
                  <a:gd name="connsiteY8" fmla="*/ 58722 h 104955"/>
                  <a:gd name="connsiteX9" fmla="*/ 17099 w 104955"/>
                  <a:gd name="connsiteY9" fmla="*/ 76330 h 104955"/>
                  <a:gd name="connsiteX10" fmla="*/ 26768 w 104955"/>
                  <a:gd name="connsiteY10" fmla="*/ 90605 h 104955"/>
                  <a:gd name="connsiteX11" fmla="*/ 40989 w 104955"/>
                  <a:gd name="connsiteY11" fmla="*/ 100359 h 104955"/>
                  <a:gd name="connsiteX12" fmla="*/ 58307 w 104955"/>
                  <a:gd name="connsiteY12" fmla="*/ 103929 h 104955"/>
                  <a:gd name="connsiteX13" fmla="*/ 75624 w 104955"/>
                  <a:gd name="connsiteY13" fmla="*/ 100359 h 104955"/>
                  <a:gd name="connsiteX14" fmla="*/ 89832 w 104955"/>
                  <a:gd name="connsiteY14" fmla="*/ 90605 h 104955"/>
                  <a:gd name="connsiteX15" fmla="*/ 99515 w 104955"/>
                  <a:gd name="connsiteY15" fmla="*/ 76330 h 104955"/>
                  <a:gd name="connsiteX16" fmla="*/ 103096 w 104955"/>
                  <a:gd name="connsiteY16" fmla="*/ 58722 h 104955"/>
                  <a:gd name="connsiteX17" fmla="*/ 26059 w 104955"/>
                  <a:gd name="connsiteY17" fmla="*/ 58722 h 104955"/>
                  <a:gd name="connsiteX18" fmla="*/ 28683 w 104955"/>
                  <a:gd name="connsiteY18" fmla="*/ 45400 h 104955"/>
                  <a:gd name="connsiteX19" fmla="*/ 35728 w 104955"/>
                  <a:gd name="connsiteY19" fmla="*/ 34574 h 104955"/>
                  <a:gd name="connsiteX20" fmla="*/ 46001 w 104955"/>
                  <a:gd name="connsiteY20" fmla="*/ 27435 h 104955"/>
                  <a:gd name="connsiteX21" fmla="*/ 58307 w 104955"/>
                  <a:gd name="connsiteY21" fmla="*/ 24818 h 104955"/>
                  <a:gd name="connsiteX22" fmla="*/ 70599 w 104955"/>
                  <a:gd name="connsiteY22" fmla="*/ 27435 h 104955"/>
                  <a:gd name="connsiteX23" fmla="*/ 80872 w 104955"/>
                  <a:gd name="connsiteY23" fmla="*/ 34574 h 104955"/>
                  <a:gd name="connsiteX24" fmla="*/ 87930 w 104955"/>
                  <a:gd name="connsiteY24" fmla="*/ 45400 h 104955"/>
                  <a:gd name="connsiteX25" fmla="*/ 90554 w 104955"/>
                  <a:gd name="connsiteY25" fmla="*/ 58722 h 104955"/>
                  <a:gd name="connsiteX26" fmla="*/ 87930 w 104955"/>
                  <a:gd name="connsiteY26" fmla="*/ 72046 h 104955"/>
                  <a:gd name="connsiteX27" fmla="*/ 80872 w 104955"/>
                  <a:gd name="connsiteY27" fmla="*/ 82753 h 104955"/>
                  <a:gd name="connsiteX28" fmla="*/ 70599 w 104955"/>
                  <a:gd name="connsiteY28" fmla="*/ 90010 h 104955"/>
                  <a:gd name="connsiteX29" fmla="*/ 58307 w 104955"/>
                  <a:gd name="connsiteY29" fmla="*/ 92627 h 104955"/>
                  <a:gd name="connsiteX30" fmla="*/ 46001 w 104955"/>
                  <a:gd name="connsiteY30" fmla="*/ 90010 h 104955"/>
                  <a:gd name="connsiteX31" fmla="*/ 35728 w 104955"/>
                  <a:gd name="connsiteY31" fmla="*/ 82753 h 104955"/>
                  <a:gd name="connsiteX32" fmla="*/ 28683 w 104955"/>
                  <a:gd name="connsiteY32" fmla="*/ 72046 h 104955"/>
                  <a:gd name="connsiteX33" fmla="*/ 26059 w 104955"/>
                  <a:gd name="connsiteY33" fmla="*/ 58722 h 104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104955" h="104955">
                    <a:moveTo>
                      <a:pt x="103096" y="58722"/>
                    </a:moveTo>
                    <a:cubicBezTo>
                      <a:pt x="103096" y="52417"/>
                      <a:pt x="101902" y="46588"/>
                      <a:pt x="99515" y="41116"/>
                    </a:cubicBezTo>
                    <a:cubicBezTo>
                      <a:pt x="97127" y="35644"/>
                      <a:pt x="93899" y="30886"/>
                      <a:pt x="89832" y="26722"/>
                    </a:cubicBezTo>
                    <a:cubicBezTo>
                      <a:pt x="85778" y="22677"/>
                      <a:pt x="81003" y="19465"/>
                      <a:pt x="75624" y="17085"/>
                    </a:cubicBezTo>
                    <a:cubicBezTo>
                      <a:pt x="70245" y="14707"/>
                      <a:pt x="64394" y="13517"/>
                      <a:pt x="58307" y="13517"/>
                    </a:cubicBezTo>
                    <a:cubicBezTo>
                      <a:pt x="52206" y="13517"/>
                      <a:pt x="46355" y="14707"/>
                      <a:pt x="40989" y="17085"/>
                    </a:cubicBezTo>
                    <a:cubicBezTo>
                      <a:pt x="35610" y="19465"/>
                      <a:pt x="30835" y="22677"/>
                      <a:pt x="26768" y="26722"/>
                    </a:cubicBezTo>
                    <a:cubicBezTo>
                      <a:pt x="22714" y="30886"/>
                      <a:pt x="19486" y="35644"/>
                      <a:pt x="17099" y="41116"/>
                    </a:cubicBezTo>
                    <a:cubicBezTo>
                      <a:pt x="14711" y="46588"/>
                      <a:pt x="13517" y="52417"/>
                      <a:pt x="13517" y="58722"/>
                    </a:cubicBezTo>
                    <a:cubicBezTo>
                      <a:pt x="13517" y="65028"/>
                      <a:pt x="14711" y="70857"/>
                      <a:pt x="17099" y="76330"/>
                    </a:cubicBezTo>
                    <a:cubicBezTo>
                      <a:pt x="19486" y="81802"/>
                      <a:pt x="22714" y="86560"/>
                      <a:pt x="26768" y="90605"/>
                    </a:cubicBezTo>
                    <a:cubicBezTo>
                      <a:pt x="30835" y="94769"/>
                      <a:pt x="35610" y="97981"/>
                      <a:pt x="40989" y="100359"/>
                    </a:cubicBezTo>
                    <a:cubicBezTo>
                      <a:pt x="46355" y="102739"/>
                      <a:pt x="52206" y="103929"/>
                      <a:pt x="58307" y="103929"/>
                    </a:cubicBezTo>
                    <a:cubicBezTo>
                      <a:pt x="64394" y="103929"/>
                      <a:pt x="70245" y="102739"/>
                      <a:pt x="75624" y="100359"/>
                    </a:cubicBezTo>
                    <a:cubicBezTo>
                      <a:pt x="81003" y="97981"/>
                      <a:pt x="85778" y="94769"/>
                      <a:pt x="89832" y="90605"/>
                    </a:cubicBezTo>
                    <a:cubicBezTo>
                      <a:pt x="93899" y="86560"/>
                      <a:pt x="97127" y="81802"/>
                      <a:pt x="99515" y="76330"/>
                    </a:cubicBezTo>
                    <a:cubicBezTo>
                      <a:pt x="101902" y="70857"/>
                      <a:pt x="103096" y="65028"/>
                      <a:pt x="103096" y="58722"/>
                    </a:cubicBezTo>
                    <a:close/>
                    <a:moveTo>
                      <a:pt x="26059" y="58722"/>
                    </a:moveTo>
                    <a:cubicBezTo>
                      <a:pt x="26059" y="53964"/>
                      <a:pt x="26886" y="49562"/>
                      <a:pt x="28683" y="45400"/>
                    </a:cubicBezTo>
                    <a:cubicBezTo>
                      <a:pt x="30467" y="41236"/>
                      <a:pt x="32737" y="37666"/>
                      <a:pt x="35728" y="34574"/>
                    </a:cubicBezTo>
                    <a:cubicBezTo>
                      <a:pt x="38719" y="31599"/>
                      <a:pt x="42065" y="29220"/>
                      <a:pt x="46001" y="27435"/>
                    </a:cubicBezTo>
                    <a:cubicBezTo>
                      <a:pt x="49936" y="25651"/>
                      <a:pt x="54003" y="24818"/>
                      <a:pt x="58307" y="24818"/>
                    </a:cubicBezTo>
                    <a:cubicBezTo>
                      <a:pt x="62610" y="24818"/>
                      <a:pt x="66664" y="25651"/>
                      <a:pt x="70599" y="27435"/>
                    </a:cubicBezTo>
                    <a:cubicBezTo>
                      <a:pt x="74548" y="29220"/>
                      <a:pt x="77894" y="31599"/>
                      <a:pt x="80872" y="34574"/>
                    </a:cubicBezTo>
                    <a:cubicBezTo>
                      <a:pt x="83863" y="37666"/>
                      <a:pt x="86133" y="41236"/>
                      <a:pt x="87930" y="45400"/>
                    </a:cubicBezTo>
                    <a:cubicBezTo>
                      <a:pt x="89714" y="49562"/>
                      <a:pt x="90554" y="53964"/>
                      <a:pt x="90554" y="58722"/>
                    </a:cubicBezTo>
                    <a:cubicBezTo>
                      <a:pt x="90554" y="63481"/>
                      <a:pt x="89714" y="67884"/>
                      <a:pt x="87930" y="72046"/>
                    </a:cubicBezTo>
                    <a:cubicBezTo>
                      <a:pt x="86133" y="76211"/>
                      <a:pt x="83863" y="79779"/>
                      <a:pt x="80872" y="82753"/>
                    </a:cubicBezTo>
                    <a:cubicBezTo>
                      <a:pt x="77894" y="85847"/>
                      <a:pt x="74548" y="88225"/>
                      <a:pt x="70599" y="90010"/>
                    </a:cubicBezTo>
                    <a:cubicBezTo>
                      <a:pt x="66664" y="91795"/>
                      <a:pt x="62610" y="92627"/>
                      <a:pt x="58307" y="92627"/>
                    </a:cubicBezTo>
                    <a:cubicBezTo>
                      <a:pt x="54003" y="92627"/>
                      <a:pt x="49936" y="91795"/>
                      <a:pt x="46001" y="90010"/>
                    </a:cubicBezTo>
                    <a:cubicBezTo>
                      <a:pt x="42065" y="88225"/>
                      <a:pt x="38719" y="85847"/>
                      <a:pt x="35728" y="82753"/>
                    </a:cubicBezTo>
                    <a:cubicBezTo>
                      <a:pt x="32737" y="79779"/>
                      <a:pt x="30467" y="76211"/>
                      <a:pt x="28683" y="72046"/>
                    </a:cubicBezTo>
                    <a:cubicBezTo>
                      <a:pt x="26886" y="67884"/>
                      <a:pt x="26059" y="63481"/>
                      <a:pt x="26059" y="58722"/>
                    </a:cubicBezTo>
                    <a:close/>
                  </a:path>
                </a:pathLst>
              </a:custGeom>
              <a:grpFill/>
              <a:ln w="130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42" name="Полилиния: фигура 41">
                <a:extLst>
                  <a:ext uri="{FF2B5EF4-FFF2-40B4-BE49-F238E27FC236}">
                    <a16:creationId xmlns:a16="http://schemas.microsoft.com/office/drawing/2014/main" id="{BDC966D5-1C15-4746-944C-0A10850C5C9F}"/>
                  </a:ext>
                </a:extLst>
              </p:cNvPr>
              <p:cNvSpPr/>
              <p:nvPr/>
            </p:nvSpPr>
            <p:spPr>
              <a:xfrm>
                <a:off x="2205077" y="382343"/>
                <a:ext cx="91836" cy="104955"/>
              </a:xfrm>
              <a:custGeom>
                <a:avLst/>
                <a:gdLst>
                  <a:gd name="connsiteX0" fmla="*/ 26059 w 91835"/>
                  <a:gd name="connsiteY0" fmla="*/ 24819 h 104955"/>
                  <a:gd name="connsiteX1" fmla="*/ 49346 w 91835"/>
                  <a:gd name="connsiteY1" fmla="*/ 24819 h 104955"/>
                  <a:gd name="connsiteX2" fmla="*/ 59146 w 91835"/>
                  <a:gd name="connsiteY2" fmla="*/ 27912 h 104955"/>
                  <a:gd name="connsiteX3" fmla="*/ 62492 w 91835"/>
                  <a:gd name="connsiteY3" fmla="*/ 35526 h 104955"/>
                  <a:gd name="connsiteX4" fmla="*/ 59146 w 91835"/>
                  <a:gd name="connsiteY4" fmla="*/ 43615 h 104955"/>
                  <a:gd name="connsiteX5" fmla="*/ 49346 w 91835"/>
                  <a:gd name="connsiteY5" fmla="*/ 46827 h 104955"/>
                  <a:gd name="connsiteX6" fmla="*/ 26059 w 91835"/>
                  <a:gd name="connsiteY6" fmla="*/ 46827 h 104955"/>
                  <a:gd name="connsiteX7" fmla="*/ 26059 w 91835"/>
                  <a:gd name="connsiteY7" fmla="*/ 24819 h 104955"/>
                  <a:gd name="connsiteX8" fmla="*/ 55315 w 91835"/>
                  <a:gd name="connsiteY8" fmla="*/ 85490 h 104955"/>
                  <a:gd name="connsiteX9" fmla="*/ 26059 w 91835"/>
                  <a:gd name="connsiteY9" fmla="*/ 85490 h 104955"/>
                  <a:gd name="connsiteX10" fmla="*/ 26059 w 91835"/>
                  <a:gd name="connsiteY10" fmla="*/ 58128 h 104955"/>
                  <a:gd name="connsiteX11" fmla="*/ 55315 w 91835"/>
                  <a:gd name="connsiteY11" fmla="*/ 58128 h 104955"/>
                  <a:gd name="connsiteX12" fmla="*/ 67739 w 91835"/>
                  <a:gd name="connsiteY12" fmla="*/ 62055 h 104955"/>
                  <a:gd name="connsiteX13" fmla="*/ 72042 w 91835"/>
                  <a:gd name="connsiteY13" fmla="*/ 71809 h 104955"/>
                  <a:gd name="connsiteX14" fmla="*/ 67739 w 91835"/>
                  <a:gd name="connsiteY14" fmla="*/ 81565 h 104955"/>
                  <a:gd name="connsiteX15" fmla="*/ 55315 w 91835"/>
                  <a:gd name="connsiteY15" fmla="*/ 85490 h 104955"/>
                  <a:gd name="connsiteX16" fmla="*/ 49346 w 91835"/>
                  <a:gd name="connsiteY16" fmla="*/ 13517 h 104955"/>
                  <a:gd name="connsiteX17" fmla="*/ 13517 w 91835"/>
                  <a:gd name="connsiteY17" fmla="*/ 13517 h 104955"/>
                  <a:gd name="connsiteX18" fmla="*/ 13517 w 91835"/>
                  <a:gd name="connsiteY18" fmla="*/ 96791 h 104955"/>
                  <a:gd name="connsiteX19" fmla="*/ 55315 w 91835"/>
                  <a:gd name="connsiteY19" fmla="*/ 96791 h 104955"/>
                  <a:gd name="connsiteX20" fmla="*/ 67503 w 91835"/>
                  <a:gd name="connsiteY20" fmla="*/ 94769 h 104955"/>
                  <a:gd name="connsiteX21" fmla="*/ 76700 w 91835"/>
                  <a:gd name="connsiteY21" fmla="*/ 89415 h 104955"/>
                  <a:gd name="connsiteX22" fmla="*/ 82551 w 91835"/>
                  <a:gd name="connsiteY22" fmla="*/ 81445 h 104955"/>
                  <a:gd name="connsiteX23" fmla="*/ 84585 w 91835"/>
                  <a:gd name="connsiteY23" fmla="*/ 71809 h 104955"/>
                  <a:gd name="connsiteX24" fmla="*/ 81593 w 91835"/>
                  <a:gd name="connsiteY24" fmla="*/ 60508 h 104955"/>
                  <a:gd name="connsiteX25" fmla="*/ 75034 w 91835"/>
                  <a:gd name="connsiteY25" fmla="*/ 54322 h 104955"/>
                  <a:gd name="connsiteX26" fmla="*/ 65470 w 91835"/>
                  <a:gd name="connsiteY26" fmla="*/ 50991 h 104955"/>
                  <a:gd name="connsiteX27" fmla="*/ 65470 w 91835"/>
                  <a:gd name="connsiteY27" fmla="*/ 50396 h 104955"/>
                  <a:gd name="connsiteX28" fmla="*/ 70245 w 91835"/>
                  <a:gd name="connsiteY28" fmla="*/ 47421 h 104955"/>
                  <a:gd name="connsiteX29" fmla="*/ 73591 w 91835"/>
                  <a:gd name="connsiteY29" fmla="*/ 42902 h 104955"/>
                  <a:gd name="connsiteX30" fmla="*/ 75034 w 91835"/>
                  <a:gd name="connsiteY30" fmla="*/ 35526 h 104955"/>
                  <a:gd name="connsiteX31" fmla="*/ 73236 w 91835"/>
                  <a:gd name="connsiteY31" fmla="*/ 26960 h 104955"/>
                  <a:gd name="connsiteX32" fmla="*/ 67976 w 91835"/>
                  <a:gd name="connsiteY32" fmla="*/ 19942 h 104955"/>
                  <a:gd name="connsiteX33" fmla="*/ 59973 w 91835"/>
                  <a:gd name="connsiteY33" fmla="*/ 15183 h 104955"/>
                  <a:gd name="connsiteX34" fmla="*/ 49346 w 91835"/>
                  <a:gd name="connsiteY34" fmla="*/ 13517 h 104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91835" h="104955">
                    <a:moveTo>
                      <a:pt x="26059" y="24819"/>
                    </a:moveTo>
                    <a:lnTo>
                      <a:pt x="49346" y="24819"/>
                    </a:lnTo>
                    <a:cubicBezTo>
                      <a:pt x="53531" y="24819"/>
                      <a:pt x="56877" y="25890"/>
                      <a:pt x="59146" y="27912"/>
                    </a:cubicBezTo>
                    <a:cubicBezTo>
                      <a:pt x="61416" y="29935"/>
                      <a:pt x="62492" y="32552"/>
                      <a:pt x="62492" y="35526"/>
                    </a:cubicBezTo>
                    <a:cubicBezTo>
                      <a:pt x="62492" y="38857"/>
                      <a:pt x="61416" y="41592"/>
                      <a:pt x="59146" y="43615"/>
                    </a:cubicBezTo>
                    <a:cubicBezTo>
                      <a:pt x="56877" y="45757"/>
                      <a:pt x="53531" y="46827"/>
                      <a:pt x="49346" y="46827"/>
                    </a:cubicBezTo>
                    <a:lnTo>
                      <a:pt x="26059" y="46827"/>
                    </a:lnTo>
                    <a:lnTo>
                      <a:pt x="26059" y="24819"/>
                    </a:lnTo>
                    <a:close/>
                    <a:moveTo>
                      <a:pt x="55315" y="85490"/>
                    </a:moveTo>
                    <a:lnTo>
                      <a:pt x="26059" y="85490"/>
                    </a:lnTo>
                    <a:lnTo>
                      <a:pt x="26059" y="58128"/>
                    </a:lnTo>
                    <a:lnTo>
                      <a:pt x="55315" y="58128"/>
                    </a:lnTo>
                    <a:cubicBezTo>
                      <a:pt x="60694" y="58128"/>
                      <a:pt x="64879" y="59437"/>
                      <a:pt x="67739" y="62055"/>
                    </a:cubicBezTo>
                    <a:cubicBezTo>
                      <a:pt x="70613" y="64790"/>
                      <a:pt x="72042" y="68003"/>
                      <a:pt x="72042" y="71809"/>
                    </a:cubicBezTo>
                    <a:cubicBezTo>
                      <a:pt x="72042" y="75736"/>
                      <a:pt x="70613" y="78947"/>
                      <a:pt x="67739" y="81565"/>
                    </a:cubicBezTo>
                    <a:cubicBezTo>
                      <a:pt x="64879" y="84182"/>
                      <a:pt x="60694" y="85490"/>
                      <a:pt x="55315" y="85490"/>
                    </a:cubicBezTo>
                    <a:close/>
                    <a:moveTo>
                      <a:pt x="49346" y="13517"/>
                    </a:moveTo>
                    <a:lnTo>
                      <a:pt x="13517" y="13517"/>
                    </a:lnTo>
                    <a:lnTo>
                      <a:pt x="13517" y="96791"/>
                    </a:lnTo>
                    <a:lnTo>
                      <a:pt x="55315" y="96791"/>
                    </a:lnTo>
                    <a:cubicBezTo>
                      <a:pt x="59736" y="96791"/>
                      <a:pt x="63804" y="96077"/>
                      <a:pt x="67503" y="94769"/>
                    </a:cubicBezTo>
                    <a:cubicBezTo>
                      <a:pt x="71085" y="93460"/>
                      <a:pt x="74194" y="91676"/>
                      <a:pt x="76700" y="89415"/>
                    </a:cubicBezTo>
                    <a:cubicBezTo>
                      <a:pt x="79206" y="87156"/>
                      <a:pt x="81239" y="84539"/>
                      <a:pt x="82551" y="81445"/>
                    </a:cubicBezTo>
                    <a:cubicBezTo>
                      <a:pt x="83863" y="78471"/>
                      <a:pt x="84585" y="75259"/>
                      <a:pt x="84585" y="71809"/>
                    </a:cubicBezTo>
                    <a:cubicBezTo>
                      <a:pt x="84585" y="67051"/>
                      <a:pt x="83627" y="63243"/>
                      <a:pt x="81593" y="60508"/>
                    </a:cubicBezTo>
                    <a:cubicBezTo>
                      <a:pt x="79573" y="57771"/>
                      <a:pt x="77421" y="55750"/>
                      <a:pt x="75034" y="54322"/>
                    </a:cubicBezTo>
                    <a:cubicBezTo>
                      <a:pt x="72279" y="52656"/>
                      <a:pt x="69051" y="51585"/>
                      <a:pt x="65470" y="50991"/>
                    </a:cubicBezTo>
                    <a:lnTo>
                      <a:pt x="65470" y="50396"/>
                    </a:lnTo>
                    <a:cubicBezTo>
                      <a:pt x="67267" y="49801"/>
                      <a:pt x="68815" y="48731"/>
                      <a:pt x="70245" y="47421"/>
                    </a:cubicBezTo>
                    <a:cubicBezTo>
                      <a:pt x="71439" y="46351"/>
                      <a:pt x="72515" y="44804"/>
                      <a:pt x="73591" y="42902"/>
                    </a:cubicBezTo>
                    <a:cubicBezTo>
                      <a:pt x="74548" y="40998"/>
                      <a:pt x="75034" y="38500"/>
                      <a:pt x="75034" y="35526"/>
                    </a:cubicBezTo>
                    <a:cubicBezTo>
                      <a:pt x="75034" y="32552"/>
                      <a:pt x="74430" y="29696"/>
                      <a:pt x="73236" y="26960"/>
                    </a:cubicBezTo>
                    <a:cubicBezTo>
                      <a:pt x="71924" y="24343"/>
                      <a:pt x="70245" y="21963"/>
                      <a:pt x="67976" y="19942"/>
                    </a:cubicBezTo>
                    <a:cubicBezTo>
                      <a:pt x="65706" y="17919"/>
                      <a:pt x="63082" y="16373"/>
                      <a:pt x="59973" y="15183"/>
                    </a:cubicBezTo>
                    <a:cubicBezTo>
                      <a:pt x="56759" y="14113"/>
                      <a:pt x="53295" y="13517"/>
                      <a:pt x="49346" y="13517"/>
                    </a:cubicBezTo>
                    <a:close/>
                  </a:path>
                </a:pathLst>
              </a:custGeom>
              <a:grpFill/>
              <a:ln w="130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43" name="Полилиния: фигура 42">
                <a:extLst>
                  <a:ext uri="{FF2B5EF4-FFF2-40B4-BE49-F238E27FC236}">
                    <a16:creationId xmlns:a16="http://schemas.microsoft.com/office/drawing/2014/main" id="{88A49A23-3A6E-482B-9F33-7CA812C186DB}"/>
                  </a:ext>
                </a:extLst>
              </p:cNvPr>
              <p:cNvSpPr/>
              <p:nvPr/>
            </p:nvSpPr>
            <p:spPr>
              <a:xfrm>
                <a:off x="2303656" y="378775"/>
                <a:ext cx="104955" cy="104955"/>
              </a:xfrm>
              <a:custGeom>
                <a:avLst/>
                <a:gdLst>
                  <a:gd name="connsiteX0" fmla="*/ 103096 w 104955"/>
                  <a:gd name="connsiteY0" fmla="*/ 58722 h 104955"/>
                  <a:gd name="connsiteX1" fmla="*/ 99514 w 104955"/>
                  <a:gd name="connsiteY1" fmla="*/ 41116 h 104955"/>
                  <a:gd name="connsiteX2" fmla="*/ 89832 w 104955"/>
                  <a:gd name="connsiteY2" fmla="*/ 26722 h 104955"/>
                  <a:gd name="connsiteX3" fmla="*/ 75624 w 104955"/>
                  <a:gd name="connsiteY3" fmla="*/ 17085 h 104955"/>
                  <a:gd name="connsiteX4" fmla="*/ 58306 w 104955"/>
                  <a:gd name="connsiteY4" fmla="*/ 13517 h 104955"/>
                  <a:gd name="connsiteX5" fmla="*/ 40989 w 104955"/>
                  <a:gd name="connsiteY5" fmla="*/ 17085 h 104955"/>
                  <a:gd name="connsiteX6" fmla="*/ 26767 w 104955"/>
                  <a:gd name="connsiteY6" fmla="*/ 26722 h 104955"/>
                  <a:gd name="connsiteX7" fmla="*/ 17098 w 104955"/>
                  <a:gd name="connsiteY7" fmla="*/ 41116 h 104955"/>
                  <a:gd name="connsiteX8" fmla="*/ 13517 w 104955"/>
                  <a:gd name="connsiteY8" fmla="*/ 58722 h 104955"/>
                  <a:gd name="connsiteX9" fmla="*/ 17098 w 104955"/>
                  <a:gd name="connsiteY9" fmla="*/ 76330 h 104955"/>
                  <a:gd name="connsiteX10" fmla="*/ 26767 w 104955"/>
                  <a:gd name="connsiteY10" fmla="*/ 90605 h 104955"/>
                  <a:gd name="connsiteX11" fmla="*/ 40989 w 104955"/>
                  <a:gd name="connsiteY11" fmla="*/ 100359 h 104955"/>
                  <a:gd name="connsiteX12" fmla="*/ 58306 w 104955"/>
                  <a:gd name="connsiteY12" fmla="*/ 103929 h 104955"/>
                  <a:gd name="connsiteX13" fmla="*/ 75624 w 104955"/>
                  <a:gd name="connsiteY13" fmla="*/ 100359 h 104955"/>
                  <a:gd name="connsiteX14" fmla="*/ 89832 w 104955"/>
                  <a:gd name="connsiteY14" fmla="*/ 90605 h 104955"/>
                  <a:gd name="connsiteX15" fmla="*/ 99514 w 104955"/>
                  <a:gd name="connsiteY15" fmla="*/ 76330 h 104955"/>
                  <a:gd name="connsiteX16" fmla="*/ 103096 w 104955"/>
                  <a:gd name="connsiteY16" fmla="*/ 58722 h 104955"/>
                  <a:gd name="connsiteX17" fmla="*/ 26059 w 104955"/>
                  <a:gd name="connsiteY17" fmla="*/ 58722 h 104955"/>
                  <a:gd name="connsiteX18" fmla="*/ 28683 w 104955"/>
                  <a:gd name="connsiteY18" fmla="*/ 45400 h 104955"/>
                  <a:gd name="connsiteX19" fmla="*/ 35728 w 104955"/>
                  <a:gd name="connsiteY19" fmla="*/ 34574 h 104955"/>
                  <a:gd name="connsiteX20" fmla="*/ 46001 w 104955"/>
                  <a:gd name="connsiteY20" fmla="*/ 27435 h 104955"/>
                  <a:gd name="connsiteX21" fmla="*/ 58306 w 104955"/>
                  <a:gd name="connsiteY21" fmla="*/ 24818 h 104955"/>
                  <a:gd name="connsiteX22" fmla="*/ 70612 w 104955"/>
                  <a:gd name="connsiteY22" fmla="*/ 27435 h 104955"/>
                  <a:gd name="connsiteX23" fmla="*/ 80885 w 104955"/>
                  <a:gd name="connsiteY23" fmla="*/ 34574 h 104955"/>
                  <a:gd name="connsiteX24" fmla="*/ 87930 w 104955"/>
                  <a:gd name="connsiteY24" fmla="*/ 45400 h 104955"/>
                  <a:gd name="connsiteX25" fmla="*/ 90554 w 104955"/>
                  <a:gd name="connsiteY25" fmla="*/ 58722 h 104955"/>
                  <a:gd name="connsiteX26" fmla="*/ 87930 w 104955"/>
                  <a:gd name="connsiteY26" fmla="*/ 72046 h 104955"/>
                  <a:gd name="connsiteX27" fmla="*/ 80885 w 104955"/>
                  <a:gd name="connsiteY27" fmla="*/ 82753 h 104955"/>
                  <a:gd name="connsiteX28" fmla="*/ 70612 w 104955"/>
                  <a:gd name="connsiteY28" fmla="*/ 90010 h 104955"/>
                  <a:gd name="connsiteX29" fmla="*/ 58306 w 104955"/>
                  <a:gd name="connsiteY29" fmla="*/ 92627 h 104955"/>
                  <a:gd name="connsiteX30" fmla="*/ 46001 w 104955"/>
                  <a:gd name="connsiteY30" fmla="*/ 90010 h 104955"/>
                  <a:gd name="connsiteX31" fmla="*/ 35728 w 104955"/>
                  <a:gd name="connsiteY31" fmla="*/ 82753 h 104955"/>
                  <a:gd name="connsiteX32" fmla="*/ 28683 w 104955"/>
                  <a:gd name="connsiteY32" fmla="*/ 72046 h 104955"/>
                  <a:gd name="connsiteX33" fmla="*/ 26059 w 104955"/>
                  <a:gd name="connsiteY33" fmla="*/ 58722 h 104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104955" h="104955">
                    <a:moveTo>
                      <a:pt x="103096" y="58722"/>
                    </a:moveTo>
                    <a:cubicBezTo>
                      <a:pt x="103096" y="52417"/>
                      <a:pt x="101902" y="46588"/>
                      <a:pt x="99514" y="41116"/>
                    </a:cubicBezTo>
                    <a:cubicBezTo>
                      <a:pt x="97127" y="35644"/>
                      <a:pt x="93899" y="30886"/>
                      <a:pt x="89832" y="26722"/>
                    </a:cubicBezTo>
                    <a:cubicBezTo>
                      <a:pt x="85778" y="22677"/>
                      <a:pt x="81003" y="19465"/>
                      <a:pt x="75624" y="17085"/>
                    </a:cubicBezTo>
                    <a:cubicBezTo>
                      <a:pt x="70245" y="14707"/>
                      <a:pt x="64394" y="13517"/>
                      <a:pt x="58306" y="13517"/>
                    </a:cubicBezTo>
                    <a:cubicBezTo>
                      <a:pt x="52219" y="13517"/>
                      <a:pt x="46355" y="14707"/>
                      <a:pt x="40989" y="17085"/>
                    </a:cubicBezTo>
                    <a:cubicBezTo>
                      <a:pt x="35610" y="19465"/>
                      <a:pt x="30834" y="22677"/>
                      <a:pt x="26767" y="26722"/>
                    </a:cubicBezTo>
                    <a:cubicBezTo>
                      <a:pt x="22713" y="30886"/>
                      <a:pt x="19486" y="35644"/>
                      <a:pt x="17098" y="41116"/>
                    </a:cubicBezTo>
                    <a:cubicBezTo>
                      <a:pt x="14711" y="46588"/>
                      <a:pt x="13517" y="52417"/>
                      <a:pt x="13517" y="58722"/>
                    </a:cubicBezTo>
                    <a:cubicBezTo>
                      <a:pt x="13517" y="65028"/>
                      <a:pt x="14711" y="70857"/>
                      <a:pt x="17098" y="76330"/>
                    </a:cubicBezTo>
                    <a:cubicBezTo>
                      <a:pt x="19486" y="81802"/>
                      <a:pt x="22713" y="86560"/>
                      <a:pt x="26767" y="90605"/>
                    </a:cubicBezTo>
                    <a:cubicBezTo>
                      <a:pt x="30834" y="94769"/>
                      <a:pt x="35610" y="97981"/>
                      <a:pt x="40989" y="100359"/>
                    </a:cubicBezTo>
                    <a:cubicBezTo>
                      <a:pt x="46355" y="102739"/>
                      <a:pt x="52219" y="103929"/>
                      <a:pt x="58306" y="103929"/>
                    </a:cubicBezTo>
                    <a:cubicBezTo>
                      <a:pt x="64394" y="103929"/>
                      <a:pt x="70245" y="102739"/>
                      <a:pt x="75624" y="100359"/>
                    </a:cubicBezTo>
                    <a:cubicBezTo>
                      <a:pt x="81003" y="97981"/>
                      <a:pt x="85778" y="94769"/>
                      <a:pt x="89832" y="90605"/>
                    </a:cubicBezTo>
                    <a:cubicBezTo>
                      <a:pt x="93899" y="86560"/>
                      <a:pt x="97127" y="81802"/>
                      <a:pt x="99514" y="76330"/>
                    </a:cubicBezTo>
                    <a:cubicBezTo>
                      <a:pt x="101902" y="70857"/>
                      <a:pt x="103096" y="65028"/>
                      <a:pt x="103096" y="58722"/>
                    </a:cubicBezTo>
                    <a:close/>
                    <a:moveTo>
                      <a:pt x="26059" y="58722"/>
                    </a:moveTo>
                    <a:cubicBezTo>
                      <a:pt x="26059" y="53964"/>
                      <a:pt x="26886" y="49562"/>
                      <a:pt x="28683" y="45400"/>
                    </a:cubicBezTo>
                    <a:cubicBezTo>
                      <a:pt x="30480" y="41236"/>
                      <a:pt x="32750" y="37666"/>
                      <a:pt x="35728" y="34574"/>
                    </a:cubicBezTo>
                    <a:cubicBezTo>
                      <a:pt x="38719" y="31599"/>
                      <a:pt x="42065" y="29220"/>
                      <a:pt x="46001" y="27435"/>
                    </a:cubicBezTo>
                    <a:cubicBezTo>
                      <a:pt x="49949" y="25651"/>
                      <a:pt x="54003" y="24818"/>
                      <a:pt x="58306" y="24818"/>
                    </a:cubicBezTo>
                    <a:cubicBezTo>
                      <a:pt x="62610" y="24818"/>
                      <a:pt x="66664" y="25651"/>
                      <a:pt x="70612" y="27435"/>
                    </a:cubicBezTo>
                    <a:cubicBezTo>
                      <a:pt x="74548" y="29220"/>
                      <a:pt x="77894" y="31599"/>
                      <a:pt x="80885" y="34574"/>
                    </a:cubicBezTo>
                    <a:cubicBezTo>
                      <a:pt x="83863" y="37666"/>
                      <a:pt x="86133" y="41236"/>
                      <a:pt x="87930" y="45400"/>
                    </a:cubicBezTo>
                    <a:cubicBezTo>
                      <a:pt x="89714" y="49562"/>
                      <a:pt x="90554" y="53964"/>
                      <a:pt x="90554" y="58722"/>
                    </a:cubicBezTo>
                    <a:cubicBezTo>
                      <a:pt x="90554" y="63481"/>
                      <a:pt x="89714" y="67884"/>
                      <a:pt x="87930" y="72046"/>
                    </a:cubicBezTo>
                    <a:cubicBezTo>
                      <a:pt x="86133" y="76211"/>
                      <a:pt x="83863" y="79779"/>
                      <a:pt x="80885" y="82753"/>
                    </a:cubicBezTo>
                    <a:cubicBezTo>
                      <a:pt x="77894" y="85847"/>
                      <a:pt x="74548" y="88225"/>
                      <a:pt x="70612" y="90010"/>
                    </a:cubicBezTo>
                    <a:cubicBezTo>
                      <a:pt x="66664" y="91795"/>
                      <a:pt x="62610" y="92627"/>
                      <a:pt x="58306" y="92627"/>
                    </a:cubicBezTo>
                    <a:cubicBezTo>
                      <a:pt x="54003" y="92627"/>
                      <a:pt x="49949" y="91795"/>
                      <a:pt x="46001" y="90010"/>
                    </a:cubicBezTo>
                    <a:cubicBezTo>
                      <a:pt x="42065" y="88225"/>
                      <a:pt x="38719" y="85847"/>
                      <a:pt x="35728" y="82753"/>
                    </a:cubicBezTo>
                    <a:cubicBezTo>
                      <a:pt x="32750" y="79779"/>
                      <a:pt x="30480" y="76211"/>
                      <a:pt x="28683" y="72046"/>
                    </a:cubicBezTo>
                    <a:cubicBezTo>
                      <a:pt x="26886" y="67884"/>
                      <a:pt x="26059" y="63481"/>
                      <a:pt x="26059" y="58722"/>
                    </a:cubicBezTo>
                    <a:close/>
                  </a:path>
                </a:pathLst>
              </a:custGeom>
              <a:grpFill/>
              <a:ln w="130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44" name="Полилиния: фигура 43">
                <a:extLst>
                  <a:ext uri="{FF2B5EF4-FFF2-40B4-BE49-F238E27FC236}">
                    <a16:creationId xmlns:a16="http://schemas.microsoft.com/office/drawing/2014/main" id="{47B6822F-18A1-45A0-8C4C-59FCF44C1C99}"/>
                  </a:ext>
                </a:extLst>
              </p:cNvPr>
              <p:cNvSpPr/>
              <p:nvPr/>
            </p:nvSpPr>
            <p:spPr>
              <a:xfrm>
                <a:off x="2425522" y="355577"/>
                <a:ext cx="91836" cy="131194"/>
              </a:xfrm>
              <a:custGeom>
                <a:avLst/>
                <a:gdLst>
                  <a:gd name="connsiteX0" fmla="*/ 47562 w 91835"/>
                  <a:gd name="connsiteY0" fmla="*/ 30766 h 131193"/>
                  <a:gd name="connsiteX1" fmla="*/ 54607 w 91835"/>
                  <a:gd name="connsiteY1" fmla="*/ 29458 h 131193"/>
                  <a:gd name="connsiteX2" fmla="*/ 60104 w 91835"/>
                  <a:gd name="connsiteY2" fmla="*/ 25889 h 131193"/>
                  <a:gd name="connsiteX3" fmla="*/ 63686 w 91835"/>
                  <a:gd name="connsiteY3" fmla="*/ 20416 h 131193"/>
                  <a:gd name="connsiteX4" fmla="*/ 64879 w 91835"/>
                  <a:gd name="connsiteY4" fmla="*/ 13517 h 131193"/>
                  <a:gd name="connsiteX5" fmla="*/ 55329 w 91835"/>
                  <a:gd name="connsiteY5" fmla="*/ 13517 h 131193"/>
                  <a:gd name="connsiteX6" fmla="*/ 53295 w 91835"/>
                  <a:gd name="connsiteY6" fmla="*/ 19108 h 131193"/>
                  <a:gd name="connsiteX7" fmla="*/ 47562 w 91835"/>
                  <a:gd name="connsiteY7" fmla="*/ 21250 h 131193"/>
                  <a:gd name="connsiteX8" fmla="*/ 41947 w 91835"/>
                  <a:gd name="connsiteY8" fmla="*/ 19108 h 131193"/>
                  <a:gd name="connsiteX9" fmla="*/ 39795 w 91835"/>
                  <a:gd name="connsiteY9" fmla="*/ 13517 h 131193"/>
                  <a:gd name="connsiteX10" fmla="*/ 30244 w 91835"/>
                  <a:gd name="connsiteY10" fmla="*/ 13517 h 131193"/>
                  <a:gd name="connsiteX11" fmla="*/ 31556 w 91835"/>
                  <a:gd name="connsiteY11" fmla="*/ 20416 h 131193"/>
                  <a:gd name="connsiteX12" fmla="*/ 35138 w 91835"/>
                  <a:gd name="connsiteY12" fmla="*/ 25889 h 131193"/>
                  <a:gd name="connsiteX13" fmla="*/ 40635 w 91835"/>
                  <a:gd name="connsiteY13" fmla="*/ 29458 h 131193"/>
                  <a:gd name="connsiteX14" fmla="*/ 47562 w 91835"/>
                  <a:gd name="connsiteY14" fmla="*/ 30766 h 131193"/>
                  <a:gd name="connsiteX15" fmla="*/ 67858 w 91835"/>
                  <a:gd name="connsiteY15" fmla="*/ 40283 h 131193"/>
                  <a:gd name="connsiteX16" fmla="*/ 27253 w 91835"/>
                  <a:gd name="connsiteY16" fmla="*/ 102739 h 131193"/>
                  <a:gd name="connsiteX17" fmla="*/ 26059 w 91835"/>
                  <a:gd name="connsiteY17" fmla="*/ 102739 h 131193"/>
                  <a:gd name="connsiteX18" fmla="*/ 26059 w 91835"/>
                  <a:gd name="connsiteY18" fmla="*/ 40283 h 131193"/>
                  <a:gd name="connsiteX19" fmla="*/ 13517 w 91835"/>
                  <a:gd name="connsiteY19" fmla="*/ 40283 h 131193"/>
                  <a:gd name="connsiteX20" fmla="*/ 13517 w 91835"/>
                  <a:gd name="connsiteY20" fmla="*/ 123557 h 131193"/>
                  <a:gd name="connsiteX21" fmla="*/ 27253 w 91835"/>
                  <a:gd name="connsiteY21" fmla="*/ 123557 h 131193"/>
                  <a:gd name="connsiteX22" fmla="*/ 67858 w 91835"/>
                  <a:gd name="connsiteY22" fmla="*/ 61102 h 131193"/>
                  <a:gd name="connsiteX23" fmla="*/ 69065 w 91835"/>
                  <a:gd name="connsiteY23" fmla="*/ 61102 h 131193"/>
                  <a:gd name="connsiteX24" fmla="*/ 69065 w 91835"/>
                  <a:gd name="connsiteY24" fmla="*/ 123557 h 131193"/>
                  <a:gd name="connsiteX25" fmla="*/ 81594 w 91835"/>
                  <a:gd name="connsiteY25" fmla="*/ 123557 h 131193"/>
                  <a:gd name="connsiteX26" fmla="*/ 81594 w 91835"/>
                  <a:gd name="connsiteY26" fmla="*/ 40283 h 131193"/>
                  <a:gd name="connsiteX27" fmla="*/ 67858 w 91835"/>
                  <a:gd name="connsiteY27" fmla="*/ 40283 h 1311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91835" h="131193">
                    <a:moveTo>
                      <a:pt x="47562" y="30766"/>
                    </a:moveTo>
                    <a:cubicBezTo>
                      <a:pt x="50068" y="30766"/>
                      <a:pt x="52455" y="30290"/>
                      <a:pt x="54607" y="29458"/>
                    </a:cubicBezTo>
                    <a:cubicBezTo>
                      <a:pt x="56640" y="28625"/>
                      <a:pt x="58543" y="27435"/>
                      <a:pt x="60104" y="25889"/>
                    </a:cubicBezTo>
                    <a:cubicBezTo>
                      <a:pt x="61652" y="24343"/>
                      <a:pt x="62846" y="22558"/>
                      <a:pt x="63686" y="20416"/>
                    </a:cubicBezTo>
                    <a:cubicBezTo>
                      <a:pt x="64525" y="18395"/>
                      <a:pt x="64879" y="16015"/>
                      <a:pt x="64879" y="13517"/>
                    </a:cubicBezTo>
                    <a:lnTo>
                      <a:pt x="55329" y="13517"/>
                    </a:lnTo>
                    <a:cubicBezTo>
                      <a:pt x="55329" y="15895"/>
                      <a:pt x="54607" y="17799"/>
                      <a:pt x="53295" y="19108"/>
                    </a:cubicBezTo>
                    <a:cubicBezTo>
                      <a:pt x="51852" y="20536"/>
                      <a:pt x="49950" y="21250"/>
                      <a:pt x="47562" y="21250"/>
                    </a:cubicBezTo>
                    <a:cubicBezTo>
                      <a:pt x="45174" y="21250"/>
                      <a:pt x="43259" y="20536"/>
                      <a:pt x="41947" y="19108"/>
                    </a:cubicBezTo>
                    <a:cubicBezTo>
                      <a:pt x="40517" y="17799"/>
                      <a:pt x="39795" y="15895"/>
                      <a:pt x="39795" y="13517"/>
                    </a:cubicBezTo>
                    <a:lnTo>
                      <a:pt x="30244" y="13517"/>
                    </a:lnTo>
                    <a:cubicBezTo>
                      <a:pt x="30244" y="16015"/>
                      <a:pt x="30717" y="18395"/>
                      <a:pt x="31556" y="20416"/>
                    </a:cubicBezTo>
                    <a:cubicBezTo>
                      <a:pt x="32383" y="22558"/>
                      <a:pt x="33590" y="24343"/>
                      <a:pt x="35138" y="25889"/>
                    </a:cubicBezTo>
                    <a:cubicBezTo>
                      <a:pt x="36686" y="27435"/>
                      <a:pt x="38483" y="28625"/>
                      <a:pt x="40635" y="29458"/>
                    </a:cubicBezTo>
                    <a:cubicBezTo>
                      <a:pt x="42655" y="30290"/>
                      <a:pt x="45056" y="30766"/>
                      <a:pt x="47562" y="30766"/>
                    </a:cubicBezTo>
                    <a:close/>
                    <a:moveTo>
                      <a:pt x="67858" y="40283"/>
                    </a:moveTo>
                    <a:lnTo>
                      <a:pt x="27253" y="102739"/>
                    </a:lnTo>
                    <a:lnTo>
                      <a:pt x="26059" y="102739"/>
                    </a:lnTo>
                    <a:lnTo>
                      <a:pt x="26059" y="40283"/>
                    </a:lnTo>
                    <a:lnTo>
                      <a:pt x="13517" y="40283"/>
                    </a:lnTo>
                    <a:lnTo>
                      <a:pt x="13517" y="123557"/>
                    </a:lnTo>
                    <a:lnTo>
                      <a:pt x="27253" y="123557"/>
                    </a:lnTo>
                    <a:lnTo>
                      <a:pt x="67858" y="61102"/>
                    </a:lnTo>
                    <a:lnTo>
                      <a:pt x="69065" y="61102"/>
                    </a:lnTo>
                    <a:lnTo>
                      <a:pt x="69065" y="123557"/>
                    </a:lnTo>
                    <a:lnTo>
                      <a:pt x="81594" y="123557"/>
                    </a:lnTo>
                    <a:lnTo>
                      <a:pt x="81594" y="40283"/>
                    </a:lnTo>
                    <a:lnTo>
                      <a:pt x="67858" y="40283"/>
                    </a:lnTo>
                    <a:close/>
                  </a:path>
                </a:pathLst>
              </a:custGeom>
              <a:grpFill/>
              <a:ln w="130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45" name="Полилиния: фигура 44">
                <a:extLst>
                  <a:ext uri="{FF2B5EF4-FFF2-40B4-BE49-F238E27FC236}">
                    <a16:creationId xmlns:a16="http://schemas.microsoft.com/office/drawing/2014/main" id="{546C4C35-DA1F-4F4F-A94D-36BDF85B9AC7}"/>
                  </a:ext>
                </a:extLst>
              </p:cNvPr>
              <p:cNvSpPr/>
              <p:nvPr/>
            </p:nvSpPr>
            <p:spPr>
              <a:xfrm>
                <a:off x="1642476" y="518301"/>
                <a:ext cx="91836" cy="104955"/>
              </a:xfrm>
              <a:custGeom>
                <a:avLst/>
                <a:gdLst>
                  <a:gd name="connsiteX0" fmla="*/ 13517 w 91835"/>
                  <a:gd name="connsiteY0" fmla="*/ 24819 h 104955"/>
                  <a:gd name="connsiteX1" fmla="*/ 41586 w 91835"/>
                  <a:gd name="connsiteY1" fmla="*/ 24819 h 104955"/>
                  <a:gd name="connsiteX2" fmla="*/ 41586 w 91835"/>
                  <a:gd name="connsiteY2" fmla="*/ 96792 h 104955"/>
                  <a:gd name="connsiteX3" fmla="*/ 54128 w 91835"/>
                  <a:gd name="connsiteY3" fmla="*/ 96792 h 104955"/>
                  <a:gd name="connsiteX4" fmla="*/ 54128 w 91835"/>
                  <a:gd name="connsiteY4" fmla="*/ 24819 h 104955"/>
                  <a:gd name="connsiteX5" fmla="*/ 82197 w 91835"/>
                  <a:gd name="connsiteY5" fmla="*/ 24819 h 104955"/>
                  <a:gd name="connsiteX6" fmla="*/ 82197 w 91835"/>
                  <a:gd name="connsiteY6" fmla="*/ 13517 h 104955"/>
                  <a:gd name="connsiteX7" fmla="*/ 13517 w 91835"/>
                  <a:gd name="connsiteY7" fmla="*/ 13517 h 104955"/>
                  <a:gd name="connsiteX8" fmla="*/ 13517 w 91835"/>
                  <a:gd name="connsiteY8" fmla="*/ 24819 h 104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1835" h="104955">
                    <a:moveTo>
                      <a:pt x="13517" y="24819"/>
                    </a:moveTo>
                    <a:lnTo>
                      <a:pt x="41586" y="24819"/>
                    </a:lnTo>
                    <a:lnTo>
                      <a:pt x="41586" y="96792"/>
                    </a:lnTo>
                    <a:lnTo>
                      <a:pt x="54128" y="96792"/>
                    </a:lnTo>
                    <a:lnTo>
                      <a:pt x="54128" y="24819"/>
                    </a:lnTo>
                    <a:lnTo>
                      <a:pt x="82197" y="24819"/>
                    </a:lnTo>
                    <a:lnTo>
                      <a:pt x="82197" y="13517"/>
                    </a:lnTo>
                    <a:lnTo>
                      <a:pt x="13517" y="13517"/>
                    </a:lnTo>
                    <a:lnTo>
                      <a:pt x="13517" y="24819"/>
                    </a:lnTo>
                    <a:close/>
                  </a:path>
                </a:pathLst>
              </a:custGeom>
              <a:grpFill/>
              <a:ln w="130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46" name="Полилиния: фигура 45">
                <a:extLst>
                  <a:ext uri="{FF2B5EF4-FFF2-40B4-BE49-F238E27FC236}">
                    <a16:creationId xmlns:a16="http://schemas.microsoft.com/office/drawing/2014/main" id="{D8869A1F-4F47-4601-B058-2B7EB51F72DA}"/>
                  </a:ext>
                </a:extLst>
              </p:cNvPr>
              <p:cNvSpPr/>
              <p:nvPr/>
            </p:nvSpPr>
            <p:spPr>
              <a:xfrm>
                <a:off x="1740388" y="518301"/>
                <a:ext cx="91836" cy="104955"/>
              </a:xfrm>
              <a:custGeom>
                <a:avLst/>
                <a:gdLst>
                  <a:gd name="connsiteX0" fmla="*/ 83391 w 91835"/>
                  <a:gd name="connsiteY0" fmla="*/ 43853 h 104955"/>
                  <a:gd name="connsiteX1" fmla="*/ 81003 w 91835"/>
                  <a:gd name="connsiteY1" fmla="*/ 32076 h 104955"/>
                  <a:gd name="connsiteX2" fmla="*/ 74076 w 91835"/>
                  <a:gd name="connsiteY2" fmla="*/ 22439 h 104955"/>
                  <a:gd name="connsiteX3" fmla="*/ 63567 w 91835"/>
                  <a:gd name="connsiteY3" fmla="*/ 15897 h 104955"/>
                  <a:gd name="connsiteX4" fmla="*/ 49949 w 91835"/>
                  <a:gd name="connsiteY4" fmla="*/ 13517 h 104955"/>
                  <a:gd name="connsiteX5" fmla="*/ 13517 w 91835"/>
                  <a:gd name="connsiteY5" fmla="*/ 13517 h 104955"/>
                  <a:gd name="connsiteX6" fmla="*/ 13517 w 91835"/>
                  <a:gd name="connsiteY6" fmla="*/ 96792 h 104955"/>
                  <a:gd name="connsiteX7" fmla="*/ 26059 w 91835"/>
                  <a:gd name="connsiteY7" fmla="*/ 96792 h 104955"/>
                  <a:gd name="connsiteX8" fmla="*/ 26059 w 91835"/>
                  <a:gd name="connsiteY8" fmla="*/ 74189 h 104955"/>
                  <a:gd name="connsiteX9" fmla="*/ 49949 w 91835"/>
                  <a:gd name="connsiteY9" fmla="*/ 74189 h 104955"/>
                  <a:gd name="connsiteX10" fmla="*/ 63567 w 91835"/>
                  <a:gd name="connsiteY10" fmla="*/ 71809 h 104955"/>
                  <a:gd name="connsiteX11" fmla="*/ 74076 w 91835"/>
                  <a:gd name="connsiteY11" fmla="*/ 65266 h 104955"/>
                  <a:gd name="connsiteX12" fmla="*/ 81003 w 91835"/>
                  <a:gd name="connsiteY12" fmla="*/ 55630 h 104955"/>
                  <a:gd name="connsiteX13" fmla="*/ 83391 w 91835"/>
                  <a:gd name="connsiteY13" fmla="*/ 43853 h 104955"/>
                  <a:gd name="connsiteX14" fmla="*/ 70849 w 91835"/>
                  <a:gd name="connsiteY14" fmla="*/ 43853 h 104955"/>
                  <a:gd name="connsiteX15" fmla="*/ 65352 w 91835"/>
                  <a:gd name="connsiteY15" fmla="*/ 57653 h 104955"/>
                  <a:gd name="connsiteX16" fmla="*/ 49949 w 91835"/>
                  <a:gd name="connsiteY16" fmla="*/ 62888 h 104955"/>
                  <a:gd name="connsiteX17" fmla="*/ 26059 w 91835"/>
                  <a:gd name="connsiteY17" fmla="*/ 62888 h 104955"/>
                  <a:gd name="connsiteX18" fmla="*/ 26059 w 91835"/>
                  <a:gd name="connsiteY18" fmla="*/ 24819 h 104955"/>
                  <a:gd name="connsiteX19" fmla="*/ 49949 w 91835"/>
                  <a:gd name="connsiteY19" fmla="*/ 24819 h 104955"/>
                  <a:gd name="connsiteX20" fmla="*/ 65352 w 91835"/>
                  <a:gd name="connsiteY20" fmla="*/ 30054 h 104955"/>
                  <a:gd name="connsiteX21" fmla="*/ 70849 w 91835"/>
                  <a:gd name="connsiteY21" fmla="*/ 43853 h 104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91835" h="104955">
                    <a:moveTo>
                      <a:pt x="83391" y="43853"/>
                    </a:moveTo>
                    <a:cubicBezTo>
                      <a:pt x="83391" y="39690"/>
                      <a:pt x="82551" y="35763"/>
                      <a:pt x="81003" y="32076"/>
                    </a:cubicBezTo>
                    <a:cubicBezTo>
                      <a:pt x="79324" y="28388"/>
                      <a:pt x="77054" y="25176"/>
                      <a:pt x="74076" y="22439"/>
                    </a:cubicBezTo>
                    <a:cubicBezTo>
                      <a:pt x="71085" y="19704"/>
                      <a:pt x="67621" y="17444"/>
                      <a:pt x="63567" y="15897"/>
                    </a:cubicBezTo>
                    <a:cubicBezTo>
                      <a:pt x="59382" y="14350"/>
                      <a:pt x="54843" y="13517"/>
                      <a:pt x="49949" y="13517"/>
                    </a:cubicBezTo>
                    <a:lnTo>
                      <a:pt x="13517" y="13517"/>
                    </a:lnTo>
                    <a:lnTo>
                      <a:pt x="13517" y="96792"/>
                    </a:lnTo>
                    <a:lnTo>
                      <a:pt x="26059" y="96792"/>
                    </a:lnTo>
                    <a:lnTo>
                      <a:pt x="26059" y="74189"/>
                    </a:lnTo>
                    <a:lnTo>
                      <a:pt x="49949" y="74189"/>
                    </a:lnTo>
                    <a:cubicBezTo>
                      <a:pt x="54843" y="74189"/>
                      <a:pt x="59382" y="73356"/>
                      <a:pt x="63567" y="71809"/>
                    </a:cubicBezTo>
                    <a:cubicBezTo>
                      <a:pt x="67621" y="70264"/>
                      <a:pt x="71085" y="68003"/>
                      <a:pt x="74076" y="65266"/>
                    </a:cubicBezTo>
                    <a:cubicBezTo>
                      <a:pt x="77054" y="62531"/>
                      <a:pt x="79324" y="59318"/>
                      <a:pt x="81003" y="55630"/>
                    </a:cubicBezTo>
                    <a:cubicBezTo>
                      <a:pt x="82551" y="51942"/>
                      <a:pt x="83391" y="48017"/>
                      <a:pt x="83391" y="43853"/>
                    </a:cubicBezTo>
                    <a:close/>
                    <a:moveTo>
                      <a:pt x="70849" y="43853"/>
                    </a:moveTo>
                    <a:cubicBezTo>
                      <a:pt x="70849" y="49564"/>
                      <a:pt x="69051" y="54203"/>
                      <a:pt x="65352" y="57653"/>
                    </a:cubicBezTo>
                    <a:cubicBezTo>
                      <a:pt x="61652" y="61102"/>
                      <a:pt x="56509" y="62888"/>
                      <a:pt x="49949" y="62888"/>
                    </a:cubicBezTo>
                    <a:lnTo>
                      <a:pt x="26059" y="62888"/>
                    </a:lnTo>
                    <a:lnTo>
                      <a:pt x="26059" y="24819"/>
                    </a:lnTo>
                    <a:lnTo>
                      <a:pt x="49949" y="24819"/>
                    </a:lnTo>
                    <a:cubicBezTo>
                      <a:pt x="56509" y="24819"/>
                      <a:pt x="61652" y="26604"/>
                      <a:pt x="65352" y="30054"/>
                    </a:cubicBezTo>
                    <a:cubicBezTo>
                      <a:pt x="69051" y="33503"/>
                      <a:pt x="70849" y="38143"/>
                      <a:pt x="70849" y="43853"/>
                    </a:cubicBezTo>
                    <a:close/>
                  </a:path>
                </a:pathLst>
              </a:custGeom>
              <a:grpFill/>
              <a:ln w="130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47" name="Полилиния: фигура 46">
                <a:extLst>
                  <a:ext uri="{FF2B5EF4-FFF2-40B4-BE49-F238E27FC236}">
                    <a16:creationId xmlns:a16="http://schemas.microsoft.com/office/drawing/2014/main" id="{9566E4E0-6173-4864-BD6E-DF0B46B4F302}"/>
                  </a:ext>
                </a:extLst>
              </p:cNvPr>
              <p:cNvSpPr/>
              <p:nvPr/>
            </p:nvSpPr>
            <p:spPr>
              <a:xfrm>
                <a:off x="1831227" y="518301"/>
                <a:ext cx="104955" cy="104955"/>
              </a:xfrm>
              <a:custGeom>
                <a:avLst/>
                <a:gdLst>
                  <a:gd name="connsiteX0" fmla="*/ 34062 w 104955"/>
                  <a:gd name="connsiteY0" fmla="*/ 65862 h 104955"/>
                  <a:gd name="connsiteX1" fmla="*/ 43967 w 104955"/>
                  <a:gd name="connsiteY1" fmla="*/ 24819 h 104955"/>
                  <a:gd name="connsiteX2" fmla="*/ 61285 w 104955"/>
                  <a:gd name="connsiteY2" fmla="*/ 24819 h 104955"/>
                  <a:gd name="connsiteX3" fmla="*/ 71085 w 104955"/>
                  <a:gd name="connsiteY3" fmla="*/ 65862 h 104955"/>
                  <a:gd name="connsiteX4" fmla="*/ 34062 w 104955"/>
                  <a:gd name="connsiteY4" fmla="*/ 65862 h 104955"/>
                  <a:gd name="connsiteX5" fmla="*/ 33813 w 104955"/>
                  <a:gd name="connsiteY5" fmla="*/ 13517 h 104955"/>
                  <a:gd name="connsiteX6" fmla="*/ 13517 w 104955"/>
                  <a:gd name="connsiteY6" fmla="*/ 96792 h 104955"/>
                  <a:gd name="connsiteX7" fmla="*/ 26650 w 104955"/>
                  <a:gd name="connsiteY7" fmla="*/ 96792 h 104955"/>
                  <a:gd name="connsiteX8" fmla="*/ 31307 w 104955"/>
                  <a:gd name="connsiteY8" fmla="*/ 77163 h 104955"/>
                  <a:gd name="connsiteX9" fmla="*/ 73827 w 104955"/>
                  <a:gd name="connsiteY9" fmla="*/ 77163 h 104955"/>
                  <a:gd name="connsiteX10" fmla="*/ 78615 w 104955"/>
                  <a:gd name="connsiteY10" fmla="*/ 96792 h 104955"/>
                  <a:gd name="connsiteX11" fmla="*/ 91748 w 104955"/>
                  <a:gd name="connsiteY11" fmla="*/ 96792 h 104955"/>
                  <a:gd name="connsiteX12" fmla="*/ 71439 w 104955"/>
                  <a:gd name="connsiteY12" fmla="*/ 13517 h 104955"/>
                  <a:gd name="connsiteX13" fmla="*/ 33813 w 104955"/>
                  <a:gd name="connsiteY13" fmla="*/ 13517 h 104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04955" h="104955">
                    <a:moveTo>
                      <a:pt x="34062" y="65862"/>
                    </a:moveTo>
                    <a:lnTo>
                      <a:pt x="43967" y="24819"/>
                    </a:lnTo>
                    <a:lnTo>
                      <a:pt x="61285" y="24819"/>
                    </a:lnTo>
                    <a:lnTo>
                      <a:pt x="71085" y="65862"/>
                    </a:lnTo>
                    <a:lnTo>
                      <a:pt x="34062" y="65862"/>
                    </a:lnTo>
                    <a:close/>
                    <a:moveTo>
                      <a:pt x="33813" y="13517"/>
                    </a:moveTo>
                    <a:lnTo>
                      <a:pt x="13517" y="96792"/>
                    </a:lnTo>
                    <a:lnTo>
                      <a:pt x="26650" y="96792"/>
                    </a:lnTo>
                    <a:lnTo>
                      <a:pt x="31307" y="77163"/>
                    </a:lnTo>
                    <a:lnTo>
                      <a:pt x="73827" y="77163"/>
                    </a:lnTo>
                    <a:lnTo>
                      <a:pt x="78615" y="96792"/>
                    </a:lnTo>
                    <a:lnTo>
                      <a:pt x="91748" y="96792"/>
                    </a:lnTo>
                    <a:lnTo>
                      <a:pt x="71439" y="13517"/>
                    </a:lnTo>
                    <a:lnTo>
                      <a:pt x="33813" y="13517"/>
                    </a:lnTo>
                    <a:close/>
                  </a:path>
                </a:pathLst>
              </a:custGeom>
              <a:grpFill/>
              <a:ln w="130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48" name="Полилиния: фигура 47">
                <a:extLst>
                  <a:ext uri="{FF2B5EF4-FFF2-40B4-BE49-F238E27FC236}">
                    <a16:creationId xmlns:a16="http://schemas.microsoft.com/office/drawing/2014/main" id="{1249D546-C866-45E7-AE04-3F6F88995D6B}"/>
                  </a:ext>
                </a:extLst>
              </p:cNvPr>
              <p:cNvSpPr/>
              <p:nvPr/>
            </p:nvSpPr>
            <p:spPr>
              <a:xfrm>
                <a:off x="1939960" y="518301"/>
                <a:ext cx="91836" cy="104955"/>
              </a:xfrm>
              <a:custGeom>
                <a:avLst/>
                <a:gdLst>
                  <a:gd name="connsiteX0" fmla="*/ 13517 w 91835"/>
                  <a:gd name="connsiteY0" fmla="*/ 13517 h 104955"/>
                  <a:gd name="connsiteX1" fmla="*/ 13517 w 91835"/>
                  <a:gd name="connsiteY1" fmla="*/ 96792 h 104955"/>
                  <a:gd name="connsiteX2" fmla="*/ 26046 w 91835"/>
                  <a:gd name="connsiteY2" fmla="*/ 96792 h 104955"/>
                  <a:gd name="connsiteX3" fmla="*/ 26046 w 91835"/>
                  <a:gd name="connsiteY3" fmla="*/ 61102 h 104955"/>
                  <a:gd name="connsiteX4" fmla="*/ 68448 w 91835"/>
                  <a:gd name="connsiteY4" fmla="*/ 61102 h 104955"/>
                  <a:gd name="connsiteX5" fmla="*/ 68448 w 91835"/>
                  <a:gd name="connsiteY5" fmla="*/ 96792 h 104955"/>
                  <a:gd name="connsiteX6" fmla="*/ 80990 w 91835"/>
                  <a:gd name="connsiteY6" fmla="*/ 96792 h 104955"/>
                  <a:gd name="connsiteX7" fmla="*/ 80990 w 91835"/>
                  <a:gd name="connsiteY7" fmla="*/ 13517 h 104955"/>
                  <a:gd name="connsiteX8" fmla="*/ 68448 w 91835"/>
                  <a:gd name="connsiteY8" fmla="*/ 13517 h 104955"/>
                  <a:gd name="connsiteX9" fmla="*/ 68448 w 91835"/>
                  <a:gd name="connsiteY9" fmla="*/ 49801 h 104955"/>
                  <a:gd name="connsiteX10" fmla="*/ 26046 w 91835"/>
                  <a:gd name="connsiteY10" fmla="*/ 49801 h 104955"/>
                  <a:gd name="connsiteX11" fmla="*/ 26046 w 91835"/>
                  <a:gd name="connsiteY11" fmla="*/ 13517 h 104955"/>
                  <a:gd name="connsiteX12" fmla="*/ 13517 w 91835"/>
                  <a:gd name="connsiteY12" fmla="*/ 13517 h 104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1835" h="104955">
                    <a:moveTo>
                      <a:pt x="13517" y="13517"/>
                    </a:moveTo>
                    <a:lnTo>
                      <a:pt x="13517" y="96792"/>
                    </a:lnTo>
                    <a:lnTo>
                      <a:pt x="26046" y="96792"/>
                    </a:lnTo>
                    <a:lnTo>
                      <a:pt x="26046" y="61102"/>
                    </a:lnTo>
                    <a:lnTo>
                      <a:pt x="68448" y="61102"/>
                    </a:lnTo>
                    <a:lnTo>
                      <a:pt x="68448" y="96792"/>
                    </a:lnTo>
                    <a:lnTo>
                      <a:pt x="80990" y="96792"/>
                    </a:lnTo>
                    <a:lnTo>
                      <a:pt x="80990" y="13517"/>
                    </a:lnTo>
                    <a:lnTo>
                      <a:pt x="68448" y="13517"/>
                    </a:lnTo>
                    <a:lnTo>
                      <a:pt x="68448" y="49801"/>
                    </a:lnTo>
                    <a:lnTo>
                      <a:pt x="26046" y="49801"/>
                    </a:lnTo>
                    <a:lnTo>
                      <a:pt x="26046" y="13517"/>
                    </a:lnTo>
                    <a:lnTo>
                      <a:pt x="13517" y="13517"/>
                    </a:lnTo>
                    <a:close/>
                  </a:path>
                </a:pathLst>
              </a:custGeom>
              <a:grpFill/>
              <a:ln w="130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49" name="Полилиния: фигура 48">
                <a:extLst>
                  <a:ext uri="{FF2B5EF4-FFF2-40B4-BE49-F238E27FC236}">
                    <a16:creationId xmlns:a16="http://schemas.microsoft.com/office/drawing/2014/main" id="{18514B78-A65D-46EC-9274-76A1DB4127ED}"/>
                  </a:ext>
                </a:extLst>
              </p:cNvPr>
              <p:cNvSpPr/>
              <p:nvPr/>
            </p:nvSpPr>
            <p:spPr>
              <a:xfrm>
                <a:off x="2039694" y="514733"/>
                <a:ext cx="104955" cy="104955"/>
              </a:xfrm>
              <a:custGeom>
                <a:avLst/>
                <a:gdLst>
                  <a:gd name="connsiteX0" fmla="*/ 57113 w 104955"/>
                  <a:gd name="connsiteY0" fmla="*/ 103929 h 104955"/>
                  <a:gd name="connsiteX1" fmla="*/ 72174 w 104955"/>
                  <a:gd name="connsiteY1" fmla="*/ 101549 h 104955"/>
                  <a:gd name="connsiteX2" fmla="*/ 84112 w 104955"/>
                  <a:gd name="connsiteY2" fmla="*/ 95007 h 104955"/>
                  <a:gd name="connsiteX3" fmla="*/ 92706 w 104955"/>
                  <a:gd name="connsiteY3" fmla="*/ 86084 h 104955"/>
                  <a:gd name="connsiteX4" fmla="*/ 97730 w 104955"/>
                  <a:gd name="connsiteY4" fmla="*/ 75973 h 104955"/>
                  <a:gd name="connsiteX5" fmla="*/ 85188 w 104955"/>
                  <a:gd name="connsiteY5" fmla="*/ 74189 h 104955"/>
                  <a:gd name="connsiteX6" fmla="*/ 81121 w 104955"/>
                  <a:gd name="connsiteY6" fmla="*/ 81088 h 104955"/>
                  <a:gd name="connsiteX7" fmla="*/ 75152 w 104955"/>
                  <a:gd name="connsiteY7" fmla="*/ 86917 h 104955"/>
                  <a:gd name="connsiteX8" fmla="*/ 67267 w 104955"/>
                  <a:gd name="connsiteY8" fmla="*/ 91081 h 104955"/>
                  <a:gd name="connsiteX9" fmla="*/ 57113 w 104955"/>
                  <a:gd name="connsiteY9" fmla="*/ 92628 h 104955"/>
                  <a:gd name="connsiteX10" fmla="*/ 45410 w 104955"/>
                  <a:gd name="connsiteY10" fmla="*/ 90011 h 104955"/>
                  <a:gd name="connsiteX11" fmla="*/ 35505 w 104955"/>
                  <a:gd name="connsiteY11" fmla="*/ 82753 h 104955"/>
                  <a:gd name="connsiteX12" fmla="*/ 28696 w 104955"/>
                  <a:gd name="connsiteY12" fmla="*/ 72046 h 104955"/>
                  <a:gd name="connsiteX13" fmla="*/ 26059 w 104955"/>
                  <a:gd name="connsiteY13" fmla="*/ 58724 h 104955"/>
                  <a:gd name="connsiteX14" fmla="*/ 28696 w 104955"/>
                  <a:gd name="connsiteY14" fmla="*/ 45400 h 104955"/>
                  <a:gd name="connsiteX15" fmla="*/ 35505 w 104955"/>
                  <a:gd name="connsiteY15" fmla="*/ 34574 h 104955"/>
                  <a:gd name="connsiteX16" fmla="*/ 45410 w 104955"/>
                  <a:gd name="connsiteY16" fmla="*/ 27435 h 104955"/>
                  <a:gd name="connsiteX17" fmla="*/ 57113 w 104955"/>
                  <a:gd name="connsiteY17" fmla="*/ 24819 h 104955"/>
                  <a:gd name="connsiteX18" fmla="*/ 66440 w 104955"/>
                  <a:gd name="connsiteY18" fmla="*/ 26247 h 104955"/>
                  <a:gd name="connsiteX19" fmla="*/ 73840 w 104955"/>
                  <a:gd name="connsiteY19" fmla="*/ 29935 h 104955"/>
                  <a:gd name="connsiteX20" fmla="*/ 79219 w 104955"/>
                  <a:gd name="connsiteY20" fmla="*/ 35287 h 104955"/>
                  <a:gd name="connsiteX21" fmla="*/ 82800 w 104955"/>
                  <a:gd name="connsiteY21" fmla="*/ 41473 h 104955"/>
                  <a:gd name="connsiteX22" fmla="*/ 95342 w 104955"/>
                  <a:gd name="connsiteY22" fmla="*/ 39689 h 104955"/>
                  <a:gd name="connsiteX23" fmla="*/ 90567 w 104955"/>
                  <a:gd name="connsiteY23" fmla="*/ 30053 h 104955"/>
                  <a:gd name="connsiteX24" fmla="*/ 82564 w 104955"/>
                  <a:gd name="connsiteY24" fmla="*/ 21726 h 104955"/>
                  <a:gd name="connsiteX25" fmla="*/ 71334 w 104955"/>
                  <a:gd name="connsiteY25" fmla="*/ 15777 h 104955"/>
                  <a:gd name="connsiteX26" fmla="*/ 57113 w 104955"/>
                  <a:gd name="connsiteY26" fmla="*/ 13517 h 104955"/>
                  <a:gd name="connsiteX27" fmla="*/ 40517 w 104955"/>
                  <a:gd name="connsiteY27" fmla="*/ 17085 h 104955"/>
                  <a:gd name="connsiteX28" fmla="*/ 26663 w 104955"/>
                  <a:gd name="connsiteY28" fmla="*/ 26722 h 104955"/>
                  <a:gd name="connsiteX29" fmla="*/ 17098 w 104955"/>
                  <a:gd name="connsiteY29" fmla="*/ 41116 h 104955"/>
                  <a:gd name="connsiteX30" fmla="*/ 13517 w 104955"/>
                  <a:gd name="connsiteY30" fmla="*/ 58724 h 104955"/>
                  <a:gd name="connsiteX31" fmla="*/ 17098 w 104955"/>
                  <a:gd name="connsiteY31" fmla="*/ 76330 h 104955"/>
                  <a:gd name="connsiteX32" fmla="*/ 26663 w 104955"/>
                  <a:gd name="connsiteY32" fmla="*/ 90605 h 104955"/>
                  <a:gd name="connsiteX33" fmla="*/ 40517 w 104955"/>
                  <a:gd name="connsiteY33" fmla="*/ 100361 h 104955"/>
                  <a:gd name="connsiteX34" fmla="*/ 57113 w 104955"/>
                  <a:gd name="connsiteY34" fmla="*/ 103929 h 104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104955" h="104955">
                    <a:moveTo>
                      <a:pt x="57113" y="103929"/>
                    </a:moveTo>
                    <a:cubicBezTo>
                      <a:pt x="62610" y="103929"/>
                      <a:pt x="67634" y="103096"/>
                      <a:pt x="72174" y="101549"/>
                    </a:cubicBezTo>
                    <a:cubicBezTo>
                      <a:pt x="76700" y="99884"/>
                      <a:pt x="80649" y="97743"/>
                      <a:pt x="84112" y="95007"/>
                    </a:cubicBezTo>
                    <a:cubicBezTo>
                      <a:pt x="87576" y="92389"/>
                      <a:pt x="90436" y="89415"/>
                      <a:pt x="92706" y="86084"/>
                    </a:cubicBezTo>
                    <a:cubicBezTo>
                      <a:pt x="94975" y="82753"/>
                      <a:pt x="96654" y="79422"/>
                      <a:pt x="97730" y="75973"/>
                    </a:cubicBezTo>
                    <a:lnTo>
                      <a:pt x="85188" y="74189"/>
                    </a:lnTo>
                    <a:cubicBezTo>
                      <a:pt x="84112" y="76567"/>
                      <a:pt x="82800" y="78828"/>
                      <a:pt x="81121" y="81088"/>
                    </a:cubicBezTo>
                    <a:cubicBezTo>
                      <a:pt x="79455" y="83349"/>
                      <a:pt x="77421" y="85252"/>
                      <a:pt x="75152" y="86917"/>
                    </a:cubicBezTo>
                    <a:cubicBezTo>
                      <a:pt x="72882" y="88702"/>
                      <a:pt x="70258" y="90011"/>
                      <a:pt x="67267" y="91081"/>
                    </a:cubicBezTo>
                    <a:cubicBezTo>
                      <a:pt x="64289" y="92152"/>
                      <a:pt x="60825" y="92628"/>
                      <a:pt x="57113" y="92628"/>
                    </a:cubicBezTo>
                    <a:cubicBezTo>
                      <a:pt x="53059" y="92628"/>
                      <a:pt x="49110" y="91795"/>
                      <a:pt x="45410" y="90011"/>
                    </a:cubicBezTo>
                    <a:cubicBezTo>
                      <a:pt x="41710" y="88227"/>
                      <a:pt x="38365" y="85847"/>
                      <a:pt x="35505" y="82753"/>
                    </a:cubicBezTo>
                    <a:cubicBezTo>
                      <a:pt x="32632" y="79779"/>
                      <a:pt x="30362" y="76211"/>
                      <a:pt x="28696" y="72046"/>
                    </a:cubicBezTo>
                    <a:cubicBezTo>
                      <a:pt x="26899" y="67884"/>
                      <a:pt x="26059" y="63482"/>
                      <a:pt x="26059" y="58724"/>
                    </a:cubicBezTo>
                    <a:cubicBezTo>
                      <a:pt x="26059" y="53964"/>
                      <a:pt x="26899" y="49562"/>
                      <a:pt x="28696" y="45400"/>
                    </a:cubicBezTo>
                    <a:cubicBezTo>
                      <a:pt x="30362" y="41236"/>
                      <a:pt x="32632" y="37667"/>
                      <a:pt x="35505" y="34574"/>
                    </a:cubicBezTo>
                    <a:cubicBezTo>
                      <a:pt x="38365" y="31599"/>
                      <a:pt x="41710" y="29221"/>
                      <a:pt x="45410" y="27435"/>
                    </a:cubicBezTo>
                    <a:cubicBezTo>
                      <a:pt x="49110" y="25651"/>
                      <a:pt x="53059" y="24819"/>
                      <a:pt x="57113" y="24819"/>
                    </a:cubicBezTo>
                    <a:cubicBezTo>
                      <a:pt x="60576" y="24819"/>
                      <a:pt x="63685" y="25294"/>
                      <a:pt x="66440" y="26247"/>
                    </a:cubicBezTo>
                    <a:cubicBezTo>
                      <a:pt x="69183" y="27198"/>
                      <a:pt x="71688" y="28388"/>
                      <a:pt x="73840" y="29935"/>
                    </a:cubicBezTo>
                    <a:cubicBezTo>
                      <a:pt x="75873" y="31480"/>
                      <a:pt x="77658" y="33266"/>
                      <a:pt x="79219" y="35287"/>
                    </a:cubicBezTo>
                    <a:cubicBezTo>
                      <a:pt x="80767" y="37310"/>
                      <a:pt x="81961" y="39451"/>
                      <a:pt x="82800" y="41473"/>
                    </a:cubicBezTo>
                    <a:lnTo>
                      <a:pt x="95342" y="39689"/>
                    </a:lnTo>
                    <a:cubicBezTo>
                      <a:pt x="94267" y="36477"/>
                      <a:pt x="92706" y="33266"/>
                      <a:pt x="90567" y="30053"/>
                    </a:cubicBezTo>
                    <a:cubicBezTo>
                      <a:pt x="88415" y="26960"/>
                      <a:pt x="85779" y="24224"/>
                      <a:pt x="82564" y="21726"/>
                    </a:cubicBezTo>
                    <a:cubicBezTo>
                      <a:pt x="79337" y="19228"/>
                      <a:pt x="75506" y="17324"/>
                      <a:pt x="71334" y="15777"/>
                    </a:cubicBezTo>
                    <a:cubicBezTo>
                      <a:pt x="67149" y="14231"/>
                      <a:pt x="62374" y="13517"/>
                      <a:pt x="57113" y="13517"/>
                    </a:cubicBezTo>
                    <a:cubicBezTo>
                      <a:pt x="51261" y="13517"/>
                      <a:pt x="45764" y="14707"/>
                      <a:pt x="40517" y="17085"/>
                    </a:cubicBezTo>
                    <a:cubicBezTo>
                      <a:pt x="35256" y="19465"/>
                      <a:pt x="30598" y="22677"/>
                      <a:pt x="26663" y="26722"/>
                    </a:cubicBezTo>
                    <a:cubicBezTo>
                      <a:pt x="22595" y="30886"/>
                      <a:pt x="19368" y="35644"/>
                      <a:pt x="17098" y="41116"/>
                    </a:cubicBezTo>
                    <a:cubicBezTo>
                      <a:pt x="14711" y="46588"/>
                      <a:pt x="13517" y="52419"/>
                      <a:pt x="13517" y="58724"/>
                    </a:cubicBezTo>
                    <a:cubicBezTo>
                      <a:pt x="13517" y="65028"/>
                      <a:pt x="14711" y="70858"/>
                      <a:pt x="17098" y="76330"/>
                    </a:cubicBezTo>
                    <a:cubicBezTo>
                      <a:pt x="19368" y="81802"/>
                      <a:pt x="22595" y="86560"/>
                      <a:pt x="26663" y="90605"/>
                    </a:cubicBezTo>
                    <a:cubicBezTo>
                      <a:pt x="30598" y="94769"/>
                      <a:pt x="35256" y="97981"/>
                      <a:pt x="40517" y="100361"/>
                    </a:cubicBezTo>
                    <a:cubicBezTo>
                      <a:pt x="45764" y="102739"/>
                      <a:pt x="51261" y="103929"/>
                      <a:pt x="57113" y="103929"/>
                    </a:cubicBezTo>
                    <a:close/>
                  </a:path>
                </a:pathLst>
              </a:custGeom>
              <a:grpFill/>
              <a:ln w="130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50" name="Полилиния: фигура 49">
                <a:extLst>
                  <a:ext uri="{FF2B5EF4-FFF2-40B4-BE49-F238E27FC236}">
                    <a16:creationId xmlns:a16="http://schemas.microsoft.com/office/drawing/2014/main" id="{CF86CEB6-74E2-4273-8914-4A33CCF69FBA}"/>
                  </a:ext>
                </a:extLst>
              </p:cNvPr>
              <p:cNvSpPr/>
              <p:nvPr/>
            </p:nvSpPr>
            <p:spPr>
              <a:xfrm>
                <a:off x="2150146" y="513543"/>
                <a:ext cx="118074" cy="118074"/>
              </a:xfrm>
              <a:custGeom>
                <a:avLst/>
                <a:gdLst>
                  <a:gd name="connsiteX0" fmla="*/ 57113 w 118074"/>
                  <a:gd name="connsiteY0" fmla="*/ 33146 h 118074"/>
                  <a:gd name="connsiteX1" fmla="*/ 57113 w 118074"/>
                  <a:gd name="connsiteY1" fmla="*/ 86680 h 118074"/>
                  <a:gd name="connsiteX2" fmla="*/ 43967 w 118074"/>
                  <a:gd name="connsiteY2" fmla="*/ 84300 h 118074"/>
                  <a:gd name="connsiteX3" fmla="*/ 34180 w 118074"/>
                  <a:gd name="connsiteY3" fmla="*/ 78710 h 118074"/>
                  <a:gd name="connsiteX4" fmla="*/ 28198 w 118074"/>
                  <a:gd name="connsiteY4" fmla="*/ 70262 h 118074"/>
                  <a:gd name="connsiteX5" fmla="*/ 26059 w 118074"/>
                  <a:gd name="connsiteY5" fmla="*/ 59914 h 118074"/>
                  <a:gd name="connsiteX6" fmla="*/ 28198 w 118074"/>
                  <a:gd name="connsiteY6" fmla="*/ 49564 h 118074"/>
                  <a:gd name="connsiteX7" fmla="*/ 34180 w 118074"/>
                  <a:gd name="connsiteY7" fmla="*/ 41236 h 118074"/>
                  <a:gd name="connsiteX8" fmla="*/ 43967 w 118074"/>
                  <a:gd name="connsiteY8" fmla="*/ 35526 h 118074"/>
                  <a:gd name="connsiteX9" fmla="*/ 57113 w 118074"/>
                  <a:gd name="connsiteY9" fmla="*/ 33146 h 118074"/>
                  <a:gd name="connsiteX10" fmla="*/ 69655 w 118074"/>
                  <a:gd name="connsiteY10" fmla="*/ 86680 h 118074"/>
                  <a:gd name="connsiteX11" fmla="*/ 69655 w 118074"/>
                  <a:gd name="connsiteY11" fmla="*/ 33146 h 118074"/>
                  <a:gd name="connsiteX12" fmla="*/ 82905 w 118074"/>
                  <a:gd name="connsiteY12" fmla="*/ 35526 h 118074"/>
                  <a:gd name="connsiteX13" fmla="*/ 92587 w 118074"/>
                  <a:gd name="connsiteY13" fmla="*/ 41236 h 118074"/>
                  <a:gd name="connsiteX14" fmla="*/ 98675 w 118074"/>
                  <a:gd name="connsiteY14" fmla="*/ 49564 h 118074"/>
                  <a:gd name="connsiteX15" fmla="*/ 100708 w 118074"/>
                  <a:gd name="connsiteY15" fmla="*/ 59914 h 118074"/>
                  <a:gd name="connsiteX16" fmla="*/ 98675 w 118074"/>
                  <a:gd name="connsiteY16" fmla="*/ 70262 h 118074"/>
                  <a:gd name="connsiteX17" fmla="*/ 92587 w 118074"/>
                  <a:gd name="connsiteY17" fmla="*/ 78710 h 118074"/>
                  <a:gd name="connsiteX18" fmla="*/ 82905 w 118074"/>
                  <a:gd name="connsiteY18" fmla="*/ 84300 h 118074"/>
                  <a:gd name="connsiteX19" fmla="*/ 69655 w 118074"/>
                  <a:gd name="connsiteY19" fmla="*/ 86680 h 118074"/>
                  <a:gd name="connsiteX20" fmla="*/ 69655 w 118074"/>
                  <a:gd name="connsiteY20" fmla="*/ 106309 h 118074"/>
                  <a:gd name="connsiteX21" fmla="*/ 69655 w 118074"/>
                  <a:gd name="connsiteY21" fmla="*/ 97981 h 118074"/>
                  <a:gd name="connsiteX22" fmla="*/ 87563 w 118074"/>
                  <a:gd name="connsiteY22" fmla="*/ 94532 h 118074"/>
                  <a:gd name="connsiteX23" fmla="*/ 101299 w 118074"/>
                  <a:gd name="connsiteY23" fmla="*/ 86204 h 118074"/>
                  <a:gd name="connsiteX24" fmla="*/ 110141 w 118074"/>
                  <a:gd name="connsiteY24" fmla="*/ 74307 h 118074"/>
                  <a:gd name="connsiteX25" fmla="*/ 113251 w 118074"/>
                  <a:gd name="connsiteY25" fmla="*/ 59914 h 118074"/>
                  <a:gd name="connsiteX26" fmla="*/ 110141 w 118074"/>
                  <a:gd name="connsiteY26" fmla="*/ 45519 h 118074"/>
                  <a:gd name="connsiteX27" fmla="*/ 101299 w 118074"/>
                  <a:gd name="connsiteY27" fmla="*/ 33503 h 118074"/>
                  <a:gd name="connsiteX28" fmla="*/ 87563 w 118074"/>
                  <a:gd name="connsiteY28" fmla="*/ 25176 h 118074"/>
                  <a:gd name="connsiteX29" fmla="*/ 69655 w 118074"/>
                  <a:gd name="connsiteY29" fmla="*/ 21845 h 118074"/>
                  <a:gd name="connsiteX30" fmla="*/ 69655 w 118074"/>
                  <a:gd name="connsiteY30" fmla="*/ 13517 h 118074"/>
                  <a:gd name="connsiteX31" fmla="*/ 57113 w 118074"/>
                  <a:gd name="connsiteY31" fmla="*/ 13517 h 118074"/>
                  <a:gd name="connsiteX32" fmla="*/ 57113 w 118074"/>
                  <a:gd name="connsiteY32" fmla="*/ 21845 h 118074"/>
                  <a:gd name="connsiteX33" fmla="*/ 39192 w 118074"/>
                  <a:gd name="connsiteY33" fmla="*/ 25176 h 118074"/>
                  <a:gd name="connsiteX34" fmla="*/ 25456 w 118074"/>
                  <a:gd name="connsiteY34" fmla="*/ 33503 h 118074"/>
                  <a:gd name="connsiteX35" fmla="*/ 16613 w 118074"/>
                  <a:gd name="connsiteY35" fmla="*/ 45519 h 118074"/>
                  <a:gd name="connsiteX36" fmla="*/ 13517 w 118074"/>
                  <a:gd name="connsiteY36" fmla="*/ 59914 h 118074"/>
                  <a:gd name="connsiteX37" fmla="*/ 16613 w 118074"/>
                  <a:gd name="connsiteY37" fmla="*/ 74307 h 118074"/>
                  <a:gd name="connsiteX38" fmla="*/ 25456 w 118074"/>
                  <a:gd name="connsiteY38" fmla="*/ 86204 h 118074"/>
                  <a:gd name="connsiteX39" fmla="*/ 39192 w 118074"/>
                  <a:gd name="connsiteY39" fmla="*/ 94532 h 118074"/>
                  <a:gd name="connsiteX40" fmla="*/ 57113 w 118074"/>
                  <a:gd name="connsiteY40" fmla="*/ 97981 h 118074"/>
                  <a:gd name="connsiteX41" fmla="*/ 57113 w 118074"/>
                  <a:gd name="connsiteY41" fmla="*/ 106309 h 118074"/>
                  <a:gd name="connsiteX42" fmla="*/ 69655 w 118074"/>
                  <a:gd name="connsiteY42" fmla="*/ 106309 h 1180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</a:cxnLst>
                <a:rect l="l" t="t" r="r" b="b"/>
                <a:pathLst>
                  <a:path w="118074" h="118074">
                    <a:moveTo>
                      <a:pt x="57113" y="33146"/>
                    </a:moveTo>
                    <a:lnTo>
                      <a:pt x="57113" y="86680"/>
                    </a:lnTo>
                    <a:cubicBezTo>
                      <a:pt x="52206" y="86560"/>
                      <a:pt x="47798" y="85729"/>
                      <a:pt x="43967" y="84300"/>
                    </a:cubicBezTo>
                    <a:cubicBezTo>
                      <a:pt x="40031" y="82992"/>
                      <a:pt x="36804" y="81088"/>
                      <a:pt x="34180" y="78710"/>
                    </a:cubicBezTo>
                    <a:cubicBezTo>
                      <a:pt x="31543" y="76330"/>
                      <a:pt x="29523" y="73475"/>
                      <a:pt x="28198" y="70262"/>
                    </a:cubicBezTo>
                    <a:cubicBezTo>
                      <a:pt x="26767" y="67051"/>
                      <a:pt x="26059" y="63602"/>
                      <a:pt x="26059" y="59914"/>
                    </a:cubicBezTo>
                    <a:cubicBezTo>
                      <a:pt x="26059" y="56226"/>
                      <a:pt x="26767" y="52775"/>
                      <a:pt x="28198" y="49564"/>
                    </a:cubicBezTo>
                    <a:cubicBezTo>
                      <a:pt x="29523" y="46351"/>
                      <a:pt x="31543" y="43615"/>
                      <a:pt x="34180" y="41236"/>
                    </a:cubicBezTo>
                    <a:cubicBezTo>
                      <a:pt x="36804" y="38857"/>
                      <a:pt x="40031" y="36953"/>
                      <a:pt x="43967" y="35526"/>
                    </a:cubicBezTo>
                    <a:cubicBezTo>
                      <a:pt x="47798" y="34099"/>
                      <a:pt x="52206" y="33266"/>
                      <a:pt x="57113" y="33146"/>
                    </a:cubicBezTo>
                    <a:close/>
                    <a:moveTo>
                      <a:pt x="69655" y="86680"/>
                    </a:moveTo>
                    <a:lnTo>
                      <a:pt x="69655" y="33146"/>
                    </a:lnTo>
                    <a:cubicBezTo>
                      <a:pt x="74548" y="33266"/>
                      <a:pt x="78970" y="34099"/>
                      <a:pt x="82905" y="35526"/>
                    </a:cubicBezTo>
                    <a:cubicBezTo>
                      <a:pt x="86736" y="36953"/>
                      <a:pt x="89951" y="38857"/>
                      <a:pt x="92587" y="41236"/>
                    </a:cubicBezTo>
                    <a:cubicBezTo>
                      <a:pt x="95211" y="43615"/>
                      <a:pt x="97245" y="46351"/>
                      <a:pt x="98675" y="49564"/>
                    </a:cubicBezTo>
                    <a:cubicBezTo>
                      <a:pt x="99987" y="52775"/>
                      <a:pt x="100708" y="56226"/>
                      <a:pt x="100708" y="59914"/>
                    </a:cubicBezTo>
                    <a:cubicBezTo>
                      <a:pt x="100708" y="63602"/>
                      <a:pt x="99987" y="67051"/>
                      <a:pt x="98675" y="70262"/>
                    </a:cubicBezTo>
                    <a:cubicBezTo>
                      <a:pt x="97245" y="73475"/>
                      <a:pt x="95211" y="76330"/>
                      <a:pt x="92587" y="78710"/>
                    </a:cubicBezTo>
                    <a:cubicBezTo>
                      <a:pt x="89951" y="81088"/>
                      <a:pt x="86736" y="82992"/>
                      <a:pt x="82905" y="84300"/>
                    </a:cubicBezTo>
                    <a:cubicBezTo>
                      <a:pt x="78970" y="85729"/>
                      <a:pt x="74548" y="86560"/>
                      <a:pt x="69655" y="86680"/>
                    </a:cubicBezTo>
                    <a:close/>
                    <a:moveTo>
                      <a:pt x="69655" y="106309"/>
                    </a:moveTo>
                    <a:lnTo>
                      <a:pt x="69655" y="97981"/>
                    </a:lnTo>
                    <a:cubicBezTo>
                      <a:pt x="76214" y="97863"/>
                      <a:pt x="82197" y="96673"/>
                      <a:pt x="87563" y="94532"/>
                    </a:cubicBezTo>
                    <a:cubicBezTo>
                      <a:pt x="92942" y="92509"/>
                      <a:pt x="97481" y="89654"/>
                      <a:pt x="101299" y="86204"/>
                    </a:cubicBezTo>
                    <a:cubicBezTo>
                      <a:pt x="105130" y="82755"/>
                      <a:pt x="108108" y="78828"/>
                      <a:pt x="110141" y="74307"/>
                    </a:cubicBezTo>
                    <a:cubicBezTo>
                      <a:pt x="112175" y="69787"/>
                      <a:pt x="113251" y="65029"/>
                      <a:pt x="113251" y="59914"/>
                    </a:cubicBezTo>
                    <a:cubicBezTo>
                      <a:pt x="113251" y="54797"/>
                      <a:pt x="112175" y="50039"/>
                      <a:pt x="110141" y="45519"/>
                    </a:cubicBezTo>
                    <a:cubicBezTo>
                      <a:pt x="108108" y="40998"/>
                      <a:pt x="105130" y="36953"/>
                      <a:pt x="101299" y="33503"/>
                    </a:cubicBezTo>
                    <a:cubicBezTo>
                      <a:pt x="97481" y="30054"/>
                      <a:pt x="92942" y="27317"/>
                      <a:pt x="87563" y="25176"/>
                    </a:cubicBezTo>
                    <a:cubicBezTo>
                      <a:pt x="82197" y="23153"/>
                      <a:pt x="76214" y="21963"/>
                      <a:pt x="69655" y="21845"/>
                    </a:cubicBezTo>
                    <a:lnTo>
                      <a:pt x="69655" y="13517"/>
                    </a:lnTo>
                    <a:lnTo>
                      <a:pt x="57113" y="13517"/>
                    </a:lnTo>
                    <a:lnTo>
                      <a:pt x="57113" y="21845"/>
                    </a:lnTo>
                    <a:cubicBezTo>
                      <a:pt x="50540" y="21963"/>
                      <a:pt x="44571" y="23153"/>
                      <a:pt x="39192" y="25176"/>
                    </a:cubicBezTo>
                    <a:cubicBezTo>
                      <a:pt x="33813" y="27317"/>
                      <a:pt x="29273" y="30054"/>
                      <a:pt x="25456" y="33503"/>
                    </a:cubicBezTo>
                    <a:cubicBezTo>
                      <a:pt x="21638" y="36953"/>
                      <a:pt x="18647" y="40998"/>
                      <a:pt x="16613" y="45519"/>
                    </a:cubicBezTo>
                    <a:cubicBezTo>
                      <a:pt x="14593" y="50039"/>
                      <a:pt x="13517" y="54797"/>
                      <a:pt x="13517" y="59914"/>
                    </a:cubicBezTo>
                    <a:cubicBezTo>
                      <a:pt x="13517" y="65029"/>
                      <a:pt x="14593" y="69787"/>
                      <a:pt x="16613" y="74307"/>
                    </a:cubicBezTo>
                    <a:cubicBezTo>
                      <a:pt x="18647" y="78828"/>
                      <a:pt x="21638" y="82755"/>
                      <a:pt x="25456" y="86204"/>
                    </a:cubicBezTo>
                    <a:cubicBezTo>
                      <a:pt x="29273" y="89654"/>
                      <a:pt x="33813" y="92509"/>
                      <a:pt x="39192" y="94532"/>
                    </a:cubicBezTo>
                    <a:cubicBezTo>
                      <a:pt x="44571" y="96673"/>
                      <a:pt x="50540" y="97863"/>
                      <a:pt x="57113" y="97981"/>
                    </a:cubicBezTo>
                    <a:lnTo>
                      <a:pt x="57113" y="106309"/>
                    </a:lnTo>
                    <a:lnTo>
                      <a:pt x="69655" y="106309"/>
                    </a:lnTo>
                    <a:close/>
                  </a:path>
                </a:pathLst>
              </a:custGeom>
              <a:grpFill/>
              <a:ln w="130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51" name="Полилиния: фигура 50">
                <a:extLst>
                  <a:ext uri="{FF2B5EF4-FFF2-40B4-BE49-F238E27FC236}">
                    <a16:creationId xmlns:a16="http://schemas.microsoft.com/office/drawing/2014/main" id="{E608FB51-80D9-49A4-97E6-34FEAA0860C7}"/>
                  </a:ext>
                </a:extLst>
              </p:cNvPr>
              <p:cNvSpPr/>
              <p:nvPr/>
            </p:nvSpPr>
            <p:spPr>
              <a:xfrm>
                <a:off x="2277286" y="514733"/>
                <a:ext cx="104955" cy="104955"/>
              </a:xfrm>
              <a:custGeom>
                <a:avLst/>
                <a:gdLst>
                  <a:gd name="connsiteX0" fmla="*/ 103109 w 104955"/>
                  <a:gd name="connsiteY0" fmla="*/ 58724 h 104955"/>
                  <a:gd name="connsiteX1" fmla="*/ 99528 w 104955"/>
                  <a:gd name="connsiteY1" fmla="*/ 41116 h 104955"/>
                  <a:gd name="connsiteX2" fmla="*/ 89846 w 104955"/>
                  <a:gd name="connsiteY2" fmla="*/ 26722 h 104955"/>
                  <a:gd name="connsiteX3" fmla="*/ 75637 w 104955"/>
                  <a:gd name="connsiteY3" fmla="*/ 17085 h 104955"/>
                  <a:gd name="connsiteX4" fmla="*/ 58320 w 104955"/>
                  <a:gd name="connsiteY4" fmla="*/ 13517 h 104955"/>
                  <a:gd name="connsiteX5" fmla="*/ 40989 w 104955"/>
                  <a:gd name="connsiteY5" fmla="*/ 17085 h 104955"/>
                  <a:gd name="connsiteX6" fmla="*/ 26781 w 104955"/>
                  <a:gd name="connsiteY6" fmla="*/ 26722 h 104955"/>
                  <a:gd name="connsiteX7" fmla="*/ 17112 w 104955"/>
                  <a:gd name="connsiteY7" fmla="*/ 41116 h 104955"/>
                  <a:gd name="connsiteX8" fmla="*/ 13517 w 104955"/>
                  <a:gd name="connsiteY8" fmla="*/ 58724 h 104955"/>
                  <a:gd name="connsiteX9" fmla="*/ 17112 w 104955"/>
                  <a:gd name="connsiteY9" fmla="*/ 76330 h 104955"/>
                  <a:gd name="connsiteX10" fmla="*/ 26781 w 104955"/>
                  <a:gd name="connsiteY10" fmla="*/ 90605 h 104955"/>
                  <a:gd name="connsiteX11" fmla="*/ 40989 w 104955"/>
                  <a:gd name="connsiteY11" fmla="*/ 100361 h 104955"/>
                  <a:gd name="connsiteX12" fmla="*/ 58320 w 104955"/>
                  <a:gd name="connsiteY12" fmla="*/ 103929 h 104955"/>
                  <a:gd name="connsiteX13" fmla="*/ 75637 w 104955"/>
                  <a:gd name="connsiteY13" fmla="*/ 100361 h 104955"/>
                  <a:gd name="connsiteX14" fmla="*/ 89846 w 104955"/>
                  <a:gd name="connsiteY14" fmla="*/ 90605 h 104955"/>
                  <a:gd name="connsiteX15" fmla="*/ 99528 w 104955"/>
                  <a:gd name="connsiteY15" fmla="*/ 76330 h 104955"/>
                  <a:gd name="connsiteX16" fmla="*/ 103109 w 104955"/>
                  <a:gd name="connsiteY16" fmla="*/ 58724 h 104955"/>
                  <a:gd name="connsiteX17" fmla="*/ 26059 w 104955"/>
                  <a:gd name="connsiteY17" fmla="*/ 58724 h 104955"/>
                  <a:gd name="connsiteX18" fmla="*/ 28696 w 104955"/>
                  <a:gd name="connsiteY18" fmla="*/ 45400 h 104955"/>
                  <a:gd name="connsiteX19" fmla="*/ 35741 w 104955"/>
                  <a:gd name="connsiteY19" fmla="*/ 34574 h 104955"/>
                  <a:gd name="connsiteX20" fmla="*/ 46014 w 104955"/>
                  <a:gd name="connsiteY20" fmla="*/ 27435 h 104955"/>
                  <a:gd name="connsiteX21" fmla="*/ 58320 w 104955"/>
                  <a:gd name="connsiteY21" fmla="*/ 24819 h 104955"/>
                  <a:gd name="connsiteX22" fmla="*/ 70613 w 104955"/>
                  <a:gd name="connsiteY22" fmla="*/ 27435 h 104955"/>
                  <a:gd name="connsiteX23" fmla="*/ 80885 w 104955"/>
                  <a:gd name="connsiteY23" fmla="*/ 34574 h 104955"/>
                  <a:gd name="connsiteX24" fmla="*/ 87930 w 104955"/>
                  <a:gd name="connsiteY24" fmla="*/ 45400 h 104955"/>
                  <a:gd name="connsiteX25" fmla="*/ 90567 w 104955"/>
                  <a:gd name="connsiteY25" fmla="*/ 58724 h 104955"/>
                  <a:gd name="connsiteX26" fmla="*/ 87930 w 104955"/>
                  <a:gd name="connsiteY26" fmla="*/ 72046 h 104955"/>
                  <a:gd name="connsiteX27" fmla="*/ 80885 w 104955"/>
                  <a:gd name="connsiteY27" fmla="*/ 82753 h 104955"/>
                  <a:gd name="connsiteX28" fmla="*/ 70613 w 104955"/>
                  <a:gd name="connsiteY28" fmla="*/ 90011 h 104955"/>
                  <a:gd name="connsiteX29" fmla="*/ 58320 w 104955"/>
                  <a:gd name="connsiteY29" fmla="*/ 92628 h 104955"/>
                  <a:gd name="connsiteX30" fmla="*/ 46014 w 104955"/>
                  <a:gd name="connsiteY30" fmla="*/ 90011 h 104955"/>
                  <a:gd name="connsiteX31" fmla="*/ 35741 w 104955"/>
                  <a:gd name="connsiteY31" fmla="*/ 82753 h 104955"/>
                  <a:gd name="connsiteX32" fmla="*/ 28696 w 104955"/>
                  <a:gd name="connsiteY32" fmla="*/ 72046 h 104955"/>
                  <a:gd name="connsiteX33" fmla="*/ 26059 w 104955"/>
                  <a:gd name="connsiteY33" fmla="*/ 58724 h 104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104955" h="104955">
                    <a:moveTo>
                      <a:pt x="103109" y="58724"/>
                    </a:moveTo>
                    <a:cubicBezTo>
                      <a:pt x="103109" y="52419"/>
                      <a:pt x="101915" y="46588"/>
                      <a:pt x="99528" y="41116"/>
                    </a:cubicBezTo>
                    <a:cubicBezTo>
                      <a:pt x="97127" y="35644"/>
                      <a:pt x="93913" y="30886"/>
                      <a:pt x="89846" y="26722"/>
                    </a:cubicBezTo>
                    <a:cubicBezTo>
                      <a:pt x="85792" y="22677"/>
                      <a:pt x="81003" y="19465"/>
                      <a:pt x="75637" y="17085"/>
                    </a:cubicBezTo>
                    <a:cubicBezTo>
                      <a:pt x="70258" y="14707"/>
                      <a:pt x="64407" y="13517"/>
                      <a:pt x="58320" y="13517"/>
                    </a:cubicBezTo>
                    <a:cubicBezTo>
                      <a:pt x="52219" y="13517"/>
                      <a:pt x="46368" y="14707"/>
                      <a:pt x="40989" y="17085"/>
                    </a:cubicBezTo>
                    <a:cubicBezTo>
                      <a:pt x="35623" y="19465"/>
                      <a:pt x="30848" y="22677"/>
                      <a:pt x="26781" y="26722"/>
                    </a:cubicBezTo>
                    <a:cubicBezTo>
                      <a:pt x="22714" y="30886"/>
                      <a:pt x="19499" y="35644"/>
                      <a:pt x="17112" y="41116"/>
                    </a:cubicBezTo>
                    <a:cubicBezTo>
                      <a:pt x="14711" y="46588"/>
                      <a:pt x="13517" y="52419"/>
                      <a:pt x="13517" y="58724"/>
                    </a:cubicBezTo>
                    <a:cubicBezTo>
                      <a:pt x="13517" y="65028"/>
                      <a:pt x="14711" y="70858"/>
                      <a:pt x="17112" y="76330"/>
                    </a:cubicBezTo>
                    <a:cubicBezTo>
                      <a:pt x="19499" y="81802"/>
                      <a:pt x="22714" y="86560"/>
                      <a:pt x="26781" y="90605"/>
                    </a:cubicBezTo>
                    <a:cubicBezTo>
                      <a:pt x="30848" y="94769"/>
                      <a:pt x="35623" y="97981"/>
                      <a:pt x="40989" y="100361"/>
                    </a:cubicBezTo>
                    <a:cubicBezTo>
                      <a:pt x="46368" y="102739"/>
                      <a:pt x="52219" y="103929"/>
                      <a:pt x="58320" y="103929"/>
                    </a:cubicBezTo>
                    <a:cubicBezTo>
                      <a:pt x="64407" y="103929"/>
                      <a:pt x="70258" y="102739"/>
                      <a:pt x="75637" y="100361"/>
                    </a:cubicBezTo>
                    <a:cubicBezTo>
                      <a:pt x="81003" y="97981"/>
                      <a:pt x="85792" y="94769"/>
                      <a:pt x="89846" y="90605"/>
                    </a:cubicBezTo>
                    <a:cubicBezTo>
                      <a:pt x="93913" y="86560"/>
                      <a:pt x="97127" y="81802"/>
                      <a:pt x="99528" y="76330"/>
                    </a:cubicBezTo>
                    <a:cubicBezTo>
                      <a:pt x="101915" y="70858"/>
                      <a:pt x="103109" y="65028"/>
                      <a:pt x="103109" y="58724"/>
                    </a:cubicBezTo>
                    <a:close/>
                    <a:moveTo>
                      <a:pt x="26059" y="58724"/>
                    </a:moveTo>
                    <a:cubicBezTo>
                      <a:pt x="26059" y="53964"/>
                      <a:pt x="26899" y="49562"/>
                      <a:pt x="28696" y="45400"/>
                    </a:cubicBezTo>
                    <a:cubicBezTo>
                      <a:pt x="30480" y="41236"/>
                      <a:pt x="32750" y="37667"/>
                      <a:pt x="35741" y="34574"/>
                    </a:cubicBezTo>
                    <a:cubicBezTo>
                      <a:pt x="38719" y="31599"/>
                      <a:pt x="42065" y="29221"/>
                      <a:pt x="46014" y="27435"/>
                    </a:cubicBezTo>
                    <a:cubicBezTo>
                      <a:pt x="49950" y="25651"/>
                      <a:pt x="54017" y="24819"/>
                      <a:pt x="58320" y="24819"/>
                    </a:cubicBezTo>
                    <a:cubicBezTo>
                      <a:pt x="62610" y="24819"/>
                      <a:pt x="66677" y="25651"/>
                      <a:pt x="70613" y="27435"/>
                    </a:cubicBezTo>
                    <a:cubicBezTo>
                      <a:pt x="74561" y="29221"/>
                      <a:pt x="77907" y="31599"/>
                      <a:pt x="80885" y="34574"/>
                    </a:cubicBezTo>
                    <a:cubicBezTo>
                      <a:pt x="83876" y="37667"/>
                      <a:pt x="86146" y="41236"/>
                      <a:pt x="87930" y="45400"/>
                    </a:cubicBezTo>
                    <a:cubicBezTo>
                      <a:pt x="89728" y="49562"/>
                      <a:pt x="90567" y="53964"/>
                      <a:pt x="90567" y="58724"/>
                    </a:cubicBezTo>
                    <a:cubicBezTo>
                      <a:pt x="90567" y="63482"/>
                      <a:pt x="89728" y="67884"/>
                      <a:pt x="87930" y="72046"/>
                    </a:cubicBezTo>
                    <a:cubicBezTo>
                      <a:pt x="86146" y="76211"/>
                      <a:pt x="83876" y="79779"/>
                      <a:pt x="80885" y="82753"/>
                    </a:cubicBezTo>
                    <a:cubicBezTo>
                      <a:pt x="77907" y="85847"/>
                      <a:pt x="74561" y="88227"/>
                      <a:pt x="70613" y="90011"/>
                    </a:cubicBezTo>
                    <a:cubicBezTo>
                      <a:pt x="66677" y="91795"/>
                      <a:pt x="62610" y="92628"/>
                      <a:pt x="58320" y="92628"/>
                    </a:cubicBezTo>
                    <a:cubicBezTo>
                      <a:pt x="54017" y="92628"/>
                      <a:pt x="49950" y="91795"/>
                      <a:pt x="46014" y="90011"/>
                    </a:cubicBezTo>
                    <a:cubicBezTo>
                      <a:pt x="42065" y="88227"/>
                      <a:pt x="38719" y="85847"/>
                      <a:pt x="35741" y="82753"/>
                    </a:cubicBezTo>
                    <a:cubicBezTo>
                      <a:pt x="32750" y="79779"/>
                      <a:pt x="30480" y="76211"/>
                      <a:pt x="28696" y="72046"/>
                    </a:cubicBezTo>
                    <a:cubicBezTo>
                      <a:pt x="26899" y="67884"/>
                      <a:pt x="26059" y="63482"/>
                      <a:pt x="26059" y="58724"/>
                    </a:cubicBezTo>
                    <a:close/>
                  </a:path>
                </a:pathLst>
              </a:custGeom>
              <a:grpFill/>
              <a:ln w="130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52" name="Полилиния: фигура 51">
                <a:extLst>
                  <a:ext uri="{FF2B5EF4-FFF2-40B4-BE49-F238E27FC236}">
                    <a16:creationId xmlns:a16="http://schemas.microsoft.com/office/drawing/2014/main" id="{3A67CFA5-7067-477E-BAA7-4D8CF45E6F51}"/>
                  </a:ext>
                </a:extLst>
              </p:cNvPr>
              <p:cNvSpPr/>
              <p:nvPr/>
            </p:nvSpPr>
            <p:spPr>
              <a:xfrm>
                <a:off x="2399165" y="518301"/>
                <a:ext cx="91836" cy="104955"/>
              </a:xfrm>
              <a:custGeom>
                <a:avLst/>
                <a:gdLst>
                  <a:gd name="connsiteX0" fmla="*/ 83391 w 91835"/>
                  <a:gd name="connsiteY0" fmla="*/ 43853 h 104955"/>
                  <a:gd name="connsiteX1" fmla="*/ 81003 w 91835"/>
                  <a:gd name="connsiteY1" fmla="*/ 32076 h 104955"/>
                  <a:gd name="connsiteX2" fmla="*/ 74076 w 91835"/>
                  <a:gd name="connsiteY2" fmla="*/ 22439 h 104955"/>
                  <a:gd name="connsiteX3" fmla="*/ 63554 w 91835"/>
                  <a:gd name="connsiteY3" fmla="*/ 15897 h 104955"/>
                  <a:gd name="connsiteX4" fmla="*/ 49936 w 91835"/>
                  <a:gd name="connsiteY4" fmla="*/ 13517 h 104955"/>
                  <a:gd name="connsiteX5" fmla="*/ 13517 w 91835"/>
                  <a:gd name="connsiteY5" fmla="*/ 13517 h 104955"/>
                  <a:gd name="connsiteX6" fmla="*/ 13517 w 91835"/>
                  <a:gd name="connsiteY6" fmla="*/ 96792 h 104955"/>
                  <a:gd name="connsiteX7" fmla="*/ 26059 w 91835"/>
                  <a:gd name="connsiteY7" fmla="*/ 96792 h 104955"/>
                  <a:gd name="connsiteX8" fmla="*/ 26059 w 91835"/>
                  <a:gd name="connsiteY8" fmla="*/ 74189 h 104955"/>
                  <a:gd name="connsiteX9" fmla="*/ 49936 w 91835"/>
                  <a:gd name="connsiteY9" fmla="*/ 74189 h 104955"/>
                  <a:gd name="connsiteX10" fmla="*/ 63554 w 91835"/>
                  <a:gd name="connsiteY10" fmla="*/ 71809 h 104955"/>
                  <a:gd name="connsiteX11" fmla="*/ 74076 w 91835"/>
                  <a:gd name="connsiteY11" fmla="*/ 65266 h 104955"/>
                  <a:gd name="connsiteX12" fmla="*/ 81003 w 91835"/>
                  <a:gd name="connsiteY12" fmla="*/ 55630 h 104955"/>
                  <a:gd name="connsiteX13" fmla="*/ 83391 w 91835"/>
                  <a:gd name="connsiteY13" fmla="*/ 43853 h 104955"/>
                  <a:gd name="connsiteX14" fmla="*/ 70849 w 91835"/>
                  <a:gd name="connsiteY14" fmla="*/ 43853 h 104955"/>
                  <a:gd name="connsiteX15" fmla="*/ 65351 w 91835"/>
                  <a:gd name="connsiteY15" fmla="*/ 57653 h 104955"/>
                  <a:gd name="connsiteX16" fmla="*/ 49936 w 91835"/>
                  <a:gd name="connsiteY16" fmla="*/ 62888 h 104955"/>
                  <a:gd name="connsiteX17" fmla="*/ 26059 w 91835"/>
                  <a:gd name="connsiteY17" fmla="*/ 62888 h 104955"/>
                  <a:gd name="connsiteX18" fmla="*/ 26059 w 91835"/>
                  <a:gd name="connsiteY18" fmla="*/ 24819 h 104955"/>
                  <a:gd name="connsiteX19" fmla="*/ 49936 w 91835"/>
                  <a:gd name="connsiteY19" fmla="*/ 24819 h 104955"/>
                  <a:gd name="connsiteX20" fmla="*/ 65351 w 91835"/>
                  <a:gd name="connsiteY20" fmla="*/ 30054 h 104955"/>
                  <a:gd name="connsiteX21" fmla="*/ 70849 w 91835"/>
                  <a:gd name="connsiteY21" fmla="*/ 43853 h 104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91835" h="104955">
                    <a:moveTo>
                      <a:pt x="83391" y="43853"/>
                    </a:moveTo>
                    <a:cubicBezTo>
                      <a:pt x="83391" y="39690"/>
                      <a:pt x="82551" y="35763"/>
                      <a:pt x="81003" y="32076"/>
                    </a:cubicBezTo>
                    <a:cubicBezTo>
                      <a:pt x="79324" y="28388"/>
                      <a:pt x="77054" y="25176"/>
                      <a:pt x="74076" y="22439"/>
                    </a:cubicBezTo>
                    <a:cubicBezTo>
                      <a:pt x="71085" y="19704"/>
                      <a:pt x="67621" y="17444"/>
                      <a:pt x="63554" y="15897"/>
                    </a:cubicBezTo>
                    <a:cubicBezTo>
                      <a:pt x="59382" y="14350"/>
                      <a:pt x="54843" y="13517"/>
                      <a:pt x="49936" y="13517"/>
                    </a:cubicBezTo>
                    <a:lnTo>
                      <a:pt x="13517" y="13517"/>
                    </a:lnTo>
                    <a:lnTo>
                      <a:pt x="13517" y="96792"/>
                    </a:lnTo>
                    <a:lnTo>
                      <a:pt x="26059" y="96792"/>
                    </a:lnTo>
                    <a:lnTo>
                      <a:pt x="26059" y="74189"/>
                    </a:lnTo>
                    <a:lnTo>
                      <a:pt x="49936" y="74189"/>
                    </a:lnTo>
                    <a:cubicBezTo>
                      <a:pt x="54843" y="74189"/>
                      <a:pt x="59382" y="73356"/>
                      <a:pt x="63554" y="71809"/>
                    </a:cubicBezTo>
                    <a:cubicBezTo>
                      <a:pt x="67621" y="70264"/>
                      <a:pt x="71085" y="68003"/>
                      <a:pt x="74076" y="65266"/>
                    </a:cubicBezTo>
                    <a:cubicBezTo>
                      <a:pt x="77054" y="62531"/>
                      <a:pt x="79324" y="59318"/>
                      <a:pt x="81003" y="55630"/>
                    </a:cubicBezTo>
                    <a:cubicBezTo>
                      <a:pt x="82551" y="51942"/>
                      <a:pt x="83391" y="48017"/>
                      <a:pt x="83391" y="43853"/>
                    </a:cubicBezTo>
                    <a:close/>
                    <a:moveTo>
                      <a:pt x="70849" y="43853"/>
                    </a:moveTo>
                    <a:cubicBezTo>
                      <a:pt x="70849" y="49564"/>
                      <a:pt x="69051" y="54203"/>
                      <a:pt x="65351" y="57653"/>
                    </a:cubicBezTo>
                    <a:cubicBezTo>
                      <a:pt x="61652" y="61102"/>
                      <a:pt x="56509" y="62888"/>
                      <a:pt x="49936" y="62888"/>
                    </a:cubicBezTo>
                    <a:lnTo>
                      <a:pt x="26059" y="62888"/>
                    </a:lnTo>
                    <a:lnTo>
                      <a:pt x="26059" y="24819"/>
                    </a:lnTo>
                    <a:lnTo>
                      <a:pt x="49936" y="24819"/>
                    </a:lnTo>
                    <a:cubicBezTo>
                      <a:pt x="56509" y="24819"/>
                      <a:pt x="61652" y="26604"/>
                      <a:pt x="65351" y="30054"/>
                    </a:cubicBezTo>
                    <a:cubicBezTo>
                      <a:pt x="69051" y="33503"/>
                      <a:pt x="70849" y="38143"/>
                      <a:pt x="70849" y="43853"/>
                    </a:cubicBezTo>
                    <a:close/>
                  </a:path>
                </a:pathLst>
              </a:custGeom>
              <a:grpFill/>
              <a:ln w="130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53" name="Полилиния: фигура 52">
                <a:extLst>
                  <a:ext uri="{FF2B5EF4-FFF2-40B4-BE49-F238E27FC236}">
                    <a16:creationId xmlns:a16="http://schemas.microsoft.com/office/drawing/2014/main" id="{F9BF8A47-BC85-4B73-93AE-1F20230D9685}"/>
                  </a:ext>
                </a:extLst>
              </p:cNvPr>
              <p:cNvSpPr/>
              <p:nvPr/>
            </p:nvSpPr>
            <p:spPr>
              <a:xfrm>
                <a:off x="2501916" y="518301"/>
                <a:ext cx="104955" cy="104955"/>
              </a:xfrm>
              <a:custGeom>
                <a:avLst/>
                <a:gdLst>
                  <a:gd name="connsiteX0" fmla="*/ 56522 w 104955"/>
                  <a:gd name="connsiteY0" fmla="*/ 67646 h 104955"/>
                  <a:gd name="connsiteX1" fmla="*/ 85778 w 104955"/>
                  <a:gd name="connsiteY1" fmla="*/ 31362 h 104955"/>
                  <a:gd name="connsiteX2" fmla="*/ 86972 w 104955"/>
                  <a:gd name="connsiteY2" fmla="*/ 31362 h 104955"/>
                  <a:gd name="connsiteX3" fmla="*/ 86972 w 104955"/>
                  <a:gd name="connsiteY3" fmla="*/ 96792 h 104955"/>
                  <a:gd name="connsiteX4" fmla="*/ 99514 w 104955"/>
                  <a:gd name="connsiteY4" fmla="*/ 96792 h 104955"/>
                  <a:gd name="connsiteX5" fmla="*/ 99514 w 104955"/>
                  <a:gd name="connsiteY5" fmla="*/ 13517 h 104955"/>
                  <a:gd name="connsiteX6" fmla="*/ 85778 w 104955"/>
                  <a:gd name="connsiteY6" fmla="*/ 13517 h 104955"/>
                  <a:gd name="connsiteX7" fmla="*/ 56522 w 104955"/>
                  <a:gd name="connsiteY7" fmla="*/ 49801 h 104955"/>
                  <a:gd name="connsiteX8" fmla="*/ 27253 w 104955"/>
                  <a:gd name="connsiteY8" fmla="*/ 13517 h 104955"/>
                  <a:gd name="connsiteX9" fmla="*/ 13517 w 104955"/>
                  <a:gd name="connsiteY9" fmla="*/ 13517 h 104955"/>
                  <a:gd name="connsiteX10" fmla="*/ 13517 w 104955"/>
                  <a:gd name="connsiteY10" fmla="*/ 96792 h 104955"/>
                  <a:gd name="connsiteX11" fmla="*/ 26059 w 104955"/>
                  <a:gd name="connsiteY11" fmla="*/ 96792 h 104955"/>
                  <a:gd name="connsiteX12" fmla="*/ 26059 w 104955"/>
                  <a:gd name="connsiteY12" fmla="*/ 31362 h 104955"/>
                  <a:gd name="connsiteX13" fmla="*/ 27253 w 104955"/>
                  <a:gd name="connsiteY13" fmla="*/ 31362 h 104955"/>
                  <a:gd name="connsiteX14" fmla="*/ 56522 w 104955"/>
                  <a:gd name="connsiteY14" fmla="*/ 67646 h 104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04955" h="104955">
                    <a:moveTo>
                      <a:pt x="56522" y="67646"/>
                    </a:moveTo>
                    <a:lnTo>
                      <a:pt x="85778" y="31362"/>
                    </a:lnTo>
                    <a:lnTo>
                      <a:pt x="86972" y="31362"/>
                    </a:lnTo>
                    <a:lnTo>
                      <a:pt x="86972" y="96792"/>
                    </a:lnTo>
                    <a:lnTo>
                      <a:pt x="99514" y="96792"/>
                    </a:lnTo>
                    <a:lnTo>
                      <a:pt x="99514" y="13517"/>
                    </a:lnTo>
                    <a:lnTo>
                      <a:pt x="85778" y="13517"/>
                    </a:lnTo>
                    <a:lnTo>
                      <a:pt x="56522" y="49801"/>
                    </a:lnTo>
                    <a:lnTo>
                      <a:pt x="27253" y="13517"/>
                    </a:lnTo>
                    <a:lnTo>
                      <a:pt x="13517" y="13517"/>
                    </a:lnTo>
                    <a:lnTo>
                      <a:pt x="13517" y="96792"/>
                    </a:lnTo>
                    <a:lnTo>
                      <a:pt x="26059" y="96792"/>
                    </a:lnTo>
                    <a:lnTo>
                      <a:pt x="26059" y="31362"/>
                    </a:lnTo>
                    <a:lnTo>
                      <a:pt x="27253" y="31362"/>
                    </a:lnTo>
                    <a:lnTo>
                      <a:pt x="56522" y="67646"/>
                    </a:lnTo>
                    <a:close/>
                  </a:path>
                </a:pathLst>
              </a:custGeom>
              <a:grpFill/>
              <a:ln w="130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54" name="Полилиния: фигура 53">
                <a:extLst>
                  <a:ext uri="{FF2B5EF4-FFF2-40B4-BE49-F238E27FC236}">
                    <a16:creationId xmlns:a16="http://schemas.microsoft.com/office/drawing/2014/main" id="{A2179092-D2DE-42A8-9C29-EA28C5455CB1}"/>
                  </a:ext>
                </a:extLst>
              </p:cNvPr>
              <p:cNvSpPr/>
              <p:nvPr/>
            </p:nvSpPr>
            <p:spPr>
              <a:xfrm>
                <a:off x="2618416" y="518301"/>
                <a:ext cx="104955" cy="104955"/>
              </a:xfrm>
              <a:custGeom>
                <a:avLst/>
                <a:gdLst>
                  <a:gd name="connsiteX0" fmla="*/ 34062 w 104955"/>
                  <a:gd name="connsiteY0" fmla="*/ 65862 h 104955"/>
                  <a:gd name="connsiteX1" fmla="*/ 43980 w 104955"/>
                  <a:gd name="connsiteY1" fmla="*/ 24819 h 104955"/>
                  <a:gd name="connsiteX2" fmla="*/ 61298 w 104955"/>
                  <a:gd name="connsiteY2" fmla="*/ 24819 h 104955"/>
                  <a:gd name="connsiteX3" fmla="*/ 71085 w 104955"/>
                  <a:gd name="connsiteY3" fmla="*/ 65862 h 104955"/>
                  <a:gd name="connsiteX4" fmla="*/ 34062 w 104955"/>
                  <a:gd name="connsiteY4" fmla="*/ 65862 h 104955"/>
                  <a:gd name="connsiteX5" fmla="*/ 33826 w 104955"/>
                  <a:gd name="connsiteY5" fmla="*/ 13517 h 104955"/>
                  <a:gd name="connsiteX6" fmla="*/ 13517 w 104955"/>
                  <a:gd name="connsiteY6" fmla="*/ 96792 h 104955"/>
                  <a:gd name="connsiteX7" fmla="*/ 26663 w 104955"/>
                  <a:gd name="connsiteY7" fmla="*/ 96792 h 104955"/>
                  <a:gd name="connsiteX8" fmla="*/ 31320 w 104955"/>
                  <a:gd name="connsiteY8" fmla="*/ 77163 h 104955"/>
                  <a:gd name="connsiteX9" fmla="*/ 73840 w 104955"/>
                  <a:gd name="connsiteY9" fmla="*/ 77163 h 104955"/>
                  <a:gd name="connsiteX10" fmla="*/ 78615 w 104955"/>
                  <a:gd name="connsiteY10" fmla="*/ 96792 h 104955"/>
                  <a:gd name="connsiteX11" fmla="*/ 91748 w 104955"/>
                  <a:gd name="connsiteY11" fmla="*/ 96792 h 104955"/>
                  <a:gd name="connsiteX12" fmla="*/ 71452 w 104955"/>
                  <a:gd name="connsiteY12" fmla="*/ 13517 h 104955"/>
                  <a:gd name="connsiteX13" fmla="*/ 33826 w 104955"/>
                  <a:gd name="connsiteY13" fmla="*/ 13517 h 104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04955" h="104955">
                    <a:moveTo>
                      <a:pt x="34062" y="65862"/>
                    </a:moveTo>
                    <a:lnTo>
                      <a:pt x="43980" y="24819"/>
                    </a:lnTo>
                    <a:lnTo>
                      <a:pt x="61298" y="24819"/>
                    </a:lnTo>
                    <a:lnTo>
                      <a:pt x="71085" y="65862"/>
                    </a:lnTo>
                    <a:lnTo>
                      <a:pt x="34062" y="65862"/>
                    </a:lnTo>
                    <a:close/>
                    <a:moveTo>
                      <a:pt x="33826" y="13517"/>
                    </a:moveTo>
                    <a:lnTo>
                      <a:pt x="13517" y="96792"/>
                    </a:lnTo>
                    <a:lnTo>
                      <a:pt x="26663" y="96792"/>
                    </a:lnTo>
                    <a:lnTo>
                      <a:pt x="31320" y="77163"/>
                    </a:lnTo>
                    <a:lnTo>
                      <a:pt x="73840" y="77163"/>
                    </a:lnTo>
                    <a:lnTo>
                      <a:pt x="78615" y="96792"/>
                    </a:lnTo>
                    <a:lnTo>
                      <a:pt x="91748" y="96792"/>
                    </a:lnTo>
                    <a:lnTo>
                      <a:pt x="71452" y="13517"/>
                    </a:lnTo>
                    <a:lnTo>
                      <a:pt x="33826" y="13517"/>
                    </a:lnTo>
                    <a:close/>
                  </a:path>
                </a:pathLst>
              </a:custGeom>
              <a:grpFill/>
              <a:ln w="130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55" name="Полилиния: фигура 54">
                <a:extLst>
                  <a:ext uri="{FF2B5EF4-FFF2-40B4-BE49-F238E27FC236}">
                    <a16:creationId xmlns:a16="http://schemas.microsoft.com/office/drawing/2014/main" id="{BB9AA607-0206-450D-86E5-EA95B861ACA4}"/>
                  </a:ext>
                </a:extLst>
              </p:cNvPr>
              <p:cNvSpPr/>
              <p:nvPr/>
            </p:nvSpPr>
            <p:spPr>
              <a:xfrm>
                <a:off x="2727150" y="518301"/>
                <a:ext cx="91836" cy="118074"/>
              </a:xfrm>
              <a:custGeom>
                <a:avLst/>
                <a:gdLst>
                  <a:gd name="connsiteX0" fmla="*/ 13517 w 91835"/>
                  <a:gd name="connsiteY0" fmla="*/ 96792 h 118074"/>
                  <a:gd name="connsiteX1" fmla="*/ 75624 w 91835"/>
                  <a:gd name="connsiteY1" fmla="*/ 96792 h 118074"/>
                  <a:gd name="connsiteX2" fmla="*/ 75624 w 91835"/>
                  <a:gd name="connsiteY2" fmla="*/ 111067 h 118074"/>
                  <a:gd name="connsiteX3" fmla="*/ 88166 w 91835"/>
                  <a:gd name="connsiteY3" fmla="*/ 111067 h 118074"/>
                  <a:gd name="connsiteX4" fmla="*/ 88166 w 91835"/>
                  <a:gd name="connsiteY4" fmla="*/ 85490 h 118074"/>
                  <a:gd name="connsiteX5" fmla="*/ 78615 w 91835"/>
                  <a:gd name="connsiteY5" fmla="*/ 85490 h 118074"/>
                  <a:gd name="connsiteX6" fmla="*/ 78615 w 91835"/>
                  <a:gd name="connsiteY6" fmla="*/ 13517 h 118074"/>
                  <a:gd name="connsiteX7" fmla="*/ 66073 w 91835"/>
                  <a:gd name="connsiteY7" fmla="*/ 13517 h 118074"/>
                  <a:gd name="connsiteX8" fmla="*/ 66073 w 91835"/>
                  <a:gd name="connsiteY8" fmla="*/ 85490 h 118074"/>
                  <a:gd name="connsiteX9" fmla="*/ 26059 w 91835"/>
                  <a:gd name="connsiteY9" fmla="*/ 85490 h 118074"/>
                  <a:gd name="connsiteX10" fmla="*/ 26059 w 91835"/>
                  <a:gd name="connsiteY10" fmla="*/ 13517 h 118074"/>
                  <a:gd name="connsiteX11" fmla="*/ 13517 w 91835"/>
                  <a:gd name="connsiteY11" fmla="*/ 13517 h 118074"/>
                  <a:gd name="connsiteX12" fmla="*/ 13517 w 91835"/>
                  <a:gd name="connsiteY12" fmla="*/ 96792 h 1180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1835" h="118074">
                    <a:moveTo>
                      <a:pt x="13517" y="96792"/>
                    </a:moveTo>
                    <a:lnTo>
                      <a:pt x="75624" y="96792"/>
                    </a:lnTo>
                    <a:lnTo>
                      <a:pt x="75624" y="111067"/>
                    </a:lnTo>
                    <a:lnTo>
                      <a:pt x="88166" y="111067"/>
                    </a:lnTo>
                    <a:lnTo>
                      <a:pt x="88166" y="85490"/>
                    </a:lnTo>
                    <a:lnTo>
                      <a:pt x="78615" y="85490"/>
                    </a:lnTo>
                    <a:lnTo>
                      <a:pt x="78615" y="13517"/>
                    </a:lnTo>
                    <a:lnTo>
                      <a:pt x="66073" y="13517"/>
                    </a:lnTo>
                    <a:lnTo>
                      <a:pt x="66073" y="85490"/>
                    </a:lnTo>
                    <a:lnTo>
                      <a:pt x="26059" y="85490"/>
                    </a:lnTo>
                    <a:lnTo>
                      <a:pt x="26059" y="13517"/>
                    </a:lnTo>
                    <a:lnTo>
                      <a:pt x="13517" y="13517"/>
                    </a:lnTo>
                    <a:lnTo>
                      <a:pt x="13517" y="96792"/>
                    </a:lnTo>
                    <a:close/>
                  </a:path>
                </a:pathLst>
              </a:custGeom>
              <a:grpFill/>
              <a:ln w="130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56" name="Полилиния: фигура 55">
                <a:extLst>
                  <a:ext uri="{FF2B5EF4-FFF2-40B4-BE49-F238E27FC236}">
                    <a16:creationId xmlns:a16="http://schemas.microsoft.com/office/drawing/2014/main" id="{EFBA879F-7491-4681-92C2-BA1E685DFF12}"/>
                  </a:ext>
                </a:extLst>
              </p:cNvPr>
              <p:cNvSpPr/>
              <p:nvPr/>
            </p:nvSpPr>
            <p:spPr>
              <a:xfrm>
                <a:off x="2831068" y="518301"/>
                <a:ext cx="91836" cy="104955"/>
              </a:xfrm>
              <a:custGeom>
                <a:avLst/>
                <a:gdLst>
                  <a:gd name="connsiteX0" fmla="*/ 67871 w 91835"/>
                  <a:gd name="connsiteY0" fmla="*/ 13517 h 104955"/>
                  <a:gd name="connsiteX1" fmla="*/ 27253 w 91835"/>
                  <a:gd name="connsiteY1" fmla="*/ 75973 h 104955"/>
                  <a:gd name="connsiteX2" fmla="*/ 26059 w 91835"/>
                  <a:gd name="connsiteY2" fmla="*/ 75973 h 104955"/>
                  <a:gd name="connsiteX3" fmla="*/ 26059 w 91835"/>
                  <a:gd name="connsiteY3" fmla="*/ 13517 h 104955"/>
                  <a:gd name="connsiteX4" fmla="*/ 13517 w 91835"/>
                  <a:gd name="connsiteY4" fmla="*/ 13517 h 104955"/>
                  <a:gd name="connsiteX5" fmla="*/ 13517 w 91835"/>
                  <a:gd name="connsiteY5" fmla="*/ 96792 h 104955"/>
                  <a:gd name="connsiteX6" fmla="*/ 27253 w 91835"/>
                  <a:gd name="connsiteY6" fmla="*/ 96792 h 104955"/>
                  <a:gd name="connsiteX7" fmla="*/ 67871 w 91835"/>
                  <a:gd name="connsiteY7" fmla="*/ 34336 h 104955"/>
                  <a:gd name="connsiteX8" fmla="*/ 69065 w 91835"/>
                  <a:gd name="connsiteY8" fmla="*/ 34336 h 104955"/>
                  <a:gd name="connsiteX9" fmla="*/ 69065 w 91835"/>
                  <a:gd name="connsiteY9" fmla="*/ 96792 h 104955"/>
                  <a:gd name="connsiteX10" fmla="*/ 81607 w 91835"/>
                  <a:gd name="connsiteY10" fmla="*/ 96792 h 104955"/>
                  <a:gd name="connsiteX11" fmla="*/ 81607 w 91835"/>
                  <a:gd name="connsiteY11" fmla="*/ 13517 h 104955"/>
                  <a:gd name="connsiteX12" fmla="*/ 67871 w 91835"/>
                  <a:gd name="connsiteY12" fmla="*/ 13517 h 104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1835" h="104955">
                    <a:moveTo>
                      <a:pt x="67871" y="13517"/>
                    </a:moveTo>
                    <a:lnTo>
                      <a:pt x="27253" y="75973"/>
                    </a:lnTo>
                    <a:lnTo>
                      <a:pt x="26059" y="75973"/>
                    </a:lnTo>
                    <a:lnTo>
                      <a:pt x="26059" y="13517"/>
                    </a:lnTo>
                    <a:lnTo>
                      <a:pt x="13517" y="13517"/>
                    </a:lnTo>
                    <a:lnTo>
                      <a:pt x="13517" y="96792"/>
                    </a:lnTo>
                    <a:lnTo>
                      <a:pt x="27253" y="96792"/>
                    </a:lnTo>
                    <a:lnTo>
                      <a:pt x="67871" y="34336"/>
                    </a:lnTo>
                    <a:lnTo>
                      <a:pt x="69065" y="34336"/>
                    </a:lnTo>
                    <a:lnTo>
                      <a:pt x="69065" y="96792"/>
                    </a:lnTo>
                    <a:lnTo>
                      <a:pt x="81607" y="96792"/>
                    </a:lnTo>
                    <a:lnTo>
                      <a:pt x="81607" y="13517"/>
                    </a:lnTo>
                    <a:lnTo>
                      <a:pt x="67871" y="13517"/>
                    </a:lnTo>
                    <a:close/>
                  </a:path>
                </a:pathLst>
              </a:custGeom>
              <a:grpFill/>
              <a:ln w="130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57" name="Полилиния: фигура 56">
                <a:extLst>
                  <a:ext uri="{FF2B5EF4-FFF2-40B4-BE49-F238E27FC236}">
                    <a16:creationId xmlns:a16="http://schemas.microsoft.com/office/drawing/2014/main" id="{87F990BD-C05B-46A7-B5D5-6E4EC84FB8FA}"/>
                  </a:ext>
                </a:extLst>
              </p:cNvPr>
              <p:cNvSpPr/>
              <p:nvPr/>
            </p:nvSpPr>
            <p:spPr>
              <a:xfrm>
                <a:off x="2935577" y="518301"/>
                <a:ext cx="91836" cy="104955"/>
              </a:xfrm>
              <a:custGeom>
                <a:avLst/>
                <a:gdLst>
                  <a:gd name="connsiteX0" fmla="*/ 67871 w 91835"/>
                  <a:gd name="connsiteY0" fmla="*/ 13517 h 104955"/>
                  <a:gd name="connsiteX1" fmla="*/ 27253 w 91835"/>
                  <a:gd name="connsiteY1" fmla="*/ 75973 h 104955"/>
                  <a:gd name="connsiteX2" fmla="*/ 26059 w 91835"/>
                  <a:gd name="connsiteY2" fmla="*/ 75973 h 104955"/>
                  <a:gd name="connsiteX3" fmla="*/ 26059 w 91835"/>
                  <a:gd name="connsiteY3" fmla="*/ 13517 h 104955"/>
                  <a:gd name="connsiteX4" fmla="*/ 13517 w 91835"/>
                  <a:gd name="connsiteY4" fmla="*/ 13517 h 104955"/>
                  <a:gd name="connsiteX5" fmla="*/ 13517 w 91835"/>
                  <a:gd name="connsiteY5" fmla="*/ 96792 h 104955"/>
                  <a:gd name="connsiteX6" fmla="*/ 27253 w 91835"/>
                  <a:gd name="connsiteY6" fmla="*/ 96792 h 104955"/>
                  <a:gd name="connsiteX7" fmla="*/ 67871 w 91835"/>
                  <a:gd name="connsiteY7" fmla="*/ 34336 h 104955"/>
                  <a:gd name="connsiteX8" fmla="*/ 69065 w 91835"/>
                  <a:gd name="connsiteY8" fmla="*/ 34336 h 104955"/>
                  <a:gd name="connsiteX9" fmla="*/ 69065 w 91835"/>
                  <a:gd name="connsiteY9" fmla="*/ 96792 h 104955"/>
                  <a:gd name="connsiteX10" fmla="*/ 81607 w 91835"/>
                  <a:gd name="connsiteY10" fmla="*/ 96792 h 104955"/>
                  <a:gd name="connsiteX11" fmla="*/ 81607 w 91835"/>
                  <a:gd name="connsiteY11" fmla="*/ 13517 h 104955"/>
                  <a:gd name="connsiteX12" fmla="*/ 67871 w 91835"/>
                  <a:gd name="connsiteY12" fmla="*/ 13517 h 104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1835" h="104955">
                    <a:moveTo>
                      <a:pt x="67871" y="13517"/>
                    </a:moveTo>
                    <a:lnTo>
                      <a:pt x="27253" y="75973"/>
                    </a:lnTo>
                    <a:lnTo>
                      <a:pt x="26059" y="75973"/>
                    </a:lnTo>
                    <a:lnTo>
                      <a:pt x="26059" y="13517"/>
                    </a:lnTo>
                    <a:lnTo>
                      <a:pt x="13517" y="13517"/>
                    </a:lnTo>
                    <a:lnTo>
                      <a:pt x="13517" y="96792"/>
                    </a:lnTo>
                    <a:lnTo>
                      <a:pt x="27253" y="96792"/>
                    </a:lnTo>
                    <a:lnTo>
                      <a:pt x="67871" y="34336"/>
                    </a:lnTo>
                    <a:lnTo>
                      <a:pt x="69065" y="34336"/>
                    </a:lnTo>
                    <a:lnTo>
                      <a:pt x="69065" y="96792"/>
                    </a:lnTo>
                    <a:lnTo>
                      <a:pt x="81607" y="96792"/>
                    </a:lnTo>
                    <a:lnTo>
                      <a:pt x="81607" y="13517"/>
                    </a:lnTo>
                    <a:lnTo>
                      <a:pt x="67871" y="13517"/>
                    </a:lnTo>
                    <a:close/>
                  </a:path>
                </a:pathLst>
              </a:custGeom>
              <a:grpFill/>
              <a:ln w="130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</p:grpSp>
        <p:sp>
          <p:nvSpPr>
            <p:cNvPr id="24" name="Полилиния: фигура 23">
              <a:extLst>
                <a:ext uri="{FF2B5EF4-FFF2-40B4-BE49-F238E27FC236}">
                  <a16:creationId xmlns:a16="http://schemas.microsoft.com/office/drawing/2014/main" id="{7BDDD44C-3C4E-45FC-B819-930AD67CCF29}"/>
                </a:ext>
              </a:extLst>
            </p:cNvPr>
            <p:cNvSpPr/>
            <p:nvPr/>
          </p:nvSpPr>
          <p:spPr>
            <a:xfrm>
              <a:off x="122130" y="196115"/>
              <a:ext cx="1167625" cy="590372"/>
            </a:xfrm>
            <a:custGeom>
              <a:avLst/>
              <a:gdLst>
                <a:gd name="connsiteX0" fmla="*/ 551090 w 1167625"/>
                <a:gd name="connsiteY0" fmla="*/ 133875 h 590372"/>
                <a:gd name="connsiteX1" fmla="*/ 529578 w 1167625"/>
                <a:gd name="connsiteY1" fmla="*/ 137601 h 590372"/>
                <a:gd name="connsiteX2" fmla="*/ 522468 w 1167625"/>
                <a:gd name="connsiteY2" fmla="*/ 148668 h 590372"/>
                <a:gd name="connsiteX3" fmla="*/ 522468 w 1167625"/>
                <a:gd name="connsiteY3" fmla="*/ 356426 h 590372"/>
                <a:gd name="connsiteX4" fmla="*/ 520817 w 1167625"/>
                <a:gd name="connsiteY4" fmla="*/ 358078 h 590372"/>
                <a:gd name="connsiteX5" fmla="*/ 520817 w 1167625"/>
                <a:gd name="connsiteY5" fmla="*/ 358078 h 590372"/>
                <a:gd name="connsiteX6" fmla="*/ 519166 w 1167625"/>
                <a:gd name="connsiteY6" fmla="*/ 356426 h 590372"/>
                <a:gd name="connsiteX7" fmla="*/ 519166 w 1167625"/>
                <a:gd name="connsiteY7" fmla="*/ 232225 h 590372"/>
                <a:gd name="connsiteX8" fmla="*/ 516964 w 1167625"/>
                <a:gd name="connsiteY8" fmla="*/ 230198 h 590372"/>
                <a:gd name="connsiteX9" fmla="*/ 515466 w 1167625"/>
                <a:gd name="connsiteY9" fmla="*/ 230355 h 590372"/>
                <a:gd name="connsiteX10" fmla="*/ 514763 w 1167625"/>
                <a:gd name="connsiteY10" fmla="*/ 229677 h 590372"/>
                <a:gd name="connsiteX11" fmla="*/ 514763 w 1167625"/>
                <a:gd name="connsiteY11" fmla="*/ 229677 h 590372"/>
                <a:gd name="connsiteX12" fmla="*/ 513999 w 1167625"/>
                <a:gd name="connsiteY12" fmla="*/ 228979 h 590372"/>
                <a:gd name="connsiteX13" fmla="*/ 489787 w 1167625"/>
                <a:gd name="connsiteY13" fmla="*/ 237734 h 590372"/>
                <a:gd name="connsiteX14" fmla="*/ 487388 w 1167625"/>
                <a:gd name="connsiteY14" fmla="*/ 241970 h 590372"/>
                <a:gd name="connsiteX15" fmla="*/ 486507 w 1167625"/>
                <a:gd name="connsiteY15" fmla="*/ 246159 h 590372"/>
                <a:gd name="connsiteX16" fmla="*/ 486507 w 1167625"/>
                <a:gd name="connsiteY16" fmla="*/ 362113 h 590372"/>
                <a:gd name="connsiteX17" fmla="*/ 483205 w 1167625"/>
                <a:gd name="connsiteY17" fmla="*/ 365417 h 590372"/>
                <a:gd name="connsiteX18" fmla="*/ 481737 w 1167625"/>
                <a:gd name="connsiteY18" fmla="*/ 365417 h 590372"/>
                <a:gd name="connsiteX19" fmla="*/ 479903 w 1167625"/>
                <a:gd name="connsiteY19" fmla="*/ 367251 h 590372"/>
                <a:gd name="connsiteX20" fmla="*/ 479903 w 1167625"/>
                <a:gd name="connsiteY20" fmla="*/ 367251 h 590372"/>
                <a:gd name="connsiteX21" fmla="*/ 478068 w 1167625"/>
                <a:gd name="connsiteY21" fmla="*/ 369085 h 590372"/>
                <a:gd name="connsiteX22" fmla="*/ 476600 w 1167625"/>
                <a:gd name="connsiteY22" fmla="*/ 369085 h 590372"/>
                <a:gd name="connsiteX23" fmla="*/ 473298 w 1167625"/>
                <a:gd name="connsiteY23" fmla="*/ 372389 h 590372"/>
                <a:gd name="connsiteX24" fmla="*/ 473298 w 1167625"/>
                <a:gd name="connsiteY24" fmla="*/ 388717 h 590372"/>
                <a:gd name="connsiteX25" fmla="*/ 472013 w 1167625"/>
                <a:gd name="connsiteY25" fmla="*/ 390001 h 590372"/>
                <a:gd name="connsiteX26" fmla="*/ 472013 w 1167625"/>
                <a:gd name="connsiteY26" fmla="*/ 390001 h 590372"/>
                <a:gd name="connsiteX27" fmla="*/ 470729 w 1167625"/>
                <a:gd name="connsiteY27" fmla="*/ 391286 h 590372"/>
                <a:gd name="connsiteX28" fmla="*/ 470729 w 1167625"/>
                <a:gd name="connsiteY28" fmla="*/ 395689 h 590372"/>
                <a:gd name="connsiteX29" fmla="*/ 470179 w 1167625"/>
                <a:gd name="connsiteY29" fmla="*/ 396240 h 590372"/>
                <a:gd name="connsiteX30" fmla="*/ 470179 w 1167625"/>
                <a:gd name="connsiteY30" fmla="*/ 396240 h 590372"/>
                <a:gd name="connsiteX31" fmla="*/ 469628 w 1167625"/>
                <a:gd name="connsiteY31" fmla="*/ 396791 h 590372"/>
                <a:gd name="connsiteX32" fmla="*/ 469628 w 1167625"/>
                <a:gd name="connsiteY32" fmla="*/ 412935 h 590372"/>
                <a:gd name="connsiteX33" fmla="*/ 466510 w 1167625"/>
                <a:gd name="connsiteY33" fmla="*/ 416055 h 590372"/>
                <a:gd name="connsiteX34" fmla="*/ 466510 w 1167625"/>
                <a:gd name="connsiteY34" fmla="*/ 416055 h 590372"/>
                <a:gd name="connsiteX35" fmla="*/ 463390 w 1167625"/>
                <a:gd name="connsiteY35" fmla="*/ 412935 h 590372"/>
                <a:gd name="connsiteX36" fmla="*/ 463390 w 1167625"/>
                <a:gd name="connsiteY36" fmla="*/ 370767 h 590372"/>
                <a:gd name="connsiteX37" fmla="*/ 463207 w 1167625"/>
                <a:gd name="connsiteY37" fmla="*/ 369636 h 590372"/>
                <a:gd name="connsiteX38" fmla="*/ 463185 w 1167625"/>
                <a:gd name="connsiteY38" fmla="*/ 369572 h 590372"/>
                <a:gd name="connsiteX39" fmla="*/ 463024 w 1167625"/>
                <a:gd name="connsiteY39" fmla="*/ 368573 h 590372"/>
                <a:gd name="connsiteX40" fmla="*/ 463024 w 1167625"/>
                <a:gd name="connsiteY40" fmla="*/ 365984 h 590372"/>
                <a:gd name="connsiteX41" fmla="*/ 462456 w 1167625"/>
                <a:gd name="connsiteY41" fmla="*/ 365417 h 590372"/>
                <a:gd name="connsiteX42" fmla="*/ 462456 w 1167625"/>
                <a:gd name="connsiteY42" fmla="*/ 365417 h 590372"/>
                <a:gd name="connsiteX43" fmla="*/ 461889 w 1167625"/>
                <a:gd name="connsiteY43" fmla="*/ 364884 h 590372"/>
                <a:gd name="connsiteX44" fmla="*/ 461556 w 1167625"/>
                <a:gd name="connsiteY44" fmla="*/ 359545 h 590372"/>
                <a:gd name="connsiteX45" fmla="*/ 461305 w 1167625"/>
                <a:gd name="connsiteY45" fmla="*/ 356536 h 590372"/>
                <a:gd name="connsiteX46" fmla="*/ 461923 w 1167625"/>
                <a:gd name="connsiteY46" fmla="*/ 354041 h 590372"/>
                <a:gd name="connsiteX47" fmla="*/ 461923 w 1167625"/>
                <a:gd name="connsiteY47" fmla="*/ 354041 h 590372"/>
                <a:gd name="connsiteX48" fmla="*/ 461600 w 1167625"/>
                <a:gd name="connsiteY48" fmla="*/ 353263 h 590372"/>
                <a:gd name="connsiteX49" fmla="*/ 460822 w 1167625"/>
                <a:gd name="connsiteY49" fmla="*/ 352940 h 590372"/>
                <a:gd name="connsiteX50" fmla="*/ 460043 w 1167625"/>
                <a:gd name="connsiteY50" fmla="*/ 353263 h 590372"/>
                <a:gd name="connsiteX51" fmla="*/ 459720 w 1167625"/>
                <a:gd name="connsiteY51" fmla="*/ 354041 h 590372"/>
                <a:gd name="connsiteX52" fmla="*/ 459720 w 1167625"/>
                <a:gd name="connsiteY52" fmla="*/ 354041 h 590372"/>
                <a:gd name="connsiteX53" fmla="*/ 460342 w 1167625"/>
                <a:gd name="connsiteY53" fmla="*/ 356491 h 590372"/>
                <a:gd name="connsiteX54" fmla="*/ 460088 w 1167625"/>
                <a:gd name="connsiteY54" fmla="*/ 359545 h 590372"/>
                <a:gd name="connsiteX55" fmla="*/ 459754 w 1167625"/>
                <a:gd name="connsiteY55" fmla="*/ 364884 h 590372"/>
                <a:gd name="connsiteX56" fmla="*/ 459188 w 1167625"/>
                <a:gd name="connsiteY56" fmla="*/ 365417 h 590372"/>
                <a:gd name="connsiteX57" fmla="*/ 459188 w 1167625"/>
                <a:gd name="connsiteY57" fmla="*/ 365417 h 590372"/>
                <a:gd name="connsiteX58" fmla="*/ 458620 w 1167625"/>
                <a:gd name="connsiteY58" fmla="*/ 365984 h 590372"/>
                <a:gd name="connsiteX59" fmla="*/ 458620 w 1167625"/>
                <a:gd name="connsiteY59" fmla="*/ 366150 h 590372"/>
                <a:gd name="connsiteX60" fmla="*/ 457886 w 1167625"/>
                <a:gd name="connsiteY60" fmla="*/ 366884 h 590372"/>
                <a:gd name="connsiteX61" fmla="*/ 455735 w 1167625"/>
                <a:gd name="connsiteY61" fmla="*/ 366884 h 590372"/>
                <a:gd name="connsiteX62" fmla="*/ 454584 w 1167625"/>
                <a:gd name="connsiteY62" fmla="*/ 365733 h 590372"/>
                <a:gd name="connsiteX63" fmla="*/ 454584 w 1167625"/>
                <a:gd name="connsiteY63" fmla="*/ 365733 h 590372"/>
                <a:gd name="connsiteX64" fmla="*/ 453983 w 1167625"/>
                <a:gd name="connsiteY64" fmla="*/ 364722 h 590372"/>
                <a:gd name="connsiteX65" fmla="*/ 451216 w 1167625"/>
                <a:gd name="connsiteY65" fmla="*/ 363213 h 590372"/>
                <a:gd name="connsiteX66" fmla="*/ 449785 w 1167625"/>
                <a:gd name="connsiteY66" fmla="*/ 362848 h 590372"/>
                <a:gd name="connsiteX67" fmla="*/ 449785 w 1167625"/>
                <a:gd name="connsiteY67" fmla="*/ 362848 h 590372"/>
                <a:gd name="connsiteX68" fmla="*/ 448448 w 1167625"/>
                <a:gd name="connsiteY68" fmla="*/ 363163 h 590372"/>
                <a:gd name="connsiteX69" fmla="*/ 445303 w 1167625"/>
                <a:gd name="connsiteY69" fmla="*/ 364736 h 590372"/>
                <a:gd name="connsiteX70" fmla="*/ 444676 w 1167625"/>
                <a:gd name="connsiteY70" fmla="*/ 365750 h 590372"/>
                <a:gd name="connsiteX71" fmla="*/ 444676 w 1167625"/>
                <a:gd name="connsiteY71" fmla="*/ 365750 h 590372"/>
                <a:gd name="connsiteX72" fmla="*/ 443543 w 1167625"/>
                <a:gd name="connsiteY72" fmla="*/ 366884 h 590372"/>
                <a:gd name="connsiteX73" fmla="*/ 441374 w 1167625"/>
                <a:gd name="connsiteY73" fmla="*/ 366884 h 590372"/>
                <a:gd name="connsiteX74" fmla="*/ 440639 w 1167625"/>
                <a:gd name="connsiteY74" fmla="*/ 366150 h 590372"/>
                <a:gd name="connsiteX75" fmla="*/ 440639 w 1167625"/>
                <a:gd name="connsiteY75" fmla="*/ 365984 h 590372"/>
                <a:gd name="connsiteX76" fmla="*/ 440073 w 1167625"/>
                <a:gd name="connsiteY76" fmla="*/ 365417 h 590372"/>
                <a:gd name="connsiteX77" fmla="*/ 440073 w 1167625"/>
                <a:gd name="connsiteY77" fmla="*/ 365417 h 590372"/>
                <a:gd name="connsiteX78" fmla="*/ 439506 w 1167625"/>
                <a:gd name="connsiteY78" fmla="*/ 364884 h 590372"/>
                <a:gd name="connsiteX79" fmla="*/ 439171 w 1167625"/>
                <a:gd name="connsiteY79" fmla="*/ 359545 h 590372"/>
                <a:gd name="connsiteX80" fmla="*/ 438921 w 1167625"/>
                <a:gd name="connsiteY80" fmla="*/ 356536 h 590372"/>
                <a:gd name="connsiteX81" fmla="*/ 439539 w 1167625"/>
                <a:gd name="connsiteY81" fmla="*/ 354041 h 590372"/>
                <a:gd name="connsiteX82" fmla="*/ 439539 w 1167625"/>
                <a:gd name="connsiteY82" fmla="*/ 354041 h 590372"/>
                <a:gd name="connsiteX83" fmla="*/ 439216 w 1167625"/>
                <a:gd name="connsiteY83" fmla="*/ 353263 h 590372"/>
                <a:gd name="connsiteX84" fmla="*/ 438438 w 1167625"/>
                <a:gd name="connsiteY84" fmla="*/ 352940 h 590372"/>
                <a:gd name="connsiteX85" fmla="*/ 437660 w 1167625"/>
                <a:gd name="connsiteY85" fmla="*/ 353263 h 590372"/>
                <a:gd name="connsiteX86" fmla="*/ 437337 w 1167625"/>
                <a:gd name="connsiteY86" fmla="*/ 354041 h 590372"/>
                <a:gd name="connsiteX87" fmla="*/ 437337 w 1167625"/>
                <a:gd name="connsiteY87" fmla="*/ 354041 h 590372"/>
                <a:gd name="connsiteX88" fmla="*/ 437959 w 1167625"/>
                <a:gd name="connsiteY88" fmla="*/ 356491 h 590372"/>
                <a:gd name="connsiteX89" fmla="*/ 437705 w 1167625"/>
                <a:gd name="connsiteY89" fmla="*/ 359545 h 590372"/>
                <a:gd name="connsiteX90" fmla="*/ 437349 w 1167625"/>
                <a:gd name="connsiteY90" fmla="*/ 365228 h 590372"/>
                <a:gd name="connsiteX91" fmla="*/ 437526 w 1167625"/>
                <a:gd name="connsiteY91" fmla="*/ 365417 h 590372"/>
                <a:gd name="connsiteX92" fmla="*/ 437526 w 1167625"/>
                <a:gd name="connsiteY92" fmla="*/ 365417 h 590372"/>
                <a:gd name="connsiteX93" fmla="*/ 437705 w 1167625"/>
                <a:gd name="connsiteY93" fmla="*/ 365594 h 590372"/>
                <a:gd name="connsiteX94" fmla="*/ 437705 w 1167625"/>
                <a:gd name="connsiteY94" fmla="*/ 368573 h 590372"/>
                <a:gd name="connsiteX95" fmla="*/ 437542 w 1167625"/>
                <a:gd name="connsiteY95" fmla="*/ 369572 h 590372"/>
                <a:gd name="connsiteX96" fmla="*/ 437521 w 1167625"/>
                <a:gd name="connsiteY96" fmla="*/ 369636 h 590372"/>
                <a:gd name="connsiteX97" fmla="*/ 437337 w 1167625"/>
                <a:gd name="connsiteY97" fmla="*/ 370767 h 590372"/>
                <a:gd name="connsiteX98" fmla="*/ 437337 w 1167625"/>
                <a:gd name="connsiteY98" fmla="*/ 385966 h 590372"/>
                <a:gd name="connsiteX99" fmla="*/ 434401 w 1167625"/>
                <a:gd name="connsiteY99" fmla="*/ 388901 h 590372"/>
                <a:gd name="connsiteX100" fmla="*/ 434401 w 1167625"/>
                <a:gd name="connsiteY100" fmla="*/ 388901 h 590372"/>
                <a:gd name="connsiteX101" fmla="*/ 431466 w 1167625"/>
                <a:gd name="connsiteY101" fmla="*/ 385966 h 590372"/>
                <a:gd name="connsiteX102" fmla="*/ 431466 w 1167625"/>
                <a:gd name="connsiteY102" fmla="*/ 341381 h 590372"/>
                <a:gd name="connsiteX103" fmla="*/ 431650 w 1167625"/>
                <a:gd name="connsiteY103" fmla="*/ 341199 h 590372"/>
                <a:gd name="connsiteX104" fmla="*/ 431650 w 1167625"/>
                <a:gd name="connsiteY104" fmla="*/ 341199 h 590372"/>
                <a:gd name="connsiteX105" fmla="*/ 431832 w 1167625"/>
                <a:gd name="connsiteY105" fmla="*/ 341015 h 590372"/>
                <a:gd name="connsiteX106" fmla="*/ 431832 w 1167625"/>
                <a:gd name="connsiteY106" fmla="*/ 335362 h 590372"/>
                <a:gd name="connsiteX107" fmla="*/ 431065 w 1167625"/>
                <a:gd name="connsiteY107" fmla="*/ 334593 h 590372"/>
                <a:gd name="connsiteX108" fmla="*/ 431065 w 1167625"/>
                <a:gd name="connsiteY108" fmla="*/ 334593 h 590372"/>
                <a:gd name="connsiteX109" fmla="*/ 430299 w 1167625"/>
                <a:gd name="connsiteY109" fmla="*/ 333898 h 590372"/>
                <a:gd name="connsiteX110" fmla="*/ 429631 w 1167625"/>
                <a:gd name="connsiteY110" fmla="*/ 326887 h 590372"/>
                <a:gd name="connsiteX111" fmla="*/ 429391 w 1167625"/>
                <a:gd name="connsiteY111" fmla="*/ 323281 h 590372"/>
                <a:gd name="connsiteX112" fmla="*/ 430366 w 1167625"/>
                <a:gd name="connsiteY112" fmla="*/ 319915 h 590372"/>
                <a:gd name="connsiteX113" fmla="*/ 430366 w 1167625"/>
                <a:gd name="connsiteY113" fmla="*/ 319915 h 590372"/>
                <a:gd name="connsiteX114" fmla="*/ 429935 w 1167625"/>
                <a:gd name="connsiteY114" fmla="*/ 318877 h 590372"/>
                <a:gd name="connsiteX115" fmla="*/ 428898 w 1167625"/>
                <a:gd name="connsiteY115" fmla="*/ 318447 h 590372"/>
                <a:gd name="connsiteX116" fmla="*/ 427860 w 1167625"/>
                <a:gd name="connsiteY116" fmla="*/ 318877 h 590372"/>
                <a:gd name="connsiteX117" fmla="*/ 427430 w 1167625"/>
                <a:gd name="connsiteY117" fmla="*/ 319915 h 590372"/>
                <a:gd name="connsiteX118" fmla="*/ 427430 w 1167625"/>
                <a:gd name="connsiteY118" fmla="*/ 319915 h 590372"/>
                <a:gd name="connsiteX119" fmla="*/ 428400 w 1167625"/>
                <a:gd name="connsiteY119" fmla="*/ 323338 h 590372"/>
                <a:gd name="connsiteX120" fmla="*/ 428164 w 1167625"/>
                <a:gd name="connsiteY120" fmla="*/ 326887 h 590372"/>
                <a:gd name="connsiteX121" fmla="*/ 427496 w 1167625"/>
                <a:gd name="connsiteY121" fmla="*/ 333898 h 590372"/>
                <a:gd name="connsiteX122" fmla="*/ 426730 w 1167625"/>
                <a:gd name="connsiteY122" fmla="*/ 334593 h 590372"/>
                <a:gd name="connsiteX123" fmla="*/ 426730 w 1167625"/>
                <a:gd name="connsiteY123" fmla="*/ 334593 h 590372"/>
                <a:gd name="connsiteX124" fmla="*/ 425962 w 1167625"/>
                <a:gd name="connsiteY124" fmla="*/ 335362 h 590372"/>
                <a:gd name="connsiteX125" fmla="*/ 425962 w 1167625"/>
                <a:gd name="connsiteY125" fmla="*/ 336978 h 590372"/>
                <a:gd name="connsiteX126" fmla="*/ 423576 w 1167625"/>
                <a:gd name="connsiteY126" fmla="*/ 339363 h 590372"/>
                <a:gd name="connsiteX127" fmla="*/ 422292 w 1167625"/>
                <a:gd name="connsiteY127" fmla="*/ 339363 h 590372"/>
                <a:gd name="connsiteX128" fmla="*/ 420091 w 1167625"/>
                <a:gd name="connsiteY128" fmla="*/ 337162 h 590372"/>
                <a:gd name="connsiteX129" fmla="*/ 420091 w 1167625"/>
                <a:gd name="connsiteY129" fmla="*/ 336794 h 590372"/>
                <a:gd name="connsiteX130" fmla="*/ 418257 w 1167625"/>
                <a:gd name="connsiteY130" fmla="*/ 334960 h 590372"/>
                <a:gd name="connsiteX131" fmla="*/ 418257 w 1167625"/>
                <a:gd name="connsiteY131" fmla="*/ 334960 h 590372"/>
                <a:gd name="connsiteX132" fmla="*/ 416421 w 1167625"/>
                <a:gd name="connsiteY132" fmla="*/ 333125 h 590372"/>
                <a:gd name="connsiteX133" fmla="*/ 416421 w 1167625"/>
                <a:gd name="connsiteY133" fmla="*/ 298830 h 590372"/>
                <a:gd name="connsiteX134" fmla="*/ 416224 w 1167625"/>
                <a:gd name="connsiteY134" fmla="*/ 298633 h 590372"/>
                <a:gd name="connsiteX135" fmla="*/ 416224 w 1167625"/>
                <a:gd name="connsiteY135" fmla="*/ 298633 h 590372"/>
                <a:gd name="connsiteX136" fmla="*/ 416030 w 1167625"/>
                <a:gd name="connsiteY136" fmla="*/ 298463 h 590372"/>
                <a:gd name="connsiteX137" fmla="*/ 415715 w 1167625"/>
                <a:gd name="connsiteY137" fmla="*/ 296258 h 590372"/>
                <a:gd name="connsiteX138" fmla="*/ 415688 w 1167625"/>
                <a:gd name="connsiteY138" fmla="*/ 295867 h 590372"/>
                <a:gd name="connsiteX139" fmla="*/ 415688 w 1167625"/>
                <a:gd name="connsiteY139" fmla="*/ 294488 h 590372"/>
                <a:gd name="connsiteX140" fmla="*/ 415871 w 1167625"/>
                <a:gd name="connsiteY140" fmla="*/ 294046 h 590372"/>
                <a:gd name="connsiteX141" fmla="*/ 415871 w 1167625"/>
                <a:gd name="connsiteY141" fmla="*/ 294046 h 590372"/>
                <a:gd name="connsiteX142" fmla="*/ 415967 w 1167625"/>
                <a:gd name="connsiteY142" fmla="*/ 293624 h 590372"/>
                <a:gd name="connsiteX143" fmla="*/ 415947 w 1167625"/>
                <a:gd name="connsiteY143" fmla="*/ 293603 h 590372"/>
                <a:gd name="connsiteX144" fmla="*/ 415926 w 1167625"/>
                <a:gd name="connsiteY144" fmla="*/ 293583 h 590372"/>
                <a:gd name="connsiteX145" fmla="*/ 415504 w 1167625"/>
                <a:gd name="connsiteY145" fmla="*/ 293679 h 590372"/>
                <a:gd name="connsiteX146" fmla="*/ 415458 w 1167625"/>
                <a:gd name="connsiteY146" fmla="*/ 293725 h 590372"/>
                <a:gd name="connsiteX147" fmla="*/ 415330 w 1167625"/>
                <a:gd name="connsiteY147" fmla="*/ 294100 h 590372"/>
                <a:gd name="connsiteX148" fmla="*/ 415330 w 1167625"/>
                <a:gd name="connsiteY148" fmla="*/ 294100 h 590372"/>
                <a:gd name="connsiteX149" fmla="*/ 415688 w 1167625"/>
                <a:gd name="connsiteY149" fmla="*/ 294697 h 590372"/>
                <a:gd name="connsiteX150" fmla="*/ 415688 w 1167625"/>
                <a:gd name="connsiteY150" fmla="*/ 295942 h 590372"/>
                <a:gd name="connsiteX151" fmla="*/ 415671 w 1167625"/>
                <a:gd name="connsiteY151" fmla="*/ 296185 h 590372"/>
                <a:gd name="connsiteX152" fmla="*/ 415345 w 1167625"/>
                <a:gd name="connsiteY152" fmla="*/ 298463 h 590372"/>
                <a:gd name="connsiteX153" fmla="*/ 415150 w 1167625"/>
                <a:gd name="connsiteY153" fmla="*/ 298633 h 590372"/>
                <a:gd name="connsiteX154" fmla="*/ 415150 w 1167625"/>
                <a:gd name="connsiteY154" fmla="*/ 298633 h 590372"/>
                <a:gd name="connsiteX155" fmla="*/ 414954 w 1167625"/>
                <a:gd name="connsiteY155" fmla="*/ 298830 h 590372"/>
                <a:gd name="connsiteX156" fmla="*/ 414954 w 1167625"/>
                <a:gd name="connsiteY156" fmla="*/ 299550 h 590372"/>
                <a:gd name="connsiteX157" fmla="*/ 414403 w 1167625"/>
                <a:gd name="connsiteY157" fmla="*/ 300101 h 590372"/>
                <a:gd name="connsiteX158" fmla="*/ 414403 w 1167625"/>
                <a:gd name="connsiteY158" fmla="*/ 300101 h 590372"/>
                <a:gd name="connsiteX159" fmla="*/ 413852 w 1167625"/>
                <a:gd name="connsiteY159" fmla="*/ 299550 h 590372"/>
                <a:gd name="connsiteX160" fmla="*/ 413852 w 1167625"/>
                <a:gd name="connsiteY160" fmla="*/ 299366 h 590372"/>
                <a:gd name="connsiteX161" fmla="*/ 413119 w 1167625"/>
                <a:gd name="connsiteY161" fmla="*/ 298633 h 590372"/>
                <a:gd name="connsiteX162" fmla="*/ 412568 w 1167625"/>
                <a:gd name="connsiteY162" fmla="*/ 298633 h 590372"/>
                <a:gd name="connsiteX163" fmla="*/ 412018 w 1167625"/>
                <a:gd name="connsiteY163" fmla="*/ 298082 h 590372"/>
                <a:gd name="connsiteX164" fmla="*/ 412018 w 1167625"/>
                <a:gd name="connsiteY164" fmla="*/ 298082 h 590372"/>
                <a:gd name="connsiteX165" fmla="*/ 411467 w 1167625"/>
                <a:gd name="connsiteY165" fmla="*/ 297532 h 590372"/>
                <a:gd name="connsiteX166" fmla="*/ 410719 w 1167625"/>
                <a:gd name="connsiteY166" fmla="*/ 297532 h 590372"/>
                <a:gd name="connsiteX167" fmla="*/ 409713 w 1167625"/>
                <a:gd name="connsiteY167" fmla="*/ 296296 h 590372"/>
                <a:gd name="connsiteX168" fmla="*/ 409713 w 1167625"/>
                <a:gd name="connsiteY168" fmla="*/ 296296 h 590372"/>
                <a:gd name="connsiteX169" fmla="*/ 409822 w 1167625"/>
                <a:gd name="connsiteY169" fmla="*/ 295811 h 590372"/>
                <a:gd name="connsiteX170" fmla="*/ 409199 w 1167625"/>
                <a:gd name="connsiteY170" fmla="*/ 293162 h 590372"/>
                <a:gd name="connsiteX171" fmla="*/ 407751 w 1167625"/>
                <a:gd name="connsiteY171" fmla="*/ 291312 h 590372"/>
                <a:gd name="connsiteX172" fmla="*/ 407248 w 1167625"/>
                <a:gd name="connsiteY172" fmla="*/ 290293 h 590372"/>
                <a:gd name="connsiteX173" fmla="*/ 407248 w 1167625"/>
                <a:gd name="connsiteY173" fmla="*/ 289655 h 590372"/>
                <a:gd name="connsiteX174" fmla="*/ 406684 w 1167625"/>
                <a:gd name="connsiteY174" fmla="*/ 289092 h 590372"/>
                <a:gd name="connsiteX175" fmla="*/ 406684 w 1167625"/>
                <a:gd name="connsiteY175" fmla="*/ 289092 h 590372"/>
                <a:gd name="connsiteX176" fmla="*/ 406121 w 1167625"/>
                <a:gd name="connsiteY176" fmla="*/ 288556 h 590372"/>
                <a:gd name="connsiteX177" fmla="*/ 405047 w 1167625"/>
                <a:gd name="connsiteY177" fmla="*/ 265975 h 590372"/>
                <a:gd name="connsiteX178" fmla="*/ 404334 w 1167625"/>
                <a:gd name="connsiteY178" fmla="*/ 254225 h 590372"/>
                <a:gd name="connsiteX179" fmla="*/ 404635 w 1167625"/>
                <a:gd name="connsiteY179" fmla="*/ 254027 h 590372"/>
                <a:gd name="connsiteX180" fmla="*/ 404699 w 1167625"/>
                <a:gd name="connsiteY180" fmla="*/ 254058 h 590372"/>
                <a:gd name="connsiteX181" fmla="*/ 404926 w 1167625"/>
                <a:gd name="connsiteY181" fmla="*/ 253745 h 590372"/>
                <a:gd name="connsiteX182" fmla="*/ 404926 w 1167625"/>
                <a:gd name="connsiteY182" fmla="*/ 253745 h 590372"/>
                <a:gd name="connsiteX183" fmla="*/ 405011 w 1167625"/>
                <a:gd name="connsiteY183" fmla="*/ 253396 h 590372"/>
                <a:gd name="connsiteX184" fmla="*/ 406423 w 1167625"/>
                <a:gd name="connsiteY184" fmla="*/ 252275 h 590372"/>
                <a:gd name="connsiteX185" fmla="*/ 406713 w 1167625"/>
                <a:gd name="connsiteY185" fmla="*/ 251722 h 590372"/>
                <a:gd name="connsiteX186" fmla="*/ 406596 w 1167625"/>
                <a:gd name="connsiteY186" fmla="*/ 248689 h 590372"/>
                <a:gd name="connsiteX187" fmla="*/ 406450 w 1167625"/>
                <a:gd name="connsiteY187" fmla="*/ 248425 h 590372"/>
                <a:gd name="connsiteX188" fmla="*/ 406386 w 1167625"/>
                <a:gd name="connsiteY188" fmla="*/ 248326 h 590372"/>
                <a:gd name="connsiteX189" fmla="*/ 406222 w 1167625"/>
                <a:gd name="connsiteY189" fmla="*/ 248507 h 590372"/>
                <a:gd name="connsiteX190" fmla="*/ 406222 w 1167625"/>
                <a:gd name="connsiteY190" fmla="*/ 248507 h 590372"/>
                <a:gd name="connsiteX191" fmla="*/ 406513 w 1167625"/>
                <a:gd name="connsiteY191" fmla="*/ 250196 h 590372"/>
                <a:gd name="connsiteX192" fmla="*/ 405599 w 1167625"/>
                <a:gd name="connsiteY192" fmla="*/ 252338 h 590372"/>
                <a:gd name="connsiteX193" fmla="*/ 405270 w 1167625"/>
                <a:gd name="connsiteY193" fmla="*/ 252665 h 590372"/>
                <a:gd name="connsiteX194" fmla="*/ 401838 w 1167625"/>
                <a:gd name="connsiteY194" fmla="*/ 252791 h 590372"/>
                <a:gd name="connsiteX195" fmla="*/ 401457 w 1167625"/>
                <a:gd name="connsiteY195" fmla="*/ 252428 h 590372"/>
                <a:gd name="connsiteX196" fmla="*/ 400642 w 1167625"/>
                <a:gd name="connsiteY196" fmla="*/ 250196 h 590372"/>
                <a:gd name="connsiteX197" fmla="*/ 401031 w 1167625"/>
                <a:gd name="connsiteY197" fmla="*/ 248555 h 590372"/>
                <a:gd name="connsiteX198" fmla="*/ 401031 w 1167625"/>
                <a:gd name="connsiteY198" fmla="*/ 248555 h 590372"/>
                <a:gd name="connsiteX199" fmla="*/ 400839 w 1167625"/>
                <a:gd name="connsiteY199" fmla="*/ 248362 h 590372"/>
                <a:gd name="connsiteX200" fmla="*/ 400772 w 1167625"/>
                <a:gd name="connsiteY200" fmla="*/ 248465 h 590372"/>
                <a:gd name="connsiteX201" fmla="*/ 400276 w 1167625"/>
                <a:gd name="connsiteY201" fmla="*/ 250196 h 590372"/>
                <a:gd name="connsiteX202" fmla="*/ 400892 w 1167625"/>
                <a:gd name="connsiteY202" fmla="*/ 252170 h 590372"/>
                <a:gd name="connsiteX203" fmla="*/ 402209 w 1167625"/>
                <a:gd name="connsiteY203" fmla="*/ 253368 h 590372"/>
                <a:gd name="connsiteX204" fmla="*/ 402267 w 1167625"/>
                <a:gd name="connsiteY204" fmla="*/ 253711 h 590372"/>
                <a:gd name="connsiteX205" fmla="*/ 402267 w 1167625"/>
                <a:gd name="connsiteY205" fmla="*/ 253711 h 590372"/>
                <a:gd name="connsiteX206" fmla="*/ 402501 w 1167625"/>
                <a:gd name="connsiteY206" fmla="*/ 254037 h 590372"/>
                <a:gd name="connsiteX207" fmla="*/ 402522 w 1167625"/>
                <a:gd name="connsiteY207" fmla="*/ 254027 h 590372"/>
                <a:gd name="connsiteX208" fmla="*/ 402823 w 1167625"/>
                <a:gd name="connsiteY208" fmla="*/ 254225 h 590372"/>
                <a:gd name="connsiteX209" fmla="*/ 402110 w 1167625"/>
                <a:gd name="connsiteY209" fmla="*/ 265975 h 590372"/>
                <a:gd name="connsiteX210" fmla="*/ 401036 w 1167625"/>
                <a:gd name="connsiteY210" fmla="*/ 288556 h 590372"/>
                <a:gd name="connsiteX211" fmla="*/ 400472 w 1167625"/>
                <a:gd name="connsiteY211" fmla="*/ 289092 h 590372"/>
                <a:gd name="connsiteX212" fmla="*/ 400472 w 1167625"/>
                <a:gd name="connsiteY212" fmla="*/ 289092 h 590372"/>
                <a:gd name="connsiteX213" fmla="*/ 399909 w 1167625"/>
                <a:gd name="connsiteY213" fmla="*/ 289655 h 590372"/>
                <a:gd name="connsiteX214" fmla="*/ 399909 w 1167625"/>
                <a:gd name="connsiteY214" fmla="*/ 290315 h 590372"/>
                <a:gd name="connsiteX215" fmla="*/ 399438 w 1167625"/>
                <a:gd name="connsiteY215" fmla="*/ 291316 h 590372"/>
                <a:gd name="connsiteX216" fmla="*/ 398019 w 1167625"/>
                <a:gd name="connsiteY216" fmla="*/ 293192 h 590372"/>
                <a:gd name="connsiteX217" fmla="*/ 397340 w 1167625"/>
                <a:gd name="connsiteY217" fmla="*/ 296064 h 590372"/>
                <a:gd name="connsiteX218" fmla="*/ 397708 w 1167625"/>
                <a:gd name="connsiteY218" fmla="*/ 297532 h 590372"/>
                <a:gd name="connsiteX219" fmla="*/ 395689 w 1167625"/>
                <a:gd name="connsiteY219" fmla="*/ 297532 h 590372"/>
                <a:gd name="connsiteX220" fmla="*/ 395139 w 1167625"/>
                <a:gd name="connsiteY220" fmla="*/ 298082 h 590372"/>
                <a:gd name="connsiteX221" fmla="*/ 395139 w 1167625"/>
                <a:gd name="connsiteY221" fmla="*/ 298082 h 590372"/>
                <a:gd name="connsiteX222" fmla="*/ 394588 w 1167625"/>
                <a:gd name="connsiteY222" fmla="*/ 298633 h 590372"/>
                <a:gd name="connsiteX223" fmla="*/ 394038 w 1167625"/>
                <a:gd name="connsiteY223" fmla="*/ 298633 h 590372"/>
                <a:gd name="connsiteX224" fmla="*/ 393303 w 1167625"/>
                <a:gd name="connsiteY224" fmla="*/ 299366 h 590372"/>
                <a:gd name="connsiteX225" fmla="*/ 393303 w 1167625"/>
                <a:gd name="connsiteY225" fmla="*/ 299550 h 590372"/>
                <a:gd name="connsiteX226" fmla="*/ 392754 w 1167625"/>
                <a:gd name="connsiteY226" fmla="*/ 300101 h 590372"/>
                <a:gd name="connsiteX227" fmla="*/ 392754 w 1167625"/>
                <a:gd name="connsiteY227" fmla="*/ 300101 h 590372"/>
                <a:gd name="connsiteX228" fmla="*/ 392203 w 1167625"/>
                <a:gd name="connsiteY228" fmla="*/ 299550 h 590372"/>
                <a:gd name="connsiteX229" fmla="*/ 392203 w 1167625"/>
                <a:gd name="connsiteY229" fmla="*/ 298830 h 590372"/>
                <a:gd name="connsiteX230" fmla="*/ 392007 w 1167625"/>
                <a:gd name="connsiteY230" fmla="*/ 298633 h 590372"/>
                <a:gd name="connsiteX231" fmla="*/ 392007 w 1167625"/>
                <a:gd name="connsiteY231" fmla="*/ 298633 h 590372"/>
                <a:gd name="connsiteX232" fmla="*/ 391812 w 1167625"/>
                <a:gd name="connsiteY232" fmla="*/ 298463 h 590372"/>
                <a:gd name="connsiteX233" fmla="*/ 391497 w 1167625"/>
                <a:gd name="connsiteY233" fmla="*/ 296258 h 590372"/>
                <a:gd name="connsiteX234" fmla="*/ 391469 w 1167625"/>
                <a:gd name="connsiteY234" fmla="*/ 295867 h 590372"/>
                <a:gd name="connsiteX235" fmla="*/ 391469 w 1167625"/>
                <a:gd name="connsiteY235" fmla="*/ 294488 h 590372"/>
                <a:gd name="connsiteX236" fmla="*/ 391653 w 1167625"/>
                <a:gd name="connsiteY236" fmla="*/ 294046 h 590372"/>
                <a:gd name="connsiteX237" fmla="*/ 391653 w 1167625"/>
                <a:gd name="connsiteY237" fmla="*/ 294046 h 590372"/>
                <a:gd name="connsiteX238" fmla="*/ 391749 w 1167625"/>
                <a:gd name="connsiteY238" fmla="*/ 293624 h 590372"/>
                <a:gd name="connsiteX239" fmla="*/ 391729 w 1167625"/>
                <a:gd name="connsiteY239" fmla="*/ 293603 h 590372"/>
                <a:gd name="connsiteX240" fmla="*/ 391469 w 1167625"/>
                <a:gd name="connsiteY240" fmla="*/ 293495 h 590372"/>
                <a:gd name="connsiteX241" fmla="*/ 390882 w 1167625"/>
                <a:gd name="connsiteY241" fmla="*/ 293737 h 590372"/>
                <a:gd name="connsiteX242" fmla="*/ 390745 w 1167625"/>
                <a:gd name="connsiteY242" fmla="*/ 294099 h 590372"/>
                <a:gd name="connsiteX243" fmla="*/ 390745 w 1167625"/>
                <a:gd name="connsiteY243" fmla="*/ 294099 h 590372"/>
                <a:gd name="connsiteX244" fmla="*/ 391102 w 1167625"/>
                <a:gd name="connsiteY244" fmla="*/ 294697 h 590372"/>
                <a:gd name="connsiteX245" fmla="*/ 391102 w 1167625"/>
                <a:gd name="connsiteY245" fmla="*/ 295942 h 590372"/>
                <a:gd name="connsiteX246" fmla="*/ 391085 w 1167625"/>
                <a:gd name="connsiteY246" fmla="*/ 296185 h 590372"/>
                <a:gd name="connsiteX247" fmla="*/ 390760 w 1167625"/>
                <a:gd name="connsiteY247" fmla="*/ 298463 h 590372"/>
                <a:gd name="connsiteX248" fmla="*/ 390565 w 1167625"/>
                <a:gd name="connsiteY248" fmla="*/ 298633 h 590372"/>
                <a:gd name="connsiteX249" fmla="*/ 390565 w 1167625"/>
                <a:gd name="connsiteY249" fmla="*/ 298633 h 590372"/>
                <a:gd name="connsiteX250" fmla="*/ 390369 w 1167625"/>
                <a:gd name="connsiteY250" fmla="*/ 298830 h 590372"/>
                <a:gd name="connsiteX251" fmla="*/ 390369 w 1167625"/>
                <a:gd name="connsiteY251" fmla="*/ 333309 h 590372"/>
                <a:gd name="connsiteX252" fmla="*/ 388351 w 1167625"/>
                <a:gd name="connsiteY252" fmla="*/ 335326 h 590372"/>
                <a:gd name="connsiteX253" fmla="*/ 388351 w 1167625"/>
                <a:gd name="connsiteY253" fmla="*/ 335326 h 590372"/>
                <a:gd name="connsiteX254" fmla="*/ 386332 w 1167625"/>
                <a:gd name="connsiteY254" fmla="*/ 337345 h 590372"/>
                <a:gd name="connsiteX255" fmla="*/ 386332 w 1167625"/>
                <a:gd name="connsiteY255" fmla="*/ 337529 h 590372"/>
                <a:gd name="connsiteX256" fmla="*/ 384130 w 1167625"/>
                <a:gd name="connsiteY256" fmla="*/ 339730 h 590372"/>
                <a:gd name="connsiteX257" fmla="*/ 382846 w 1167625"/>
                <a:gd name="connsiteY257" fmla="*/ 339730 h 590372"/>
                <a:gd name="connsiteX258" fmla="*/ 380461 w 1167625"/>
                <a:gd name="connsiteY258" fmla="*/ 337345 h 590372"/>
                <a:gd name="connsiteX259" fmla="*/ 380461 w 1167625"/>
                <a:gd name="connsiteY259" fmla="*/ 335729 h 590372"/>
                <a:gd name="connsiteX260" fmla="*/ 379692 w 1167625"/>
                <a:gd name="connsiteY260" fmla="*/ 334960 h 590372"/>
                <a:gd name="connsiteX261" fmla="*/ 379692 w 1167625"/>
                <a:gd name="connsiteY261" fmla="*/ 334960 h 590372"/>
                <a:gd name="connsiteX262" fmla="*/ 378927 w 1167625"/>
                <a:gd name="connsiteY262" fmla="*/ 334264 h 590372"/>
                <a:gd name="connsiteX263" fmla="*/ 378259 w 1167625"/>
                <a:gd name="connsiteY263" fmla="*/ 327254 h 590372"/>
                <a:gd name="connsiteX264" fmla="*/ 378019 w 1167625"/>
                <a:gd name="connsiteY264" fmla="*/ 323649 h 590372"/>
                <a:gd name="connsiteX265" fmla="*/ 378993 w 1167625"/>
                <a:gd name="connsiteY265" fmla="*/ 320282 h 590372"/>
                <a:gd name="connsiteX266" fmla="*/ 378993 w 1167625"/>
                <a:gd name="connsiteY266" fmla="*/ 320282 h 590372"/>
                <a:gd name="connsiteX267" fmla="*/ 378564 w 1167625"/>
                <a:gd name="connsiteY267" fmla="*/ 319245 h 590372"/>
                <a:gd name="connsiteX268" fmla="*/ 377526 w 1167625"/>
                <a:gd name="connsiteY268" fmla="*/ 318814 h 590372"/>
                <a:gd name="connsiteX269" fmla="*/ 376487 w 1167625"/>
                <a:gd name="connsiteY269" fmla="*/ 319245 h 590372"/>
                <a:gd name="connsiteX270" fmla="*/ 376058 w 1167625"/>
                <a:gd name="connsiteY270" fmla="*/ 320282 h 590372"/>
                <a:gd name="connsiteX271" fmla="*/ 376058 w 1167625"/>
                <a:gd name="connsiteY271" fmla="*/ 320282 h 590372"/>
                <a:gd name="connsiteX272" fmla="*/ 377028 w 1167625"/>
                <a:gd name="connsiteY272" fmla="*/ 323705 h 590372"/>
                <a:gd name="connsiteX273" fmla="*/ 376791 w 1167625"/>
                <a:gd name="connsiteY273" fmla="*/ 327254 h 590372"/>
                <a:gd name="connsiteX274" fmla="*/ 376091 w 1167625"/>
                <a:gd name="connsiteY274" fmla="*/ 334613 h 590372"/>
                <a:gd name="connsiteX275" fmla="*/ 375708 w 1167625"/>
                <a:gd name="connsiteY275" fmla="*/ 334960 h 590372"/>
                <a:gd name="connsiteX276" fmla="*/ 375708 w 1167625"/>
                <a:gd name="connsiteY276" fmla="*/ 334960 h 590372"/>
                <a:gd name="connsiteX277" fmla="*/ 375323 w 1167625"/>
                <a:gd name="connsiteY277" fmla="*/ 335345 h 590372"/>
                <a:gd name="connsiteX278" fmla="*/ 375323 w 1167625"/>
                <a:gd name="connsiteY278" fmla="*/ 341381 h 590372"/>
                <a:gd name="connsiteX279" fmla="*/ 375507 w 1167625"/>
                <a:gd name="connsiteY279" fmla="*/ 341565 h 590372"/>
                <a:gd name="connsiteX280" fmla="*/ 375507 w 1167625"/>
                <a:gd name="connsiteY280" fmla="*/ 341565 h 590372"/>
                <a:gd name="connsiteX281" fmla="*/ 375691 w 1167625"/>
                <a:gd name="connsiteY281" fmla="*/ 341748 h 590372"/>
                <a:gd name="connsiteX282" fmla="*/ 375691 w 1167625"/>
                <a:gd name="connsiteY282" fmla="*/ 383030 h 590372"/>
                <a:gd name="connsiteX283" fmla="*/ 369452 w 1167625"/>
                <a:gd name="connsiteY283" fmla="*/ 389268 h 590372"/>
                <a:gd name="connsiteX284" fmla="*/ 369452 w 1167625"/>
                <a:gd name="connsiteY284" fmla="*/ 389268 h 590372"/>
                <a:gd name="connsiteX285" fmla="*/ 363214 w 1167625"/>
                <a:gd name="connsiteY285" fmla="*/ 383030 h 590372"/>
                <a:gd name="connsiteX286" fmla="*/ 363214 w 1167625"/>
                <a:gd name="connsiteY286" fmla="*/ 371134 h 590372"/>
                <a:gd name="connsiteX287" fmla="*/ 363030 w 1167625"/>
                <a:gd name="connsiteY287" fmla="*/ 370003 h 590372"/>
                <a:gd name="connsiteX288" fmla="*/ 363009 w 1167625"/>
                <a:gd name="connsiteY288" fmla="*/ 369939 h 590372"/>
                <a:gd name="connsiteX289" fmla="*/ 362848 w 1167625"/>
                <a:gd name="connsiteY289" fmla="*/ 368941 h 590372"/>
                <a:gd name="connsiteX290" fmla="*/ 362848 w 1167625"/>
                <a:gd name="connsiteY290" fmla="*/ 366351 h 590372"/>
                <a:gd name="connsiteX291" fmla="*/ 362280 w 1167625"/>
                <a:gd name="connsiteY291" fmla="*/ 365783 h 590372"/>
                <a:gd name="connsiteX292" fmla="*/ 362280 w 1167625"/>
                <a:gd name="connsiteY292" fmla="*/ 365783 h 590372"/>
                <a:gd name="connsiteX293" fmla="*/ 361713 w 1167625"/>
                <a:gd name="connsiteY293" fmla="*/ 365252 h 590372"/>
                <a:gd name="connsiteX294" fmla="*/ 361380 w 1167625"/>
                <a:gd name="connsiteY294" fmla="*/ 359912 h 590372"/>
                <a:gd name="connsiteX295" fmla="*/ 361129 w 1167625"/>
                <a:gd name="connsiteY295" fmla="*/ 356902 h 590372"/>
                <a:gd name="connsiteX296" fmla="*/ 361747 w 1167625"/>
                <a:gd name="connsiteY296" fmla="*/ 354408 h 590372"/>
                <a:gd name="connsiteX297" fmla="*/ 361747 w 1167625"/>
                <a:gd name="connsiteY297" fmla="*/ 354408 h 590372"/>
                <a:gd name="connsiteX298" fmla="*/ 361425 w 1167625"/>
                <a:gd name="connsiteY298" fmla="*/ 353629 h 590372"/>
                <a:gd name="connsiteX299" fmla="*/ 360645 w 1167625"/>
                <a:gd name="connsiteY299" fmla="*/ 353308 h 590372"/>
                <a:gd name="connsiteX300" fmla="*/ 359867 w 1167625"/>
                <a:gd name="connsiteY300" fmla="*/ 353629 h 590372"/>
                <a:gd name="connsiteX301" fmla="*/ 359545 w 1167625"/>
                <a:gd name="connsiteY301" fmla="*/ 354408 h 590372"/>
                <a:gd name="connsiteX302" fmla="*/ 359545 w 1167625"/>
                <a:gd name="connsiteY302" fmla="*/ 354408 h 590372"/>
                <a:gd name="connsiteX303" fmla="*/ 360167 w 1167625"/>
                <a:gd name="connsiteY303" fmla="*/ 356858 h 590372"/>
                <a:gd name="connsiteX304" fmla="*/ 359912 w 1167625"/>
                <a:gd name="connsiteY304" fmla="*/ 359912 h 590372"/>
                <a:gd name="connsiteX305" fmla="*/ 359579 w 1167625"/>
                <a:gd name="connsiteY305" fmla="*/ 365252 h 590372"/>
                <a:gd name="connsiteX306" fmla="*/ 359012 w 1167625"/>
                <a:gd name="connsiteY306" fmla="*/ 365783 h 590372"/>
                <a:gd name="connsiteX307" fmla="*/ 359012 w 1167625"/>
                <a:gd name="connsiteY307" fmla="*/ 365783 h 590372"/>
                <a:gd name="connsiteX308" fmla="*/ 358444 w 1167625"/>
                <a:gd name="connsiteY308" fmla="*/ 366351 h 590372"/>
                <a:gd name="connsiteX309" fmla="*/ 358444 w 1167625"/>
                <a:gd name="connsiteY309" fmla="*/ 366518 h 590372"/>
                <a:gd name="connsiteX310" fmla="*/ 357711 w 1167625"/>
                <a:gd name="connsiteY310" fmla="*/ 367251 h 590372"/>
                <a:gd name="connsiteX311" fmla="*/ 355790 w 1167625"/>
                <a:gd name="connsiteY311" fmla="*/ 367251 h 590372"/>
                <a:gd name="connsiteX312" fmla="*/ 354408 w 1167625"/>
                <a:gd name="connsiteY312" fmla="*/ 365870 h 590372"/>
                <a:gd name="connsiteX313" fmla="*/ 354408 w 1167625"/>
                <a:gd name="connsiteY313" fmla="*/ 365870 h 590372"/>
                <a:gd name="connsiteX314" fmla="*/ 353688 w 1167625"/>
                <a:gd name="connsiteY314" fmla="*/ 364657 h 590372"/>
                <a:gd name="connsiteX315" fmla="*/ 350694 w 1167625"/>
                <a:gd name="connsiteY315" fmla="*/ 363024 h 590372"/>
                <a:gd name="connsiteX316" fmla="*/ 350004 w 1167625"/>
                <a:gd name="connsiteY316" fmla="*/ 362848 h 590372"/>
                <a:gd name="connsiteX317" fmla="*/ 350004 w 1167625"/>
                <a:gd name="connsiteY317" fmla="*/ 362848 h 590372"/>
                <a:gd name="connsiteX318" fmla="*/ 349315 w 1167625"/>
                <a:gd name="connsiteY318" fmla="*/ 363024 h 590372"/>
                <a:gd name="connsiteX319" fmla="*/ 346201 w 1167625"/>
                <a:gd name="connsiteY319" fmla="*/ 364722 h 590372"/>
                <a:gd name="connsiteX320" fmla="*/ 345601 w 1167625"/>
                <a:gd name="connsiteY320" fmla="*/ 365733 h 590372"/>
                <a:gd name="connsiteX321" fmla="*/ 345601 w 1167625"/>
                <a:gd name="connsiteY321" fmla="*/ 365733 h 590372"/>
                <a:gd name="connsiteX322" fmla="*/ 344449 w 1167625"/>
                <a:gd name="connsiteY322" fmla="*/ 366884 h 590372"/>
                <a:gd name="connsiteX323" fmla="*/ 342299 w 1167625"/>
                <a:gd name="connsiteY323" fmla="*/ 366884 h 590372"/>
                <a:gd name="connsiteX324" fmla="*/ 341565 w 1167625"/>
                <a:gd name="connsiteY324" fmla="*/ 366150 h 590372"/>
                <a:gd name="connsiteX325" fmla="*/ 341565 w 1167625"/>
                <a:gd name="connsiteY325" fmla="*/ 365984 h 590372"/>
                <a:gd name="connsiteX326" fmla="*/ 340998 w 1167625"/>
                <a:gd name="connsiteY326" fmla="*/ 365417 h 590372"/>
                <a:gd name="connsiteX327" fmla="*/ 340998 w 1167625"/>
                <a:gd name="connsiteY327" fmla="*/ 365417 h 590372"/>
                <a:gd name="connsiteX328" fmla="*/ 340431 w 1167625"/>
                <a:gd name="connsiteY328" fmla="*/ 364884 h 590372"/>
                <a:gd name="connsiteX329" fmla="*/ 340098 w 1167625"/>
                <a:gd name="connsiteY329" fmla="*/ 359545 h 590372"/>
                <a:gd name="connsiteX330" fmla="*/ 339846 w 1167625"/>
                <a:gd name="connsiteY330" fmla="*/ 356536 h 590372"/>
                <a:gd name="connsiteX331" fmla="*/ 340464 w 1167625"/>
                <a:gd name="connsiteY331" fmla="*/ 354041 h 590372"/>
                <a:gd name="connsiteX332" fmla="*/ 340464 w 1167625"/>
                <a:gd name="connsiteY332" fmla="*/ 354041 h 590372"/>
                <a:gd name="connsiteX333" fmla="*/ 340141 w 1167625"/>
                <a:gd name="connsiteY333" fmla="*/ 353263 h 590372"/>
                <a:gd name="connsiteX334" fmla="*/ 339363 w 1167625"/>
                <a:gd name="connsiteY334" fmla="*/ 352940 h 590372"/>
                <a:gd name="connsiteX335" fmla="*/ 338585 w 1167625"/>
                <a:gd name="connsiteY335" fmla="*/ 353263 h 590372"/>
                <a:gd name="connsiteX336" fmla="*/ 338262 w 1167625"/>
                <a:gd name="connsiteY336" fmla="*/ 354041 h 590372"/>
                <a:gd name="connsiteX337" fmla="*/ 338262 w 1167625"/>
                <a:gd name="connsiteY337" fmla="*/ 354041 h 590372"/>
                <a:gd name="connsiteX338" fmla="*/ 338884 w 1167625"/>
                <a:gd name="connsiteY338" fmla="*/ 356491 h 590372"/>
                <a:gd name="connsiteX339" fmla="*/ 338630 w 1167625"/>
                <a:gd name="connsiteY339" fmla="*/ 359545 h 590372"/>
                <a:gd name="connsiteX340" fmla="*/ 338295 w 1167625"/>
                <a:gd name="connsiteY340" fmla="*/ 364884 h 590372"/>
                <a:gd name="connsiteX341" fmla="*/ 337730 w 1167625"/>
                <a:gd name="connsiteY341" fmla="*/ 365417 h 590372"/>
                <a:gd name="connsiteX342" fmla="*/ 337730 w 1167625"/>
                <a:gd name="connsiteY342" fmla="*/ 365417 h 590372"/>
                <a:gd name="connsiteX343" fmla="*/ 337162 w 1167625"/>
                <a:gd name="connsiteY343" fmla="*/ 365984 h 590372"/>
                <a:gd name="connsiteX344" fmla="*/ 337162 w 1167625"/>
                <a:gd name="connsiteY344" fmla="*/ 368573 h 590372"/>
                <a:gd name="connsiteX345" fmla="*/ 336999 w 1167625"/>
                <a:gd name="connsiteY345" fmla="*/ 369572 h 590372"/>
                <a:gd name="connsiteX346" fmla="*/ 336978 w 1167625"/>
                <a:gd name="connsiteY346" fmla="*/ 369636 h 590372"/>
                <a:gd name="connsiteX347" fmla="*/ 336794 w 1167625"/>
                <a:gd name="connsiteY347" fmla="*/ 370767 h 590372"/>
                <a:gd name="connsiteX348" fmla="*/ 336794 w 1167625"/>
                <a:gd name="connsiteY348" fmla="*/ 432328 h 590372"/>
                <a:gd name="connsiteX349" fmla="*/ 335455 w 1167625"/>
                <a:gd name="connsiteY349" fmla="*/ 433668 h 590372"/>
                <a:gd name="connsiteX350" fmla="*/ 335455 w 1167625"/>
                <a:gd name="connsiteY350" fmla="*/ 433668 h 590372"/>
                <a:gd name="connsiteX351" fmla="*/ 334236 w 1167625"/>
                <a:gd name="connsiteY351" fmla="*/ 434452 h 590372"/>
                <a:gd name="connsiteX352" fmla="*/ 332942 w 1167625"/>
                <a:gd name="connsiteY352" fmla="*/ 437298 h 590372"/>
                <a:gd name="connsiteX353" fmla="*/ 333205 w 1167625"/>
                <a:gd name="connsiteY353" fmla="*/ 437705 h 590372"/>
                <a:gd name="connsiteX354" fmla="*/ 333205 w 1167625"/>
                <a:gd name="connsiteY354" fmla="*/ 437705 h 590372"/>
                <a:gd name="connsiteX355" fmla="*/ 333492 w 1167625"/>
                <a:gd name="connsiteY355" fmla="*/ 437992 h 590372"/>
                <a:gd name="connsiteX356" fmla="*/ 333492 w 1167625"/>
                <a:gd name="connsiteY356" fmla="*/ 443392 h 590372"/>
                <a:gd name="connsiteX357" fmla="*/ 331474 w 1167625"/>
                <a:gd name="connsiteY357" fmla="*/ 445410 h 590372"/>
                <a:gd name="connsiteX358" fmla="*/ 330527 w 1167625"/>
                <a:gd name="connsiteY358" fmla="*/ 445410 h 590372"/>
                <a:gd name="connsiteX359" fmla="*/ 329455 w 1167625"/>
                <a:gd name="connsiteY359" fmla="*/ 446482 h 590372"/>
                <a:gd name="connsiteX360" fmla="*/ 329455 w 1167625"/>
                <a:gd name="connsiteY360" fmla="*/ 446482 h 590372"/>
                <a:gd name="connsiteX361" fmla="*/ 329198 w 1167625"/>
                <a:gd name="connsiteY361" fmla="*/ 447178 h 590372"/>
                <a:gd name="connsiteX362" fmla="*/ 325579 w 1167625"/>
                <a:gd name="connsiteY362" fmla="*/ 451401 h 590372"/>
                <a:gd name="connsiteX363" fmla="*/ 324243 w 1167625"/>
                <a:gd name="connsiteY363" fmla="*/ 452015 h 590372"/>
                <a:gd name="connsiteX364" fmla="*/ 324243 w 1167625"/>
                <a:gd name="connsiteY364" fmla="*/ 452015 h 590372"/>
                <a:gd name="connsiteX365" fmla="*/ 322484 w 1167625"/>
                <a:gd name="connsiteY365" fmla="*/ 453775 h 590372"/>
                <a:gd name="connsiteX366" fmla="*/ 322484 w 1167625"/>
                <a:gd name="connsiteY366" fmla="*/ 460088 h 590372"/>
                <a:gd name="connsiteX367" fmla="*/ 321750 w 1167625"/>
                <a:gd name="connsiteY367" fmla="*/ 460822 h 590372"/>
                <a:gd name="connsiteX368" fmla="*/ 321750 w 1167625"/>
                <a:gd name="connsiteY368" fmla="*/ 460822 h 590372"/>
                <a:gd name="connsiteX369" fmla="*/ 321016 w 1167625"/>
                <a:gd name="connsiteY369" fmla="*/ 461556 h 590372"/>
                <a:gd name="connsiteX370" fmla="*/ 321016 w 1167625"/>
                <a:gd name="connsiteY370" fmla="*/ 462840 h 590372"/>
                <a:gd name="connsiteX371" fmla="*/ 320099 w 1167625"/>
                <a:gd name="connsiteY371" fmla="*/ 463757 h 590372"/>
                <a:gd name="connsiteX372" fmla="*/ 320099 w 1167625"/>
                <a:gd name="connsiteY372" fmla="*/ 463757 h 590372"/>
                <a:gd name="connsiteX373" fmla="*/ 319182 w 1167625"/>
                <a:gd name="connsiteY373" fmla="*/ 464674 h 590372"/>
                <a:gd name="connsiteX374" fmla="*/ 319182 w 1167625"/>
                <a:gd name="connsiteY374" fmla="*/ 472381 h 590372"/>
                <a:gd name="connsiteX375" fmla="*/ 316062 w 1167625"/>
                <a:gd name="connsiteY375" fmla="*/ 475499 h 590372"/>
                <a:gd name="connsiteX376" fmla="*/ 314228 w 1167625"/>
                <a:gd name="connsiteY376" fmla="*/ 475499 h 590372"/>
                <a:gd name="connsiteX377" fmla="*/ 312943 w 1167625"/>
                <a:gd name="connsiteY377" fmla="*/ 476783 h 590372"/>
                <a:gd name="connsiteX378" fmla="*/ 312943 w 1167625"/>
                <a:gd name="connsiteY378" fmla="*/ 477518 h 590372"/>
                <a:gd name="connsiteX379" fmla="*/ 313494 w 1167625"/>
                <a:gd name="connsiteY379" fmla="*/ 478068 h 590372"/>
                <a:gd name="connsiteX380" fmla="*/ 313494 w 1167625"/>
                <a:gd name="connsiteY380" fmla="*/ 478068 h 590372"/>
                <a:gd name="connsiteX381" fmla="*/ 314044 w 1167625"/>
                <a:gd name="connsiteY381" fmla="*/ 478619 h 590372"/>
                <a:gd name="connsiteX382" fmla="*/ 314044 w 1167625"/>
                <a:gd name="connsiteY382" fmla="*/ 484810 h 590372"/>
                <a:gd name="connsiteX383" fmla="*/ 308807 w 1167625"/>
                <a:gd name="connsiteY383" fmla="*/ 491388 h 590372"/>
                <a:gd name="connsiteX384" fmla="*/ 13517 w 1167625"/>
                <a:gd name="connsiteY384" fmla="*/ 585217 h 590372"/>
                <a:gd name="connsiteX385" fmla="*/ 1057106 w 1167625"/>
                <a:gd name="connsiteY385" fmla="*/ 445777 h 590372"/>
                <a:gd name="connsiteX386" fmla="*/ 1144569 w 1167625"/>
                <a:gd name="connsiteY386" fmla="*/ 446608 h 590372"/>
                <a:gd name="connsiteX387" fmla="*/ 1157969 w 1167625"/>
                <a:gd name="connsiteY387" fmla="*/ 433430 h 590372"/>
                <a:gd name="connsiteX388" fmla="*/ 1157648 w 1167625"/>
                <a:gd name="connsiteY388" fmla="*/ 339363 h 590372"/>
                <a:gd name="connsiteX389" fmla="*/ 1157648 w 1167625"/>
                <a:gd name="connsiteY389" fmla="*/ 337162 h 590372"/>
                <a:gd name="connsiteX390" fmla="*/ 1154713 w 1167625"/>
                <a:gd name="connsiteY390" fmla="*/ 294963 h 590372"/>
                <a:gd name="connsiteX391" fmla="*/ 1154713 w 1167625"/>
                <a:gd name="connsiteY391" fmla="*/ 287441 h 590372"/>
                <a:gd name="connsiteX392" fmla="*/ 1157098 w 1167625"/>
                <a:gd name="connsiteY392" fmla="*/ 285055 h 590372"/>
                <a:gd name="connsiteX393" fmla="*/ 1157282 w 1167625"/>
                <a:gd name="connsiteY393" fmla="*/ 285055 h 590372"/>
                <a:gd name="connsiteX394" fmla="*/ 1159483 w 1167625"/>
                <a:gd name="connsiteY394" fmla="*/ 282854 h 590372"/>
                <a:gd name="connsiteX395" fmla="*/ 1159483 w 1167625"/>
                <a:gd name="connsiteY395" fmla="*/ 281937 h 590372"/>
                <a:gd name="connsiteX396" fmla="*/ 1158199 w 1167625"/>
                <a:gd name="connsiteY396" fmla="*/ 280653 h 590372"/>
                <a:gd name="connsiteX397" fmla="*/ 1158199 w 1167625"/>
                <a:gd name="connsiteY397" fmla="*/ 280653 h 590372"/>
                <a:gd name="connsiteX398" fmla="*/ 1156915 w 1167625"/>
                <a:gd name="connsiteY398" fmla="*/ 279368 h 590372"/>
                <a:gd name="connsiteX399" fmla="*/ 1156915 w 1167625"/>
                <a:gd name="connsiteY399" fmla="*/ 275515 h 590372"/>
                <a:gd name="connsiteX400" fmla="*/ 1157648 w 1167625"/>
                <a:gd name="connsiteY400" fmla="*/ 274782 h 590372"/>
                <a:gd name="connsiteX401" fmla="*/ 1157648 w 1167625"/>
                <a:gd name="connsiteY401" fmla="*/ 274782 h 590372"/>
                <a:gd name="connsiteX402" fmla="*/ 1158383 w 1167625"/>
                <a:gd name="connsiteY402" fmla="*/ 274047 h 590372"/>
                <a:gd name="connsiteX403" fmla="*/ 1158383 w 1167625"/>
                <a:gd name="connsiteY403" fmla="*/ 272250 h 590372"/>
                <a:gd name="connsiteX404" fmla="*/ 1156143 w 1167625"/>
                <a:gd name="connsiteY404" fmla="*/ 270011 h 590372"/>
                <a:gd name="connsiteX405" fmla="*/ 1156143 w 1167625"/>
                <a:gd name="connsiteY405" fmla="*/ 270011 h 590372"/>
                <a:gd name="connsiteX406" fmla="*/ 1153905 w 1167625"/>
                <a:gd name="connsiteY406" fmla="*/ 267848 h 590372"/>
                <a:gd name="connsiteX407" fmla="*/ 1152878 w 1167625"/>
                <a:gd name="connsiteY407" fmla="*/ 237719 h 590372"/>
                <a:gd name="connsiteX408" fmla="*/ 1152878 w 1167625"/>
                <a:gd name="connsiteY408" fmla="*/ 234234 h 590372"/>
                <a:gd name="connsiteX409" fmla="*/ 1153061 w 1167625"/>
                <a:gd name="connsiteY409" fmla="*/ 234050 h 590372"/>
                <a:gd name="connsiteX410" fmla="*/ 1153061 w 1167625"/>
                <a:gd name="connsiteY410" fmla="*/ 234050 h 590372"/>
                <a:gd name="connsiteX411" fmla="*/ 1153245 w 1167625"/>
                <a:gd name="connsiteY411" fmla="*/ 233866 h 590372"/>
                <a:gd name="connsiteX412" fmla="*/ 1153245 w 1167625"/>
                <a:gd name="connsiteY412" fmla="*/ 230198 h 590372"/>
                <a:gd name="connsiteX413" fmla="*/ 1152695 w 1167625"/>
                <a:gd name="connsiteY413" fmla="*/ 229647 h 590372"/>
                <a:gd name="connsiteX414" fmla="*/ 1152695 w 1167625"/>
                <a:gd name="connsiteY414" fmla="*/ 229647 h 590372"/>
                <a:gd name="connsiteX415" fmla="*/ 1152144 w 1167625"/>
                <a:gd name="connsiteY415" fmla="*/ 229096 h 590372"/>
                <a:gd name="connsiteX416" fmla="*/ 1152144 w 1167625"/>
                <a:gd name="connsiteY416" fmla="*/ 226529 h 590372"/>
                <a:gd name="connsiteX417" fmla="*/ 1152695 w 1167625"/>
                <a:gd name="connsiteY417" fmla="*/ 225978 h 590372"/>
                <a:gd name="connsiteX418" fmla="*/ 1152695 w 1167625"/>
                <a:gd name="connsiteY418" fmla="*/ 225978 h 590372"/>
                <a:gd name="connsiteX419" fmla="*/ 1153245 w 1167625"/>
                <a:gd name="connsiteY419" fmla="*/ 225427 h 590372"/>
                <a:gd name="connsiteX420" fmla="*/ 1153245 w 1167625"/>
                <a:gd name="connsiteY420" fmla="*/ 222135 h 590372"/>
                <a:gd name="connsiteX421" fmla="*/ 1152684 w 1167625"/>
                <a:gd name="connsiteY421" fmla="*/ 221575 h 590372"/>
                <a:gd name="connsiteX422" fmla="*/ 1152684 w 1167625"/>
                <a:gd name="connsiteY422" fmla="*/ 221575 h 590372"/>
                <a:gd name="connsiteX423" fmla="*/ 1152123 w 1167625"/>
                <a:gd name="connsiteY423" fmla="*/ 221035 h 590372"/>
                <a:gd name="connsiteX424" fmla="*/ 1151101 w 1167625"/>
                <a:gd name="connsiteY424" fmla="*/ 194448 h 590372"/>
                <a:gd name="connsiteX425" fmla="*/ 1152539 w 1167625"/>
                <a:gd name="connsiteY425" fmla="*/ 192952 h 590372"/>
                <a:gd name="connsiteX426" fmla="*/ 1152539 w 1167625"/>
                <a:gd name="connsiteY426" fmla="*/ 192952 h 590372"/>
                <a:gd name="connsiteX427" fmla="*/ 1153978 w 1167625"/>
                <a:gd name="connsiteY427" fmla="*/ 191513 h 590372"/>
                <a:gd name="connsiteX428" fmla="*/ 1153978 w 1167625"/>
                <a:gd name="connsiteY428" fmla="*/ 190017 h 590372"/>
                <a:gd name="connsiteX429" fmla="*/ 1154713 w 1167625"/>
                <a:gd name="connsiteY429" fmla="*/ 189283 h 590372"/>
                <a:gd name="connsiteX430" fmla="*/ 1154713 w 1167625"/>
                <a:gd name="connsiteY430" fmla="*/ 189283 h 590372"/>
                <a:gd name="connsiteX431" fmla="*/ 1155447 w 1167625"/>
                <a:gd name="connsiteY431" fmla="*/ 188549 h 590372"/>
                <a:gd name="connsiteX432" fmla="*/ 1155447 w 1167625"/>
                <a:gd name="connsiteY432" fmla="*/ 180661 h 590372"/>
                <a:gd name="connsiteX433" fmla="*/ 1154897 w 1167625"/>
                <a:gd name="connsiteY433" fmla="*/ 180110 h 590372"/>
                <a:gd name="connsiteX434" fmla="*/ 1154897 w 1167625"/>
                <a:gd name="connsiteY434" fmla="*/ 180110 h 590372"/>
                <a:gd name="connsiteX435" fmla="*/ 1154346 w 1167625"/>
                <a:gd name="connsiteY435" fmla="*/ 179559 h 590372"/>
                <a:gd name="connsiteX436" fmla="*/ 1154346 w 1167625"/>
                <a:gd name="connsiteY436" fmla="*/ 178825 h 590372"/>
                <a:gd name="connsiteX437" fmla="*/ 1153796 w 1167625"/>
                <a:gd name="connsiteY437" fmla="*/ 178275 h 590372"/>
                <a:gd name="connsiteX438" fmla="*/ 1153796 w 1167625"/>
                <a:gd name="connsiteY438" fmla="*/ 178275 h 590372"/>
                <a:gd name="connsiteX439" fmla="*/ 1153245 w 1167625"/>
                <a:gd name="connsiteY439" fmla="*/ 177724 h 590372"/>
                <a:gd name="connsiteX440" fmla="*/ 1153245 w 1167625"/>
                <a:gd name="connsiteY440" fmla="*/ 170753 h 590372"/>
                <a:gd name="connsiteX441" fmla="*/ 1153796 w 1167625"/>
                <a:gd name="connsiteY441" fmla="*/ 170202 h 590372"/>
                <a:gd name="connsiteX442" fmla="*/ 1153796 w 1167625"/>
                <a:gd name="connsiteY442" fmla="*/ 170202 h 590372"/>
                <a:gd name="connsiteX443" fmla="*/ 1154346 w 1167625"/>
                <a:gd name="connsiteY443" fmla="*/ 169652 h 590372"/>
                <a:gd name="connsiteX444" fmla="*/ 1154346 w 1167625"/>
                <a:gd name="connsiteY444" fmla="*/ 166532 h 590372"/>
                <a:gd name="connsiteX445" fmla="*/ 1152878 w 1167625"/>
                <a:gd name="connsiteY445" fmla="*/ 165064 h 590372"/>
                <a:gd name="connsiteX446" fmla="*/ 1152878 w 1167625"/>
                <a:gd name="connsiteY446" fmla="*/ 165064 h 590372"/>
                <a:gd name="connsiteX447" fmla="*/ 1151411 w 1167625"/>
                <a:gd name="connsiteY447" fmla="*/ 163597 h 590372"/>
                <a:gd name="connsiteX448" fmla="*/ 1151411 w 1167625"/>
                <a:gd name="connsiteY448" fmla="*/ 157176 h 590372"/>
                <a:gd name="connsiteX449" fmla="*/ 1151961 w 1167625"/>
                <a:gd name="connsiteY449" fmla="*/ 156625 h 590372"/>
                <a:gd name="connsiteX450" fmla="*/ 1151961 w 1167625"/>
                <a:gd name="connsiteY450" fmla="*/ 156625 h 590372"/>
                <a:gd name="connsiteX451" fmla="*/ 1152512 w 1167625"/>
                <a:gd name="connsiteY451" fmla="*/ 156075 h 590372"/>
                <a:gd name="connsiteX452" fmla="*/ 1152512 w 1167625"/>
                <a:gd name="connsiteY452" fmla="*/ 153139 h 590372"/>
                <a:gd name="connsiteX453" fmla="*/ 1151961 w 1167625"/>
                <a:gd name="connsiteY453" fmla="*/ 152589 h 590372"/>
                <a:gd name="connsiteX454" fmla="*/ 1151961 w 1167625"/>
                <a:gd name="connsiteY454" fmla="*/ 152589 h 590372"/>
                <a:gd name="connsiteX455" fmla="*/ 1151411 w 1167625"/>
                <a:gd name="connsiteY455" fmla="*/ 152038 h 590372"/>
                <a:gd name="connsiteX456" fmla="*/ 1151411 w 1167625"/>
                <a:gd name="connsiteY456" fmla="*/ 143965 h 590372"/>
                <a:gd name="connsiteX457" fmla="*/ 1151961 w 1167625"/>
                <a:gd name="connsiteY457" fmla="*/ 143415 h 590372"/>
                <a:gd name="connsiteX458" fmla="*/ 1151961 w 1167625"/>
                <a:gd name="connsiteY458" fmla="*/ 143415 h 590372"/>
                <a:gd name="connsiteX459" fmla="*/ 1152512 w 1167625"/>
                <a:gd name="connsiteY459" fmla="*/ 142865 h 590372"/>
                <a:gd name="connsiteX460" fmla="*/ 1152512 w 1167625"/>
                <a:gd name="connsiteY460" fmla="*/ 139929 h 590372"/>
                <a:gd name="connsiteX461" fmla="*/ 1151961 w 1167625"/>
                <a:gd name="connsiteY461" fmla="*/ 139379 h 590372"/>
                <a:gd name="connsiteX462" fmla="*/ 1151961 w 1167625"/>
                <a:gd name="connsiteY462" fmla="*/ 139379 h 590372"/>
                <a:gd name="connsiteX463" fmla="*/ 1151411 w 1167625"/>
                <a:gd name="connsiteY463" fmla="*/ 138828 h 590372"/>
                <a:gd name="connsiteX464" fmla="*/ 1151411 w 1167625"/>
                <a:gd name="connsiteY464" fmla="*/ 131123 h 590372"/>
                <a:gd name="connsiteX465" fmla="*/ 1153061 w 1167625"/>
                <a:gd name="connsiteY465" fmla="*/ 129471 h 590372"/>
                <a:gd name="connsiteX466" fmla="*/ 1153061 w 1167625"/>
                <a:gd name="connsiteY466" fmla="*/ 129471 h 590372"/>
                <a:gd name="connsiteX467" fmla="*/ 1154713 w 1167625"/>
                <a:gd name="connsiteY467" fmla="*/ 127820 h 590372"/>
                <a:gd name="connsiteX468" fmla="*/ 1154713 w 1167625"/>
                <a:gd name="connsiteY468" fmla="*/ 123233 h 590372"/>
                <a:gd name="connsiteX469" fmla="*/ 1155447 w 1167625"/>
                <a:gd name="connsiteY469" fmla="*/ 122499 h 590372"/>
                <a:gd name="connsiteX470" fmla="*/ 1155447 w 1167625"/>
                <a:gd name="connsiteY470" fmla="*/ 122499 h 590372"/>
                <a:gd name="connsiteX471" fmla="*/ 1156181 w 1167625"/>
                <a:gd name="connsiteY471" fmla="*/ 121766 h 590372"/>
                <a:gd name="connsiteX472" fmla="*/ 1156181 w 1167625"/>
                <a:gd name="connsiteY472" fmla="*/ 115160 h 590372"/>
                <a:gd name="connsiteX473" fmla="*/ 1155814 w 1167625"/>
                <a:gd name="connsiteY473" fmla="*/ 114793 h 590372"/>
                <a:gd name="connsiteX474" fmla="*/ 1155814 w 1167625"/>
                <a:gd name="connsiteY474" fmla="*/ 114793 h 590372"/>
                <a:gd name="connsiteX475" fmla="*/ 1155447 w 1167625"/>
                <a:gd name="connsiteY475" fmla="*/ 114427 h 590372"/>
                <a:gd name="connsiteX476" fmla="*/ 1155447 w 1167625"/>
                <a:gd name="connsiteY476" fmla="*/ 105070 h 590372"/>
                <a:gd name="connsiteX477" fmla="*/ 1153061 w 1167625"/>
                <a:gd name="connsiteY477" fmla="*/ 102684 h 590372"/>
                <a:gd name="connsiteX478" fmla="*/ 1153061 w 1167625"/>
                <a:gd name="connsiteY478" fmla="*/ 102684 h 590372"/>
                <a:gd name="connsiteX479" fmla="*/ 1150676 w 1167625"/>
                <a:gd name="connsiteY479" fmla="*/ 100299 h 590372"/>
                <a:gd name="connsiteX480" fmla="*/ 1150676 w 1167625"/>
                <a:gd name="connsiteY480" fmla="*/ 91859 h 590372"/>
                <a:gd name="connsiteX481" fmla="*/ 1151227 w 1167625"/>
                <a:gd name="connsiteY481" fmla="*/ 91309 h 590372"/>
                <a:gd name="connsiteX482" fmla="*/ 1151227 w 1167625"/>
                <a:gd name="connsiteY482" fmla="*/ 91309 h 590372"/>
                <a:gd name="connsiteX483" fmla="*/ 1151777 w 1167625"/>
                <a:gd name="connsiteY483" fmla="*/ 90759 h 590372"/>
                <a:gd name="connsiteX484" fmla="*/ 1151777 w 1167625"/>
                <a:gd name="connsiteY484" fmla="*/ 90575 h 590372"/>
                <a:gd name="connsiteX485" fmla="*/ 1151044 w 1167625"/>
                <a:gd name="connsiteY485" fmla="*/ 89841 h 590372"/>
                <a:gd name="connsiteX486" fmla="*/ 1150676 w 1167625"/>
                <a:gd name="connsiteY486" fmla="*/ 89841 h 590372"/>
                <a:gd name="connsiteX487" fmla="*/ 1149576 w 1167625"/>
                <a:gd name="connsiteY487" fmla="*/ 88740 h 590372"/>
                <a:gd name="connsiteX488" fmla="*/ 1149576 w 1167625"/>
                <a:gd name="connsiteY488" fmla="*/ 71678 h 590372"/>
                <a:gd name="connsiteX489" fmla="*/ 1150127 w 1167625"/>
                <a:gd name="connsiteY489" fmla="*/ 71127 h 590372"/>
                <a:gd name="connsiteX490" fmla="*/ 1150127 w 1167625"/>
                <a:gd name="connsiteY490" fmla="*/ 71127 h 590372"/>
                <a:gd name="connsiteX491" fmla="*/ 1150676 w 1167625"/>
                <a:gd name="connsiteY491" fmla="*/ 70577 h 590372"/>
                <a:gd name="connsiteX492" fmla="*/ 1150676 w 1167625"/>
                <a:gd name="connsiteY492" fmla="*/ 70393 h 590372"/>
                <a:gd name="connsiteX493" fmla="*/ 1149943 w 1167625"/>
                <a:gd name="connsiteY493" fmla="*/ 69659 h 590372"/>
                <a:gd name="connsiteX494" fmla="*/ 1149576 w 1167625"/>
                <a:gd name="connsiteY494" fmla="*/ 69659 h 590372"/>
                <a:gd name="connsiteX495" fmla="*/ 1148475 w 1167625"/>
                <a:gd name="connsiteY495" fmla="*/ 68559 h 590372"/>
                <a:gd name="connsiteX496" fmla="*/ 1148475 w 1167625"/>
                <a:gd name="connsiteY496" fmla="*/ 52413 h 590372"/>
                <a:gd name="connsiteX497" fmla="*/ 1149208 w 1167625"/>
                <a:gd name="connsiteY497" fmla="*/ 51679 h 590372"/>
                <a:gd name="connsiteX498" fmla="*/ 1149576 w 1167625"/>
                <a:gd name="connsiteY498" fmla="*/ 51679 h 590372"/>
                <a:gd name="connsiteX499" fmla="*/ 1149943 w 1167625"/>
                <a:gd name="connsiteY499" fmla="*/ 51312 h 590372"/>
                <a:gd name="connsiteX500" fmla="*/ 1149943 w 1167625"/>
                <a:gd name="connsiteY500" fmla="*/ 51312 h 590372"/>
                <a:gd name="connsiteX501" fmla="*/ 1149576 w 1167625"/>
                <a:gd name="connsiteY501" fmla="*/ 50945 h 590372"/>
                <a:gd name="connsiteX502" fmla="*/ 1149026 w 1167625"/>
                <a:gd name="connsiteY502" fmla="*/ 50945 h 590372"/>
                <a:gd name="connsiteX503" fmla="*/ 1148108 w 1167625"/>
                <a:gd name="connsiteY503" fmla="*/ 50028 h 590372"/>
                <a:gd name="connsiteX504" fmla="*/ 1148108 w 1167625"/>
                <a:gd name="connsiteY504" fmla="*/ 38836 h 590372"/>
                <a:gd name="connsiteX505" fmla="*/ 1148475 w 1167625"/>
                <a:gd name="connsiteY505" fmla="*/ 38469 h 590372"/>
                <a:gd name="connsiteX506" fmla="*/ 1148475 w 1167625"/>
                <a:gd name="connsiteY506" fmla="*/ 38469 h 590372"/>
                <a:gd name="connsiteX507" fmla="*/ 1148842 w 1167625"/>
                <a:gd name="connsiteY507" fmla="*/ 38102 h 590372"/>
                <a:gd name="connsiteX508" fmla="*/ 1148842 w 1167625"/>
                <a:gd name="connsiteY508" fmla="*/ 37552 h 590372"/>
                <a:gd name="connsiteX509" fmla="*/ 1148291 w 1167625"/>
                <a:gd name="connsiteY509" fmla="*/ 37001 h 590372"/>
                <a:gd name="connsiteX510" fmla="*/ 1148291 w 1167625"/>
                <a:gd name="connsiteY510" fmla="*/ 37001 h 590372"/>
                <a:gd name="connsiteX511" fmla="*/ 1147742 w 1167625"/>
                <a:gd name="connsiteY511" fmla="*/ 36451 h 590372"/>
                <a:gd name="connsiteX512" fmla="*/ 1147742 w 1167625"/>
                <a:gd name="connsiteY512" fmla="*/ 25626 h 590372"/>
                <a:gd name="connsiteX513" fmla="*/ 1148108 w 1167625"/>
                <a:gd name="connsiteY513" fmla="*/ 25259 h 590372"/>
                <a:gd name="connsiteX514" fmla="*/ 1148108 w 1167625"/>
                <a:gd name="connsiteY514" fmla="*/ 25259 h 590372"/>
                <a:gd name="connsiteX515" fmla="*/ 1148475 w 1167625"/>
                <a:gd name="connsiteY515" fmla="*/ 24892 h 590372"/>
                <a:gd name="connsiteX516" fmla="*/ 1148475 w 1167625"/>
                <a:gd name="connsiteY516" fmla="*/ 24342 h 590372"/>
                <a:gd name="connsiteX517" fmla="*/ 1147924 w 1167625"/>
                <a:gd name="connsiteY517" fmla="*/ 23791 h 590372"/>
                <a:gd name="connsiteX518" fmla="*/ 1147924 w 1167625"/>
                <a:gd name="connsiteY518" fmla="*/ 23791 h 590372"/>
                <a:gd name="connsiteX519" fmla="*/ 1147374 w 1167625"/>
                <a:gd name="connsiteY519" fmla="*/ 23241 h 590372"/>
                <a:gd name="connsiteX520" fmla="*/ 1147374 w 1167625"/>
                <a:gd name="connsiteY520" fmla="*/ 15352 h 590372"/>
                <a:gd name="connsiteX521" fmla="*/ 1147742 w 1167625"/>
                <a:gd name="connsiteY521" fmla="*/ 14985 h 590372"/>
                <a:gd name="connsiteX522" fmla="*/ 1147742 w 1167625"/>
                <a:gd name="connsiteY522" fmla="*/ 14985 h 590372"/>
                <a:gd name="connsiteX523" fmla="*/ 1148108 w 1167625"/>
                <a:gd name="connsiteY523" fmla="*/ 14618 h 590372"/>
                <a:gd name="connsiteX524" fmla="*/ 1148108 w 1167625"/>
                <a:gd name="connsiteY524" fmla="*/ 14251 h 590372"/>
                <a:gd name="connsiteX525" fmla="*/ 1147374 w 1167625"/>
                <a:gd name="connsiteY525" fmla="*/ 13517 h 590372"/>
                <a:gd name="connsiteX526" fmla="*/ 1147374 w 1167625"/>
                <a:gd name="connsiteY526" fmla="*/ 13517 h 590372"/>
                <a:gd name="connsiteX527" fmla="*/ 1146641 w 1167625"/>
                <a:gd name="connsiteY527" fmla="*/ 14251 h 590372"/>
                <a:gd name="connsiteX528" fmla="*/ 1146641 w 1167625"/>
                <a:gd name="connsiteY528" fmla="*/ 14618 h 590372"/>
                <a:gd name="connsiteX529" fmla="*/ 1147007 w 1167625"/>
                <a:gd name="connsiteY529" fmla="*/ 14985 h 590372"/>
                <a:gd name="connsiteX530" fmla="*/ 1147007 w 1167625"/>
                <a:gd name="connsiteY530" fmla="*/ 14985 h 590372"/>
                <a:gd name="connsiteX531" fmla="*/ 1147374 w 1167625"/>
                <a:gd name="connsiteY531" fmla="*/ 15352 h 590372"/>
                <a:gd name="connsiteX532" fmla="*/ 1147374 w 1167625"/>
                <a:gd name="connsiteY532" fmla="*/ 22691 h 590372"/>
                <a:gd name="connsiteX533" fmla="*/ 1146641 w 1167625"/>
                <a:gd name="connsiteY533" fmla="*/ 23424 h 590372"/>
                <a:gd name="connsiteX534" fmla="*/ 1146641 w 1167625"/>
                <a:gd name="connsiteY534" fmla="*/ 23424 h 590372"/>
                <a:gd name="connsiteX535" fmla="*/ 1145906 w 1167625"/>
                <a:gd name="connsiteY535" fmla="*/ 24158 h 590372"/>
                <a:gd name="connsiteX536" fmla="*/ 1145906 w 1167625"/>
                <a:gd name="connsiteY536" fmla="*/ 24892 h 590372"/>
                <a:gd name="connsiteX537" fmla="*/ 1146273 w 1167625"/>
                <a:gd name="connsiteY537" fmla="*/ 25259 h 590372"/>
                <a:gd name="connsiteX538" fmla="*/ 1146273 w 1167625"/>
                <a:gd name="connsiteY538" fmla="*/ 25259 h 590372"/>
                <a:gd name="connsiteX539" fmla="*/ 1146641 w 1167625"/>
                <a:gd name="connsiteY539" fmla="*/ 25626 h 590372"/>
                <a:gd name="connsiteX540" fmla="*/ 1146641 w 1167625"/>
                <a:gd name="connsiteY540" fmla="*/ 36451 h 590372"/>
                <a:gd name="connsiteX541" fmla="*/ 1146090 w 1167625"/>
                <a:gd name="connsiteY541" fmla="*/ 37001 h 590372"/>
                <a:gd name="connsiteX542" fmla="*/ 1146090 w 1167625"/>
                <a:gd name="connsiteY542" fmla="*/ 37001 h 590372"/>
                <a:gd name="connsiteX543" fmla="*/ 1145539 w 1167625"/>
                <a:gd name="connsiteY543" fmla="*/ 37552 h 590372"/>
                <a:gd name="connsiteX544" fmla="*/ 1145539 w 1167625"/>
                <a:gd name="connsiteY544" fmla="*/ 38102 h 590372"/>
                <a:gd name="connsiteX545" fmla="*/ 1145906 w 1167625"/>
                <a:gd name="connsiteY545" fmla="*/ 38469 h 590372"/>
                <a:gd name="connsiteX546" fmla="*/ 1145906 w 1167625"/>
                <a:gd name="connsiteY546" fmla="*/ 38469 h 590372"/>
                <a:gd name="connsiteX547" fmla="*/ 1146273 w 1167625"/>
                <a:gd name="connsiteY547" fmla="*/ 38836 h 590372"/>
                <a:gd name="connsiteX548" fmla="*/ 1146273 w 1167625"/>
                <a:gd name="connsiteY548" fmla="*/ 49294 h 590372"/>
                <a:gd name="connsiteX549" fmla="*/ 1145356 w 1167625"/>
                <a:gd name="connsiteY549" fmla="*/ 50211 h 590372"/>
                <a:gd name="connsiteX550" fmla="*/ 1145173 w 1167625"/>
                <a:gd name="connsiteY550" fmla="*/ 50211 h 590372"/>
                <a:gd name="connsiteX551" fmla="*/ 1144438 w 1167625"/>
                <a:gd name="connsiteY551" fmla="*/ 50945 h 590372"/>
                <a:gd name="connsiteX552" fmla="*/ 1144438 w 1167625"/>
                <a:gd name="connsiteY552" fmla="*/ 50945 h 590372"/>
                <a:gd name="connsiteX553" fmla="*/ 1145173 w 1167625"/>
                <a:gd name="connsiteY553" fmla="*/ 51679 h 590372"/>
                <a:gd name="connsiteX554" fmla="*/ 1145173 w 1167625"/>
                <a:gd name="connsiteY554" fmla="*/ 51679 h 590372"/>
                <a:gd name="connsiteX555" fmla="*/ 1145906 w 1167625"/>
                <a:gd name="connsiteY555" fmla="*/ 52413 h 590372"/>
                <a:gd name="connsiteX556" fmla="*/ 1145906 w 1167625"/>
                <a:gd name="connsiteY556" fmla="*/ 68192 h 590372"/>
                <a:gd name="connsiteX557" fmla="*/ 1144805 w 1167625"/>
                <a:gd name="connsiteY557" fmla="*/ 69292 h 590372"/>
                <a:gd name="connsiteX558" fmla="*/ 1144438 w 1167625"/>
                <a:gd name="connsiteY558" fmla="*/ 69292 h 590372"/>
                <a:gd name="connsiteX559" fmla="*/ 1143705 w 1167625"/>
                <a:gd name="connsiteY559" fmla="*/ 70026 h 590372"/>
                <a:gd name="connsiteX560" fmla="*/ 1143705 w 1167625"/>
                <a:gd name="connsiteY560" fmla="*/ 70210 h 590372"/>
                <a:gd name="connsiteX561" fmla="*/ 1144254 w 1167625"/>
                <a:gd name="connsiteY561" fmla="*/ 70760 h 590372"/>
                <a:gd name="connsiteX562" fmla="*/ 1144254 w 1167625"/>
                <a:gd name="connsiteY562" fmla="*/ 70760 h 590372"/>
                <a:gd name="connsiteX563" fmla="*/ 1144805 w 1167625"/>
                <a:gd name="connsiteY563" fmla="*/ 71311 h 590372"/>
                <a:gd name="connsiteX564" fmla="*/ 1144805 w 1167625"/>
                <a:gd name="connsiteY564" fmla="*/ 88190 h 590372"/>
                <a:gd name="connsiteX565" fmla="*/ 1143521 w 1167625"/>
                <a:gd name="connsiteY565" fmla="*/ 89474 h 590372"/>
                <a:gd name="connsiteX566" fmla="*/ 1142971 w 1167625"/>
                <a:gd name="connsiteY566" fmla="*/ 89474 h 590372"/>
                <a:gd name="connsiteX567" fmla="*/ 1142237 w 1167625"/>
                <a:gd name="connsiteY567" fmla="*/ 90208 h 590372"/>
                <a:gd name="connsiteX568" fmla="*/ 1142237 w 1167625"/>
                <a:gd name="connsiteY568" fmla="*/ 90392 h 590372"/>
                <a:gd name="connsiteX569" fmla="*/ 1142788 w 1167625"/>
                <a:gd name="connsiteY569" fmla="*/ 90942 h 590372"/>
                <a:gd name="connsiteX570" fmla="*/ 1142788 w 1167625"/>
                <a:gd name="connsiteY570" fmla="*/ 90942 h 590372"/>
                <a:gd name="connsiteX571" fmla="*/ 1143337 w 1167625"/>
                <a:gd name="connsiteY571" fmla="*/ 91493 h 590372"/>
                <a:gd name="connsiteX572" fmla="*/ 1143337 w 1167625"/>
                <a:gd name="connsiteY572" fmla="*/ 99932 h 590372"/>
                <a:gd name="connsiteX573" fmla="*/ 1140952 w 1167625"/>
                <a:gd name="connsiteY573" fmla="*/ 102317 h 590372"/>
                <a:gd name="connsiteX574" fmla="*/ 1140952 w 1167625"/>
                <a:gd name="connsiteY574" fmla="*/ 102317 h 590372"/>
                <a:gd name="connsiteX575" fmla="*/ 1138567 w 1167625"/>
                <a:gd name="connsiteY575" fmla="*/ 104703 h 590372"/>
                <a:gd name="connsiteX576" fmla="*/ 1138567 w 1167625"/>
                <a:gd name="connsiteY576" fmla="*/ 114060 h 590372"/>
                <a:gd name="connsiteX577" fmla="*/ 1138200 w 1167625"/>
                <a:gd name="connsiteY577" fmla="*/ 114427 h 590372"/>
                <a:gd name="connsiteX578" fmla="*/ 1138200 w 1167625"/>
                <a:gd name="connsiteY578" fmla="*/ 114427 h 590372"/>
                <a:gd name="connsiteX579" fmla="*/ 1137834 w 1167625"/>
                <a:gd name="connsiteY579" fmla="*/ 114794 h 590372"/>
                <a:gd name="connsiteX580" fmla="*/ 1137834 w 1167625"/>
                <a:gd name="connsiteY580" fmla="*/ 121398 h 590372"/>
                <a:gd name="connsiteX581" fmla="*/ 1138567 w 1167625"/>
                <a:gd name="connsiteY581" fmla="*/ 122132 h 590372"/>
                <a:gd name="connsiteX582" fmla="*/ 1138567 w 1167625"/>
                <a:gd name="connsiteY582" fmla="*/ 122132 h 590372"/>
                <a:gd name="connsiteX583" fmla="*/ 1139302 w 1167625"/>
                <a:gd name="connsiteY583" fmla="*/ 122866 h 590372"/>
                <a:gd name="connsiteX584" fmla="*/ 1139302 w 1167625"/>
                <a:gd name="connsiteY584" fmla="*/ 127453 h 590372"/>
                <a:gd name="connsiteX585" fmla="*/ 1140952 w 1167625"/>
                <a:gd name="connsiteY585" fmla="*/ 129104 h 590372"/>
                <a:gd name="connsiteX586" fmla="*/ 1140952 w 1167625"/>
                <a:gd name="connsiteY586" fmla="*/ 129104 h 590372"/>
                <a:gd name="connsiteX587" fmla="*/ 1142604 w 1167625"/>
                <a:gd name="connsiteY587" fmla="*/ 130756 h 590372"/>
                <a:gd name="connsiteX588" fmla="*/ 1142604 w 1167625"/>
                <a:gd name="connsiteY588" fmla="*/ 138461 h 590372"/>
                <a:gd name="connsiteX589" fmla="*/ 1142053 w 1167625"/>
                <a:gd name="connsiteY589" fmla="*/ 139012 h 590372"/>
                <a:gd name="connsiteX590" fmla="*/ 1142053 w 1167625"/>
                <a:gd name="connsiteY590" fmla="*/ 139012 h 590372"/>
                <a:gd name="connsiteX591" fmla="*/ 1141503 w 1167625"/>
                <a:gd name="connsiteY591" fmla="*/ 139562 h 590372"/>
                <a:gd name="connsiteX592" fmla="*/ 1141503 w 1167625"/>
                <a:gd name="connsiteY592" fmla="*/ 142498 h 590372"/>
                <a:gd name="connsiteX593" fmla="*/ 1142053 w 1167625"/>
                <a:gd name="connsiteY593" fmla="*/ 143048 h 590372"/>
                <a:gd name="connsiteX594" fmla="*/ 1142053 w 1167625"/>
                <a:gd name="connsiteY594" fmla="*/ 143048 h 590372"/>
                <a:gd name="connsiteX595" fmla="*/ 1142604 w 1167625"/>
                <a:gd name="connsiteY595" fmla="*/ 143599 h 590372"/>
                <a:gd name="connsiteX596" fmla="*/ 1142604 w 1167625"/>
                <a:gd name="connsiteY596" fmla="*/ 151672 h 590372"/>
                <a:gd name="connsiteX597" fmla="*/ 1142053 w 1167625"/>
                <a:gd name="connsiteY597" fmla="*/ 152222 h 590372"/>
                <a:gd name="connsiteX598" fmla="*/ 1142053 w 1167625"/>
                <a:gd name="connsiteY598" fmla="*/ 152222 h 590372"/>
                <a:gd name="connsiteX599" fmla="*/ 1141503 w 1167625"/>
                <a:gd name="connsiteY599" fmla="*/ 152773 h 590372"/>
                <a:gd name="connsiteX600" fmla="*/ 1141503 w 1167625"/>
                <a:gd name="connsiteY600" fmla="*/ 155707 h 590372"/>
                <a:gd name="connsiteX601" fmla="*/ 1142053 w 1167625"/>
                <a:gd name="connsiteY601" fmla="*/ 156259 h 590372"/>
                <a:gd name="connsiteX602" fmla="*/ 1142053 w 1167625"/>
                <a:gd name="connsiteY602" fmla="*/ 156259 h 590372"/>
                <a:gd name="connsiteX603" fmla="*/ 1142604 w 1167625"/>
                <a:gd name="connsiteY603" fmla="*/ 156808 h 590372"/>
                <a:gd name="connsiteX604" fmla="*/ 1142604 w 1167625"/>
                <a:gd name="connsiteY604" fmla="*/ 163414 h 590372"/>
                <a:gd name="connsiteX605" fmla="*/ 1141320 w 1167625"/>
                <a:gd name="connsiteY605" fmla="*/ 164698 h 590372"/>
                <a:gd name="connsiteX606" fmla="*/ 1141320 w 1167625"/>
                <a:gd name="connsiteY606" fmla="*/ 164698 h 590372"/>
                <a:gd name="connsiteX607" fmla="*/ 1140035 w 1167625"/>
                <a:gd name="connsiteY607" fmla="*/ 165983 h 590372"/>
                <a:gd name="connsiteX608" fmla="*/ 1140035 w 1167625"/>
                <a:gd name="connsiteY608" fmla="*/ 169285 h 590372"/>
                <a:gd name="connsiteX609" fmla="*/ 1140586 w 1167625"/>
                <a:gd name="connsiteY609" fmla="*/ 169836 h 590372"/>
                <a:gd name="connsiteX610" fmla="*/ 1140586 w 1167625"/>
                <a:gd name="connsiteY610" fmla="*/ 169836 h 590372"/>
                <a:gd name="connsiteX611" fmla="*/ 1141136 w 1167625"/>
                <a:gd name="connsiteY611" fmla="*/ 170385 h 590372"/>
                <a:gd name="connsiteX612" fmla="*/ 1141136 w 1167625"/>
                <a:gd name="connsiteY612" fmla="*/ 177357 h 590372"/>
                <a:gd name="connsiteX613" fmla="*/ 1140586 w 1167625"/>
                <a:gd name="connsiteY613" fmla="*/ 177908 h 590372"/>
                <a:gd name="connsiteX614" fmla="*/ 1140586 w 1167625"/>
                <a:gd name="connsiteY614" fmla="*/ 177908 h 590372"/>
                <a:gd name="connsiteX615" fmla="*/ 1140035 w 1167625"/>
                <a:gd name="connsiteY615" fmla="*/ 178458 h 590372"/>
                <a:gd name="connsiteX616" fmla="*/ 1140035 w 1167625"/>
                <a:gd name="connsiteY616" fmla="*/ 179009 h 590372"/>
                <a:gd name="connsiteX617" fmla="*/ 1139302 w 1167625"/>
                <a:gd name="connsiteY617" fmla="*/ 179742 h 590372"/>
                <a:gd name="connsiteX618" fmla="*/ 1139302 w 1167625"/>
                <a:gd name="connsiteY618" fmla="*/ 179742 h 590372"/>
                <a:gd name="connsiteX619" fmla="*/ 1138567 w 1167625"/>
                <a:gd name="connsiteY619" fmla="*/ 180477 h 590372"/>
                <a:gd name="connsiteX620" fmla="*/ 1138567 w 1167625"/>
                <a:gd name="connsiteY620" fmla="*/ 188182 h 590372"/>
                <a:gd name="connsiteX621" fmla="*/ 1139302 w 1167625"/>
                <a:gd name="connsiteY621" fmla="*/ 188917 h 590372"/>
                <a:gd name="connsiteX622" fmla="*/ 1139302 w 1167625"/>
                <a:gd name="connsiteY622" fmla="*/ 188917 h 590372"/>
                <a:gd name="connsiteX623" fmla="*/ 1140035 w 1167625"/>
                <a:gd name="connsiteY623" fmla="*/ 189650 h 590372"/>
                <a:gd name="connsiteX624" fmla="*/ 1140035 w 1167625"/>
                <a:gd name="connsiteY624" fmla="*/ 191146 h 590372"/>
                <a:gd name="connsiteX625" fmla="*/ 1141474 w 1167625"/>
                <a:gd name="connsiteY625" fmla="*/ 192586 h 590372"/>
                <a:gd name="connsiteX626" fmla="*/ 1141474 w 1167625"/>
                <a:gd name="connsiteY626" fmla="*/ 192586 h 590372"/>
                <a:gd name="connsiteX627" fmla="*/ 1142914 w 1167625"/>
                <a:gd name="connsiteY627" fmla="*/ 194080 h 590372"/>
                <a:gd name="connsiteX628" fmla="*/ 1141890 w 1167625"/>
                <a:gd name="connsiteY628" fmla="*/ 220668 h 590372"/>
                <a:gd name="connsiteX629" fmla="*/ 1141330 w 1167625"/>
                <a:gd name="connsiteY629" fmla="*/ 221207 h 590372"/>
                <a:gd name="connsiteX630" fmla="*/ 1141330 w 1167625"/>
                <a:gd name="connsiteY630" fmla="*/ 221207 h 590372"/>
                <a:gd name="connsiteX631" fmla="*/ 1140769 w 1167625"/>
                <a:gd name="connsiteY631" fmla="*/ 221769 h 590372"/>
                <a:gd name="connsiteX632" fmla="*/ 1140769 w 1167625"/>
                <a:gd name="connsiteY632" fmla="*/ 225060 h 590372"/>
                <a:gd name="connsiteX633" fmla="*/ 1141320 w 1167625"/>
                <a:gd name="connsiteY633" fmla="*/ 225610 h 590372"/>
                <a:gd name="connsiteX634" fmla="*/ 1141320 w 1167625"/>
                <a:gd name="connsiteY634" fmla="*/ 225610 h 590372"/>
                <a:gd name="connsiteX635" fmla="*/ 1141869 w 1167625"/>
                <a:gd name="connsiteY635" fmla="*/ 226161 h 590372"/>
                <a:gd name="connsiteX636" fmla="*/ 1141869 w 1167625"/>
                <a:gd name="connsiteY636" fmla="*/ 228730 h 590372"/>
                <a:gd name="connsiteX637" fmla="*/ 1141320 w 1167625"/>
                <a:gd name="connsiteY637" fmla="*/ 229280 h 590372"/>
                <a:gd name="connsiteX638" fmla="*/ 1141320 w 1167625"/>
                <a:gd name="connsiteY638" fmla="*/ 229280 h 590372"/>
                <a:gd name="connsiteX639" fmla="*/ 1140769 w 1167625"/>
                <a:gd name="connsiteY639" fmla="*/ 229831 h 590372"/>
                <a:gd name="connsiteX640" fmla="*/ 1140769 w 1167625"/>
                <a:gd name="connsiteY640" fmla="*/ 233500 h 590372"/>
                <a:gd name="connsiteX641" fmla="*/ 1140952 w 1167625"/>
                <a:gd name="connsiteY641" fmla="*/ 233684 h 590372"/>
                <a:gd name="connsiteX642" fmla="*/ 1140952 w 1167625"/>
                <a:gd name="connsiteY642" fmla="*/ 233684 h 590372"/>
                <a:gd name="connsiteX643" fmla="*/ 1141136 w 1167625"/>
                <a:gd name="connsiteY643" fmla="*/ 233868 h 590372"/>
                <a:gd name="connsiteX644" fmla="*/ 1141136 w 1167625"/>
                <a:gd name="connsiteY644" fmla="*/ 237353 h 590372"/>
                <a:gd name="connsiteX645" fmla="*/ 1140109 w 1167625"/>
                <a:gd name="connsiteY645" fmla="*/ 267481 h 590372"/>
                <a:gd name="connsiteX646" fmla="*/ 1137870 w 1167625"/>
                <a:gd name="connsiteY646" fmla="*/ 269644 h 590372"/>
                <a:gd name="connsiteX647" fmla="*/ 1137870 w 1167625"/>
                <a:gd name="connsiteY647" fmla="*/ 269644 h 590372"/>
                <a:gd name="connsiteX648" fmla="*/ 1135632 w 1167625"/>
                <a:gd name="connsiteY648" fmla="*/ 271884 h 590372"/>
                <a:gd name="connsiteX649" fmla="*/ 1135632 w 1167625"/>
                <a:gd name="connsiteY649" fmla="*/ 273681 h 590372"/>
                <a:gd name="connsiteX650" fmla="*/ 1136366 w 1167625"/>
                <a:gd name="connsiteY650" fmla="*/ 274414 h 590372"/>
                <a:gd name="connsiteX651" fmla="*/ 1136366 w 1167625"/>
                <a:gd name="connsiteY651" fmla="*/ 274414 h 590372"/>
                <a:gd name="connsiteX652" fmla="*/ 1137099 w 1167625"/>
                <a:gd name="connsiteY652" fmla="*/ 275148 h 590372"/>
                <a:gd name="connsiteX653" fmla="*/ 1137099 w 1167625"/>
                <a:gd name="connsiteY653" fmla="*/ 279552 h 590372"/>
                <a:gd name="connsiteX654" fmla="*/ 1135998 w 1167625"/>
                <a:gd name="connsiteY654" fmla="*/ 280653 h 590372"/>
                <a:gd name="connsiteX655" fmla="*/ 1135998 w 1167625"/>
                <a:gd name="connsiteY655" fmla="*/ 280653 h 590372"/>
                <a:gd name="connsiteX656" fmla="*/ 1134898 w 1167625"/>
                <a:gd name="connsiteY656" fmla="*/ 281753 h 590372"/>
                <a:gd name="connsiteX657" fmla="*/ 1134898 w 1167625"/>
                <a:gd name="connsiteY657" fmla="*/ 282854 h 590372"/>
                <a:gd name="connsiteX658" fmla="*/ 1137099 w 1167625"/>
                <a:gd name="connsiteY658" fmla="*/ 285055 h 590372"/>
                <a:gd name="connsiteX659" fmla="*/ 1137283 w 1167625"/>
                <a:gd name="connsiteY659" fmla="*/ 285055 h 590372"/>
                <a:gd name="connsiteX660" fmla="*/ 1139668 w 1167625"/>
                <a:gd name="connsiteY660" fmla="*/ 287441 h 590372"/>
                <a:gd name="connsiteX661" fmla="*/ 1139668 w 1167625"/>
                <a:gd name="connsiteY661" fmla="*/ 294963 h 590372"/>
                <a:gd name="connsiteX662" fmla="*/ 1138201 w 1167625"/>
                <a:gd name="connsiteY662" fmla="*/ 337162 h 590372"/>
                <a:gd name="connsiteX663" fmla="*/ 1138201 w 1167625"/>
                <a:gd name="connsiteY663" fmla="*/ 339363 h 590372"/>
                <a:gd name="connsiteX664" fmla="*/ 1137493 w 1167625"/>
                <a:gd name="connsiteY664" fmla="*/ 362347 h 590372"/>
                <a:gd name="connsiteX665" fmla="*/ 1136649 w 1167625"/>
                <a:gd name="connsiteY665" fmla="*/ 362931 h 590372"/>
                <a:gd name="connsiteX666" fmla="*/ 1136649 w 1167625"/>
                <a:gd name="connsiteY666" fmla="*/ 362931 h 590372"/>
                <a:gd name="connsiteX667" fmla="*/ 1136076 w 1167625"/>
                <a:gd name="connsiteY667" fmla="*/ 363499 h 590372"/>
                <a:gd name="connsiteX668" fmla="*/ 1136605 w 1167625"/>
                <a:gd name="connsiteY668" fmla="*/ 367992 h 590372"/>
                <a:gd name="connsiteX669" fmla="*/ 1135632 w 1167625"/>
                <a:gd name="connsiteY669" fmla="*/ 369085 h 590372"/>
                <a:gd name="connsiteX670" fmla="*/ 1135632 w 1167625"/>
                <a:gd name="connsiteY670" fmla="*/ 369085 h 590372"/>
                <a:gd name="connsiteX671" fmla="*/ 1134660 w 1167625"/>
                <a:gd name="connsiteY671" fmla="*/ 367992 h 590372"/>
                <a:gd name="connsiteX672" fmla="*/ 1134949 w 1167625"/>
                <a:gd name="connsiteY672" fmla="*/ 365534 h 590372"/>
                <a:gd name="connsiteX673" fmla="*/ 1132696 w 1167625"/>
                <a:gd name="connsiteY673" fmla="*/ 363579 h 590372"/>
                <a:gd name="connsiteX674" fmla="*/ 1132696 w 1167625"/>
                <a:gd name="connsiteY674" fmla="*/ 363579 h 590372"/>
                <a:gd name="connsiteX675" fmla="*/ 1132696 w 1167625"/>
                <a:gd name="connsiteY675" fmla="*/ 363579 h 590372"/>
                <a:gd name="connsiteX676" fmla="*/ 1130444 w 1167625"/>
                <a:gd name="connsiteY676" fmla="*/ 365534 h 590372"/>
                <a:gd name="connsiteX677" fmla="*/ 1130669 w 1167625"/>
                <a:gd name="connsiteY677" fmla="*/ 367445 h 590372"/>
                <a:gd name="connsiteX678" fmla="*/ 1129210 w 1167625"/>
                <a:gd name="connsiteY678" fmla="*/ 369085 h 590372"/>
                <a:gd name="connsiteX679" fmla="*/ 1129210 w 1167625"/>
                <a:gd name="connsiteY679" fmla="*/ 369085 h 590372"/>
                <a:gd name="connsiteX680" fmla="*/ 1127751 w 1167625"/>
                <a:gd name="connsiteY680" fmla="*/ 367445 h 590372"/>
                <a:gd name="connsiteX681" fmla="*/ 1127977 w 1167625"/>
                <a:gd name="connsiteY681" fmla="*/ 365534 h 590372"/>
                <a:gd name="connsiteX682" fmla="*/ 1125725 w 1167625"/>
                <a:gd name="connsiteY682" fmla="*/ 363579 h 590372"/>
                <a:gd name="connsiteX683" fmla="*/ 1125725 w 1167625"/>
                <a:gd name="connsiteY683" fmla="*/ 363579 h 590372"/>
                <a:gd name="connsiteX684" fmla="*/ 1125725 w 1167625"/>
                <a:gd name="connsiteY684" fmla="*/ 363579 h 590372"/>
                <a:gd name="connsiteX685" fmla="*/ 1123472 w 1167625"/>
                <a:gd name="connsiteY685" fmla="*/ 365534 h 590372"/>
                <a:gd name="connsiteX686" fmla="*/ 1123761 w 1167625"/>
                <a:gd name="connsiteY686" fmla="*/ 367992 h 590372"/>
                <a:gd name="connsiteX687" fmla="*/ 1122788 w 1167625"/>
                <a:gd name="connsiteY687" fmla="*/ 369085 h 590372"/>
                <a:gd name="connsiteX688" fmla="*/ 1122788 w 1167625"/>
                <a:gd name="connsiteY688" fmla="*/ 369085 h 590372"/>
                <a:gd name="connsiteX689" fmla="*/ 1121816 w 1167625"/>
                <a:gd name="connsiteY689" fmla="*/ 367992 h 590372"/>
                <a:gd name="connsiteX690" fmla="*/ 1122106 w 1167625"/>
                <a:gd name="connsiteY690" fmla="*/ 365534 h 590372"/>
                <a:gd name="connsiteX691" fmla="*/ 1119854 w 1167625"/>
                <a:gd name="connsiteY691" fmla="*/ 363579 h 590372"/>
                <a:gd name="connsiteX692" fmla="*/ 1119854 w 1167625"/>
                <a:gd name="connsiteY692" fmla="*/ 363579 h 590372"/>
                <a:gd name="connsiteX693" fmla="*/ 1119854 w 1167625"/>
                <a:gd name="connsiteY693" fmla="*/ 363579 h 590372"/>
                <a:gd name="connsiteX694" fmla="*/ 1117601 w 1167625"/>
                <a:gd name="connsiteY694" fmla="*/ 365534 h 590372"/>
                <a:gd name="connsiteX695" fmla="*/ 1117890 w 1167625"/>
                <a:gd name="connsiteY695" fmla="*/ 367992 h 590372"/>
                <a:gd name="connsiteX696" fmla="*/ 1116918 w 1167625"/>
                <a:gd name="connsiteY696" fmla="*/ 369085 h 590372"/>
                <a:gd name="connsiteX697" fmla="*/ 1116918 w 1167625"/>
                <a:gd name="connsiteY697" fmla="*/ 369085 h 590372"/>
                <a:gd name="connsiteX698" fmla="*/ 1115945 w 1167625"/>
                <a:gd name="connsiteY698" fmla="*/ 367992 h 590372"/>
                <a:gd name="connsiteX699" fmla="*/ 1116235 w 1167625"/>
                <a:gd name="connsiteY699" fmla="*/ 365534 h 590372"/>
                <a:gd name="connsiteX700" fmla="*/ 1113983 w 1167625"/>
                <a:gd name="connsiteY700" fmla="*/ 363579 h 590372"/>
                <a:gd name="connsiteX701" fmla="*/ 1113983 w 1167625"/>
                <a:gd name="connsiteY701" fmla="*/ 363579 h 590372"/>
                <a:gd name="connsiteX702" fmla="*/ 1113983 w 1167625"/>
                <a:gd name="connsiteY702" fmla="*/ 363579 h 590372"/>
                <a:gd name="connsiteX703" fmla="*/ 1111730 w 1167625"/>
                <a:gd name="connsiteY703" fmla="*/ 365534 h 590372"/>
                <a:gd name="connsiteX704" fmla="*/ 1111989 w 1167625"/>
                <a:gd name="connsiteY704" fmla="*/ 367735 h 590372"/>
                <a:gd name="connsiteX705" fmla="*/ 1110788 w 1167625"/>
                <a:gd name="connsiteY705" fmla="*/ 369085 h 590372"/>
                <a:gd name="connsiteX706" fmla="*/ 1110788 w 1167625"/>
                <a:gd name="connsiteY706" fmla="*/ 369085 h 590372"/>
                <a:gd name="connsiteX707" fmla="*/ 1109579 w 1167625"/>
                <a:gd name="connsiteY707" fmla="*/ 367877 h 590372"/>
                <a:gd name="connsiteX708" fmla="*/ 1109579 w 1167625"/>
                <a:gd name="connsiteY708" fmla="*/ 355693 h 590372"/>
                <a:gd name="connsiteX709" fmla="*/ 1109762 w 1167625"/>
                <a:gd name="connsiteY709" fmla="*/ 355509 h 590372"/>
                <a:gd name="connsiteX710" fmla="*/ 1109762 w 1167625"/>
                <a:gd name="connsiteY710" fmla="*/ 355509 h 590372"/>
                <a:gd name="connsiteX711" fmla="*/ 1109946 w 1167625"/>
                <a:gd name="connsiteY711" fmla="*/ 355326 h 590372"/>
                <a:gd name="connsiteX712" fmla="*/ 1109946 w 1167625"/>
                <a:gd name="connsiteY712" fmla="*/ 353857 h 590372"/>
                <a:gd name="connsiteX713" fmla="*/ 1108294 w 1167625"/>
                <a:gd name="connsiteY713" fmla="*/ 352207 h 590372"/>
                <a:gd name="connsiteX714" fmla="*/ 1107499 w 1167625"/>
                <a:gd name="connsiteY714" fmla="*/ 352207 h 590372"/>
                <a:gd name="connsiteX715" fmla="*/ 1105113 w 1167625"/>
                <a:gd name="connsiteY715" fmla="*/ 350297 h 590372"/>
                <a:gd name="connsiteX716" fmla="*/ 1105039 w 1167625"/>
                <a:gd name="connsiteY716" fmla="*/ 349968 h 590372"/>
                <a:gd name="connsiteX717" fmla="*/ 1099441 w 1167625"/>
                <a:gd name="connsiteY717" fmla="*/ 349968 h 590372"/>
                <a:gd name="connsiteX718" fmla="*/ 1099223 w 1167625"/>
                <a:gd name="connsiteY718" fmla="*/ 350933 h 590372"/>
                <a:gd name="connsiteX719" fmla="*/ 1097633 w 1167625"/>
                <a:gd name="connsiteY719" fmla="*/ 352207 h 590372"/>
                <a:gd name="connsiteX720" fmla="*/ 1097633 w 1167625"/>
                <a:gd name="connsiteY720" fmla="*/ 352207 h 590372"/>
                <a:gd name="connsiteX721" fmla="*/ 1096001 w 1167625"/>
                <a:gd name="connsiteY721" fmla="*/ 353838 h 590372"/>
                <a:gd name="connsiteX722" fmla="*/ 1096001 w 1167625"/>
                <a:gd name="connsiteY722" fmla="*/ 355875 h 590372"/>
                <a:gd name="connsiteX723" fmla="*/ 1096369 w 1167625"/>
                <a:gd name="connsiteY723" fmla="*/ 356243 h 590372"/>
                <a:gd name="connsiteX724" fmla="*/ 1096369 w 1167625"/>
                <a:gd name="connsiteY724" fmla="*/ 356243 h 590372"/>
                <a:gd name="connsiteX725" fmla="*/ 1096736 w 1167625"/>
                <a:gd name="connsiteY725" fmla="*/ 356610 h 590372"/>
                <a:gd name="connsiteX726" fmla="*/ 1096736 w 1167625"/>
                <a:gd name="connsiteY726" fmla="*/ 369496 h 590372"/>
                <a:gd name="connsiteX727" fmla="*/ 1096045 w 1167625"/>
                <a:gd name="connsiteY727" fmla="*/ 370187 h 590372"/>
                <a:gd name="connsiteX728" fmla="*/ 1096045 w 1167625"/>
                <a:gd name="connsiteY728" fmla="*/ 370187 h 590372"/>
                <a:gd name="connsiteX729" fmla="*/ 1095358 w 1167625"/>
                <a:gd name="connsiteY729" fmla="*/ 369414 h 590372"/>
                <a:gd name="connsiteX730" fmla="*/ 1095686 w 1167625"/>
                <a:gd name="connsiteY730" fmla="*/ 366634 h 590372"/>
                <a:gd name="connsiteX731" fmla="*/ 1093434 w 1167625"/>
                <a:gd name="connsiteY731" fmla="*/ 364680 h 590372"/>
                <a:gd name="connsiteX732" fmla="*/ 1093434 w 1167625"/>
                <a:gd name="connsiteY732" fmla="*/ 364680 h 590372"/>
                <a:gd name="connsiteX733" fmla="*/ 1093434 w 1167625"/>
                <a:gd name="connsiteY733" fmla="*/ 364680 h 590372"/>
                <a:gd name="connsiteX734" fmla="*/ 1091181 w 1167625"/>
                <a:gd name="connsiteY734" fmla="*/ 366634 h 590372"/>
                <a:gd name="connsiteX735" fmla="*/ 1091470 w 1167625"/>
                <a:gd name="connsiteY735" fmla="*/ 369093 h 590372"/>
                <a:gd name="connsiteX736" fmla="*/ 1090498 w 1167625"/>
                <a:gd name="connsiteY736" fmla="*/ 370187 h 590372"/>
                <a:gd name="connsiteX737" fmla="*/ 1090498 w 1167625"/>
                <a:gd name="connsiteY737" fmla="*/ 370187 h 590372"/>
                <a:gd name="connsiteX738" fmla="*/ 1089526 w 1167625"/>
                <a:gd name="connsiteY738" fmla="*/ 369093 h 590372"/>
                <a:gd name="connsiteX739" fmla="*/ 1089814 w 1167625"/>
                <a:gd name="connsiteY739" fmla="*/ 366634 h 590372"/>
                <a:gd name="connsiteX740" fmla="*/ 1087562 w 1167625"/>
                <a:gd name="connsiteY740" fmla="*/ 364680 h 590372"/>
                <a:gd name="connsiteX741" fmla="*/ 1087562 w 1167625"/>
                <a:gd name="connsiteY741" fmla="*/ 364680 h 590372"/>
                <a:gd name="connsiteX742" fmla="*/ 1087562 w 1167625"/>
                <a:gd name="connsiteY742" fmla="*/ 364680 h 590372"/>
                <a:gd name="connsiteX743" fmla="*/ 1085309 w 1167625"/>
                <a:gd name="connsiteY743" fmla="*/ 366634 h 590372"/>
                <a:gd name="connsiteX744" fmla="*/ 1085578 w 1167625"/>
                <a:gd name="connsiteY744" fmla="*/ 368911 h 590372"/>
                <a:gd name="connsiteX745" fmla="*/ 1084443 w 1167625"/>
                <a:gd name="connsiteY745" fmla="*/ 370187 h 590372"/>
                <a:gd name="connsiteX746" fmla="*/ 1084443 w 1167625"/>
                <a:gd name="connsiteY746" fmla="*/ 370187 h 590372"/>
                <a:gd name="connsiteX747" fmla="*/ 1083308 w 1167625"/>
                <a:gd name="connsiteY747" fmla="*/ 368911 h 590372"/>
                <a:gd name="connsiteX748" fmla="*/ 1083577 w 1167625"/>
                <a:gd name="connsiteY748" fmla="*/ 366634 h 590372"/>
                <a:gd name="connsiteX749" fmla="*/ 1081325 w 1167625"/>
                <a:gd name="connsiteY749" fmla="*/ 364680 h 590372"/>
                <a:gd name="connsiteX750" fmla="*/ 1081325 w 1167625"/>
                <a:gd name="connsiteY750" fmla="*/ 364680 h 590372"/>
                <a:gd name="connsiteX751" fmla="*/ 1081325 w 1167625"/>
                <a:gd name="connsiteY751" fmla="*/ 364680 h 590372"/>
                <a:gd name="connsiteX752" fmla="*/ 1079072 w 1167625"/>
                <a:gd name="connsiteY752" fmla="*/ 366634 h 590372"/>
                <a:gd name="connsiteX753" fmla="*/ 1079340 w 1167625"/>
                <a:gd name="connsiteY753" fmla="*/ 368911 h 590372"/>
                <a:gd name="connsiteX754" fmla="*/ 1078205 w 1167625"/>
                <a:gd name="connsiteY754" fmla="*/ 370187 h 590372"/>
                <a:gd name="connsiteX755" fmla="*/ 1078205 w 1167625"/>
                <a:gd name="connsiteY755" fmla="*/ 370187 h 590372"/>
                <a:gd name="connsiteX756" fmla="*/ 1077071 w 1167625"/>
                <a:gd name="connsiteY756" fmla="*/ 368911 h 590372"/>
                <a:gd name="connsiteX757" fmla="*/ 1077339 w 1167625"/>
                <a:gd name="connsiteY757" fmla="*/ 366634 h 590372"/>
                <a:gd name="connsiteX758" fmla="*/ 1075086 w 1167625"/>
                <a:gd name="connsiteY758" fmla="*/ 364680 h 590372"/>
                <a:gd name="connsiteX759" fmla="*/ 1075086 w 1167625"/>
                <a:gd name="connsiteY759" fmla="*/ 364680 h 590372"/>
                <a:gd name="connsiteX760" fmla="*/ 1075086 w 1167625"/>
                <a:gd name="connsiteY760" fmla="*/ 364680 h 590372"/>
                <a:gd name="connsiteX761" fmla="*/ 1072834 w 1167625"/>
                <a:gd name="connsiteY761" fmla="*/ 366634 h 590372"/>
                <a:gd name="connsiteX762" fmla="*/ 1073122 w 1167625"/>
                <a:gd name="connsiteY762" fmla="*/ 369093 h 590372"/>
                <a:gd name="connsiteX763" fmla="*/ 1072150 w 1167625"/>
                <a:gd name="connsiteY763" fmla="*/ 370187 h 590372"/>
                <a:gd name="connsiteX764" fmla="*/ 1072150 w 1167625"/>
                <a:gd name="connsiteY764" fmla="*/ 370187 h 590372"/>
                <a:gd name="connsiteX765" fmla="*/ 1071178 w 1167625"/>
                <a:gd name="connsiteY765" fmla="*/ 369093 h 590372"/>
                <a:gd name="connsiteX766" fmla="*/ 1071468 w 1167625"/>
                <a:gd name="connsiteY766" fmla="*/ 366634 h 590372"/>
                <a:gd name="connsiteX767" fmla="*/ 1069215 w 1167625"/>
                <a:gd name="connsiteY767" fmla="*/ 364680 h 590372"/>
                <a:gd name="connsiteX768" fmla="*/ 1069215 w 1167625"/>
                <a:gd name="connsiteY768" fmla="*/ 364680 h 590372"/>
                <a:gd name="connsiteX769" fmla="*/ 1069215 w 1167625"/>
                <a:gd name="connsiteY769" fmla="*/ 364680 h 590372"/>
                <a:gd name="connsiteX770" fmla="*/ 1066963 w 1167625"/>
                <a:gd name="connsiteY770" fmla="*/ 366634 h 590372"/>
                <a:gd name="connsiteX771" fmla="*/ 1067251 w 1167625"/>
                <a:gd name="connsiteY771" fmla="*/ 369093 h 590372"/>
                <a:gd name="connsiteX772" fmla="*/ 1066279 w 1167625"/>
                <a:gd name="connsiteY772" fmla="*/ 370187 h 590372"/>
                <a:gd name="connsiteX773" fmla="*/ 1066279 w 1167625"/>
                <a:gd name="connsiteY773" fmla="*/ 370187 h 590372"/>
                <a:gd name="connsiteX774" fmla="*/ 1065307 w 1167625"/>
                <a:gd name="connsiteY774" fmla="*/ 369093 h 590372"/>
                <a:gd name="connsiteX775" fmla="*/ 1065596 w 1167625"/>
                <a:gd name="connsiteY775" fmla="*/ 366634 h 590372"/>
                <a:gd name="connsiteX776" fmla="*/ 1063343 w 1167625"/>
                <a:gd name="connsiteY776" fmla="*/ 364680 h 590372"/>
                <a:gd name="connsiteX777" fmla="*/ 1063343 w 1167625"/>
                <a:gd name="connsiteY777" fmla="*/ 364680 h 590372"/>
                <a:gd name="connsiteX778" fmla="*/ 1063343 w 1167625"/>
                <a:gd name="connsiteY778" fmla="*/ 364680 h 590372"/>
                <a:gd name="connsiteX779" fmla="*/ 1061092 w 1167625"/>
                <a:gd name="connsiteY779" fmla="*/ 366634 h 590372"/>
                <a:gd name="connsiteX780" fmla="*/ 1061381 w 1167625"/>
                <a:gd name="connsiteY780" fmla="*/ 369093 h 590372"/>
                <a:gd name="connsiteX781" fmla="*/ 1060408 w 1167625"/>
                <a:gd name="connsiteY781" fmla="*/ 370187 h 590372"/>
                <a:gd name="connsiteX782" fmla="*/ 1060408 w 1167625"/>
                <a:gd name="connsiteY782" fmla="*/ 370187 h 590372"/>
                <a:gd name="connsiteX783" fmla="*/ 1059436 w 1167625"/>
                <a:gd name="connsiteY783" fmla="*/ 369093 h 590372"/>
                <a:gd name="connsiteX784" fmla="*/ 1059948 w 1167625"/>
                <a:gd name="connsiteY784" fmla="*/ 364747 h 590372"/>
                <a:gd name="connsiteX785" fmla="*/ 1059259 w 1167625"/>
                <a:gd name="connsiteY785" fmla="*/ 364148 h 590372"/>
                <a:gd name="connsiteX786" fmla="*/ 1059259 w 1167625"/>
                <a:gd name="connsiteY786" fmla="*/ 364148 h 590372"/>
                <a:gd name="connsiteX787" fmla="*/ 1058573 w 1167625"/>
                <a:gd name="connsiteY787" fmla="*/ 363601 h 590372"/>
                <a:gd name="connsiteX788" fmla="*/ 1058573 w 1167625"/>
                <a:gd name="connsiteY788" fmla="*/ 292394 h 590372"/>
                <a:gd name="connsiteX789" fmla="*/ 1057840 w 1167625"/>
                <a:gd name="connsiteY789" fmla="*/ 282121 h 590372"/>
                <a:gd name="connsiteX790" fmla="*/ 1057840 w 1167625"/>
                <a:gd name="connsiteY790" fmla="*/ 281386 h 590372"/>
                <a:gd name="connsiteX791" fmla="*/ 1058573 w 1167625"/>
                <a:gd name="connsiteY791" fmla="*/ 280653 h 590372"/>
                <a:gd name="connsiteX792" fmla="*/ 1058573 w 1167625"/>
                <a:gd name="connsiteY792" fmla="*/ 280653 h 590372"/>
                <a:gd name="connsiteX793" fmla="*/ 1059308 w 1167625"/>
                <a:gd name="connsiteY793" fmla="*/ 279918 h 590372"/>
                <a:gd name="connsiteX794" fmla="*/ 1059308 w 1167625"/>
                <a:gd name="connsiteY794" fmla="*/ 278267 h 590372"/>
                <a:gd name="connsiteX795" fmla="*/ 1059857 w 1167625"/>
                <a:gd name="connsiteY795" fmla="*/ 277716 h 590372"/>
                <a:gd name="connsiteX796" fmla="*/ 1059857 w 1167625"/>
                <a:gd name="connsiteY796" fmla="*/ 277716 h 590372"/>
                <a:gd name="connsiteX797" fmla="*/ 1060408 w 1167625"/>
                <a:gd name="connsiteY797" fmla="*/ 277167 h 590372"/>
                <a:gd name="connsiteX798" fmla="*/ 1060408 w 1167625"/>
                <a:gd name="connsiteY798" fmla="*/ 270644 h 590372"/>
                <a:gd name="connsiteX799" fmla="*/ 1059775 w 1167625"/>
                <a:gd name="connsiteY799" fmla="*/ 270011 h 590372"/>
                <a:gd name="connsiteX800" fmla="*/ 1059775 w 1167625"/>
                <a:gd name="connsiteY800" fmla="*/ 270011 h 590372"/>
                <a:gd name="connsiteX801" fmla="*/ 1059170 w 1167625"/>
                <a:gd name="connsiteY801" fmla="*/ 269564 h 590372"/>
                <a:gd name="connsiteX802" fmla="*/ 1057890 w 1167625"/>
                <a:gd name="connsiteY802" fmla="*/ 265401 h 590372"/>
                <a:gd name="connsiteX803" fmla="*/ 1057820 w 1167625"/>
                <a:gd name="connsiteY803" fmla="*/ 265075 h 590372"/>
                <a:gd name="connsiteX804" fmla="*/ 1057820 w 1167625"/>
                <a:gd name="connsiteY804" fmla="*/ 265075 h 590372"/>
                <a:gd name="connsiteX805" fmla="*/ 1054190 w 1167625"/>
                <a:gd name="connsiteY805" fmla="*/ 265075 h 590372"/>
                <a:gd name="connsiteX806" fmla="*/ 1054190 w 1167625"/>
                <a:gd name="connsiteY806" fmla="*/ 265075 h 590372"/>
                <a:gd name="connsiteX807" fmla="*/ 1054122 w 1167625"/>
                <a:gd name="connsiteY807" fmla="*/ 265401 h 590372"/>
                <a:gd name="connsiteX808" fmla="*/ 1052840 w 1167625"/>
                <a:gd name="connsiteY808" fmla="*/ 269564 h 590372"/>
                <a:gd name="connsiteX809" fmla="*/ 1052235 w 1167625"/>
                <a:gd name="connsiteY809" fmla="*/ 270011 h 590372"/>
                <a:gd name="connsiteX810" fmla="*/ 1052180 w 1167625"/>
                <a:gd name="connsiteY810" fmla="*/ 270011 h 590372"/>
                <a:gd name="connsiteX811" fmla="*/ 1051601 w 1167625"/>
                <a:gd name="connsiteY811" fmla="*/ 270589 h 590372"/>
                <a:gd name="connsiteX812" fmla="*/ 1051601 w 1167625"/>
                <a:gd name="connsiteY812" fmla="*/ 270589 h 590372"/>
                <a:gd name="connsiteX813" fmla="*/ 1050789 w 1167625"/>
                <a:gd name="connsiteY813" fmla="*/ 271117 h 590372"/>
                <a:gd name="connsiteX814" fmla="*/ 1048699 w 1167625"/>
                <a:gd name="connsiteY814" fmla="*/ 270189 h 590372"/>
                <a:gd name="connsiteX815" fmla="*/ 1047861 w 1167625"/>
                <a:gd name="connsiteY815" fmla="*/ 270011 h 590372"/>
                <a:gd name="connsiteX816" fmla="*/ 1047399 w 1167625"/>
                <a:gd name="connsiteY816" fmla="*/ 270011 h 590372"/>
                <a:gd name="connsiteX817" fmla="*/ 1043162 w 1167625"/>
                <a:gd name="connsiteY817" fmla="*/ 265773 h 590372"/>
                <a:gd name="connsiteX818" fmla="*/ 1043162 w 1167625"/>
                <a:gd name="connsiteY818" fmla="*/ 258268 h 590372"/>
                <a:gd name="connsiteX819" fmla="*/ 1042061 w 1167625"/>
                <a:gd name="connsiteY819" fmla="*/ 257168 h 590372"/>
                <a:gd name="connsiteX820" fmla="*/ 1042061 w 1167625"/>
                <a:gd name="connsiteY820" fmla="*/ 257168 h 590372"/>
                <a:gd name="connsiteX821" fmla="*/ 1040960 w 1167625"/>
                <a:gd name="connsiteY821" fmla="*/ 256067 h 590372"/>
                <a:gd name="connsiteX822" fmla="*/ 1040960 w 1167625"/>
                <a:gd name="connsiteY822" fmla="*/ 236659 h 590372"/>
                <a:gd name="connsiteX823" fmla="*/ 1040553 w 1167625"/>
                <a:gd name="connsiteY823" fmla="*/ 236253 h 590372"/>
                <a:gd name="connsiteX824" fmla="*/ 1040553 w 1167625"/>
                <a:gd name="connsiteY824" fmla="*/ 236253 h 590372"/>
                <a:gd name="connsiteX825" fmla="*/ 1040156 w 1167625"/>
                <a:gd name="connsiteY825" fmla="*/ 235933 h 590372"/>
                <a:gd name="connsiteX826" fmla="*/ 1038865 w 1167625"/>
                <a:gd name="connsiteY826" fmla="*/ 230126 h 590372"/>
                <a:gd name="connsiteX827" fmla="*/ 1038268 w 1167625"/>
                <a:gd name="connsiteY827" fmla="*/ 229647 h 590372"/>
                <a:gd name="connsiteX828" fmla="*/ 1038268 w 1167625"/>
                <a:gd name="connsiteY828" fmla="*/ 229647 h 590372"/>
                <a:gd name="connsiteX829" fmla="*/ 1037658 w 1167625"/>
                <a:gd name="connsiteY829" fmla="*/ 229036 h 590372"/>
                <a:gd name="connsiteX830" fmla="*/ 1037658 w 1167625"/>
                <a:gd name="connsiteY830" fmla="*/ 219739 h 590372"/>
                <a:gd name="connsiteX831" fmla="*/ 1038024 w 1167625"/>
                <a:gd name="connsiteY831" fmla="*/ 219373 h 590372"/>
                <a:gd name="connsiteX832" fmla="*/ 1038024 w 1167625"/>
                <a:gd name="connsiteY832" fmla="*/ 219373 h 590372"/>
                <a:gd name="connsiteX833" fmla="*/ 1038391 w 1167625"/>
                <a:gd name="connsiteY833" fmla="*/ 219006 h 590372"/>
                <a:gd name="connsiteX834" fmla="*/ 1038391 w 1167625"/>
                <a:gd name="connsiteY834" fmla="*/ 215153 h 590372"/>
                <a:gd name="connsiteX835" fmla="*/ 1038942 w 1167625"/>
                <a:gd name="connsiteY835" fmla="*/ 214602 h 590372"/>
                <a:gd name="connsiteX836" fmla="*/ 1038942 w 1167625"/>
                <a:gd name="connsiteY836" fmla="*/ 214602 h 590372"/>
                <a:gd name="connsiteX837" fmla="*/ 1039492 w 1167625"/>
                <a:gd name="connsiteY837" fmla="*/ 214052 h 590372"/>
                <a:gd name="connsiteX838" fmla="*/ 1039492 w 1167625"/>
                <a:gd name="connsiteY838" fmla="*/ 208547 h 590372"/>
                <a:gd name="connsiteX839" fmla="*/ 1038942 w 1167625"/>
                <a:gd name="connsiteY839" fmla="*/ 207997 h 590372"/>
                <a:gd name="connsiteX840" fmla="*/ 1038942 w 1167625"/>
                <a:gd name="connsiteY840" fmla="*/ 207997 h 590372"/>
                <a:gd name="connsiteX841" fmla="*/ 1038391 w 1167625"/>
                <a:gd name="connsiteY841" fmla="*/ 207446 h 590372"/>
                <a:gd name="connsiteX842" fmla="*/ 1038391 w 1167625"/>
                <a:gd name="connsiteY842" fmla="*/ 193271 h 590372"/>
                <a:gd name="connsiteX843" fmla="*/ 1038710 w 1167625"/>
                <a:gd name="connsiteY843" fmla="*/ 192952 h 590372"/>
                <a:gd name="connsiteX844" fmla="*/ 1038710 w 1167625"/>
                <a:gd name="connsiteY844" fmla="*/ 192952 h 590372"/>
                <a:gd name="connsiteX845" fmla="*/ 1039019 w 1167625"/>
                <a:gd name="connsiteY845" fmla="*/ 192552 h 590372"/>
                <a:gd name="connsiteX846" fmla="*/ 1037658 w 1167625"/>
                <a:gd name="connsiteY846" fmla="*/ 187449 h 590372"/>
                <a:gd name="connsiteX847" fmla="*/ 1036076 w 1167625"/>
                <a:gd name="connsiteY847" fmla="*/ 182930 h 590372"/>
                <a:gd name="connsiteX848" fmla="*/ 1032101 w 1167625"/>
                <a:gd name="connsiteY848" fmla="*/ 180110 h 590372"/>
                <a:gd name="connsiteX849" fmla="*/ 1032101 w 1167625"/>
                <a:gd name="connsiteY849" fmla="*/ 180110 h 590372"/>
                <a:gd name="connsiteX850" fmla="*/ 1027935 w 1167625"/>
                <a:gd name="connsiteY850" fmla="*/ 176536 h 590372"/>
                <a:gd name="connsiteX851" fmla="*/ 1018966 w 1167625"/>
                <a:gd name="connsiteY851" fmla="*/ 118062 h 590372"/>
                <a:gd name="connsiteX852" fmla="*/ 1020535 w 1167625"/>
                <a:gd name="connsiteY852" fmla="*/ 117184 h 590372"/>
                <a:gd name="connsiteX853" fmla="*/ 1020535 w 1167625"/>
                <a:gd name="connsiteY853" fmla="*/ 117184 h 590372"/>
                <a:gd name="connsiteX854" fmla="*/ 1022054 w 1167625"/>
                <a:gd name="connsiteY854" fmla="*/ 116114 h 590372"/>
                <a:gd name="connsiteX855" fmla="*/ 1021512 w 1167625"/>
                <a:gd name="connsiteY855" fmla="*/ 114671 h 590372"/>
                <a:gd name="connsiteX856" fmla="*/ 1021996 w 1167625"/>
                <a:gd name="connsiteY856" fmla="*/ 113085 h 590372"/>
                <a:gd name="connsiteX857" fmla="*/ 1022081 w 1167625"/>
                <a:gd name="connsiteY857" fmla="*/ 113024 h 590372"/>
                <a:gd name="connsiteX858" fmla="*/ 1021128 w 1167625"/>
                <a:gd name="connsiteY858" fmla="*/ 110310 h 590372"/>
                <a:gd name="connsiteX859" fmla="*/ 1020731 w 1167625"/>
                <a:gd name="connsiteY859" fmla="*/ 110332 h 590372"/>
                <a:gd name="connsiteX860" fmla="*/ 1019435 w 1167625"/>
                <a:gd name="connsiteY860" fmla="*/ 109363 h 590372"/>
                <a:gd name="connsiteX861" fmla="*/ 1019435 w 1167625"/>
                <a:gd name="connsiteY861" fmla="*/ 109363 h 590372"/>
                <a:gd name="connsiteX862" fmla="*/ 1016983 w 1167625"/>
                <a:gd name="connsiteY862" fmla="*/ 109363 h 590372"/>
                <a:gd name="connsiteX863" fmla="*/ 1016983 w 1167625"/>
                <a:gd name="connsiteY863" fmla="*/ 109363 h 590372"/>
                <a:gd name="connsiteX864" fmla="*/ 1015688 w 1167625"/>
                <a:gd name="connsiteY864" fmla="*/ 110332 h 590372"/>
                <a:gd name="connsiteX865" fmla="*/ 1015292 w 1167625"/>
                <a:gd name="connsiteY865" fmla="*/ 110310 h 590372"/>
                <a:gd name="connsiteX866" fmla="*/ 1014338 w 1167625"/>
                <a:gd name="connsiteY866" fmla="*/ 113024 h 590372"/>
                <a:gd name="connsiteX867" fmla="*/ 1014424 w 1167625"/>
                <a:gd name="connsiteY867" fmla="*/ 113085 h 590372"/>
                <a:gd name="connsiteX868" fmla="*/ 1014908 w 1167625"/>
                <a:gd name="connsiteY868" fmla="*/ 114671 h 590372"/>
                <a:gd name="connsiteX869" fmla="*/ 1014366 w 1167625"/>
                <a:gd name="connsiteY869" fmla="*/ 116114 h 590372"/>
                <a:gd name="connsiteX870" fmla="*/ 1015885 w 1167625"/>
                <a:gd name="connsiteY870" fmla="*/ 117184 h 590372"/>
                <a:gd name="connsiteX871" fmla="*/ 1015885 w 1167625"/>
                <a:gd name="connsiteY871" fmla="*/ 117184 h 590372"/>
                <a:gd name="connsiteX872" fmla="*/ 1017454 w 1167625"/>
                <a:gd name="connsiteY872" fmla="*/ 118062 h 590372"/>
                <a:gd name="connsiteX873" fmla="*/ 1008453 w 1167625"/>
                <a:gd name="connsiteY873" fmla="*/ 176734 h 590372"/>
                <a:gd name="connsiteX874" fmla="*/ 1004520 w 1167625"/>
                <a:gd name="connsiteY874" fmla="*/ 180110 h 590372"/>
                <a:gd name="connsiteX875" fmla="*/ 1004520 w 1167625"/>
                <a:gd name="connsiteY875" fmla="*/ 180110 h 590372"/>
                <a:gd name="connsiteX876" fmla="*/ 1000765 w 1167625"/>
                <a:gd name="connsiteY876" fmla="*/ 182774 h 590372"/>
                <a:gd name="connsiteX877" fmla="*/ 999129 w 1167625"/>
                <a:gd name="connsiteY877" fmla="*/ 187449 h 590372"/>
                <a:gd name="connsiteX878" fmla="*/ 997767 w 1167625"/>
                <a:gd name="connsiteY878" fmla="*/ 192552 h 590372"/>
                <a:gd name="connsiteX879" fmla="*/ 998076 w 1167625"/>
                <a:gd name="connsiteY879" fmla="*/ 192952 h 590372"/>
                <a:gd name="connsiteX880" fmla="*/ 998076 w 1167625"/>
                <a:gd name="connsiteY880" fmla="*/ 192952 h 590372"/>
                <a:gd name="connsiteX881" fmla="*/ 998394 w 1167625"/>
                <a:gd name="connsiteY881" fmla="*/ 193271 h 590372"/>
                <a:gd name="connsiteX882" fmla="*/ 998394 w 1167625"/>
                <a:gd name="connsiteY882" fmla="*/ 207446 h 590372"/>
                <a:gd name="connsiteX883" fmla="*/ 997845 w 1167625"/>
                <a:gd name="connsiteY883" fmla="*/ 207997 h 590372"/>
                <a:gd name="connsiteX884" fmla="*/ 997845 w 1167625"/>
                <a:gd name="connsiteY884" fmla="*/ 207997 h 590372"/>
                <a:gd name="connsiteX885" fmla="*/ 997294 w 1167625"/>
                <a:gd name="connsiteY885" fmla="*/ 208547 h 590372"/>
                <a:gd name="connsiteX886" fmla="*/ 997294 w 1167625"/>
                <a:gd name="connsiteY886" fmla="*/ 214052 h 590372"/>
                <a:gd name="connsiteX887" fmla="*/ 997845 w 1167625"/>
                <a:gd name="connsiteY887" fmla="*/ 214602 h 590372"/>
                <a:gd name="connsiteX888" fmla="*/ 997845 w 1167625"/>
                <a:gd name="connsiteY888" fmla="*/ 214602 h 590372"/>
                <a:gd name="connsiteX889" fmla="*/ 998394 w 1167625"/>
                <a:gd name="connsiteY889" fmla="*/ 215153 h 590372"/>
                <a:gd name="connsiteX890" fmla="*/ 998394 w 1167625"/>
                <a:gd name="connsiteY890" fmla="*/ 219006 h 590372"/>
                <a:gd name="connsiteX891" fmla="*/ 998762 w 1167625"/>
                <a:gd name="connsiteY891" fmla="*/ 219373 h 590372"/>
                <a:gd name="connsiteX892" fmla="*/ 998762 w 1167625"/>
                <a:gd name="connsiteY892" fmla="*/ 219373 h 590372"/>
                <a:gd name="connsiteX893" fmla="*/ 999129 w 1167625"/>
                <a:gd name="connsiteY893" fmla="*/ 219739 h 590372"/>
                <a:gd name="connsiteX894" fmla="*/ 999129 w 1167625"/>
                <a:gd name="connsiteY894" fmla="*/ 230136 h 590372"/>
                <a:gd name="connsiteX895" fmla="*/ 998518 w 1167625"/>
                <a:gd name="connsiteY895" fmla="*/ 230748 h 590372"/>
                <a:gd name="connsiteX896" fmla="*/ 998518 w 1167625"/>
                <a:gd name="connsiteY896" fmla="*/ 230748 h 590372"/>
                <a:gd name="connsiteX897" fmla="*/ 997922 w 1167625"/>
                <a:gd name="connsiteY897" fmla="*/ 231227 h 590372"/>
                <a:gd name="connsiteX898" fmla="*/ 996667 w 1167625"/>
                <a:gd name="connsiteY898" fmla="*/ 236874 h 590372"/>
                <a:gd name="connsiteX899" fmla="*/ 996070 w 1167625"/>
                <a:gd name="connsiteY899" fmla="*/ 237353 h 590372"/>
                <a:gd name="connsiteX900" fmla="*/ 996070 w 1167625"/>
                <a:gd name="connsiteY900" fmla="*/ 237353 h 590372"/>
                <a:gd name="connsiteX901" fmla="*/ 995460 w 1167625"/>
                <a:gd name="connsiteY901" fmla="*/ 237963 h 590372"/>
                <a:gd name="connsiteX902" fmla="*/ 995460 w 1167625"/>
                <a:gd name="connsiteY902" fmla="*/ 257535 h 590372"/>
                <a:gd name="connsiteX903" fmla="*/ 994725 w 1167625"/>
                <a:gd name="connsiteY903" fmla="*/ 258268 h 590372"/>
                <a:gd name="connsiteX904" fmla="*/ 994725 w 1167625"/>
                <a:gd name="connsiteY904" fmla="*/ 258268 h 590372"/>
                <a:gd name="connsiteX905" fmla="*/ 993992 w 1167625"/>
                <a:gd name="connsiteY905" fmla="*/ 259003 h 590372"/>
                <a:gd name="connsiteX906" fmla="*/ 993992 w 1167625"/>
                <a:gd name="connsiteY906" fmla="*/ 269295 h 590372"/>
                <a:gd name="connsiteX907" fmla="*/ 992176 w 1167625"/>
                <a:gd name="connsiteY907" fmla="*/ 271112 h 590372"/>
                <a:gd name="connsiteX908" fmla="*/ 992176 w 1167625"/>
                <a:gd name="connsiteY908" fmla="*/ 271112 h 590372"/>
                <a:gd name="connsiteX909" fmla="*/ 991437 w 1167625"/>
                <a:gd name="connsiteY909" fmla="*/ 271268 h 590372"/>
                <a:gd name="connsiteX910" fmla="*/ 989300 w 1167625"/>
                <a:gd name="connsiteY910" fmla="*/ 272218 h 590372"/>
                <a:gd name="connsiteX911" fmla="*/ 988488 w 1167625"/>
                <a:gd name="connsiteY911" fmla="*/ 271689 h 590372"/>
                <a:gd name="connsiteX912" fmla="*/ 988488 w 1167625"/>
                <a:gd name="connsiteY912" fmla="*/ 271689 h 590372"/>
                <a:gd name="connsiteX913" fmla="*/ 987909 w 1167625"/>
                <a:gd name="connsiteY913" fmla="*/ 271112 h 590372"/>
                <a:gd name="connsiteX914" fmla="*/ 987854 w 1167625"/>
                <a:gd name="connsiteY914" fmla="*/ 271112 h 590372"/>
                <a:gd name="connsiteX915" fmla="*/ 987249 w 1167625"/>
                <a:gd name="connsiteY915" fmla="*/ 270665 h 590372"/>
                <a:gd name="connsiteX916" fmla="*/ 985968 w 1167625"/>
                <a:gd name="connsiteY916" fmla="*/ 266502 h 590372"/>
                <a:gd name="connsiteX917" fmla="*/ 985899 w 1167625"/>
                <a:gd name="connsiteY917" fmla="*/ 266175 h 590372"/>
                <a:gd name="connsiteX918" fmla="*/ 985899 w 1167625"/>
                <a:gd name="connsiteY918" fmla="*/ 266175 h 590372"/>
                <a:gd name="connsiteX919" fmla="*/ 982268 w 1167625"/>
                <a:gd name="connsiteY919" fmla="*/ 266175 h 590372"/>
                <a:gd name="connsiteX920" fmla="*/ 982268 w 1167625"/>
                <a:gd name="connsiteY920" fmla="*/ 266175 h 590372"/>
                <a:gd name="connsiteX921" fmla="*/ 982200 w 1167625"/>
                <a:gd name="connsiteY921" fmla="*/ 266502 h 590372"/>
                <a:gd name="connsiteX922" fmla="*/ 980919 w 1167625"/>
                <a:gd name="connsiteY922" fmla="*/ 270665 h 590372"/>
                <a:gd name="connsiteX923" fmla="*/ 980313 w 1167625"/>
                <a:gd name="connsiteY923" fmla="*/ 271112 h 590372"/>
                <a:gd name="connsiteX924" fmla="*/ 980313 w 1167625"/>
                <a:gd name="connsiteY924" fmla="*/ 271112 h 590372"/>
                <a:gd name="connsiteX925" fmla="*/ 979681 w 1167625"/>
                <a:gd name="connsiteY925" fmla="*/ 271745 h 590372"/>
                <a:gd name="connsiteX926" fmla="*/ 979681 w 1167625"/>
                <a:gd name="connsiteY926" fmla="*/ 278267 h 590372"/>
                <a:gd name="connsiteX927" fmla="*/ 980231 w 1167625"/>
                <a:gd name="connsiteY927" fmla="*/ 278817 h 590372"/>
                <a:gd name="connsiteX928" fmla="*/ 980231 w 1167625"/>
                <a:gd name="connsiteY928" fmla="*/ 278817 h 590372"/>
                <a:gd name="connsiteX929" fmla="*/ 980782 w 1167625"/>
                <a:gd name="connsiteY929" fmla="*/ 279368 h 590372"/>
                <a:gd name="connsiteX930" fmla="*/ 980782 w 1167625"/>
                <a:gd name="connsiteY930" fmla="*/ 281019 h 590372"/>
                <a:gd name="connsiteX931" fmla="*/ 981515 w 1167625"/>
                <a:gd name="connsiteY931" fmla="*/ 281753 h 590372"/>
                <a:gd name="connsiteX932" fmla="*/ 981515 w 1167625"/>
                <a:gd name="connsiteY932" fmla="*/ 281753 h 590372"/>
                <a:gd name="connsiteX933" fmla="*/ 982250 w 1167625"/>
                <a:gd name="connsiteY933" fmla="*/ 282487 h 590372"/>
                <a:gd name="connsiteX934" fmla="*/ 982250 w 1167625"/>
                <a:gd name="connsiteY934" fmla="*/ 283221 h 590372"/>
                <a:gd name="connsiteX935" fmla="*/ 981515 w 1167625"/>
                <a:gd name="connsiteY935" fmla="*/ 293495 h 590372"/>
                <a:gd name="connsiteX936" fmla="*/ 981515 w 1167625"/>
                <a:gd name="connsiteY936" fmla="*/ 370229 h 590372"/>
                <a:gd name="connsiteX937" fmla="*/ 980825 w 1167625"/>
                <a:gd name="connsiteY937" fmla="*/ 370921 h 590372"/>
                <a:gd name="connsiteX938" fmla="*/ 980825 w 1167625"/>
                <a:gd name="connsiteY938" fmla="*/ 370921 h 590372"/>
                <a:gd name="connsiteX939" fmla="*/ 980139 w 1167625"/>
                <a:gd name="connsiteY939" fmla="*/ 370149 h 590372"/>
                <a:gd name="connsiteX940" fmla="*/ 980465 w 1167625"/>
                <a:gd name="connsiteY940" fmla="*/ 367369 h 590372"/>
                <a:gd name="connsiteX941" fmla="*/ 978213 w 1167625"/>
                <a:gd name="connsiteY941" fmla="*/ 365413 h 590372"/>
                <a:gd name="connsiteX942" fmla="*/ 978213 w 1167625"/>
                <a:gd name="connsiteY942" fmla="*/ 365413 h 590372"/>
                <a:gd name="connsiteX943" fmla="*/ 978213 w 1167625"/>
                <a:gd name="connsiteY943" fmla="*/ 365413 h 590372"/>
                <a:gd name="connsiteX944" fmla="*/ 975960 w 1167625"/>
                <a:gd name="connsiteY944" fmla="*/ 367369 h 590372"/>
                <a:gd name="connsiteX945" fmla="*/ 976249 w 1167625"/>
                <a:gd name="connsiteY945" fmla="*/ 369828 h 590372"/>
                <a:gd name="connsiteX946" fmla="*/ 975277 w 1167625"/>
                <a:gd name="connsiteY946" fmla="*/ 370921 h 590372"/>
                <a:gd name="connsiteX947" fmla="*/ 975277 w 1167625"/>
                <a:gd name="connsiteY947" fmla="*/ 370921 h 590372"/>
                <a:gd name="connsiteX948" fmla="*/ 974305 w 1167625"/>
                <a:gd name="connsiteY948" fmla="*/ 369828 h 590372"/>
                <a:gd name="connsiteX949" fmla="*/ 974595 w 1167625"/>
                <a:gd name="connsiteY949" fmla="*/ 367369 h 590372"/>
                <a:gd name="connsiteX950" fmla="*/ 972342 w 1167625"/>
                <a:gd name="connsiteY950" fmla="*/ 365413 h 590372"/>
                <a:gd name="connsiteX951" fmla="*/ 972342 w 1167625"/>
                <a:gd name="connsiteY951" fmla="*/ 365413 h 590372"/>
                <a:gd name="connsiteX952" fmla="*/ 972342 w 1167625"/>
                <a:gd name="connsiteY952" fmla="*/ 365413 h 590372"/>
                <a:gd name="connsiteX953" fmla="*/ 970089 w 1167625"/>
                <a:gd name="connsiteY953" fmla="*/ 367369 h 590372"/>
                <a:gd name="connsiteX954" fmla="*/ 970378 w 1167625"/>
                <a:gd name="connsiteY954" fmla="*/ 369828 h 590372"/>
                <a:gd name="connsiteX955" fmla="*/ 969406 w 1167625"/>
                <a:gd name="connsiteY955" fmla="*/ 370921 h 590372"/>
                <a:gd name="connsiteX956" fmla="*/ 969406 w 1167625"/>
                <a:gd name="connsiteY956" fmla="*/ 370921 h 590372"/>
                <a:gd name="connsiteX957" fmla="*/ 968434 w 1167625"/>
                <a:gd name="connsiteY957" fmla="*/ 369828 h 590372"/>
                <a:gd name="connsiteX958" fmla="*/ 968724 w 1167625"/>
                <a:gd name="connsiteY958" fmla="*/ 367369 h 590372"/>
                <a:gd name="connsiteX959" fmla="*/ 966471 w 1167625"/>
                <a:gd name="connsiteY959" fmla="*/ 365413 h 590372"/>
                <a:gd name="connsiteX960" fmla="*/ 966471 w 1167625"/>
                <a:gd name="connsiteY960" fmla="*/ 365413 h 590372"/>
                <a:gd name="connsiteX961" fmla="*/ 966471 w 1167625"/>
                <a:gd name="connsiteY961" fmla="*/ 365413 h 590372"/>
                <a:gd name="connsiteX962" fmla="*/ 964218 w 1167625"/>
                <a:gd name="connsiteY962" fmla="*/ 367369 h 590372"/>
                <a:gd name="connsiteX963" fmla="*/ 964507 w 1167625"/>
                <a:gd name="connsiteY963" fmla="*/ 369828 h 590372"/>
                <a:gd name="connsiteX964" fmla="*/ 963535 w 1167625"/>
                <a:gd name="connsiteY964" fmla="*/ 370921 h 590372"/>
                <a:gd name="connsiteX965" fmla="*/ 963535 w 1167625"/>
                <a:gd name="connsiteY965" fmla="*/ 370921 h 590372"/>
                <a:gd name="connsiteX966" fmla="*/ 962563 w 1167625"/>
                <a:gd name="connsiteY966" fmla="*/ 369828 h 590372"/>
                <a:gd name="connsiteX967" fmla="*/ 962853 w 1167625"/>
                <a:gd name="connsiteY967" fmla="*/ 367369 h 590372"/>
                <a:gd name="connsiteX968" fmla="*/ 960600 w 1167625"/>
                <a:gd name="connsiteY968" fmla="*/ 365413 h 590372"/>
                <a:gd name="connsiteX969" fmla="*/ 960600 w 1167625"/>
                <a:gd name="connsiteY969" fmla="*/ 365413 h 590372"/>
                <a:gd name="connsiteX970" fmla="*/ 960600 w 1167625"/>
                <a:gd name="connsiteY970" fmla="*/ 365413 h 590372"/>
                <a:gd name="connsiteX971" fmla="*/ 958347 w 1167625"/>
                <a:gd name="connsiteY971" fmla="*/ 367369 h 590372"/>
                <a:gd name="connsiteX972" fmla="*/ 958636 w 1167625"/>
                <a:gd name="connsiteY972" fmla="*/ 369828 h 590372"/>
                <a:gd name="connsiteX973" fmla="*/ 957664 w 1167625"/>
                <a:gd name="connsiteY973" fmla="*/ 370921 h 590372"/>
                <a:gd name="connsiteX974" fmla="*/ 957664 w 1167625"/>
                <a:gd name="connsiteY974" fmla="*/ 370921 h 590372"/>
                <a:gd name="connsiteX975" fmla="*/ 956692 w 1167625"/>
                <a:gd name="connsiteY975" fmla="*/ 369828 h 590372"/>
                <a:gd name="connsiteX976" fmla="*/ 956980 w 1167625"/>
                <a:gd name="connsiteY976" fmla="*/ 367369 h 590372"/>
                <a:gd name="connsiteX977" fmla="*/ 954728 w 1167625"/>
                <a:gd name="connsiteY977" fmla="*/ 365413 h 590372"/>
                <a:gd name="connsiteX978" fmla="*/ 954728 w 1167625"/>
                <a:gd name="connsiteY978" fmla="*/ 365413 h 590372"/>
                <a:gd name="connsiteX979" fmla="*/ 954728 w 1167625"/>
                <a:gd name="connsiteY979" fmla="*/ 365413 h 590372"/>
                <a:gd name="connsiteX980" fmla="*/ 952475 w 1167625"/>
                <a:gd name="connsiteY980" fmla="*/ 367369 h 590372"/>
                <a:gd name="connsiteX981" fmla="*/ 952680 w 1167625"/>
                <a:gd name="connsiteY981" fmla="*/ 369098 h 590372"/>
                <a:gd name="connsiteX982" fmla="*/ 951058 w 1167625"/>
                <a:gd name="connsiteY982" fmla="*/ 370921 h 590372"/>
                <a:gd name="connsiteX983" fmla="*/ 951058 w 1167625"/>
                <a:gd name="connsiteY983" fmla="*/ 370921 h 590372"/>
                <a:gd name="connsiteX984" fmla="*/ 949438 w 1167625"/>
                <a:gd name="connsiteY984" fmla="*/ 369098 h 590372"/>
                <a:gd name="connsiteX985" fmla="*/ 949641 w 1167625"/>
                <a:gd name="connsiteY985" fmla="*/ 367369 h 590372"/>
                <a:gd name="connsiteX986" fmla="*/ 947390 w 1167625"/>
                <a:gd name="connsiteY986" fmla="*/ 365413 h 590372"/>
                <a:gd name="connsiteX987" fmla="*/ 947390 w 1167625"/>
                <a:gd name="connsiteY987" fmla="*/ 365413 h 590372"/>
                <a:gd name="connsiteX988" fmla="*/ 947390 w 1167625"/>
                <a:gd name="connsiteY988" fmla="*/ 365413 h 590372"/>
                <a:gd name="connsiteX989" fmla="*/ 945138 w 1167625"/>
                <a:gd name="connsiteY989" fmla="*/ 367369 h 590372"/>
                <a:gd name="connsiteX990" fmla="*/ 945405 w 1167625"/>
                <a:gd name="connsiteY990" fmla="*/ 369645 h 590372"/>
                <a:gd name="connsiteX991" fmla="*/ 944270 w 1167625"/>
                <a:gd name="connsiteY991" fmla="*/ 370921 h 590372"/>
                <a:gd name="connsiteX992" fmla="*/ 944270 w 1167625"/>
                <a:gd name="connsiteY992" fmla="*/ 370921 h 590372"/>
                <a:gd name="connsiteX993" fmla="*/ 943137 w 1167625"/>
                <a:gd name="connsiteY993" fmla="*/ 369645 h 590372"/>
                <a:gd name="connsiteX994" fmla="*/ 943404 w 1167625"/>
                <a:gd name="connsiteY994" fmla="*/ 367369 h 590372"/>
                <a:gd name="connsiteX995" fmla="*/ 941152 w 1167625"/>
                <a:gd name="connsiteY995" fmla="*/ 365413 h 590372"/>
                <a:gd name="connsiteX996" fmla="*/ 941152 w 1167625"/>
                <a:gd name="connsiteY996" fmla="*/ 365413 h 590372"/>
                <a:gd name="connsiteX997" fmla="*/ 941152 w 1167625"/>
                <a:gd name="connsiteY997" fmla="*/ 365413 h 590372"/>
                <a:gd name="connsiteX998" fmla="*/ 938899 w 1167625"/>
                <a:gd name="connsiteY998" fmla="*/ 367369 h 590372"/>
                <a:gd name="connsiteX999" fmla="*/ 939226 w 1167625"/>
                <a:gd name="connsiteY999" fmla="*/ 370149 h 590372"/>
                <a:gd name="connsiteX1000" fmla="*/ 938540 w 1167625"/>
                <a:gd name="connsiteY1000" fmla="*/ 370921 h 590372"/>
                <a:gd name="connsiteX1001" fmla="*/ 938540 w 1167625"/>
                <a:gd name="connsiteY1001" fmla="*/ 370921 h 590372"/>
                <a:gd name="connsiteX1002" fmla="*/ 937848 w 1167625"/>
                <a:gd name="connsiteY1002" fmla="*/ 370229 h 590372"/>
                <a:gd name="connsiteX1003" fmla="*/ 937848 w 1167625"/>
                <a:gd name="connsiteY1003" fmla="*/ 357160 h 590372"/>
                <a:gd name="connsiteX1004" fmla="*/ 938032 w 1167625"/>
                <a:gd name="connsiteY1004" fmla="*/ 356977 h 590372"/>
                <a:gd name="connsiteX1005" fmla="*/ 938032 w 1167625"/>
                <a:gd name="connsiteY1005" fmla="*/ 356977 h 590372"/>
                <a:gd name="connsiteX1006" fmla="*/ 938216 w 1167625"/>
                <a:gd name="connsiteY1006" fmla="*/ 356794 h 590372"/>
                <a:gd name="connsiteX1007" fmla="*/ 938216 w 1167625"/>
                <a:gd name="connsiteY1007" fmla="*/ 354958 h 590372"/>
                <a:gd name="connsiteX1008" fmla="*/ 936198 w 1167625"/>
                <a:gd name="connsiteY1008" fmla="*/ 352940 h 590372"/>
                <a:gd name="connsiteX1009" fmla="*/ 935362 w 1167625"/>
                <a:gd name="connsiteY1009" fmla="*/ 352940 h 590372"/>
                <a:gd name="connsiteX1010" fmla="*/ 932577 w 1167625"/>
                <a:gd name="connsiteY1010" fmla="*/ 350711 h 590372"/>
                <a:gd name="connsiteX1011" fmla="*/ 932577 w 1167625"/>
                <a:gd name="connsiteY1011" fmla="*/ 350711 h 590372"/>
                <a:gd name="connsiteX1012" fmla="*/ 926978 w 1167625"/>
                <a:gd name="connsiteY1012" fmla="*/ 350701 h 590372"/>
                <a:gd name="connsiteX1013" fmla="*/ 926795 w 1167625"/>
                <a:gd name="connsiteY1013" fmla="*/ 351508 h 590372"/>
                <a:gd name="connsiteX1014" fmla="*/ 925006 w 1167625"/>
                <a:gd name="connsiteY1014" fmla="*/ 352940 h 590372"/>
                <a:gd name="connsiteX1015" fmla="*/ 925006 w 1167625"/>
                <a:gd name="connsiteY1015" fmla="*/ 352940 h 590372"/>
                <a:gd name="connsiteX1016" fmla="*/ 923172 w 1167625"/>
                <a:gd name="connsiteY1016" fmla="*/ 354774 h 590372"/>
                <a:gd name="connsiteX1017" fmla="*/ 923172 w 1167625"/>
                <a:gd name="connsiteY1017" fmla="*/ 356610 h 590372"/>
                <a:gd name="connsiteX1018" fmla="*/ 923538 w 1167625"/>
                <a:gd name="connsiteY1018" fmla="*/ 356977 h 590372"/>
                <a:gd name="connsiteX1019" fmla="*/ 923538 w 1167625"/>
                <a:gd name="connsiteY1019" fmla="*/ 356977 h 590372"/>
                <a:gd name="connsiteX1020" fmla="*/ 923905 w 1167625"/>
                <a:gd name="connsiteY1020" fmla="*/ 357343 h 590372"/>
                <a:gd name="connsiteX1021" fmla="*/ 923905 w 1167625"/>
                <a:gd name="connsiteY1021" fmla="*/ 370229 h 590372"/>
                <a:gd name="connsiteX1022" fmla="*/ 923214 w 1167625"/>
                <a:gd name="connsiteY1022" fmla="*/ 370921 h 590372"/>
                <a:gd name="connsiteX1023" fmla="*/ 923214 w 1167625"/>
                <a:gd name="connsiteY1023" fmla="*/ 370921 h 590372"/>
                <a:gd name="connsiteX1024" fmla="*/ 922528 w 1167625"/>
                <a:gd name="connsiteY1024" fmla="*/ 370149 h 590372"/>
                <a:gd name="connsiteX1025" fmla="*/ 922856 w 1167625"/>
                <a:gd name="connsiteY1025" fmla="*/ 367369 h 590372"/>
                <a:gd name="connsiteX1026" fmla="*/ 920603 w 1167625"/>
                <a:gd name="connsiteY1026" fmla="*/ 365413 h 590372"/>
                <a:gd name="connsiteX1027" fmla="*/ 920603 w 1167625"/>
                <a:gd name="connsiteY1027" fmla="*/ 365413 h 590372"/>
                <a:gd name="connsiteX1028" fmla="*/ 920603 w 1167625"/>
                <a:gd name="connsiteY1028" fmla="*/ 365413 h 590372"/>
                <a:gd name="connsiteX1029" fmla="*/ 918350 w 1167625"/>
                <a:gd name="connsiteY1029" fmla="*/ 367369 h 590372"/>
                <a:gd name="connsiteX1030" fmla="*/ 918639 w 1167625"/>
                <a:gd name="connsiteY1030" fmla="*/ 369828 h 590372"/>
                <a:gd name="connsiteX1031" fmla="*/ 917667 w 1167625"/>
                <a:gd name="connsiteY1031" fmla="*/ 370921 h 590372"/>
                <a:gd name="connsiteX1032" fmla="*/ 917667 w 1167625"/>
                <a:gd name="connsiteY1032" fmla="*/ 370921 h 590372"/>
                <a:gd name="connsiteX1033" fmla="*/ 916695 w 1167625"/>
                <a:gd name="connsiteY1033" fmla="*/ 369828 h 590372"/>
                <a:gd name="connsiteX1034" fmla="*/ 916985 w 1167625"/>
                <a:gd name="connsiteY1034" fmla="*/ 367369 h 590372"/>
                <a:gd name="connsiteX1035" fmla="*/ 914732 w 1167625"/>
                <a:gd name="connsiteY1035" fmla="*/ 365413 h 590372"/>
                <a:gd name="connsiteX1036" fmla="*/ 914732 w 1167625"/>
                <a:gd name="connsiteY1036" fmla="*/ 365413 h 590372"/>
                <a:gd name="connsiteX1037" fmla="*/ 914732 w 1167625"/>
                <a:gd name="connsiteY1037" fmla="*/ 365413 h 590372"/>
                <a:gd name="connsiteX1038" fmla="*/ 912479 w 1167625"/>
                <a:gd name="connsiteY1038" fmla="*/ 367369 h 590372"/>
                <a:gd name="connsiteX1039" fmla="*/ 912768 w 1167625"/>
                <a:gd name="connsiteY1039" fmla="*/ 369828 h 590372"/>
                <a:gd name="connsiteX1040" fmla="*/ 911796 w 1167625"/>
                <a:gd name="connsiteY1040" fmla="*/ 370921 h 590372"/>
                <a:gd name="connsiteX1041" fmla="*/ 911796 w 1167625"/>
                <a:gd name="connsiteY1041" fmla="*/ 370921 h 590372"/>
                <a:gd name="connsiteX1042" fmla="*/ 910824 w 1167625"/>
                <a:gd name="connsiteY1042" fmla="*/ 369828 h 590372"/>
                <a:gd name="connsiteX1043" fmla="*/ 911112 w 1167625"/>
                <a:gd name="connsiteY1043" fmla="*/ 367369 h 590372"/>
                <a:gd name="connsiteX1044" fmla="*/ 908860 w 1167625"/>
                <a:gd name="connsiteY1044" fmla="*/ 365413 h 590372"/>
                <a:gd name="connsiteX1045" fmla="*/ 908860 w 1167625"/>
                <a:gd name="connsiteY1045" fmla="*/ 365413 h 590372"/>
                <a:gd name="connsiteX1046" fmla="*/ 908860 w 1167625"/>
                <a:gd name="connsiteY1046" fmla="*/ 365413 h 590372"/>
                <a:gd name="connsiteX1047" fmla="*/ 906607 w 1167625"/>
                <a:gd name="connsiteY1047" fmla="*/ 367369 h 590372"/>
                <a:gd name="connsiteX1048" fmla="*/ 906833 w 1167625"/>
                <a:gd name="connsiteY1048" fmla="*/ 369281 h 590372"/>
                <a:gd name="connsiteX1049" fmla="*/ 905374 w 1167625"/>
                <a:gd name="connsiteY1049" fmla="*/ 370921 h 590372"/>
                <a:gd name="connsiteX1050" fmla="*/ 905374 w 1167625"/>
                <a:gd name="connsiteY1050" fmla="*/ 370921 h 590372"/>
                <a:gd name="connsiteX1051" fmla="*/ 903916 w 1167625"/>
                <a:gd name="connsiteY1051" fmla="*/ 369281 h 590372"/>
                <a:gd name="connsiteX1052" fmla="*/ 904141 w 1167625"/>
                <a:gd name="connsiteY1052" fmla="*/ 367369 h 590372"/>
                <a:gd name="connsiteX1053" fmla="*/ 901888 w 1167625"/>
                <a:gd name="connsiteY1053" fmla="*/ 365413 h 590372"/>
                <a:gd name="connsiteX1054" fmla="*/ 901888 w 1167625"/>
                <a:gd name="connsiteY1054" fmla="*/ 365413 h 590372"/>
                <a:gd name="connsiteX1055" fmla="*/ 901888 w 1167625"/>
                <a:gd name="connsiteY1055" fmla="*/ 365413 h 590372"/>
                <a:gd name="connsiteX1056" fmla="*/ 899636 w 1167625"/>
                <a:gd name="connsiteY1056" fmla="*/ 367369 h 590372"/>
                <a:gd name="connsiteX1057" fmla="*/ 899925 w 1167625"/>
                <a:gd name="connsiteY1057" fmla="*/ 369828 h 590372"/>
                <a:gd name="connsiteX1058" fmla="*/ 898953 w 1167625"/>
                <a:gd name="connsiteY1058" fmla="*/ 370921 h 590372"/>
                <a:gd name="connsiteX1059" fmla="*/ 898953 w 1167625"/>
                <a:gd name="connsiteY1059" fmla="*/ 370921 h 590372"/>
                <a:gd name="connsiteX1060" fmla="*/ 897981 w 1167625"/>
                <a:gd name="connsiteY1060" fmla="*/ 369828 h 590372"/>
                <a:gd name="connsiteX1061" fmla="*/ 898270 w 1167625"/>
                <a:gd name="connsiteY1061" fmla="*/ 367369 h 590372"/>
                <a:gd name="connsiteX1062" fmla="*/ 896017 w 1167625"/>
                <a:gd name="connsiteY1062" fmla="*/ 365413 h 590372"/>
                <a:gd name="connsiteX1063" fmla="*/ 896017 w 1167625"/>
                <a:gd name="connsiteY1063" fmla="*/ 365413 h 590372"/>
                <a:gd name="connsiteX1064" fmla="*/ 896017 w 1167625"/>
                <a:gd name="connsiteY1064" fmla="*/ 365413 h 590372"/>
                <a:gd name="connsiteX1065" fmla="*/ 893765 w 1167625"/>
                <a:gd name="connsiteY1065" fmla="*/ 367369 h 590372"/>
                <a:gd name="connsiteX1066" fmla="*/ 894055 w 1167625"/>
                <a:gd name="connsiteY1066" fmla="*/ 369828 h 590372"/>
                <a:gd name="connsiteX1067" fmla="*/ 893082 w 1167625"/>
                <a:gd name="connsiteY1067" fmla="*/ 370921 h 590372"/>
                <a:gd name="connsiteX1068" fmla="*/ 893082 w 1167625"/>
                <a:gd name="connsiteY1068" fmla="*/ 370921 h 590372"/>
                <a:gd name="connsiteX1069" fmla="*/ 892109 w 1167625"/>
                <a:gd name="connsiteY1069" fmla="*/ 369828 h 590372"/>
                <a:gd name="connsiteX1070" fmla="*/ 892399 w 1167625"/>
                <a:gd name="connsiteY1070" fmla="*/ 367369 h 590372"/>
                <a:gd name="connsiteX1071" fmla="*/ 890146 w 1167625"/>
                <a:gd name="connsiteY1071" fmla="*/ 365413 h 590372"/>
                <a:gd name="connsiteX1072" fmla="*/ 890146 w 1167625"/>
                <a:gd name="connsiteY1072" fmla="*/ 365413 h 590372"/>
                <a:gd name="connsiteX1073" fmla="*/ 890146 w 1167625"/>
                <a:gd name="connsiteY1073" fmla="*/ 365413 h 590372"/>
                <a:gd name="connsiteX1074" fmla="*/ 887894 w 1167625"/>
                <a:gd name="connsiteY1074" fmla="*/ 367369 h 590372"/>
                <a:gd name="connsiteX1075" fmla="*/ 888182 w 1167625"/>
                <a:gd name="connsiteY1075" fmla="*/ 369828 h 590372"/>
                <a:gd name="connsiteX1076" fmla="*/ 887210 w 1167625"/>
                <a:gd name="connsiteY1076" fmla="*/ 370921 h 590372"/>
                <a:gd name="connsiteX1077" fmla="*/ 887210 w 1167625"/>
                <a:gd name="connsiteY1077" fmla="*/ 370921 h 590372"/>
                <a:gd name="connsiteX1078" fmla="*/ 886238 w 1167625"/>
                <a:gd name="connsiteY1078" fmla="*/ 369828 h 590372"/>
                <a:gd name="connsiteX1079" fmla="*/ 886528 w 1167625"/>
                <a:gd name="connsiteY1079" fmla="*/ 367369 h 590372"/>
                <a:gd name="connsiteX1080" fmla="*/ 884275 w 1167625"/>
                <a:gd name="connsiteY1080" fmla="*/ 365413 h 590372"/>
                <a:gd name="connsiteX1081" fmla="*/ 884275 w 1167625"/>
                <a:gd name="connsiteY1081" fmla="*/ 365413 h 590372"/>
                <a:gd name="connsiteX1082" fmla="*/ 884275 w 1167625"/>
                <a:gd name="connsiteY1082" fmla="*/ 365413 h 590372"/>
                <a:gd name="connsiteX1083" fmla="*/ 882023 w 1167625"/>
                <a:gd name="connsiteY1083" fmla="*/ 367369 h 590372"/>
                <a:gd name="connsiteX1084" fmla="*/ 882311 w 1167625"/>
                <a:gd name="connsiteY1084" fmla="*/ 369828 h 590372"/>
                <a:gd name="connsiteX1085" fmla="*/ 881339 w 1167625"/>
                <a:gd name="connsiteY1085" fmla="*/ 370921 h 590372"/>
                <a:gd name="connsiteX1086" fmla="*/ 881339 w 1167625"/>
                <a:gd name="connsiteY1086" fmla="*/ 370921 h 590372"/>
                <a:gd name="connsiteX1087" fmla="*/ 880367 w 1167625"/>
                <a:gd name="connsiteY1087" fmla="*/ 369828 h 590372"/>
                <a:gd name="connsiteX1088" fmla="*/ 880657 w 1167625"/>
                <a:gd name="connsiteY1088" fmla="*/ 367369 h 590372"/>
                <a:gd name="connsiteX1089" fmla="*/ 878404 w 1167625"/>
                <a:gd name="connsiteY1089" fmla="*/ 365413 h 590372"/>
                <a:gd name="connsiteX1090" fmla="*/ 878404 w 1167625"/>
                <a:gd name="connsiteY1090" fmla="*/ 365413 h 590372"/>
                <a:gd name="connsiteX1091" fmla="*/ 878404 w 1167625"/>
                <a:gd name="connsiteY1091" fmla="*/ 365413 h 590372"/>
                <a:gd name="connsiteX1092" fmla="*/ 876152 w 1167625"/>
                <a:gd name="connsiteY1092" fmla="*/ 367369 h 590372"/>
                <a:gd name="connsiteX1093" fmla="*/ 876440 w 1167625"/>
                <a:gd name="connsiteY1093" fmla="*/ 369828 h 590372"/>
                <a:gd name="connsiteX1094" fmla="*/ 875468 w 1167625"/>
                <a:gd name="connsiteY1094" fmla="*/ 370921 h 590372"/>
                <a:gd name="connsiteX1095" fmla="*/ 875468 w 1167625"/>
                <a:gd name="connsiteY1095" fmla="*/ 370921 h 590372"/>
                <a:gd name="connsiteX1096" fmla="*/ 874496 w 1167625"/>
                <a:gd name="connsiteY1096" fmla="*/ 369828 h 590372"/>
                <a:gd name="connsiteX1097" fmla="*/ 874786 w 1167625"/>
                <a:gd name="connsiteY1097" fmla="*/ 367369 h 590372"/>
                <a:gd name="connsiteX1098" fmla="*/ 872534 w 1167625"/>
                <a:gd name="connsiteY1098" fmla="*/ 365413 h 590372"/>
                <a:gd name="connsiteX1099" fmla="*/ 872534 w 1167625"/>
                <a:gd name="connsiteY1099" fmla="*/ 365413 h 590372"/>
                <a:gd name="connsiteX1100" fmla="*/ 872534 w 1167625"/>
                <a:gd name="connsiteY1100" fmla="*/ 365413 h 590372"/>
                <a:gd name="connsiteX1101" fmla="*/ 870281 w 1167625"/>
                <a:gd name="connsiteY1101" fmla="*/ 367369 h 590372"/>
                <a:gd name="connsiteX1102" fmla="*/ 870570 w 1167625"/>
                <a:gd name="connsiteY1102" fmla="*/ 369828 h 590372"/>
                <a:gd name="connsiteX1103" fmla="*/ 869597 w 1167625"/>
                <a:gd name="connsiteY1103" fmla="*/ 370921 h 590372"/>
                <a:gd name="connsiteX1104" fmla="*/ 869597 w 1167625"/>
                <a:gd name="connsiteY1104" fmla="*/ 370921 h 590372"/>
                <a:gd name="connsiteX1105" fmla="*/ 868625 w 1167625"/>
                <a:gd name="connsiteY1105" fmla="*/ 369828 h 590372"/>
                <a:gd name="connsiteX1106" fmla="*/ 868914 w 1167625"/>
                <a:gd name="connsiteY1106" fmla="*/ 367369 h 590372"/>
                <a:gd name="connsiteX1107" fmla="*/ 866661 w 1167625"/>
                <a:gd name="connsiteY1107" fmla="*/ 365413 h 590372"/>
                <a:gd name="connsiteX1108" fmla="*/ 866661 w 1167625"/>
                <a:gd name="connsiteY1108" fmla="*/ 365413 h 590372"/>
                <a:gd name="connsiteX1109" fmla="*/ 866661 w 1167625"/>
                <a:gd name="connsiteY1109" fmla="*/ 365413 h 590372"/>
                <a:gd name="connsiteX1110" fmla="*/ 864409 w 1167625"/>
                <a:gd name="connsiteY1110" fmla="*/ 367369 h 590372"/>
                <a:gd name="connsiteX1111" fmla="*/ 864623 w 1167625"/>
                <a:gd name="connsiteY1111" fmla="*/ 369185 h 590372"/>
                <a:gd name="connsiteX1112" fmla="*/ 863078 w 1167625"/>
                <a:gd name="connsiteY1112" fmla="*/ 370921 h 590372"/>
                <a:gd name="connsiteX1113" fmla="*/ 863078 w 1167625"/>
                <a:gd name="connsiteY1113" fmla="*/ 370921 h 590372"/>
                <a:gd name="connsiteX1114" fmla="*/ 861525 w 1167625"/>
                <a:gd name="connsiteY1114" fmla="*/ 369366 h 590372"/>
                <a:gd name="connsiteX1115" fmla="*/ 861525 w 1167625"/>
                <a:gd name="connsiteY1115" fmla="*/ 365233 h 590372"/>
                <a:gd name="connsiteX1116" fmla="*/ 860607 w 1167625"/>
                <a:gd name="connsiteY1116" fmla="*/ 364315 h 590372"/>
                <a:gd name="connsiteX1117" fmla="*/ 860607 w 1167625"/>
                <a:gd name="connsiteY1117" fmla="*/ 364315 h 590372"/>
                <a:gd name="connsiteX1118" fmla="*/ 859690 w 1167625"/>
                <a:gd name="connsiteY1118" fmla="*/ 363398 h 590372"/>
                <a:gd name="connsiteX1119" fmla="*/ 859690 w 1167625"/>
                <a:gd name="connsiteY1119" fmla="*/ 359362 h 590372"/>
                <a:gd name="connsiteX1120" fmla="*/ 859873 w 1167625"/>
                <a:gd name="connsiteY1120" fmla="*/ 359179 h 590372"/>
                <a:gd name="connsiteX1121" fmla="*/ 859873 w 1167625"/>
                <a:gd name="connsiteY1121" fmla="*/ 359179 h 590372"/>
                <a:gd name="connsiteX1122" fmla="*/ 860057 w 1167625"/>
                <a:gd name="connsiteY1122" fmla="*/ 358995 h 590372"/>
                <a:gd name="connsiteX1123" fmla="*/ 860057 w 1167625"/>
                <a:gd name="connsiteY1123" fmla="*/ 356059 h 590372"/>
                <a:gd name="connsiteX1124" fmla="*/ 859506 w 1167625"/>
                <a:gd name="connsiteY1124" fmla="*/ 355509 h 590372"/>
                <a:gd name="connsiteX1125" fmla="*/ 859506 w 1167625"/>
                <a:gd name="connsiteY1125" fmla="*/ 355509 h 590372"/>
                <a:gd name="connsiteX1126" fmla="*/ 858956 w 1167625"/>
                <a:gd name="connsiteY1126" fmla="*/ 354958 h 590372"/>
                <a:gd name="connsiteX1127" fmla="*/ 858956 w 1167625"/>
                <a:gd name="connsiteY1127" fmla="*/ 354214 h 590372"/>
                <a:gd name="connsiteX1128" fmla="*/ 858910 w 1167625"/>
                <a:gd name="connsiteY1128" fmla="*/ 353875 h 590372"/>
                <a:gd name="connsiteX1129" fmla="*/ 855763 w 1167625"/>
                <a:gd name="connsiteY1129" fmla="*/ 342333 h 590372"/>
                <a:gd name="connsiteX1130" fmla="*/ 856070 w 1167625"/>
                <a:gd name="connsiteY1130" fmla="*/ 341932 h 590372"/>
                <a:gd name="connsiteX1131" fmla="*/ 856070 w 1167625"/>
                <a:gd name="connsiteY1131" fmla="*/ 341932 h 590372"/>
                <a:gd name="connsiteX1132" fmla="*/ 856388 w 1167625"/>
                <a:gd name="connsiteY1132" fmla="*/ 341614 h 590372"/>
                <a:gd name="connsiteX1133" fmla="*/ 856388 w 1167625"/>
                <a:gd name="connsiteY1133" fmla="*/ 340831 h 590372"/>
                <a:gd name="connsiteX1134" fmla="*/ 856020 w 1167625"/>
                <a:gd name="connsiteY1134" fmla="*/ 340464 h 590372"/>
                <a:gd name="connsiteX1135" fmla="*/ 856020 w 1167625"/>
                <a:gd name="connsiteY1135" fmla="*/ 340464 h 590372"/>
                <a:gd name="connsiteX1136" fmla="*/ 855654 w 1167625"/>
                <a:gd name="connsiteY1136" fmla="*/ 340098 h 590372"/>
                <a:gd name="connsiteX1137" fmla="*/ 855654 w 1167625"/>
                <a:gd name="connsiteY1137" fmla="*/ 331291 h 590372"/>
                <a:gd name="connsiteX1138" fmla="*/ 856020 w 1167625"/>
                <a:gd name="connsiteY1138" fmla="*/ 330923 h 590372"/>
                <a:gd name="connsiteX1139" fmla="*/ 856020 w 1167625"/>
                <a:gd name="connsiteY1139" fmla="*/ 330923 h 590372"/>
                <a:gd name="connsiteX1140" fmla="*/ 856388 w 1167625"/>
                <a:gd name="connsiteY1140" fmla="*/ 330556 h 590372"/>
                <a:gd name="connsiteX1141" fmla="*/ 856388 w 1167625"/>
                <a:gd name="connsiteY1141" fmla="*/ 330190 h 590372"/>
                <a:gd name="connsiteX1142" fmla="*/ 855654 w 1167625"/>
                <a:gd name="connsiteY1142" fmla="*/ 329455 h 590372"/>
                <a:gd name="connsiteX1143" fmla="*/ 854665 w 1167625"/>
                <a:gd name="connsiteY1143" fmla="*/ 329455 h 590372"/>
                <a:gd name="connsiteX1144" fmla="*/ 853043 w 1167625"/>
                <a:gd name="connsiteY1144" fmla="*/ 328313 h 590372"/>
                <a:gd name="connsiteX1145" fmla="*/ 852714 w 1167625"/>
                <a:gd name="connsiteY1145" fmla="*/ 327390 h 590372"/>
                <a:gd name="connsiteX1146" fmla="*/ 846851 w 1167625"/>
                <a:gd name="connsiteY1146" fmla="*/ 327390 h 590372"/>
                <a:gd name="connsiteX1147" fmla="*/ 846522 w 1167625"/>
                <a:gd name="connsiteY1147" fmla="*/ 328313 h 590372"/>
                <a:gd name="connsiteX1148" fmla="*/ 844899 w 1167625"/>
                <a:gd name="connsiteY1148" fmla="*/ 329455 h 590372"/>
                <a:gd name="connsiteX1149" fmla="*/ 843911 w 1167625"/>
                <a:gd name="connsiteY1149" fmla="*/ 329455 h 590372"/>
                <a:gd name="connsiteX1150" fmla="*/ 843178 w 1167625"/>
                <a:gd name="connsiteY1150" fmla="*/ 330190 h 590372"/>
                <a:gd name="connsiteX1151" fmla="*/ 843178 w 1167625"/>
                <a:gd name="connsiteY1151" fmla="*/ 330556 h 590372"/>
                <a:gd name="connsiteX1152" fmla="*/ 843545 w 1167625"/>
                <a:gd name="connsiteY1152" fmla="*/ 330923 h 590372"/>
                <a:gd name="connsiteX1153" fmla="*/ 843545 w 1167625"/>
                <a:gd name="connsiteY1153" fmla="*/ 330923 h 590372"/>
                <a:gd name="connsiteX1154" fmla="*/ 843911 w 1167625"/>
                <a:gd name="connsiteY1154" fmla="*/ 331291 h 590372"/>
                <a:gd name="connsiteX1155" fmla="*/ 843911 w 1167625"/>
                <a:gd name="connsiteY1155" fmla="*/ 340098 h 590372"/>
                <a:gd name="connsiteX1156" fmla="*/ 843545 w 1167625"/>
                <a:gd name="connsiteY1156" fmla="*/ 340464 h 590372"/>
                <a:gd name="connsiteX1157" fmla="*/ 843545 w 1167625"/>
                <a:gd name="connsiteY1157" fmla="*/ 340464 h 590372"/>
                <a:gd name="connsiteX1158" fmla="*/ 843178 w 1167625"/>
                <a:gd name="connsiteY1158" fmla="*/ 340831 h 590372"/>
                <a:gd name="connsiteX1159" fmla="*/ 843178 w 1167625"/>
                <a:gd name="connsiteY1159" fmla="*/ 341614 h 590372"/>
                <a:gd name="connsiteX1160" fmla="*/ 843495 w 1167625"/>
                <a:gd name="connsiteY1160" fmla="*/ 341932 h 590372"/>
                <a:gd name="connsiteX1161" fmla="*/ 843495 w 1167625"/>
                <a:gd name="connsiteY1161" fmla="*/ 341932 h 590372"/>
                <a:gd name="connsiteX1162" fmla="*/ 843802 w 1167625"/>
                <a:gd name="connsiteY1162" fmla="*/ 342333 h 590372"/>
                <a:gd name="connsiteX1163" fmla="*/ 840655 w 1167625"/>
                <a:gd name="connsiteY1163" fmla="*/ 353875 h 590372"/>
                <a:gd name="connsiteX1164" fmla="*/ 840609 w 1167625"/>
                <a:gd name="connsiteY1164" fmla="*/ 354214 h 590372"/>
                <a:gd name="connsiteX1165" fmla="*/ 840609 w 1167625"/>
                <a:gd name="connsiteY1165" fmla="*/ 354958 h 590372"/>
                <a:gd name="connsiteX1166" fmla="*/ 840058 w 1167625"/>
                <a:gd name="connsiteY1166" fmla="*/ 355509 h 590372"/>
                <a:gd name="connsiteX1167" fmla="*/ 840058 w 1167625"/>
                <a:gd name="connsiteY1167" fmla="*/ 355509 h 590372"/>
                <a:gd name="connsiteX1168" fmla="*/ 839508 w 1167625"/>
                <a:gd name="connsiteY1168" fmla="*/ 356059 h 590372"/>
                <a:gd name="connsiteX1169" fmla="*/ 839508 w 1167625"/>
                <a:gd name="connsiteY1169" fmla="*/ 357894 h 590372"/>
                <a:gd name="connsiteX1170" fmla="*/ 839692 w 1167625"/>
                <a:gd name="connsiteY1170" fmla="*/ 358078 h 590372"/>
                <a:gd name="connsiteX1171" fmla="*/ 839692 w 1167625"/>
                <a:gd name="connsiteY1171" fmla="*/ 358078 h 590372"/>
                <a:gd name="connsiteX1172" fmla="*/ 839875 w 1167625"/>
                <a:gd name="connsiteY1172" fmla="*/ 358260 h 590372"/>
                <a:gd name="connsiteX1173" fmla="*/ 839875 w 1167625"/>
                <a:gd name="connsiteY1173" fmla="*/ 362297 h 590372"/>
                <a:gd name="connsiteX1174" fmla="*/ 838957 w 1167625"/>
                <a:gd name="connsiteY1174" fmla="*/ 363214 h 590372"/>
                <a:gd name="connsiteX1175" fmla="*/ 838957 w 1167625"/>
                <a:gd name="connsiteY1175" fmla="*/ 363214 h 590372"/>
                <a:gd name="connsiteX1176" fmla="*/ 838040 w 1167625"/>
                <a:gd name="connsiteY1176" fmla="*/ 364133 h 590372"/>
                <a:gd name="connsiteX1177" fmla="*/ 838040 w 1167625"/>
                <a:gd name="connsiteY1177" fmla="*/ 388533 h 590372"/>
                <a:gd name="connsiteX1178" fmla="*/ 835471 w 1167625"/>
                <a:gd name="connsiteY1178" fmla="*/ 391102 h 590372"/>
                <a:gd name="connsiteX1179" fmla="*/ 833637 w 1167625"/>
                <a:gd name="connsiteY1179" fmla="*/ 391102 h 590372"/>
                <a:gd name="connsiteX1180" fmla="*/ 832903 w 1167625"/>
                <a:gd name="connsiteY1180" fmla="*/ 391837 h 590372"/>
                <a:gd name="connsiteX1181" fmla="*/ 832903 w 1167625"/>
                <a:gd name="connsiteY1181" fmla="*/ 391837 h 590372"/>
                <a:gd name="connsiteX1182" fmla="*/ 832169 w 1167625"/>
                <a:gd name="connsiteY1182" fmla="*/ 392570 h 590372"/>
                <a:gd name="connsiteX1183" fmla="*/ 831618 w 1167625"/>
                <a:gd name="connsiteY1183" fmla="*/ 392570 h 590372"/>
                <a:gd name="connsiteX1184" fmla="*/ 830334 w 1167625"/>
                <a:gd name="connsiteY1184" fmla="*/ 391286 h 590372"/>
                <a:gd name="connsiteX1185" fmla="*/ 830334 w 1167625"/>
                <a:gd name="connsiteY1185" fmla="*/ 389634 h 590372"/>
                <a:gd name="connsiteX1186" fmla="*/ 828500 w 1167625"/>
                <a:gd name="connsiteY1186" fmla="*/ 387800 h 590372"/>
                <a:gd name="connsiteX1187" fmla="*/ 828500 w 1167625"/>
                <a:gd name="connsiteY1187" fmla="*/ 387800 h 590372"/>
                <a:gd name="connsiteX1188" fmla="*/ 826666 w 1167625"/>
                <a:gd name="connsiteY1188" fmla="*/ 389634 h 590372"/>
                <a:gd name="connsiteX1189" fmla="*/ 826666 w 1167625"/>
                <a:gd name="connsiteY1189" fmla="*/ 392754 h 590372"/>
                <a:gd name="connsiteX1190" fmla="*/ 824279 w 1167625"/>
                <a:gd name="connsiteY1190" fmla="*/ 395139 h 590372"/>
                <a:gd name="connsiteX1191" fmla="*/ 824279 w 1167625"/>
                <a:gd name="connsiteY1191" fmla="*/ 395139 h 590372"/>
                <a:gd name="connsiteX1192" fmla="*/ 821894 w 1167625"/>
                <a:gd name="connsiteY1192" fmla="*/ 397524 h 590372"/>
                <a:gd name="connsiteX1193" fmla="*/ 821894 w 1167625"/>
                <a:gd name="connsiteY1193" fmla="*/ 405596 h 590372"/>
                <a:gd name="connsiteX1194" fmla="*/ 818776 w 1167625"/>
                <a:gd name="connsiteY1194" fmla="*/ 408716 h 590372"/>
                <a:gd name="connsiteX1195" fmla="*/ 818776 w 1167625"/>
                <a:gd name="connsiteY1195" fmla="*/ 408716 h 590372"/>
                <a:gd name="connsiteX1196" fmla="*/ 815657 w 1167625"/>
                <a:gd name="connsiteY1196" fmla="*/ 405596 h 590372"/>
                <a:gd name="connsiteX1197" fmla="*/ 815657 w 1167625"/>
                <a:gd name="connsiteY1197" fmla="*/ 392020 h 590372"/>
                <a:gd name="connsiteX1198" fmla="*/ 809602 w 1167625"/>
                <a:gd name="connsiteY1198" fmla="*/ 385966 h 590372"/>
                <a:gd name="connsiteX1199" fmla="*/ 805933 w 1167625"/>
                <a:gd name="connsiteY1199" fmla="*/ 385966 h 590372"/>
                <a:gd name="connsiteX1200" fmla="*/ 803548 w 1167625"/>
                <a:gd name="connsiteY1200" fmla="*/ 388351 h 590372"/>
                <a:gd name="connsiteX1201" fmla="*/ 803548 w 1167625"/>
                <a:gd name="connsiteY1201" fmla="*/ 389084 h 590372"/>
                <a:gd name="connsiteX1202" fmla="*/ 801896 w 1167625"/>
                <a:gd name="connsiteY1202" fmla="*/ 390736 h 590372"/>
                <a:gd name="connsiteX1203" fmla="*/ 801896 w 1167625"/>
                <a:gd name="connsiteY1203" fmla="*/ 390736 h 590372"/>
                <a:gd name="connsiteX1204" fmla="*/ 800244 w 1167625"/>
                <a:gd name="connsiteY1204" fmla="*/ 389084 h 590372"/>
                <a:gd name="connsiteX1205" fmla="*/ 800244 w 1167625"/>
                <a:gd name="connsiteY1205" fmla="*/ 389084 h 590372"/>
                <a:gd name="connsiteX1206" fmla="*/ 798594 w 1167625"/>
                <a:gd name="connsiteY1206" fmla="*/ 387433 h 590372"/>
                <a:gd name="connsiteX1207" fmla="*/ 793273 w 1167625"/>
                <a:gd name="connsiteY1207" fmla="*/ 387433 h 590372"/>
                <a:gd name="connsiteX1208" fmla="*/ 786301 w 1167625"/>
                <a:gd name="connsiteY1208" fmla="*/ 380461 h 590372"/>
                <a:gd name="connsiteX1209" fmla="*/ 786301 w 1167625"/>
                <a:gd name="connsiteY1209" fmla="*/ 368424 h 590372"/>
                <a:gd name="connsiteX1210" fmla="*/ 783294 w 1167625"/>
                <a:gd name="connsiteY1210" fmla="*/ 365417 h 590372"/>
                <a:gd name="connsiteX1211" fmla="*/ 783294 w 1167625"/>
                <a:gd name="connsiteY1211" fmla="*/ 365417 h 590372"/>
                <a:gd name="connsiteX1212" fmla="*/ 780290 w 1167625"/>
                <a:gd name="connsiteY1212" fmla="*/ 362556 h 590372"/>
                <a:gd name="connsiteX1213" fmla="*/ 772776 w 1167625"/>
                <a:gd name="connsiteY1213" fmla="*/ 209071 h 590372"/>
                <a:gd name="connsiteX1214" fmla="*/ 771651 w 1167625"/>
                <a:gd name="connsiteY1214" fmla="*/ 207997 h 590372"/>
                <a:gd name="connsiteX1215" fmla="*/ 770890 w 1167625"/>
                <a:gd name="connsiteY1215" fmla="*/ 207997 h 590372"/>
                <a:gd name="connsiteX1216" fmla="*/ 770522 w 1167625"/>
                <a:gd name="connsiteY1216" fmla="*/ 207630 h 590372"/>
                <a:gd name="connsiteX1217" fmla="*/ 770522 w 1167625"/>
                <a:gd name="connsiteY1217" fmla="*/ 207630 h 590372"/>
                <a:gd name="connsiteX1218" fmla="*/ 770155 w 1167625"/>
                <a:gd name="connsiteY1218" fmla="*/ 207264 h 590372"/>
                <a:gd name="connsiteX1219" fmla="*/ 769238 w 1167625"/>
                <a:gd name="connsiteY1219" fmla="*/ 207264 h 590372"/>
                <a:gd name="connsiteX1220" fmla="*/ 767954 w 1167625"/>
                <a:gd name="connsiteY1220" fmla="*/ 205980 h 590372"/>
                <a:gd name="connsiteX1221" fmla="*/ 767954 w 1167625"/>
                <a:gd name="connsiteY1221" fmla="*/ 205429 h 590372"/>
                <a:gd name="connsiteX1222" fmla="*/ 766120 w 1167625"/>
                <a:gd name="connsiteY1222" fmla="*/ 203595 h 590372"/>
                <a:gd name="connsiteX1223" fmla="*/ 763807 w 1167625"/>
                <a:gd name="connsiteY1223" fmla="*/ 203595 h 590372"/>
                <a:gd name="connsiteX1224" fmla="*/ 759678 w 1167625"/>
                <a:gd name="connsiteY1224" fmla="*/ 200080 h 590372"/>
                <a:gd name="connsiteX1225" fmla="*/ 755478 w 1167625"/>
                <a:gd name="connsiteY1225" fmla="*/ 188182 h 590372"/>
                <a:gd name="connsiteX1226" fmla="*/ 755478 w 1167625"/>
                <a:gd name="connsiteY1226" fmla="*/ 188182 h 590372"/>
                <a:gd name="connsiteX1227" fmla="*/ 751816 w 1167625"/>
                <a:gd name="connsiteY1227" fmla="*/ 189650 h 590372"/>
                <a:gd name="connsiteX1228" fmla="*/ 720611 w 1167625"/>
                <a:gd name="connsiteY1228" fmla="*/ 189650 h 590372"/>
                <a:gd name="connsiteX1229" fmla="*/ 716948 w 1167625"/>
                <a:gd name="connsiteY1229" fmla="*/ 188182 h 590372"/>
                <a:gd name="connsiteX1230" fmla="*/ 716948 w 1167625"/>
                <a:gd name="connsiteY1230" fmla="*/ 188182 h 590372"/>
                <a:gd name="connsiteX1231" fmla="*/ 709243 w 1167625"/>
                <a:gd name="connsiteY1231" fmla="*/ 263406 h 590372"/>
                <a:gd name="connsiteX1232" fmla="*/ 709834 w 1167625"/>
                <a:gd name="connsiteY1232" fmla="*/ 293058 h 590372"/>
                <a:gd name="connsiteX1233" fmla="*/ 705871 w 1167625"/>
                <a:gd name="connsiteY1233" fmla="*/ 296969 h 590372"/>
                <a:gd name="connsiteX1234" fmla="*/ 705871 w 1167625"/>
                <a:gd name="connsiteY1234" fmla="*/ 296969 h 590372"/>
                <a:gd name="connsiteX1235" fmla="*/ 702272 w 1167625"/>
                <a:gd name="connsiteY1235" fmla="*/ 293193 h 590372"/>
                <a:gd name="connsiteX1236" fmla="*/ 702272 w 1167625"/>
                <a:gd name="connsiteY1236" fmla="*/ 270011 h 590372"/>
                <a:gd name="connsiteX1237" fmla="*/ 703005 w 1167625"/>
                <a:gd name="connsiteY1237" fmla="*/ 269277 h 590372"/>
                <a:gd name="connsiteX1238" fmla="*/ 703005 w 1167625"/>
                <a:gd name="connsiteY1238" fmla="*/ 269277 h 590372"/>
                <a:gd name="connsiteX1239" fmla="*/ 703738 w 1167625"/>
                <a:gd name="connsiteY1239" fmla="*/ 268543 h 590372"/>
                <a:gd name="connsiteX1240" fmla="*/ 703738 w 1167625"/>
                <a:gd name="connsiteY1240" fmla="*/ 218639 h 590372"/>
                <a:gd name="connsiteX1241" fmla="*/ 703005 w 1167625"/>
                <a:gd name="connsiteY1241" fmla="*/ 217905 h 590372"/>
                <a:gd name="connsiteX1242" fmla="*/ 703005 w 1167625"/>
                <a:gd name="connsiteY1242" fmla="*/ 217905 h 590372"/>
                <a:gd name="connsiteX1243" fmla="*/ 702272 w 1167625"/>
                <a:gd name="connsiteY1243" fmla="*/ 217170 h 590372"/>
                <a:gd name="connsiteX1244" fmla="*/ 702272 w 1167625"/>
                <a:gd name="connsiteY1244" fmla="*/ 181578 h 590372"/>
                <a:gd name="connsiteX1245" fmla="*/ 703005 w 1167625"/>
                <a:gd name="connsiteY1245" fmla="*/ 180843 h 590372"/>
                <a:gd name="connsiteX1246" fmla="*/ 703005 w 1167625"/>
                <a:gd name="connsiteY1246" fmla="*/ 180843 h 590372"/>
                <a:gd name="connsiteX1247" fmla="*/ 703738 w 1167625"/>
                <a:gd name="connsiteY1247" fmla="*/ 180110 h 590372"/>
                <a:gd name="connsiteX1248" fmla="*/ 703738 w 1167625"/>
                <a:gd name="connsiteY1248" fmla="*/ 138461 h 590372"/>
                <a:gd name="connsiteX1249" fmla="*/ 699152 w 1167625"/>
                <a:gd name="connsiteY1249" fmla="*/ 133875 h 590372"/>
                <a:gd name="connsiteX1250" fmla="*/ 697134 w 1167625"/>
                <a:gd name="connsiteY1250" fmla="*/ 133875 h 590372"/>
                <a:gd name="connsiteX1251" fmla="*/ 694565 w 1167625"/>
                <a:gd name="connsiteY1251" fmla="*/ 131306 h 590372"/>
                <a:gd name="connsiteX1252" fmla="*/ 694565 w 1167625"/>
                <a:gd name="connsiteY1252" fmla="*/ 131306 h 590372"/>
                <a:gd name="connsiteX1253" fmla="*/ 691996 w 1167625"/>
                <a:gd name="connsiteY1253" fmla="*/ 128737 h 590372"/>
                <a:gd name="connsiteX1254" fmla="*/ 680988 w 1167625"/>
                <a:gd name="connsiteY1254" fmla="*/ 128737 h 590372"/>
                <a:gd name="connsiteX1255" fmla="*/ 678419 w 1167625"/>
                <a:gd name="connsiteY1255" fmla="*/ 131306 h 590372"/>
                <a:gd name="connsiteX1256" fmla="*/ 678419 w 1167625"/>
                <a:gd name="connsiteY1256" fmla="*/ 132407 h 590372"/>
                <a:gd name="connsiteX1257" fmla="*/ 676952 w 1167625"/>
                <a:gd name="connsiteY1257" fmla="*/ 133875 h 590372"/>
                <a:gd name="connsiteX1258" fmla="*/ 676952 w 1167625"/>
                <a:gd name="connsiteY1258" fmla="*/ 133875 h 590372"/>
                <a:gd name="connsiteX1259" fmla="*/ 675484 w 1167625"/>
                <a:gd name="connsiteY1259" fmla="*/ 135342 h 590372"/>
                <a:gd name="connsiteX1260" fmla="*/ 675484 w 1167625"/>
                <a:gd name="connsiteY1260" fmla="*/ 292578 h 590372"/>
                <a:gd name="connsiteX1261" fmla="*/ 674027 w 1167625"/>
                <a:gd name="connsiteY1261" fmla="*/ 295007 h 590372"/>
                <a:gd name="connsiteX1262" fmla="*/ 674027 w 1167625"/>
                <a:gd name="connsiteY1262" fmla="*/ 295007 h 590372"/>
                <a:gd name="connsiteX1263" fmla="*/ 669979 w 1167625"/>
                <a:gd name="connsiteY1263" fmla="*/ 292578 h 590372"/>
                <a:gd name="connsiteX1264" fmla="*/ 669979 w 1167625"/>
                <a:gd name="connsiteY1264" fmla="*/ 285423 h 590372"/>
                <a:gd name="connsiteX1265" fmla="*/ 670714 w 1167625"/>
                <a:gd name="connsiteY1265" fmla="*/ 284688 h 590372"/>
                <a:gd name="connsiteX1266" fmla="*/ 670714 w 1167625"/>
                <a:gd name="connsiteY1266" fmla="*/ 284688 h 590372"/>
                <a:gd name="connsiteX1267" fmla="*/ 671448 w 1167625"/>
                <a:gd name="connsiteY1267" fmla="*/ 283955 h 590372"/>
                <a:gd name="connsiteX1268" fmla="*/ 671448 w 1167625"/>
                <a:gd name="connsiteY1268" fmla="*/ 230564 h 590372"/>
                <a:gd name="connsiteX1269" fmla="*/ 669796 w 1167625"/>
                <a:gd name="connsiteY1269" fmla="*/ 228914 h 590372"/>
                <a:gd name="connsiteX1270" fmla="*/ 669796 w 1167625"/>
                <a:gd name="connsiteY1270" fmla="*/ 228914 h 590372"/>
                <a:gd name="connsiteX1271" fmla="*/ 668145 w 1167625"/>
                <a:gd name="connsiteY1271" fmla="*/ 227262 h 590372"/>
                <a:gd name="connsiteX1272" fmla="*/ 668145 w 1167625"/>
                <a:gd name="connsiteY1272" fmla="*/ 182127 h 590372"/>
                <a:gd name="connsiteX1273" fmla="*/ 668695 w 1167625"/>
                <a:gd name="connsiteY1273" fmla="*/ 181578 h 590372"/>
                <a:gd name="connsiteX1274" fmla="*/ 668695 w 1167625"/>
                <a:gd name="connsiteY1274" fmla="*/ 181578 h 590372"/>
                <a:gd name="connsiteX1275" fmla="*/ 669246 w 1167625"/>
                <a:gd name="connsiteY1275" fmla="*/ 181027 h 590372"/>
                <a:gd name="connsiteX1276" fmla="*/ 669246 w 1167625"/>
                <a:gd name="connsiteY1276" fmla="*/ 126536 h 590372"/>
                <a:gd name="connsiteX1277" fmla="*/ 664843 w 1167625"/>
                <a:gd name="connsiteY1277" fmla="*/ 122132 h 590372"/>
                <a:gd name="connsiteX1278" fmla="*/ 663375 w 1167625"/>
                <a:gd name="connsiteY1278" fmla="*/ 122132 h 590372"/>
                <a:gd name="connsiteX1279" fmla="*/ 660439 w 1167625"/>
                <a:gd name="connsiteY1279" fmla="*/ 119197 h 590372"/>
                <a:gd name="connsiteX1280" fmla="*/ 660439 w 1167625"/>
                <a:gd name="connsiteY1280" fmla="*/ 119197 h 590372"/>
                <a:gd name="connsiteX1281" fmla="*/ 657504 w 1167625"/>
                <a:gd name="connsiteY1281" fmla="*/ 116261 h 590372"/>
                <a:gd name="connsiteX1282" fmla="*/ 645028 w 1167625"/>
                <a:gd name="connsiteY1282" fmla="*/ 116261 h 590372"/>
                <a:gd name="connsiteX1283" fmla="*/ 642092 w 1167625"/>
                <a:gd name="connsiteY1283" fmla="*/ 119197 h 590372"/>
                <a:gd name="connsiteX1284" fmla="*/ 642092 w 1167625"/>
                <a:gd name="connsiteY1284" fmla="*/ 120114 h 590372"/>
                <a:gd name="connsiteX1285" fmla="*/ 640074 w 1167625"/>
                <a:gd name="connsiteY1285" fmla="*/ 122132 h 590372"/>
                <a:gd name="connsiteX1286" fmla="*/ 640074 w 1167625"/>
                <a:gd name="connsiteY1286" fmla="*/ 122132 h 590372"/>
                <a:gd name="connsiteX1287" fmla="*/ 638056 w 1167625"/>
                <a:gd name="connsiteY1287" fmla="*/ 124151 h 590372"/>
                <a:gd name="connsiteX1288" fmla="*/ 638056 w 1167625"/>
                <a:gd name="connsiteY1288" fmla="*/ 179926 h 590372"/>
                <a:gd name="connsiteX1289" fmla="*/ 636772 w 1167625"/>
                <a:gd name="connsiteY1289" fmla="*/ 181210 h 590372"/>
                <a:gd name="connsiteX1290" fmla="*/ 636772 w 1167625"/>
                <a:gd name="connsiteY1290" fmla="*/ 181210 h 590372"/>
                <a:gd name="connsiteX1291" fmla="*/ 635487 w 1167625"/>
                <a:gd name="connsiteY1291" fmla="*/ 182495 h 590372"/>
                <a:gd name="connsiteX1292" fmla="*/ 635487 w 1167625"/>
                <a:gd name="connsiteY1292" fmla="*/ 233500 h 590372"/>
                <a:gd name="connsiteX1293" fmla="*/ 636404 w 1167625"/>
                <a:gd name="connsiteY1293" fmla="*/ 234417 h 590372"/>
                <a:gd name="connsiteX1294" fmla="*/ 636404 w 1167625"/>
                <a:gd name="connsiteY1294" fmla="*/ 234417 h 590372"/>
                <a:gd name="connsiteX1295" fmla="*/ 637321 w 1167625"/>
                <a:gd name="connsiteY1295" fmla="*/ 235334 h 590372"/>
                <a:gd name="connsiteX1296" fmla="*/ 637321 w 1167625"/>
                <a:gd name="connsiteY1296" fmla="*/ 281082 h 590372"/>
                <a:gd name="connsiteX1297" fmla="*/ 636431 w 1167625"/>
                <a:gd name="connsiteY1297" fmla="*/ 282655 h 590372"/>
                <a:gd name="connsiteX1298" fmla="*/ 636431 w 1167625"/>
                <a:gd name="connsiteY1298" fmla="*/ 282655 h 590372"/>
                <a:gd name="connsiteX1299" fmla="*/ 633652 w 1167625"/>
                <a:gd name="connsiteY1299" fmla="*/ 281082 h 590372"/>
                <a:gd name="connsiteX1300" fmla="*/ 633652 w 1167625"/>
                <a:gd name="connsiteY1300" fmla="*/ 250739 h 590372"/>
                <a:gd name="connsiteX1301" fmla="*/ 620560 w 1167625"/>
                <a:gd name="connsiteY1301" fmla="*/ 239833 h 590372"/>
                <a:gd name="connsiteX1302" fmla="*/ 610515 w 1167625"/>
                <a:gd name="connsiteY1302" fmla="*/ 245287 h 590372"/>
                <a:gd name="connsiteX1303" fmla="*/ 606371 w 1167625"/>
                <a:gd name="connsiteY1303" fmla="*/ 253085 h 590372"/>
                <a:gd name="connsiteX1304" fmla="*/ 602119 w 1167625"/>
                <a:gd name="connsiteY1304" fmla="*/ 350057 h 590372"/>
                <a:gd name="connsiteX1305" fmla="*/ 600638 w 1167625"/>
                <a:gd name="connsiteY1305" fmla="*/ 351472 h 590372"/>
                <a:gd name="connsiteX1306" fmla="*/ 600638 w 1167625"/>
                <a:gd name="connsiteY1306" fmla="*/ 351472 h 590372"/>
                <a:gd name="connsiteX1307" fmla="*/ 599160 w 1167625"/>
                <a:gd name="connsiteY1307" fmla="*/ 349994 h 590372"/>
                <a:gd name="connsiteX1308" fmla="*/ 599160 w 1167625"/>
                <a:gd name="connsiteY1308" fmla="*/ 297986 h 590372"/>
                <a:gd name="connsiteX1309" fmla="*/ 598523 w 1167625"/>
                <a:gd name="connsiteY1309" fmla="*/ 295366 h 590372"/>
                <a:gd name="connsiteX1310" fmla="*/ 598523 w 1167625"/>
                <a:gd name="connsiteY1310" fmla="*/ 295366 h 590372"/>
                <a:gd name="connsiteX1311" fmla="*/ 595181 w 1167625"/>
                <a:gd name="connsiteY1311" fmla="*/ 290434 h 590372"/>
                <a:gd name="connsiteX1312" fmla="*/ 592935 w 1167625"/>
                <a:gd name="connsiteY1312" fmla="*/ 287692 h 590372"/>
                <a:gd name="connsiteX1313" fmla="*/ 585950 w 1167625"/>
                <a:gd name="connsiteY1313" fmla="*/ 274896 h 590372"/>
                <a:gd name="connsiteX1314" fmla="*/ 585950 w 1167625"/>
                <a:gd name="connsiteY1314" fmla="*/ 150388 h 590372"/>
                <a:gd name="connsiteX1315" fmla="*/ 584482 w 1167625"/>
                <a:gd name="connsiteY1315" fmla="*/ 148920 h 590372"/>
                <a:gd name="connsiteX1316" fmla="*/ 584482 w 1167625"/>
                <a:gd name="connsiteY1316" fmla="*/ 148920 h 590372"/>
                <a:gd name="connsiteX1317" fmla="*/ 583014 w 1167625"/>
                <a:gd name="connsiteY1317" fmla="*/ 147451 h 590372"/>
                <a:gd name="connsiteX1318" fmla="*/ 583014 w 1167625"/>
                <a:gd name="connsiteY1318" fmla="*/ 145250 h 590372"/>
                <a:gd name="connsiteX1319" fmla="*/ 582280 w 1167625"/>
                <a:gd name="connsiteY1319" fmla="*/ 144516 h 590372"/>
                <a:gd name="connsiteX1320" fmla="*/ 582280 w 1167625"/>
                <a:gd name="connsiteY1320" fmla="*/ 144516 h 590372"/>
                <a:gd name="connsiteX1321" fmla="*/ 581547 w 1167625"/>
                <a:gd name="connsiteY1321" fmla="*/ 143782 h 590372"/>
                <a:gd name="connsiteX1322" fmla="*/ 581547 w 1167625"/>
                <a:gd name="connsiteY1322" fmla="*/ 142017 h 590372"/>
                <a:gd name="connsiteX1323" fmla="*/ 580154 w 1167625"/>
                <a:gd name="connsiteY1323" fmla="*/ 139828 h 590372"/>
                <a:gd name="connsiteX1324" fmla="*/ 576775 w 1167625"/>
                <a:gd name="connsiteY1324" fmla="*/ 138645 h 590372"/>
                <a:gd name="connsiteX1325" fmla="*/ 551090 w 1167625"/>
                <a:gd name="connsiteY1325" fmla="*/ 133875 h 5903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</a:cxnLst>
              <a:rect l="l" t="t" r="r" b="b"/>
              <a:pathLst>
                <a:path w="1167625" h="590372">
                  <a:moveTo>
                    <a:pt x="551090" y="133875"/>
                  </a:moveTo>
                  <a:cubicBezTo>
                    <a:pt x="543725" y="133744"/>
                    <a:pt x="536427" y="135017"/>
                    <a:pt x="529578" y="137601"/>
                  </a:cubicBezTo>
                  <a:cubicBezTo>
                    <a:pt x="525069" y="139302"/>
                    <a:pt x="522468" y="143849"/>
                    <a:pt x="522468" y="148668"/>
                  </a:cubicBezTo>
                  <a:lnTo>
                    <a:pt x="522468" y="356426"/>
                  </a:lnTo>
                  <a:cubicBezTo>
                    <a:pt x="522468" y="357338"/>
                    <a:pt x="521729" y="358078"/>
                    <a:pt x="520817" y="358078"/>
                  </a:cubicBezTo>
                  <a:lnTo>
                    <a:pt x="520817" y="358078"/>
                  </a:lnTo>
                  <a:cubicBezTo>
                    <a:pt x="519905" y="358078"/>
                    <a:pt x="519166" y="357338"/>
                    <a:pt x="519166" y="356426"/>
                  </a:cubicBezTo>
                  <a:lnTo>
                    <a:pt x="519166" y="232225"/>
                  </a:lnTo>
                  <a:cubicBezTo>
                    <a:pt x="519166" y="231004"/>
                    <a:pt x="518176" y="230046"/>
                    <a:pt x="516964" y="230198"/>
                  </a:cubicBezTo>
                  <a:cubicBezTo>
                    <a:pt x="516464" y="230260"/>
                    <a:pt x="515964" y="230323"/>
                    <a:pt x="515466" y="230355"/>
                  </a:cubicBezTo>
                  <a:cubicBezTo>
                    <a:pt x="515078" y="230382"/>
                    <a:pt x="514763" y="230066"/>
                    <a:pt x="514763" y="229677"/>
                  </a:cubicBezTo>
                  <a:lnTo>
                    <a:pt x="514763" y="229677"/>
                  </a:lnTo>
                  <a:cubicBezTo>
                    <a:pt x="514763" y="229267"/>
                    <a:pt x="514408" y="228943"/>
                    <a:pt x="513999" y="228979"/>
                  </a:cubicBezTo>
                  <a:cubicBezTo>
                    <a:pt x="502552" y="229992"/>
                    <a:pt x="493420" y="232175"/>
                    <a:pt x="489787" y="237734"/>
                  </a:cubicBezTo>
                  <a:cubicBezTo>
                    <a:pt x="488903" y="239086"/>
                    <a:pt x="488078" y="240509"/>
                    <a:pt x="487388" y="241970"/>
                  </a:cubicBezTo>
                  <a:cubicBezTo>
                    <a:pt x="486775" y="243268"/>
                    <a:pt x="486469" y="244702"/>
                    <a:pt x="486507" y="246159"/>
                  </a:cubicBezTo>
                  <a:lnTo>
                    <a:pt x="486507" y="362113"/>
                  </a:lnTo>
                  <a:cubicBezTo>
                    <a:pt x="486507" y="363938"/>
                    <a:pt x="485029" y="365417"/>
                    <a:pt x="483205" y="365417"/>
                  </a:cubicBezTo>
                  <a:lnTo>
                    <a:pt x="481737" y="365417"/>
                  </a:lnTo>
                  <a:cubicBezTo>
                    <a:pt x="480724" y="365417"/>
                    <a:pt x="479903" y="366238"/>
                    <a:pt x="479903" y="367251"/>
                  </a:cubicBezTo>
                  <a:lnTo>
                    <a:pt x="479903" y="367251"/>
                  </a:lnTo>
                  <a:cubicBezTo>
                    <a:pt x="479903" y="368264"/>
                    <a:pt x="479082" y="369085"/>
                    <a:pt x="478068" y="369085"/>
                  </a:cubicBezTo>
                  <a:lnTo>
                    <a:pt x="476600" y="369085"/>
                  </a:lnTo>
                  <a:cubicBezTo>
                    <a:pt x="474776" y="369085"/>
                    <a:pt x="473298" y="370565"/>
                    <a:pt x="473298" y="372389"/>
                  </a:cubicBezTo>
                  <a:lnTo>
                    <a:pt x="473298" y="388717"/>
                  </a:lnTo>
                  <a:cubicBezTo>
                    <a:pt x="473298" y="389427"/>
                    <a:pt x="472723" y="390001"/>
                    <a:pt x="472013" y="390001"/>
                  </a:cubicBezTo>
                  <a:lnTo>
                    <a:pt x="472013" y="390001"/>
                  </a:lnTo>
                  <a:cubicBezTo>
                    <a:pt x="471305" y="390001"/>
                    <a:pt x="470729" y="390576"/>
                    <a:pt x="470729" y="391286"/>
                  </a:cubicBezTo>
                  <a:lnTo>
                    <a:pt x="470729" y="395689"/>
                  </a:lnTo>
                  <a:cubicBezTo>
                    <a:pt x="470729" y="395993"/>
                    <a:pt x="470482" y="396240"/>
                    <a:pt x="470179" y="396240"/>
                  </a:cubicBezTo>
                  <a:lnTo>
                    <a:pt x="470179" y="396240"/>
                  </a:lnTo>
                  <a:cubicBezTo>
                    <a:pt x="469875" y="396240"/>
                    <a:pt x="469628" y="396486"/>
                    <a:pt x="469628" y="396791"/>
                  </a:cubicBezTo>
                  <a:lnTo>
                    <a:pt x="469628" y="412935"/>
                  </a:lnTo>
                  <a:cubicBezTo>
                    <a:pt x="469628" y="414658"/>
                    <a:pt x="468232" y="416055"/>
                    <a:pt x="466510" y="416055"/>
                  </a:cubicBezTo>
                  <a:lnTo>
                    <a:pt x="466510" y="416055"/>
                  </a:lnTo>
                  <a:cubicBezTo>
                    <a:pt x="464787" y="416055"/>
                    <a:pt x="463390" y="414658"/>
                    <a:pt x="463390" y="412935"/>
                  </a:cubicBezTo>
                  <a:lnTo>
                    <a:pt x="463390" y="370767"/>
                  </a:lnTo>
                  <a:cubicBezTo>
                    <a:pt x="463390" y="370383"/>
                    <a:pt x="463328" y="370001"/>
                    <a:pt x="463207" y="369636"/>
                  </a:cubicBezTo>
                  <a:lnTo>
                    <a:pt x="463185" y="369572"/>
                  </a:lnTo>
                  <a:cubicBezTo>
                    <a:pt x="463078" y="369250"/>
                    <a:pt x="463024" y="368913"/>
                    <a:pt x="463024" y="368573"/>
                  </a:cubicBezTo>
                  <a:lnTo>
                    <a:pt x="463024" y="365984"/>
                  </a:lnTo>
                  <a:cubicBezTo>
                    <a:pt x="463024" y="365670"/>
                    <a:pt x="462769" y="365417"/>
                    <a:pt x="462456" y="365417"/>
                  </a:cubicBezTo>
                  <a:lnTo>
                    <a:pt x="462456" y="365417"/>
                  </a:lnTo>
                  <a:cubicBezTo>
                    <a:pt x="462157" y="365417"/>
                    <a:pt x="461909" y="365183"/>
                    <a:pt x="461889" y="364884"/>
                  </a:cubicBezTo>
                  <a:lnTo>
                    <a:pt x="461556" y="359545"/>
                  </a:lnTo>
                  <a:lnTo>
                    <a:pt x="461305" y="356536"/>
                  </a:lnTo>
                  <a:cubicBezTo>
                    <a:pt x="461232" y="355652"/>
                    <a:pt x="461923" y="354928"/>
                    <a:pt x="461923" y="354041"/>
                  </a:cubicBezTo>
                  <a:lnTo>
                    <a:pt x="461923" y="354041"/>
                  </a:lnTo>
                  <a:cubicBezTo>
                    <a:pt x="461923" y="353749"/>
                    <a:pt x="461806" y="353469"/>
                    <a:pt x="461600" y="353263"/>
                  </a:cubicBezTo>
                  <a:cubicBezTo>
                    <a:pt x="461393" y="353056"/>
                    <a:pt x="461114" y="352940"/>
                    <a:pt x="460822" y="352940"/>
                  </a:cubicBezTo>
                  <a:cubicBezTo>
                    <a:pt x="460530" y="352940"/>
                    <a:pt x="460250" y="353056"/>
                    <a:pt x="460043" y="353263"/>
                  </a:cubicBezTo>
                  <a:cubicBezTo>
                    <a:pt x="459837" y="353469"/>
                    <a:pt x="459720" y="353749"/>
                    <a:pt x="459720" y="354041"/>
                  </a:cubicBezTo>
                  <a:lnTo>
                    <a:pt x="459720" y="354041"/>
                  </a:lnTo>
                  <a:cubicBezTo>
                    <a:pt x="459720" y="354899"/>
                    <a:pt x="460413" y="355635"/>
                    <a:pt x="460342" y="356491"/>
                  </a:cubicBezTo>
                  <a:lnTo>
                    <a:pt x="460088" y="359545"/>
                  </a:lnTo>
                  <a:lnTo>
                    <a:pt x="459754" y="364884"/>
                  </a:lnTo>
                  <a:cubicBezTo>
                    <a:pt x="459736" y="365183"/>
                    <a:pt x="459487" y="365417"/>
                    <a:pt x="459188" y="365417"/>
                  </a:cubicBezTo>
                  <a:lnTo>
                    <a:pt x="459188" y="365417"/>
                  </a:lnTo>
                  <a:cubicBezTo>
                    <a:pt x="458874" y="365417"/>
                    <a:pt x="458620" y="365670"/>
                    <a:pt x="458620" y="365984"/>
                  </a:cubicBezTo>
                  <a:lnTo>
                    <a:pt x="458620" y="366150"/>
                  </a:lnTo>
                  <a:cubicBezTo>
                    <a:pt x="458620" y="366556"/>
                    <a:pt x="458292" y="366884"/>
                    <a:pt x="457886" y="366884"/>
                  </a:cubicBezTo>
                  <a:lnTo>
                    <a:pt x="455735" y="366884"/>
                  </a:lnTo>
                  <a:cubicBezTo>
                    <a:pt x="455100" y="366884"/>
                    <a:pt x="454584" y="366368"/>
                    <a:pt x="454584" y="365733"/>
                  </a:cubicBezTo>
                  <a:lnTo>
                    <a:pt x="454584" y="365733"/>
                  </a:lnTo>
                  <a:cubicBezTo>
                    <a:pt x="454584" y="365312"/>
                    <a:pt x="454353" y="364924"/>
                    <a:pt x="453983" y="364722"/>
                  </a:cubicBezTo>
                  <a:lnTo>
                    <a:pt x="451216" y="363213"/>
                  </a:lnTo>
                  <a:cubicBezTo>
                    <a:pt x="450777" y="362973"/>
                    <a:pt x="450285" y="362848"/>
                    <a:pt x="449785" y="362848"/>
                  </a:cubicBezTo>
                  <a:lnTo>
                    <a:pt x="449785" y="362848"/>
                  </a:lnTo>
                  <a:cubicBezTo>
                    <a:pt x="449321" y="362848"/>
                    <a:pt x="448864" y="362956"/>
                    <a:pt x="448448" y="363163"/>
                  </a:cubicBezTo>
                  <a:lnTo>
                    <a:pt x="445303" y="364736"/>
                  </a:lnTo>
                  <a:cubicBezTo>
                    <a:pt x="444919" y="364928"/>
                    <a:pt x="444676" y="365321"/>
                    <a:pt x="444676" y="365750"/>
                  </a:cubicBezTo>
                  <a:lnTo>
                    <a:pt x="444676" y="365750"/>
                  </a:lnTo>
                  <a:cubicBezTo>
                    <a:pt x="444676" y="366376"/>
                    <a:pt x="444169" y="366884"/>
                    <a:pt x="443543" y="366884"/>
                  </a:cubicBezTo>
                  <a:lnTo>
                    <a:pt x="441374" y="366884"/>
                  </a:lnTo>
                  <a:cubicBezTo>
                    <a:pt x="440969" y="366884"/>
                    <a:pt x="440639" y="366556"/>
                    <a:pt x="440639" y="366150"/>
                  </a:cubicBezTo>
                  <a:lnTo>
                    <a:pt x="440639" y="365984"/>
                  </a:lnTo>
                  <a:cubicBezTo>
                    <a:pt x="440639" y="365670"/>
                    <a:pt x="440386" y="365417"/>
                    <a:pt x="440073" y="365417"/>
                  </a:cubicBezTo>
                  <a:lnTo>
                    <a:pt x="440073" y="365417"/>
                  </a:lnTo>
                  <a:cubicBezTo>
                    <a:pt x="439772" y="365417"/>
                    <a:pt x="439524" y="365183"/>
                    <a:pt x="439506" y="364884"/>
                  </a:cubicBezTo>
                  <a:lnTo>
                    <a:pt x="439171" y="359545"/>
                  </a:lnTo>
                  <a:lnTo>
                    <a:pt x="438921" y="356536"/>
                  </a:lnTo>
                  <a:cubicBezTo>
                    <a:pt x="438847" y="355652"/>
                    <a:pt x="439539" y="354928"/>
                    <a:pt x="439539" y="354041"/>
                  </a:cubicBezTo>
                  <a:lnTo>
                    <a:pt x="439539" y="354041"/>
                  </a:lnTo>
                  <a:cubicBezTo>
                    <a:pt x="439539" y="353749"/>
                    <a:pt x="439423" y="353469"/>
                    <a:pt x="439216" y="353263"/>
                  </a:cubicBezTo>
                  <a:cubicBezTo>
                    <a:pt x="439010" y="353056"/>
                    <a:pt x="438731" y="352940"/>
                    <a:pt x="438438" y="352940"/>
                  </a:cubicBezTo>
                  <a:cubicBezTo>
                    <a:pt x="438147" y="352940"/>
                    <a:pt x="437866" y="353056"/>
                    <a:pt x="437660" y="353263"/>
                  </a:cubicBezTo>
                  <a:cubicBezTo>
                    <a:pt x="437453" y="353469"/>
                    <a:pt x="437337" y="353749"/>
                    <a:pt x="437337" y="354041"/>
                  </a:cubicBezTo>
                  <a:lnTo>
                    <a:pt x="437337" y="354041"/>
                  </a:lnTo>
                  <a:cubicBezTo>
                    <a:pt x="437337" y="354899"/>
                    <a:pt x="438030" y="355635"/>
                    <a:pt x="437959" y="356491"/>
                  </a:cubicBezTo>
                  <a:lnTo>
                    <a:pt x="437705" y="359545"/>
                  </a:lnTo>
                  <a:lnTo>
                    <a:pt x="437349" y="365228"/>
                  </a:lnTo>
                  <a:cubicBezTo>
                    <a:pt x="437343" y="365330"/>
                    <a:pt x="437424" y="365417"/>
                    <a:pt x="437526" y="365417"/>
                  </a:cubicBezTo>
                  <a:lnTo>
                    <a:pt x="437526" y="365417"/>
                  </a:lnTo>
                  <a:cubicBezTo>
                    <a:pt x="437625" y="365417"/>
                    <a:pt x="437705" y="365496"/>
                    <a:pt x="437705" y="365594"/>
                  </a:cubicBezTo>
                  <a:lnTo>
                    <a:pt x="437705" y="368573"/>
                  </a:lnTo>
                  <a:cubicBezTo>
                    <a:pt x="437705" y="368913"/>
                    <a:pt x="437650" y="369250"/>
                    <a:pt x="437542" y="369572"/>
                  </a:cubicBezTo>
                  <a:lnTo>
                    <a:pt x="437521" y="369636"/>
                  </a:lnTo>
                  <a:cubicBezTo>
                    <a:pt x="437399" y="370001"/>
                    <a:pt x="437337" y="370383"/>
                    <a:pt x="437337" y="370767"/>
                  </a:cubicBezTo>
                  <a:lnTo>
                    <a:pt x="437337" y="385966"/>
                  </a:lnTo>
                  <a:cubicBezTo>
                    <a:pt x="437337" y="387586"/>
                    <a:pt x="436023" y="388901"/>
                    <a:pt x="434401" y="388901"/>
                  </a:cubicBezTo>
                  <a:lnTo>
                    <a:pt x="434401" y="388901"/>
                  </a:lnTo>
                  <a:cubicBezTo>
                    <a:pt x="432781" y="388901"/>
                    <a:pt x="431466" y="387586"/>
                    <a:pt x="431466" y="385966"/>
                  </a:cubicBezTo>
                  <a:lnTo>
                    <a:pt x="431466" y="341381"/>
                  </a:lnTo>
                  <a:cubicBezTo>
                    <a:pt x="431466" y="341280"/>
                    <a:pt x="431548" y="341199"/>
                    <a:pt x="431650" y="341199"/>
                  </a:cubicBezTo>
                  <a:lnTo>
                    <a:pt x="431650" y="341199"/>
                  </a:lnTo>
                  <a:cubicBezTo>
                    <a:pt x="431751" y="341199"/>
                    <a:pt x="431832" y="341116"/>
                    <a:pt x="431832" y="341015"/>
                  </a:cubicBezTo>
                  <a:lnTo>
                    <a:pt x="431832" y="335362"/>
                  </a:lnTo>
                  <a:cubicBezTo>
                    <a:pt x="431832" y="334937"/>
                    <a:pt x="431489" y="334593"/>
                    <a:pt x="431065" y="334593"/>
                  </a:cubicBezTo>
                  <a:lnTo>
                    <a:pt x="431065" y="334593"/>
                  </a:lnTo>
                  <a:cubicBezTo>
                    <a:pt x="430667" y="334593"/>
                    <a:pt x="430337" y="334291"/>
                    <a:pt x="430299" y="333898"/>
                  </a:cubicBezTo>
                  <a:lnTo>
                    <a:pt x="429631" y="326887"/>
                  </a:lnTo>
                  <a:lnTo>
                    <a:pt x="429391" y="323281"/>
                  </a:lnTo>
                  <a:cubicBezTo>
                    <a:pt x="429311" y="322074"/>
                    <a:pt x="430366" y="321125"/>
                    <a:pt x="430366" y="319915"/>
                  </a:cubicBezTo>
                  <a:lnTo>
                    <a:pt x="430366" y="319915"/>
                  </a:lnTo>
                  <a:cubicBezTo>
                    <a:pt x="430366" y="319527"/>
                    <a:pt x="430211" y="319153"/>
                    <a:pt x="429935" y="318877"/>
                  </a:cubicBezTo>
                  <a:cubicBezTo>
                    <a:pt x="429660" y="318602"/>
                    <a:pt x="429287" y="318447"/>
                    <a:pt x="428898" y="318447"/>
                  </a:cubicBezTo>
                  <a:cubicBezTo>
                    <a:pt x="428508" y="318447"/>
                    <a:pt x="428135" y="318602"/>
                    <a:pt x="427860" y="318877"/>
                  </a:cubicBezTo>
                  <a:cubicBezTo>
                    <a:pt x="427584" y="319153"/>
                    <a:pt x="427430" y="319527"/>
                    <a:pt x="427430" y="319915"/>
                  </a:cubicBezTo>
                  <a:lnTo>
                    <a:pt x="427430" y="319915"/>
                  </a:lnTo>
                  <a:cubicBezTo>
                    <a:pt x="427430" y="321102"/>
                    <a:pt x="428479" y="322153"/>
                    <a:pt x="428400" y="323338"/>
                  </a:cubicBezTo>
                  <a:lnTo>
                    <a:pt x="428164" y="326887"/>
                  </a:lnTo>
                  <a:lnTo>
                    <a:pt x="427496" y="333898"/>
                  </a:lnTo>
                  <a:cubicBezTo>
                    <a:pt x="427458" y="334291"/>
                    <a:pt x="427127" y="334593"/>
                    <a:pt x="426730" y="334593"/>
                  </a:cubicBezTo>
                  <a:lnTo>
                    <a:pt x="426730" y="334593"/>
                  </a:lnTo>
                  <a:cubicBezTo>
                    <a:pt x="426307" y="334593"/>
                    <a:pt x="425962" y="334937"/>
                    <a:pt x="425962" y="335362"/>
                  </a:cubicBezTo>
                  <a:lnTo>
                    <a:pt x="425962" y="336978"/>
                  </a:lnTo>
                  <a:cubicBezTo>
                    <a:pt x="425962" y="338295"/>
                    <a:pt x="424894" y="339363"/>
                    <a:pt x="423576" y="339363"/>
                  </a:cubicBezTo>
                  <a:lnTo>
                    <a:pt x="422292" y="339363"/>
                  </a:lnTo>
                  <a:cubicBezTo>
                    <a:pt x="421077" y="339363"/>
                    <a:pt x="420091" y="338378"/>
                    <a:pt x="420091" y="337162"/>
                  </a:cubicBezTo>
                  <a:lnTo>
                    <a:pt x="420091" y="336794"/>
                  </a:lnTo>
                  <a:cubicBezTo>
                    <a:pt x="420091" y="335782"/>
                    <a:pt x="419269" y="334960"/>
                    <a:pt x="418257" y="334960"/>
                  </a:cubicBezTo>
                  <a:lnTo>
                    <a:pt x="418257" y="334960"/>
                  </a:lnTo>
                  <a:cubicBezTo>
                    <a:pt x="417242" y="334960"/>
                    <a:pt x="416421" y="334139"/>
                    <a:pt x="416421" y="333125"/>
                  </a:cubicBezTo>
                  <a:lnTo>
                    <a:pt x="416421" y="298830"/>
                  </a:lnTo>
                  <a:cubicBezTo>
                    <a:pt x="416421" y="298721"/>
                    <a:pt x="416333" y="298633"/>
                    <a:pt x="416224" y="298633"/>
                  </a:cubicBezTo>
                  <a:lnTo>
                    <a:pt x="416224" y="298633"/>
                  </a:lnTo>
                  <a:cubicBezTo>
                    <a:pt x="416127" y="298633"/>
                    <a:pt x="416045" y="298561"/>
                    <a:pt x="416030" y="298463"/>
                  </a:cubicBezTo>
                  <a:lnTo>
                    <a:pt x="415715" y="296258"/>
                  </a:lnTo>
                  <a:cubicBezTo>
                    <a:pt x="415697" y="296130"/>
                    <a:pt x="415688" y="295998"/>
                    <a:pt x="415688" y="295867"/>
                  </a:cubicBezTo>
                  <a:lnTo>
                    <a:pt x="415688" y="294488"/>
                  </a:lnTo>
                  <a:cubicBezTo>
                    <a:pt x="415688" y="294323"/>
                    <a:pt x="415753" y="294163"/>
                    <a:pt x="415871" y="294046"/>
                  </a:cubicBezTo>
                  <a:lnTo>
                    <a:pt x="415871" y="294046"/>
                  </a:lnTo>
                  <a:cubicBezTo>
                    <a:pt x="415988" y="293928"/>
                    <a:pt x="416075" y="293750"/>
                    <a:pt x="415967" y="293624"/>
                  </a:cubicBezTo>
                  <a:cubicBezTo>
                    <a:pt x="415961" y="293617"/>
                    <a:pt x="415954" y="293609"/>
                    <a:pt x="415947" y="293603"/>
                  </a:cubicBezTo>
                  <a:cubicBezTo>
                    <a:pt x="415940" y="293596"/>
                    <a:pt x="415933" y="293590"/>
                    <a:pt x="415926" y="293583"/>
                  </a:cubicBezTo>
                  <a:cubicBezTo>
                    <a:pt x="415799" y="293475"/>
                    <a:pt x="415622" y="293561"/>
                    <a:pt x="415504" y="293679"/>
                  </a:cubicBezTo>
                  <a:lnTo>
                    <a:pt x="415458" y="293725"/>
                  </a:lnTo>
                  <a:cubicBezTo>
                    <a:pt x="415370" y="293813"/>
                    <a:pt x="415309" y="293977"/>
                    <a:pt x="415330" y="294100"/>
                  </a:cubicBezTo>
                  <a:lnTo>
                    <a:pt x="415330" y="294100"/>
                  </a:lnTo>
                  <a:cubicBezTo>
                    <a:pt x="415374" y="294354"/>
                    <a:pt x="415688" y="294438"/>
                    <a:pt x="415688" y="294697"/>
                  </a:cubicBezTo>
                  <a:lnTo>
                    <a:pt x="415688" y="295942"/>
                  </a:lnTo>
                  <a:cubicBezTo>
                    <a:pt x="415688" y="296023"/>
                    <a:pt x="415682" y="296105"/>
                    <a:pt x="415671" y="296185"/>
                  </a:cubicBezTo>
                  <a:lnTo>
                    <a:pt x="415345" y="298463"/>
                  </a:lnTo>
                  <a:cubicBezTo>
                    <a:pt x="415331" y="298561"/>
                    <a:pt x="415248" y="298633"/>
                    <a:pt x="415150" y="298633"/>
                  </a:cubicBezTo>
                  <a:lnTo>
                    <a:pt x="415150" y="298633"/>
                  </a:lnTo>
                  <a:cubicBezTo>
                    <a:pt x="415042" y="298633"/>
                    <a:pt x="414954" y="298721"/>
                    <a:pt x="414954" y="298830"/>
                  </a:cubicBezTo>
                  <a:lnTo>
                    <a:pt x="414954" y="299550"/>
                  </a:lnTo>
                  <a:cubicBezTo>
                    <a:pt x="414954" y="299854"/>
                    <a:pt x="414708" y="300101"/>
                    <a:pt x="414403" y="300101"/>
                  </a:cubicBezTo>
                  <a:lnTo>
                    <a:pt x="414403" y="300101"/>
                  </a:lnTo>
                  <a:cubicBezTo>
                    <a:pt x="414099" y="300101"/>
                    <a:pt x="413852" y="299854"/>
                    <a:pt x="413852" y="299550"/>
                  </a:cubicBezTo>
                  <a:lnTo>
                    <a:pt x="413852" y="299366"/>
                  </a:lnTo>
                  <a:cubicBezTo>
                    <a:pt x="413852" y="298961"/>
                    <a:pt x="413524" y="298633"/>
                    <a:pt x="413119" y="298633"/>
                  </a:cubicBezTo>
                  <a:lnTo>
                    <a:pt x="412568" y="298633"/>
                  </a:lnTo>
                  <a:cubicBezTo>
                    <a:pt x="412265" y="298633"/>
                    <a:pt x="412018" y="298386"/>
                    <a:pt x="412018" y="298082"/>
                  </a:cubicBezTo>
                  <a:lnTo>
                    <a:pt x="412018" y="298082"/>
                  </a:lnTo>
                  <a:cubicBezTo>
                    <a:pt x="412018" y="297779"/>
                    <a:pt x="411772" y="297532"/>
                    <a:pt x="411467" y="297532"/>
                  </a:cubicBezTo>
                  <a:lnTo>
                    <a:pt x="410719" y="297532"/>
                  </a:lnTo>
                  <a:cubicBezTo>
                    <a:pt x="410027" y="297532"/>
                    <a:pt x="409453" y="296939"/>
                    <a:pt x="409713" y="296296"/>
                  </a:cubicBezTo>
                  <a:lnTo>
                    <a:pt x="409713" y="296296"/>
                  </a:lnTo>
                  <a:cubicBezTo>
                    <a:pt x="409776" y="296141"/>
                    <a:pt x="409822" y="295977"/>
                    <a:pt x="409822" y="295811"/>
                  </a:cubicBezTo>
                  <a:cubicBezTo>
                    <a:pt x="409823" y="294892"/>
                    <a:pt x="409610" y="293986"/>
                    <a:pt x="409199" y="293162"/>
                  </a:cubicBezTo>
                  <a:cubicBezTo>
                    <a:pt x="408843" y="292452"/>
                    <a:pt x="408351" y="291824"/>
                    <a:pt x="407751" y="291312"/>
                  </a:cubicBezTo>
                  <a:cubicBezTo>
                    <a:pt x="407449" y="291054"/>
                    <a:pt x="407248" y="290689"/>
                    <a:pt x="407248" y="290293"/>
                  </a:cubicBezTo>
                  <a:lnTo>
                    <a:pt x="407248" y="289655"/>
                  </a:lnTo>
                  <a:cubicBezTo>
                    <a:pt x="407248" y="289344"/>
                    <a:pt x="406996" y="289092"/>
                    <a:pt x="406684" y="289092"/>
                  </a:cubicBezTo>
                  <a:lnTo>
                    <a:pt x="406684" y="289092"/>
                  </a:lnTo>
                  <a:cubicBezTo>
                    <a:pt x="406383" y="289092"/>
                    <a:pt x="406136" y="288856"/>
                    <a:pt x="406121" y="288556"/>
                  </a:cubicBezTo>
                  <a:lnTo>
                    <a:pt x="405047" y="265975"/>
                  </a:lnTo>
                  <a:lnTo>
                    <a:pt x="404334" y="254225"/>
                  </a:lnTo>
                  <a:cubicBezTo>
                    <a:pt x="404325" y="254065"/>
                    <a:pt x="404492" y="253955"/>
                    <a:pt x="404635" y="254027"/>
                  </a:cubicBezTo>
                  <a:lnTo>
                    <a:pt x="404699" y="254058"/>
                  </a:lnTo>
                  <a:cubicBezTo>
                    <a:pt x="404898" y="254158"/>
                    <a:pt x="405083" y="253902"/>
                    <a:pt x="404926" y="253745"/>
                  </a:cubicBezTo>
                  <a:lnTo>
                    <a:pt x="404926" y="253745"/>
                  </a:lnTo>
                  <a:cubicBezTo>
                    <a:pt x="404817" y="253637"/>
                    <a:pt x="404868" y="253450"/>
                    <a:pt x="405011" y="253396"/>
                  </a:cubicBezTo>
                  <a:cubicBezTo>
                    <a:pt x="405586" y="253181"/>
                    <a:pt x="406080" y="252790"/>
                    <a:pt x="406423" y="252275"/>
                  </a:cubicBezTo>
                  <a:cubicBezTo>
                    <a:pt x="406540" y="252101"/>
                    <a:pt x="406637" y="251915"/>
                    <a:pt x="406713" y="251722"/>
                  </a:cubicBezTo>
                  <a:cubicBezTo>
                    <a:pt x="407089" y="250761"/>
                    <a:pt x="407049" y="249615"/>
                    <a:pt x="406596" y="248689"/>
                  </a:cubicBezTo>
                  <a:cubicBezTo>
                    <a:pt x="406553" y="248598"/>
                    <a:pt x="406503" y="248510"/>
                    <a:pt x="406450" y="248425"/>
                  </a:cubicBezTo>
                  <a:cubicBezTo>
                    <a:pt x="406429" y="248391"/>
                    <a:pt x="406408" y="248359"/>
                    <a:pt x="406386" y="248326"/>
                  </a:cubicBezTo>
                  <a:cubicBezTo>
                    <a:pt x="406296" y="248194"/>
                    <a:pt x="406150" y="248363"/>
                    <a:pt x="406222" y="248507"/>
                  </a:cubicBezTo>
                  <a:lnTo>
                    <a:pt x="406222" y="248507"/>
                  </a:lnTo>
                  <a:cubicBezTo>
                    <a:pt x="406483" y="249030"/>
                    <a:pt x="406584" y="249616"/>
                    <a:pt x="406513" y="250196"/>
                  </a:cubicBezTo>
                  <a:cubicBezTo>
                    <a:pt x="406450" y="250991"/>
                    <a:pt x="406129" y="251743"/>
                    <a:pt x="405599" y="252338"/>
                  </a:cubicBezTo>
                  <a:cubicBezTo>
                    <a:pt x="405495" y="252455"/>
                    <a:pt x="405386" y="252564"/>
                    <a:pt x="405270" y="252665"/>
                  </a:cubicBezTo>
                  <a:cubicBezTo>
                    <a:pt x="404317" y="253497"/>
                    <a:pt x="402819" y="253587"/>
                    <a:pt x="401838" y="252791"/>
                  </a:cubicBezTo>
                  <a:cubicBezTo>
                    <a:pt x="401701" y="252681"/>
                    <a:pt x="401575" y="252560"/>
                    <a:pt x="401457" y="252428"/>
                  </a:cubicBezTo>
                  <a:cubicBezTo>
                    <a:pt x="400913" y="251815"/>
                    <a:pt x="400621" y="251016"/>
                    <a:pt x="400642" y="250196"/>
                  </a:cubicBezTo>
                  <a:cubicBezTo>
                    <a:pt x="400642" y="249627"/>
                    <a:pt x="400775" y="249064"/>
                    <a:pt x="401031" y="248555"/>
                  </a:cubicBezTo>
                  <a:lnTo>
                    <a:pt x="401031" y="248555"/>
                  </a:lnTo>
                  <a:cubicBezTo>
                    <a:pt x="401119" y="248379"/>
                    <a:pt x="400949" y="248199"/>
                    <a:pt x="400839" y="248362"/>
                  </a:cubicBezTo>
                  <a:cubicBezTo>
                    <a:pt x="400817" y="248396"/>
                    <a:pt x="400795" y="248430"/>
                    <a:pt x="400772" y="248465"/>
                  </a:cubicBezTo>
                  <a:cubicBezTo>
                    <a:pt x="400448" y="248984"/>
                    <a:pt x="400276" y="249583"/>
                    <a:pt x="400276" y="250196"/>
                  </a:cubicBezTo>
                  <a:cubicBezTo>
                    <a:pt x="400288" y="250899"/>
                    <a:pt x="400501" y="251585"/>
                    <a:pt x="400892" y="252170"/>
                  </a:cubicBezTo>
                  <a:cubicBezTo>
                    <a:pt x="401226" y="252673"/>
                    <a:pt x="401679" y="253084"/>
                    <a:pt x="402209" y="253368"/>
                  </a:cubicBezTo>
                  <a:cubicBezTo>
                    <a:pt x="402335" y="253435"/>
                    <a:pt x="402368" y="253608"/>
                    <a:pt x="402267" y="253711"/>
                  </a:cubicBezTo>
                  <a:lnTo>
                    <a:pt x="402267" y="253711"/>
                  </a:lnTo>
                  <a:cubicBezTo>
                    <a:pt x="402103" y="253873"/>
                    <a:pt x="402294" y="254141"/>
                    <a:pt x="402501" y="254037"/>
                  </a:cubicBezTo>
                  <a:lnTo>
                    <a:pt x="402522" y="254027"/>
                  </a:lnTo>
                  <a:cubicBezTo>
                    <a:pt x="402665" y="253955"/>
                    <a:pt x="402832" y="254065"/>
                    <a:pt x="402823" y="254225"/>
                  </a:cubicBezTo>
                  <a:lnTo>
                    <a:pt x="402110" y="265975"/>
                  </a:lnTo>
                  <a:lnTo>
                    <a:pt x="401036" y="288556"/>
                  </a:lnTo>
                  <a:cubicBezTo>
                    <a:pt x="401022" y="288856"/>
                    <a:pt x="400774" y="289092"/>
                    <a:pt x="400472" y="289092"/>
                  </a:cubicBezTo>
                  <a:lnTo>
                    <a:pt x="400472" y="289092"/>
                  </a:lnTo>
                  <a:cubicBezTo>
                    <a:pt x="400161" y="289092"/>
                    <a:pt x="399909" y="289344"/>
                    <a:pt x="399909" y="289655"/>
                  </a:cubicBezTo>
                  <a:lnTo>
                    <a:pt x="399909" y="290315"/>
                  </a:lnTo>
                  <a:cubicBezTo>
                    <a:pt x="399909" y="290701"/>
                    <a:pt x="399723" y="291058"/>
                    <a:pt x="399438" y="291316"/>
                  </a:cubicBezTo>
                  <a:cubicBezTo>
                    <a:pt x="398854" y="291847"/>
                    <a:pt x="398373" y="292484"/>
                    <a:pt x="398019" y="293192"/>
                  </a:cubicBezTo>
                  <a:cubicBezTo>
                    <a:pt x="397572" y="294084"/>
                    <a:pt x="397340" y="295067"/>
                    <a:pt x="397340" y="296064"/>
                  </a:cubicBezTo>
                  <a:cubicBezTo>
                    <a:pt x="397340" y="296797"/>
                    <a:pt x="397340" y="297532"/>
                    <a:pt x="397708" y="297532"/>
                  </a:cubicBezTo>
                  <a:lnTo>
                    <a:pt x="395689" y="297532"/>
                  </a:lnTo>
                  <a:cubicBezTo>
                    <a:pt x="395385" y="297532"/>
                    <a:pt x="395139" y="297779"/>
                    <a:pt x="395139" y="298082"/>
                  </a:cubicBezTo>
                  <a:lnTo>
                    <a:pt x="395139" y="298082"/>
                  </a:lnTo>
                  <a:cubicBezTo>
                    <a:pt x="395139" y="298386"/>
                    <a:pt x="394892" y="298633"/>
                    <a:pt x="394588" y="298633"/>
                  </a:cubicBezTo>
                  <a:lnTo>
                    <a:pt x="394038" y="298633"/>
                  </a:lnTo>
                  <a:cubicBezTo>
                    <a:pt x="393633" y="298633"/>
                    <a:pt x="393303" y="298961"/>
                    <a:pt x="393303" y="299366"/>
                  </a:cubicBezTo>
                  <a:lnTo>
                    <a:pt x="393303" y="299550"/>
                  </a:lnTo>
                  <a:cubicBezTo>
                    <a:pt x="393303" y="299854"/>
                    <a:pt x="393058" y="300101"/>
                    <a:pt x="392754" y="300101"/>
                  </a:cubicBezTo>
                  <a:lnTo>
                    <a:pt x="392754" y="300101"/>
                  </a:lnTo>
                  <a:cubicBezTo>
                    <a:pt x="392449" y="300101"/>
                    <a:pt x="392203" y="299854"/>
                    <a:pt x="392203" y="299550"/>
                  </a:cubicBezTo>
                  <a:lnTo>
                    <a:pt x="392203" y="298830"/>
                  </a:lnTo>
                  <a:cubicBezTo>
                    <a:pt x="392203" y="298721"/>
                    <a:pt x="392115" y="298633"/>
                    <a:pt x="392007" y="298633"/>
                  </a:cubicBezTo>
                  <a:lnTo>
                    <a:pt x="392007" y="298633"/>
                  </a:lnTo>
                  <a:cubicBezTo>
                    <a:pt x="391909" y="298633"/>
                    <a:pt x="391826" y="298561"/>
                    <a:pt x="391812" y="298463"/>
                  </a:cubicBezTo>
                  <a:lnTo>
                    <a:pt x="391497" y="296258"/>
                  </a:lnTo>
                  <a:cubicBezTo>
                    <a:pt x="391479" y="296130"/>
                    <a:pt x="391469" y="295998"/>
                    <a:pt x="391469" y="295867"/>
                  </a:cubicBezTo>
                  <a:lnTo>
                    <a:pt x="391469" y="294488"/>
                  </a:lnTo>
                  <a:cubicBezTo>
                    <a:pt x="391469" y="294323"/>
                    <a:pt x="391535" y="294163"/>
                    <a:pt x="391653" y="294046"/>
                  </a:cubicBezTo>
                  <a:lnTo>
                    <a:pt x="391653" y="294046"/>
                  </a:lnTo>
                  <a:cubicBezTo>
                    <a:pt x="391770" y="293928"/>
                    <a:pt x="391856" y="293750"/>
                    <a:pt x="391749" y="293624"/>
                  </a:cubicBezTo>
                  <a:cubicBezTo>
                    <a:pt x="391742" y="293617"/>
                    <a:pt x="391736" y="293609"/>
                    <a:pt x="391729" y="293603"/>
                  </a:cubicBezTo>
                  <a:cubicBezTo>
                    <a:pt x="391660" y="293535"/>
                    <a:pt x="391566" y="293495"/>
                    <a:pt x="391469" y="293495"/>
                  </a:cubicBezTo>
                  <a:cubicBezTo>
                    <a:pt x="391256" y="293525"/>
                    <a:pt x="391053" y="293608"/>
                    <a:pt x="390882" y="293737"/>
                  </a:cubicBezTo>
                  <a:cubicBezTo>
                    <a:pt x="390782" y="293810"/>
                    <a:pt x="390724" y="293977"/>
                    <a:pt x="390745" y="294099"/>
                  </a:cubicBezTo>
                  <a:lnTo>
                    <a:pt x="390745" y="294099"/>
                  </a:lnTo>
                  <a:cubicBezTo>
                    <a:pt x="390788" y="294354"/>
                    <a:pt x="391102" y="294438"/>
                    <a:pt x="391102" y="294697"/>
                  </a:cubicBezTo>
                  <a:lnTo>
                    <a:pt x="391102" y="295942"/>
                  </a:lnTo>
                  <a:cubicBezTo>
                    <a:pt x="391102" y="296023"/>
                    <a:pt x="391097" y="296105"/>
                    <a:pt x="391085" y="296185"/>
                  </a:cubicBezTo>
                  <a:lnTo>
                    <a:pt x="390760" y="298463"/>
                  </a:lnTo>
                  <a:cubicBezTo>
                    <a:pt x="390745" y="298561"/>
                    <a:pt x="390663" y="298633"/>
                    <a:pt x="390565" y="298633"/>
                  </a:cubicBezTo>
                  <a:lnTo>
                    <a:pt x="390565" y="298633"/>
                  </a:lnTo>
                  <a:cubicBezTo>
                    <a:pt x="390457" y="298633"/>
                    <a:pt x="390369" y="298721"/>
                    <a:pt x="390369" y="298830"/>
                  </a:cubicBezTo>
                  <a:lnTo>
                    <a:pt x="390369" y="333309"/>
                  </a:lnTo>
                  <a:cubicBezTo>
                    <a:pt x="390369" y="334424"/>
                    <a:pt x="389465" y="335326"/>
                    <a:pt x="388351" y="335326"/>
                  </a:cubicBezTo>
                  <a:lnTo>
                    <a:pt x="388351" y="335326"/>
                  </a:lnTo>
                  <a:cubicBezTo>
                    <a:pt x="387236" y="335326"/>
                    <a:pt x="386332" y="336230"/>
                    <a:pt x="386332" y="337345"/>
                  </a:cubicBezTo>
                  <a:lnTo>
                    <a:pt x="386332" y="337529"/>
                  </a:lnTo>
                  <a:cubicBezTo>
                    <a:pt x="386332" y="338744"/>
                    <a:pt x="385347" y="339730"/>
                    <a:pt x="384130" y="339730"/>
                  </a:cubicBezTo>
                  <a:lnTo>
                    <a:pt x="382846" y="339730"/>
                  </a:lnTo>
                  <a:cubicBezTo>
                    <a:pt x="381529" y="339730"/>
                    <a:pt x="380461" y="338663"/>
                    <a:pt x="380461" y="337345"/>
                  </a:cubicBezTo>
                  <a:lnTo>
                    <a:pt x="380461" y="335729"/>
                  </a:lnTo>
                  <a:cubicBezTo>
                    <a:pt x="380461" y="335304"/>
                    <a:pt x="380117" y="334960"/>
                    <a:pt x="379692" y="334960"/>
                  </a:cubicBezTo>
                  <a:lnTo>
                    <a:pt x="379692" y="334960"/>
                  </a:lnTo>
                  <a:cubicBezTo>
                    <a:pt x="379296" y="334960"/>
                    <a:pt x="378964" y="334659"/>
                    <a:pt x="378927" y="334264"/>
                  </a:cubicBezTo>
                  <a:lnTo>
                    <a:pt x="378259" y="327254"/>
                  </a:lnTo>
                  <a:lnTo>
                    <a:pt x="378019" y="323649"/>
                  </a:lnTo>
                  <a:cubicBezTo>
                    <a:pt x="377938" y="322442"/>
                    <a:pt x="378993" y="321491"/>
                    <a:pt x="378993" y="320282"/>
                  </a:cubicBezTo>
                  <a:lnTo>
                    <a:pt x="378993" y="320282"/>
                  </a:lnTo>
                  <a:cubicBezTo>
                    <a:pt x="378993" y="319893"/>
                    <a:pt x="378838" y="319520"/>
                    <a:pt x="378564" y="319245"/>
                  </a:cubicBezTo>
                  <a:cubicBezTo>
                    <a:pt x="378288" y="318969"/>
                    <a:pt x="377914" y="318814"/>
                    <a:pt x="377526" y="318814"/>
                  </a:cubicBezTo>
                  <a:cubicBezTo>
                    <a:pt x="377136" y="318814"/>
                    <a:pt x="376763" y="318969"/>
                    <a:pt x="376487" y="319245"/>
                  </a:cubicBezTo>
                  <a:cubicBezTo>
                    <a:pt x="376213" y="319520"/>
                    <a:pt x="376058" y="319893"/>
                    <a:pt x="376058" y="320282"/>
                  </a:cubicBezTo>
                  <a:lnTo>
                    <a:pt x="376058" y="320282"/>
                  </a:lnTo>
                  <a:cubicBezTo>
                    <a:pt x="376058" y="321470"/>
                    <a:pt x="377108" y="322520"/>
                    <a:pt x="377028" y="323705"/>
                  </a:cubicBezTo>
                  <a:lnTo>
                    <a:pt x="376791" y="327254"/>
                  </a:lnTo>
                  <a:lnTo>
                    <a:pt x="376091" y="334613"/>
                  </a:lnTo>
                  <a:cubicBezTo>
                    <a:pt x="376072" y="334809"/>
                    <a:pt x="375906" y="334960"/>
                    <a:pt x="375708" y="334960"/>
                  </a:cubicBezTo>
                  <a:lnTo>
                    <a:pt x="375708" y="334960"/>
                  </a:lnTo>
                  <a:cubicBezTo>
                    <a:pt x="375495" y="334960"/>
                    <a:pt x="375323" y="335132"/>
                    <a:pt x="375323" y="335345"/>
                  </a:cubicBezTo>
                  <a:lnTo>
                    <a:pt x="375323" y="341381"/>
                  </a:lnTo>
                  <a:cubicBezTo>
                    <a:pt x="375323" y="341483"/>
                    <a:pt x="375406" y="341565"/>
                    <a:pt x="375507" y="341565"/>
                  </a:cubicBezTo>
                  <a:lnTo>
                    <a:pt x="375507" y="341565"/>
                  </a:lnTo>
                  <a:cubicBezTo>
                    <a:pt x="375608" y="341565"/>
                    <a:pt x="375691" y="341647"/>
                    <a:pt x="375691" y="341748"/>
                  </a:cubicBezTo>
                  <a:lnTo>
                    <a:pt x="375691" y="383030"/>
                  </a:lnTo>
                  <a:cubicBezTo>
                    <a:pt x="375691" y="386475"/>
                    <a:pt x="372898" y="389268"/>
                    <a:pt x="369452" y="389268"/>
                  </a:cubicBezTo>
                  <a:lnTo>
                    <a:pt x="369452" y="389268"/>
                  </a:lnTo>
                  <a:cubicBezTo>
                    <a:pt x="366007" y="389268"/>
                    <a:pt x="363214" y="386475"/>
                    <a:pt x="363214" y="383030"/>
                  </a:cubicBezTo>
                  <a:lnTo>
                    <a:pt x="363214" y="371134"/>
                  </a:lnTo>
                  <a:cubicBezTo>
                    <a:pt x="363214" y="370750"/>
                    <a:pt x="363152" y="370368"/>
                    <a:pt x="363030" y="370003"/>
                  </a:cubicBezTo>
                  <a:lnTo>
                    <a:pt x="363009" y="369939"/>
                  </a:lnTo>
                  <a:cubicBezTo>
                    <a:pt x="362902" y="369616"/>
                    <a:pt x="362848" y="369279"/>
                    <a:pt x="362848" y="368941"/>
                  </a:cubicBezTo>
                  <a:lnTo>
                    <a:pt x="362848" y="366351"/>
                  </a:lnTo>
                  <a:cubicBezTo>
                    <a:pt x="362848" y="366037"/>
                    <a:pt x="362594" y="365783"/>
                    <a:pt x="362280" y="365783"/>
                  </a:cubicBezTo>
                  <a:lnTo>
                    <a:pt x="362280" y="365783"/>
                  </a:lnTo>
                  <a:cubicBezTo>
                    <a:pt x="361981" y="365783"/>
                    <a:pt x="361732" y="365551"/>
                    <a:pt x="361713" y="365252"/>
                  </a:cubicBezTo>
                  <a:lnTo>
                    <a:pt x="361380" y="359912"/>
                  </a:lnTo>
                  <a:lnTo>
                    <a:pt x="361129" y="356902"/>
                  </a:lnTo>
                  <a:cubicBezTo>
                    <a:pt x="361056" y="356018"/>
                    <a:pt x="361747" y="355295"/>
                    <a:pt x="361747" y="354408"/>
                  </a:cubicBezTo>
                  <a:lnTo>
                    <a:pt x="361747" y="354408"/>
                  </a:lnTo>
                  <a:cubicBezTo>
                    <a:pt x="361747" y="354116"/>
                    <a:pt x="361631" y="353836"/>
                    <a:pt x="361425" y="353629"/>
                  </a:cubicBezTo>
                  <a:cubicBezTo>
                    <a:pt x="361217" y="353423"/>
                    <a:pt x="360938" y="353308"/>
                    <a:pt x="360645" y="353308"/>
                  </a:cubicBezTo>
                  <a:cubicBezTo>
                    <a:pt x="360354" y="353308"/>
                    <a:pt x="360075" y="353423"/>
                    <a:pt x="359867" y="353629"/>
                  </a:cubicBezTo>
                  <a:cubicBezTo>
                    <a:pt x="359661" y="353836"/>
                    <a:pt x="359545" y="354116"/>
                    <a:pt x="359545" y="354408"/>
                  </a:cubicBezTo>
                  <a:lnTo>
                    <a:pt x="359545" y="354408"/>
                  </a:lnTo>
                  <a:cubicBezTo>
                    <a:pt x="359545" y="355266"/>
                    <a:pt x="360237" y="356002"/>
                    <a:pt x="360167" y="356858"/>
                  </a:cubicBezTo>
                  <a:lnTo>
                    <a:pt x="359912" y="359912"/>
                  </a:lnTo>
                  <a:lnTo>
                    <a:pt x="359579" y="365252"/>
                  </a:lnTo>
                  <a:cubicBezTo>
                    <a:pt x="359560" y="365551"/>
                    <a:pt x="359311" y="365783"/>
                    <a:pt x="359012" y="365783"/>
                  </a:cubicBezTo>
                  <a:lnTo>
                    <a:pt x="359012" y="365783"/>
                  </a:lnTo>
                  <a:cubicBezTo>
                    <a:pt x="358698" y="365783"/>
                    <a:pt x="358444" y="366037"/>
                    <a:pt x="358444" y="366351"/>
                  </a:cubicBezTo>
                  <a:lnTo>
                    <a:pt x="358444" y="366518"/>
                  </a:lnTo>
                  <a:cubicBezTo>
                    <a:pt x="358444" y="366923"/>
                    <a:pt x="358116" y="367251"/>
                    <a:pt x="357711" y="367251"/>
                  </a:cubicBezTo>
                  <a:lnTo>
                    <a:pt x="355790" y="367251"/>
                  </a:lnTo>
                  <a:cubicBezTo>
                    <a:pt x="355026" y="367251"/>
                    <a:pt x="354408" y="366633"/>
                    <a:pt x="354408" y="365870"/>
                  </a:cubicBezTo>
                  <a:lnTo>
                    <a:pt x="354408" y="365870"/>
                  </a:lnTo>
                  <a:cubicBezTo>
                    <a:pt x="354408" y="365364"/>
                    <a:pt x="354132" y="364899"/>
                    <a:pt x="353688" y="364657"/>
                  </a:cubicBezTo>
                  <a:lnTo>
                    <a:pt x="350694" y="363024"/>
                  </a:lnTo>
                  <a:cubicBezTo>
                    <a:pt x="350482" y="362909"/>
                    <a:pt x="350246" y="362848"/>
                    <a:pt x="350004" y="362848"/>
                  </a:cubicBezTo>
                  <a:lnTo>
                    <a:pt x="350004" y="362848"/>
                  </a:lnTo>
                  <a:cubicBezTo>
                    <a:pt x="349764" y="362848"/>
                    <a:pt x="349527" y="362909"/>
                    <a:pt x="349315" y="363024"/>
                  </a:cubicBezTo>
                  <a:lnTo>
                    <a:pt x="346201" y="364722"/>
                  </a:lnTo>
                  <a:cubicBezTo>
                    <a:pt x="345831" y="364924"/>
                    <a:pt x="345601" y="365312"/>
                    <a:pt x="345601" y="365733"/>
                  </a:cubicBezTo>
                  <a:lnTo>
                    <a:pt x="345601" y="365733"/>
                  </a:lnTo>
                  <a:cubicBezTo>
                    <a:pt x="345601" y="366368"/>
                    <a:pt x="345086" y="366884"/>
                    <a:pt x="344449" y="366884"/>
                  </a:cubicBezTo>
                  <a:lnTo>
                    <a:pt x="342299" y="366884"/>
                  </a:lnTo>
                  <a:cubicBezTo>
                    <a:pt x="341894" y="366884"/>
                    <a:pt x="341565" y="366556"/>
                    <a:pt x="341565" y="366150"/>
                  </a:cubicBezTo>
                  <a:lnTo>
                    <a:pt x="341565" y="365984"/>
                  </a:lnTo>
                  <a:cubicBezTo>
                    <a:pt x="341565" y="365670"/>
                    <a:pt x="341311" y="365417"/>
                    <a:pt x="340998" y="365417"/>
                  </a:cubicBezTo>
                  <a:lnTo>
                    <a:pt x="340998" y="365417"/>
                  </a:lnTo>
                  <a:cubicBezTo>
                    <a:pt x="340697" y="365417"/>
                    <a:pt x="340449" y="365183"/>
                    <a:pt x="340431" y="364884"/>
                  </a:cubicBezTo>
                  <a:lnTo>
                    <a:pt x="340098" y="359545"/>
                  </a:lnTo>
                  <a:lnTo>
                    <a:pt x="339846" y="356536"/>
                  </a:lnTo>
                  <a:cubicBezTo>
                    <a:pt x="339772" y="355652"/>
                    <a:pt x="340464" y="354928"/>
                    <a:pt x="340464" y="354041"/>
                  </a:cubicBezTo>
                  <a:lnTo>
                    <a:pt x="340464" y="354041"/>
                  </a:lnTo>
                  <a:cubicBezTo>
                    <a:pt x="340464" y="353749"/>
                    <a:pt x="340348" y="353469"/>
                    <a:pt x="340141" y="353263"/>
                  </a:cubicBezTo>
                  <a:cubicBezTo>
                    <a:pt x="339935" y="353056"/>
                    <a:pt x="339656" y="352940"/>
                    <a:pt x="339363" y="352940"/>
                  </a:cubicBezTo>
                  <a:cubicBezTo>
                    <a:pt x="339072" y="352940"/>
                    <a:pt x="338791" y="353056"/>
                    <a:pt x="338585" y="353263"/>
                  </a:cubicBezTo>
                  <a:cubicBezTo>
                    <a:pt x="338378" y="353469"/>
                    <a:pt x="338262" y="353749"/>
                    <a:pt x="338262" y="354041"/>
                  </a:cubicBezTo>
                  <a:lnTo>
                    <a:pt x="338262" y="354041"/>
                  </a:lnTo>
                  <a:cubicBezTo>
                    <a:pt x="338262" y="354899"/>
                    <a:pt x="338955" y="355635"/>
                    <a:pt x="338884" y="356491"/>
                  </a:cubicBezTo>
                  <a:lnTo>
                    <a:pt x="338630" y="359545"/>
                  </a:lnTo>
                  <a:lnTo>
                    <a:pt x="338295" y="364884"/>
                  </a:lnTo>
                  <a:cubicBezTo>
                    <a:pt x="338277" y="365183"/>
                    <a:pt x="338029" y="365417"/>
                    <a:pt x="337730" y="365417"/>
                  </a:cubicBezTo>
                  <a:lnTo>
                    <a:pt x="337730" y="365417"/>
                  </a:lnTo>
                  <a:cubicBezTo>
                    <a:pt x="337416" y="365417"/>
                    <a:pt x="337162" y="365670"/>
                    <a:pt x="337162" y="365984"/>
                  </a:cubicBezTo>
                  <a:lnTo>
                    <a:pt x="337162" y="368573"/>
                  </a:lnTo>
                  <a:cubicBezTo>
                    <a:pt x="337162" y="368913"/>
                    <a:pt x="337107" y="369250"/>
                    <a:pt x="336999" y="369572"/>
                  </a:cubicBezTo>
                  <a:lnTo>
                    <a:pt x="336978" y="369636"/>
                  </a:lnTo>
                  <a:cubicBezTo>
                    <a:pt x="336856" y="370001"/>
                    <a:pt x="336794" y="370383"/>
                    <a:pt x="336794" y="370767"/>
                  </a:cubicBezTo>
                  <a:lnTo>
                    <a:pt x="336794" y="432328"/>
                  </a:lnTo>
                  <a:cubicBezTo>
                    <a:pt x="336794" y="433068"/>
                    <a:pt x="336195" y="433668"/>
                    <a:pt x="335455" y="433668"/>
                  </a:cubicBezTo>
                  <a:lnTo>
                    <a:pt x="335455" y="433668"/>
                  </a:lnTo>
                  <a:cubicBezTo>
                    <a:pt x="334930" y="433668"/>
                    <a:pt x="334454" y="433975"/>
                    <a:pt x="334236" y="434452"/>
                  </a:cubicBezTo>
                  <a:lnTo>
                    <a:pt x="332942" y="437298"/>
                  </a:lnTo>
                  <a:cubicBezTo>
                    <a:pt x="332856" y="437488"/>
                    <a:pt x="332996" y="437705"/>
                    <a:pt x="333205" y="437705"/>
                  </a:cubicBezTo>
                  <a:lnTo>
                    <a:pt x="333205" y="437705"/>
                  </a:lnTo>
                  <a:cubicBezTo>
                    <a:pt x="333364" y="437705"/>
                    <a:pt x="333492" y="437833"/>
                    <a:pt x="333492" y="437992"/>
                  </a:cubicBezTo>
                  <a:lnTo>
                    <a:pt x="333492" y="443392"/>
                  </a:lnTo>
                  <a:cubicBezTo>
                    <a:pt x="333492" y="444507"/>
                    <a:pt x="332588" y="445410"/>
                    <a:pt x="331474" y="445410"/>
                  </a:cubicBezTo>
                  <a:lnTo>
                    <a:pt x="330527" y="445410"/>
                  </a:lnTo>
                  <a:cubicBezTo>
                    <a:pt x="329936" y="445410"/>
                    <a:pt x="329455" y="445890"/>
                    <a:pt x="329455" y="446482"/>
                  </a:cubicBezTo>
                  <a:lnTo>
                    <a:pt x="329455" y="446482"/>
                  </a:lnTo>
                  <a:cubicBezTo>
                    <a:pt x="329455" y="446737"/>
                    <a:pt x="329365" y="446984"/>
                    <a:pt x="329198" y="447178"/>
                  </a:cubicBezTo>
                  <a:lnTo>
                    <a:pt x="325579" y="451401"/>
                  </a:lnTo>
                  <a:cubicBezTo>
                    <a:pt x="325245" y="451791"/>
                    <a:pt x="324757" y="452015"/>
                    <a:pt x="324243" y="452015"/>
                  </a:cubicBezTo>
                  <a:lnTo>
                    <a:pt x="324243" y="452015"/>
                  </a:lnTo>
                  <a:cubicBezTo>
                    <a:pt x="323272" y="452015"/>
                    <a:pt x="322484" y="452803"/>
                    <a:pt x="322484" y="453775"/>
                  </a:cubicBezTo>
                  <a:lnTo>
                    <a:pt x="322484" y="460088"/>
                  </a:lnTo>
                  <a:cubicBezTo>
                    <a:pt x="322484" y="460493"/>
                    <a:pt x="322156" y="460822"/>
                    <a:pt x="321750" y="460822"/>
                  </a:cubicBezTo>
                  <a:lnTo>
                    <a:pt x="321750" y="460822"/>
                  </a:lnTo>
                  <a:cubicBezTo>
                    <a:pt x="321345" y="460822"/>
                    <a:pt x="321016" y="461150"/>
                    <a:pt x="321016" y="461556"/>
                  </a:cubicBezTo>
                  <a:lnTo>
                    <a:pt x="321016" y="462840"/>
                  </a:lnTo>
                  <a:cubicBezTo>
                    <a:pt x="321016" y="463347"/>
                    <a:pt x="320605" y="463757"/>
                    <a:pt x="320099" y="463757"/>
                  </a:cubicBezTo>
                  <a:lnTo>
                    <a:pt x="320099" y="463757"/>
                  </a:lnTo>
                  <a:cubicBezTo>
                    <a:pt x="319592" y="463757"/>
                    <a:pt x="319182" y="464168"/>
                    <a:pt x="319182" y="464674"/>
                  </a:cubicBezTo>
                  <a:lnTo>
                    <a:pt x="319182" y="472381"/>
                  </a:lnTo>
                  <a:cubicBezTo>
                    <a:pt x="319182" y="474103"/>
                    <a:pt x="317784" y="475499"/>
                    <a:pt x="316062" y="475499"/>
                  </a:cubicBezTo>
                  <a:lnTo>
                    <a:pt x="314228" y="475499"/>
                  </a:lnTo>
                  <a:cubicBezTo>
                    <a:pt x="313518" y="475499"/>
                    <a:pt x="312943" y="476075"/>
                    <a:pt x="312943" y="476783"/>
                  </a:cubicBezTo>
                  <a:lnTo>
                    <a:pt x="312943" y="477518"/>
                  </a:lnTo>
                  <a:cubicBezTo>
                    <a:pt x="312943" y="477821"/>
                    <a:pt x="313190" y="478068"/>
                    <a:pt x="313494" y="478068"/>
                  </a:cubicBezTo>
                  <a:lnTo>
                    <a:pt x="313494" y="478068"/>
                  </a:lnTo>
                  <a:cubicBezTo>
                    <a:pt x="313797" y="478068"/>
                    <a:pt x="314044" y="478315"/>
                    <a:pt x="314044" y="478619"/>
                  </a:cubicBezTo>
                  <a:lnTo>
                    <a:pt x="314044" y="484810"/>
                  </a:lnTo>
                  <a:cubicBezTo>
                    <a:pt x="314044" y="487951"/>
                    <a:pt x="311866" y="490677"/>
                    <a:pt x="308807" y="491388"/>
                  </a:cubicBezTo>
                  <a:cubicBezTo>
                    <a:pt x="196099" y="517570"/>
                    <a:pt x="96268" y="549080"/>
                    <a:pt x="13517" y="585217"/>
                  </a:cubicBezTo>
                  <a:cubicBezTo>
                    <a:pt x="283221" y="498984"/>
                    <a:pt x="651266" y="445777"/>
                    <a:pt x="1057106" y="445777"/>
                  </a:cubicBezTo>
                  <a:cubicBezTo>
                    <a:pt x="1087390" y="445777"/>
                    <a:pt x="1115181" y="446054"/>
                    <a:pt x="1144569" y="446608"/>
                  </a:cubicBezTo>
                  <a:cubicBezTo>
                    <a:pt x="1151941" y="446747"/>
                    <a:pt x="1157994" y="440804"/>
                    <a:pt x="1157969" y="433430"/>
                  </a:cubicBezTo>
                  <a:lnTo>
                    <a:pt x="1157648" y="339363"/>
                  </a:lnTo>
                  <a:lnTo>
                    <a:pt x="1157648" y="337162"/>
                  </a:lnTo>
                  <a:lnTo>
                    <a:pt x="1154713" y="294963"/>
                  </a:lnTo>
                  <a:lnTo>
                    <a:pt x="1154713" y="287441"/>
                  </a:lnTo>
                  <a:cubicBezTo>
                    <a:pt x="1154713" y="286123"/>
                    <a:pt x="1155781" y="285055"/>
                    <a:pt x="1157098" y="285055"/>
                  </a:cubicBezTo>
                  <a:lnTo>
                    <a:pt x="1157282" y="285055"/>
                  </a:lnTo>
                  <a:cubicBezTo>
                    <a:pt x="1158498" y="285055"/>
                    <a:pt x="1159483" y="284070"/>
                    <a:pt x="1159483" y="282854"/>
                  </a:cubicBezTo>
                  <a:lnTo>
                    <a:pt x="1159483" y="281937"/>
                  </a:lnTo>
                  <a:cubicBezTo>
                    <a:pt x="1159483" y="281227"/>
                    <a:pt x="1158909" y="280653"/>
                    <a:pt x="1158199" y="280653"/>
                  </a:cubicBezTo>
                  <a:lnTo>
                    <a:pt x="1158199" y="280653"/>
                  </a:lnTo>
                  <a:cubicBezTo>
                    <a:pt x="1157489" y="280653"/>
                    <a:pt x="1156915" y="280077"/>
                    <a:pt x="1156915" y="279368"/>
                  </a:cubicBezTo>
                  <a:lnTo>
                    <a:pt x="1156915" y="275515"/>
                  </a:lnTo>
                  <a:cubicBezTo>
                    <a:pt x="1156915" y="275110"/>
                    <a:pt x="1157243" y="274782"/>
                    <a:pt x="1157648" y="274782"/>
                  </a:cubicBezTo>
                  <a:lnTo>
                    <a:pt x="1157648" y="274782"/>
                  </a:lnTo>
                  <a:cubicBezTo>
                    <a:pt x="1158053" y="274782"/>
                    <a:pt x="1158383" y="274452"/>
                    <a:pt x="1158383" y="274047"/>
                  </a:cubicBezTo>
                  <a:lnTo>
                    <a:pt x="1158383" y="272250"/>
                  </a:lnTo>
                  <a:cubicBezTo>
                    <a:pt x="1158383" y="271014"/>
                    <a:pt x="1157380" y="270011"/>
                    <a:pt x="1156143" y="270011"/>
                  </a:cubicBezTo>
                  <a:lnTo>
                    <a:pt x="1156143" y="270011"/>
                  </a:lnTo>
                  <a:cubicBezTo>
                    <a:pt x="1154936" y="270011"/>
                    <a:pt x="1153947" y="269054"/>
                    <a:pt x="1153905" y="267848"/>
                  </a:cubicBezTo>
                  <a:lnTo>
                    <a:pt x="1152878" y="237719"/>
                  </a:lnTo>
                  <a:lnTo>
                    <a:pt x="1152878" y="234234"/>
                  </a:lnTo>
                  <a:cubicBezTo>
                    <a:pt x="1152878" y="234133"/>
                    <a:pt x="1152960" y="234050"/>
                    <a:pt x="1153061" y="234050"/>
                  </a:cubicBezTo>
                  <a:lnTo>
                    <a:pt x="1153061" y="234050"/>
                  </a:lnTo>
                  <a:cubicBezTo>
                    <a:pt x="1153162" y="234050"/>
                    <a:pt x="1153245" y="233969"/>
                    <a:pt x="1153245" y="233866"/>
                  </a:cubicBezTo>
                  <a:lnTo>
                    <a:pt x="1153245" y="230198"/>
                  </a:lnTo>
                  <a:cubicBezTo>
                    <a:pt x="1153245" y="229894"/>
                    <a:pt x="1152998" y="229647"/>
                    <a:pt x="1152695" y="229647"/>
                  </a:cubicBezTo>
                  <a:lnTo>
                    <a:pt x="1152695" y="229647"/>
                  </a:lnTo>
                  <a:cubicBezTo>
                    <a:pt x="1152391" y="229647"/>
                    <a:pt x="1152144" y="229400"/>
                    <a:pt x="1152144" y="229096"/>
                  </a:cubicBezTo>
                  <a:lnTo>
                    <a:pt x="1152144" y="226529"/>
                  </a:lnTo>
                  <a:cubicBezTo>
                    <a:pt x="1152144" y="226224"/>
                    <a:pt x="1152391" y="225978"/>
                    <a:pt x="1152695" y="225978"/>
                  </a:cubicBezTo>
                  <a:lnTo>
                    <a:pt x="1152695" y="225978"/>
                  </a:lnTo>
                  <a:cubicBezTo>
                    <a:pt x="1152998" y="225978"/>
                    <a:pt x="1153245" y="225731"/>
                    <a:pt x="1153245" y="225427"/>
                  </a:cubicBezTo>
                  <a:lnTo>
                    <a:pt x="1153245" y="222135"/>
                  </a:lnTo>
                  <a:cubicBezTo>
                    <a:pt x="1153245" y="221825"/>
                    <a:pt x="1152995" y="221575"/>
                    <a:pt x="1152684" y="221575"/>
                  </a:cubicBezTo>
                  <a:lnTo>
                    <a:pt x="1152684" y="221575"/>
                  </a:lnTo>
                  <a:cubicBezTo>
                    <a:pt x="1152383" y="221575"/>
                    <a:pt x="1152135" y="221336"/>
                    <a:pt x="1152123" y="221035"/>
                  </a:cubicBezTo>
                  <a:lnTo>
                    <a:pt x="1151101" y="194448"/>
                  </a:lnTo>
                  <a:cubicBezTo>
                    <a:pt x="1151070" y="193632"/>
                    <a:pt x="1151723" y="192952"/>
                    <a:pt x="1152539" y="192952"/>
                  </a:cubicBezTo>
                  <a:lnTo>
                    <a:pt x="1152539" y="192952"/>
                  </a:lnTo>
                  <a:cubicBezTo>
                    <a:pt x="1153334" y="192952"/>
                    <a:pt x="1153978" y="192308"/>
                    <a:pt x="1153978" y="191513"/>
                  </a:cubicBezTo>
                  <a:lnTo>
                    <a:pt x="1153978" y="190017"/>
                  </a:lnTo>
                  <a:cubicBezTo>
                    <a:pt x="1153978" y="189612"/>
                    <a:pt x="1154308" y="189283"/>
                    <a:pt x="1154713" y="189283"/>
                  </a:cubicBezTo>
                  <a:lnTo>
                    <a:pt x="1154713" y="189283"/>
                  </a:lnTo>
                  <a:cubicBezTo>
                    <a:pt x="1155119" y="189283"/>
                    <a:pt x="1155447" y="188955"/>
                    <a:pt x="1155447" y="188549"/>
                  </a:cubicBezTo>
                  <a:lnTo>
                    <a:pt x="1155447" y="180661"/>
                  </a:lnTo>
                  <a:cubicBezTo>
                    <a:pt x="1155447" y="180356"/>
                    <a:pt x="1155200" y="180110"/>
                    <a:pt x="1154897" y="180110"/>
                  </a:cubicBezTo>
                  <a:lnTo>
                    <a:pt x="1154897" y="180110"/>
                  </a:lnTo>
                  <a:cubicBezTo>
                    <a:pt x="1154593" y="180110"/>
                    <a:pt x="1154346" y="179863"/>
                    <a:pt x="1154346" y="179559"/>
                  </a:cubicBezTo>
                  <a:lnTo>
                    <a:pt x="1154346" y="178825"/>
                  </a:lnTo>
                  <a:cubicBezTo>
                    <a:pt x="1154346" y="178521"/>
                    <a:pt x="1154099" y="178275"/>
                    <a:pt x="1153796" y="178275"/>
                  </a:cubicBezTo>
                  <a:lnTo>
                    <a:pt x="1153796" y="178275"/>
                  </a:lnTo>
                  <a:cubicBezTo>
                    <a:pt x="1153492" y="178275"/>
                    <a:pt x="1153245" y="178029"/>
                    <a:pt x="1153245" y="177724"/>
                  </a:cubicBezTo>
                  <a:lnTo>
                    <a:pt x="1153245" y="170753"/>
                  </a:lnTo>
                  <a:cubicBezTo>
                    <a:pt x="1153245" y="170448"/>
                    <a:pt x="1153492" y="170202"/>
                    <a:pt x="1153796" y="170202"/>
                  </a:cubicBezTo>
                  <a:lnTo>
                    <a:pt x="1153796" y="170202"/>
                  </a:lnTo>
                  <a:cubicBezTo>
                    <a:pt x="1154099" y="170202"/>
                    <a:pt x="1154346" y="169955"/>
                    <a:pt x="1154346" y="169652"/>
                  </a:cubicBezTo>
                  <a:lnTo>
                    <a:pt x="1154346" y="166532"/>
                  </a:lnTo>
                  <a:cubicBezTo>
                    <a:pt x="1154346" y="165722"/>
                    <a:pt x="1153689" y="165064"/>
                    <a:pt x="1152878" y="165064"/>
                  </a:cubicBezTo>
                  <a:lnTo>
                    <a:pt x="1152878" y="165064"/>
                  </a:lnTo>
                  <a:cubicBezTo>
                    <a:pt x="1152067" y="165064"/>
                    <a:pt x="1151411" y="164408"/>
                    <a:pt x="1151411" y="163597"/>
                  </a:cubicBezTo>
                  <a:lnTo>
                    <a:pt x="1151411" y="157176"/>
                  </a:lnTo>
                  <a:cubicBezTo>
                    <a:pt x="1151411" y="156871"/>
                    <a:pt x="1151656" y="156625"/>
                    <a:pt x="1151961" y="156625"/>
                  </a:cubicBezTo>
                  <a:lnTo>
                    <a:pt x="1151961" y="156625"/>
                  </a:lnTo>
                  <a:cubicBezTo>
                    <a:pt x="1152265" y="156625"/>
                    <a:pt x="1152512" y="156379"/>
                    <a:pt x="1152512" y="156075"/>
                  </a:cubicBezTo>
                  <a:lnTo>
                    <a:pt x="1152512" y="153139"/>
                  </a:lnTo>
                  <a:cubicBezTo>
                    <a:pt x="1152512" y="152836"/>
                    <a:pt x="1152265" y="152589"/>
                    <a:pt x="1151961" y="152589"/>
                  </a:cubicBezTo>
                  <a:lnTo>
                    <a:pt x="1151961" y="152589"/>
                  </a:lnTo>
                  <a:cubicBezTo>
                    <a:pt x="1151656" y="152589"/>
                    <a:pt x="1151411" y="152342"/>
                    <a:pt x="1151411" y="152038"/>
                  </a:cubicBezTo>
                  <a:lnTo>
                    <a:pt x="1151411" y="143965"/>
                  </a:lnTo>
                  <a:cubicBezTo>
                    <a:pt x="1151411" y="143662"/>
                    <a:pt x="1151656" y="143415"/>
                    <a:pt x="1151961" y="143415"/>
                  </a:cubicBezTo>
                  <a:lnTo>
                    <a:pt x="1151961" y="143415"/>
                  </a:lnTo>
                  <a:cubicBezTo>
                    <a:pt x="1152265" y="143415"/>
                    <a:pt x="1152512" y="143169"/>
                    <a:pt x="1152512" y="142865"/>
                  </a:cubicBezTo>
                  <a:lnTo>
                    <a:pt x="1152512" y="139929"/>
                  </a:lnTo>
                  <a:cubicBezTo>
                    <a:pt x="1152512" y="139625"/>
                    <a:pt x="1152265" y="139379"/>
                    <a:pt x="1151961" y="139379"/>
                  </a:cubicBezTo>
                  <a:lnTo>
                    <a:pt x="1151961" y="139379"/>
                  </a:lnTo>
                  <a:cubicBezTo>
                    <a:pt x="1151656" y="139379"/>
                    <a:pt x="1151411" y="139132"/>
                    <a:pt x="1151411" y="138828"/>
                  </a:cubicBezTo>
                  <a:lnTo>
                    <a:pt x="1151411" y="131123"/>
                  </a:lnTo>
                  <a:cubicBezTo>
                    <a:pt x="1151411" y="130211"/>
                    <a:pt x="1152150" y="129471"/>
                    <a:pt x="1153061" y="129471"/>
                  </a:cubicBezTo>
                  <a:lnTo>
                    <a:pt x="1153061" y="129471"/>
                  </a:lnTo>
                  <a:cubicBezTo>
                    <a:pt x="1153973" y="129471"/>
                    <a:pt x="1154713" y="128732"/>
                    <a:pt x="1154713" y="127820"/>
                  </a:cubicBezTo>
                  <a:lnTo>
                    <a:pt x="1154713" y="123233"/>
                  </a:lnTo>
                  <a:cubicBezTo>
                    <a:pt x="1154713" y="122828"/>
                    <a:pt x="1155041" y="122499"/>
                    <a:pt x="1155447" y="122499"/>
                  </a:cubicBezTo>
                  <a:lnTo>
                    <a:pt x="1155447" y="122499"/>
                  </a:lnTo>
                  <a:cubicBezTo>
                    <a:pt x="1155852" y="122499"/>
                    <a:pt x="1156181" y="122171"/>
                    <a:pt x="1156181" y="121766"/>
                  </a:cubicBezTo>
                  <a:lnTo>
                    <a:pt x="1156181" y="115160"/>
                  </a:lnTo>
                  <a:cubicBezTo>
                    <a:pt x="1156181" y="114958"/>
                    <a:pt x="1156016" y="114793"/>
                    <a:pt x="1155814" y="114793"/>
                  </a:cubicBezTo>
                  <a:lnTo>
                    <a:pt x="1155814" y="114793"/>
                  </a:lnTo>
                  <a:cubicBezTo>
                    <a:pt x="1155611" y="114793"/>
                    <a:pt x="1155447" y="114629"/>
                    <a:pt x="1155447" y="114427"/>
                  </a:cubicBezTo>
                  <a:lnTo>
                    <a:pt x="1155447" y="105070"/>
                  </a:lnTo>
                  <a:cubicBezTo>
                    <a:pt x="1155447" y="103752"/>
                    <a:pt x="1154379" y="102684"/>
                    <a:pt x="1153061" y="102684"/>
                  </a:cubicBezTo>
                  <a:lnTo>
                    <a:pt x="1153061" y="102684"/>
                  </a:lnTo>
                  <a:cubicBezTo>
                    <a:pt x="1151744" y="102684"/>
                    <a:pt x="1150676" y="101617"/>
                    <a:pt x="1150676" y="100299"/>
                  </a:cubicBezTo>
                  <a:lnTo>
                    <a:pt x="1150676" y="91859"/>
                  </a:lnTo>
                  <a:cubicBezTo>
                    <a:pt x="1150676" y="91556"/>
                    <a:pt x="1150923" y="91309"/>
                    <a:pt x="1151227" y="91309"/>
                  </a:cubicBezTo>
                  <a:lnTo>
                    <a:pt x="1151227" y="91309"/>
                  </a:lnTo>
                  <a:cubicBezTo>
                    <a:pt x="1151530" y="91309"/>
                    <a:pt x="1151777" y="91063"/>
                    <a:pt x="1151777" y="90759"/>
                  </a:cubicBezTo>
                  <a:lnTo>
                    <a:pt x="1151777" y="90575"/>
                  </a:lnTo>
                  <a:cubicBezTo>
                    <a:pt x="1151777" y="90170"/>
                    <a:pt x="1151449" y="89841"/>
                    <a:pt x="1151044" y="89841"/>
                  </a:cubicBezTo>
                  <a:lnTo>
                    <a:pt x="1150676" y="89841"/>
                  </a:lnTo>
                  <a:cubicBezTo>
                    <a:pt x="1150069" y="89841"/>
                    <a:pt x="1149576" y="89348"/>
                    <a:pt x="1149576" y="88740"/>
                  </a:cubicBezTo>
                  <a:lnTo>
                    <a:pt x="1149576" y="71678"/>
                  </a:lnTo>
                  <a:cubicBezTo>
                    <a:pt x="1149576" y="71374"/>
                    <a:pt x="1149822" y="71127"/>
                    <a:pt x="1150127" y="71127"/>
                  </a:cubicBezTo>
                  <a:lnTo>
                    <a:pt x="1150127" y="71127"/>
                  </a:lnTo>
                  <a:cubicBezTo>
                    <a:pt x="1150430" y="71127"/>
                    <a:pt x="1150676" y="70881"/>
                    <a:pt x="1150676" y="70577"/>
                  </a:cubicBezTo>
                  <a:lnTo>
                    <a:pt x="1150676" y="70393"/>
                  </a:lnTo>
                  <a:cubicBezTo>
                    <a:pt x="1150676" y="69988"/>
                    <a:pt x="1150348" y="69659"/>
                    <a:pt x="1149943" y="69659"/>
                  </a:cubicBezTo>
                  <a:lnTo>
                    <a:pt x="1149576" y="69659"/>
                  </a:lnTo>
                  <a:cubicBezTo>
                    <a:pt x="1148968" y="69659"/>
                    <a:pt x="1148475" y="69166"/>
                    <a:pt x="1148475" y="68559"/>
                  </a:cubicBezTo>
                  <a:lnTo>
                    <a:pt x="1148475" y="52413"/>
                  </a:lnTo>
                  <a:cubicBezTo>
                    <a:pt x="1148475" y="52008"/>
                    <a:pt x="1148803" y="51679"/>
                    <a:pt x="1149208" y="51679"/>
                  </a:cubicBezTo>
                  <a:lnTo>
                    <a:pt x="1149576" y="51679"/>
                  </a:lnTo>
                  <a:cubicBezTo>
                    <a:pt x="1149779" y="51679"/>
                    <a:pt x="1149943" y="51515"/>
                    <a:pt x="1149943" y="51312"/>
                  </a:cubicBezTo>
                  <a:lnTo>
                    <a:pt x="1149943" y="51312"/>
                  </a:lnTo>
                  <a:cubicBezTo>
                    <a:pt x="1149943" y="51109"/>
                    <a:pt x="1149779" y="50945"/>
                    <a:pt x="1149576" y="50945"/>
                  </a:cubicBezTo>
                  <a:lnTo>
                    <a:pt x="1149026" y="50945"/>
                  </a:lnTo>
                  <a:cubicBezTo>
                    <a:pt x="1148518" y="50945"/>
                    <a:pt x="1148108" y="50534"/>
                    <a:pt x="1148108" y="50028"/>
                  </a:cubicBezTo>
                  <a:lnTo>
                    <a:pt x="1148108" y="38836"/>
                  </a:lnTo>
                  <a:cubicBezTo>
                    <a:pt x="1148108" y="38633"/>
                    <a:pt x="1148272" y="38469"/>
                    <a:pt x="1148475" y="38469"/>
                  </a:cubicBezTo>
                  <a:lnTo>
                    <a:pt x="1148475" y="38469"/>
                  </a:lnTo>
                  <a:cubicBezTo>
                    <a:pt x="1148677" y="38469"/>
                    <a:pt x="1148842" y="38305"/>
                    <a:pt x="1148842" y="38102"/>
                  </a:cubicBezTo>
                  <a:lnTo>
                    <a:pt x="1148842" y="37552"/>
                  </a:lnTo>
                  <a:cubicBezTo>
                    <a:pt x="1148842" y="37248"/>
                    <a:pt x="1148596" y="37001"/>
                    <a:pt x="1148291" y="37001"/>
                  </a:cubicBezTo>
                  <a:lnTo>
                    <a:pt x="1148291" y="37001"/>
                  </a:lnTo>
                  <a:cubicBezTo>
                    <a:pt x="1147987" y="37001"/>
                    <a:pt x="1147742" y="36755"/>
                    <a:pt x="1147742" y="36451"/>
                  </a:cubicBezTo>
                  <a:lnTo>
                    <a:pt x="1147742" y="25626"/>
                  </a:lnTo>
                  <a:cubicBezTo>
                    <a:pt x="1147742" y="25423"/>
                    <a:pt x="1147905" y="25259"/>
                    <a:pt x="1148108" y="25259"/>
                  </a:cubicBezTo>
                  <a:lnTo>
                    <a:pt x="1148108" y="25259"/>
                  </a:lnTo>
                  <a:cubicBezTo>
                    <a:pt x="1148311" y="25259"/>
                    <a:pt x="1148475" y="25095"/>
                    <a:pt x="1148475" y="24892"/>
                  </a:cubicBezTo>
                  <a:lnTo>
                    <a:pt x="1148475" y="24342"/>
                  </a:lnTo>
                  <a:cubicBezTo>
                    <a:pt x="1148475" y="24038"/>
                    <a:pt x="1148228" y="23791"/>
                    <a:pt x="1147924" y="23791"/>
                  </a:cubicBezTo>
                  <a:lnTo>
                    <a:pt x="1147924" y="23791"/>
                  </a:lnTo>
                  <a:cubicBezTo>
                    <a:pt x="1147621" y="23791"/>
                    <a:pt x="1147374" y="23545"/>
                    <a:pt x="1147374" y="23241"/>
                  </a:cubicBezTo>
                  <a:lnTo>
                    <a:pt x="1147374" y="15352"/>
                  </a:lnTo>
                  <a:cubicBezTo>
                    <a:pt x="1147374" y="15149"/>
                    <a:pt x="1147538" y="14985"/>
                    <a:pt x="1147742" y="14985"/>
                  </a:cubicBezTo>
                  <a:lnTo>
                    <a:pt x="1147742" y="14985"/>
                  </a:lnTo>
                  <a:cubicBezTo>
                    <a:pt x="1147944" y="14985"/>
                    <a:pt x="1148108" y="14820"/>
                    <a:pt x="1148108" y="14618"/>
                  </a:cubicBezTo>
                  <a:lnTo>
                    <a:pt x="1148108" y="14251"/>
                  </a:lnTo>
                  <a:cubicBezTo>
                    <a:pt x="1148108" y="13846"/>
                    <a:pt x="1147780" y="13517"/>
                    <a:pt x="1147374" y="13517"/>
                  </a:cubicBezTo>
                  <a:lnTo>
                    <a:pt x="1147374" y="13517"/>
                  </a:lnTo>
                  <a:cubicBezTo>
                    <a:pt x="1146969" y="13517"/>
                    <a:pt x="1146641" y="13846"/>
                    <a:pt x="1146641" y="14251"/>
                  </a:cubicBezTo>
                  <a:lnTo>
                    <a:pt x="1146641" y="14618"/>
                  </a:lnTo>
                  <a:cubicBezTo>
                    <a:pt x="1146641" y="14820"/>
                    <a:pt x="1146805" y="14985"/>
                    <a:pt x="1147007" y="14985"/>
                  </a:cubicBezTo>
                  <a:lnTo>
                    <a:pt x="1147007" y="14985"/>
                  </a:lnTo>
                  <a:cubicBezTo>
                    <a:pt x="1147210" y="14985"/>
                    <a:pt x="1147374" y="15149"/>
                    <a:pt x="1147374" y="15352"/>
                  </a:cubicBezTo>
                  <a:lnTo>
                    <a:pt x="1147374" y="22691"/>
                  </a:lnTo>
                  <a:cubicBezTo>
                    <a:pt x="1147374" y="23096"/>
                    <a:pt x="1147045" y="23424"/>
                    <a:pt x="1146641" y="23424"/>
                  </a:cubicBezTo>
                  <a:lnTo>
                    <a:pt x="1146641" y="23424"/>
                  </a:lnTo>
                  <a:cubicBezTo>
                    <a:pt x="1146235" y="23424"/>
                    <a:pt x="1145906" y="23753"/>
                    <a:pt x="1145906" y="24158"/>
                  </a:cubicBezTo>
                  <a:lnTo>
                    <a:pt x="1145906" y="24892"/>
                  </a:lnTo>
                  <a:cubicBezTo>
                    <a:pt x="1145906" y="25095"/>
                    <a:pt x="1146070" y="25259"/>
                    <a:pt x="1146273" y="25259"/>
                  </a:cubicBezTo>
                  <a:lnTo>
                    <a:pt x="1146273" y="25259"/>
                  </a:lnTo>
                  <a:cubicBezTo>
                    <a:pt x="1146475" y="25259"/>
                    <a:pt x="1146641" y="25423"/>
                    <a:pt x="1146641" y="25626"/>
                  </a:cubicBezTo>
                  <a:lnTo>
                    <a:pt x="1146641" y="36451"/>
                  </a:lnTo>
                  <a:cubicBezTo>
                    <a:pt x="1146641" y="36755"/>
                    <a:pt x="1146394" y="37001"/>
                    <a:pt x="1146090" y="37001"/>
                  </a:cubicBezTo>
                  <a:lnTo>
                    <a:pt x="1146090" y="37001"/>
                  </a:lnTo>
                  <a:cubicBezTo>
                    <a:pt x="1145785" y="37001"/>
                    <a:pt x="1145539" y="37248"/>
                    <a:pt x="1145539" y="37552"/>
                  </a:cubicBezTo>
                  <a:lnTo>
                    <a:pt x="1145539" y="38102"/>
                  </a:lnTo>
                  <a:cubicBezTo>
                    <a:pt x="1145539" y="38305"/>
                    <a:pt x="1145704" y="38469"/>
                    <a:pt x="1145906" y="38469"/>
                  </a:cubicBezTo>
                  <a:lnTo>
                    <a:pt x="1145906" y="38469"/>
                  </a:lnTo>
                  <a:cubicBezTo>
                    <a:pt x="1146109" y="38469"/>
                    <a:pt x="1146273" y="38633"/>
                    <a:pt x="1146273" y="38836"/>
                  </a:cubicBezTo>
                  <a:lnTo>
                    <a:pt x="1146273" y="49294"/>
                  </a:lnTo>
                  <a:cubicBezTo>
                    <a:pt x="1146273" y="49801"/>
                    <a:pt x="1145863" y="50211"/>
                    <a:pt x="1145356" y="50211"/>
                  </a:cubicBezTo>
                  <a:lnTo>
                    <a:pt x="1145173" y="50211"/>
                  </a:lnTo>
                  <a:cubicBezTo>
                    <a:pt x="1144767" y="50211"/>
                    <a:pt x="1144438" y="50540"/>
                    <a:pt x="1144438" y="50945"/>
                  </a:cubicBezTo>
                  <a:lnTo>
                    <a:pt x="1144438" y="50945"/>
                  </a:lnTo>
                  <a:cubicBezTo>
                    <a:pt x="1144438" y="51351"/>
                    <a:pt x="1144767" y="51679"/>
                    <a:pt x="1145173" y="51679"/>
                  </a:cubicBezTo>
                  <a:lnTo>
                    <a:pt x="1145173" y="51679"/>
                  </a:lnTo>
                  <a:cubicBezTo>
                    <a:pt x="1145578" y="51679"/>
                    <a:pt x="1145906" y="52008"/>
                    <a:pt x="1145906" y="52413"/>
                  </a:cubicBezTo>
                  <a:lnTo>
                    <a:pt x="1145906" y="68192"/>
                  </a:lnTo>
                  <a:cubicBezTo>
                    <a:pt x="1145906" y="68800"/>
                    <a:pt x="1145413" y="69292"/>
                    <a:pt x="1144805" y="69292"/>
                  </a:cubicBezTo>
                  <a:lnTo>
                    <a:pt x="1144438" y="69292"/>
                  </a:lnTo>
                  <a:cubicBezTo>
                    <a:pt x="1144033" y="69292"/>
                    <a:pt x="1143705" y="69621"/>
                    <a:pt x="1143705" y="70026"/>
                  </a:cubicBezTo>
                  <a:lnTo>
                    <a:pt x="1143705" y="70210"/>
                  </a:lnTo>
                  <a:cubicBezTo>
                    <a:pt x="1143705" y="70514"/>
                    <a:pt x="1143951" y="70760"/>
                    <a:pt x="1144254" y="70760"/>
                  </a:cubicBezTo>
                  <a:lnTo>
                    <a:pt x="1144254" y="70760"/>
                  </a:lnTo>
                  <a:cubicBezTo>
                    <a:pt x="1144559" y="70760"/>
                    <a:pt x="1144805" y="71007"/>
                    <a:pt x="1144805" y="71311"/>
                  </a:cubicBezTo>
                  <a:lnTo>
                    <a:pt x="1144805" y="88190"/>
                  </a:lnTo>
                  <a:cubicBezTo>
                    <a:pt x="1144805" y="88899"/>
                    <a:pt x="1144231" y="89474"/>
                    <a:pt x="1143521" y="89474"/>
                  </a:cubicBezTo>
                  <a:lnTo>
                    <a:pt x="1142971" y="89474"/>
                  </a:lnTo>
                  <a:cubicBezTo>
                    <a:pt x="1142566" y="89474"/>
                    <a:pt x="1142237" y="89803"/>
                    <a:pt x="1142237" y="90208"/>
                  </a:cubicBezTo>
                  <a:lnTo>
                    <a:pt x="1142237" y="90392"/>
                  </a:lnTo>
                  <a:cubicBezTo>
                    <a:pt x="1142237" y="90696"/>
                    <a:pt x="1142483" y="90942"/>
                    <a:pt x="1142788" y="90942"/>
                  </a:cubicBezTo>
                  <a:lnTo>
                    <a:pt x="1142788" y="90942"/>
                  </a:lnTo>
                  <a:cubicBezTo>
                    <a:pt x="1143091" y="90942"/>
                    <a:pt x="1143337" y="91189"/>
                    <a:pt x="1143337" y="91493"/>
                  </a:cubicBezTo>
                  <a:lnTo>
                    <a:pt x="1143337" y="99932"/>
                  </a:lnTo>
                  <a:cubicBezTo>
                    <a:pt x="1143337" y="101250"/>
                    <a:pt x="1142269" y="102317"/>
                    <a:pt x="1140952" y="102317"/>
                  </a:cubicBezTo>
                  <a:lnTo>
                    <a:pt x="1140952" y="102317"/>
                  </a:lnTo>
                  <a:cubicBezTo>
                    <a:pt x="1139635" y="102317"/>
                    <a:pt x="1138567" y="103385"/>
                    <a:pt x="1138567" y="104703"/>
                  </a:cubicBezTo>
                  <a:lnTo>
                    <a:pt x="1138567" y="114060"/>
                  </a:lnTo>
                  <a:cubicBezTo>
                    <a:pt x="1138567" y="114262"/>
                    <a:pt x="1138403" y="114427"/>
                    <a:pt x="1138200" y="114427"/>
                  </a:cubicBezTo>
                  <a:lnTo>
                    <a:pt x="1138200" y="114427"/>
                  </a:lnTo>
                  <a:cubicBezTo>
                    <a:pt x="1137998" y="114427"/>
                    <a:pt x="1137834" y="114591"/>
                    <a:pt x="1137834" y="114794"/>
                  </a:cubicBezTo>
                  <a:lnTo>
                    <a:pt x="1137834" y="121398"/>
                  </a:lnTo>
                  <a:cubicBezTo>
                    <a:pt x="1137834" y="121804"/>
                    <a:pt x="1138162" y="122132"/>
                    <a:pt x="1138567" y="122132"/>
                  </a:cubicBezTo>
                  <a:lnTo>
                    <a:pt x="1138567" y="122132"/>
                  </a:lnTo>
                  <a:cubicBezTo>
                    <a:pt x="1138973" y="122132"/>
                    <a:pt x="1139302" y="122461"/>
                    <a:pt x="1139302" y="122866"/>
                  </a:cubicBezTo>
                  <a:lnTo>
                    <a:pt x="1139302" y="127453"/>
                  </a:lnTo>
                  <a:cubicBezTo>
                    <a:pt x="1139302" y="128365"/>
                    <a:pt x="1140040" y="129104"/>
                    <a:pt x="1140952" y="129104"/>
                  </a:cubicBezTo>
                  <a:lnTo>
                    <a:pt x="1140952" y="129104"/>
                  </a:lnTo>
                  <a:cubicBezTo>
                    <a:pt x="1141864" y="129104"/>
                    <a:pt x="1142604" y="129844"/>
                    <a:pt x="1142604" y="130756"/>
                  </a:cubicBezTo>
                  <a:lnTo>
                    <a:pt x="1142604" y="138461"/>
                  </a:lnTo>
                  <a:cubicBezTo>
                    <a:pt x="1142604" y="138765"/>
                    <a:pt x="1142357" y="139012"/>
                    <a:pt x="1142053" y="139012"/>
                  </a:cubicBezTo>
                  <a:lnTo>
                    <a:pt x="1142053" y="139012"/>
                  </a:lnTo>
                  <a:cubicBezTo>
                    <a:pt x="1141750" y="139012"/>
                    <a:pt x="1141503" y="139258"/>
                    <a:pt x="1141503" y="139562"/>
                  </a:cubicBezTo>
                  <a:lnTo>
                    <a:pt x="1141503" y="142498"/>
                  </a:lnTo>
                  <a:cubicBezTo>
                    <a:pt x="1141503" y="142802"/>
                    <a:pt x="1141750" y="143048"/>
                    <a:pt x="1142053" y="143048"/>
                  </a:cubicBezTo>
                  <a:lnTo>
                    <a:pt x="1142053" y="143048"/>
                  </a:lnTo>
                  <a:cubicBezTo>
                    <a:pt x="1142357" y="143048"/>
                    <a:pt x="1142604" y="143295"/>
                    <a:pt x="1142604" y="143599"/>
                  </a:cubicBezTo>
                  <a:lnTo>
                    <a:pt x="1142604" y="151672"/>
                  </a:lnTo>
                  <a:cubicBezTo>
                    <a:pt x="1142604" y="151975"/>
                    <a:pt x="1142357" y="152222"/>
                    <a:pt x="1142053" y="152222"/>
                  </a:cubicBezTo>
                  <a:lnTo>
                    <a:pt x="1142053" y="152222"/>
                  </a:lnTo>
                  <a:cubicBezTo>
                    <a:pt x="1141750" y="152222"/>
                    <a:pt x="1141503" y="152468"/>
                    <a:pt x="1141503" y="152773"/>
                  </a:cubicBezTo>
                  <a:lnTo>
                    <a:pt x="1141503" y="155707"/>
                  </a:lnTo>
                  <a:cubicBezTo>
                    <a:pt x="1141503" y="156012"/>
                    <a:pt x="1141750" y="156259"/>
                    <a:pt x="1142053" y="156259"/>
                  </a:cubicBezTo>
                  <a:lnTo>
                    <a:pt x="1142053" y="156259"/>
                  </a:lnTo>
                  <a:cubicBezTo>
                    <a:pt x="1142357" y="156259"/>
                    <a:pt x="1142604" y="156505"/>
                    <a:pt x="1142604" y="156808"/>
                  </a:cubicBezTo>
                  <a:lnTo>
                    <a:pt x="1142604" y="163414"/>
                  </a:lnTo>
                  <a:cubicBezTo>
                    <a:pt x="1142604" y="164122"/>
                    <a:pt x="1142029" y="164698"/>
                    <a:pt x="1141320" y="164698"/>
                  </a:cubicBezTo>
                  <a:lnTo>
                    <a:pt x="1141320" y="164698"/>
                  </a:lnTo>
                  <a:cubicBezTo>
                    <a:pt x="1140610" y="164698"/>
                    <a:pt x="1140035" y="165273"/>
                    <a:pt x="1140035" y="165983"/>
                  </a:cubicBezTo>
                  <a:lnTo>
                    <a:pt x="1140035" y="169285"/>
                  </a:lnTo>
                  <a:cubicBezTo>
                    <a:pt x="1140035" y="169589"/>
                    <a:pt x="1140282" y="169836"/>
                    <a:pt x="1140586" y="169836"/>
                  </a:cubicBezTo>
                  <a:lnTo>
                    <a:pt x="1140586" y="169836"/>
                  </a:lnTo>
                  <a:cubicBezTo>
                    <a:pt x="1140889" y="169836"/>
                    <a:pt x="1141136" y="170081"/>
                    <a:pt x="1141136" y="170385"/>
                  </a:cubicBezTo>
                  <a:lnTo>
                    <a:pt x="1141136" y="177357"/>
                  </a:lnTo>
                  <a:cubicBezTo>
                    <a:pt x="1141136" y="177661"/>
                    <a:pt x="1140889" y="177908"/>
                    <a:pt x="1140586" y="177908"/>
                  </a:cubicBezTo>
                  <a:lnTo>
                    <a:pt x="1140586" y="177908"/>
                  </a:lnTo>
                  <a:cubicBezTo>
                    <a:pt x="1140282" y="177908"/>
                    <a:pt x="1140035" y="178155"/>
                    <a:pt x="1140035" y="178458"/>
                  </a:cubicBezTo>
                  <a:lnTo>
                    <a:pt x="1140035" y="179009"/>
                  </a:lnTo>
                  <a:cubicBezTo>
                    <a:pt x="1140035" y="179414"/>
                    <a:pt x="1139707" y="179742"/>
                    <a:pt x="1139302" y="179742"/>
                  </a:cubicBezTo>
                  <a:lnTo>
                    <a:pt x="1139302" y="179742"/>
                  </a:lnTo>
                  <a:cubicBezTo>
                    <a:pt x="1138896" y="179742"/>
                    <a:pt x="1138567" y="180071"/>
                    <a:pt x="1138567" y="180477"/>
                  </a:cubicBezTo>
                  <a:lnTo>
                    <a:pt x="1138567" y="188182"/>
                  </a:lnTo>
                  <a:cubicBezTo>
                    <a:pt x="1138567" y="188587"/>
                    <a:pt x="1138896" y="188917"/>
                    <a:pt x="1139302" y="188917"/>
                  </a:cubicBezTo>
                  <a:lnTo>
                    <a:pt x="1139302" y="188917"/>
                  </a:lnTo>
                  <a:cubicBezTo>
                    <a:pt x="1139707" y="188917"/>
                    <a:pt x="1140035" y="189245"/>
                    <a:pt x="1140035" y="189650"/>
                  </a:cubicBezTo>
                  <a:lnTo>
                    <a:pt x="1140035" y="191146"/>
                  </a:lnTo>
                  <a:cubicBezTo>
                    <a:pt x="1140035" y="191941"/>
                    <a:pt x="1140679" y="192586"/>
                    <a:pt x="1141474" y="192586"/>
                  </a:cubicBezTo>
                  <a:lnTo>
                    <a:pt x="1141474" y="192586"/>
                  </a:lnTo>
                  <a:cubicBezTo>
                    <a:pt x="1142292" y="192586"/>
                    <a:pt x="1142945" y="193264"/>
                    <a:pt x="1142914" y="194080"/>
                  </a:cubicBezTo>
                  <a:lnTo>
                    <a:pt x="1141890" y="220668"/>
                  </a:lnTo>
                  <a:cubicBezTo>
                    <a:pt x="1141879" y="220969"/>
                    <a:pt x="1141632" y="221207"/>
                    <a:pt x="1141330" y="221207"/>
                  </a:cubicBezTo>
                  <a:lnTo>
                    <a:pt x="1141330" y="221207"/>
                  </a:lnTo>
                  <a:cubicBezTo>
                    <a:pt x="1141021" y="221207"/>
                    <a:pt x="1140769" y="221458"/>
                    <a:pt x="1140769" y="221769"/>
                  </a:cubicBezTo>
                  <a:lnTo>
                    <a:pt x="1140769" y="225060"/>
                  </a:lnTo>
                  <a:cubicBezTo>
                    <a:pt x="1140769" y="225365"/>
                    <a:pt x="1141015" y="225610"/>
                    <a:pt x="1141320" y="225610"/>
                  </a:cubicBezTo>
                  <a:lnTo>
                    <a:pt x="1141320" y="225610"/>
                  </a:lnTo>
                  <a:cubicBezTo>
                    <a:pt x="1141624" y="225610"/>
                    <a:pt x="1141869" y="225857"/>
                    <a:pt x="1141869" y="226161"/>
                  </a:cubicBezTo>
                  <a:lnTo>
                    <a:pt x="1141869" y="228730"/>
                  </a:lnTo>
                  <a:cubicBezTo>
                    <a:pt x="1141869" y="229033"/>
                    <a:pt x="1141624" y="229280"/>
                    <a:pt x="1141320" y="229280"/>
                  </a:cubicBezTo>
                  <a:lnTo>
                    <a:pt x="1141320" y="229280"/>
                  </a:lnTo>
                  <a:cubicBezTo>
                    <a:pt x="1141015" y="229280"/>
                    <a:pt x="1140769" y="229526"/>
                    <a:pt x="1140769" y="229831"/>
                  </a:cubicBezTo>
                  <a:lnTo>
                    <a:pt x="1140769" y="233500"/>
                  </a:lnTo>
                  <a:cubicBezTo>
                    <a:pt x="1140769" y="233601"/>
                    <a:pt x="1140851" y="233684"/>
                    <a:pt x="1140952" y="233684"/>
                  </a:cubicBezTo>
                  <a:lnTo>
                    <a:pt x="1140952" y="233684"/>
                  </a:lnTo>
                  <a:cubicBezTo>
                    <a:pt x="1141053" y="233684"/>
                    <a:pt x="1141136" y="233765"/>
                    <a:pt x="1141136" y="233868"/>
                  </a:cubicBezTo>
                  <a:lnTo>
                    <a:pt x="1141136" y="237353"/>
                  </a:lnTo>
                  <a:lnTo>
                    <a:pt x="1140109" y="267481"/>
                  </a:lnTo>
                  <a:cubicBezTo>
                    <a:pt x="1140068" y="268688"/>
                    <a:pt x="1139077" y="269644"/>
                    <a:pt x="1137870" y="269644"/>
                  </a:cubicBezTo>
                  <a:lnTo>
                    <a:pt x="1137870" y="269644"/>
                  </a:lnTo>
                  <a:cubicBezTo>
                    <a:pt x="1136635" y="269644"/>
                    <a:pt x="1135632" y="270646"/>
                    <a:pt x="1135632" y="271884"/>
                  </a:cubicBezTo>
                  <a:lnTo>
                    <a:pt x="1135632" y="273681"/>
                  </a:lnTo>
                  <a:cubicBezTo>
                    <a:pt x="1135632" y="274085"/>
                    <a:pt x="1135960" y="274414"/>
                    <a:pt x="1136366" y="274414"/>
                  </a:cubicBezTo>
                  <a:lnTo>
                    <a:pt x="1136366" y="274414"/>
                  </a:lnTo>
                  <a:cubicBezTo>
                    <a:pt x="1136771" y="274414"/>
                    <a:pt x="1137099" y="274742"/>
                    <a:pt x="1137099" y="275148"/>
                  </a:cubicBezTo>
                  <a:lnTo>
                    <a:pt x="1137099" y="279552"/>
                  </a:lnTo>
                  <a:cubicBezTo>
                    <a:pt x="1137099" y="280159"/>
                    <a:pt x="1136607" y="280653"/>
                    <a:pt x="1135998" y="280653"/>
                  </a:cubicBezTo>
                  <a:lnTo>
                    <a:pt x="1135998" y="280653"/>
                  </a:lnTo>
                  <a:cubicBezTo>
                    <a:pt x="1135391" y="280653"/>
                    <a:pt x="1134898" y="281145"/>
                    <a:pt x="1134898" y="281753"/>
                  </a:cubicBezTo>
                  <a:lnTo>
                    <a:pt x="1134898" y="282854"/>
                  </a:lnTo>
                  <a:cubicBezTo>
                    <a:pt x="1134898" y="284070"/>
                    <a:pt x="1135884" y="285055"/>
                    <a:pt x="1137099" y="285055"/>
                  </a:cubicBezTo>
                  <a:lnTo>
                    <a:pt x="1137283" y="285055"/>
                  </a:lnTo>
                  <a:cubicBezTo>
                    <a:pt x="1138600" y="285055"/>
                    <a:pt x="1139668" y="286123"/>
                    <a:pt x="1139668" y="287441"/>
                  </a:cubicBezTo>
                  <a:lnTo>
                    <a:pt x="1139668" y="294963"/>
                  </a:lnTo>
                  <a:lnTo>
                    <a:pt x="1138201" y="337162"/>
                  </a:lnTo>
                  <a:lnTo>
                    <a:pt x="1138201" y="339363"/>
                  </a:lnTo>
                  <a:lnTo>
                    <a:pt x="1137493" y="362347"/>
                  </a:lnTo>
                  <a:cubicBezTo>
                    <a:pt x="1137481" y="362755"/>
                    <a:pt x="1137047" y="363017"/>
                    <a:pt x="1136649" y="362931"/>
                  </a:cubicBezTo>
                  <a:lnTo>
                    <a:pt x="1136649" y="362931"/>
                  </a:lnTo>
                  <a:cubicBezTo>
                    <a:pt x="1136312" y="362856"/>
                    <a:pt x="1136035" y="363156"/>
                    <a:pt x="1136076" y="363499"/>
                  </a:cubicBezTo>
                  <a:lnTo>
                    <a:pt x="1136605" y="367992"/>
                  </a:lnTo>
                  <a:cubicBezTo>
                    <a:pt x="1136673" y="368575"/>
                    <a:pt x="1136217" y="369085"/>
                    <a:pt x="1135632" y="369085"/>
                  </a:cubicBezTo>
                  <a:lnTo>
                    <a:pt x="1135632" y="369085"/>
                  </a:lnTo>
                  <a:cubicBezTo>
                    <a:pt x="1135046" y="369085"/>
                    <a:pt x="1134591" y="368575"/>
                    <a:pt x="1134660" y="367992"/>
                  </a:cubicBezTo>
                  <a:lnTo>
                    <a:pt x="1134949" y="365534"/>
                  </a:lnTo>
                  <a:cubicBezTo>
                    <a:pt x="1135076" y="364449"/>
                    <a:pt x="1133789" y="363579"/>
                    <a:pt x="1132696" y="363579"/>
                  </a:cubicBezTo>
                  <a:lnTo>
                    <a:pt x="1132696" y="363579"/>
                  </a:lnTo>
                  <a:lnTo>
                    <a:pt x="1132696" y="363579"/>
                  </a:lnTo>
                  <a:cubicBezTo>
                    <a:pt x="1131603" y="363579"/>
                    <a:pt x="1130316" y="364449"/>
                    <a:pt x="1130444" y="365534"/>
                  </a:cubicBezTo>
                  <a:lnTo>
                    <a:pt x="1130669" y="367445"/>
                  </a:lnTo>
                  <a:cubicBezTo>
                    <a:pt x="1130772" y="368319"/>
                    <a:pt x="1130089" y="369085"/>
                    <a:pt x="1129210" y="369085"/>
                  </a:cubicBezTo>
                  <a:lnTo>
                    <a:pt x="1129210" y="369085"/>
                  </a:lnTo>
                  <a:cubicBezTo>
                    <a:pt x="1128331" y="369085"/>
                    <a:pt x="1127649" y="368319"/>
                    <a:pt x="1127751" y="367445"/>
                  </a:cubicBezTo>
                  <a:lnTo>
                    <a:pt x="1127977" y="365534"/>
                  </a:lnTo>
                  <a:cubicBezTo>
                    <a:pt x="1128104" y="364449"/>
                    <a:pt x="1126817" y="363579"/>
                    <a:pt x="1125725" y="363579"/>
                  </a:cubicBezTo>
                  <a:lnTo>
                    <a:pt x="1125725" y="363579"/>
                  </a:lnTo>
                  <a:lnTo>
                    <a:pt x="1125725" y="363579"/>
                  </a:lnTo>
                  <a:cubicBezTo>
                    <a:pt x="1124632" y="363579"/>
                    <a:pt x="1123343" y="364449"/>
                    <a:pt x="1123472" y="365534"/>
                  </a:cubicBezTo>
                  <a:lnTo>
                    <a:pt x="1123761" y="367992"/>
                  </a:lnTo>
                  <a:cubicBezTo>
                    <a:pt x="1123829" y="368575"/>
                    <a:pt x="1123375" y="369085"/>
                    <a:pt x="1122788" y="369085"/>
                  </a:cubicBezTo>
                  <a:lnTo>
                    <a:pt x="1122788" y="369085"/>
                  </a:lnTo>
                  <a:cubicBezTo>
                    <a:pt x="1122203" y="369085"/>
                    <a:pt x="1121748" y="368575"/>
                    <a:pt x="1121816" y="367992"/>
                  </a:cubicBezTo>
                  <a:lnTo>
                    <a:pt x="1122106" y="365534"/>
                  </a:lnTo>
                  <a:cubicBezTo>
                    <a:pt x="1122234" y="364449"/>
                    <a:pt x="1120946" y="363579"/>
                    <a:pt x="1119854" y="363579"/>
                  </a:cubicBezTo>
                  <a:lnTo>
                    <a:pt x="1119854" y="363579"/>
                  </a:lnTo>
                  <a:lnTo>
                    <a:pt x="1119854" y="363579"/>
                  </a:lnTo>
                  <a:cubicBezTo>
                    <a:pt x="1118761" y="363579"/>
                    <a:pt x="1117472" y="364449"/>
                    <a:pt x="1117601" y="365534"/>
                  </a:cubicBezTo>
                  <a:lnTo>
                    <a:pt x="1117890" y="367992"/>
                  </a:lnTo>
                  <a:cubicBezTo>
                    <a:pt x="1117958" y="368575"/>
                    <a:pt x="1117504" y="369085"/>
                    <a:pt x="1116918" y="369085"/>
                  </a:cubicBezTo>
                  <a:lnTo>
                    <a:pt x="1116918" y="369085"/>
                  </a:lnTo>
                  <a:cubicBezTo>
                    <a:pt x="1116331" y="369085"/>
                    <a:pt x="1115877" y="368575"/>
                    <a:pt x="1115945" y="367992"/>
                  </a:cubicBezTo>
                  <a:lnTo>
                    <a:pt x="1116235" y="365534"/>
                  </a:lnTo>
                  <a:cubicBezTo>
                    <a:pt x="1116363" y="364449"/>
                    <a:pt x="1115074" y="363579"/>
                    <a:pt x="1113983" y="363579"/>
                  </a:cubicBezTo>
                  <a:lnTo>
                    <a:pt x="1113983" y="363579"/>
                  </a:lnTo>
                  <a:lnTo>
                    <a:pt x="1113983" y="363579"/>
                  </a:lnTo>
                  <a:cubicBezTo>
                    <a:pt x="1112890" y="363579"/>
                    <a:pt x="1111602" y="364449"/>
                    <a:pt x="1111730" y="365534"/>
                  </a:cubicBezTo>
                  <a:lnTo>
                    <a:pt x="1111989" y="367735"/>
                  </a:lnTo>
                  <a:cubicBezTo>
                    <a:pt x="1112073" y="368454"/>
                    <a:pt x="1111511" y="369085"/>
                    <a:pt x="1110788" y="369085"/>
                  </a:cubicBezTo>
                  <a:lnTo>
                    <a:pt x="1110788" y="369085"/>
                  </a:lnTo>
                  <a:cubicBezTo>
                    <a:pt x="1110120" y="369085"/>
                    <a:pt x="1109579" y="368545"/>
                    <a:pt x="1109579" y="367877"/>
                  </a:cubicBezTo>
                  <a:lnTo>
                    <a:pt x="1109579" y="355693"/>
                  </a:lnTo>
                  <a:cubicBezTo>
                    <a:pt x="1109579" y="355591"/>
                    <a:pt x="1109661" y="355509"/>
                    <a:pt x="1109762" y="355509"/>
                  </a:cubicBezTo>
                  <a:lnTo>
                    <a:pt x="1109762" y="355509"/>
                  </a:lnTo>
                  <a:cubicBezTo>
                    <a:pt x="1109863" y="355509"/>
                    <a:pt x="1109946" y="355427"/>
                    <a:pt x="1109946" y="355326"/>
                  </a:cubicBezTo>
                  <a:lnTo>
                    <a:pt x="1109946" y="353857"/>
                  </a:lnTo>
                  <a:cubicBezTo>
                    <a:pt x="1109946" y="352946"/>
                    <a:pt x="1109206" y="352207"/>
                    <a:pt x="1108294" y="352207"/>
                  </a:cubicBezTo>
                  <a:lnTo>
                    <a:pt x="1107499" y="352207"/>
                  </a:lnTo>
                  <a:cubicBezTo>
                    <a:pt x="1106355" y="352207"/>
                    <a:pt x="1105365" y="351413"/>
                    <a:pt x="1105113" y="350297"/>
                  </a:cubicBezTo>
                  <a:lnTo>
                    <a:pt x="1105039" y="349968"/>
                  </a:lnTo>
                  <a:cubicBezTo>
                    <a:pt x="1104368" y="346982"/>
                    <a:pt x="1100113" y="346982"/>
                    <a:pt x="1099441" y="349968"/>
                  </a:cubicBezTo>
                  <a:lnTo>
                    <a:pt x="1099223" y="350933"/>
                  </a:lnTo>
                  <a:cubicBezTo>
                    <a:pt x="1099057" y="351677"/>
                    <a:pt x="1098396" y="352207"/>
                    <a:pt x="1097633" y="352207"/>
                  </a:cubicBezTo>
                  <a:lnTo>
                    <a:pt x="1097633" y="352207"/>
                  </a:lnTo>
                  <a:cubicBezTo>
                    <a:pt x="1096732" y="352207"/>
                    <a:pt x="1096001" y="352936"/>
                    <a:pt x="1096001" y="353838"/>
                  </a:cubicBezTo>
                  <a:lnTo>
                    <a:pt x="1096001" y="355875"/>
                  </a:lnTo>
                  <a:cubicBezTo>
                    <a:pt x="1096001" y="356079"/>
                    <a:pt x="1096167" y="356243"/>
                    <a:pt x="1096369" y="356243"/>
                  </a:cubicBezTo>
                  <a:lnTo>
                    <a:pt x="1096369" y="356243"/>
                  </a:lnTo>
                  <a:cubicBezTo>
                    <a:pt x="1096572" y="356243"/>
                    <a:pt x="1096736" y="356407"/>
                    <a:pt x="1096736" y="356610"/>
                  </a:cubicBezTo>
                  <a:lnTo>
                    <a:pt x="1096736" y="369496"/>
                  </a:lnTo>
                  <a:cubicBezTo>
                    <a:pt x="1096736" y="369878"/>
                    <a:pt x="1096426" y="370187"/>
                    <a:pt x="1096045" y="370187"/>
                  </a:cubicBezTo>
                  <a:lnTo>
                    <a:pt x="1096045" y="370187"/>
                  </a:lnTo>
                  <a:cubicBezTo>
                    <a:pt x="1095631" y="370187"/>
                    <a:pt x="1095310" y="369826"/>
                    <a:pt x="1095358" y="369414"/>
                  </a:cubicBezTo>
                  <a:lnTo>
                    <a:pt x="1095686" y="366634"/>
                  </a:lnTo>
                  <a:cubicBezTo>
                    <a:pt x="1095814" y="365549"/>
                    <a:pt x="1094527" y="364680"/>
                    <a:pt x="1093434" y="364680"/>
                  </a:cubicBezTo>
                  <a:lnTo>
                    <a:pt x="1093434" y="364680"/>
                  </a:lnTo>
                  <a:lnTo>
                    <a:pt x="1093434" y="364680"/>
                  </a:lnTo>
                  <a:cubicBezTo>
                    <a:pt x="1092341" y="364680"/>
                    <a:pt x="1091053" y="365549"/>
                    <a:pt x="1091181" y="366634"/>
                  </a:cubicBezTo>
                  <a:lnTo>
                    <a:pt x="1091470" y="369093"/>
                  </a:lnTo>
                  <a:cubicBezTo>
                    <a:pt x="1091538" y="369675"/>
                    <a:pt x="1091084" y="370187"/>
                    <a:pt x="1090498" y="370187"/>
                  </a:cubicBezTo>
                  <a:lnTo>
                    <a:pt x="1090498" y="370187"/>
                  </a:lnTo>
                  <a:cubicBezTo>
                    <a:pt x="1089911" y="370187"/>
                    <a:pt x="1089457" y="369675"/>
                    <a:pt x="1089526" y="369093"/>
                  </a:cubicBezTo>
                  <a:lnTo>
                    <a:pt x="1089814" y="366634"/>
                  </a:lnTo>
                  <a:cubicBezTo>
                    <a:pt x="1089943" y="365549"/>
                    <a:pt x="1088654" y="364680"/>
                    <a:pt x="1087562" y="364680"/>
                  </a:cubicBezTo>
                  <a:lnTo>
                    <a:pt x="1087562" y="364680"/>
                  </a:lnTo>
                  <a:lnTo>
                    <a:pt x="1087562" y="364680"/>
                  </a:lnTo>
                  <a:cubicBezTo>
                    <a:pt x="1086469" y="364680"/>
                    <a:pt x="1085182" y="365549"/>
                    <a:pt x="1085309" y="366634"/>
                  </a:cubicBezTo>
                  <a:lnTo>
                    <a:pt x="1085578" y="368911"/>
                  </a:lnTo>
                  <a:cubicBezTo>
                    <a:pt x="1085657" y="369590"/>
                    <a:pt x="1085127" y="370187"/>
                    <a:pt x="1084443" y="370187"/>
                  </a:cubicBezTo>
                  <a:lnTo>
                    <a:pt x="1084443" y="370187"/>
                  </a:lnTo>
                  <a:cubicBezTo>
                    <a:pt x="1083760" y="370187"/>
                    <a:pt x="1083230" y="369590"/>
                    <a:pt x="1083308" y="368911"/>
                  </a:cubicBezTo>
                  <a:lnTo>
                    <a:pt x="1083577" y="366634"/>
                  </a:lnTo>
                  <a:cubicBezTo>
                    <a:pt x="1083704" y="365549"/>
                    <a:pt x="1082417" y="364680"/>
                    <a:pt x="1081325" y="364680"/>
                  </a:cubicBezTo>
                  <a:lnTo>
                    <a:pt x="1081325" y="364680"/>
                  </a:lnTo>
                  <a:lnTo>
                    <a:pt x="1081325" y="364680"/>
                  </a:lnTo>
                  <a:cubicBezTo>
                    <a:pt x="1080232" y="364680"/>
                    <a:pt x="1078943" y="365549"/>
                    <a:pt x="1079072" y="366634"/>
                  </a:cubicBezTo>
                  <a:lnTo>
                    <a:pt x="1079340" y="368911"/>
                  </a:lnTo>
                  <a:cubicBezTo>
                    <a:pt x="1079420" y="369590"/>
                    <a:pt x="1078888" y="370187"/>
                    <a:pt x="1078205" y="370187"/>
                  </a:cubicBezTo>
                  <a:lnTo>
                    <a:pt x="1078205" y="370187"/>
                  </a:lnTo>
                  <a:cubicBezTo>
                    <a:pt x="1077521" y="370187"/>
                    <a:pt x="1076991" y="369590"/>
                    <a:pt x="1077071" y="368911"/>
                  </a:cubicBezTo>
                  <a:lnTo>
                    <a:pt x="1077339" y="366634"/>
                  </a:lnTo>
                  <a:cubicBezTo>
                    <a:pt x="1077466" y="365549"/>
                    <a:pt x="1076179" y="364680"/>
                    <a:pt x="1075086" y="364680"/>
                  </a:cubicBezTo>
                  <a:lnTo>
                    <a:pt x="1075086" y="364680"/>
                  </a:lnTo>
                  <a:lnTo>
                    <a:pt x="1075086" y="364680"/>
                  </a:lnTo>
                  <a:cubicBezTo>
                    <a:pt x="1073994" y="364680"/>
                    <a:pt x="1072705" y="365549"/>
                    <a:pt x="1072834" y="366634"/>
                  </a:cubicBezTo>
                  <a:lnTo>
                    <a:pt x="1073122" y="369093"/>
                  </a:lnTo>
                  <a:cubicBezTo>
                    <a:pt x="1073191" y="369675"/>
                    <a:pt x="1072737" y="370187"/>
                    <a:pt x="1072150" y="370187"/>
                  </a:cubicBezTo>
                  <a:lnTo>
                    <a:pt x="1072150" y="370187"/>
                  </a:lnTo>
                  <a:cubicBezTo>
                    <a:pt x="1071565" y="370187"/>
                    <a:pt x="1071110" y="369675"/>
                    <a:pt x="1071178" y="369093"/>
                  </a:cubicBezTo>
                  <a:lnTo>
                    <a:pt x="1071468" y="366634"/>
                  </a:lnTo>
                  <a:cubicBezTo>
                    <a:pt x="1071595" y="365549"/>
                    <a:pt x="1070308" y="364680"/>
                    <a:pt x="1069215" y="364680"/>
                  </a:cubicBezTo>
                  <a:lnTo>
                    <a:pt x="1069215" y="364680"/>
                  </a:lnTo>
                  <a:lnTo>
                    <a:pt x="1069215" y="364680"/>
                  </a:lnTo>
                  <a:cubicBezTo>
                    <a:pt x="1068123" y="364680"/>
                    <a:pt x="1066834" y="365549"/>
                    <a:pt x="1066963" y="366634"/>
                  </a:cubicBezTo>
                  <a:lnTo>
                    <a:pt x="1067251" y="369093"/>
                  </a:lnTo>
                  <a:cubicBezTo>
                    <a:pt x="1067320" y="369675"/>
                    <a:pt x="1066866" y="370187"/>
                    <a:pt x="1066279" y="370187"/>
                  </a:cubicBezTo>
                  <a:lnTo>
                    <a:pt x="1066279" y="370187"/>
                  </a:lnTo>
                  <a:cubicBezTo>
                    <a:pt x="1065693" y="370187"/>
                    <a:pt x="1065239" y="369675"/>
                    <a:pt x="1065307" y="369093"/>
                  </a:cubicBezTo>
                  <a:lnTo>
                    <a:pt x="1065596" y="366634"/>
                  </a:lnTo>
                  <a:cubicBezTo>
                    <a:pt x="1065724" y="365549"/>
                    <a:pt x="1064436" y="364680"/>
                    <a:pt x="1063343" y="364680"/>
                  </a:cubicBezTo>
                  <a:lnTo>
                    <a:pt x="1063343" y="364680"/>
                  </a:lnTo>
                  <a:lnTo>
                    <a:pt x="1063343" y="364680"/>
                  </a:lnTo>
                  <a:cubicBezTo>
                    <a:pt x="1062252" y="364680"/>
                    <a:pt x="1060963" y="365549"/>
                    <a:pt x="1061092" y="366634"/>
                  </a:cubicBezTo>
                  <a:lnTo>
                    <a:pt x="1061381" y="369093"/>
                  </a:lnTo>
                  <a:cubicBezTo>
                    <a:pt x="1061449" y="369675"/>
                    <a:pt x="1060995" y="370187"/>
                    <a:pt x="1060408" y="370187"/>
                  </a:cubicBezTo>
                  <a:lnTo>
                    <a:pt x="1060408" y="370187"/>
                  </a:lnTo>
                  <a:cubicBezTo>
                    <a:pt x="1059822" y="370187"/>
                    <a:pt x="1059368" y="369675"/>
                    <a:pt x="1059436" y="369093"/>
                  </a:cubicBezTo>
                  <a:lnTo>
                    <a:pt x="1059948" y="364747"/>
                  </a:lnTo>
                  <a:cubicBezTo>
                    <a:pt x="1059998" y="364321"/>
                    <a:pt x="1059665" y="364013"/>
                    <a:pt x="1059259" y="364148"/>
                  </a:cubicBezTo>
                  <a:lnTo>
                    <a:pt x="1059259" y="364148"/>
                  </a:lnTo>
                  <a:cubicBezTo>
                    <a:pt x="1058885" y="364273"/>
                    <a:pt x="1058573" y="363996"/>
                    <a:pt x="1058573" y="363601"/>
                  </a:cubicBezTo>
                  <a:lnTo>
                    <a:pt x="1058573" y="292394"/>
                  </a:lnTo>
                  <a:lnTo>
                    <a:pt x="1057840" y="282121"/>
                  </a:lnTo>
                  <a:lnTo>
                    <a:pt x="1057840" y="281386"/>
                  </a:lnTo>
                  <a:cubicBezTo>
                    <a:pt x="1057840" y="280981"/>
                    <a:pt x="1058169" y="280653"/>
                    <a:pt x="1058573" y="280653"/>
                  </a:cubicBezTo>
                  <a:lnTo>
                    <a:pt x="1058573" y="280653"/>
                  </a:lnTo>
                  <a:cubicBezTo>
                    <a:pt x="1058978" y="280653"/>
                    <a:pt x="1059308" y="280323"/>
                    <a:pt x="1059308" y="279918"/>
                  </a:cubicBezTo>
                  <a:lnTo>
                    <a:pt x="1059308" y="278267"/>
                  </a:lnTo>
                  <a:cubicBezTo>
                    <a:pt x="1059308" y="277963"/>
                    <a:pt x="1059554" y="277716"/>
                    <a:pt x="1059857" y="277716"/>
                  </a:cubicBezTo>
                  <a:lnTo>
                    <a:pt x="1059857" y="277716"/>
                  </a:lnTo>
                  <a:cubicBezTo>
                    <a:pt x="1060162" y="277716"/>
                    <a:pt x="1060408" y="277470"/>
                    <a:pt x="1060408" y="277167"/>
                  </a:cubicBezTo>
                  <a:lnTo>
                    <a:pt x="1060408" y="270644"/>
                  </a:lnTo>
                  <a:cubicBezTo>
                    <a:pt x="1060408" y="270295"/>
                    <a:pt x="1060125" y="270011"/>
                    <a:pt x="1059775" y="270011"/>
                  </a:cubicBezTo>
                  <a:lnTo>
                    <a:pt x="1059775" y="270011"/>
                  </a:lnTo>
                  <a:cubicBezTo>
                    <a:pt x="1059497" y="270011"/>
                    <a:pt x="1059251" y="269829"/>
                    <a:pt x="1059170" y="269564"/>
                  </a:cubicBezTo>
                  <a:lnTo>
                    <a:pt x="1057890" y="265401"/>
                  </a:lnTo>
                  <a:cubicBezTo>
                    <a:pt x="1057857" y="265294"/>
                    <a:pt x="1057833" y="265185"/>
                    <a:pt x="1057820" y="265075"/>
                  </a:cubicBezTo>
                  <a:lnTo>
                    <a:pt x="1057820" y="265075"/>
                  </a:lnTo>
                  <a:cubicBezTo>
                    <a:pt x="1057569" y="262919"/>
                    <a:pt x="1054440" y="262919"/>
                    <a:pt x="1054190" y="265075"/>
                  </a:cubicBezTo>
                  <a:lnTo>
                    <a:pt x="1054190" y="265075"/>
                  </a:lnTo>
                  <a:cubicBezTo>
                    <a:pt x="1054177" y="265185"/>
                    <a:pt x="1054154" y="265294"/>
                    <a:pt x="1054122" y="265401"/>
                  </a:cubicBezTo>
                  <a:lnTo>
                    <a:pt x="1052840" y="269564"/>
                  </a:lnTo>
                  <a:cubicBezTo>
                    <a:pt x="1052759" y="269829"/>
                    <a:pt x="1052513" y="270011"/>
                    <a:pt x="1052235" y="270011"/>
                  </a:cubicBezTo>
                  <a:lnTo>
                    <a:pt x="1052180" y="270011"/>
                  </a:lnTo>
                  <a:cubicBezTo>
                    <a:pt x="1051861" y="270011"/>
                    <a:pt x="1051601" y="270270"/>
                    <a:pt x="1051601" y="270589"/>
                  </a:cubicBezTo>
                  <a:lnTo>
                    <a:pt x="1051601" y="270589"/>
                  </a:lnTo>
                  <a:cubicBezTo>
                    <a:pt x="1051601" y="271007"/>
                    <a:pt x="1051171" y="271287"/>
                    <a:pt x="1050789" y="271117"/>
                  </a:cubicBezTo>
                  <a:lnTo>
                    <a:pt x="1048699" y="270189"/>
                  </a:lnTo>
                  <a:cubicBezTo>
                    <a:pt x="1048436" y="270072"/>
                    <a:pt x="1048150" y="270011"/>
                    <a:pt x="1047861" y="270011"/>
                  </a:cubicBezTo>
                  <a:lnTo>
                    <a:pt x="1047399" y="270011"/>
                  </a:lnTo>
                  <a:cubicBezTo>
                    <a:pt x="1045059" y="270011"/>
                    <a:pt x="1043162" y="268113"/>
                    <a:pt x="1043162" y="265773"/>
                  </a:cubicBezTo>
                  <a:lnTo>
                    <a:pt x="1043162" y="258268"/>
                  </a:lnTo>
                  <a:cubicBezTo>
                    <a:pt x="1043162" y="257661"/>
                    <a:pt x="1042670" y="257168"/>
                    <a:pt x="1042061" y="257168"/>
                  </a:cubicBezTo>
                  <a:lnTo>
                    <a:pt x="1042061" y="257168"/>
                  </a:lnTo>
                  <a:cubicBezTo>
                    <a:pt x="1041454" y="257168"/>
                    <a:pt x="1040960" y="256676"/>
                    <a:pt x="1040960" y="256067"/>
                  </a:cubicBezTo>
                  <a:lnTo>
                    <a:pt x="1040960" y="236659"/>
                  </a:lnTo>
                  <a:cubicBezTo>
                    <a:pt x="1040960" y="236434"/>
                    <a:pt x="1040778" y="236253"/>
                    <a:pt x="1040553" y="236253"/>
                  </a:cubicBezTo>
                  <a:lnTo>
                    <a:pt x="1040553" y="236253"/>
                  </a:lnTo>
                  <a:cubicBezTo>
                    <a:pt x="1040362" y="236253"/>
                    <a:pt x="1040197" y="236119"/>
                    <a:pt x="1040156" y="235933"/>
                  </a:cubicBezTo>
                  <a:lnTo>
                    <a:pt x="1038865" y="230126"/>
                  </a:lnTo>
                  <a:cubicBezTo>
                    <a:pt x="1038802" y="229846"/>
                    <a:pt x="1038555" y="229647"/>
                    <a:pt x="1038268" y="229647"/>
                  </a:cubicBezTo>
                  <a:lnTo>
                    <a:pt x="1038268" y="229647"/>
                  </a:lnTo>
                  <a:cubicBezTo>
                    <a:pt x="1037931" y="229647"/>
                    <a:pt x="1037658" y="229374"/>
                    <a:pt x="1037658" y="229036"/>
                  </a:cubicBezTo>
                  <a:lnTo>
                    <a:pt x="1037658" y="219739"/>
                  </a:lnTo>
                  <a:cubicBezTo>
                    <a:pt x="1037658" y="219537"/>
                    <a:pt x="1037822" y="219373"/>
                    <a:pt x="1038024" y="219373"/>
                  </a:cubicBezTo>
                  <a:lnTo>
                    <a:pt x="1038024" y="219373"/>
                  </a:lnTo>
                  <a:cubicBezTo>
                    <a:pt x="1038227" y="219373"/>
                    <a:pt x="1038391" y="219208"/>
                    <a:pt x="1038391" y="219006"/>
                  </a:cubicBezTo>
                  <a:lnTo>
                    <a:pt x="1038391" y="215153"/>
                  </a:lnTo>
                  <a:cubicBezTo>
                    <a:pt x="1038391" y="214848"/>
                    <a:pt x="1038638" y="214602"/>
                    <a:pt x="1038942" y="214602"/>
                  </a:cubicBezTo>
                  <a:lnTo>
                    <a:pt x="1038942" y="214602"/>
                  </a:lnTo>
                  <a:cubicBezTo>
                    <a:pt x="1039245" y="214602"/>
                    <a:pt x="1039492" y="214356"/>
                    <a:pt x="1039492" y="214052"/>
                  </a:cubicBezTo>
                  <a:lnTo>
                    <a:pt x="1039492" y="208547"/>
                  </a:lnTo>
                  <a:cubicBezTo>
                    <a:pt x="1039492" y="208244"/>
                    <a:pt x="1039245" y="207997"/>
                    <a:pt x="1038942" y="207997"/>
                  </a:cubicBezTo>
                  <a:lnTo>
                    <a:pt x="1038942" y="207997"/>
                  </a:lnTo>
                  <a:cubicBezTo>
                    <a:pt x="1038638" y="207997"/>
                    <a:pt x="1038391" y="207751"/>
                    <a:pt x="1038391" y="207446"/>
                  </a:cubicBezTo>
                  <a:lnTo>
                    <a:pt x="1038391" y="193271"/>
                  </a:lnTo>
                  <a:cubicBezTo>
                    <a:pt x="1038391" y="193095"/>
                    <a:pt x="1038534" y="192952"/>
                    <a:pt x="1038710" y="192952"/>
                  </a:cubicBezTo>
                  <a:lnTo>
                    <a:pt x="1038710" y="192952"/>
                  </a:lnTo>
                  <a:cubicBezTo>
                    <a:pt x="1038920" y="192952"/>
                    <a:pt x="1039072" y="192754"/>
                    <a:pt x="1039019" y="192552"/>
                  </a:cubicBezTo>
                  <a:lnTo>
                    <a:pt x="1037658" y="187449"/>
                  </a:lnTo>
                  <a:lnTo>
                    <a:pt x="1036076" y="182930"/>
                  </a:lnTo>
                  <a:cubicBezTo>
                    <a:pt x="1035485" y="181240"/>
                    <a:pt x="1033890" y="180110"/>
                    <a:pt x="1032101" y="180110"/>
                  </a:cubicBezTo>
                  <a:lnTo>
                    <a:pt x="1032101" y="180110"/>
                  </a:lnTo>
                  <a:cubicBezTo>
                    <a:pt x="1030020" y="180110"/>
                    <a:pt x="1028251" y="178592"/>
                    <a:pt x="1027935" y="176536"/>
                  </a:cubicBezTo>
                  <a:lnTo>
                    <a:pt x="1018966" y="118062"/>
                  </a:lnTo>
                  <a:cubicBezTo>
                    <a:pt x="1018830" y="117185"/>
                    <a:pt x="1019856" y="116611"/>
                    <a:pt x="1020535" y="117184"/>
                  </a:cubicBezTo>
                  <a:lnTo>
                    <a:pt x="1020535" y="117184"/>
                  </a:lnTo>
                  <a:cubicBezTo>
                    <a:pt x="1021289" y="117823"/>
                    <a:pt x="1022400" y="117040"/>
                    <a:pt x="1022054" y="116114"/>
                  </a:cubicBezTo>
                  <a:lnTo>
                    <a:pt x="1021512" y="114671"/>
                  </a:lnTo>
                  <a:cubicBezTo>
                    <a:pt x="1021296" y="114094"/>
                    <a:pt x="1021494" y="113444"/>
                    <a:pt x="1021996" y="113085"/>
                  </a:cubicBezTo>
                  <a:lnTo>
                    <a:pt x="1022081" y="113024"/>
                  </a:lnTo>
                  <a:cubicBezTo>
                    <a:pt x="1023302" y="112152"/>
                    <a:pt x="1022625" y="110227"/>
                    <a:pt x="1021128" y="110310"/>
                  </a:cubicBezTo>
                  <a:lnTo>
                    <a:pt x="1020731" y="110332"/>
                  </a:lnTo>
                  <a:cubicBezTo>
                    <a:pt x="1020121" y="110366"/>
                    <a:pt x="1019576" y="109957"/>
                    <a:pt x="1019435" y="109363"/>
                  </a:cubicBezTo>
                  <a:lnTo>
                    <a:pt x="1019435" y="109363"/>
                  </a:lnTo>
                  <a:cubicBezTo>
                    <a:pt x="1019131" y="108068"/>
                    <a:pt x="1017289" y="108068"/>
                    <a:pt x="1016983" y="109363"/>
                  </a:cubicBezTo>
                  <a:lnTo>
                    <a:pt x="1016983" y="109363"/>
                  </a:lnTo>
                  <a:cubicBezTo>
                    <a:pt x="1016844" y="109957"/>
                    <a:pt x="1016297" y="110366"/>
                    <a:pt x="1015688" y="110332"/>
                  </a:cubicBezTo>
                  <a:lnTo>
                    <a:pt x="1015292" y="110310"/>
                  </a:lnTo>
                  <a:cubicBezTo>
                    <a:pt x="1013794" y="110227"/>
                    <a:pt x="1013118" y="112152"/>
                    <a:pt x="1014338" y="113024"/>
                  </a:cubicBezTo>
                  <a:lnTo>
                    <a:pt x="1014424" y="113085"/>
                  </a:lnTo>
                  <a:cubicBezTo>
                    <a:pt x="1014925" y="113444"/>
                    <a:pt x="1015124" y="114094"/>
                    <a:pt x="1014908" y="114671"/>
                  </a:cubicBezTo>
                  <a:lnTo>
                    <a:pt x="1014366" y="116114"/>
                  </a:lnTo>
                  <a:cubicBezTo>
                    <a:pt x="1014018" y="117040"/>
                    <a:pt x="1015129" y="117823"/>
                    <a:pt x="1015885" y="117184"/>
                  </a:cubicBezTo>
                  <a:lnTo>
                    <a:pt x="1015885" y="117184"/>
                  </a:lnTo>
                  <a:cubicBezTo>
                    <a:pt x="1016562" y="116611"/>
                    <a:pt x="1017588" y="117185"/>
                    <a:pt x="1017454" y="118062"/>
                  </a:cubicBezTo>
                  <a:lnTo>
                    <a:pt x="1008453" y="176734"/>
                  </a:lnTo>
                  <a:cubicBezTo>
                    <a:pt x="1008155" y="178676"/>
                    <a:pt x="1006485" y="180110"/>
                    <a:pt x="1004520" y="180110"/>
                  </a:cubicBezTo>
                  <a:lnTo>
                    <a:pt x="1004520" y="180110"/>
                  </a:lnTo>
                  <a:cubicBezTo>
                    <a:pt x="1002830" y="180110"/>
                    <a:pt x="1001323" y="181179"/>
                    <a:pt x="1000765" y="182774"/>
                  </a:cubicBezTo>
                  <a:lnTo>
                    <a:pt x="999129" y="187449"/>
                  </a:lnTo>
                  <a:lnTo>
                    <a:pt x="997767" y="192552"/>
                  </a:lnTo>
                  <a:cubicBezTo>
                    <a:pt x="997713" y="192754"/>
                    <a:pt x="997867" y="192952"/>
                    <a:pt x="998076" y="192952"/>
                  </a:cubicBezTo>
                  <a:lnTo>
                    <a:pt x="998076" y="192952"/>
                  </a:lnTo>
                  <a:cubicBezTo>
                    <a:pt x="998251" y="192952"/>
                    <a:pt x="998394" y="193095"/>
                    <a:pt x="998394" y="193271"/>
                  </a:cubicBezTo>
                  <a:lnTo>
                    <a:pt x="998394" y="207446"/>
                  </a:lnTo>
                  <a:cubicBezTo>
                    <a:pt x="998394" y="207751"/>
                    <a:pt x="998148" y="207997"/>
                    <a:pt x="997845" y="207997"/>
                  </a:cubicBezTo>
                  <a:lnTo>
                    <a:pt x="997845" y="207997"/>
                  </a:lnTo>
                  <a:cubicBezTo>
                    <a:pt x="997540" y="207997"/>
                    <a:pt x="997294" y="208244"/>
                    <a:pt x="997294" y="208547"/>
                  </a:cubicBezTo>
                  <a:lnTo>
                    <a:pt x="997294" y="214052"/>
                  </a:lnTo>
                  <a:cubicBezTo>
                    <a:pt x="997294" y="214356"/>
                    <a:pt x="997540" y="214602"/>
                    <a:pt x="997845" y="214602"/>
                  </a:cubicBezTo>
                  <a:lnTo>
                    <a:pt x="997845" y="214602"/>
                  </a:lnTo>
                  <a:cubicBezTo>
                    <a:pt x="998148" y="214602"/>
                    <a:pt x="998394" y="214848"/>
                    <a:pt x="998394" y="215153"/>
                  </a:cubicBezTo>
                  <a:lnTo>
                    <a:pt x="998394" y="219006"/>
                  </a:lnTo>
                  <a:cubicBezTo>
                    <a:pt x="998394" y="219208"/>
                    <a:pt x="998558" y="219373"/>
                    <a:pt x="998762" y="219373"/>
                  </a:cubicBezTo>
                  <a:lnTo>
                    <a:pt x="998762" y="219373"/>
                  </a:lnTo>
                  <a:cubicBezTo>
                    <a:pt x="998964" y="219373"/>
                    <a:pt x="999129" y="219537"/>
                    <a:pt x="999129" y="219739"/>
                  </a:cubicBezTo>
                  <a:lnTo>
                    <a:pt x="999129" y="230136"/>
                  </a:lnTo>
                  <a:cubicBezTo>
                    <a:pt x="999129" y="230475"/>
                    <a:pt x="998855" y="230748"/>
                    <a:pt x="998518" y="230748"/>
                  </a:cubicBezTo>
                  <a:lnTo>
                    <a:pt x="998518" y="230748"/>
                  </a:lnTo>
                  <a:cubicBezTo>
                    <a:pt x="998232" y="230748"/>
                    <a:pt x="997984" y="230947"/>
                    <a:pt x="997922" y="231227"/>
                  </a:cubicBezTo>
                  <a:lnTo>
                    <a:pt x="996667" y="236874"/>
                  </a:lnTo>
                  <a:cubicBezTo>
                    <a:pt x="996604" y="237154"/>
                    <a:pt x="996356" y="237353"/>
                    <a:pt x="996070" y="237353"/>
                  </a:cubicBezTo>
                  <a:lnTo>
                    <a:pt x="996070" y="237353"/>
                  </a:lnTo>
                  <a:cubicBezTo>
                    <a:pt x="995732" y="237353"/>
                    <a:pt x="995460" y="237626"/>
                    <a:pt x="995460" y="237963"/>
                  </a:cubicBezTo>
                  <a:lnTo>
                    <a:pt x="995460" y="257535"/>
                  </a:lnTo>
                  <a:cubicBezTo>
                    <a:pt x="995460" y="257940"/>
                    <a:pt x="995130" y="258268"/>
                    <a:pt x="994725" y="258268"/>
                  </a:cubicBezTo>
                  <a:lnTo>
                    <a:pt x="994725" y="258268"/>
                  </a:lnTo>
                  <a:cubicBezTo>
                    <a:pt x="994320" y="258268"/>
                    <a:pt x="993992" y="258598"/>
                    <a:pt x="993992" y="259003"/>
                  </a:cubicBezTo>
                  <a:lnTo>
                    <a:pt x="993992" y="269295"/>
                  </a:lnTo>
                  <a:cubicBezTo>
                    <a:pt x="993992" y="270299"/>
                    <a:pt x="993178" y="271112"/>
                    <a:pt x="992176" y="271112"/>
                  </a:cubicBezTo>
                  <a:lnTo>
                    <a:pt x="992176" y="271112"/>
                  </a:lnTo>
                  <a:cubicBezTo>
                    <a:pt x="991921" y="271112"/>
                    <a:pt x="991669" y="271165"/>
                    <a:pt x="991437" y="271268"/>
                  </a:cubicBezTo>
                  <a:lnTo>
                    <a:pt x="989300" y="272218"/>
                  </a:lnTo>
                  <a:cubicBezTo>
                    <a:pt x="988918" y="272389"/>
                    <a:pt x="988488" y="272108"/>
                    <a:pt x="988488" y="271689"/>
                  </a:cubicBezTo>
                  <a:lnTo>
                    <a:pt x="988488" y="271689"/>
                  </a:lnTo>
                  <a:cubicBezTo>
                    <a:pt x="988488" y="271371"/>
                    <a:pt x="988228" y="271112"/>
                    <a:pt x="987909" y="271112"/>
                  </a:cubicBezTo>
                  <a:lnTo>
                    <a:pt x="987854" y="271112"/>
                  </a:lnTo>
                  <a:cubicBezTo>
                    <a:pt x="987576" y="271112"/>
                    <a:pt x="987331" y="270930"/>
                    <a:pt x="987249" y="270665"/>
                  </a:cubicBezTo>
                  <a:lnTo>
                    <a:pt x="985968" y="266502"/>
                  </a:lnTo>
                  <a:cubicBezTo>
                    <a:pt x="985935" y="266394"/>
                    <a:pt x="985913" y="266286"/>
                    <a:pt x="985899" y="266175"/>
                  </a:cubicBezTo>
                  <a:lnTo>
                    <a:pt x="985899" y="266175"/>
                  </a:lnTo>
                  <a:cubicBezTo>
                    <a:pt x="985649" y="264020"/>
                    <a:pt x="982519" y="264020"/>
                    <a:pt x="982268" y="266175"/>
                  </a:cubicBezTo>
                  <a:lnTo>
                    <a:pt x="982268" y="266175"/>
                  </a:lnTo>
                  <a:cubicBezTo>
                    <a:pt x="982256" y="266286"/>
                    <a:pt x="982233" y="266394"/>
                    <a:pt x="982200" y="266502"/>
                  </a:cubicBezTo>
                  <a:lnTo>
                    <a:pt x="980919" y="270665"/>
                  </a:lnTo>
                  <a:cubicBezTo>
                    <a:pt x="980837" y="270930"/>
                    <a:pt x="980591" y="271112"/>
                    <a:pt x="980313" y="271112"/>
                  </a:cubicBezTo>
                  <a:lnTo>
                    <a:pt x="980313" y="271112"/>
                  </a:lnTo>
                  <a:cubicBezTo>
                    <a:pt x="979964" y="271112"/>
                    <a:pt x="979681" y="271396"/>
                    <a:pt x="979681" y="271745"/>
                  </a:cubicBezTo>
                  <a:lnTo>
                    <a:pt x="979681" y="278267"/>
                  </a:lnTo>
                  <a:cubicBezTo>
                    <a:pt x="979681" y="278571"/>
                    <a:pt x="979928" y="278817"/>
                    <a:pt x="980231" y="278817"/>
                  </a:cubicBezTo>
                  <a:lnTo>
                    <a:pt x="980231" y="278817"/>
                  </a:lnTo>
                  <a:cubicBezTo>
                    <a:pt x="980535" y="278817"/>
                    <a:pt x="980782" y="279064"/>
                    <a:pt x="980782" y="279368"/>
                  </a:cubicBezTo>
                  <a:lnTo>
                    <a:pt x="980782" y="281019"/>
                  </a:lnTo>
                  <a:cubicBezTo>
                    <a:pt x="980782" y="281424"/>
                    <a:pt x="981110" y="281753"/>
                    <a:pt x="981515" y="281753"/>
                  </a:cubicBezTo>
                  <a:lnTo>
                    <a:pt x="981515" y="281753"/>
                  </a:lnTo>
                  <a:cubicBezTo>
                    <a:pt x="981920" y="281753"/>
                    <a:pt x="982250" y="282081"/>
                    <a:pt x="982250" y="282487"/>
                  </a:cubicBezTo>
                  <a:lnTo>
                    <a:pt x="982250" y="283221"/>
                  </a:lnTo>
                  <a:lnTo>
                    <a:pt x="981515" y="293495"/>
                  </a:lnTo>
                  <a:lnTo>
                    <a:pt x="981515" y="370229"/>
                  </a:lnTo>
                  <a:cubicBezTo>
                    <a:pt x="981515" y="370611"/>
                    <a:pt x="981207" y="370921"/>
                    <a:pt x="980825" y="370921"/>
                  </a:cubicBezTo>
                  <a:lnTo>
                    <a:pt x="980825" y="370921"/>
                  </a:lnTo>
                  <a:cubicBezTo>
                    <a:pt x="980410" y="370921"/>
                    <a:pt x="980090" y="370560"/>
                    <a:pt x="980139" y="370149"/>
                  </a:cubicBezTo>
                  <a:lnTo>
                    <a:pt x="980465" y="367369"/>
                  </a:lnTo>
                  <a:cubicBezTo>
                    <a:pt x="980593" y="366284"/>
                    <a:pt x="979306" y="365413"/>
                    <a:pt x="978213" y="365413"/>
                  </a:cubicBezTo>
                  <a:lnTo>
                    <a:pt x="978213" y="365413"/>
                  </a:lnTo>
                  <a:lnTo>
                    <a:pt x="978213" y="365413"/>
                  </a:lnTo>
                  <a:cubicBezTo>
                    <a:pt x="977120" y="365413"/>
                    <a:pt x="975833" y="366284"/>
                    <a:pt x="975960" y="367369"/>
                  </a:cubicBezTo>
                  <a:lnTo>
                    <a:pt x="976249" y="369828"/>
                  </a:lnTo>
                  <a:cubicBezTo>
                    <a:pt x="976318" y="370409"/>
                    <a:pt x="975863" y="370921"/>
                    <a:pt x="975277" y="370921"/>
                  </a:cubicBezTo>
                  <a:lnTo>
                    <a:pt x="975277" y="370921"/>
                  </a:lnTo>
                  <a:cubicBezTo>
                    <a:pt x="974692" y="370921"/>
                    <a:pt x="974236" y="370409"/>
                    <a:pt x="974305" y="369828"/>
                  </a:cubicBezTo>
                  <a:lnTo>
                    <a:pt x="974595" y="367369"/>
                  </a:lnTo>
                  <a:cubicBezTo>
                    <a:pt x="974722" y="366284"/>
                    <a:pt x="973435" y="365413"/>
                    <a:pt x="972342" y="365413"/>
                  </a:cubicBezTo>
                  <a:lnTo>
                    <a:pt x="972342" y="365413"/>
                  </a:lnTo>
                  <a:lnTo>
                    <a:pt x="972342" y="365413"/>
                  </a:lnTo>
                  <a:cubicBezTo>
                    <a:pt x="971249" y="365413"/>
                    <a:pt x="969962" y="366284"/>
                    <a:pt x="970089" y="367369"/>
                  </a:cubicBezTo>
                  <a:lnTo>
                    <a:pt x="970378" y="369828"/>
                  </a:lnTo>
                  <a:cubicBezTo>
                    <a:pt x="970447" y="370409"/>
                    <a:pt x="969992" y="370921"/>
                    <a:pt x="969406" y="370921"/>
                  </a:cubicBezTo>
                  <a:lnTo>
                    <a:pt x="969406" y="370921"/>
                  </a:lnTo>
                  <a:cubicBezTo>
                    <a:pt x="968821" y="370921"/>
                    <a:pt x="968365" y="370409"/>
                    <a:pt x="968434" y="369828"/>
                  </a:cubicBezTo>
                  <a:lnTo>
                    <a:pt x="968724" y="367369"/>
                  </a:lnTo>
                  <a:cubicBezTo>
                    <a:pt x="968851" y="366284"/>
                    <a:pt x="967564" y="365413"/>
                    <a:pt x="966471" y="365413"/>
                  </a:cubicBezTo>
                  <a:lnTo>
                    <a:pt x="966471" y="365413"/>
                  </a:lnTo>
                  <a:lnTo>
                    <a:pt x="966471" y="365413"/>
                  </a:lnTo>
                  <a:cubicBezTo>
                    <a:pt x="965378" y="365413"/>
                    <a:pt x="964090" y="366284"/>
                    <a:pt x="964218" y="367369"/>
                  </a:cubicBezTo>
                  <a:lnTo>
                    <a:pt x="964507" y="369828"/>
                  </a:lnTo>
                  <a:cubicBezTo>
                    <a:pt x="964575" y="370409"/>
                    <a:pt x="964121" y="370921"/>
                    <a:pt x="963535" y="370921"/>
                  </a:cubicBezTo>
                  <a:lnTo>
                    <a:pt x="963535" y="370921"/>
                  </a:lnTo>
                  <a:cubicBezTo>
                    <a:pt x="962950" y="370921"/>
                    <a:pt x="962494" y="370409"/>
                    <a:pt x="962563" y="369828"/>
                  </a:cubicBezTo>
                  <a:lnTo>
                    <a:pt x="962853" y="367369"/>
                  </a:lnTo>
                  <a:cubicBezTo>
                    <a:pt x="962980" y="366284"/>
                    <a:pt x="961693" y="365413"/>
                    <a:pt x="960600" y="365413"/>
                  </a:cubicBezTo>
                  <a:lnTo>
                    <a:pt x="960600" y="365413"/>
                  </a:lnTo>
                  <a:lnTo>
                    <a:pt x="960600" y="365413"/>
                  </a:lnTo>
                  <a:cubicBezTo>
                    <a:pt x="959507" y="365413"/>
                    <a:pt x="958219" y="366284"/>
                    <a:pt x="958347" y="367369"/>
                  </a:cubicBezTo>
                  <a:lnTo>
                    <a:pt x="958636" y="369828"/>
                  </a:lnTo>
                  <a:cubicBezTo>
                    <a:pt x="958704" y="370409"/>
                    <a:pt x="958250" y="370921"/>
                    <a:pt x="957664" y="370921"/>
                  </a:cubicBezTo>
                  <a:lnTo>
                    <a:pt x="957664" y="370921"/>
                  </a:lnTo>
                  <a:cubicBezTo>
                    <a:pt x="957077" y="370921"/>
                    <a:pt x="956624" y="370409"/>
                    <a:pt x="956692" y="369828"/>
                  </a:cubicBezTo>
                  <a:lnTo>
                    <a:pt x="956980" y="367369"/>
                  </a:lnTo>
                  <a:cubicBezTo>
                    <a:pt x="957109" y="366284"/>
                    <a:pt x="955821" y="365413"/>
                    <a:pt x="954728" y="365413"/>
                  </a:cubicBezTo>
                  <a:lnTo>
                    <a:pt x="954728" y="365413"/>
                  </a:lnTo>
                  <a:lnTo>
                    <a:pt x="954728" y="365413"/>
                  </a:lnTo>
                  <a:cubicBezTo>
                    <a:pt x="953635" y="365413"/>
                    <a:pt x="952348" y="366284"/>
                    <a:pt x="952475" y="367369"/>
                  </a:cubicBezTo>
                  <a:lnTo>
                    <a:pt x="952680" y="369098"/>
                  </a:lnTo>
                  <a:cubicBezTo>
                    <a:pt x="952794" y="370068"/>
                    <a:pt x="952036" y="370921"/>
                    <a:pt x="951058" y="370921"/>
                  </a:cubicBezTo>
                  <a:lnTo>
                    <a:pt x="951058" y="370921"/>
                  </a:lnTo>
                  <a:cubicBezTo>
                    <a:pt x="950082" y="370921"/>
                    <a:pt x="949324" y="370068"/>
                    <a:pt x="949438" y="369098"/>
                  </a:cubicBezTo>
                  <a:lnTo>
                    <a:pt x="949641" y="367369"/>
                  </a:lnTo>
                  <a:cubicBezTo>
                    <a:pt x="949770" y="366284"/>
                    <a:pt x="948482" y="365413"/>
                    <a:pt x="947390" y="365413"/>
                  </a:cubicBezTo>
                  <a:lnTo>
                    <a:pt x="947390" y="365413"/>
                  </a:lnTo>
                  <a:lnTo>
                    <a:pt x="947390" y="365413"/>
                  </a:lnTo>
                  <a:cubicBezTo>
                    <a:pt x="946297" y="365413"/>
                    <a:pt x="945009" y="366284"/>
                    <a:pt x="945138" y="367369"/>
                  </a:cubicBezTo>
                  <a:lnTo>
                    <a:pt x="945405" y="369645"/>
                  </a:lnTo>
                  <a:cubicBezTo>
                    <a:pt x="945485" y="370324"/>
                    <a:pt x="944954" y="370921"/>
                    <a:pt x="944270" y="370921"/>
                  </a:cubicBezTo>
                  <a:lnTo>
                    <a:pt x="944270" y="370921"/>
                  </a:lnTo>
                  <a:cubicBezTo>
                    <a:pt x="943587" y="370921"/>
                    <a:pt x="943057" y="370324"/>
                    <a:pt x="943137" y="369645"/>
                  </a:cubicBezTo>
                  <a:lnTo>
                    <a:pt x="943404" y="367369"/>
                  </a:lnTo>
                  <a:cubicBezTo>
                    <a:pt x="943532" y="366284"/>
                    <a:pt x="942245" y="365413"/>
                    <a:pt x="941152" y="365413"/>
                  </a:cubicBezTo>
                  <a:lnTo>
                    <a:pt x="941152" y="365413"/>
                  </a:lnTo>
                  <a:lnTo>
                    <a:pt x="941152" y="365413"/>
                  </a:lnTo>
                  <a:cubicBezTo>
                    <a:pt x="940059" y="365413"/>
                    <a:pt x="938771" y="366284"/>
                    <a:pt x="938899" y="367369"/>
                  </a:cubicBezTo>
                  <a:lnTo>
                    <a:pt x="939226" y="370149"/>
                  </a:lnTo>
                  <a:cubicBezTo>
                    <a:pt x="939275" y="370560"/>
                    <a:pt x="938953" y="370921"/>
                    <a:pt x="938540" y="370921"/>
                  </a:cubicBezTo>
                  <a:lnTo>
                    <a:pt x="938540" y="370921"/>
                  </a:lnTo>
                  <a:cubicBezTo>
                    <a:pt x="938158" y="370921"/>
                    <a:pt x="937848" y="370611"/>
                    <a:pt x="937848" y="370229"/>
                  </a:cubicBezTo>
                  <a:lnTo>
                    <a:pt x="937848" y="357160"/>
                  </a:lnTo>
                  <a:cubicBezTo>
                    <a:pt x="937848" y="357059"/>
                    <a:pt x="937931" y="356977"/>
                    <a:pt x="938032" y="356977"/>
                  </a:cubicBezTo>
                  <a:lnTo>
                    <a:pt x="938032" y="356977"/>
                  </a:lnTo>
                  <a:cubicBezTo>
                    <a:pt x="938133" y="356977"/>
                    <a:pt x="938216" y="356895"/>
                    <a:pt x="938216" y="356794"/>
                  </a:cubicBezTo>
                  <a:lnTo>
                    <a:pt x="938216" y="354958"/>
                  </a:lnTo>
                  <a:cubicBezTo>
                    <a:pt x="938216" y="353844"/>
                    <a:pt x="937312" y="352940"/>
                    <a:pt x="936198" y="352940"/>
                  </a:cubicBezTo>
                  <a:lnTo>
                    <a:pt x="935362" y="352940"/>
                  </a:lnTo>
                  <a:cubicBezTo>
                    <a:pt x="934027" y="352940"/>
                    <a:pt x="932870" y="352013"/>
                    <a:pt x="932577" y="350711"/>
                  </a:cubicBezTo>
                  <a:lnTo>
                    <a:pt x="932577" y="350711"/>
                  </a:lnTo>
                  <a:cubicBezTo>
                    <a:pt x="931905" y="347725"/>
                    <a:pt x="927649" y="347716"/>
                    <a:pt x="926978" y="350701"/>
                  </a:cubicBezTo>
                  <a:lnTo>
                    <a:pt x="926795" y="351508"/>
                  </a:lnTo>
                  <a:cubicBezTo>
                    <a:pt x="926608" y="352346"/>
                    <a:pt x="925864" y="352940"/>
                    <a:pt x="925006" y="352940"/>
                  </a:cubicBezTo>
                  <a:lnTo>
                    <a:pt x="925006" y="352940"/>
                  </a:lnTo>
                  <a:cubicBezTo>
                    <a:pt x="923993" y="352940"/>
                    <a:pt x="923172" y="353762"/>
                    <a:pt x="923172" y="354774"/>
                  </a:cubicBezTo>
                  <a:lnTo>
                    <a:pt x="923172" y="356610"/>
                  </a:lnTo>
                  <a:cubicBezTo>
                    <a:pt x="923172" y="356812"/>
                    <a:pt x="923336" y="356977"/>
                    <a:pt x="923538" y="356977"/>
                  </a:cubicBezTo>
                  <a:lnTo>
                    <a:pt x="923538" y="356977"/>
                  </a:lnTo>
                  <a:cubicBezTo>
                    <a:pt x="923741" y="356977"/>
                    <a:pt x="923905" y="357141"/>
                    <a:pt x="923905" y="357343"/>
                  </a:cubicBezTo>
                  <a:lnTo>
                    <a:pt x="923905" y="370229"/>
                  </a:lnTo>
                  <a:cubicBezTo>
                    <a:pt x="923905" y="370611"/>
                    <a:pt x="923596" y="370921"/>
                    <a:pt x="923214" y="370921"/>
                  </a:cubicBezTo>
                  <a:lnTo>
                    <a:pt x="923214" y="370921"/>
                  </a:lnTo>
                  <a:cubicBezTo>
                    <a:pt x="922801" y="370921"/>
                    <a:pt x="922480" y="370560"/>
                    <a:pt x="922528" y="370149"/>
                  </a:cubicBezTo>
                  <a:lnTo>
                    <a:pt x="922856" y="367369"/>
                  </a:lnTo>
                  <a:cubicBezTo>
                    <a:pt x="922983" y="366284"/>
                    <a:pt x="921696" y="365413"/>
                    <a:pt x="920603" y="365413"/>
                  </a:cubicBezTo>
                  <a:lnTo>
                    <a:pt x="920603" y="365413"/>
                  </a:lnTo>
                  <a:lnTo>
                    <a:pt x="920603" y="365413"/>
                  </a:lnTo>
                  <a:cubicBezTo>
                    <a:pt x="919510" y="365413"/>
                    <a:pt x="918222" y="366284"/>
                    <a:pt x="918350" y="367369"/>
                  </a:cubicBezTo>
                  <a:lnTo>
                    <a:pt x="918639" y="369828"/>
                  </a:lnTo>
                  <a:cubicBezTo>
                    <a:pt x="918707" y="370409"/>
                    <a:pt x="918253" y="370921"/>
                    <a:pt x="917667" y="370921"/>
                  </a:cubicBezTo>
                  <a:lnTo>
                    <a:pt x="917667" y="370921"/>
                  </a:lnTo>
                  <a:cubicBezTo>
                    <a:pt x="917082" y="370921"/>
                    <a:pt x="916626" y="370409"/>
                    <a:pt x="916695" y="369828"/>
                  </a:cubicBezTo>
                  <a:lnTo>
                    <a:pt x="916985" y="367369"/>
                  </a:lnTo>
                  <a:cubicBezTo>
                    <a:pt x="917112" y="366284"/>
                    <a:pt x="915825" y="365413"/>
                    <a:pt x="914732" y="365413"/>
                  </a:cubicBezTo>
                  <a:lnTo>
                    <a:pt x="914732" y="365413"/>
                  </a:lnTo>
                  <a:lnTo>
                    <a:pt x="914732" y="365413"/>
                  </a:lnTo>
                  <a:cubicBezTo>
                    <a:pt x="913639" y="365413"/>
                    <a:pt x="912351" y="366284"/>
                    <a:pt x="912479" y="367369"/>
                  </a:cubicBezTo>
                  <a:lnTo>
                    <a:pt x="912768" y="369828"/>
                  </a:lnTo>
                  <a:cubicBezTo>
                    <a:pt x="912836" y="370409"/>
                    <a:pt x="912382" y="370921"/>
                    <a:pt x="911796" y="370921"/>
                  </a:cubicBezTo>
                  <a:lnTo>
                    <a:pt x="911796" y="370921"/>
                  </a:lnTo>
                  <a:cubicBezTo>
                    <a:pt x="911209" y="370921"/>
                    <a:pt x="910756" y="370409"/>
                    <a:pt x="910824" y="369828"/>
                  </a:cubicBezTo>
                  <a:lnTo>
                    <a:pt x="911112" y="367369"/>
                  </a:lnTo>
                  <a:cubicBezTo>
                    <a:pt x="911241" y="366284"/>
                    <a:pt x="909953" y="365413"/>
                    <a:pt x="908860" y="365413"/>
                  </a:cubicBezTo>
                  <a:lnTo>
                    <a:pt x="908860" y="365413"/>
                  </a:lnTo>
                  <a:lnTo>
                    <a:pt x="908860" y="365413"/>
                  </a:lnTo>
                  <a:cubicBezTo>
                    <a:pt x="907767" y="365413"/>
                    <a:pt x="906480" y="366284"/>
                    <a:pt x="906607" y="367369"/>
                  </a:cubicBezTo>
                  <a:lnTo>
                    <a:pt x="906833" y="369281"/>
                  </a:lnTo>
                  <a:cubicBezTo>
                    <a:pt x="906935" y="370153"/>
                    <a:pt x="906253" y="370921"/>
                    <a:pt x="905374" y="370921"/>
                  </a:cubicBezTo>
                  <a:lnTo>
                    <a:pt x="905374" y="370921"/>
                  </a:lnTo>
                  <a:cubicBezTo>
                    <a:pt x="904495" y="370921"/>
                    <a:pt x="903813" y="370153"/>
                    <a:pt x="903916" y="369281"/>
                  </a:cubicBezTo>
                  <a:lnTo>
                    <a:pt x="904141" y="367369"/>
                  </a:lnTo>
                  <a:cubicBezTo>
                    <a:pt x="904269" y="366284"/>
                    <a:pt x="902981" y="365413"/>
                    <a:pt x="901888" y="365413"/>
                  </a:cubicBezTo>
                  <a:lnTo>
                    <a:pt x="901888" y="365413"/>
                  </a:lnTo>
                  <a:lnTo>
                    <a:pt x="901888" y="365413"/>
                  </a:lnTo>
                  <a:cubicBezTo>
                    <a:pt x="900795" y="365413"/>
                    <a:pt x="899508" y="366284"/>
                    <a:pt x="899636" y="367369"/>
                  </a:cubicBezTo>
                  <a:lnTo>
                    <a:pt x="899925" y="369828"/>
                  </a:lnTo>
                  <a:cubicBezTo>
                    <a:pt x="899994" y="370409"/>
                    <a:pt x="899539" y="370921"/>
                    <a:pt x="898953" y="370921"/>
                  </a:cubicBezTo>
                  <a:lnTo>
                    <a:pt x="898953" y="370921"/>
                  </a:lnTo>
                  <a:cubicBezTo>
                    <a:pt x="898367" y="370921"/>
                    <a:pt x="897912" y="370409"/>
                    <a:pt x="897981" y="369828"/>
                  </a:cubicBezTo>
                  <a:lnTo>
                    <a:pt x="898270" y="367369"/>
                  </a:lnTo>
                  <a:cubicBezTo>
                    <a:pt x="898397" y="366284"/>
                    <a:pt x="897110" y="365413"/>
                    <a:pt x="896017" y="365413"/>
                  </a:cubicBezTo>
                  <a:lnTo>
                    <a:pt x="896017" y="365413"/>
                  </a:lnTo>
                  <a:lnTo>
                    <a:pt x="896017" y="365413"/>
                  </a:lnTo>
                  <a:cubicBezTo>
                    <a:pt x="894924" y="365413"/>
                    <a:pt x="893637" y="366284"/>
                    <a:pt x="893765" y="367369"/>
                  </a:cubicBezTo>
                  <a:lnTo>
                    <a:pt x="894055" y="369828"/>
                  </a:lnTo>
                  <a:cubicBezTo>
                    <a:pt x="894123" y="370409"/>
                    <a:pt x="893668" y="370921"/>
                    <a:pt x="893082" y="370921"/>
                  </a:cubicBezTo>
                  <a:lnTo>
                    <a:pt x="893082" y="370921"/>
                  </a:lnTo>
                  <a:cubicBezTo>
                    <a:pt x="892496" y="370921"/>
                    <a:pt x="892041" y="370409"/>
                    <a:pt x="892109" y="369828"/>
                  </a:cubicBezTo>
                  <a:lnTo>
                    <a:pt x="892399" y="367369"/>
                  </a:lnTo>
                  <a:cubicBezTo>
                    <a:pt x="892526" y="366284"/>
                    <a:pt x="891239" y="365413"/>
                    <a:pt x="890146" y="365413"/>
                  </a:cubicBezTo>
                  <a:lnTo>
                    <a:pt x="890146" y="365413"/>
                  </a:lnTo>
                  <a:lnTo>
                    <a:pt x="890146" y="365413"/>
                  </a:lnTo>
                  <a:cubicBezTo>
                    <a:pt x="889053" y="365413"/>
                    <a:pt x="887766" y="366284"/>
                    <a:pt x="887894" y="367369"/>
                  </a:cubicBezTo>
                  <a:lnTo>
                    <a:pt x="888182" y="369828"/>
                  </a:lnTo>
                  <a:cubicBezTo>
                    <a:pt x="888252" y="370409"/>
                    <a:pt x="887797" y="370921"/>
                    <a:pt x="887210" y="370921"/>
                  </a:cubicBezTo>
                  <a:lnTo>
                    <a:pt x="887210" y="370921"/>
                  </a:lnTo>
                  <a:cubicBezTo>
                    <a:pt x="886625" y="370921"/>
                    <a:pt x="886170" y="370409"/>
                    <a:pt x="886238" y="369828"/>
                  </a:cubicBezTo>
                  <a:lnTo>
                    <a:pt x="886528" y="367369"/>
                  </a:lnTo>
                  <a:cubicBezTo>
                    <a:pt x="886655" y="366284"/>
                    <a:pt x="885368" y="365413"/>
                    <a:pt x="884275" y="365413"/>
                  </a:cubicBezTo>
                  <a:lnTo>
                    <a:pt x="884275" y="365413"/>
                  </a:lnTo>
                  <a:lnTo>
                    <a:pt x="884275" y="365413"/>
                  </a:lnTo>
                  <a:cubicBezTo>
                    <a:pt x="883183" y="365413"/>
                    <a:pt x="881894" y="366284"/>
                    <a:pt x="882023" y="367369"/>
                  </a:cubicBezTo>
                  <a:lnTo>
                    <a:pt x="882311" y="369828"/>
                  </a:lnTo>
                  <a:cubicBezTo>
                    <a:pt x="882380" y="370409"/>
                    <a:pt x="881926" y="370921"/>
                    <a:pt x="881339" y="370921"/>
                  </a:cubicBezTo>
                  <a:lnTo>
                    <a:pt x="881339" y="370921"/>
                  </a:lnTo>
                  <a:cubicBezTo>
                    <a:pt x="880754" y="370921"/>
                    <a:pt x="880299" y="370409"/>
                    <a:pt x="880367" y="369828"/>
                  </a:cubicBezTo>
                  <a:lnTo>
                    <a:pt x="880657" y="367369"/>
                  </a:lnTo>
                  <a:cubicBezTo>
                    <a:pt x="880784" y="366284"/>
                    <a:pt x="879497" y="365413"/>
                    <a:pt x="878404" y="365413"/>
                  </a:cubicBezTo>
                  <a:lnTo>
                    <a:pt x="878404" y="365413"/>
                  </a:lnTo>
                  <a:lnTo>
                    <a:pt x="878404" y="365413"/>
                  </a:lnTo>
                  <a:cubicBezTo>
                    <a:pt x="877312" y="365413"/>
                    <a:pt x="876023" y="366284"/>
                    <a:pt x="876152" y="367369"/>
                  </a:cubicBezTo>
                  <a:lnTo>
                    <a:pt x="876440" y="369828"/>
                  </a:lnTo>
                  <a:cubicBezTo>
                    <a:pt x="876509" y="370409"/>
                    <a:pt x="876055" y="370921"/>
                    <a:pt x="875468" y="370921"/>
                  </a:cubicBezTo>
                  <a:lnTo>
                    <a:pt x="875468" y="370921"/>
                  </a:lnTo>
                  <a:cubicBezTo>
                    <a:pt x="874882" y="370921"/>
                    <a:pt x="874428" y="370409"/>
                    <a:pt x="874496" y="369828"/>
                  </a:cubicBezTo>
                  <a:lnTo>
                    <a:pt x="874786" y="367369"/>
                  </a:lnTo>
                  <a:cubicBezTo>
                    <a:pt x="874913" y="366284"/>
                    <a:pt x="873625" y="365413"/>
                    <a:pt x="872534" y="365413"/>
                  </a:cubicBezTo>
                  <a:lnTo>
                    <a:pt x="872534" y="365413"/>
                  </a:lnTo>
                  <a:lnTo>
                    <a:pt x="872534" y="365413"/>
                  </a:lnTo>
                  <a:cubicBezTo>
                    <a:pt x="871441" y="365413"/>
                    <a:pt x="870152" y="366284"/>
                    <a:pt x="870281" y="367369"/>
                  </a:cubicBezTo>
                  <a:lnTo>
                    <a:pt x="870570" y="369828"/>
                  </a:lnTo>
                  <a:cubicBezTo>
                    <a:pt x="870638" y="370409"/>
                    <a:pt x="870184" y="370921"/>
                    <a:pt x="869597" y="370921"/>
                  </a:cubicBezTo>
                  <a:lnTo>
                    <a:pt x="869597" y="370921"/>
                  </a:lnTo>
                  <a:cubicBezTo>
                    <a:pt x="869011" y="370921"/>
                    <a:pt x="868557" y="370409"/>
                    <a:pt x="868625" y="369828"/>
                  </a:cubicBezTo>
                  <a:lnTo>
                    <a:pt x="868914" y="367369"/>
                  </a:lnTo>
                  <a:cubicBezTo>
                    <a:pt x="869042" y="366284"/>
                    <a:pt x="867754" y="365413"/>
                    <a:pt x="866661" y="365413"/>
                  </a:cubicBezTo>
                  <a:lnTo>
                    <a:pt x="866661" y="365413"/>
                  </a:lnTo>
                  <a:lnTo>
                    <a:pt x="866661" y="365413"/>
                  </a:lnTo>
                  <a:cubicBezTo>
                    <a:pt x="865568" y="365413"/>
                    <a:pt x="864281" y="366284"/>
                    <a:pt x="864409" y="367369"/>
                  </a:cubicBezTo>
                  <a:lnTo>
                    <a:pt x="864623" y="369185"/>
                  </a:lnTo>
                  <a:cubicBezTo>
                    <a:pt x="864731" y="370108"/>
                    <a:pt x="864010" y="370921"/>
                    <a:pt x="863078" y="370921"/>
                  </a:cubicBezTo>
                  <a:lnTo>
                    <a:pt x="863078" y="370921"/>
                  </a:lnTo>
                  <a:cubicBezTo>
                    <a:pt x="862220" y="370921"/>
                    <a:pt x="861525" y="370224"/>
                    <a:pt x="861525" y="369366"/>
                  </a:cubicBezTo>
                  <a:lnTo>
                    <a:pt x="861525" y="365233"/>
                  </a:lnTo>
                  <a:cubicBezTo>
                    <a:pt x="861525" y="364727"/>
                    <a:pt x="861114" y="364315"/>
                    <a:pt x="860607" y="364315"/>
                  </a:cubicBezTo>
                  <a:lnTo>
                    <a:pt x="860607" y="364315"/>
                  </a:lnTo>
                  <a:cubicBezTo>
                    <a:pt x="860100" y="364315"/>
                    <a:pt x="859690" y="363904"/>
                    <a:pt x="859690" y="363398"/>
                  </a:cubicBezTo>
                  <a:lnTo>
                    <a:pt x="859690" y="359362"/>
                  </a:lnTo>
                  <a:cubicBezTo>
                    <a:pt x="859690" y="359260"/>
                    <a:pt x="859772" y="359179"/>
                    <a:pt x="859873" y="359179"/>
                  </a:cubicBezTo>
                  <a:lnTo>
                    <a:pt x="859873" y="359179"/>
                  </a:lnTo>
                  <a:cubicBezTo>
                    <a:pt x="859974" y="359179"/>
                    <a:pt x="860057" y="359096"/>
                    <a:pt x="860057" y="358995"/>
                  </a:cubicBezTo>
                  <a:lnTo>
                    <a:pt x="860057" y="356059"/>
                  </a:lnTo>
                  <a:cubicBezTo>
                    <a:pt x="860057" y="355756"/>
                    <a:pt x="859810" y="355509"/>
                    <a:pt x="859506" y="355509"/>
                  </a:cubicBezTo>
                  <a:lnTo>
                    <a:pt x="859506" y="355509"/>
                  </a:lnTo>
                  <a:cubicBezTo>
                    <a:pt x="859203" y="355509"/>
                    <a:pt x="858956" y="355263"/>
                    <a:pt x="858956" y="354958"/>
                  </a:cubicBezTo>
                  <a:lnTo>
                    <a:pt x="858956" y="354214"/>
                  </a:lnTo>
                  <a:cubicBezTo>
                    <a:pt x="858956" y="354099"/>
                    <a:pt x="858941" y="353985"/>
                    <a:pt x="858910" y="353875"/>
                  </a:cubicBezTo>
                  <a:lnTo>
                    <a:pt x="855763" y="342333"/>
                  </a:lnTo>
                  <a:cubicBezTo>
                    <a:pt x="855708" y="342131"/>
                    <a:pt x="855860" y="341932"/>
                    <a:pt x="856070" y="341932"/>
                  </a:cubicBezTo>
                  <a:lnTo>
                    <a:pt x="856070" y="341932"/>
                  </a:lnTo>
                  <a:cubicBezTo>
                    <a:pt x="856245" y="341932"/>
                    <a:pt x="856388" y="341790"/>
                    <a:pt x="856388" y="341614"/>
                  </a:cubicBezTo>
                  <a:lnTo>
                    <a:pt x="856388" y="340831"/>
                  </a:lnTo>
                  <a:cubicBezTo>
                    <a:pt x="856388" y="340628"/>
                    <a:pt x="856224" y="340464"/>
                    <a:pt x="856020" y="340464"/>
                  </a:cubicBezTo>
                  <a:lnTo>
                    <a:pt x="856020" y="340464"/>
                  </a:lnTo>
                  <a:cubicBezTo>
                    <a:pt x="855818" y="340464"/>
                    <a:pt x="855654" y="340300"/>
                    <a:pt x="855654" y="340098"/>
                  </a:cubicBezTo>
                  <a:lnTo>
                    <a:pt x="855654" y="331291"/>
                  </a:lnTo>
                  <a:cubicBezTo>
                    <a:pt x="855654" y="331087"/>
                    <a:pt x="855818" y="330923"/>
                    <a:pt x="856020" y="330923"/>
                  </a:cubicBezTo>
                  <a:lnTo>
                    <a:pt x="856020" y="330923"/>
                  </a:lnTo>
                  <a:cubicBezTo>
                    <a:pt x="856224" y="330923"/>
                    <a:pt x="856388" y="330759"/>
                    <a:pt x="856388" y="330556"/>
                  </a:cubicBezTo>
                  <a:lnTo>
                    <a:pt x="856388" y="330190"/>
                  </a:lnTo>
                  <a:cubicBezTo>
                    <a:pt x="856388" y="329785"/>
                    <a:pt x="856058" y="329455"/>
                    <a:pt x="855654" y="329455"/>
                  </a:cubicBezTo>
                  <a:lnTo>
                    <a:pt x="854665" y="329455"/>
                  </a:lnTo>
                  <a:cubicBezTo>
                    <a:pt x="853938" y="329455"/>
                    <a:pt x="853289" y="328999"/>
                    <a:pt x="853043" y="328313"/>
                  </a:cubicBezTo>
                  <a:lnTo>
                    <a:pt x="852714" y="327390"/>
                  </a:lnTo>
                  <a:cubicBezTo>
                    <a:pt x="851730" y="324635"/>
                    <a:pt x="847835" y="324635"/>
                    <a:pt x="846851" y="327390"/>
                  </a:cubicBezTo>
                  <a:lnTo>
                    <a:pt x="846522" y="328313"/>
                  </a:lnTo>
                  <a:cubicBezTo>
                    <a:pt x="846276" y="328999"/>
                    <a:pt x="845627" y="329455"/>
                    <a:pt x="844899" y="329455"/>
                  </a:cubicBezTo>
                  <a:lnTo>
                    <a:pt x="843911" y="329455"/>
                  </a:lnTo>
                  <a:cubicBezTo>
                    <a:pt x="843506" y="329455"/>
                    <a:pt x="843178" y="329785"/>
                    <a:pt x="843178" y="330190"/>
                  </a:cubicBezTo>
                  <a:lnTo>
                    <a:pt x="843178" y="330556"/>
                  </a:lnTo>
                  <a:cubicBezTo>
                    <a:pt x="843178" y="330759"/>
                    <a:pt x="843342" y="330923"/>
                    <a:pt x="843545" y="330923"/>
                  </a:cubicBezTo>
                  <a:lnTo>
                    <a:pt x="843545" y="330923"/>
                  </a:lnTo>
                  <a:cubicBezTo>
                    <a:pt x="843747" y="330923"/>
                    <a:pt x="843911" y="331087"/>
                    <a:pt x="843911" y="331291"/>
                  </a:cubicBezTo>
                  <a:lnTo>
                    <a:pt x="843911" y="340098"/>
                  </a:lnTo>
                  <a:cubicBezTo>
                    <a:pt x="843911" y="340300"/>
                    <a:pt x="843747" y="340464"/>
                    <a:pt x="843545" y="340464"/>
                  </a:cubicBezTo>
                  <a:lnTo>
                    <a:pt x="843545" y="340464"/>
                  </a:lnTo>
                  <a:cubicBezTo>
                    <a:pt x="843342" y="340464"/>
                    <a:pt x="843178" y="340628"/>
                    <a:pt x="843178" y="340831"/>
                  </a:cubicBezTo>
                  <a:lnTo>
                    <a:pt x="843178" y="341614"/>
                  </a:lnTo>
                  <a:cubicBezTo>
                    <a:pt x="843178" y="341790"/>
                    <a:pt x="843319" y="341932"/>
                    <a:pt x="843495" y="341932"/>
                  </a:cubicBezTo>
                  <a:lnTo>
                    <a:pt x="843495" y="341932"/>
                  </a:lnTo>
                  <a:cubicBezTo>
                    <a:pt x="843705" y="341932"/>
                    <a:pt x="843857" y="342131"/>
                    <a:pt x="843802" y="342333"/>
                  </a:cubicBezTo>
                  <a:lnTo>
                    <a:pt x="840655" y="353875"/>
                  </a:lnTo>
                  <a:cubicBezTo>
                    <a:pt x="840625" y="353985"/>
                    <a:pt x="840609" y="354099"/>
                    <a:pt x="840609" y="354214"/>
                  </a:cubicBezTo>
                  <a:lnTo>
                    <a:pt x="840609" y="354958"/>
                  </a:lnTo>
                  <a:cubicBezTo>
                    <a:pt x="840609" y="355263"/>
                    <a:pt x="840362" y="355509"/>
                    <a:pt x="840058" y="355509"/>
                  </a:cubicBezTo>
                  <a:lnTo>
                    <a:pt x="840058" y="355509"/>
                  </a:lnTo>
                  <a:cubicBezTo>
                    <a:pt x="839755" y="355509"/>
                    <a:pt x="839508" y="355756"/>
                    <a:pt x="839508" y="356059"/>
                  </a:cubicBezTo>
                  <a:lnTo>
                    <a:pt x="839508" y="357894"/>
                  </a:lnTo>
                  <a:cubicBezTo>
                    <a:pt x="839508" y="357995"/>
                    <a:pt x="839589" y="358078"/>
                    <a:pt x="839692" y="358078"/>
                  </a:cubicBezTo>
                  <a:lnTo>
                    <a:pt x="839692" y="358078"/>
                  </a:lnTo>
                  <a:cubicBezTo>
                    <a:pt x="839793" y="358078"/>
                    <a:pt x="839875" y="358159"/>
                    <a:pt x="839875" y="358260"/>
                  </a:cubicBezTo>
                  <a:lnTo>
                    <a:pt x="839875" y="362297"/>
                  </a:lnTo>
                  <a:cubicBezTo>
                    <a:pt x="839875" y="362804"/>
                    <a:pt x="839465" y="363214"/>
                    <a:pt x="838957" y="363214"/>
                  </a:cubicBezTo>
                  <a:lnTo>
                    <a:pt x="838957" y="363214"/>
                  </a:lnTo>
                  <a:cubicBezTo>
                    <a:pt x="838451" y="363214"/>
                    <a:pt x="838040" y="363625"/>
                    <a:pt x="838040" y="364133"/>
                  </a:cubicBezTo>
                  <a:lnTo>
                    <a:pt x="838040" y="388533"/>
                  </a:lnTo>
                  <a:cubicBezTo>
                    <a:pt x="838040" y="389953"/>
                    <a:pt x="836891" y="391102"/>
                    <a:pt x="835471" y="391102"/>
                  </a:cubicBezTo>
                  <a:lnTo>
                    <a:pt x="833637" y="391102"/>
                  </a:lnTo>
                  <a:cubicBezTo>
                    <a:pt x="833232" y="391102"/>
                    <a:pt x="832903" y="391431"/>
                    <a:pt x="832903" y="391837"/>
                  </a:cubicBezTo>
                  <a:lnTo>
                    <a:pt x="832903" y="391837"/>
                  </a:lnTo>
                  <a:cubicBezTo>
                    <a:pt x="832903" y="392242"/>
                    <a:pt x="832575" y="392570"/>
                    <a:pt x="832169" y="392570"/>
                  </a:cubicBezTo>
                  <a:lnTo>
                    <a:pt x="831618" y="392570"/>
                  </a:lnTo>
                  <a:cubicBezTo>
                    <a:pt x="830910" y="392570"/>
                    <a:pt x="830334" y="391996"/>
                    <a:pt x="830334" y="391286"/>
                  </a:cubicBezTo>
                  <a:lnTo>
                    <a:pt x="830334" y="389634"/>
                  </a:lnTo>
                  <a:cubicBezTo>
                    <a:pt x="830334" y="388621"/>
                    <a:pt x="829512" y="387800"/>
                    <a:pt x="828500" y="387800"/>
                  </a:cubicBezTo>
                  <a:lnTo>
                    <a:pt x="828500" y="387800"/>
                  </a:lnTo>
                  <a:cubicBezTo>
                    <a:pt x="827487" y="387800"/>
                    <a:pt x="826666" y="388621"/>
                    <a:pt x="826666" y="389634"/>
                  </a:cubicBezTo>
                  <a:lnTo>
                    <a:pt x="826666" y="392754"/>
                  </a:lnTo>
                  <a:cubicBezTo>
                    <a:pt x="826666" y="394071"/>
                    <a:pt x="825598" y="395139"/>
                    <a:pt x="824279" y="395139"/>
                  </a:cubicBezTo>
                  <a:lnTo>
                    <a:pt x="824279" y="395139"/>
                  </a:lnTo>
                  <a:cubicBezTo>
                    <a:pt x="822962" y="395139"/>
                    <a:pt x="821894" y="396207"/>
                    <a:pt x="821894" y="397524"/>
                  </a:cubicBezTo>
                  <a:lnTo>
                    <a:pt x="821894" y="405596"/>
                  </a:lnTo>
                  <a:cubicBezTo>
                    <a:pt x="821894" y="407319"/>
                    <a:pt x="820498" y="408716"/>
                    <a:pt x="818776" y="408716"/>
                  </a:cubicBezTo>
                  <a:lnTo>
                    <a:pt x="818776" y="408716"/>
                  </a:lnTo>
                  <a:cubicBezTo>
                    <a:pt x="817053" y="408716"/>
                    <a:pt x="815657" y="407319"/>
                    <a:pt x="815657" y="405596"/>
                  </a:cubicBezTo>
                  <a:lnTo>
                    <a:pt x="815657" y="392020"/>
                  </a:lnTo>
                  <a:cubicBezTo>
                    <a:pt x="815657" y="388676"/>
                    <a:pt x="812945" y="385966"/>
                    <a:pt x="809602" y="385966"/>
                  </a:cubicBezTo>
                  <a:lnTo>
                    <a:pt x="805933" y="385966"/>
                  </a:lnTo>
                  <a:cubicBezTo>
                    <a:pt x="804616" y="385966"/>
                    <a:pt x="803548" y="387032"/>
                    <a:pt x="803548" y="388351"/>
                  </a:cubicBezTo>
                  <a:lnTo>
                    <a:pt x="803548" y="389084"/>
                  </a:lnTo>
                  <a:cubicBezTo>
                    <a:pt x="803548" y="389996"/>
                    <a:pt x="802808" y="390736"/>
                    <a:pt x="801896" y="390736"/>
                  </a:cubicBezTo>
                  <a:lnTo>
                    <a:pt x="801896" y="390736"/>
                  </a:lnTo>
                  <a:cubicBezTo>
                    <a:pt x="800984" y="390736"/>
                    <a:pt x="800244" y="389996"/>
                    <a:pt x="800244" y="389084"/>
                  </a:cubicBezTo>
                  <a:lnTo>
                    <a:pt x="800244" y="389084"/>
                  </a:lnTo>
                  <a:cubicBezTo>
                    <a:pt x="800244" y="388173"/>
                    <a:pt x="799506" y="387433"/>
                    <a:pt x="798594" y="387433"/>
                  </a:cubicBezTo>
                  <a:lnTo>
                    <a:pt x="793273" y="387433"/>
                  </a:lnTo>
                  <a:cubicBezTo>
                    <a:pt x="789422" y="387433"/>
                    <a:pt x="786301" y="384311"/>
                    <a:pt x="786301" y="380461"/>
                  </a:cubicBezTo>
                  <a:lnTo>
                    <a:pt x="786301" y="368424"/>
                  </a:lnTo>
                  <a:cubicBezTo>
                    <a:pt x="786301" y="366763"/>
                    <a:pt x="784955" y="365417"/>
                    <a:pt x="783294" y="365417"/>
                  </a:cubicBezTo>
                  <a:lnTo>
                    <a:pt x="783294" y="365417"/>
                  </a:lnTo>
                  <a:cubicBezTo>
                    <a:pt x="781690" y="365417"/>
                    <a:pt x="780369" y="364157"/>
                    <a:pt x="780290" y="362556"/>
                  </a:cubicBezTo>
                  <a:lnTo>
                    <a:pt x="772776" y="209071"/>
                  </a:lnTo>
                  <a:cubicBezTo>
                    <a:pt x="772748" y="208470"/>
                    <a:pt x="772252" y="207997"/>
                    <a:pt x="771651" y="207997"/>
                  </a:cubicBezTo>
                  <a:lnTo>
                    <a:pt x="770890" y="207997"/>
                  </a:lnTo>
                  <a:cubicBezTo>
                    <a:pt x="770686" y="207997"/>
                    <a:pt x="770522" y="207833"/>
                    <a:pt x="770522" y="207630"/>
                  </a:cubicBezTo>
                  <a:lnTo>
                    <a:pt x="770522" y="207630"/>
                  </a:lnTo>
                  <a:cubicBezTo>
                    <a:pt x="770522" y="207428"/>
                    <a:pt x="770358" y="207264"/>
                    <a:pt x="770155" y="207264"/>
                  </a:cubicBezTo>
                  <a:lnTo>
                    <a:pt x="769238" y="207264"/>
                  </a:lnTo>
                  <a:cubicBezTo>
                    <a:pt x="768528" y="207264"/>
                    <a:pt x="767954" y="206688"/>
                    <a:pt x="767954" y="205980"/>
                  </a:cubicBezTo>
                  <a:lnTo>
                    <a:pt x="767954" y="205429"/>
                  </a:lnTo>
                  <a:cubicBezTo>
                    <a:pt x="767954" y="204416"/>
                    <a:pt x="767132" y="203595"/>
                    <a:pt x="766120" y="203595"/>
                  </a:cubicBezTo>
                  <a:lnTo>
                    <a:pt x="763807" y="203595"/>
                  </a:lnTo>
                  <a:cubicBezTo>
                    <a:pt x="761759" y="203595"/>
                    <a:pt x="760026" y="202098"/>
                    <a:pt x="759678" y="200080"/>
                  </a:cubicBezTo>
                  <a:cubicBezTo>
                    <a:pt x="758395" y="192633"/>
                    <a:pt x="757075" y="188182"/>
                    <a:pt x="755478" y="188182"/>
                  </a:cubicBezTo>
                  <a:lnTo>
                    <a:pt x="755478" y="188182"/>
                  </a:lnTo>
                  <a:cubicBezTo>
                    <a:pt x="754132" y="188182"/>
                    <a:pt x="753160" y="189650"/>
                    <a:pt x="751816" y="189650"/>
                  </a:cubicBezTo>
                  <a:lnTo>
                    <a:pt x="720611" y="189650"/>
                  </a:lnTo>
                  <a:cubicBezTo>
                    <a:pt x="719300" y="189650"/>
                    <a:pt x="718259" y="188182"/>
                    <a:pt x="716948" y="188182"/>
                  </a:cubicBezTo>
                  <a:lnTo>
                    <a:pt x="716948" y="188182"/>
                  </a:lnTo>
                  <a:cubicBezTo>
                    <a:pt x="712545" y="188182"/>
                    <a:pt x="709243" y="221941"/>
                    <a:pt x="709243" y="263406"/>
                  </a:cubicBezTo>
                  <a:cubicBezTo>
                    <a:pt x="709243" y="273924"/>
                    <a:pt x="709520" y="283888"/>
                    <a:pt x="709834" y="293058"/>
                  </a:cubicBezTo>
                  <a:cubicBezTo>
                    <a:pt x="709908" y="295269"/>
                    <a:pt x="708082" y="297074"/>
                    <a:pt x="705871" y="296969"/>
                  </a:cubicBezTo>
                  <a:lnTo>
                    <a:pt x="705871" y="296969"/>
                  </a:lnTo>
                  <a:cubicBezTo>
                    <a:pt x="703856" y="296873"/>
                    <a:pt x="702272" y="295211"/>
                    <a:pt x="702272" y="293193"/>
                  </a:cubicBezTo>
                  <a:lnTo>
                    <a:pt x="702272" y="270011"/>
                  </a:lnTo>
                  <a:cubicBezTo>
                    <a:pt x="702272" y="269606"/>
                    <a:pt x="702599" y="269277"/>
                    <a:pt x="703005" y="269277"/>
                  </a:cubicBezTo>
                  <a:lnTo>
                    <a:pt x="703005" y="269277"/>
                  </a:lnTo>
                  <a:cubicBezTo>
                    <a:pt x="703410" y="269277"/>
                    <a:pt x="703738" y="268949"/>
                    <a:pt x="703738" y="268543"/>
                  </a:cubicBezTo>
                  <a:lnTo>
                    <a:pt x="703738" y="218639"/>
                  </a:lnTo>
                  <a:cubicBezTo>
                    <a:pt x="703738" y="218233"/>
                    <a:pt x="703410" y="217905"/>
                    <a:pt x="703005" y="217905"/>
                  </a:cubicBezTo>
                  <a:lnTo>
                    <a:pt x="703005" y="217905"/>
                  </a:lnTo>
                  <a:cubicBezTo>
                    <a:pt x="702599" y="217905"/>
                    <a:pt x="702272" y="217576"/>
                    <a:pt x="702272" y="217170"/>
                  </a:cubicBezTo>
                  <a:lnTo>
                    <a:pt x="702272" y="181578"/>
                  </a:lnTo>
                  <a:cubicBezTo>
                    <a:pt x="702272" y="181172"/>
                    <a:pt x="702599" y="180843"/>
                    <a:pt x="703005" y="180843"/>
                  </a:cubicBezTo>
                  <a:lnTo>
                    <a:pt x="703005" y="180843"/>
                  </a:lnTo>
                  <a:cubicBezTo>
                    <a:pt x="703410" y="180843"/>
                    <a:pt x="703738" y="180515"/>
                    <a:pt x="703738" y="180110"/>
                  </a:cubicBezTo>
                  <a:lnTo>
                    <a:pt x="703738" y="138461"/>
                  </a:lnTo>
                  <a:cubicBezTo>
                    <a:pt x="703738" y="135928"/>
                    <a:pt x="701685" y="133875"/>
                    <a:pt x="699152" y="133875"/>
                  </a:cubicBezTo>
                  <a:lnTo>
                    <a:pt x="697134" y="133875"/>
                  </a:lnTo>
                  <a:cubicBezTo>
                    <a:pt x="695714" y="133875"/>
                    <a:pt x="694565" y="132725"/>
                    <a:pt x="694565" y="131306"/>
                  </a:cubicBezTo>
                  <a:lnTo>
                    <a:pt x="694565" y="131306"/>
                  </a:lnTo>
                  <a:cubicBezTo>
                    <a:pt x="694565" y="129887"/>
                    <a:pt x="693415" y="128737"/>
                    <a:pt x="691996" y="128737"/>
                  </a:cubicBezTo>
                  <a:lnTo>
                    <a:pt x="680988" y="128737"/>
                  </a:lnTo>
                  <a:cubicBezTo>
                    <a:pt x="679570" y="128737"/>
                    <a:pt x="678419" y="129887"/>
                    <a:pt x="678419" y="131306"/>
                  </a:cubicBezTo>
                  <a:lnTo>
                    <a:pt x="678419" y="132407"/>
                  </a:lnTo>
                  <a:cubicBezTo>
                    <a:pt x="678419" y="133217"/>
                    <a:pt x="677762" y="133875"/>
                    <a:pt x="676952" y="133875"/>
                  </a:cubicBezTo>
                  <a:lnTo>
                    <a:pt x="676952" y="133875"/>
                  </a:lnTo>
                  <a:cubicBezTo>
                    <a:pt x="676142" y="133875"/>
                    <a:pt x="675484" y="134532"/>
                    <a:pt x="675484" y="135342"/>
                  </a:cubicBezTo>
                  <a:lnTo>
                    <a:pt x="675484" y="292578"/>
                  </a:lnTo>
                  <a:cubicBezTo>
                    <a:pt x="675484" y="293595"/>
                    <a:pt x="674924" y="294528"/>
                    <a:pt x="674027" y="295007"/>
                  </a:cubicBezTo>
                  <a:lnTo>
                    <a:pt x="674027" y="295007"/>
                  </a:lnTo>
                  <a:cubicBezTo>
                    <a:pt x="672194" y="295984"/>
                    <a:pt x="669979" y="294655"/>
                    <a:pt x="669979" y="292578"/>
                  </a:cubicBezTo>
                  <a:lnTo>
                    <a:pt x="669979" y="285423"/>
                  </a:lnTo>
                  <a:cubicBezTo>
                    <a:pt x="669979" y="285017"/>
                    <a:pt x="670309" y="284688"/>
                    <a:pt x="670714" y="284688"/>
                  </a:cubicBezTo>
                  <a:lnTo>
                    <a:pt x="670714" y="284688"/>
                  </a:lnTo>
                  <a:cubicBezTo>
                    <a:pt x="671120" y="284688"/>
                    <a:pt x="671448" y="284360"/>
                    <a:pt x="671448" y="283955"/>
                  </a:cubicBezTo>
                  <a:lnTo>
                    <a:pt x="671448" y="230564"/>
                  </a:lnTo>
                  <a:cubicBezTo>
                    <a:pt x="671448" y="229652"/>
                    <a:pt x="670709" y="228914"/>
                    <a:pt x="669796" y="228914"/>
                  </a:cubicBezTo>
                  <a:lnTo>
                    <a:pt x="669796" y="228914"/>
                  </a:lnTo>
                  <a:cubicBezTo>
                    <a:pt x="668884" y="228914"/>
                    <a:pt x="668145" y="228174"/>
                    <a:pt x="668145" y="227262"/>
                  </a:cubicBezTo>
                  <a:lnTo>
                    <a:pt x="668145" y="182127"/>
                  </a:lnTo>
                  <a:cubicBezTo>
                    <a:pt x="668145" y="181824"/>
                    <a:pt x="668392" y="181578"/>
                    <a:pt x="668695" y="181578"/>
                  </a:cubicBezTo>
                  <a:lnTo>
                    <a:pt x="668695" y="181578"/>
                  </a:lnTo>
                  <a:cubicBezTo>
                    <a:pt x="668999" y="181578"/>
                    <a:pt x="669246" y="181331"/>
                    <a:pt x="669246" y="181027"/>
                  </a:cubicBezTo>
                  <a:lnTo>
                    <a:pt x="669246" y="126536"/>
                  </a:lnTo>
                  <a:cubicBezTo>
                    <a:pt x="669246" y="124104"/>
                    <a:pt x="667274" y="122132"/>
                    <a:pt x="664843" y="122132"/>
                  </a:cubicBezTo>
                  <a:lnTo>
                    <a:pt x="663375" y="122132"/>
                  </a:lnTo>
                  <a:cubicBezTo>
                    <a:pt x="661754" y="122132"/>
                    <a:pt x="660439" y="120818"/>
                    <a:pt x="660439" y="119197"/>
                  </a:cubicBezTo>
                  <a:lnTo>
                    <a:pt x="660439" y="119197"/>
                  </a:lnTo>
                  <a:cubicBezTo>
                    <a:pt x="660439" y="117576"/>
                    <a:pt x="659124" y="116261"/>
                    <a:pt x="657504" y="116261"/>
                  </a:cubicBezTo>
                  <a:lnTo>
                    <a:pt x="645028" y="116261"/>
                  </a:lnTo>
                  <a:cubicBezTo>
                    <a:pt x="643406" y="116261"/>
                    <a:pt x="642092" y="117576"/>
                    <a:pt x="642092" y="119197"/>
                  </a:cubicBezTo>
                  <a:lnTo>
                    <a:pt x="642092" y="120114"/>
                  </a:lnTo>
                  <a:cubicBezTo>
                    <a:pt x="642092" y="121229"/>
                    <a:pt x="641189" y="122132"/>
                    <a:pt x="640074" y="122132"/>
                  </a:cubicBezTo>
                  <a:lnTo>
                    <a:pt x="640074" y="122132"/>
                  </a:lnTo>
                  <a:cubicBezTo>
                    <a:pt x="638959" y="122132"/>
                    <a:pt x="638056" y="123036"/>
                    <a:pt x="638056" y="124151"/>
                  </a:cubicBezTo>
                  <a:lnTo>
                    <a:pt x="638056" y="179926"/>
                  </a:lnTo>
                  <a:cubicBezTo>
                    <a:pt x="638056" y="180636"/>
                    <a:pt x="637480" y="181210"/>
                    <a:pt x="636772" y="181210"/>
                  </a:cubicBezTo>
                  <a:lnTo>
                    <a:pt x="636772" y="181210"/>
                  </a:lnTo>
                  <a:cubicBezTo>
                    <a:pt x="636062" y="181210"/>
                    <a:pt x="635487" y="181785"/>
                    <a:pt x="635487" y="182495"/>
                  </a:cubicBezTo>
                  <a:lnTo>
                    <a:pt x="635487" y="233500"/>
                  </a:lnTo>
                  <a:cubicBezTo>
                    <a:pt x="635487" y="234007"/>
                    <a:pt x="635898" y="234417"/>
                    <a:pt x="636404" y="234417"/>
                  </a:cubicBezTo>
                  <a:lnTo>
                    <a:pt x="636404" y="234417"/>
                  </a:lnTo>
                  <a:cubicBezTo>
                    <a:pt x="636911" y="234417"/>
                    <a:pt x="637321" y="234828"/>
                    <a:pt x="637321" y="235334"/>
                  </a:cubicBezTo>
                  <a:lnTo>
                    <a:pt x="637321" y="281082"/>
                  </a:lnTo>
                  <a:cubicBezTo>
                    <a:pt x="637321" y="281726"/>
                    <a:pt x="636984" y="282323"/>
                    <a:pt x="636431" y="282655"/>
                  </a:cubicBezTo>
                  <a:lnTo>
                    <a:pt x="636431" y="282655"/>
                  </a:lnTo>
                  <a:cubicBezTo>
                    <a:pt x="635208" y="283388"/>
                    <a:pt x="633652" y="282508"/>
                    <a:pt x="633652" y="281082"/>
                  </a:cubicBezTo>
                  <a:lnTo>
                    <a:pt x="633652" y="250739"/>
                  </a:lnTo>
                  <a:cubicBezTo>
                    <a:pt x="633652" y="243391"/>
                    <a:pt x="627453" y="237284"/>
                    <a:pt x="620560" y="239833"/>
                  </a:cubicBezTo>
                  <a:cubicBezTo>
                    <a:pt x="616982" y="241157"/>
                    <a:pt x="613596" y="242989"/>
                    <a:pt x="610515" y="245287"/>
                  </a:cubicBezTo>
                  <a:cubicBezTo>
                    <a:pt x="608042" y="247130"/>
                    <a:pt x="606668" y="250016"/>
                    <a:pt x="606371" y="253085"/>
                  </a:cubicBezTo>
                  <a:cubicBezTo>
                    <a:pt x="603383" y="284089"/>
                    <a:pt x="602287" y="340434"/>
                    <a:pt x="602119" y="350057"/>
                  </a:cubicBezTo>
                  <a:cubicBezTo>
                    <a:pt x="602105" y="350865"/>
                    <a:pt x="601446" y="351472"/>
                    <a:pt x="600638" y="351472"/>
                  </a:cubicBezTo>
                  <a:lnTo>
                    <a:pt x="600638" y="351472"/>
                  </a:lnTo>
                  <a:cubicBezTo>
                    <a:pt x="599822" y="351472"/>
                    <a:pt x="599160" y="350810"/>
                    <a:pt x="599160" y="349994"/>
                  </a:cubicBezTo>
                  <a:lnTo>
                    <a:pt x="599160" y="297986"/>
                  </a:lnTo>
                  <a:cubicBezTo>
                    <a:pt x="599160" y="296956"/>
                    <a:pt x="599191" y="296149"/>
                    <a:pt x="598523" y="295366"/>
                  </a:cubicBezTo>
                  <a:lnTo>
                    <a:pt x="598523" y="295366"/>
                  </a:lnTo>
                  <a:cubicBezTo>
                    <a:pt x="597295" y="293925"/>
                    <a:pt x="596138" y="292066"/>
                    <a:pt x="595181" y="290434"/>
                  </a:cubicBezTo>
                  <a:cubicBezTo>
                    <a:pt x="594628" y="289494"/>
                    <a:pt x="593882" y="288581"/>
                    <a:pt x="592935" y="287692"/>
                  </a:cubicBezTo>
                  <a:cubicBezTo>
                    <a:pt x="589226" y="284218"/>
                    <a:pt x="585950" y="279977"/>
                    <a:pt x="585950" y="274896"/>
                  </a:cubicBezTo>
                  <a:lnTo>
                    <a:pt x="585950" y="150388"/>
                  </a:lnTo>
                  <a:cubicBezTo>
                    <a:pt x="585950" y="149577"/>
                    <a:pt x="585293" y="148920"/>
                    <a:pt x="584482" y="148920"/>
                  </a:cubicBezTo>
                  <a:lnTo>
                    <a:pt x="584482" y="148920"/>
                  </a:lnTo>
                  <a:cubicBezTo>
                    <a:pt x="583671" y="148920"/>
                    <a:pt x="583014" y="148262"/>
                    <a:pt x="583014" y="147451"/>
                  </a:cubicBezTo>
                  <a:lnTo>
                    <a:pt x="583014" y="145250"/>
                  </a:lnTo>
                  <a:cubicBezTo>
                    <a:pt x="583014" y="144845"/>
                    <a:pt x="582686" y="144516"/>
                    <a:pt x="582280" y="144516"/>
                  </a:cubicBezTo>
                  <a:lnTo>
                    <a:pt x="582280" y="144516"/>
                  </a:lnTo>
                  <a:cubicBezTo>
                    <a:pt x="581875" y="144516"/>
                    <a:pt x="581547" y="144187"/>
                    <a:pt x="581547" y="143782"/>
                  </a:cubicBezTo>
                  <a:lnTo>
                    <a:pt x="581547" y="142017"/>
                  </a:lnTo>
                  <a:cubicBezTo>
                    <a:pt x="581547" y="141074"/>
                    <a:pt x="581020" y="140202"/>
                    <a:pt x="580154" y="139828"/>
                  </a:cubicBezTo>
                  <a:cubicBezTo>
                    <a:pt x="579058" y="139355"/>
                    <a:pt x="577929" y="138960"/>
                    <a:pt x="576775" y="138645"/>
                  </a:cubicBezTo>
                  <a:cubicBezTo>
                    <a:pt x="568514" y="135731"/>
                    <a:pt x="559847" y="134122"/>
                    <a:pt x="551090" y="133875"/>
                  </a:cubicBezTo>
                  <a:close/>
                </a:path>
              </a:pathLst>
            </a:custGeom>
            <a:grpFill/>
            <a:ln w="130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26699485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Статисти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Дата 3">
            <a:extLst>
              <a:ext uri="{FF2B5EF4-FFF2-40B4-BE49-F238E27FC236}">
                <a16:creationId xmlns:a16="http://schemas.microsoft.com/office/drawing/2014/main" id="{916B7A0B-21BC-45FE-AFF7-52F34B6D0F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06390" y="6356362"/>
            <a:ext cx="1047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2938A0C3-5C2F-47B8-B008-79A49A1195BA}" type="datetime1">
              <a:rPr lang="ru-RU" smtClean="0"/>
              <a:t>17.12.2023</a:t>
            </a:fld>
            <a:endParaRPr lang="ru-RU"/>
          </a:p>
        </p:txBody>
      </p:sp>
      <p:sp>
        <p:nvSpPr>
          <p:cNvPr id="6" name="Нижний колонтитул 4">
            <a:extLst>
              <a:ext uri="{FF2B5EF4-FFF2-40B4-BE49-F238E27FC236}">
                <a16:creationId xmlns:a16="http://schemas.microsoft.com/office/drawing/2014/main" id="{6D393D3D-D368-4E15-8F2F-7A07229A98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59571" y="6356362"/>
            <a:ext cx="95747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5">
            <a:extLst>
              <a:ext uri="{FF2B5EF4-FFF2-40B4-BE49-F238E27FC236}">
                <a16:creationId xmlns:a16="http://schemas.microsoft.com/office/drawing/2014/main" id="{0F5F999C-FF8F-49FD-8575-A50C0300C4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13507" y="6356358"/>
            <a:ext cx="5591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52DCC5B9-D646-4B76-891F-6FF4E74E9CB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6" name="Заголовок 1">
            <a:extLst>
              <a:ext uri="{FF2B5EF4-FFF2-40B4-BE49-F238E27FC236}">
                <a16:creationId xmlns:a16="http://schemas.microsoft.com/office/drawing/2014/main" id="{55CB4C33-0A35-4822-B0EF-4E754699A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4303" y="421226"/>
            <a:ext cx="9862734" cy="37613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11" name="Текст 35">
            <a:extLst>
              <a:ext uri="{FF2B5EF4-FFF2-40B4-BE49-F238E27FC236}">
                <a16:creationId xmlns:a16="http://schemas.microsoft.com/office/drawing/2014/main" id="{B1350734-1D64-4861-9813-14C6593B852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683077" y="1016000"/>
            <a:ext cx="4790314" cy="1021701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</p:spPr>
        <p:txBody>
          <a:bodyPr>
            <a:noAutofit/>
          </a:bodyPr>
          <a:lstStyle>
            <a:lvl1pPr>
              <a:defRPr sz="18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2" name="Текст 35">
            <a:extLst>
              <a:ext uri="{FF2B5EF4-FFF2-40B4-BE49-F238E27FC236}">
                <a16:creationId xmlns:a16="http://schemas.microsoft.com/office/drawing/2014/main" id="{010826A5-76AC-452C-9459-7CC1CCF22ED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683077" y="1395537"/>
            <a:ext cx="4790314" cy="64216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4" name="Текст 35">
            <a:extLst>
              <a:ext uri="{FF2B5EF4-FFF2-40B4-BE49-F238E27FC236}">
                <a16:creationId xmlns:a16="http://schemas.microsoft.com/office/drawing/2014/main" id="{C694E912-AC3F-437A-90AD-A48291DCE9B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683077" y="2284561"/>
            <a:ext cx="4790314" cy="1021701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</p:spPr>
        <p:txBody>
          <a:bodyPr>
            <a:noAutofit/>
          </a:bodyPr>
          <a:lstStyle>
            <a:lvl1pPr>
              <a:defRPr sz="1800" b="1"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5" name="Текст 35">
            <a:extLst>
              <a:ext uri="{FF2B5EF4-FFF2-40B4-BE49-F238E27FC236}">
                <a16:creationId xmlns:a16="http://schemas.microsoft.com/office/drawing/2014/main" id="{DE78EAF0-6854-4E73-A48A-917C1A86C3F4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683077" y="2664098"/>
            <a:ext cx="4790314" cy="64216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6" name="Текст 35">
            <a:extLst>
              <a:ext uri="{FF2B5EF4-FFF2-40B4-BE49-F238E27FC236}">
                <a16:creationId xmlns:a16="http://schemas.microsoft.com/office/drawing/2014/main" id="{72D68DD9-6181-4C35-909B-154E5E309C97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683077" y="3553122"/>
            <a:ext cx="4790314" cy="1021701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</p:spPr>
        <p:txBody>
          <a:bodyPr>
            <a:noAutofit/>
          </a:bodyPr>
          <a:lstStyle>
            <a:lvl1pPr>
              <a:defRPr sz="1800" b="1"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7" name="Текст 35">
            <a:extLst>
              <a:ext uri="{FF2B5EF4-FFF2-40B4-BE49-F238E27FC236}">
                <a16:creationId xmlns:a16="http://schemas.microsoft.com/office/drawing/2014/main" id="{7D5E34DD-827F-4597-BFDE-34D8830FB250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683077" y="3932659"/>
            <a:ext cx="4790314" cy="64216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8" name="Текст 35">
            <a:extLst>
              <a:ext uri="{FF2B5EF4-FFF2-40B4-BE49-F238E27FC236}">
                <a16:creationId xmlns:a16="http://schemas.microsoft.com/office/drawing/2014/main" id="{6305AE9F-2B19-4EA1-A48B-435746C35E60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683077" y="4821684"/>
            <a:ext cx="4790314" cy="1021701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</p:spPr>
        <p:txBody>
          <a:bodyPr>
            <a:noAutofit/>
          </a:bodyPr>
          <a:lstStyle>
            <a:lvl1pPr>
              <a:defRPr sz="18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9" name="Текст 35">
            <a:extLst>
              <a:ext uri="{FF2B5EF4-FFF2-40B4-BE49-F238E27FC236}">
                <a16:creationId xmlns:a16="http://schemas.microsoft.com/office/drawing/2014/main" id="{CF9D9CFB-62B9-4CE0-8770-0CB398D99F7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6683077" y="5201221"/>
            <a:ext cx="4790314" cy="64216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id="{8C7DF047-31DD-42AC-9EAB-1BC4C238AE2D}"/>
              </a:ext>
            </a:extLst>
          </p:cNvPr>
          <p:cNvSpPr/>
          <p:nvPr userDrawn="1"/>
        </p:nvSpPr>
        <p:spPr>
          <a:xfrm>
            <a:off x="11509513" y="6359899"/>
            <a:ext cx="367108" cy="367108"/>
          </a:xfrm>
          <a:prstGeom prst="ellipse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23" name="Группа 22">
            <a:extLst>
              <a:ext uri="{FF2B5EF4-FFF2-40B4-BE49-F238E27FC236}">
                <a16:creationId xmlns:a16="http://schemas.microsoft.com/office/drawing/2014/main" id="{5620F902-69B3-4E58-B4EC-DE5A7C099EBF}"/>
              </a:ext>
            </a:extLst>
          </p:cNvPr>
          <p:cNvGrpSpPr/>
          <p:nvPr userDrawn="1"/>
        </p:nvGrpSpPr>
        <p:grpSpPr>
          <a:xfrm>
            <a:off x="122131" y="478142"/>
            <a:ext cx="12136638" cy="391783"/>
            <a:chOff x="122130" y="196115"/>
            <a:chExt cx="18288518" cy="590372"/>
          </a:xfrm>
          <a:solidFill>
            <a:schemeClr val="bg1"/>
          </a:solidFill>
        </p:grpSpPr>
        <p:cxnSp>
          <p:nvCxnSpPr>
            <p:cNvPr id="24" name="Прямая соединительная линия 23">
              <a:extLst>
                <a:ext uri="{FF2B5EF4-FFF2-40B4-BE49-F238E27FC236}">
                  <a16:creationId xmlns:a16="http://schemas.microsoft.com/office/drawing/2014/main" id="{61A32FBB-0767-40E5-9CE9-396C6FE5A2C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68324" y="632177"/>
              <a:ext cx="17142324" cy="0"/>
            </a:xfrm>
            <a:prstGeom prst="line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Группа 24">
              <a:extLst>
                <a:ext uri="{FF2B5EF4-FFF2-40B4-BE49-F238E27FC236}">
                  <a16:creationId xmlns:a16="http://schemas.microsoft.com/office/drawing/2014/main" id="{E8D5AF07-D516-4226-A37F-B57C2A775980}"/>
                </a:ext>
              </a:extLst>
            </p:cNvPr>
            <p:cNvGrpSpPr/>
            <p:nvPr/>
          </p:nvGrpSpPr>
          <p:grpSpPr>
            <a:xfrm>
              <a:off x="1375704" y="246386"/>
              <a:ext cx="1167625" cy="328795"/>
              <a:chOff x="1642476" y="246386"/>
              <a:chExt cx="1384937" cy="389989"/>
            </a:xfrm>
            <a:grpFill/>
          </p:grpSpPr>
          <p:sp>
            <p:nvSpPr>
              <p:cNvPr id="28" name="Полилиния: фигура 27">
                <a:extLst>
                  <a:ext uri="{FF2B5EF4-FFF2-40B4-BE49-F238E27FC236}">
                    <a16:creationId xmlns:a16="http://schemas.microsoft.com/office/drawing/2014/main" id="{37E9F4A4-B0DD-4360-81A1-4718DB132460}"/>
                  </a:ext>
                </a:extLst>
              </p:cNvPr>
              <p:cNvSpPr/>
              <p:nvPr/>
            </p:nvSpPr>
            <p:spPr>
              <a:xfrm>
                <a:off x="1643670" y="246386"/>
                <a:ext cx="104955" cy="104955"/>
              </a:xfrm>
              <a:custGeom>
                <a:avLst/>
                <a:gdLst>
                  <a:gd name="connsiteX0" fmla="*/ 91753 w 104955"/>
                  <a:gd name="connsiteY0" fmla="*/ 96791 h 104955"/>
                  <a:gd name="connsiteX1" fmla="*/ 71447 w 104955"/>
                  <a:gd name="connsiteY1" fmla="*/ 13517 h 104955"/>
                  <a:gd name="connsiteX2" fmla="*/ 33823 w 104955"/>
                  <a:gd name="connsiteY2" fmla="*/ 13517 h 104955"/>
                  <a:gd name="connsiteX3" fmla="*/ 13517 w 104955"/>
                  <a:gd name="connsiteY3" fmla="*/ 96791 h 104955"/>
                  <a:gd name="connsiteX4" fmla="*/ 26059 w 104955"/>
                  <a:gd name="connsiteY4" fmla="*/ 96791 h 104955"/>
                  <a:gd name="connsiteX5" fmla="*/ 43378 w 104955"/>
                  <a:gd name="connsiteY5" fmla="*/ 24819 h 104955"/>
                  <a:gd name="connsiteX6" fmla="*/ 61892 w 104955"/>
                  <a:gd name="connsiteY6" fmla="*/ 24819 h 104955"/>
                  <a:gd name="connsiteX7" fmla="*/ 79211 w 104955"/>
                  <a:gd name="connsiteY7" fmla="*/ 96791 h 104955"/>
                  <a:gd name="connsiteX8" fmla="*/ 91753 w 104955"/>
                  <a:gd name="connsiteY8" fmla="*/ 96791 h 104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4955" h="104955">
                    <a:moveTo>
                      <a:pt x="91753" y="96791"/>
                    </a:moveTo>
                    <a:lnTo>
                      <a:pt x="71447" y="13517"/>
                    </a:lnTo>
                    <a:lnTo>
                      <a:pt x="33823" y="13517"/>
                    </a:lnTo>
                    <a:lnTo>
                      <a:pt x="13517" y="96791"/>
                    </a:lnTo>
                    <a:lnTo>
                      <a:pt x="26059" y="96791"/>
                    </a:lnTo>
                    <a:lnTo>
                      <a:pt x="43378" y="24819"/>
                    </a:lnTo>
                    <a:lnTo>
                      <a:pt x="61892" y="24819"/>
                    </a:lnTo>
                    <a:lnTo>
                      <a:pt x="79211" y="96791"/>
                    </a:lnTo>
                    <a:lnTo>
                      <a:pt x="91753" y="96791"/>
                    </a:lnTo>
                    <a:close/>
                  </a:path>
                </a:pathLst>
              </a:custGeom>
              <a:grpFill/>
              <a:ln w="130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29" name="Полилиния: фигура 28">
                <a:extLst>
                  <a:ext uri="{FF2B5EF4-FFF2-40B4-BE49-F238E27FC236}">
                    <a16:creationId xmlns:a16="http://schemas.microsoft.com/office/drawing/2014/main" id="{3011DE2B-136E-455C-8693-7BADE2431805}"/>
                  </a:ext>
                </a:extLst>
              </p:cNvPr>
              <p:cNvSpPr/>
              <p:nvPr/>
            </p:nvSpPr>
            <p:spPr>
              <a:xfrm>
                <a:off x="1752406" y="246386"/>
                <a:ext cx="91836" cy="104955"/>
              </a:xfrm>
              <a:custGeom>
                <a:avLst/>
                <a:gdLst>
                  <a:gd name="connsiteX0" fmla="*/ 67857 w 91835"/>
                  <a:gd name="connsiteY0" fmla="*/ 13517 h 104955"/>
                  <a:gd name="connsiteX1" fmla="*/ 27253 w 91835"/>
                  <a:gd name="connsiteY1" fmla="*/ 75973 h 104955"/>
                  <a:gd name="connsiteX2" fmla="*/ 26059 w 91835"/>
                  <a:gd name="connsiteY2" fmla="*/ 75973 h 104955"/>
                  <a:gd name="connsiteX3" fmla="*/ 26059 w 91835"/>
                  <a:gd name="connsiteY3" fmla="*/ 13517 h 104955"/>
                  <a:gd name="connsiteX4" fmla="*/ 13517 w 91835"/>
                  <a:gd name="connsiteY4" fmla="*/ 13517 h 104955"/>
                  <a:gd name="connsiteX5" fmla="*/ 13517 w 91835"/>
                  <a:gd name="connsiteY5" fmla="*/ 96791 h 104955"/>
                  <a:gd name="connsiteX6" fmla="*/ 27253 w 91835"/>
                  <a:gd name="connsiteY6" fmla="*/ 96791 h 104955"/>
                  <a:gd name="connsiteX7" fmla="*/ 67857 w 91835"/>
                  <a:gd name="connsiteY7" fmla="*/ 34335 h 104955"/>
                  <a:gd name="connsiteX8" fmla="*/ 69051 w 91835"/>
                  <a:gd name="connsiteY8" fmla="*/ 34335 h 104955"/>
                  <a:gd name="connsiteX9" fmla="*/ 69051 w 91835"/>
                  <a:gd name="connsiteY9" fmla="*/ 96791 h 104955"/>
                  <a:gd name="connsiteX10" fmla="*/ 81593 w 91835"/>
                  <a:gd name="connsiteY10" fmla="*/ 96791 h 104955"/>
                  <a:gd name="connsiteX11" fmla="*/ 81593 w 91835"/>
                  <a:gd name="connsiteY11" fmla="*/ 13517 h 104955"/>
                  <a:gd name="connsiteX12" fmla="*/ 67857 w 91835"/>
                  <a:gd name="connsiteY12" fmla="*/ 13517 h 104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1835" h="104955">
                    <a:moveTo>
                      <a:pt x="67857" y="13517"/>
                    </a:moveTo>
                    <a:lnTo>
                      <a:pt x="27253" y="75973"/>
                    </a:lnTo>
                    <a:lnTo>
                      <a:pt x="26059" y="75973"/>
                    </a:lnTo>
                    <a:lnTo>
                      <a:pt x="26059" y="13517"/>
                    </a:lnTo>
                    <a:lnTo>
                      <a:pt x="13517" y="13517"/>
                    </a:lnTo>
                    <a:lnTo>
                      <a:pt x="13517" y="96791"/>
                    </a:lnTo>
                    <a:lnTo>
                      <a:pt x="27253" y="96791"/>
                    </a:lnTo>
                    <a:lnTo>
                      <a:pt x="67857" y="34335"/>
                    </a:lnTo>
                    <a:lnTo>
                      <a:pt x="69051" y="34335"/>
                    </a:lnTo>
                    <a:lnTo>
                      <a:pt x="69051" y="96791"/>
                    </a:lnTo>
                    <a:lnTo>
                      <a:pt x="81593" y="96791"/>
                    </a:lnTo>
                    <a:lnTo>
                      <a:pt x="81593" y="13517"/>
                    </a:lnTo>
                    <a:lnTo>
                      <a:pt x="67857" y="13517"/>
                    </a:lnTo>
                    <a:close/>
                  </a:path>
                </a:pathLst>
              </a:custGeom>
              <a:grpFill/>
              <a:ln w="130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30" name="Полилиния: фигура 29">
                <a:extLst>
                  <a:ext uri="{FF2B5EF4-FFF2-40B4-BE49-F238E27FC236}">
                    <a16:creationId xmlns:a16="http://schemas.microsoft.com/office/drawing/2014/main" id="{CF8BC8F4-AF47-4FE4-B9EA-B1E722BC6CA8}"/>
                  </a:ext>
                </a:extLst>
              </p:cNvPr>
              <p:cNvSpPr/>
              <p:nvPr/>
            </p:nvSpPr>
            <p:spPr>
              <a:xfrm>
                <a:off x="1848545" y="246386"/>
                <a:ext cx="104955" cy="118074"/>
              </a:xfrm>
              <a:custGeom>
                <a:avLst/>
                <a:gdLst>
                  <a:gd name="connsiteX0" fmla="*/ 49359 w 104955"/>
                  <a:gd name="connsiteY0" fmla="*/ 24819 h 118074"/>
                  <a:gd name="connsiteX1" fmla="*/ 66677 w 104955"/>
                  <a:gd name="connsiteY1" fmla="*/ 24819 h 118074"/>
                  <a:gd name="connsiteX2" fmla="*/ 81003 w 104955"/>
                  <a:gd name="connsiteY2" fmla="*/ 85490 h 118074"/>
                  <a:gd name="connsiteX3" fmla="*/ 35020 w 104955"/>
                  <a:gd name="connsiteY3" fmla="*/ 85490 h 118074"/>
                  <a:gd name="connsiteX4" fmla="*/ 49359 w 104955"/>
                  <a:gd name="connsiteY4" fmla="*/ 24819 h 118074"/>
                  <a:gd name="connsiteX5" fmla="*/ 26059 w 104955"/>
                  <a:gd name="connsiteY5" fmla="*/ 96791 h 118074"/>
                  <a:gd name="connsiteX6" fmla="*/ 89964 w 104955"/>
                  <a:gd name="connsiteY6" fmla="*/ 96791 h 118074"/>
                  <a:gd name="connsiteX7" fmla="*/ 89964 w 104955"/>
                  <a:gd name="connsiteY7" fmla="*/ 111067 h 118074"/>
                  <a:gd name="connsiteX8" fmla="*/ 102506 w 104955"/>
                  <a:gd name="connsiteY8" fmla="*/ 111067 h 118074"/>
                  <a:gd name="connsiteX9" fmla="*/ 102506 w 104955"/>
                  <a:gd name="connsiteY9" fmla="*/ 85490 h 118074"/>
                  <a:gd name="connsiteX10" fmla="*/ 93545 w 104955"/>
                  <a:gd name="connsiteY10" fmla="*/ 85490 h 118074"/>
                  <a:gd name="connsiteX11" fmla="*/ 76228 w 104955"/>
                  <a:gd name="connsiteY11" fmla="*/ 13517 h 118074"/>
                  <a:gd name="connsiteX12" fmla="*/ 39795 w 104955"/>
                  <a:gd name="connsiteY12" fmla="*/ 13517 h 118074"/>
                  <a:gd name="connsiteX13" fmla="*/ 22477 w 104955"/>
                  <a:gd name="connsiteY13" fmla="*/ 85490 h 118074"/>
                  <a:gd name="connsiteX14" fmla="*/ 13517 w 104955"/>
                  <a:gd name="connsiteY14" fmla="*/ 85490 h 118074"/>
                  <a:gd name="connsiteX15" fmla="*/ 13517 w 104955"/>
                  <a:gd name="connsiteY15" fmla="*/ 111067 h 118074"/>
                  <a:gd name="connsiteX16" fmla="*/ 26059 w 104955"/>
                  <a:gd name="connsiteY16" fmla="*/ 111067 h 118074"/>
                  <a:gd name="connsiteX17" fmla="*/ 26059 w 104955"/>
                  <a:gd name="connsiteY17" fmla="*/ 96791 h 1180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04955" h="118074">
                    <a:moveTo>
                      <a:pt x="49359" y="24819"/>
                    </a:moveTo>
                    <a:lnTo>
                      <a:pt x="66677" y="24819"/>
                    </a:lnTo>
                    <a:lnTo>
                      <a:pt x="81003" y="85490"/>
                    </a:lnTo>
                    <a:lnTo>
                      <a:pt x="35020" y="85490"/>
                    </a:lnTo>
                    <a:lnTo>
                      <a:pt x="49359" y="24819"/>
                    </a:lnTo>
                    <a:close/>
                    <a:moveTo>
                      <a:pt x="26059" y="96791"/>
                    </a:moveTo>
                    <a:lnTo>
                      <a:pt x="89964" y="96791"/>
                    </a:lnTo>
                    <a:lnTo>
                      <a:pt x="89964" y="111067"/>
                    </a:lnTo>
                    <a:lnTo>
                      <a:pt x="102506" y="111067"/>
                    </a:lnTo>
                    <a:lnTo>
                      <a:pt x="102506" y="85490"/>
                    </a:lnTo>
                    <a:lnTo>
                      <a:pt x="93545" y="85490"/>
                    </a:lnTo>
                    <a:lnTo>
                      <a:pt x="76228" y="13517"/>
                    </a:lnTo>
                    <a:lnTo>
                      <a:pt x="39795" y="13517"/>
                    </a:lnTo>
                    <a:lnTo>
                      <a:pt x="22477" y="85490"/>
                    </a:lnTo>
                    <a:lnTo>
                      <a:pt x="13517" y="85490"/>
                    </a:lnTo>
                    <a:lnTo>
                      <a:pt x="13517" y="111067"/>
                    </a:lnTo>
                    <a:lnTo>
                      <a:pt x="26059" y="111067"/>
                    </a:lnTo>
                    <a:lnTo>
                      <a:pt x="26059" y="96791"/>
                    </a:lnTo>
                    <a:close/>
                  </a:path>
                </a:pathLst>
              </a:custGeom>
              <a:grpFill/>
              <a:ln w="130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31" name="Полилиния: фигура 30">
                <a:extLst>
                  <a:ext uri="{FF2B5EF4-FFF2-40B4-BE49-F238E27FC236}">
                    <a16:creationId xmlns:a16="http://schemas.microsoft.com/office/drawing/2014/main" id="{132C80E1-2E0F-4CB1-ABA7-118A7C913482}"/>
                  </a:ext>
                </a:extLst>
              </p:cNvPr>
              <p:cNvSpPr/>
              <p:nvPr/>
            </p:nvSpPr>
            <p:spPr>
              <a:xfrm>
                <a:off x="1965622" y="246386"/>
                <a:ext cx="78716" cy="104955"/>
              </a:xfrm>
              <a:custGeom>
                <a:avLst/>
                <a:gdLst>
                  <a:gd name="connsiteX0" fmla="*/ 75021 w 78716"/>
                  <a:gd name="connsiteY0" fmla="*/ 85490 h 104955"/>
                  <a:gd name="connsiteX1" fmla="*/ 26046 w 78716"/>
                  <a:gd name="connsiteY1" fmla="*/ 85490 h 104955"/>
                  <a:gd name="connsiteX2" fmla="*/ 26046 w 78716"/>
                  <a:gd name="connsiteY2" fmla="*/ 60507 h 104955"/>
                  <a:gd name="connsiteX3" fmla="*/ 64866 w 78716"/>
                  <a:gd name="connsiteY3" fmla="*/ 60507 h 104955"/>
                  <a:gd name="connsiteX4" fmla="*/ 64866 w 78716"/>
                  <a:gd name="connsiteY4" fmla="*/ 49206 h 104955"/>
                  <a:gd name="connsiteX5" fmla="*/ 26046 w 78716"/>
                  <a:gd name="connsiteY5" fmla="*/ 49206 h 104955"/>
                  <a:gd name="connsiteX6" fmla="*/ 26046 w 78716"/>
                  <a:gd name="connsiteY6" fmla="*/ 24819 h 104955"/>
                  <a:gd name="connsiteX7" fmla="*/ 75021 w 78716"/>
                  <a:gd name="connsiteY7" fmla="*/ 24819 h 104955"/>
                  <a:gd name="connsiteX8" fmla="*/ 75021 w 78716"/>
                  <a:gd name="connsiteY8" fmla="*/ 13517 h 104955"/>
                  <a:gd name="connsiteX9" fmla="*/ 13517 w 78716"/>
                  <a:gd name="connsiteY9" fmla="*/ 13517 h 104955"/>
                  <a:gd name="connsiteX10" fmla="*/ 13517 w 78716"/>
                  <a:gd name="connsiteY10" fmla="*/ 96791 h 104955"/>
                  <a:gd name="connsiteX11" fmla="*/ 75021 w 78716"/>
                  <a:gd name="connsiteY11" fmla="*/ 96791 h 104955"/>
                  <a:gd name="connsiteX12" fmla="*/ 75021 w 78716"/>
                  <a:gd name="connsiteY12" fmla="*/ 85490 h 104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78716" h="104955">
                    <a:moveTo>
                      <a:pt x="75021" y="85490"/>
                    </a:moveTo>
                    <a:lnTo>
                      <a:pt x="26046" y="85490"/>
                    </a:lnTo>
                    <a:lnTo>
                      <a:pt x="26046" y="60507"/>
                    </a:lnTo>
                    <a:lnTo>
                      <a:pt x="64866" y="60507"/>
                    </a:lnTo>
                    <a:lnTo>
                      <a:pt x="64866" y="49206"/>
                    </a:lnTo>
                    <a:lnTo>
                      <a:pt x="26046" y="49206"/>
                    </a:lnTo>
                    <a:lnTo>
                      <a:pt x="26046" y="24819"/>
                    </a:lnTo>
                    <a:lnTo>
                      <a:pt x="75021" y="24819"/>
                    </a:lnTo>
                    <a:lnTo>
                      <a:pt x="75021" y="13517"/>
                    </a:lnTo>
                    <a:lnTo>
                      <a:pt x="13517" y="13517"/>
                    </a:lnTo>
                    <a:lnTo>
                      <a:pt x="13517" y="96791"/>
                    </a:lnTo>
                    <a:lnTo>
                      <a:pt x="75021" y="96791"/>
                    </a:lnTo>
                    <a:lnTo>
                      <a:pt x="75021" y="85490"/>
                    </a:lnTo>
                    <a:close/>
                  </a:path>
                </a:pathLst>
              </a:custGeom>
              <a:grpFill/>
              <a:ln w="130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32" name="Полилиния: фигура 31">
                <a:extLst>
                  <a:ext uri="{FF2B5EF4-FFF2-40B4-BE49-F238E27FC236}">
                    <a16:creationId xmlns:a16="http://schemas.microsoft.com/office/drawing/2014/main" id="{4ACD9B0B-B31F-49D6-A61A-490D878E1811}"/>
                  </a:ext>
                </a:extLst>
              </p:cNvPr>
              <p:cNvSpPr/>
              <p:nvPr/>
            </p:nvSpPr>
            <p:spPr>
              <a:xfrm>
                <a:off x="2058232" y="246386"/>
                <a:ext cx="91836" cy="104955"/>
              </a:xfrm>
              <a:custGeom>
                <a:avLst/>
                <a:gdLst>
                  <a:gd name="connsiteX0" fmla="*/ 83391 w 91835"/>
                  <a:gd name="connsiteY0" fmla="*/ 43853 h 104955"/>
                  <a:gd name="connsiteX1" fmla="*/ 80990 w 91835"/>
                  <a:gd name="connsiteY1" fmla="*/ 32075 h 104955"/>
                  <a:gd name="connsiteX2" fmla="*/ 74063 w 91835"/>
                  <a:gd name="connsiteY2" fmla="*/ 22439 h 104955"/>
                  <a:gd name="connsiteX3" fmla="*/ 63554 w 91835"/>
                  <a:gd name="connsiteY3" fmla="*/ 15896 h 104955"/>
                  <a:gd name="connsiteX4" fmla="*/ 49936 w 91835"/>
                  <a:gd name="connsiteY4" fmla="*/ 13517 h 104955"/>
                  <a:gd name="connsiteX5" fmla="*/ 13517 w 91835"/>
                  <a:gd name="connsiteY5" fmla="*/ 13517 h 104955"/>
                  <a:gd name="connsiteX6" fmla="*/ 13517 w 91835"/>
                  <a:gd name="connsiteY6" fmla="*/ 96791 h 104955"/>
                  <a:gd name="connsiteX7" fmla="*/ 26059 w 91835"/>
                  <a:gd name="connsiteY7" fmla="*/ 96791 h 104955"/>
                  <a:gd name="connsiteX8" fmla="*/ 26059 w 91835"/>
                  <a:gd name="connsiteY8" fmla="*/ 74189 h 104955"/>
                  <a:gd name="connsiteX9" fmla="*/ 49936 w 91835"/>
                  <a:gd name="connsiteY9" fmla="*/ 74189 h 104955"/>
                  <a:gd name="connsiteX10" fmla="*/ 63554 w 91835"/>
                  <a:gd name="connsiteY10" fmla="*/ 71809 h 104955"/>
                  <a:gd name="connsiteX11" fmla="*/ 74063 w 91835"/>
                  <a:gd name="connsiteY11" fmla="*/ 65266 h 104955"/>
                  <a:gd name="connsiteX12" fmla="*/ 80990 w 91835"/>
                  <a:gd name="connsiteY12" fmla="*/ 55630 h 104955"/>
                  <a:gd name="connsiteX13" fmla="*/ 83391 w 91835"/>
                  <a:gd name="connsiteY13" fmla="*/ 43853 h 104955"/>
                  <a:gd name="connsiteX14" fmla="*/ 70849 w 91835"/>
                  <a:gd name="connsiteY14" fmla="*/ 43853 h 104955"/>
                  <a:gd name="connsiteX15" fmla="*/ 65352 w 91835"/>
                  <a:gd name="connsiteY15" fmla="*/ 57652 h 104955"/>
                  <a:gd name="connsiteX16" fmla="*/ 49936 w 91835"/>
                  <a:gd name="connsiteY16" fmla="*/ 62887 h 104955"/>
                  <a:gd name="connsiteX17" fmla="*/ 26059 w 91835"/>
                  <a:gd name="connsiteY17" fmla="*/ 62887 h 104955"/>
                  <a:gd name="connsiteX18" fmla="*/ 26059 w 91835"/>
                  <a:gd name="connsiteY18" fmla="*/ 24819 h 104955"/>
                  <a:gd name="connsiteX19" fmla="*/ 49936 w 91835"/>
                  <a:gd name="connsiteY19" fmla="*/ 24819 h 104955"/>
                  <a:gd name="connsiteX20" fmla="*/ 65352 w 91835"/>
                  <a:gd name="connsiteY20" fmla="*/ 30053 h 104955"/>
                  <a:gd name="connsiteX21" fmla="*/ 70849 w 91835"/>
                  <a:gd name="connsiteY21" fmla="*/ 43853 h 104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91835" h="104955">
                    <a:moveTo>
                      <a:pt x="83391" y="43853"/>
                    </a:moveTo>
                    <a:cubicBezTo>
                      <a:pt x="83391" y="39689"/>
                      <a:pt x="82551" y="35763"/>
                      <a:pt x="80990" y="32075"/>
                    </a:cubicBezTo>
                    <a:cubicBezTo>
                      <a:pt x="79324" y="28387"/>
                      <a:pt x="77054" y="25175"/>
                      <a:pt x="74063" y="22439"/>
                    </a:cubicBezTo>
                    <a:cubicBezTo>
                      <a:pt x="71085" y="19703"/>
                      <a:pt x="67621" y="17443"/>
                      <a:pt x="63554" y="15896"/>
                    </a:cubicBezTo>
                    <a:cubicBezTo>
                      <a:pt x="59382" y="14350"/>
                      <a:pt x="54843" y="13517"/>
                      <a:pt x="49936" y="13517"/>
                    </a:cubicBezTo>
                    <a:lnTo>
                      <a:pt x="13517" y="13517"/>
                    </a:lnTo>
                    <a:lnTo>
                      <a:pt x="13517" y="96791"/>
                    </a:lnTo>
                    <a:lnTo>
                      <a:pt x="26059" y="96791"/>
                    </a:lnTo>
                    <a:lnTo>
                      <a:pt x="26059" y="74189"/>
                    </a:lnTo>
                    <a:lnTo>
                      <a:pt x="49936" y="74189"/>
                    </a:lnTo>
                    <a:cubicBezTo>
                      <a:pt x="54843" y="74189"/>
                      <a:pt x="59382" y="73356"/>
                      <a:pt x="63554" y="71809"/>
                    </a:cubicBezTo>
                    <a:cubicBezTo>
                      <a:pt x="67621" y="70262"/>
                      <a:pt x="71085" y="68002"/>
                      <a:pt x="74063" y="65266"/>
                    </a:cubicBezTo>
                    <a:cubicBezTo>
                      <a:pt x="77054" y="62530"/>
                      <a:pt x="79324" y="59318"/>
                      <a:pt x="80990" y="55630"/>
                    </a:cubicBezTo>
                    <a:cubicBezTo>
                      <a:pt x="82551" y="51942"/>
                      <a:pt x="83391" y="48016"/>
                      <a:pt x="83391" y="43853"/>
                    </a:cubicBezTo>
                    <a:close/>
                    <a:moveTo>
                      <a:pt x="70849" y="43853"/>
                    </a:moveTo>
                    <a:cubicBezTo>
                      <a:pt x="70849" y="49563"/>
                      <a:pt x="69051" y="54202"/>
                      <a:pt x="65352" y="57652"/>
                    </a:cubicBezTo>
                    <a:cubicBezTo>
                      <a:pt x="61652" y="61102"/>
                      <a:pt x="56509" y="62887"/>
                      <a:pt x="49936" y="62887"/>
                    </a:cubicBezTo>
                    <a:lnTo>
                      <a:pt x="26059" y="62887"/>
                    </a:lnTo>
                    <a:lnTo>
                      <a:pt x="26059" y="24819"/>
                    </a:lnTo>
                    <a:lnTo>
                      <a:pt x="49936" y="24819"/>
                    </a:lnTo>
                    <a:cubicBezTo>
                      <a:pt x="56509" y="24819"/>
                      <a:pt x="61652" y="26603"/>
                      <a:pt x="65352" y="30053"/>
                    </a:cubicBezTo>
                    <a:cubicBezTo>
                      <a:pt x="69051" y="33503"/>
                      <a:pt x="70849" y="38142"/>
                      <a:pt x="70849" y="43853"/>
                    </a:cubicBezTo>
                    <a:close/>
                  </a:path>
                </a:pathLst>
              </a:custGeom>
              <a:grpFill/>
              <a:ln w="130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33" name="Полилиния: фигура 32">
                <a:extLst>
                  <a:ext uri="{FF2B5EF4-FFF2-40B4-BE49-F238E27FC236}">
                    <a16:creationId xmlns:a16="http://schemas.microsoft.com/office/drawing/2014/main" id="{FEC5A5CB-00BE-4E2D-92C0-CB3924DEF63A}"/>
                  </a:ext>
                </a:extLst>
              </p:cNvPr>
              <p:cNvSpPr/>
              <p:nvPr/>
            </p:nvSpPr>
            <p:spPr>
              <a:xfrm>
                <a:off x="2160983" y="246386"/>
                <a:ext cx="104955" cy="104955"/>
              </a:xfrm>
              <a:custGeom>
                <a:avLst/>
                <a:gdLst>
                  <a:gd name="connsiteX0" fmla="*/ 45174 w 104955"/>
                  <a:gd name="connsiteY0" fmla="*/ 85490 h 104955"/>
                  <a:gd name="connsiteX1" fmla="*/ 26059 w 104955"/>
                  <a:gd name="connsiteY1" fmla="*/ 85490 h 104955"/>
                  <a:gd name="connsiteX2" fmla="*/ 26059 w 104955"/>
                  <a:gd name="connsiteY2" fmla="*/ 52180 h 104955"/>
                  <a:gd name="connsiteX3" fmla="*/ 45174 w 104955"/>
                  <a:gd name="connsiteY3" fmla="*/ 52180 h 104955"/>
                  <a:gd name="connsiteX4" fmla="*/ 53059 w 104955"/>
                  <a:gd name="connsiteY4" fmla="*/ 53370 h 104955"/>
                  <a:gd name="connsiteX5" fmla="*/ 59264 w 104955"/>
                  <a:gd name="connsiteY5" fmla="*/ 56938 h 104955"/>
                  <a:gd name="connsiteX6" fmla="*/ 63449 w 104955"/>
                  <a:gd name="connsiteY6" fmla="*/ 62173 h 104955"/>
                  <a:gd name="connsiteX7" fmla="*/ 64879 w 104955"/>
                  <a:gd name="connsiteY7" fmla="*/ 68835 h 104955"/>
                  <a:gd name="connsiteX8" fmla="*/ 63449 w 104955"/>
                  <a:gd name="connsiteY8" fmla="*/ 75377 h 104955"/>
                  <a:gd name="connsiteX9" fmla="*/ 59264 w 104955"/>
                  <a:gd name="connsiteY9" fmla="*/ 80731 h 104955"/>
                  <a:gd name="connsiteX10" fmla="*/ 53059 w 104955"/>
                  <a:gd name="connsiteY10" fmla="*/ 84180 h 104955"/>
                  <a:gd name="connsiteX11" fmla="*/ 45174 w 104955"/>
                  <a:gd name="connsiteY11" fmla="*/ 85490 h 104955"/>
                  <a:gd name="connsiteX12" fmla="*/ 77421 w 104955"/>
                  <a:gd name="connsiteY12" fmla="*/ 68835 h 104955"/>
                  <a:gd name="connsiteX13" fmla="*/ 75152 w 104955"/>
                  <a:gd name="connsiteY13" fmla="*/ 57890 h 104955"/>
                  <a:gd name="connsiteX14" fmla="*/ 68697 w 104955"/>
                  <a:gd name="connsiteY14" fmla="*/ 49087 h 104955"/>
                  <a:gd name="connsiteX15" fmla="*/ 58543 w 104955"/>
                  <a:gd name="connsiteY15" fmla="*/ 43020 h 104955"/>
                  <a:gd name="connsiteX16" fmla="*/ 45174 w 104955"/>
                  <a:gd name="connsiteY16" fmla="*/ 40878 h 104955"/>
                  <a:gd name="connsiteX17" fmla="*/ 26059 w 104955"/>
                  <a:gd name="connsiteY17" fmla="*/ 40878 h 104955"/>
                  <a:gd name="connsiteX18" fmla="*/ 26059 w 104955"/>
                  <a:gd name="connsiteY18" fmla="*/ 13517 h 104955"/>
                  <a:gd name="connsiteX19" fmla="*/ 13517 w 104955"/>
                  <a:gd name="connsiteY19" fmla="*/ 13517 h 104955"/>
                  <a:gd name="connsiteX20" fmla="*/ 13517 w 104955"/>
                  <a:gd name="connsiteY20" fmla="*/ 96791 h 104955"/>
                  <a:gd name="connsiteX21" fmla="*/ 45174 w 104955"/>
                  <a:gd name="connsiteY21" fmla="*/ 96791 h 104955"/>
                  <a:gd name="connsiteX22" fmla="*/ 58543 w 104955"/>
                  <a:gd name="connsiteY22" fmla="*/ 94530 h 104955"/>
                  <a:gd name="connsiteX23" fmla="*/ 68697 w 104955"/>
                  <a:gd name="connsiteY23" fmla="*/ 88582 h 104955"/>
                  <a:gd name="connsiteX24" fmla="*/ 75152 w 104955"/>
                  <a:gd name="connsiteY24" fmla="*/ 79661 h 104955"/>
                  <a:gd name="connsiteX25" fmla="*/ 77421 w 104955"/>
                  <a:gd name="connsiteY25" fmla="*/ 68835 h 104955"/>
                  <a:gd name="connsiteX26" fmla="*/ 101312 w 104955"/>
                  <a:gd name="connsiteY26" fmla="*/ 96791 h 104955"/>
                  <a:gd name="connsiteX27" fmla="*/ 101312 w 104955"/>
                  <a:gd name="connsiteY27" fmla="*/ 13517 h 104955"/>
                  <a:gd name="connsiteX28" fmla="*/ 88770 w 104955"/>
                  <a:gd name="connsiteY28" fmla="*/ 13517 h 104955"/>
                  <a:gd name="connsiteX29" fmla="*/ 88770 w 104955"/>
                  <a:gd name="connsiteY29" fmla="*/ 96791 h 104955"/>
                  <a:gd name="connsiteX30" fmla="*/ 101312 w 104955"/>
                  <a:gd name="connsiteY30" fmla="*/ 96791 h 104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104955" h="104955">
                    <a:moveTo>
                      <a:pt x="45174" y="85490"/>
                    </a:moveTo>
                    <a:lnTo>
                      <a:pt x="26059" y="85490"/>
                    </a:lnTo>
                    <a:lnTo>
                      <a:pt x="26059" y="52180"/>
                    </a:lnTo>
                    <a:lnTo>
                      <a:pt x="45174" y="52180"/>
                    </a:lnTo>
                    <a:cubicBezTo>
                      <a:pt x="48034" y="52180"/>
                      <a:pt x="50671" y="52537"/>
                      <a:pt x="53059" y="53370"/>
                    </a:cubicBezTo>
                    <a:cubicBezTo>
                      <a:pt x="55446" y="54202"/>
                      <a:pt x="57467" y="55392"/>
                      <a:pt x="59264" y="56938"/>
                    </a:cubicBezTo>
                    <a:cubicBezTo>
                      <a:pt x="61061" y="58485"/>
                      <a:pt x="62374" y="60150"/>
                      <a:pt x="63449" y="62173"/>
                    </a:cubicBezTo>
                    <a:cubicBezTo>
                      <a:pt x="64407" y="64195"/>
                      <a:pt x="64879" y="66456"/>
                      <a:pt x="64879" y="68835"/>
                    </a:cubicBezTo>
                    <a:cubicBezTo>
                      <a:pt x="64879" y="71215"/>
                      <a:pt x="64407" y="73356"/>
                      <a:pt x="63449" y="75377"/>
                    </a:cubicBezTo>
                    <a:cubicBezTo>
                      <a:pt x="62374" y="77400"/>
                      <a:pt x="61061" y="79185"/>
                      <a:pt x="59264" y="80731"/>
                    </a:cubicBezTo>
                    <a:cubicBezTo>
                      <a:pt x="57467" y="82278"/>
                      <a:pt x="55446" y="83349"/>
                      <a:pt x="53059" y="84180"/>
                    </a:cubicBezTo>
                    <a:cubicBezTo>
                      <a:pt x="50671" y="85014"/>
                      <a:pt x="48034" y="85490"/>
                      <a:pt x="45174" y="85490"/>
                    </a:cubicBezTo>
                    <a:close/>
                    <a:moveTo>
                      <a:pt x="77421" y="68835"/>
                    </a:moveTo>
                    <a:cubicBezTo>
                      <a:pt x="77421" y="64909"/>
                      <a:pt x="76700" y="61340"/>
                      <a:pt x="75152" y="57890"/>
                    </a:cubicBezTo>
                    <a:cubicBezTo>
                      <a:pt x="73604" y="54559"/>
                      <a:pt x="71452" y="51585"/>
                      <a:pt x="68697" y="49087"/>
                    </a:cubicBezTo>
                    <a:cubicBezTo>
                      <a:pt x="65955" y="46589"/>
                      <a:pt x="62491" y="44566"/>
                      <a:pt x="58543" y="43020"/>
                    </a:cubicBezTo>
                    <a:cubicBezTo>
                      <a:pt x="54607" y="41592"/>
                      <a:pt x="50067" y="40878"/>
                      <a:pt x="45174" y="40878"/>
                    </a:cubicBezTo>
                    <a:lnTo>
                      <a:pt x="26059" y="40878"/>
                    </a:lnTo>
                    <a:lnTo>
                      <a:pt x="26059" y="13517"/>
                    </a:lnTo>
                    <a:lnTo>
                      <a:pt x="13517" y="13517"/>
                    </a:lnTo>
                    <a:lnTo>
                      <a:pt x="13517" y="96791"/>
                    </a:lnTo>
                    <a:lnTo>
                      <a:pt x="45174" y="96791"/>
                    </a:lnTo>
                    <a:cubicBezTo>
                      <a:pt x="50067" y="96791"/>
                      <a:pt x="54607" y="96077"/>
                      <a:pt x="58543" y="94530"/>
                    </a:cubicBezTo>
                    <a:cubicBezTo>
                      <a:pt x="62491" y="93103"/>
                      <a:pt x="65955" y="91081"/>
                      <a:pt x="68697" y="88582"/>
                    </a:cubicBezTo>
                    <a:cubicBezTo>
                      <a:pt x="71452" y="86084"/>
                      <a:pt x="73604" y="83110"/>
                      <a:pt x="75152" y="79661"/>
                    </a:cubicBezTo>
                    <a:cubicBezTo>
                      <a:pt x="76700" y="76330"/>
                      <a:pt x="77421" y="72760"/>
                      <a:pt x="77421" y="68835"/>
                    </a:cubicBezTo>
                    <a:close/>
                    <a:moveTo>
                      <a:pt x="101312" y="96791"/>
                    </a:moveTo>
                    <a:lnTo>
                      <a:pt x="101312" y="13517"/>
                    </a:lnTo>
                    <a:lnTo>
                      <a:pt x="88770" y="13517"/>
                    </a:lnTo>
                    <a:lnTo>
                      <a:pt x="88770" y="96791"/>
                    </a:lnTo>
                    <a:lnTo>
                      <a:pt x="101312" y="96791"/>
                    </a:lnTo>
                    <a:close/>
                  </a:path>
                </a:pathLst>
              </a:custGeom>
              <a:grpFill/>
              <a:ln w="130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34" name="Полилиния: фигура 33">
                <a:extLst>
                  <a:ext uri="{FF2B5EF4-FFF2-40B4-BE49-F238E27FC236}">
                    <a16:creationId xmlns:a16="http://schemas.microsoft.com/office/drawing/2014/main" id="{DB6ACB35-26D5-4915-ACDC-D3315C605EB4}"/>
                  </a:ext>
                </a:extLst>
              </p:cNvPr>
              <p:cNvSpPr/>
              <p:nvPr/>
            </p:nvSpPr>
            <p:spPr>
              <a:xfrm>
                <a:off x="1649643" y="382343"/>
                <a:ext cx="91836" cy="118074"/>
              </a:xfrm>
              <a:custGeom>
                <a:avLst/>
                <a:gdLst>
                  <a:gd name="connsiteX0" fmla="*/ 13517 w 91835"/>
                  <a:gd name="connsiteY0" fmla="*/ 96791 h 118074"/>
                  <a:gd name="connsiteX1" fmla="*/ 75627 w 91835"/>
                  <a:gd name="connsiteY1" fmla="*/ 96791 h 118074"/>
                  <a:gd name="connsiteX2" fmla="*/ 75627 w 91835"/>
                  <a:gd name="connsiteY2" fmla="*/ 111067 h 118074"/>
                  <a:gd name="connsiteX3" fmla="*/ 88169 w 91835"/>
                  <a:gd name="connsiteY3" fmla="*/ 111067 h 118074"/>
                  <a:gd name="connsiteX4" fmla="*/ 88169 w 91835"/>
                  <a:gd name="connsiteY4" fmla="*/ 85490 h 118074"/>
                  <a:gd name="connsiteX5" fmla="*/ 78613 w 91835"/>
                  <a:gd name="connsiteY5" fmla="*/ 85490 h 118074"/>
                  <a:gd name="connsiteX6" fmla="*/ 78613 w 91835"/>
                  <a:gd name="connsiteY6" fmla="*/ 13517 h 118074"/>
                  <a:gd name="connsiteX7" fmla="*/ 66072 w 91835"/>
                  <a:gd name="connsiteY7" fmla="*/ 13517 h 118074"/>
                  <a:gd name="connsiteX8" fmla="*/ 66072 w 91835"/>
                  <a:gd name="connsiteY8" fmla="*/ 85490 h 118074"/>
                  <a:gd name="connsiteX9" fmla="*/ 26058 w 91835"/>
                  <a:gd name="connsiteY9" fmla="*/ 85490 h 118074"/>
                  <a:gd name="connsiteX10" fmla="*/ 26058 w 91835"/>
                  <a:gd name="connsiteY10" fmla="*/ 13517 h 118074"/>
                  <a:gd name="connsiteX11" fmla="*/ 13517 w 91835"/>
                  <a:gd name="connsiteY11" fmla="*/ 13517 h 118074"/>
                  <a:gd name="connsiteX12" fmla="*/ 13517 w 91835"/>
                  <a:gd name="connsiteY12" fmla="*/ 96791 h 1180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1835" h="118074">
                    <a:moveTo>
                      <a:pt x="13517" y="96791"/>
                    </a:moveTo>
                    <a:lnTo>
                      <a:pt x="75627" y="96791"/>
                    </a:lnTo>
                    <a:lnTo>
                      <a:pt x="75627" y="111067"/>
                    </a:lnTo>
                    <a:lnTo>
                      <a:pt x="88169" y="111067"/>
                    </a:lnTo>
                    <a:lnTo>
                      <a:pt x="88169" y="85490"/>
                    </a:lnTo>
                    <a:lnTo>
                      <a:pt x="78613" y="85490"/>
                    </a:lnTo>
                    <a:lnTo>
                      <a:pt x="78613" y="13517"/>
                    </a:lnTo>
                    <a:lnTo>
                      <a:pt x="66072" y="13517"/>
                    </a:lnTo>
                    <a:lnTo>
                      <a:pt x="66072" y="85490"/>
                    </a:lnTo>
                    <a:lnTo>
                      <a:pt x="26058" y="85490"/>
                    </a:lnTo>
                    <a:lnTo>
                      <a:pt x="26058" y="13517"/>
                    </a:lnTo>
                    <a:lnTo>
                      <a:pt x="13517" y="13517"/>
                    </a:lnTo>
                    <a:lnTo>
                      <a:pt x="13517" y="96791"/>
                    </a:lnTo>
                    <a:close/>
                  </a:path>
                </a:pathLst>
              </a:custGeom>
              <a:grpFill/>
              <a:ln w="130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35" name="Полилиния: фигура 34">
                <a:extLst>
                  <a:ext uri="{FF2B5EF4-FFF2-40B4-BE49-F238E27FC236}">
                    <a16:creationId xmlns:a16="http://schemas.microsoft.com/office/drawing/2014/main" id="{0AE5E51B-F381-4BA3-A195-479E80ECA554}"/>
                  </a:ext>
                </a:extLst>
              </p:cNvPr>
              <p:cNvSpPr/>
              <p:nvPr/>
            </p:nvSpPr>
            <p:spPr>
              <a:xfrm>
                <a:off x="1753573" y="382343"/>
                <a:ext cx="91836" cy="104955"/>
              </a:xfrm>
              <a:custGeom>
                <a:avLst/>
                <a:gdLst>
                  <a:gd name="connsiteX0" fmla="*/ 67858 w 91835"/>
                  <a:gd name="connsiteY0" fmla="*/ 13517 h 104955"/>
                  <a:gd name="connsiteX1" fmla="*/ 27253 w 91835"/>
                  <a:gd name="connsiteY1" fmla="*/ 75973 h 104955"/>
                  <a:gd name="connsiteX2" fmla="*/ 26046 w 91835"/>
                  <a:gd name="connsiteY2" fmla="*/ 75973 h 104955"/>
                  <a:gd name="connsiteX3" fmla="*/ 26046 w 91835"/>
                  <a:gd name="connsiteY3" fmla="*/ 13517 h 104955"/>
                  <a:gd name="connsiteX4" fmla="*/ 13517 w 91835"/>
                  <a:gd name="connsiteY4" fmla="*/ 13517 h 104955"/>
                  <a:gd name="connsiteX5" fmla="*/ 13517 w 91835"/>
                  <a:gd name="connsiteY5" fmla="*/ 96791 h 104955"/>
                  <a:gd name="connsiteX6" fmla="*/ 27253 w 91835"/>
                  <a:gd name="connsiteY6" fmla="*/ 96791 h 104955"/>
                  <a:gd name="connsiteX7" fmla="*/ 67858 w 91835"/>
                  <a:gd name="connsiteY7" fmla="*/ 34336 h 104955"/>
                  <a:gd name="connsiteX8" fmla="*/ 69051 w 91835"/>
                  <a:gd name="connsiteY8" fmla="*/ 34336 h 104955"/>
                  <a:gd name="connsiteX9" fmla="*/ 69051 w 91835"/>
                  <a:gd name="connsiteY9" fmla="*/ 96791 h 104955"/>
                  <a:gd name="connsiteX10" fmla="*/ 81593 w 91835"/>
                  <a:gd name="connsiteY10" fmla="*/ 96791 h 104955"/>
                  <a:gd name="connsiteX11" fmla="*/ 81593 w 91835"/>
                  <a:gd name="connsiteY11" fmla="*/ 13517 h 104955"/>
                  <a:gd name="connsiteX12" fmla="*/ 67858 w 91835"/>
                  <a:gd name="connsiteY12" fmla="*/ 13517 h 104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1835" h="104955">
                    <a:moveTo>
                      <a:pt x="67858" y="13517"/>
                    </a:moveTo>
                    <a:lnTo>
                      <a:pt x="27253" y="75973"/>
                    </a:lnTo>
                    <a:lnTo>
                      <a:pt x="26046" y="75973"/>
                    </a:lnTo>
                    <a:lnTo>
                      <a:pt x="26046" y="13517"/>
                    </a:lnTo>
                    <a:lnTo>
                      <a:pt x="13517" y="13517"/>
                    </a:lnTo>
                    <a:lnTo>
                      <a:pt x="13517" y="96791"/>
                    </a:lnTo>
                    <a:lnTo>
                      <a:pt x="27253" y="96791"/>
                    </a:lnTo>
                    <a:lnTo>
                      <a:pt x="67858" y="34336"/>
                    </a:lnTo>
                    <a:lnTo>
                      <a:pt x="69051" y="34336"/>
                    </a:lnTo>
                    <a:lnTo>
                      <a:pt x="69051" y="96791"/>
                    </a:lnTo>
                    <a:lnTo>
                      <a:pt x="81593" y="96791"/>
                    </a:lnTo>
                    <a:lnTo>
                      <a:pt x="81593" y="13517"/>
                    </a:lnTo>
                    <a:lnTo>
                      <a:pt x="67858" y="13517"/>
                    </a:lnTo>
                    <a:close/>
                  </a:path>
                </a:pathLst>
              </a:custGeom>
              <a:grpFill/>
              <a:ln w="130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36" name="Полилиния: фигура 35">
                <a:extLst>
                  <a:ext uri="{FF2B5EF4-FFF2-40B4-BE49-F238E27FC236}">
                    <a16:creationId xmlns:a16="http://schemas.microsoft.com/office/drawing/2014/main" id="{2C7D9EE2-7269-4C42-B059-CFD4B52E9A92}"/>
                  </a:ext>
                </a:extLst>
              </p:cNvPr>
              <p:cNvSpPr/>
              <p:nvPr/>
            </p:nvSpPr>
            <p:spPr>
              <a:xfrm>
                <a:off x="1853294" y="377585"/>
                <a:ext cx="118074" cy="118074"/>
              </a:xfrm>
              <a:custGeom>
                <a:avLst/>
                <a:gdLst>
                  <a:gd name="connsiteX0" fmla="*/ 57113 w 118074"/>
                  <a:gd name="connsiteY0" fmla="*/ 33146 h 118074"/>
                  <a:gd name="connsiteX1" fmla="*/ 57113 w 118074"/>
                  <a:gd name="connsiteY1" fmla="*/ 86680 h 118074"/>
                  <a:gd name="connsiteX2" fmla="*/ 43980 w 118074"/>
                  <a:gd name="connsiteY2" fmla="*/ 84300 h 118074"/>
                  <a:gd name="connsiteX3" fmla="*/ 34180 w 118074"/>
                  <a:gd name="connsiteY3" fmla="*/ 78708 h 118074"/>
                  <a:gd name="connsiteX4" fmla="*/ 28211 w 118074"/>
                  <a:gd name="connsiteY4" fmla="*/ 70262 h 118074"/>
                  <a:gd name="connsiteX5" fmla="*/ 26059 w 118074"/>
                  <a:gd name="connsiteY5" fmla="*/ 59912 h 118074"/>
                  <a:gd name="connsiteX6" fmla="*/ 28211 w 118074"/>
                  <a:gd name="connsiteY6" fmla="*/ 49562 h 118074"/>
                  <a:gd name="connsiteX7" fmla="*/ 34180 w 118074"/>
                  <a:gd name="connsiteY7" fmla="*/ 41236 h 118074"/>
                  <a:gd name="connsiteX8" fmla="*/ 43980 w 118074"/>
                  <a:gd name="connsiteY8" fmla="*/ 35526 h 118074"/>
                  <a:gd name="connsiteX9" fmla="*/ 57113 w 118074"/>
                  <a:gd name="connsiteY9" fmla="*/ 33146 h 118074"/>
                  <a:gd name="connsiteX10" fmla="*/ 69655 w 118074"/>
                  <a:gd name="connsiteY10" fmla="*/ 86680 h 118074"/>
                  <a:gd name="connsiteX11" fmla="*/ 69655 w 118074"/>
                  <a:gd name="connsiteY11" fmla="*/ 33146 h 118074"/>
                  <a:gd name="connsiteX12" fmla="*/ 82918 w 118074"/>
                  <a:gd name="connsiteY12" fmla="*/ 35526 h 118074"/>
                  <a:gd name="connsiteX13" fmla="*/ 92587 w 118074"/>
                  <a:gd name="connsiteY13" fmla="*/ 41236 h 118074"/>
                  <a:gd name="connsiteX14" fmla="*/ 98688 w 118074"/>
                  <a:gd name="connsiteY14" fmla="*/ 49562 h 118074"/>
                  <a:gd name="connsiteX15" fmla="*/ 100708 w 118074"/>
                  <a:gd name="connsiteY15" fmla="*/ 59912 h 118074"/>
                  <a:gd name="connsiteX16" fmla="*/ 98688 w 118074"/>
                  <a:gd name="connsiteY16" fmla="*/ 70262 h 118074"/>
                  <a:gd name="connsiteX17" fmla="*/ 92587 w 118074"/>
                  <a:gd name="connsiteY17" fmla="*/ 78708 h 118074"/>
                  <a:gd name="connsiteX18" fmla="*/ 82918 w 118074"/>
                  <a:gd name="connsiteY18" fmla="*/ 84300 h 118074"/>
                  <a:gd name="connsiteX19" fmla="*/ 69655 w 118074"/>
                  <a:gd name="connsiteY19" fmla="*/ 86680 h 118074"/>
                  <a:gd name="connsiteX20" fmla="*/ 69655 w 118074"/>
                  <a:gd name="connsiteY20" fmla="*/ 106309 h 118074"/>
                  <a:gd name="connsiteX21" fmla="*/ 69655 w 118074"/>
                  <a:gd name="connsiteY21" fmla="*/ 97981 h 118074"/>
                  <a:gd name="connsiteX22" fmla="*/ 87576 w 118074"/>
                  <a:gd name="connsiteY22" fmla="*/ 94530 h 118074"/>
                  <a:gd name="connsiteX23" fmla="*/ 101312 w 118074"/>
                  <a:gd name="connsiteY23" fmla="*/ 86204 h 118074"/>
                  <a:gd name="connsiteX24" fmla="*/ 110154 w 118074"/>
                  <a:gd name="connsiteY24" fmla="*/ 74307 h 118074"/>
                  <a:gd name="connsiteX25" fmla="*/ 113250 w 118074"/>
                  <a:gd name="connsiteY25" fmla="*/ 59912 h 118074"/>
                  <a:gd name="connsiteX26" fmla="*/ 110154 w 118074"/>
                  <a:gd name="connsiteY26" fmla="*/ 45518 h 118074"/>
                  <a:gd name="connsiteX27" fmla="*/ 101312 w 118074"/>
                  <a:gd name="connsiteY27" fmla="*/ 33503 h 118074"/>
                  <a:gd name="connsiteX28" fmla="*/ 87576 w 118074"/>
                  <a:gd name="connsiteY28" fmla="*/ 25176 h 118074"/>
                  <a:gd name="connsiteX29" fmla="*/ 69655 w 118074"/>
                  <a:gd name="connsiteY29" fmla="*/ 21845 h 118074"/>
                  <a:gd name="connsiteX30" fmla="*/ 69655 w 118074"/>
                  <a:gd name="connsiteY30" fmla="*/ 13517 h 118074"/>
                  <a:gd name="connsiteX31" fmla="*/ 57113 w 118074"/>
                  <a:gd name="connsiteY31" fmla="*/ 13517 h 118074"/>
                  <a:gd name="connsiteX32" fmla="*/ 57113 w 118074"/>
                  <a:gd name="connsiteY32" fmla="*/ 21845 h 118074"/>
                  <a:gd name="connsiteX33" fmla="*/ 39205 w 118074"/>
                  <a:gd name="connsiteY33" fmla="*/ 25176 h 118074"/>
                  <a:gd name="connsiteX34" fmla="*/ 25469 w 118074"/>
                  <a:gd name="connsiteY34" fmla="*/ 33503 h 118074"/>
                  <a:gd name="connsiteX35" fmla="*/ 16626 w 118074"/>
                  <a:gd name="connsiteY35" fmla="*/ 45518 h 118074"/>
                  <a:gd name="connsiteX36" fmla="*/ 13517 w 118074"/>
                  <a:gd name="connsiteY36" fmla="*/ 59912 h 118074"/>
                  <a:gd name="connsiteX37" fmla="*/ 16626 w 118074"/>
                  <a:gd name="connsiteY37" fmla="*/ 74307 h 118074"/>
                  <a:gd name="connsiteX38" fmla="*/ 25469 w 118074"/>
                  <a:gd name="connsiteY38" fmla="*/ 86204 h 118074"/>
                  <a:gd name="connsiteX39" fmla="*/ 39205 w 118074"/>
                  <a:gd name="connsiteY39" fmla="*/ 94530 h 118074"/>
                  <a:gd name="connsiteX40" fmla="*/ 57113 w 118074"/>
                  <a:gd name="connsiteY40" fmla="*/ 97981 h 118074"/>
                  <a:gd name="connsiteX41" fmla="*/ 57113 w 118074"/>
                  <a:gd name="connsiteY41" fmla="*/ 106309 h 118074"/>
                  <a:gd name="connsiteX42" fmla="*/ 69655 w 118074"/>
                  <a:gd name="connsiteY42" fmla="*/ 106309 h 1180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</a:cxnLst>
                <a:rect l="l" t="t" r="r" b="b"/>
                <a:pathLst>
                  <a:path w="118074" h="118074">
                    <a:moveTo>
                      <a:pt x="57113" y="33146"/>
                    </a:moveTo>
                    <a:lnTo>
                      <a:pt x="57113" y="86680"/>
                    </a:lnTo>
                    <a:cubicBezTo>
                      <a:pt x="52219" y="86560"/>
                      <a:pt x="47798" y="85727"/>
                      <a:pt x="43980" y="84300"/>
                    </a:cubicBezTo>
                    <a:cubicBezTo>
                      <a:pt x="40031" y="82992"/>
                      <a:pt x="36817" y="81088"/>
                      <a:pt x="34180" y="78708"/>
                    </a:cubicBezTo>
                    <a:cubicBezTo>
                      <a:pt x="31556" y="76330"/>
                      <a:pt x="29523" y="73475"/>
                      <a:pt x="28211" y="70262"/>
                    </a:cubicBezTo>
                    <a:cubicBezTo>
                      <a:pt x="26781" y="67051"/>
                      <a:pt x="26059" y="63600"/>
                      <a:pt x="26059" y="59912"/>
                    </a:cubicBezTo>
                    <a:cubicBezTo>
                      <a:pt x="26059" y="56224"/>
                      <a:pt x="26781" y="52775"/>
                      <a:pt x="28211" y="49562"/>
                    </a:cubicBezTo>
                    <a:cubicBezTo>
                      <a:pt x="29523" y="46351"/>
                      <a:pt x="31556" y="43615"/>
                      <a:pt x="34180" y="41236"/>
                    </a:cubicBezTo>
                    <a:cubicBezTo>
                      <a:pt x="36817" y="38856"/>
                      <a:pt x="40031" y="36953"/>
                      <a:pt x="43980" y="35526"/>
                    </a:cubicBezTo>
                    <a:cubicBezTo>
                      <a:pt x="47798" y="34097"/>
                      <a:pt x="52219" y="33266"/>
                      <a:pt x="57113" y="33146"/>
                    </a:cubicBezTo>
                    <a:close/>
                    <a:moveTo>
                      <a:pt x="69655" y="86680"/>
                    </a:moveTo>
                    <a:lnTo>
                      <a:pt x="69655" y="33146"/>
                    </a:lnTo>
                    <a:cubicBezTo>
                      <a:pt x="74561" y="33266"/>
                      <a:pt x="78970" y="34097"/>
                      <a:pt x="82918" y="35526"/>
                    </a:cubicBezTo>
                    <a:cubicBezTo>
                      <a:pt x="86736" y="36953"/>
                      <a:pt x="89964" y="38856"/>
                      <a:pt x="92587" y="41236"/>
                    </a:cubicBezTo>
                    <a:cubicBezTo>
                      <a:pt x="95224" y="43615"/>
                      <a:pt x="97245" y="46351"/>
                      <a:pt x="98688" y="49562"/>
                    </a:cubicBezTo>
                    <a:cubicBezTo>
                      <a:pt x="100000" y="52775"/>
                      <a:pt x="100708" y="56224"/>
                      <a:pt x="100708" y="59912"/>
                    </a:cubicBezTo>
                    <a:cubicBezTo>
                      <a:pt x="100708" y="63600"/>
                      <a:pt x="100000" y="67051"/>
                      <a:pt x="98688" y="70262"/>
                    </a:cubicBezTo>
                    <a:cubicBezTo>
                      <a:pt x="97245" y="73475"/>
                      <a:pt x="95224" y="76330"/>
                      <a:pt x="92587" y="78708"/>
                    </a:cubicBezTo>
                    <a:cubicBezTo>
                      <a:pt x="89964" y="81088"/>
                      <a:pt x="86736" y="82992"/>
                      <a:pt x="82918" y="84300"/>
                    </a:cubicBezTo>
                    <a:cubicBezTo>
                      <a:pt x="78970" y="85727"/>
                      <a:pt x="74561" y="86560"/>
                      <a:pt x="69655" y="86680"/>
                    </a:cubicBezTo>
                    <a:close/>
                    <a:moveTo>
                      <a:pt x="69655" y="106309"/>
                    </a:moveTo>
                    <a:lnTo>
                      <a:pt x="69655" y="97981"/>
                    </a:lnTo>
                    <a:cubicBezTo>
                      <a:pt x="76228" y="97861"/>
                      <a:pt x="82197" y="96673"/>
                      <a:pt x="87576" y="94530"/>
                    </a:cubicBezTo>
                    <a:cubicBezTo>
                      <a:pt x="92955" y="92509"/>
                      <a:pt x="97494" y="89654"/>
                      <a:pt x="101312" y="86204"/>
                    </a:cubicBezTo>
                    <a:cubicBezTo>
                      <a:pt x="105130" y="82753"/>
                      <a:pt x="108121" y="78828"/>
                      <a:pt x="110154" y="74307"/>
                    </a:cubicBezTo>
                    <a:cubicBezTo>
                      <a:pt x="112175" y="69787"/>
                      <a:pt x="113250" y="65028"/>
                      <a:pt x="113250" y="59912"/>
                    </a:cubicBezTo>
                    <a:cubicBezTo>
                      <a:pt x="113250" y="54797"/>
                      <a:pt x="112175" y="50039"/>
                      <a:pt x="110154" y="45518"/>
                    </a:cubicBezTo>
                    <a:cubicBezTo>
                      <a:pt x="108121" y="40998"/>
                      <a:pt x="105130" y="36953"/>
                      <a:pt x="101312" y="33503"/>
                    </a:cubicBezTo>
                    <a:cubicBezTo>
                      <a:pt x="97494" y="30053"/>
                      <a:pt x="92955" y="27317"/>
                      <a:pt x="87576" y="25176"/>
                    </a:cubicBezTo>
                    <a:cubicBezTo>
                      <a:pt x="82197" y="23153"/>
                      <a:pt x="76228" y="21963"/>
                      <a:pt x="69655" y="21845"/>
                    </a:cubicBezTo>
                    <a:lnTo>
                      <a:pt x="69655" y="13517"/>
                    </a:lnTo>
                    <a:lnTo>
                      <a:pt x="57113" y="13517"/>
                    </a:lnTo>
                    <a:lnTo>
                      <a:pt x="57113" y="21845"/>
                    </a:lnTo>
                    <a:cubicBezTo>
                      <a:pt x="50553" y="21963"/>
                      <a:pt x="44570" y="23153"/>
                      <a:pt x="39205" y="25176"/>
                    </a:cubicBezTo>
                    <a:cubicBezTo>
                      <a:pt x="33826" y="27317"/>
                      <a:pt x="29286" y="30053"/>
                      <a:pt x="25469" y="33503"/>
                    </a:cubicBezTo>
                    <a:cubicBezTo>
                      <a:pt x="21638" y="36953"/>
                      <a:pt x="18660" y="40998"/>
                      <a:pt x="16626" y="45518"/>
                    </a:cubicBezTo>
                    <a:cubicBezTo>
                      <a:pt x="14593" y="50039"/>
                      <a:pt x="13517" y="54797"/>
                      <a:pt x="13517" y="59912"/>
                    </a:cubicBezTo>
                    <a:cubicBezTo>
                      <a:pt x="13517" y="65028"/>
                      <a:pt x="14593" y="69787"/>
                      <a:pt x="16626" y="74307"/>
                    </a:cubicBezTo>
                    <a:cubicBezTo>
                      <a:pt x="18660" y="78828"/>
                      <a:pt x="21638" y="82753"/>
                      <a:pt x="25469" y="86204"/>
                    </a:cubicBezTo>
                    <a:cubicBezTo>
                      <a:pt x="29286" y="89654"/>
                      <a:pt x="33826" y="92509"/>
                      <a:pt x="39205" y="94530"/>
                    </a:cubicBezTo>
                    <a:cubicBezTo>
                      <a:pt x="44570" y="96673"/>
                      <a:pt x="50553" y="97861"/>
                      <a:pt x="57113" y="97981"/>
                    </a:cubicBezTo>
                    <a:lnTo>
                      <a:pt x="57113" y="106309"/>
                    </a:lnTo>
                    <a:lnTo>
                      <a:pt x="69655" y="106309"/>
                    </a:lnTo>
                    <a:close/>
                  </a:path>
                </a:pathLst>
              </a:custGeom>
              <a:grpFill/>
              <a:ln w="130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37" name="Полилиния: фигура 36">
                <a:extLst>
                  <a:ext uri="{FF2B5EF4-FFF2-40B4-BE49-F238E27FC236}">
                    <a16:creationId xmlns:a16="http://schemas.microsoft.com/office/drawing/2014/main" id="{39E65D60-C848-458F-B74E-DD3299DB285F}"/>
                  </a:ext>
                </a:extLst>
              </p:cNvPr>
              <p:cNvSpPr/>
              <p:nvPr/>
            </p:nvSpPr>
            <p:spPr>
              <a:xfrm>
                <a:off x="1984632" y="382343"/>
                <a:ext cx="91836" cy="104955"/>
              </a:xfrm>
              <a:custGeom>
                <a:avLst/>
                <a:gdLst>
                  <a:gd name="connsiteX0" fmla="*/ 83391 w 91835"/>
                  <a:gd name="connsiteY0" fmla="*/ 43853 h 104955"/>
                  <a:gd name="connsiteX1" fmla="*/ 81003 w 91835"/>
                  <a:gd name="connsiteY1" fmla="*/ 32076 h 104955"/>
                  <a:gd name="connsiteX2" fmla="*/ 74076 w 91835"/>
                  <a:gd name="connsiteY2" fmla="*/ 22439 h 104955"/>
                  <a:gd name="connsiteX3" fmla="*/ 63554 w 91835"/>
                  <a:gd name="connsiteY3" fmla="*/ 15897 h 104955"/>
                  <a:gd name="connsiteX4" fmla="*/ 49949 w 91835"/>
                  <a:gd name="connsiteY4" fmla="*/ 13517 h 104955"/>
                  <a:gd name="connsiteX5" fmla="*/ 13517 w 91835"/>
                  <a:gd name="connsiteY5" fmla="*/ 13517 h 104955"/>
                  <a:gd name="connsiteX6" fmla="*/ 13517 w 91835"/>
                  <a:gd name="connsiteY6" fmla="*/ 96791 h 104955"/>
                  <a:gd name="connsiteX7" fmla="*/ 26059 w 91835"/>
                  <a:gd name="connsiteY7" fmla="*/ 96791 h 104955"/>
                  <a:gd name="connsiteX8" fmla="*/ 26059 w 91835"/>
                  <a:gd name="connsiteY8" fmla="*/ 74189 h 104955"/>
                  <a:gd name="connsiteX9" fmla="*/ 49949 w 91835"/>
                  <a:gd name="connsiteY9" fmla="*/ 74189 h 104955"/>
                  <a:gd name="connsiteX10" fmla="*/ 63554 w 91835"/>
                  <a:gd name="connsiteY10" fmla="*/ 71809 h 104955"/>
                  <a:gd name="connsiteX11" fmla="*/ 74076 w 91835"/>
                  <a:gd name="connsiteY11" fmla="*/ 65266 h 104955"/>
                  <a:gd name="connsiteX12" fmla="*/ 81003 w 91835"/>
                  <a:gd name="connsiteY12" fmla="*/ 55630 h 104955"/>
                  <a:gd name="connsiteX13" fmla="*/ 83391 w 91835"/>
                  <a:gd name="connsiteY13" fmla="*/ 43853 h 104955"/>
                  <a:gd name="connsiteX14" fmla="*/ 70849 w 91835"/>
                  <a:gd name="connsiteY14" fmla="*/ 43853 h 104955"/>
                  <a:gd name="connsiteX15" fmla="*/ 65352 w 91835"/>
                  <a:gd name="connsiteY15" fmla="*/ 57653 h 104955"/>
                  <a:gd name="connsiteX16" fmla="*/ 49949 w 91835"/>
                  <a:gd name="connsiteY16" fmla="*/ 62887 h 104955"/>
                  <a:gd name="connsiteX17" fmla="*/ 26059 w 91835"/>
                  <a:gd name="connsiteY17" fmla="*/ 62887 h 104955"/>
                  <a:gd name="connsiteX18" fmla="*/ 26059 w 91835"/>
                  <a:gd name="connsiteY18" fmla="*/ 24819 h 104955"/>
                  <a:gd name="connsiteX19" fmla="*/ 49949 w 91835"/>
                  <a:gd name="connsiteY19" fmla="*/ 24819 h 104955"/>
                  <a:gd name="connsiteX20" fmla="*/ 65352 w 91835"/>
                  <a:gd name="connsiteY20" fmla="*/ 30053 h 104955"/>
                  <a:gd name="connsiteX21" fmla="*/ 70849 w 91835"/>
                  <a:gd name="connsiteY21" fmla="*/ 43853 h 104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91835" h="104955">
                    <a:moveTo>
                      <a:pt x="83391" y="43853"/>
                    </a:moveTo>
                    <a:cubicBezTo>
                      <a:pt x="83391" y="39689"/>
                      <a:pt x="82551" y="35763"/>
                      <a:pt x="81003" y="32076"/>
                    </a:cubicBezTo>
                    <a:cubicBezTo>
                      <a:pt x="79324" y="28388"/>
                      <a:pt x="77054" y="25176"/>
                      <a:pt x="74076" y="22439"/>
                    </a:cubicBezTo>
                    <a:cubicBezTo>
                      <a:pt x="71085" y="19704"/>
                      <a:pt x="67621" y="17444"/>
                      <a:pt x="63554" y="15897"/>
                    </a:cubicBezTo>
                    <a:cubicBezTo>
                      <a:pt x="59382" y="14350"/>
                      <a:pt x="54843" y="13517"/>
                      <a:pt x="49949" y="13517"/>
                    </a:cubicBezTo>
                    <a:lnTo>
                      <a:pt x="13517" y="13517"/>
                    </a:lnTo>
                    <a:lnTo>
                      <a:pt x="13517" y="96791"/>
                    </a:lnTo>
                    <a:lnTo>
                      <a:pt x="26059" y="96791"/>
                    </a:lnTo>
                    <a:lnTo>
                      <a:pt x="26059" y="74189"/>
                    </a:lnTo>
                    <a:lnTo>
                      <a:pt x="49949" y="74189"/>
                    </a:lnTo>
                    <a:cubicBezTo>
                      <a:pt x="54843" y="74189"/>
                      <a:pt x="59382" y="73356"/>
                      <a:pt x="63554" y="71809"/>
                    </a:cubicBezTo>
                    <a:cubicBezTo>
                      <a:pt x="67621" y="70262"/>
                      <a:pt x="71085" y="68003"/>
                      <a:pt x="74076" y="65266"/>
                    </a:cubicBezTo>
                    <a:cubicBezTo>
                      <a:pt x="77054" y="62530"/>
                      <a:pt x="79324" y="59318"/>
                      <a:pt x="81003" y="55630"/>
                    </a:cubicBezTo>
                    <a:cubicBezTo>
                      <a:pt x="82551" y="51942"/>
                      <a:pt x="83391" y="48017"/>
                      <a:pt x="83391" y="43853"/>
                    </a:cubicBezTo>
                    <a:close/>
                    <a:moveTo>
                      <a:pt x="70849" y="43853"/>
                    </a:moveTo>
                    <a:cubicBezTo>
                      <a:pt x="70849" y="49564"/>
                      <a:pt x="69051" y="54203"/>
                      <a:pt x="65352" y="57653"/>
                    </a:cubicBezTo>
                    <a:cubicBezTo>
                      <a:pt x="61652" y="61102"/>
                      <a:pt x="56509" y="62887"/>
                      <a:pt x="49949" y="62887"/>
                    </a:cubicBezTo>
                    <a:lnTo>
                      <a:pt x="26059" y="62887"/>
                    </a:lnTo>
                    <a:lnTo>
                      <a:pt x="26059" y="24819"/>
                    </a:lnTo>
                    <a:lnTo>
                      <a:pt x="49949" y="24819"/>
                    </a:lnTo>
                    <a:cubicBezTo>
                      <a:pt x="56509" y="24819"/>
                      <a:pt x="61652" y="26604"/>
                      <a:pt x="65352" y="30053"/>
                    </a:cubicBezTo>
                    <a:cubicBezTo>
                      <a:pt x="69051" y="33503"/>
                      <a:pt x="70849" y="38143"/>
                      <a:pt x="70849" y="43853"/>
                    </a:cubicBezTo>
                    <a:close/>
                  </a:path>
                </a:pathLst>
              </a:custGeom>
              <a:grpFill/>
              <a:ln w="130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38" name="Полилиния: фигура 37">
                <a:extLst>
                  <a:ext uri="{FF2B5EF4-FFF2-40B4-BE49-F238E27FC236}">
                    <a16:creationId xmlns:a16="http://schemas.microsoft.com/office/drawing/2014/main" id="{32F6EE4D-DD94-493C-852C-E150915831C8}"/>
                  </a:ext>
                </a:extLst>
              </p:cNvPr>
              <p:cNvSpPr/>
              <p:nvPr/>
            </p:nvSpPr>
            <p:spPr>
              <a:xfrm>
                <a:off x="2083211" y="378775"/>
                <a:ext cx="104955" cy="104955"/>
              </a:xfrm>
              <a:custGeom>
                <a:avLst/>
                <a:gdLst>
                  <a:gd name="connsiteX0" fmla="*/ 103096 w 104955"/>
                  <a:gd name="connsiteY0" fmla="*/ 58722 h 104955"/>
                  <a:gd name="connsiteX1" fmla="*/ 99515 w 104955"/>
                  <a:gd name="connsiteY1" fmla="*/ 41116 h 104955"/>
                  <a:gd name="connsiteX2" fmla="*/ 89832 w 104955"/>
                  <a:gd name="connsiteY2" fmla="*/ 26722 h 104955"/>
                  <a:gd name="connsiteX3" fmla="*/ 75624 w 104955"/>
                  <a:gd name="connsiteY3" fmla="*/ 17085 h 104955"/>
                  <a:gd name="connsiteX4" fmla="*/ 58307 w 104955"/>
                  <a:gd name="connsiteY4" fmla="*/ 13517 h 104955"/>
                  <a:gd name="connsiteX5" fmla="*/ 40989 w 104955"/>
                  <a:gd name="connsiteY5" fmla="*/ 17085 h 104955"/>
                  <a:gd name="connsiteX6" fmla="*/ 26768 w 104955"/>
                  <a:gd name="connsiteY6" fmla="*/ 26722 h 104955"/>
                  <a:gd name="connsiteX7" fmla="*/ 17099 w 104955"/>
                  <a:gd name="connsiteY7" fmla="*/ 41116 h 104955"/>
                  <a:gd name="connsiteX8" fmla="*/ 13517 w 104955"/>
                  <a:gd name="connsiteY8" fmla="*/ 58722 h 104955"/>
                  <a:gd name="connsiteX9" fmla="*/ 17099 w 104955"/>
                  <a:gd name="connsiteY9" fmla="*/ 76330 h 104955"/>
                  <a:gd name="connsiteX10" fmla="*/ 26768 w 104955"/>
                  <a:gd name="connsiteY10" fmla="*/ 90605 h 104955"/>
                  <a:gd name="connsiteX11" fmla="*/ 40989 w 104955"/>
                  <a:gd name="connsiteY11" fmla="*/ 100359 h 104955"/>
                  <a:gd name="connsiteX12" fmla="*/ 58307 w 104955"/>
                  <a:gd name="connsiteY12" fmla="*/ 103929 h 104955"/>
                  <a:gd name="connsiteX13" fmla="*/ 75624 w 104955"/>
                  <a:gd name="connsiteY13" fmla="*/ 100359 h 104955"/>
                  <a:gd name="connsiteX14" fmla="*/ 89832 w 104955"/>
                  <a:gd name="connsiteY14" fmla="*/ 90605 h 104955"/>
                  <a:gd name="connsiteX15" fmla="*/ 99515 w 104955"/>
                  <a:gd name="connsiteY15" fmla="*/ 76330 h 104955"/>
                  <a:gd name="connsiteX16" fmla="*/ 103096 w 104955"/>
                  <a:gd name="connsiteY16" fmla="*/ 58722 h 104955"/>
                  <a:gd name="connsiteX17" fmla="*/ 26059 w 104955"/>
                  <a:gd name="connsiteY17" fmla="*/ 58722 h 104955"/>
                  <a:gd name="connsiteX18" fmla="*/ 28683 w 104955"/>
                  <a:gd name="connsiteY18" fmla="*/ 45400 h 104955"/>
                  <a:gd name="connsiteX19" fmla="*/ 35728 w 104955"/>
                  <a:gd name="connsiteY19" fmla="*/ 34574 h 104955"/>
                  <a:gd name="connsiteX20" fmla="*/ 46001 w 104955"/>
                  <a:gd name="connsiteY20" fmla="*/ 27435 h 104955"/>
                  <a:gd name="connsiteX21" fmla="*/ 58307 w 104955"/>
                  <a:gd name="connsiteY21" fmla="*/ 24818 h 104955"/>
                  <a:gd name="connsiteX22" fmla="*/ 70599 w 104955"/>
                  <a:gd name="connsiteY22" fmla="*/ 27435 h 104955"/>
                  <a:gd name="connsiteX23" fmla="*/ 80872 w 104955"/>
                  <a:gd name="connsiteY23" fmla="*/ 34574 h 104955"/>
                  <a:gd name="connsiteX24" fmla="*/ 87930 w 104955"/>
                  <a:gd name="connsiteY24" fmla="*/ 45400 h 104955"/>
                  <a:gd name="connsiteX25" fmla="*/ 90554 w 104955"/>
                  <a:gd name="connsiteY25" fmla="*/ 58722 h 104955"/>
                  <a:gd name="connsiteX26" fmla="*/ 87930 w 104955"/>
                  <a:gd name="connsiteY26" fmla="*/ 72046 h 104955"/>
                  <a:gd name="connsiteX27" fmla="*/ 80872 w 104955"/>
                  <a:gd name="connsiteY27" fmla="*/ 82753 h 104955"/>
                  <a:gd name="connsiteX28" fmla="*/ 70599 w 104955"/>
                  <a:gd name="connsiteY28" fmla="*/ 90010 h 104955"/>
                  <a:gd name="connsiteX29" fmla="*/ 58307 w 104955"/>
                  <a:gd name="connsiteY29" fmla="*/ 92627 h 104955"/>
                  <a:gd name="connsiteX30" fmla="*/ 46001 w 104955"/>
                  <a:gd name="connsiteY30" fmla="*/ 90010 h 104955"/>
                  <a:gd name="connsiteX31" fmla="*/ 35728 w 104955"/>
                  <a:gd name="connsiteY31" fmla="*/ 82753 h 104955"/>
                  <a:gd name="connsiteX32" fmla="*/ 28683 w 104955"/>
                  <a:gd name="connsiteY32" fmla="*/ 72046 h 104955"/>
                  <a:gd name="connsiteX33" fmla="*/ 26059 w 104955"/>
                  <a:gd name="connsiteY33" fmla="*/ 58722 h 104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104955" h="104955">
                    <a:moveTo>
                      <a:pt x="103096" y="58722"/>
                    </a:moveTo>
                    <a:cubicBezTo>
                      <a:pt x="103096" y="52417"/>
                      <a:pt x="101902" y="46588"/>
                      <a:pt x="99515" y="41116"/>
                    </a:cubicBezTo>
                    <a:cubicBezTo>
                      <a:pt x="97127" y="35644"/>
                      <a:pt x="93899" y="30886"/>
                      <a:pt x="89832" y="26722"/>
                    </a:cubicBezTo>
                    <a:cubicBezTo>
                      <a:pt x="85778" y="22677"/>
                      <a:pt x="81003" y="19465"/>
                      <a:pt x="75624" y="17085"/>
                    </a:cubicBezTo>
                    <a:cubicBezTo>
                      <a:pt x="70245" y="14707"/>
                      <a:pt x="64394" y="13517"/>
                      <a:pt x="58307" y="13517"/>
                    </a:cubicBezTo>
                    <a:cubicBezTo>
                      <a:pt x="52206" y="13517"/>
                      <a:pt x="46355" y="14707"/>
                      <a:pt x="40989" y="17085"/>
                    </a:cubicBezTo>
                    <a:cubicBezTo>
                      <a:pt x="35610" y="19465"/>
                      <a:pt x="30835" y="22677"/>
                      <a:pt x="26768" y="26722"/>
                    </a:cubicBezTo>
                    <a:cubicBezTo>
                      <a:pt x="22714" y="30886"/>
                      <a:pt x="19486" y="35644"/>
                      <a:pt x="17099" y="41116"/>
                    </a:cubicBezTo>
                    <a:cubicBezTo>
                      <a:pt x="14711" y="46588"/>
                      <a:pt x="13517" y="52417"/>
                      <a:pt x="13517" y="58722"/>
                    </a:cubicBezTo>
                    <a:cubicBezTo>
                      <a:pt x="13517" y="65028"/>
                      <a:pt x="14711" y="70857"/>
                      <a:pt x="17099" y="76330"/>
                    </a:cubicBezTo>
                    <a:cubicBezTo>
                      <a:pt x="19486" y="81802"/>
                      <a:pt x="22714" y="86560"/>
                      <a:pt x="26768" y="90605"/>
                    </a:cubicBezTo>
                    <a:cubicBezTo>
                      <a:pt x="30835" y="94769"/>
                      <a:pt x="35610" y="97981"/>
                      <a:pt x="40989" y="100359"/>
                    </a:cubicBezTo>
                    <a:cubicBezTo>
                      <a:pt x="46355" y="102739"/>
                      <a:pt x="52206" y="103929"/>
                      <a:pt x="58307" y="103929"/>
                    </a:cubicBezTo>
                    <a:cubicBezTo>
                      <a:pt x="64394" y="103929"/>
                      <a:pt x="70245" y="102739"/>
                      <a:pt x="75624" y="100359"/>
                    </a:cubicBezTo>
                    <a:cubicBezTo>
                      <a:pt x="81003" y="97981"/>
                      <a:pt x="85778" y="94769"/>
                      <a:pt x="89832" y="90605"/>
                    </a:cubicBezTo>
                    <a:cubicBezTo>
                      <a:pt x="93899" y="86560"/>
                      <a:pt x="97127" y="81802"/>
                      <a:pt x="99515" y="76330"/>
                    </a:cubicBezTo>
                    <a:cubicBezTo>
                      <a:pt x="101902" y="70857"/>
                      <a:pt x="103096" y="65028"/>
                      <a:pt x="103096" y="58722"/>
                    </a:cubicBezTo>
                    <a:close/>
                    <a:moveTo>
                      <a:pt x="26059" y="58722"/>
                    </a:moveTo>
                    <a:cubicBezTo>
                      <a:pt x="26059" y="53964"/>
                      <a:pt x="26886" y="49562"/>
                      <a:pt x="28683" y="45400"/>
                    </a:cubicBezTo>
                    <a:cubicBezTo>
                      <a:pt x="30467" y="41236"/>
                      <a:pt x="32737" y="37666"/>
                      <a:pt x="35728" y="34574"/>
                    </a:cubicBezTo>
                    <a:cubicBezTo>
                      <a:pt x="38719" y="31599"/>
                      <a:pt x="42065" y="29220"/>
                      <a:pt x="46001" y="27435"/>
                    </a:cubicBezTo>
                    <a:cubicBezTo>
                      <a:pt x="49936" y="25651"/>
                      <a:pt x="54003" y="24818"/>
                      <a:pt x="58307" y="24818"/>
                    </a:cubicBezTo>
                    <a:cubicBezTo>
                      <a:pt x="62610" y="24818"/>
                      <a:pt x="66664" y="25651"/>
                      <a:pt x="70599" y="27435"/>
                    </a:cubicBezTo>
                    <a:cubicBezTo>
                      <a:pt x="74548" y="29220"/>
                      <a:pt x="77894" y="31599"/>
                      <a:pt x="80872" y="34574"/>
                    </a:cubicBezTo>
                    <a:cubicBezTo>
                      <a:pt x="83863" y="37666"/>
                      <a:pt x="86133" y="41236"/>
                      <a:pt x="87930" y="45400"/>
                    </a:cubicBezTo>
                    <a:cubicBezTo>
                      <a:pt x="89714" y="49562"/>
                      <a:pt x="90554" y="53964"/>
                      <a:pt x="90554" y="58722"/>
                    </a:cubicBezTo>
                    <a:cubicBezTo>
                      <a:pt x="90554" y="63481"/>
                      <a:pt x="89714" y="67884"/>
                      <a:pt x="87930" y="72046"/>
                    </a:cubicBezTo>
                    <a:cubicBezTo>
                      <a:pt x="86133" y="76211"/>
                      <a:pt x="83863" y="79779"/>
                      <a:pt x="80872" y="82753"/>
                    </a:cubicBezTo>
                    <a:cubicBezTo>
                      <a:pt x="77894" y="85847"/>
                      <a:pt x="74548" y="88225"/>
                      <a:pt x="70599" y="90010"/>
                    </a:cubicBezTo>
                    <a:cubicBezTo>
                      <a:pt x="66664" y="91795"/>
                      <a:pt x="62610" y="92627"/>
                      <a:pt x="58307" y="92627"/>
                    </a:cubicBezTo>
                    <a:cubicBezTo>
                      <a:pt x="54003" y="92627"/>
                      <a:pt x="49936" y="91795"/>
                      <a:pt x="46001" y="90010"/>
                    </a:cubicBezTo>
                    <a:cubicBezTo>
                      <a:pt x="42065" y="88225"/>
                      <a:pt x="38719" y="85847"/>
                      <a:pt x="35728" y="82753"/>
                    </a:cubicBezTo>
                    <a:cubicBezTo>
                      <a:pt x="32737" y="79779"/>
                      <a:pt x="30467" y="76211"/>
                      <a:pt x="28683" y="72046"/>
                    </a:cubicBezTo>
                    <a:cubicBezTo>
                      <a:pt x="26886" y="67884"/>
                      <a:pt x="26059" y="63481"/>
                      <a:pt x="26059" y="58722"/>
                    </a:cubicBezTo>
                    <a:close/>
                  </a:path>
                </a:pathLst>
              </a:custGeom>
              <a:grpFill/>
              <a:ln w="130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39" name="Полилиния: фигура 38">
                <a:extLst>
                  <a:ext uri="{FF2B5EF4-FFF2-40B4-BE49-F238E27FC236}">
                    <a16:creationId xmlns:a16="http://schemas.microsoft.com/office/drawing/2014/main" id="{B707459B-1D63-49A5-8ABE-9A93B7B1C56B}"/>
                  </a:ext>
                </a:extLst>
              </p:cNvPr>
              <p:cNvSpPr/>
              <p:nvPr/>
            </p:nvSpPr>
            <p:spPr>
              <a:xfrm>
                <a:off x="2205077" y="382343"/>
                <a:ext cx="91836" cy="104955"/>
              </a:xfrm>
              <a:custGeom>
                <a:avLst/>
                <a:gdLst>
                  <a:gd name="connsiteX0" fmla="*/ 26059 w 91835"/>
                  <a:gd name="connsiteY0" fmla="*/ 24819 h 104955"/>
                  <a:gd name="connsiteX1" fmla="*/ 49346 w 91835"/>
                  <a:gd name="connsiteY1" fmla="*/ 24819 h 104955"/>
                  <a:gd name="connsiteX2" fmla="*/ 59146 w 91835"/>
                  <a:gd name="connsiteY2" fmla="*/ 27912 h 104955"/>
                  <a:gd name="connsiteX3" fmla="*/ 62492 w 91835"/>
                  <a:gd name="connsiteY3" fmla="*/ 35526 h 104955"/>
                  <a:gd name="connsiteX4" fmla="*/ 59146 w 91835"/>
                  <a:gd name="connsiteY4" fmla="*/ 43615 h 104955"/>
                  <a:gd name="connsiteX5" fmla="*/ 49346 w 91835"/>
                  <a:gd name="connsiteY5" fmla="*/ 46827 h 104955"/>
                  <a:gd name="connsiteX6" fmla="*/ 26059 w 91835"/>
                  <a:gd name="connsiteY6" fmla="*/ 46827 h 104955"/>
                  <a:gd name="connsiteX7" fmla="*/ 26059 w 91835"/>
                  <a:gd name="connsiteY7" fmla="*/ 24819 h 104955"/>
                  <a:gd name="connsiteX8" fmla="*/ 55315 w 91835"/>
                  <a:gd name="connsiteY8" fmla="*/ 85490 h 104955"/>
                  <a:gd name="connsiteX9" fmla="*/ 26059 w 91835"/>
                  <a:gd name="connsiteY9" fmla="*/ 85490 h 104955"/>
                  <a:gd name="connsiteX10" fmla="*/ 26059 w 91835"/>
                  <a:gd name="connsiteY10" fmla="*/ 58128 h 104955"/>
                  <a:gd name="connsiteX11" fmla="*/ 55315 w 91835"/>
                  <a:gd name="connsiteY11" fmla="*/ 58128 h 104955"/>
                  <a:gd name="connsiteX12" fmla="*/ 67739 w 91835"/>
                  <a:gd name="connsiteY12" fmla="*/ 62055 h 104955"/>
                  <a:gd name="connsiteX13" fmla="*/ 72042 w 91835"/>
                  <a:gd name="connsiteY13" fmla="*/ 71809 h 104955"/>
                  <a:gd name="connsiteX14" fmla="*/ 67739 w 91835"/>
                  <a:gd name="connsiteY14" fmla="*/ 81565 h 104955"/>
                  <a:gd name="connsiteX15" fmla="*/ 55315 w 91835"/>
                  <a:gd name="connsiteY15" fmla="*/ 85490 h 104955"/>
                  <a:gd name="connsiteX16" fmla="*/ 49346 w 91835"/>
                  <a:gd name="connsiteY16" fmla="*/ 13517 h 104955"/>
                  <a:gd name="connsiteX17" fmla="*/ 13517 w 91835"/>
                  <a:gd name="connsiteY17" fmla="*/ 13517 h 104955"/>
                  <a:gd name="connsiteX18" fmla="*/ 13517 w 91835"/>
                  <a:gd name="connsiteY18" fmla="*/ 96791 h 104955"/>
                  <a:gd name="connsiteX19" fmla="*/ 55315 w 91835"/>
                  <a:gd name="connsiteY19" fmla="*/ 96791 h 104955"/>
                  <a:gd name="connsiteX20" fmla="*/ 67503 w 91835"/>
                  <a:gd name="connsiteY20" fmla="*/ 94769 h 104955"/>
                  <a:gd name="connsiteX21" fmla="*/ 76700 w 91835"/>
                  <a:gd name="connsiteY21" fmla="*/ 89415 h 104955"/>
                  <a:gd name="connsiteX22" fmla="*/ 82551 w 91835"/>
                  <a:gd name="connsiteY22" fmla="*/ 81445 h 104955"/>
                  <a:gd name="connsiteX23" fmla="*/ 84585 w 91835"/>
                  <a:gd name="connsiteY23" fmla="*/ 71809 h 104955"/>
                  <a:gd name="connsiteX24" fmla="*/ 81593 w 91835"/>
                  <a:gd name="connsiteY24" fmla="*/ 60508 h 104955"/>
                  <a:gd name="connsiteX25" fmla="*/ 75034 w 91835"/>
                  <a:gd name="connsiteY25" fmla="*/ 54322 h 104955"/>
                  <a:gd name="connsiteX26" fmla="*/ 65470 w 91835"/>
                  <a:gd name="connsiteY26" fmla="*/ 50991 h 104955"/>
                  <a:gd name="connsiteX27" fmla="*/ 65470 w 91835"/>
                  <a:gd name="connsiteY27" fmla="*/ 50396 h 104955"/>
                  <a:gd name="connsiteX28" fmla="*/ 70245 w 91835"/>
                  <a:gd name="connsiteY28" fmla="*/ 47421 h 104955"/>
                  <a:gd name="connsiteX29" fmla="*/ 73591 w 91835"/>
                  <a:gd name="connsiteY29" fmla="*/ 42902 h 104955"/>
                  <a:gd name="connsiteX30" fmla="*/ 75034 w 91835"/>
                  <a:gd name="connsiteY30" fmla="*/ 35526 h 104955"/>
                  <a:gd name="connsiteX31" fmla="*/ 73236 w 91835"/>
                  <a:gd name="connsiteY31" fmla="*/ 26960 h 104955"/>
                  <a:gd name="connsiteX32" fmla="*/ 67976 w 91835"/>
                  <a:gd name="connsiteY32" fmla="*/ 19942 h 104955"/>
                  <a:gd name="connsiteX33" fmla="*/ 59973 w 91835"/>
                  <a:gd name="connsiteY33" fmla="*/ 15183 h 104955"/>
                  <a:gd name="connsiteX34" fmla="*/ 49346 w 91835"/>
                  <a:gd name="connsiteY34" fmla="*/ 13517 h 104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91835" h="104955">
                    <a:moveTo>
                      <a:pt x="26059" y="24819"/>
                    </a:moveTo>
                    <a:lnTo>
                      <a:pt x="49346" y="24819"/>
                    </a:lnTo>
                    <a:cubicBezTo>
                      <a:pt x="53531" y="24819"/>
                      <a:pt x="56877" y="25890"/>
                      <a:pt x="59146" y="27912"/>
                    </a:cubicBezTo>
                    <a:cubicBezTo>
                      <a:pt x="61416" y="29935"/>
                      <a:pt x="62492" y="32552"/>
                      <a:pt x="62492" y="35526"/>
                    </a:cubicBezTo>
                    <a:cubicBezTo>
                      <a:pt x="62492" y="38857"/>
                      <a:pt x="61416" y="41592"/>
                      <a:pt x="59146" y="43615"/>
                    </a:cubicBezTo>
                    <a:cubicBezTo>
                      <a:pt x="56877" y="45757"/>
                      <a:pt x="53531" y="46827"/>
                      <a:pt x="49346" y="46827"/>
                    </a:cubicBezTo>
                    <a:lnTo>
                      <a:pt x="26059" y="46827"/>
                    </a:lnTo>
                    <a:lnTo>
                      <a:pt x="26059" y="24819"/>
                    </a:lnTo>
                    <a:close/>
                    <a:moveTo>
                      <a:pt x="55315" y="85490"/>
                    </a:moveTo>
                    <a:lnTo>
                      <a:pt x="26059" y="85490"/>
                    </a:lnTo>
                    <a:lnTo>
                      <a:pt x="26059" y="58128"/>
                    </a:lnTo>
                    <a:lnTo>
                      <a:pt x="55315" y="58128"/>
                    </a:lnTo>
                    <a:cubicBezTo>
                      <a:pt x="60694" y="58128"/>
                      <a:pt x="64879" y="59437"/>
                      <a:pt x="67739" y="62055"/>
                    </a:cubicBezTo>
                    <a:cubicBezTo>
                      <a:pt x="70613" y="64790"/>
                      <a:pt x="72042" y="68003"/>
                      <a:pt x="72042" y="71809"/>
                    </a:cubicBezTo>
                    <a:cubicBezTo>
                      <a:pt x="72042" y="75736"/>
                      <a:pt x="70613" y="78947"/>
                      <a:pt x="67739" y="81565"/>
                    </a:cubicBezTo>
                    <a:cubicBezTo>
                      <a:pt x="64879" y="84182"/>
                      <a:pt x="60694" y="85490"/>
                      <a:pt x="55315" y="85490"/>
                    </a:cubicBezTo>
                    <a:close/>
                    <a:moveTo>
                      <a:pt x="49346" y="13517"/>
                    </a:moveTo>
                    <a:lnTo>
                      <a:pt x="13517" y="13517"/>
                    </a:lnTo>
                    <a:lnTo>
                      <a:pt x="13517" y="96791"/>
                    </a:lnTo>
                    <a:lnTo>
                      <a:pt x="55315" y="96791"/>
                    </a:lnTo>
                    <a:cubicBezTo>
                      <a:pt x="59736" y="96791"/>
                      <a:pt x="63804" y="96077"/>
                      <a:pt x="67503" y="94769"/>
                    </a:cubicBezTo>
                    <a:cubicBezTo>
                      <a:pt x="71085" y="93460"/>
                      <a:pt x="74194" y="91676"/>
                      <a:pt x="76700" y="89415"/>
                    </a:cubicBezTo>
                    <a:cubicBezTo>
                      <a:pt x="79206" y="87156"/>
                      <a:pt x="81239" y="84539"/>
                      <a:pt x="82551" y="81445"/>
                    </a:cubicBezTo>
                    <a:cubicBezTo>
                      <a:pt x="83863" y="78471"/>
                      <a:pt x="84585" y="75259"/>
                      <a:pt x="84585" y="71809"/>
                    </a:cubicBezTo>
                    <a:cubicBezTo>
                      <a:pt x="84585" y="67051"/>
                      <a:pt x="83627" y="63243"/>
                      <a:pt x="81593" y="60508"/>
                    </a:cubicBezTo>
                    <a:cubicBezTo>
                      <a:pt x="79573" y="57771"/>
                      <a:pt x="77421" y="55750"/>
                      <a:pt x="75034" y="54322"/>
                    </a:cubicBezTo>
                    <a:cubicBezTo>
                      <a:pt x="72279" y="52656"/>
                      <a:pt x="69051" y="51585"/>
                      <a:pt x="65470" y="50991"/>
                    </a:cubicBezTo>
                    <a:lnTo>
                      <a:pt x="65470" y="50396"/>
                    </a:lnTo>
                    <a:cubicBezTo>
                      <a:pt x="67267" y="49801"/>
                      <a:pt x="68815" y="48731"/>
                      <a:pt x="70245" y="47421"/>
                    </a:cubicBezTo>
                    <a:cubicBezTo>
                      <a:pt x="71439" y="46351"/>
                      <a:pt x="72515" y="44804"/>
                      <a:pt x="73591" y="42902"/>
                    </a:cubicBezTo>
                    <a:cubicBezTo>
                      <a:pt x="74548" y="40998"/>
                      <a:pt x="75034" y="38500"/>
                      <a:pt x="75034" y="35526"/>
                    </a:cubicBezTo>
                    <a:cubicBezTo>
                      <a:pt x="75034" y="32552"/>
                      <a:pt x="74430" y="29696"/>
                      <a:pt x="73236" y="26960"/>
                    </a:cubicBezTo>
                    <a:cubicBezTo>
                      <a:pt x="71924" y="24343"/>
                      <a:pt x="70245" y="21963"/>
                      <a:pt x="67976" y="19942"/>
                    </a:cubicBezTo>
                    <a:cubicBezTo>
                      <a:pt x="65706" y="17919"/>
                      <a:pt x="63082" y="16373"/>
                      <a:pt x="59973" y="15183"/>
                    </a:cubicBezTo>
                    <a:cubicBezTo>
                      <a:pt x="56759" y="14113"/>
                      <a:pt x="53295" y="13517"/>
                      <a:pt x="49346" y="13517"/>
                    </a:cubicBezTo>
                    <a:close/>
                  </a:path>
                </a:pathLst>
              </a:custGeom>
              <a:grpFill/>
              <a:ln w="130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40" name="Полилиния: фигура 39">
                <a:extLst>
                  <a:ext uri="{FF2B5EF4-FFF2-40B4-BE49-F238E27FC236}">
                    <a16:creationId xmlns:a16="http://schemas.microsoft.com/office/drawing/2014/main" id="{435EB9A5-F85E-4E1C-88D8-70F125145948}"/>
                  </a:ext>
                </a:extLst>
              </p:cNvPr>
              <p:cNvSpPr/>
              <p:nvPr/>
            </p:nvSpPr>
            <p:spPr>
              <a:xfrm>
                <a:off x="2303656" y="378775"/>
                <a:ext cx="104955" cy="104955"/>
              </a:xfrm>
              <a:custGeom>
                <a:avLst/>
                <a:gdLst>
                  <a:gd name="connsiteX0" fmla="*/ 103096 w 104955"/>
                  <a:gd name="connsiteY0" fmla="*/ 58722 h 104955"/>
                  <a:gd name="connsiteX1" fmla="*/ 99514 w 104955"/>
                  <a:gd name="connsiteY1" fmla="*/ 41116 h 104955"/>
                  <a:gd name="connsiteX2" fmla="*/ 89832 w 104955"/>
                  <a:gd name="connsiteY2" fmla="*/ 26722 h 104955"/>
                  <a:gd name="connsiteX3" fmla="*/ 75624 w 104955"/>
                  <a:gd name="connsiteY3" fmla="*/ 17085 h 104955"/>
                  <a:gd name="connsiteX4" fmla="*/ 58306 w 104955"/>
                  <a:gd name="connsiteY4" fmla="*/ 13517 h 104955"/>
                  <a:gd name="connsiteX5" fmla="*/ 40989 w 104955"/>
                  <a:gd name="connsiteY5" fmla="*/ 17085 h 104955"/>
                  <a:gd name="connsiteX6" fmla="*/ 26767 w 104955"/>
                  <a:gd name="connsiteY6" fmla="*/ 26722 h 104955"/>
                  <a:gd name="connsiteX7" fmla="*/ 17098 w 104955"/>
                  <a:gd name="connsiteY7" fmla="*/ 41116 h 104955"/>
                  <a:gd name="connsiteX8" fmla="*/ 13517 w 104955"/>
                  <a:gd name="connsiteY8" fmla="*/ 58722 h 104955"/>
                  <a:gd name="connsiteX9" fmla="*/ 17098 w 104955"/>
                  <a:gd name="connsiteY9" fmla="*/ 76330 h 104955"/>
                  <a:gd name="connsiteX10" fmla="*/ 26767 w 104955"/>
                  <a:gd name="connsiteY10" fmla="*/ 90605 h 104955"/>
                  <a:gd name="connsiteX11" fmla="*/ 40989 w 104955"/>
                  <a:gd name="connsiteY11" fmla="*/ 100359 h 104955"/>
                  <a:gd name="connsiteX12" fmla="*/ 58306 w 104955"/>
                  <a:gd name="connsiteY12" fmla="*/ 103929 h 104955"/>
                  <a:gd name="connsiteX13" fmla="*/ 75624 w 104955"/>
                  <a:gd name="connsiteY13" fmla="*/ 100359 h 104955"/>
                  <a:gd name="connsiteX14" fmla="*/ 89832 w 104955"/>
                  <a:gd name="connsiteY14" fmla="*/ 90605 h 104955"/>
                  <a:gd name="connsiteX15" fmla="*/ 99514 w 104955"/>
                  <a:gd name="connsiteY15" fmla="*/ 76330 h 104955"/>
                  <a:gd name="connsiteX16" fmla="*/ 103096 w 104955"/>
                  <a:gd name="connsiteY16" fmla="*/ 58722 h 104955"/>
                  <a:gd name="connsiteX17" fmla="*/ 26059 w 104955"/>
                  <a:gd name="connsiteY17" fmla="*/ 58722 h 104955"/>
                  <a:gd name="connsiteX18" fmla="*/ 28683 w 104955"/>
                  <a:gd name="connsiteY18" fmla="*/ 45400 h 104955"/>
                  <a:gd name="connsiteX19" fmla="*/ 35728 w 104955"/>
                  <a:gd name="connsiteY19" fmla="*/ 34574 h 104955"/>
                  <a:gd name="connsiteX20" fmla="*/ 46001 w 104955"/>
                  <a:gd name="connsiteY20" fmla="*/ 27435 h 104955"/>
                  <a:gd name="connsiteX21" fmla="*/ 58306 w 104955"/>
                  <a:gd name="connsiteY21" fmla="*/ 24818 h 104955"/>
                  <a:gd name="connsiteX22" fmla="*/ 70612 w 104955"/>
                  <a:gd name="connsiteY22" fmla="*/ 27435 h 104955"/>
                  <a:gd name="connsiteX23" fmla="*/ 80885 w 104955"/>
                  <a:gd name="connsiteY23" fmla="*/ 34574 h 104955"/>
                  <a:gd name="connsiteX24" fmla="*/ 87930 w 104955"/>
                  <a:gd name="connsiteY24" fmla="*/ 45400 h 104955"/>
                  <a:gd name="connsiteX25" fmla="*/ 90554 w 104955"/>
                  <a:gd name="connsiteY25" fmla="*/ 58722 h 104955"/>
                  <a:gd name="connsiteX26" fmla="*/ 87930 w 104955"/>
                  <a:gd name="connsiteY26" fmla="*/ 72046 h 104955"/>
                  <a:gd name="connsiteX27" fmla="*/ 80885 w 104955"/>
                  <a:gd name="connsiteY27" fmla="*/ 82753 h 104955"/>
                  <a:gd name="connsiteX28" fmla="*/ 70612 w 104955"/>
                  <a:gd name="connsiteY28" fmla="*/ 90010 h 104955"/>
                  <a:gd name="connsiteX29" fmla="*/ 58306 w 104955"/>
                  <a:gd name="connsiteY29" fmla="*/ 92627 h 104955"/>
                  <a:gd name="connsiteX30" fmla="*/ 46001 w 104955"/>
                  <a:gd name="connsiteY30" fmla="*/ 90010 h 104955"/>
                  <a:gd name="connsiteX31" fmla="*/ 35728 w 104955"/>
                  <a:gd name="connsiteY31" fmla="*/ 82753 h 104955"/>
                  <a:gd name="connsiteX32" fmla="*/ 28683 w 104955"/>
                  <a:gd name="connsiteY32" fmla="*/ 72046 h 104955"/>
                  <a:gd name="connsiteX33" fmla="*/ 26059 w 104955"/>
                  <a:gd name="connsiteY33" fmla="*/ 58722 h 104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104955" h="104955">
                    <a:moveTo>
                      <a:pt x="103096" y="58722"/>
                    </a:moveTo>
                    <a:cubicBezTo>
                      <a:pt x="103096" y="52417"/>
                      <a:pt x="101902" y="46588"/>
                      <a:pt x="99514" y="41116"/>
                    </a:cubicBezTo>
                    <a:cubicBezTo>
                      <a:pt x="97127" y="35644"/>
                      <a:pt x="93899" y="30886"/>
                      <a:pt x="89832" y="26722"/>
                    </a:cubicBezTo>
                    <a:cubicBezTo>
                      <a:pt x="85778" y="22677"/>
                      <a:pt x="81003" y="19465"/>
                      <a:pt x="75624" y="17085"/>
                    </a:cubicBezTo>
                    <a:cubicBezTo>
                      <a:pt x="70245" y="14707"/>
                      <a:pt x="64394" y="13517"/>
                      <a:pt x="58306" y="13517"/>
                    </a:cubicBezTo>
                    <a:cubicBezTo>
                      <a:pt x="52219" y="13517"/>
                      <a:pt x="46355" y="14707"/>
                      <a:pt x="40989" y="17085"/>
                    </a:cubicBezTo>
                    <a:cubicBezTo>
                      <a:pt x="35610" y="19465"/>
                      <a:pt x="30834" y="22677"/>
                      <a:pt x="26767" y="26722"/>
                    </a:cubicBezTo>
                    <a:cubicBezTo>
                      <a:pt x="22713" y="30886"/>
                      <a:pt x="19486" y="35644"/>
                      <a:pt x="17098" y="41116"/>
                    </a:cubicBezTo>
                    <a:cubicBezTo>
                      <a:pt x="14711" y="46588"/>
                      <a:pt x="13517" y="52417"/>
                      <a:pt x="13517" y="58722"/>
                    </a:cubicBezTo>
                    <a:cubicBezTo>
                      <a:pt x="13517" y="65028"/>
                      <a:pt x="14711" y="70857"/>
                      <a:pt x="17098" y="76330"/>
                    </a:cubicBezTo>
                    <a:cubicBezTo>
                      <a:pt x="19486" y="81802"/>
                      <a:pt x="22713" y="86560"/>
                      <a:pt x="26767" y="90605"/>
                    </a:cubicBezTo>
                    <a:cubicBezTo>
                      <a:pt x="30834" y="94769"/>
                      <a:pt x="35610" y="97981"/>
                      <a:pt x="40989" y="100359"/>
                    </a:cubicBezTo>
                    <a:cubicBezTo>
                      <a:pt x="46355" y="102739"/>
                      <a:pt x="52219" y="103929"/>
                      <a:pt x="58306" y="103929"/>
                    </a:cubicBezTo>
                    <a:cubicBezTo>
                      <a:pt x="64394" y="103929"/>
                      <a:pt x="70245" y="102739"/>
                      <a:pt x="75624" y="100359"/>
                    </a:cubicBezTo>
                    <a:cubicBezTo>
                      <a:pt x="81003" y="97981"/>
                      <a:pt x="85778" y="94769"/>
                      <a:pt x="89832" y="90605"/>
                    </a:cubicBezTo>
                    <a:cubicBezTo>
                      <a:pt x="93899" y="86560"/>
                      <a:pt x="97127" y="81802"/>
                      <a:pt x="99514" y="76330"/>
                    </a:cubicBezTo>
                    <a:cubicBezTo>
                      <a:pt x="101902" y="70857"/>
                      <a:pt x="103096" y="65028"/>
                      <a:pt x="103096" y="58722"/>
                    </a:cubicBezTo>
                    <a:close/>
                    <a:moveTo>
                      <a:pt x="26059" y="58722"/>
                    </a:moveTo>
                    <a:cubicBezTo>
                      <a:pt x="26059" y="53964"/>
                      <a:pt x="26886" y="49562"/>
                      <a:pt x="28683" y="45400"/>
                    </a:cubicBezTo>
                    <a:cubicBezTo>
                      <a:pt x="30480" y="41236"/>
                      <a:pt x="32750" y="37666"/>
                      <a:pt x="35728" y="34574"/>
                    </a:cubicBezTo>
                    <a:cubicBezTo>
                      <a:pt x="38719" y="31599"/>
                      <a:pt x="42065" y="29220"/>
                      <a:pt x="46001" y="27435"/>
                    </a:cubicBezTo>
                    <a:cubicBezTo>
                      <a:pt x="49949" y="25651"/>
                      <a:pt x="54003" y="24818"/>
                      <a:pt x="58306" y="24818"/>
                    </a:cubicBezTo>
                    <a:cubicBezTo>
                      <a:pt x="62610" y="24818"/>
                      <a:pt x="66664" y="25651"/>
                      <a:pt x="70612" y="27435"/>
                    </a:cubicBezTo>
                    <a:cubicBezTo>
                      <a:pt x="74548" y="29220"/>
                      <a:pt x="77894" y="31599"/>
                      <a:pt x="80885" y="34574"/>
                    </a:cubicBezTo>
                    <a:cubicBezTo>
                      <a:pt x="83863" y="37666"/>
                      <a:pt x="86133" y="41236"/>
                      <a:pt x="87930" y="45400"/>
                    </a:cubicBezTo>
                    <a:cubicBezTo>
                      <a:pt x="89714" y="49562"/>
                      <a:pt x="90554" y="53964"/>
                      <a:pt x="90554" y="58722"/>
                    </a:cubicBezTo>
                    <a:cubicBezTo>
                      <a:pt x="90554" y="63481"/>
                      <a:pt x="89714" y="67884"/>
                      <a:pt x="87930" y="72046"/>
                    </a:cubicBezTo>
                    <a:cubicBezTo>
                      <a:pt x="86133" y="76211"/>
                      <a:pt x="83863" y="79779"/>
                      <a:pt x="80885" y="82753"/>
                    </a:cubicBezTo>
                    <a:cubicBezTo>
                      <a:pt x="77894" y="85847"/>
                      <a:pt x="74548" y="88225"/>
                      <a:pt x="70612" y="90010"/>
                    </a:cubicBezTo>
                    <a:cubicBezTo>
                      <a:pt x="66664" y="91795"/>
                      <a:pt x="62610" y="92627"/>
                      <a:pt x="58306" y="92627"/>
                    </a:cubicBezTo>
                    <a:cubicBezTo>
                      <a:pt x="54003" y="92627"/>
                      <a:pt x="49949" y="91795"/>
                      <a:pt x="46001" y="90010"/>
                    </a:cubicBezTo>
                    <a:cubicBezTo>
                      <a:pt x="42065" y="88225"/>
                      <a:pt x="38719" y="85847"/>
                      <a:pt x="35728" y="82753"/>
                    </a:cubicBezTo>
                    <a:cubicBezTo>
                      <a:pt x="32750" y="79779"/>
                      <a:pt x="30480" y="76211"/>
                      <a:pt x="28683" y="72046"/>
                    </a:cubicBezTo>
                    <a:cubicBezTo>
                      <a:pt x="26886" y="67884"/>
                      <a:pt x="26059" y="63481"/>
                      <a:pt x="26059" y="58722"/>
                    </a:cubicBezTo>
                    <a:close/>
                  </a:path>
                </a:pathLst>
              </a:custGeom>
              <a:grpFill/>
              <a:ln w="130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41" name="Полилиния: фигура 40">
                <a:extLst>
                  <a:ext uri="{FF2B5EF4-FFF2-40B4-BE49-F238E27FC236}">
                    <a16:creationId xmlns:a16="http://schemas.microsoft.com/office/drawing/2014/main" id="{04151F01-FAA5-4A96-8F1E-A2B0FD5F048E}"/>
                  </a:ext>
                </a:extLst>
              </p:cNvPr>
              <p:cNvSpPr/>
              <p:nvPr/>
            </p:nvSpPr>
            <p:spPr>
              <a:xfrm>
                <a:off x="2425522" y="355577"/>
                <a:ext cx="91836" cy="131194"/>
              </a:xfrm>
              <a:custGeom>
                <a:avLst/>
                <a:gdLst>
                  <a:gd name="connsiteX0" fmla="*/ 47562 w 91835"/>
                  <a:gd name="connsiteY0" fmla="*/ 30766 h 131193"/>
                  <a:gd name="connsiteX1" fmla="*/ 54607 w 91835"/>
                  <a:gd name="connsiteY1" fmla="*/ 29458 h 131193"/>
                  <a:gd name="connsiteX2" fmla="*/ 60104 w 91835"/>
                  <a:gd name="connsiteY2" fmla="*/ 25889 h 131193"/>
                  <a:gd name="connsiteX3" fmla="*/ 63686 w 91835"/>
                  <a:gd name="connsiteY3" fmla="*/ 20416 h 131193"/>
                  <a:gd name="connsiteX4" fmla="*/ 64879 w 91835"/>
                  <a:gd name="connsiteY4" fmla="*/ 13517 h 131193"/>
                  <a:gd name="connsiteX5" fmla="*/ 55329 w 91835"/>
                  <a:gd name="connsiteY5" fmla="*/ 13517 h 131193"/>
                  <a:gd name="connsiteX6" fmla="*/ 53295 w 91835"/>
                  <a:gd name="connsiteY6" fmla="*/ 19108 h 131193"/>
                  <a:gd name="connsiteX7" fmla="*/ 47562 w 91835"/>
                  <a:gd name="connsiteY7" fmla="*/ 21250 h 131193"/>
                  <a:gd name="connsiteX8" fmla="*/ 41947 w 91835"/>
                  <a:gd name="connsiteY8" fmla="*/ 19108 h 131193"/>
                  <a:gd name="connsiteX9" fmla="*/ 39795 w 91835"/>
                  <a:gd name="connsiteY9" fmla="*/ 13517 h 131193"/>
                  <a:gd name="connsiteX10" fmla="*/ 30244 w 91835"/>
                  <a:gd name="connsiteY10" fmla="*/ 13517 h 131193"/>
                  <a:gd name="connsiteX11" fmla="*/ 31556 w 91835"/>
                  <a:gd name="connsiteY11" fmla="*/ 20416 h 131193"/>
                  <a:gd name="connsiteX12" fmla="*/ 35138 w 91835"/>
                  <a:gd name="connsiteY12" fmla="*/ 25889 h 131193"/>
                  <a:gd name="connsiteX13" fmla="*/ 40635 w 91835"/>
                  <a:gd name="connsiteY13" fmla="*/ 29458 h 131193"/>
                  <a:gd name="connsiteX14" fmla="*/ 47562 w 91835"/>
                  <a:gd name="connsiteY14" fmla="*/ 30766 h 131193"/>
                  <a:gd name="connsiteX15" fmla="*/ 67858 w 91835"/>
                  <a:gd name="connsiteY15" fmla="*/ 40283 h 131193"/>
                  <a:gd name="connsiteX16" fmla="*/ 27253 w 91835"/>
                  <a:gd name="connsiteY16" fmla="*/ 102739 h 131193"/>
                  <a:gd name="connsiteX17" fmla="*/ 26059 w 91835"/>
                  <a:gd name="connsiteY17" fmla="*/ 102739 h 131193"/>
                  <a:gd name="connsiteX18" fmla="*/ 26059 w 91835"/>
                  <a:gd name="connsiteY18" fmla="*/ 40283 h 131193"/>
                  <a:gd name="connsiteX19" fmla="*/ 13517 w 91835"/>
                  <a:gd name="connsiteY19" fmla="*/ 40283 h 131193"/>
                  <a:gd name="connsiteX20" fmla="*/ 13517 w 91835"/>
                  <a:gd name="connsiteY20" fmla="*/ 123557 h 131193"/>
                  <a:gd name="connsiteX21" fmla="*/ 27253 w 91835"/>
                  <a:gd name="connsiteY21" fmla="*/ 123557 h 131193"/>
                  <a:gd name="connsiteX22" fmla="*/ 67858 w 91835"/>
                  <a:gd name="connsiteY22" fmla="*/ 61102 h 131193"/>
                  <a:gd name="connsiteX23" fmla="*/ 69065 w 91835"/>
                  <a:gd name="connsiteY23" fmla="*/ 61102 h 131193"/>
                  <a:gd name="connsiteX24" fmla="*/ 69065 w 91835"/>
                  <a:gd name="connsiteY24" fmla="*/ 123557 h 131193"/>
                  <a:gd name="connsiteX25" fmla="*/ 81594 w 91835"/>
                  <a:gd name="connsiteY25" fmla="*/ 123557 h 131193"/>
                  <a:gd name="connsiteX26" fmla="*/ 81594 w 91835"/>
                  <a:gd name="connsiteY26" fmla="*/ 40283 h 131193"/>
                  <a:gd name="connsiteX27" fmla="*/ 67858 w 91835"/>
                  <a:gd name="connsiteY27" fmla="*/ 40283 h 1311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91835" h="131193">
                    <a:moveTo>
                      <a:pt x="47562" y="30766"/>
                    </a:moveTo>
                    <a:cubicBezTo>
                      <a:pt x="50068" y="30766"/>
                      <a:pt x="52455" y="30290"/>
                      <a:pt x="54607" y="29458"/>
                    </a:cubicBezTo>
                    <a:cubicBezTo>
                      <a:pt x="56640" y="28625"/>
                      <a:pt x="58543" y="27435"/>
                      <a:pt x="60104" y="25889"/>
                    </a:cubicBezTo>
                    <a:cubicBezTo>
                      <a:pt x="61652" y="24343"/>
                      <a:pt x="62846" y="22558"/>
                      <a:pt x="63686" y="20416"/>
                    </a:cubicBezTo>
                    <a:cubicBezTo>
                      <a:pt x="64525" y="18395"/>
                      <a:pt x="64879" y="16015"/>
                      <a:pt x="64879" y="13517"/>
                    </a:cubicBezTo>
                    <a:lnTo>
                      <a:pt x="55329" y="13517"/>
                    </a:lnTo>
                    <a:cubicBezTo>
                      <a:pt x="55329" y="15895"/>
                      <a:pt x="54607" y="17799"/>
                      <a:pt x="53295" y="19108"/>
                    </a:cubicBezTo>
                    <a:cubicBezTo>
                      <a:pt x="51852" y="20536"/>
                      <a:pt x="49950" y="21250"/>
                      <a:pt x="47562" y="21250"/>
                    </a:cubicBezTo>
                    <a:cubicBezTo>
                      <a:pt x="45174" y="21250"/>
                      <a:pt x="43259" y="20536"/>
                      <a:pt x="41947" y="19108"/>
                    </a:cubicBezTo>
                    <a:cubicBezTo>
                      <a:pt x="40517" y="17799"/>
                      <a:pt x="39795" y="15895"/>
                      <a:pt x="39795" y="13517"/>
                    </a:cubicBezTo>
                    <a:lnTo>
                      <a:pt x="30244" y="13517"/>
                    </a:lnTo>
                    <a:cubicBezTo>
                      <a:pt x="30244" y="16015"/>
                      <a:pt x="30717" y="18395"/>
                      <a:pt x="31556" y="20416"/>
                    </a:cubicBezTo>
                    <a:cubicBezTo>
                      <a:pt x="32383" y="22558"/>
                      <a:pt x="33590" y="24343"/>
                      <a:pt x="35138" y="25889"/>
                    </a:cubicBezTo>
                    <a:cubicBezTo>
                      <a:pt x="36686" y="27435"/>
                      <a:pt x="38483" y="28625"/>
                      <a:pt x="40635" y="29458"/>
                    </a:cubicBezTo>
                    <a:cubicBezTo>
                      <a:pt x="42655" y="30290"/>
                      <a:pt x="45056" y="30766"/>
                      <a:pt x="47562" y="30766"/>
                    </a:cubicBezTo>
                    <a:close/>
                    <a:moveTo>
                      <a:pt x="67858" y="40283"/>
                    </a:moveTo>
                    <a:lnTo>
                      <a:pt x="27253" y="102739"/>
                    </a:lnTo>
                    <a:lnTo>
                      <a:pt x="26059" y="102739"/>
                    </a:lnTo>
                    <a:lnTo>
                      <a:pt x="26059" y="40283"/>
                    </a:lnTo>
                    <a:lnTo>
                      <a:pt x="13517" y="40283"/>
                    </a:lnTo>
                    <a:lnTo>
                      <a:pt x="13517" y="123557"/>
                    </a:lnTo>
                    <a:lnTo>
                      <a:pt x="27253" y="123557"/>
                    </a:lnTo>
                    <a:lnTo>
                      <a:pt x="67858" y="61102"/>
                    </a:lnTo>
                    <a:lnTo>
                      <a:pt x="69065" y="61102"/>
                    </a:lnTo>
                    <a:lnTo>
                      <a:pt x="69065" y="123557"/>
                    </a:lnTo>
                    <a:lnTo>
                      <a:pt x="81594" y="123557"/>
                    </a:lnTo>
                    <a:lnTo>
                      <a:pt x="81594" y="40283"/>
                    </a:lnTo>
                    <a:lnTo>
                      <a:pt x="67858" y="40283"/>
                    </a:lnTo>
                    <a:close/>
                  </a:path>
                </a:pathLst>
              </a:custGeom>
              <a:grpFill/>
              <a:ln w="130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42" name="Полилиния: фигура 41">
                <a:extLst>
                  <a:ext uri="{FF2B5EF4-FFF2-40B4-BE49-F238E27FC236}">
                    <a16:creationId xmlns:a16="http://schemas.microsoft.com/office/drawing/2014/main" id="{529FA4CF-EA23-4B47-9575-36CC42573309}"/>
                  </a:ext>
                </a:extLst>
              </p:cNvPr>
              <p:cNvSpPr/>
              <p:nvPr/>
            </p:nvSpPr>
            <p:spPr>
              <a:xfrm>
                <a:off x="1642476" y="518301"/>
                <a:ext cx="91836" cy="104955"/>
              </a:xfrm>
              <a:custGeom>
                <a:avLst/>
                <a:gdLst>
                  <a:gd name="connsiteX0" fmla="*/ 13517 w 91835"/>
                  <a:gd name="connsiteY0" fmla="*/ 24819 h 104955"/>
                  <a:gd name="connsiteX1" fmla="*/ 41586 w 91835"/>
                  <a:gd name="connsiteY1" fmla="*/ 24819 h 104955"/>
                  <a:gd name="connsiteX2" fmla="*/ 41586 w 91835"/>
                  <a:gd name="connsiteY2" fmla="*/ 96792 h 104955"/>
                  <a:gd name="connsiteX3" fmla="*/ 54128 w 91835"/>
                  <a:gd name="connsiteY3" fmla="*/ 96792 h 104955"/>
                  <a:gd name="connsiteX4" fmla="*/ 54128 w 91835"/>
                  <a:gd name="connsiteY4" fmla="*/ 24819 h 104955"/>
                  <a:gd name="connsiteX5" fmla="*/ 82197 w 91835"/>
                  <a:gd name="connsiteY5" fmla="*/ 24819 h 104955"/>
                  <a:gd name="connsiteX6" fmla="*/ 82197 w 91835"/>
                  <a:gd name="connsiteY6" fmla="*/ 13517 h 104955"/>
                  <a:gd name="connsiteX7" fmla="*/ 13517 w 91835"/>
                  <a:gd name="connsiteY7" fmla="*/ 13517 h 104955"/>
                  <a:gd name="connsiteX8" fmla="*/ 13517 w 91835"/>
                  <a:gd name="connsiteY8" fmla="*/ 24819 h 104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1835" h="104955">
                    <a:moveTo>
                      <a:pt x="13517" y="24819"/>
                    </a:moveTo>
                    <a:lnTo>
                      <a:pt x="41586" y="24819"/>
                    </a:lnTo>
                    <a:lnTo>
                      <a:pt x="41586" y="96792"/>
                    </a:lnTo>
                    <a:lnTo>
                      <a:pt x="54128" y="96792"/>
                    </a:lnTo>
                    <a:lnTo>
                      <a:pt x="54128" y="24819"/>
                    </a:lnTo>
                    <a:lnTo>
                      <a:pt x="82197" y="24819"/>
                    </a:lnTo>
                    <a:lnTo>
                      <a:pt x="82197" y="13517"/>
                    </a:lnTo>
                    <a:lnTo>
                      <a:pt x="13517" y="13517"/>
                    </a:lnTo>
                    <a:lnTo>
                      <a:pt x="13517" y="24819"/>
                    </a:lnTo>
                    <a:close/>
                  </a:path>
                </a:pathLst>
              </a:custGeom>
              <a:grpFill/>
              <a:ln w="130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43" name="Полилиния: фигура 42">
                <a:extLst>
                  <a:ext uri="{FF2B5EF4-FFF2-40B4-BE49-F238E27FC236}">
                    <a16:creationId xmlns:a16="http://schemas.microsoft.com/office/drawing/2014/main" id="{B63E49A8-53FA-47FA-B99E-9CDF48577B90}"/>
                  </a:ext>
                </a:extLst>
              </p:cNvPr>
              <p:cNvSpPr/>
              <p:nvPr/>
            </p:nvSpPr>
            <p:spPr>
              <a:xfrm>
                <a:off x="1740388" y="518301"/>
                <a:ext cx="91836" cy="104955"/>
              </a:xfrm>
              <a:custGeom>
                <a:avLst/>
                <a:gdLst>
                  <a:gd name="connsiteX0" fmla="*/ 83391 w 91835"/>
                  <a:gd name="connsiteY0" fmla="*/ 43853 h 104955"/>
                  <a:gd name="connsiteX1" fmla="*/ 81003 w 91835"/>
                  <a:gd name="connsiteY1" fmla="*/ 32076 h 104955"/>
                  <a:gd name="connsiteX2" fmla="*/ 74076 w 91835"/>
                  <a:gd name="connsiteY2" fmla="*/ 22439 h 104955"/>
                  <a:gd name="connsiteX3" fmla="*/ 63567 w 91835"/>
                  <a:gd name="connsiteY3" fmla="*/ 15897 h 104955"/>
                  <a:gd name="connsiteX4" fmla="*/ 49949 w 91835"/>
                  <a:gd name="connsiteY4" fmla="*/ 13517 h 104955"/>
                  <a:gd name="connsiteX5" fmla="*/ 13517 w 91835"/>
                  <a:gd name="connsiteY5" fmla="*/ 13517 h 104955"/>
                  <a:gd name="connsiteX6" fmla="*/ 13517 w 91835"/>
                  <a:gd name="connsiteY6" fmla="*/ 96792 h 104955"/>
                  <a:gd name="connsiteX7" fmla="*/ 26059 w 91835"/>
                  <a:gd name="connsiteY7" fmla="*/ 96792 h 104955"/>
                  <a:gd name="connsiteX8" fmla="*/ 26059 w 91835"/>
                  <a:gd name="connsiteY8" fmla="*/ 74189 h 104955"/>
                  <a:gd name="connsiteX9" fmla="*/ 49949 w 91835"/>
                  <a:gd name="connsiteY9" fmla="*/ 74189 h 104955"/>
                  <a:gd name="connsiteX10" fmla="*/ 63567 w 91835"/>
                  <a:gd name="connsiteY10" fmla="*/ 71809 h 104955"/>
                  <a:gd name="connsiteX11" fmla="*/ 74076 w 91835"/>
                  <a:gd name="connsiteY11" fmla="*/ 65266 h 104955"/>
                  <a:gd name="connsiteX12" fmla="*/ 81003 w 91835"/>
                  <a:gd name="connsiteY12" fmla="*/ 55630 h 104955"/>
                  <a:gd name="connsiteX13" fmla="*/ 83391 w 91835"/>
                  <a:gd name="connsiteY13" fmla="*/ 43853 h 104955"/>
                  <a:gd name="connsiteX14" fmla="*/ 70849 w 91835"/>
                  <a:gd name="connsiteY14" fmla="*/ 43853 h 104955"/>
                  <a:gd name="connsiteX15" fmla="*/ 65352 w 91835"/>
                  <a:gd name="connsiteY15" fmla="*/ 57653 h 104955"/>
                  <a:gd name="connsiteX16" fmla="*/ 49949 w 91835"/>
                  <a:gd name="connsiteY16" fmla="*/ 62888 h 104955"/>
                  <a:gd name="connsiteX17" fmla="*/ 26059 w 91835"/>
                  <a:gd name="connsiteY17" fmla="*/ 62888 h 104955"/>
                  <a:gd name="connsiteX18" fmla="*/ 26059 w 91835"/>
                  <a:gd name="connsiteY18" fmla="*/ 24819 h 104955"/>
                  <a:gd name="connsiteX19" fmla="*/ 49949 w 91835"/>
                  <a:gd name="connsiteY19" fmla="*/ 24819 h 104955"/>
                  <a:gd name="connsiteX20" fmla="*/ 65352 w 91835"/>
                  <a:gd name="connsiteY20" fmla="*/ 30054 h 104955"/>
                  <a:gd name="connsiteX21" fmla="*/ 70849 w 91835"/>
                  <a:gd name="connsiteY21" fmla="*/ 43853 h 104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91835" h="104955">
                    <a:moveTo>
                      <a:pt x="83391" y="43853"/>
                    </a:moveTo>
                    <a:cubicBezTo>
                      <a:pt x="83391" y="39690"/>
                      <a:pt x="82551" y="35763"/>
                      <a:pt x="81003" y="32076"/>
                    </a:cubicBezTo>
                    <a:cubicBezTo>
                      <a:pt x="79324" y="28388"/>
                      <a:pt x="77054" y="25176"/>
                      <a:pt x="74076" y="22439"/>
                    </a:cubicBezTo>
                    <a:cubicBezTo>
                      <a:pt x="71085" y="19704"/>
                      <a:pt x="67621" y="17444"/>
                      <a:pt x="63567" y="15897"/>
                    </a:cubicBezTo>
                    <a:cubicBezTo>
                      <a:pt x="59382" y="14350"/>
                      <a:pt x="54843" y="13517"/>
                      <a:pt x="49949" y="13517"/>
                    </a:cubicBezTo>
                    <a:lnTo>
                      <a:pt x="13517" y="13517"/>
                    </a:lnTo>
                    <a:lnTo>
                      <a:pt x="13517" y="96792"/>
                    </a:lnTo>
                    <a:lnTo>
                      <a:pt x="26059" y="96792"/>
                    </a:lnTo>
                    <a:lnTo>
                      <a:pt x="26059" y="74189"/>
                    </a:lnTo>
                    <a:lnTo>
                      <a:pt x="49949" y="74189"/>
                    </a:lnTo>
                    <a:cubicBezTo>
                      <a:pt x="54843" y="74189"/>
                      <a:pt x="59382" y="73356"/>
                      <a:pt x="63567" y="71809"/>
                    </a:cubicBezTo>
                    <a:cubicBezTo>
                      <a:pt x="67621" y="70264"/>
                      <a:pt x="71085" y="68003"/>
                      <a:pt x="74076" y="65266"/>
                    </a:cubicBezTo>
                    <a:cubicBezTo>
                      <a:pt x="77054" y="62531"/>
                      <a:pt x="79324" y="59318"/>
                      <a:pt x="81003" y="55630"/>
                    </a:cubicBezTo>
                    <a:cubicBezTo>
                      <a:pt x="82551" y="51942"/>
                      <a:pt x="83391" y="48017"/>
                      <a:pt x="83391" y="43853"/>
                    </a:cubicBezTo>
                    <a:close/>
                    <a:moveTo>
                      <a:pt x="70849" y="43853"/>
                    </a:moveTo>
                    <a:cubicBezTo>
                      <a:pt x="70849" y="49564"/>
                      <a:pt x="69051" y="54203"/>
                      <a:pt x="65352" y="57653"/>
                    </a:cubicBezTo>
                    <a:cubicBezTo>
                      <a:pt x="61652" y="61102"/>
                      <a:pt x="56509" y="62888"/>
                      <a:pt x="49949" y="62888"/>
                    </a:cubicBezTo>
                    <a:lnTo>
                      <a:pt x="26059" y="62888"/>
                    </a:lnTo>
                    <a:lnTo>
                      <a:pt x="26059" y="24819"/>
                    </a:lnTo>
                    <a:lnTo>
                      <a:pt x="49949" y="24819"/>
                    </a:lnTo>
                    <a:cubicBezTo>
                      <a:pt x="56509" y="24819"/>
                      <a:pt x="61652" y="26604"/>
                      <a:pt x="65352" y="30054"/>
                    </a:cubicBezTo>
                    <a:cubicBezTo>
                      <a:pt x="69051" y="33503"/>
                      <a:pt x="70849" y="38143"/>
                      <a:pt x="70849" y="43853"/>
                    </a:cubicBezTo>
                    <a:close/>
                  </a:path>
                </a:pathLst>
              </a:custGeom>
              <a:grpFill/>
              <a:ln w="130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44" name="Полилиния: фигура 43">
                <a:extLst>
                  <a:ext uri="{FF2B5EF4-FFF2-40B4-BE49-F238E27FC236}">
                    <a16:creationId xmlns:a16="http://schemas.microsoft.com/office/drawing/2014/main" id="{214EBC2F-388E-437F-84DC-174B2A4C9A92}"/>
                  </a:ext>
                </a:extLst>
              </p:cNvPr>
              <p:cNvSpPr/>
              <p:nvPr/>
            </p:nvSpPr>
            <p:spPr>
              <a:xfrm>
                <a:off x="1831227" y="518301"/>
                <a:ext cx="104955" cy="104955"/>
              </a:xfrm>
              <a:custGeom>
                <a:avLst/>
                <a:gdLst>
                  <a:gd name="connsiteX0" fmla="*/ 34062 w 104955"/>
                  <a:gd name="connsiteY0" fmla="*/ 65862 h 104955"/>
                  <a:gd name="connsiteX1" fmla="*/ 43967 w 104955"/>
                  <a:gd name="connsiteY1" fmla="*/ 24819 h 104955"/>
                  <a:gd name="connsiteX2" fmla="*/ 61285 w 104955"/>
                  <a:gd name="connsiteY2" fmla="*/ 24819 h 104955"/>
                  <a:gd name="connsiteX3" fmla="*/ 71085 w 104955"/>
                  <a:gd name="connsiteY3" fmla="*/ 65862 h 104955"/>
                  <a:gd name="connsiteX4" fmla="*/ 34062 w 104955"/>
                  <a:gd name="connsiteY4" fmla="*/ 65862 h 104955"/>
                  <a:gd name="connsiteX5" fmla="*/ 33813 w 104955"/>
                  <a:gd name="connsiteY5" fmla="*/ 13517 h 104955"/>
                  <a:gd name="connsiteX6" fmla="*/ 13517 w 104955"/>
                  <a:gd name="connsiteY6" fmla="*/ 96792 h 104955"/>
                  <a:gd name="connsiteX7" fmla="*/ 26650 w 104955"/>
                  <a:gd name="connsiteY7" fmla="*/ 96792 h 104955"/>
                  <a:gd name="connsiteX8" fmla="*/ 31307 w 104955"/>
                  <a:gd name="connsiteY8" fmla="*/ 77163 h 104955"/>
                  <a:gd name="connsiteX9" fmla="*/ 73827 w 104955"/>
                  <a:gd name="connsiteY9" fmla="*/ 77163 h 104955"/>
                  <a:gd name="connsiteX10" fmla="*/ 78615 w 104955"/>
                  <a:gd name="connsiteY10" fmla="*/ 96792 h 104955"/>
                  <a:gd name="connsiteX11" fmla="*/ 91748 w 104955"/>
                  <a:gd name="connsiteY11" fmla="*/ 96792 h 104955"/>
                  <a:gd name="connsiteX12" fmla="*/ 71439 w 104955"/>
                  <a:gd name="connsiteY12" fmla="*/ 13517 h 104955"/>
                  <a:gd name="connsiteX13" fmla="*/ 33813 w 104955"/>
                  <a:gd name="connsiteY13" fmla="*/ 13517 h 104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04955" h="104955">
                    <a:moveTo>
                      <a:pt x="34062" y="65862"/>
                    </a:moveTo>
                    <a:lnTo>
                      <a:pt x="43967" y="24819"/>
                    </a:lnTo>
                    <a:lnTo>
                      <a:pt x="61285" y="24819"/>
                    </a:lnTo>
                    <a:lnTo>
                      <a:pt x="71085" y="65862"/>
                    </a:lnTo>
                    <a:lnTo>
                      <a:pt x="34062" y="65862"/>
                    </a:lnTo>
                    <a:close/>
                    <a:moveTo>
                      <a:pt x="33813" y="13517"/>
                    </a:moveTo>
                    <a:lnTo>
                      <a:pt x="13517" y="96792"/>
                    </a:lnTo>
                    <a:lnTo>
                      <a:pt x="26650" y="96792"/>
                    </a:lnTo>
                    <a:lnTo>
                      <a:pt x="31307" y="77163"/>
                    </a:lnTo>
                    <a:lnTo>
                      <a:pt x="73827" y="77163"/>
                    </a:lnTo>
                    <a:lnTo>
                      <a:pt x="78615" y="96792"/>
                    </a:lnTo>
                    <a:lnTo>
                      <a:pt x="91748" y="96792"/>
                    </a:lnTo>
                    <a:lnTo>
                      <a:pt x="71439" y="13517"/>
                    </a:lnTo>
                    <a:lnTo>
                      <a:pt x="33813" y="13517"/>
                    </a:lnTo>
                    <a:close/>
                  </a:path>
                </a:pathLst>
              </a:custGeom>
              <a:grpFill/>
              <a:ln w="130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45" name="Полилиния: фигура 44">
                <a:extLst>
                  <a:ext uri="{FF2B5EF4-FFF2-40B4-BE49-F238E27FC236}">
                    <a16:creationId xmlns:a16="http://schemas.microsoft.com/office/drawing/2014/main" id="{7F7DF3D0-3041-4880-9C92-AFBC5C88DB03}"/>
                  </a:ext>
                </a:extLst>
              </p:cNvPr>
              <p:cNvSpPr/>
              <p:nvPr/>
            </p:nvSpPr>
            <p:spPr>
              <a:xfrm>
                <a:off x="1939960" y="518301"/>
                <a:ext cx="91836" cy="104955"/>
              </a:xfrm>
              <a:custGeom>
                <a:avLst/>
                <a:gdLst>
                  <a:gd name="connsiteX0" fmla="*/ 13517 w 91835"/>
                  <a:gd name="connsiteY0" fmla="*/ 13517 h 104955"/>
                  <a:gd name="connsiteX1" fmla="*/ 13517 w 91835"/>
                  <a:gd name="connsiteY1" fmla="*/ 96792 h 104955"/>
                  <a:gd name="connsiteX2" fmla="*/ 26046 w 91835"/>
                  <a:gd name="connsiteY2" fmla="*/ 96792 h 104955"/>
                  <a:gd name="connsiteX3" fmla="*/ 26046 w 91835"/>
                  <a:gd name="connsiteY3" fmla="*/ 61102 h 104955"/>
                  <a:gd name="connsiteX4" fmla="*/ 68448 w 91835"/>
                  <a:gd name="connsiteY4" fmla="*/ 61102 h 104955"/>
                  <a:gd name="connsiteX5" fmla="*/ 68448 w 91835"/>
                  <a:gd name="connsiteY5" fmla="*/ 96792 h 104955"/>
                  <a:gd name="connsiteX6" fmla="*/ 80990 w 91835"/>
                  <a:gd name="connsiteY6" fmla="*/ 96792 h 104955"/>
                  <a:gd name="connsiteX7" fmla="*/ 80990 w 91835"/>
                  <a:gd name="connsiteY7" fmla="*/ 13517 h 104955"/>
                  <a:gd name="connsiteX8" fmla="*/ 68448 w 91835"/>
                  <a:gd name="connsiteY8" fmla="*/ 13517 h 104955"/>
                  <a:gd name="connsiteX9" fmla="*/ 68448 w 91835"/>
                  <a:gd name="connsiteY9" fmla="*/ 49801 h 104955"/>
                  <a:gd name="connsiteX10" fmla="*/ 26046 w 91835"/>
                  <a:gd name="connsiteY10" fmla="*/ 49801 h 104955"/>
                  <a:gd name="connsiteX11" fmla="*/ 26046 w 91835"/>
                  <a:gd name="connsiteY11" fmla="*/ 13517 h 104955"/>
                  <a:gd name="connsiteX12" fmla="*/ 13517 w 91835"/>
                  <a:gd name="connsiteY12" fmla="*/ 13517 h 104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1835" h="104955">
                    <a:moveTo>
                      <a:pt x="13517" y="13517"/>
                    </a:moveTo>
                    <a:lnTo>
                      <a:pt x="13517" y="96792"/>
                    </a:lnTo>
                    <a:lnTo>
                      <a:pt x="26046" y="96792"/>
                    </a:lnTo>
                    <a:lnTo>
                      <a:pt x="26046" y="61102"/>
                    </a:lnTo>
                    <a:lnTo>
                      <a:pt x="68448" y="61102"/>
                    </a:lnTo>
                    <a:lnTo>
                      <a:pt x="68448" y="96792"/>
                    </a:lnTo>
                    <a:lnTo>
                      <a:pt x="80990" y="96792"/>
                    </a:lnTo>
                    <a:lnTo>
                      <a:pt x="80990" y="13517"/>
                    </a:lnTo>
                    <a:lnTo>
                      <a:pt x="68448" y="13517"/>
                    </a:lnTo>
                    <a:lnTo>
                      <a:pt x="68448" y="49801"/>
                    </a:lnTo>
                    <a:lnTo>
                      <a:pt x="26046" y="49801"/>
                    </a:lnTo>
                    <a:lnTo>
                      <a:pt x="26046" y="13517"/>
                    </a:lnTo>
                    <a:lnTo>
                      <a:pt x="13517" y="13517"/>
                    </a:lnTo>
                    <a:close/>
                  </a:path>
                </a:pathLst>
              </a:custGeom>
              <a:grpFill/>
              <a:ln w="130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46" name="Полилиния: фигура 45">
                <a:extLst>
                  <a:ext uri="{FF2B5EF4-FFF2-40B4-BE49-F238E27FC236}">
                    <a16:creationId xmlns:a16="http://schemas.microsoft.com/office/drawing/2014/main" id="{544B3C31-59D9-416C-82D8-6048C5E18ECC}"/>
                  </a:ext>
                </a:extLst>
              </p:cNvPr>
              <p:cNvSpPr/>
              <p:nvPr/>
            </p:nvSpPr>
            <p:spPr>
              <a:xfrm>
                <a:off x="2039694" y="514733"/>
                <a:ext cx="104955" cy="104955"/>
              </a:xfrm>
              <a:custGeom>
                <a:avLst/>
                <a:gdLst>
                  <a:gd name="connsiteX0" fmla="*/ 57113 w 104955"/>
                  <a:gd name="connsiteY0" fmla="*/ 103929 h 104955"/>
                  <a:gd name="connsiteX1" fmla="*/ 72174 w 104955"/>
                  <a:gd name="connsiteY1" fmla="*/ 101549 h 104955"/>
                  <a:gd name="connsiteX2" fmla="*/ 84112 w 104955"/>
                  <a:gd name="connsiteY2" fmla="*/ 95007 h 104955"/>
                  <a:gd name="connsiteX3" fmla="*/ 92706 w 104955"/>
                  <a:gd name="connsiteY3" fmla="*/ 86084 h 104955"/>
                  <a:gd name="connsiteX4" fmla="*/ 97730 w 104955"/>
                  <a:gd name="connsiteY4" fmla="*/ 75973 h 104955"/>
                  <a:gd name="connsiteX5" fmla="*/ 85188 w 104955"/>
                  <a:gd name="connsiteY5" fmla="*/ 74189 h 104955"/>
                  <a:gd name="connsiteX6" fmla="*/ 81121 w 104955"/>
                  <a:gd name="connsiteY6" fmla="*/ 81088 h 104955"/>
                  <a:gd name="connsiteX7" fmla="*/ 75152 w 104955"/>
                  <a:gd name="connsiteY7" fmla="*/ 86917 h 104955"/>
                  <a:gd name="connsiteX8" fmla="*/ 67267 w 104955"/>
                  <a:gd name="connsiteY8" fmla="*/ 91081 h 104955"/>
                  <a:gd name="connsiteX9" fmla="*/ 57113 w 104955"/>
                  <a:gd name="connsiteY9" fmla="*/ 92628 h 104955"/>
                  <a:gd name="connsiteX10" fmla="*/ 45410 w 104955"/>
                  <a:gd name="connsiteY10" fmla="*/ 90011 h 104955"/>
                  <a:gd name="connsiteX11" fmla="*/ 35505 w 104955"/>
                  <a:gd name="connsiteY11" fmla="*/ 82753 h 104955"/>
                  <a:gd name="connsiteX12" fmla="*/ 28696 w 104955"/>
                  <a:gd name="connsiteY12" fmla="*/ 72046 h 104955"/>
                  <a:gd name="connsiteX13" fmla="*/ 26059 w 104955"/>
                  <a:gd name="connsiteY13" fmla="*/ 58724 h 104955"/>
                  <a:gd name="connsiteX14" fmla="*/ 28696 w 104955"/>
                  <a:gd name="connsiteY14" fmla="*/ 45400 h 104955"/>
                  <a:gd name="connsiteX15" fmla="*/ 35505 w 104955"/>
                  <a:gd name="connsiteY15" fmla="*/ 34574 h 104955"/>
                  <a:gd name="connsiteX16" fmla="*/ 45410 w 104955"/>
                  <a:gd name="connsiteY16" fmla="*/ 27435 h 104955"/>
                  <a:gd name="connsiteX17" fmla="*/ 57113 w 104955"/>
                  <a:gd name="connsiteY17" fmla="*/ 24819 h 104955"/>
                  <a:gd name="connsiteX18" fmla="*/ 66440 w 104955"/>
                  <a:gd name="connsiteY18" fmla="*/ 26247 h 104955"/>
                  <a:gd name="connsiteX19" fmla="*/ 73840 w 104955"/>
                  <a:gd name="connsiteY19" fmla="*/ 29935 h 104955"/>
                  <a:gd name="connsiteX20" fmla="*/ 79219 w 104955"/>
                  <a:gd name="connsiteY20" fmla="*/ 35287 h 104955"/>
                  <a:gd name="connsiteX21" fmla="*/ 82800 w 104955"/>
                  <a:gd name="connsiteY21" fmla="*/ 41473 h 104955"/>
                  <a:gd name="connsiteX22" fmla="*/ 95342 w 104955"/>
                  <a:gd name="connsiteY22" fmla="*/ 39689 h 104955"/>
                  <a:gd name="connsiteX23" fmla="*/ 90567 w 104955"/>
                  <a:gd name="connsiteY23" fmla="*/ 30053 h 104955"/>
                  <a:gd name="connsiteX24" fmla="*/ 82564 w 104955"/>
                  <a:gd name="connsiteY24" fmla="*/ 21726 h 104955"/>
                  <a:gd name="connsiteX25" fmla="*/ 71334 w 104955"/>
                  <a:gd name="connsiteY25" fmla="*/ 15777 h 104955"/>
                  <a:gd name="connsiteX26" fmla="*/ 57113 w 104955"/>
                  <a:gd name="connsiteY26" fmla="*/ 13517 h 104955"/>
                  <a:gd name="connsiteX27" fmla="*/ 40517 w 104955"/>
                  <a:gd name="connsiteY27" fmla="*/ 17085 h 104955"/>
                  <a:gd name="connsiteX28" fmla="*/ 26663 w 104955"/>
                  <a:gd name="connsiteY28" fmla="*/ 26722 h 104955"/>
                  <a:gd name="connsiteX29" fmla="*/ 17098 w 104955"/>
                  <a:gd name="connsiteY29" fmla="*/ 41116 h 104955"/>
                  <a:gd name="connsiteX30" fmla="*/ 13517 w 104955"/>
                  <a:gd name="connsiteY30" fmla="*/ 58724 h 104955"/>
                  <a:gd name="connsiteX31" fmla="*/ 17098 w 104955"/>
                  <a:gd name="connsiteY31" fmla="*/ 76330 h 104955"/>
                  <a:gd name="connsiteX32" fmla="*/ 26663 w 104955"/>
                  <a:gd name="connsiteY32" fmla="*/ 90605 h 104955"/>
                  <a:gd name="connsiteX33" fmla="*/ 40517 w 104955"/>
                  <a:gd name="connsiteY33" fmla="*/ 100361 h 104955"/>
                  <a:gd name="connsiteX34" fmla="*/ 57113 w 104955"/>
                  <a:gd name="connsiteY34" fmla="*/ 103929 h 104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104955" h="104955">
                    <a:moveTo>
                      <a:pt x="57113" y="103929"/>
                    </a:moveTo>
                    <a:cubicBezTo>
                      <a:pt x="62610" y="103929"/>
                      <a:pt x="67634" y="103096"/>
                      <a:pt x="72174" y="101549"/>
                    </a:cubicBezTo>
                    <a:cubicBezTo>
                      <a:pt x="76700" y="99884"/>
                      <a:pt x="80649" y="97743"/>
                      <a:pt x="84112" y="95007"/>
                    </a:cubicBezTo>
                    <a:cubicBezTo>
                      <a:pt x="87576" y="92389"/>
                      <a:pt x="90436" y="89415"/>
                      <a:pt x="92706" y="86084"/>
                    </a:cubicBezTo>
                    <a:cubicBezTo>
                      <a:pt x="94975" y="82753"/>
                      <a:pt x="96654" y="79422"/>
                      <a:pt x="97730" y="75973"/>
                    </a:cubicBezTo>
                    <a:lnTo>
                      <a:pt x="85188" y="74189"/>
                    </a:lnTo>
                    <a:cubicBezTo>
                      <a:pt x="84112" y="76567"/>
                      <a:pt x="82800" y="78828"/>
                      <a:pt x="81121" y="81088"/>
                    </a:cubicBezTo>
                    <a:cubicBezTo>
                      <a:pt x="79455" y="83349"/>
                      <a:pt x="77421" y="85252"/>
                      <a:pt x="75152" y="86917"/>
                    </a:cubicBezTo>
                    <a:cubicBezTo>
                      <a:pt x="72882" y="88702"/>
                      <a:pt x="70258" y="90011"/>
                      <a:pt x="67267" y="91081"/>
                    </a:cubicBezTo>
                    <a:cubicBezTo>
                      <a:pt x="64289" y="92152"/>
                      <a:pt x="60825" y="92628"/>
                      <a:pt x="57113" y="92628"/>
                    </a:cubicBezTo>
                    <a:cubicBezTo>
                      <a:pt x="53059" y="92628"/>
                      <a:pt x="49110" y="91795"/>
                      <a:pt x="45410" y="90011"/>
                    </a:cubicBezTo>
                    <a:cubicBezTo>
                      <a:pt x="41710" y="88227"/>
                      <a:pt x="38365" y="85847"/>
                      <a:pt x="35505" y="82753"/>
                    </a:cubicBezTo>
                    <a:cubicBezTo>
                      <a:pt x="32632" y="79779"/>
                      <a:pt x="30362" y="76211"/>
                      <a:pt x="28696" y="72046"/>
                    </a:cubicBezTo>
                    <a:cubicBezTo>
                      <a:pt x="26899" y="67884"/>
                      <a:pt x="26059" y="63482"/>
                      <a:pt x="26059" y="58724"/>
                    </a:cubicBezTo>
                    <a:cubicBezTo>
                      <a:pt x="26059" y="53964"/>
                      <a:pt x="26899" y="49562"/>
                      <a:pt x="28696" y="45400"/>
                    </a:cubicBezTo>
                    <a:cubicBezTo>
                      <a:pt x="30362" y="41236"/>
                      <a:pt x="32632" y="37667"/>
                      <a:pt x="35505" y="34574"/>
                    </a:cubicBezTo>
                    <a:cubicBezTo>
                      <a:pt x="38365" y="31599"/>
                      <a:pt x="41710" y="29221"/>
                      <a:pt x="45410" y="27435"/>
                    </a:cubicBezTo>
                    <a:cubicBezTo>
                      <a:pt x="49110" y="25651"/>
                      <a:pt x="53059" y="24819"/>
                      <a:pt x="57113" y="24819"/>
                    </a:cubicBezTo>
                    <a:cubicBezTo>
                      <a:pt x="60576" y="24819"/>
                      <a:pt x="63685" y="25294"/>
                      <a:pt x="66440" y="26247"/>
                    </a:cubicBezTo>
                    <a:cubicBezTo>
                      <a:pt x="69183" y="27198"/>
                      <a:pt x="71688" y="28388"/>
                      <a:pt x="73840" y="29935"/>
                    </a:cubicBezTo>
                    <a:cubicBezTo>
                      <a:pt x="75873" y="31480"/>
                      <a:pt x="77658" y="33266"/>
                      <a:pt x="79219" y="35287"/>
                    </a:cubicBezTo>
                    <a:cubicBezTo>
                      <a:pt x="80767" y="37310"/>
                      <a:pt x="81961" y="39451"/>
                      <a:pt x="82800" y="41473"/>
                    </a:cubicBezTo>
                    <a:lnTo>
                      <a:pt x="95342" y="39689"/>
                    </a:lnTo>
                    <a:cubicBezTo>
                      <a:pt x="94267" y="36477"/>
                      <a:pt x="92706" y="33266"/>
                      <a:pt x="90567" y="30053"/>
                    </a:cubicBezTo>
                    <a:cubicBezTo>
                      <a:pt x="88415" y="26960"/>
                      <a:pt x="85779" y="24224"/>
                      <a:pt x="82564" y="21726"/>
                    </a:cubicBezTo>
                    <a:cubicBezTo>
                      <a:pt x="79337" y="19228"/>
                      <a:pt x="75506" y="17324"/>
                      <a:pt x="71334" y="15777"/>
                    </a:cubicBezTo>
                    <a:cubicBezTo>
                      <a:pt x="67149" y="14231"/>
                      <a:pt x="62374" y="13517"/>
                      <a:pt x="57113" y="13517"/>
                    </a:cubicBezTo>
                    <a:cubicBezTo>
                      <a:pt x="51261" y="13517"/>
                      <a:pt x="45764" y="14707"/>
                      <a:pt x="40517" y="17085"/>
                    </a:cubicBezTo>
                    <a:cubicBezTo>
                      <a:pt x="35256" y="19465"/>
                      <a:pt x="30598" y="22677"/>
                      <a:pt x="26663" y="26722"/>
                    </a:cubicBezTo>
                    <a:cubicBezTo>
                      <a:pt x="22595" y="30886"/>
                      <a:pt x="19368" y="35644"/>
                      <a:pt x="17098" y="41116"/>
                    </a:cubicBezTo>
                    <a:cubicBezTo>
                      <a:pt x="14711" y="46588"/>
                      <a:pt x="13517" y="52419"/>
                      <a:pt x="13517" y="58724"/>
                    </a:cubicBezTo>
                    <a:cubicBezTo>
                      <a:pt x="13517" y="65028"/>
                      <a:pt x="14711" y="70858"/>
                      <a:pt x="17098" y="76330"/>
                    </a:cubicBezTo>
                    <a:cubicBezTo>
                      <a:pt x="19368" y="81802"/>
                      <a:pt x="22595" y="86560"/>
                      <a:pt x="26663" y="90605"/>
                    </a:cubicBezTo>
                    <a:cubicBezTo>
                      <a:pt x="30598" y="94769"/>
                      <a:pt x="35256" y="97981"/>
                      <a:pt x="40517" y="100361"/>
                    </a:cubicBezTo>
                    <a:cubicBezTo>
                      <a:pt x="45764" y="102739"/>
                      <a:pt x="51261" y="103929"/>
                      <a:pt x="57113" y="103929"/>
                    </a:cubicBezTo>
                    <a:close/>
                  </a:path>
                </a:pathLst>
              </a:custGeom>
              <a:grpFill/>
              <a:ln w="130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47" name="Полилиния: фигура 46">
                <a:extLst>
                  <a:ext uri="{FF2B5EF4-FFF2-40B4-BE49-F238E27FC236}">
                    <a16:creationId xmlns:a16="http://schemas.microsoft.com/office/drawing/2014/main" id="{C82B20F7-0D84-415C-A665-A2662456D14B}"/>
                  </a:ext>
                </a:extLst>
              </p:cNvPr>
              <p:cNvSpPr/>
              <p:nvPr/>
            </p:nvSpPr>
            <p:spPr>
              <a:xfrm>
                <a:off x="2150146" y="513543"/>
                <a:ext cx="118074" cy="118074"/>
              </a:xfrm>
              <a:custGeom>
                <a:avLst/>
                <a:gdLst>
                  <a:gd name="connsiteX0" fmla="*/ 57113 w 118074"/>
                  <a:gd name="connsiteY0" fmla="*/ 33146 h 118074"/>
                  <a:gd name="connsiteX1" fmla="*/ 57113 w 118074"/>
                  <a:gd name="connsiteY1" fmla="*/ 86680 h 118074"/>
                  <a:gd name="connsiteX2" fmla="*/ 43967 w 118074"/>
                  <a:gd name="connsiteY2" fmla="*/ 84300 h 118074"/>
                  <a:gd name="connsiteX3" fmla="*/ 34180 w 118074"/>
                  <a:gd name="connsiteY3" fmla="*/ 78710 h 118074"/>
                  <a:gd name="connsiteX4" fmla="*/ 28198 w 118074"/>
                  <a:gd name="connsiteY4" fmla="*/ 70262 h 118074"/>
                  <a:gd name="connsiteX5" fmla="*/ 26059 w 118074"/>
                  <a:gd name="connsiteY5" fmla="*/ 59914 h 118074"/>
                  <a:gd name="connsiteX6" fmla="*/ 28198 w 118074"/>
                  <a:gd name="connsiteY6" fmla="*/ 49564 h 118074"/>
                  <a:gd name="connsiteX7" fmla="*/ 34180 w 118074"/>
                  <a:gd name="connsiteY7" fmla="*/ 41236 h 118074"/>
                  <a:gd name="connsiteX8" fmla="*/ 43967 w 118074"/>
                  <a:gd name="connsiteY8" fmla="*/ 35526 h 118074"/>
                  <a:gd name="connsiteX9" fmla="*/ 57113 w 118074"/>
                  <a:gd name="connsiteY9" fmla="*/ 33146 h 118074"/>
                  <a:gd name="connsiteX10" fmla="*/ 69655 w 118074"/>
                  <a:gd name="connsiteY10" fmla="*/ 86680 h 118074"/>
                  <a:gd name="connsiteX11" fmla="*/ 69655 w 118074"/>
                  <a:gd name="connsiteY11" fmla="*/ 33146 h 118074"/>
                  <a:gd name="connsiteX12" fmla="*/ 82905 w 118074"/>
                  <a:gd name="connsiteY12" fmla="*/ 35526 h 118074"/>
                  <a:gd name="connsiteX13" fmla="*/ 92587 w 118074"/>
                  <a:gd name="connsiteY13" fmla="*/ 41236 h 118074"/>
                  <a:gd name="connsiteX14" fmla="*/ 98675 w 118074"/>
                  <a:gd name="connsiteY14" fmla="*/ 49564 h 118074"/>
                  <a:gd name="connsiteX15" fmla="*/ 100708 w 118074"/>
                  <a:gd name="connsiteY15" fmla="*/ 59914 h 118074"/>
                  <a:gd name="connsiteX16" fmla="*/ 98675 w 118074"/>
                  <a:gd name="connsiteY16" fmla="*/ 70262 h 118074"/>
                  <a:gd name="connsiteX17" fmla="*/ 92587 w 118074"/>
                  <a:gd name="connsiteY17" fmla="*/ 78710 h 118074"/>
                  <a:gd name="connsiteX18" fmla="*/ 82905 w 118074"/>
                  <a:gd name="connsiteY18" fmla="*/ 84300 h 118074"/>
                  <a:gd name="connsiteX19" fmla="*/ 69655 w 118074"/>
                  <a:gd name="connsiteY19" fmla="*/ 86680 h 118074"/>
                  <a:gd name="connsiteX20" fmla="*/ 69655 w 118074"/>
                  <a:gd name="connsiteY20" fmla="*/ 106309 h 118074"/>
                  <a:gd name="connsiteX21" fmla="*/ 69655 w 118074"/>
                  <a:gd name="connsiteY21" fmla="*/ 97981 h 118074"/>
                  <a:gd name="connsiteX22" fmla="*/ 87563 w 118074"/>
                  <a:gd name="connsiteY22" fmla="*/ 94532 h 118074"/>
                  <a:gd name="connsiteX23" fmla="*/ 101299 w 118074"/>
                  <a:gd name="connsiteY23" fmla="*/ 86204 h 118074"/>
                  <a:gd name="connsiteX24" fmla="*/ 110141 w 118074"/>
                  <a:gd name="connsiteY24" fmla="*/ 74307 h 118074"/>
                  <a:gd name="connsiteX25" fmla="*/ 113251 w 118074"/>
                  <a:gd name="connsiteY25" fmla="*/ 59914 h 118074"/>
                  <a:gd name="connsiteX26" fmla="*/ 110141 w 118074"/>
                  <a:gd name="connsiteY26" fmla="*/ 45519 h 118074"/>
                  <a:gd name="connsiteX27" fmla="*/ 101299 w 118074"/>
                  <a:gd name="connsiteY27" fmla="*/ 33503 h 118074"/>
                  <a:gd name="connsiteX28" fmla="*/ 87563 w 118074"/>
                  <a:gd name="connsiteY28" fmla="*/ 25176 h 118074"/>
                  <a:gd name="connsiteX29" fmla="*/ 69655 w 118074"/>
                  <a:gd name="connsiteY29" fmla="*/ 21845 h 118074"/>
                  <a:gd name="connsiteX30" fmla="*/ 69655 w 118074"/>
                  <a:gd name="connsiteY30" fmla="*/ 13517 h 118074"/>
                  <a:gd name="connsiteX31" fmla="*/ 57113 w 118074"/>
                  <a:gd name="connsiteY31" fmla="*/ 13517 h 118074"/>
                  <a:gd name="connsiteX32" fmla="*/ 57113 w 118074"/>
                  <a:gd name="connsiteY32" fmla="*/ 21845 h 118074"/>
                  <a:gd name="connsiteX33" fmla="*/ 39192 w 118074"/>
                  <a:gd name="connsiteY33" fmla="*/ 25176 h 118074"/>
                  <a:gd name="connsiteX34" fmla="*/ 25456 w 118074"/>
                  <a:gd name="connsiteY34" fmla="*/ 33503 h 118074"/>
                  <a:gd name="connsiteX35" fmla="*/ 16613 w 118074"/>
                  <a:gd name="connsiteY35" fmla="*/ 45519 h 118074"/>
                  <a:gd name="connsiteX36" fmla="*/ 13517 w 118074"/>
                  <a:gd name="connsiteY36" fmla="*/ 59914 h 118074"/>
                  <a:gd name="connsiteX37" fmla="*/ 16613 w 118074"/>
                  <a:gd name="connsiteY37" fmla="*/ 74307 h 118074"/>
                  <a:gd name="connsiteX38" fmla="*/ 25456 w 118074"/>
                  <a:gd name="connsiteY38" fmla="*/ 86204 h 118074"/>
                  <a:gd name="connsiteX39" fmla="*/ 39192 w 118074"/>
                  <a:gd name="connsiteY39" fmla="*/ 94532 h 118074"/>
                  <a:gd name="connsiteX40" fmla="*/ 57113 w 118074"/>
                  <a:gd name="connsiteY40" fmla="*/ 97981 h 118074"/>
                  <a:gd name="connsiteX41" fmla="*/ 57113 w 118074"/>
                  <a:gd name="connsiteY41" fmla="*/ 106309 h 118074"/>
                  <a:gd name="connsiteX42" fmla="*/ 69655 w 118074"/>
                  <a:gd name="connsiteY42" fmla="*/ 106309 h 1180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</a:cxnLst>
                <a:rect l="l" t="t" r="r" b="b"/>
                <a:pathLst>
                  <a:path w="118074" h="118074">
                    <a:moveTo>
                      <a:pt x="57113" y="33146"/>
                    </a:moveTo>
                    <a:lnTo>
                      <a:pt x="57113" y="86680"/>
                    </a:lnTo>
                    <a:cubicBezTo>
                      <a:pt x="52206" y="86560"/>
                      <a:pt x="47798" y="85729"/>
                      <a:pt x="43967" y="84300"/>
                    </a:cubicBezTo>
                    <a:cubicBezTo>
                      <a:pt x="40031" y="82992"/>
                      <a:pt x="36804" y="81088"/>
                      <a:pt x="34180" y="78710"/>
                    </a:cubicBezTo>
                    <a:cubicBezTo>
                      <a:pt x="31543" y="76330"/>
                      <a:pt x="29523" y="73475"/>
                      <a:pt x="28198" y="70262"/>
                    </a:cubicBezTo>
                    <a:cubicBezTo>
                      <a:pt x="26767" y="67051"/>
                      <a:pt x="26059" y="63602"/>
                      <a:pt x="26059" y="59914"/>
                    </a:cubicBezTo>
                    <a:cubicBezTo>
                      <a:pt x="26059" y="56226"/>
                      <a:pt x="26767" y="52775"/>
                      <a:pt x="28198" y="49564"/>
                    </a:cubicBezTo>
                    <a:cubicBezTo>
                      <a:pt x="29523" y="46351"/>
                      <a:pt x="31543" y="43615"/>
                      <a:pt x="34180" y="41236"/>
                    </a:cubicBezTo>
                    <a:cubicBezTo>
                      <a:pt x="36804" y="38857"/>
                      <a:pt x="40031" y="36953"/>
                      <a:pt x="43967" y="35526"/>
                    </a:cubicBezTo>
                    <a:cubicBezTo>
                      <a:pt x="47798" y="34099"/>
                      <a:pt x="52206" y="33266"/>
                      <a:pt x="57113" y="33146"/>
                    </a:cubicBezTo>
                    <a:close/>
                    <a:moveTo>
                      <a:pt x="69655" y="86680"/>
                    </a:moveTo>
                    <a:lnTo>
                      <a:pt x="69655" y="33146"/>
                    </a:lnTo>
                    <a:cubicBezTo>
                      <a:pt x="74548" y="33266"/>
                      <a:pt x="78970" y="34099"/>
                      <a:pt x="82905" y="35526"/>
                    </a:cubicBezTo>
                    <a:cubicBezTo>
                      <a:pt x="86736" y="36953"/>
                      <a:pt x="89951" y="38857"/>
                      <a:pt x="92587" y="41236"/>
                    </a:cubicBezTo>
                    <a:cubicBezTo>
                      <a:pt x="95211" y="43615"/>
                      <a:pt x="97245" y="46351"/>
                      <a:pt x="98675" y="49564"/>
                    </a:cubicBezTo>
                    <a:cubicBezTo>
                      <a:pt x="99987" y="52775"/>
                      <a:pt x="100708" y="56226"/>
                      <a:pt x="100708" y="59914"/>
                    </a:cubicBezTo>
                    <a:cubicBezTo>
                      <a:pt x="100708" y="63602"/>
                      <a:pt x="99987" y="67051"/>
                      <a:pt x="98675" y="70262"/>
                    </a:cubicBezTo>
                    <a:cubicBezTo>
                      <a:pt x="97245" y="73475"/>
                      <a:pt x="95211" y="76330"/>
                      <a:pt x="92587" y="78710"/>
                    </a:cubicBezTo>
                    <a:cubicBezTo>
                      <a:pt x="89951" y="81088"/>
                      <a:pt x="86736" y="82992"/>
                      <a:pt x="82905" y="84300"/>
                    </a:cubicBezTo>
                    <a:cubicBezTo>
                      <a:pt x="78970" y="85729"/>
                      <a:pt x="74548" y="86560"/>
                      <a:pt x="69655" y="86680"/>
                    </a:cubicBezTo>
                    <a:close/>
                    <a:moveTo>
                      <a:pt x="69655" y="106309"/>
                    </a:moveTo>
                    <a:lnTo>
                      <a:pt x="69655" y="97981"/>
                    </a:lnTo>
                    <a:cubicBezTo>
                      <a:pt x="76214" y="97863"/>
                      <a:pt x="82197" y="96673"/>
                      <a:pt x="87563" y="94532"/>
                    </a:cubicBezTo>
                    <a:cubicBezTo>
                      <a:pt x="92942" y="92509"/>
                      <a:pt x="97481" y="89654"/>
                      <a:pt x="101299" y="86204"/>
                    </a:cubicBezTo>
                    <a:cubicBezTo>
                      <a:pt x="105130" y="82755"/>
                      <a:pt x="108108" y="78828"/>
                      <a:pt x="110141" y="74307"/>
                    </a:cubicBezTo>
                    <a:cubicBezTo>
                      <a:pt x="112175" y="69787"/>
                      <a:pt x="113251" y="65029"/>
                      <a:pt x="113251" y="59914"/>
                    </a:cubicBezTo>
                    <a:cubicBezTo>
                      <a:pt x="113251" y="54797"/>
                      <a:pt x="112175" y="50039"/>
                      <a:pt x="110141" y="45519"/>
                    </a:cubicBezTo>
                    <a:cubicBezTo>
                      <a:pt x="108108" y="40998"/>
                      <a:pt x="105130" y="36953"/>
                      <a:pt x="101299" y="33503"/>
                    </a:cubicBezTo>
                    <a:cubicBezTo>
                      <a:pt x="97481" y="30054"/>
                      <a:pt x="92942" y="27317"/>
                      <a:pt x="87563" y="25176"/>
                    </a:cubicBezTo>
                    <a:cubicBezTo>
                      <a:pt x="82197" y="23153"/>
                      <a:pt x="76214" y="21963"/>
                      <a:pt x="69655" y="21845"/>
                    </a:cubicBezTo>
                    <a:lnTo>
                      <a:pt x="69655" y="13517"/>
                    </a:lnTo>
                    <a:lnTo>
                      <a:pt x="57113" y="13517"/>
                    </a:lnTo>
                    <a:lnTo>
                      <a:pt x="57113" y="21845"/>
                    </a:lnTo>
                    <a:cubicBezTo>
                      <a:pt x="50540" y="21963"/>
                      <a:pt x="44571" y="23153"/>
                      <a:pt x="39192" y="25176"/>
                    </a:cubicBezTo>
                    <a:cubicBezTo>
                      <a:pt x="33813" y="27317"/>
                      <a:pt x="29273" y="30054"/>
                      <a:pt x="25456" y="33503"/>
                    </a:cubicBezTo>
                    <a:cubicBezTo>
                      <a:pt x="21638" y="36953"/>
                      <a:pt x="18647" y="40998"/>
                      <a:pt x="16613" y="45519"/>
                    </a:cubicBezTo>
                    <a:cubicBezTo>
                      <a:pt x="14593" y="50039"/>
                      <a:pt x="13517" y="54797"/>
                      <a:pt x="13517" y="59914"/>
                    </a:cubicBezTo>
                    <a:cubicBezTo>
                      <a:pt x="13517" y="65029"/>
                      <a:pt x="14593" y="69787"/>
                      <a:pt x="16613" y="74307"/>
                    </a:cubicBezTo>
                    <a:cubicBezTo>
                      <a:pt x="18647" y="78828"/>
                      <a:pt x="21638" y="82755"/>
                      <a:pt x="25456" y="86204"/>
                    </a:cubicBezTo>
                    <a:cubicBezTo>
                      <a:pt x="29273" y="89654"/>
                      <a:pt x="33813" y="92509"/>
                      <a:pt x="39192" y="94532"/>
                    </a:cubicBezTo>
                    <a:cubicBezTo>
                      <a:pt x="44571" y="96673"/>
                      <a:pt x="50540" y="97863"/>
                      <a:pt x="57113" y="97981"/>
                    </a:cubicBezTo>
                    <a:lnTo>
                      <a:pt x="57113" y="106309"/>
                    </a:lnTo>
                    <a:lnTo>
                      <a:pt x="69655" y="106309"/>
                    </a:lnTo>
                    <a:close/>
                  </a:path>
                </a:pathLst>
              </a:custGeom>
              <a:grpFill/>
              <a:ln w="130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48" name="Полилиния: фигура 47">
                <a:extLst>
                  <a:ext uri="{FF2B5EF4-FFF2-40B4-BE49-F238E27FC236}">
                    <a16:creationId xmlns:a16="http://schemas.microsoft.com/office/drawing/2014/main" id="{0D0BB878-FD05-478C-968D-C7DA5FCC381D}"/>
                  </a:ext>
                </a:extLst>
              </p:cNvPr>
              <p:cNvSpPr/>
              <p:nvPr/>
            </p:nvSpPr>
            <p:spPr>
              <a:xfrm>
                <a:off x="2277286" y="514733"/>
                <a:ext cx="104955" cy="104955"/>
              </a:xfrm>
              <a:custGeom>
                <a:avLst/>
                <a:gdLst>
                  <a:gd name="connsiteX0" fmla="*/ 103109 w 104955"/>
                  <a:gd name="connsiteY0" fmla="*/ 58724 h 104955"/>
                  <a:gd name="connsiteX1" fmla="*/ 99528 w 104955"/>
                  <a:gd name="connsiteY1" fmla="*/ 41116 h 104955"/>
                  <a:gd name="connsiteX2" fmla="*/ 89846 w 104955"/>
                  <a:gd name="connsiteY2" fmla="*/ 26722 h 104955"/>
                  <a:gd name="connsiteX3" fmla="*/ 75637 w 104955"/>
                  <a:gd name="connsiteY3" fmla="*/ 17085 h 104955"/>
                  <a:gd name="connsiteX4" fmla="*/ 58320 w 104955"/>
                  <a:gd name="connsiteY4" fmla="*/ 13517 h 104955"/>
                  <a:gd name="connsiteX5" fmla="*/ 40989 w 104955"/>
                  <a:gd name="connsiteY5" fmla="*/ 17085 h 104955"/>
                  <a:gd name="connsiteX6" fmla="*/ 26781 w 104955"/>
                  <a:gd name="connsiteY6" fmla="*/ 26722 h 104955"/>
                  <a:gd name="connsiteX7" fmla="*/ 17112 w 104955"/>
                  <a:gd name="connsiteY7" fmla="*/ 41116 h 104955"/>
                  <a:gd name="connsiteX8" fmla="*/ 13517 w 104955"/>
                  <a:gd name="connsiteY8" fmla="*/ 58724 h 104955"/>
                  <a:gd name="connsiteX9" fmla="*/ 17112 w 104955"/>
                  <a:gd name="connsiteY9" fmla="*/ 76330 h 104955"/>
                  <a:gd name="connsiteX10" fmla="*/ 26781 w 104955"/>
                  <a:gd name="connsiteY10" fmla="*/ 90605 h 104955"/>
                  <a:gd name="connsiteX11" fmla="*/ 40989 w 104955"/>
                  <a:gd name="connsiteY11" fmla="*/ 100361 h 104955"/>
                  <a:gd name="connsiteX12" fmla="*/ 58320 w 104955"/>
                  <a:gd name="connsiteY12" fmla="*/ 103929 h 104955"/>
                  <a:gd name="connsiteX13" fmla="*/ 75637 w 104955"/>
                  <a:gd name="connsiteY13" fmla="*/ 100361 h 104955"/>
                  <a:gd name="connsiteX14" fmla="*/ 89846 w 104955"/>
                  <a:gd name="connsiteY14" fmla="*/ 90605 h 104955"/>
                  <a:gd name="connsiteX15" fmla="*/ 99528 w 104955"/>
                  <a:gd name="connsiteY15" fmla="*/ 76330 h 104955"/>
                  <a:gd name="connsiteX16" fmla="*/ 103109 w 104955"/>
                  <a:gd name="connsiteY16" fmla="*/ 58724 h 104955"/>
                  <a:gd name="connsiteX17" fmla="*/ 26059 w 104955"/>
                  <a:gd name="connsiteY17" fmla="*/ 58724 h 104955"/>
                  <a:gd name="connsiteX18" fmla="*/ 28696 w 104955"/>
                  <a:gd name="connsiteY18" fmla="*/ 45400 h 104955"/>
                  <a:gd name="connsiteX19" fmla="*/ 35741 w 104955"/>
                  <a:gd name="connsiteY19" fmla="*/ 34574 h 104955"/>
                  <a:gd name="connsiteX20" fmla="*/ 46014 w 104955"/>
                  <a:gd name="connsiteY20" fmla="*/ 27435 h 104955"/>
                  <a:gd name="connsiteX21" fmla="*/ 58320 w 104955"/>
                  <a:gd name="connsiteY21" fmla="*/ 24819 h 104955"/>
                  <a:gd name="connsiteX22" fmla="*/ 70613 w 104955"/>
                  <a:gd name="connsiteY22" fmla="*/ 27435 h 104955"/>
                  <a:gd name="connsiteX23" fmla="*/ 80885 w 104955"/>
                  <a:gd name="connsiteY23" fmla="*/ 34574 h 104955"/>
                  <a:gd name="connsiteX24" fmla="*/ 87930 w 104955"/>
                  <a:gd name="connsiteY24" fmla="*/ 45400 h 104955"/>
                  <a:gd name="connsiteX25" fmla="*/ 90567 w 104955"/>
                  <a:gd name="connsiteY25" fmla="*/ 58724 h 104955"/>
                  <a:gd name="connsiteX26" fmla="*/ 87930 w 104955"/>
                  <a:gd name="connsiteY26" fmla="*/ 72046 h 104955"/>
                  <a:gd name="connsiteX27" fmla="*/ 80885 w 104955"/>
                  <a:gd name="connsiteY27" fmla="*/ 82753 h 104955"/>
                  <a:gd name="connsiteX28" fmla="*/ 70613 w 104955"/>
                  <a:gd name="connsiteY28" fmla="*/ 90011 h 104955"/>
                  <a:gd name="connsiteX29" fmla="*/ 58320 w 104955"/>
                  <a:gd name="connsiteY29" fmla="*/ 92628 h 104955"/>
                  <a:gd name="connsiteX30" fmla="*/ 46014 w 104955"/>
                  <a:gd name="connsiteY30" fmla="*/ 90011 h 104955"/>
                  <a:gd name="connsiteX31" fmla="*/ 35741 w 104955"/>
                  <a:gd name="connsiteY31" fmla="*/ 82753 h 104955"/>
                  <a:gd name="connsiteX32" fmla="*/ 28696 w 104955"/>
                  <a:gd name="connsiteY32" fmla="*/ 72046 h 104955"/>
                  <a:gd name="connsiteX33" fmla="*/ 26059 w 104955"/>
                  <a:gd name="connsiteY33" fmla="*/ 58724 h 104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104955" h="104955">
                    <a:moveTo>
                      <a:pt x="103109" y="58724"/>
                    </a:moveTo>
                    <a:cubicBezTo>
                      <a:pt x="103109" y="52419"/>
                      <a:pt x="101915" y="46588"/>
                      <a:pt x="99528" y="41116"/>
                    </a:cubicBezTo>
                    <a:cubicBezTo>
                      <a:pt x="97127" y="35644"/>
                      <a:pt x="93913" y="30886"/>
                      <a:pt x="89846" y="26722"/>
                    </a:cubicBezTo>
                    <a:cubicBezTo>
                      <a:pt x="85792" y="22677"/>
                      <a:pt x="81003" y="19465"/>
                      <a:pt x="75637" y="17085"/>
                    </a:cubicBezTo>
                    <a:cubicBezTo>
                      <a:pt x="70258" y="14707"/>
                      <a:pt x="64407" y="13517"/>
                      <a:pt x="58320" y="13517"/>
                    </a:cubicBezTo>
                    <a:cubicBezTo>
                      <a:pt x="52219" y="13517"/>
                      <a:pt x="46368" y="14707"/>
                      <a:pt x="40989" y="17085"/>
                    </a:cubicBezTo>
                    <a:cubicBezTo>
                      <a:pt x="35623" y="19465"/>
                      <a:pt x="30848" y="22677"/>
                      <a:pt x="26781" y="26722"/>
                    </a:cubicBezTo>
                    <a:cubicBezTo>
                      <a:pt x="22714" y="30886"/>
                      <a:pt x="19499" y="35644"/>
                      <a:pt x="17112" y="41116"/>
                    </a:cubicBezTo>
                    <a:cubicBezTo>
                      <a:pt x="14711" y="46588"/>
                      <a:pt x="13517" y="52419"/>
                      <a:pt x="13517" y="58724"/>
                    </a:cubicBezTo>
                    <a:cubicBezTo>
                      <a:pt x="13517" y="65028"/>
                      <a:pt x="14711" y="70858"/>
                      <a:pt x="17112" y="76330"/>
                    </a:cubicBezTo>
                    <a:cubicBezTo>
                      <a:pt x="19499" y="81802"/>
                      <a:pt x="22714" y="86560"/>
                      <a:pt x="26781" y="90605"/>
                    </a:cubicBezTo>
                    <a:cubicBezTo>
                      <a:pt x="30848" y="94769"/>
                      <a:pt x="35623" y="97981"/>
                      <a:pt x="40989" y="100361"/>
                    </a:cubicBezTo>
                    <a:cubicBezTo>
                      <a:pt x="46368" y="102739"/>
                      <a:pt x="52219" y="103929"/>
                      <a:pt x="58320" y="103929"/>
                    </a:cubicBezTo>
                    <a:cubicBezTo>
                      <a:pt x="64407" y="103929"/>
                      <a:pt x="70258" y="102739"/>
                      <a:pt x="75637" y="100361"/>
                    </a:cubicBezTo>
                    <a:cubicBezTo>
                      <a:pt x="81003" y="97981"/>
                      <a:pt x="85792" y="94769"/>
                      <a:pt x="89846" y="90605"/>
                    </a:cubicBezTo>
                    <a:cubicBezTo>
                      <a:pt x="93913" y="86560"/>
                      <a:pt x="97127" y="81802"/>
                      <a:pt x="99528" y="76330"/>
                    </a:cubicBezTo>
                    <a:cubicBezTo>
                      <a:pt x="101915" y="70858"/>
                      <a:pt x="103109" y="65028"/>
                      <a:pt x="103109" y="58724"/>
                    </a:cubicBezTo>
                    <a:close/>
                    <a:moveTo>
                      <a:pt x="26059" y="58724"/>
                    </a:moveTo>
                    <a:cubicBezTo>
                      <a:pt x="26059" y="53964"/>
                      <a:pt x="26899" y="49562"/>
                      <a:pt x="28696" y="45400"/>
                    </a:cubicBezTo>
                    <a:cubicBezTo>
                      <a:pt x="30480" y="41236"/>
                      <a:pt x="32750" y="37667"/>
                      <a:pt x="35741" y="34574"/>
                    </a:cubicBezTo>
                    <a:cubicBezTo>
                      <a:pt x="38719" y="31599"/>
                      <a:pt x="42065" y="29221"/>
                      <a:pt x="46014" y="27435"/>
                    </a:cubicBezTo>
                    <a:cubicBezTo>
                      <a:pt x="49950" y="25651"/>
                      <a:pt x="54017" y="24819"/>
                      <a:pt x="58320" y="24819"/>
                    </a:cubicBezTo>
                    <a:cubicBezTo>
                      <a:pt x="62610" y="24819"/>
                      <a:pt x="66677" y="25651"/>
                      <a:pt x="70613" y="27435"/>
                    </a:cubicBezTo>
                    <a:cubicBezTo>
                      <a:pt x="74561" y="29221"/>
                      <a:pt x="77907" y="31599"/>
                      <a:pt x="80885" y="34574"/>
                    </a:cubicBezTo>
                    <a:cubicBezTo>
                      <a:pt x="83876" y="37667"/>
                      <a:pt x="86146" y="41236"/>
                      <a:pt x="87930" y="45400"/>
                    </a:cubicBezTo>
                    <a:cubicBezTo>
                      <a:pt x="89728" y="49562"/>
                      <a:pt x="90567" y="53964"/>
                      <a:pt x="90567" y="58724"/>
                    </a:cubicBezTo>
                    <a:cubicBezTo>
                      <a:pt x="90567" y="63482"/>
                      <a:pt x="89728" y="67884"/>
                      <a:pt x="87930" y="72046"/>
                    </a:cubicBezTo>
                    <a:cubicBezTo>
                      <a:pt x="86146" y="76211"/>
                      <a:pt x="83876" y="79779"/>
                      <a:pt x="80885" y="82753"/>
                    </a:cubicBezTo>
                    <a:cubicBezTo>
                      <a:pt x="77907" y="85847"/>
                      <a:pt x="74561" y="88227"/>
                      <a:pt x="70613" y="90011"/>
                    </a:cubicBezTo>
                    <a:cubicBezTo>
                      <a:pt x="66677" y="91795"/>
                      <a:pt x="62610" y="92628"/>
                      <a:pt x="58320" y="92628"/>
                    </a:cubicBezTo>
                    <a:cubicBezTo>
                      <a:pt x="54017" y="92628"/>
                      <a:pt x="49950" y="91795"/>
                      <a:pt x="46014" y="90011"/>
                    </a:cubicBezTo>
                    <a:cubicBezTo>
                      <a:pt x="42065" y="88227"/>
                      <a:pt x="38719" y="85847"/>
                      <a:pt x="35741" y="82753"/>
                    </a:cubicBezTo>
                    <a:cubicBezTo>
                      <a:pt x="32750" y="79779"/>
                      <a:pt x="30480" y="76211"/>
                      <a:pt x="28696" y="72046"/>
                    </a:cubicBezTo>
                    <a:cubicBezTo>
                      <a:pt x="26899" y="67884"/>
                      <a:pt x="26059" y="63482"/>
                      <a:pt x="26059" y="58724"/>
                    </a:cubicBezTo>
                    <a:close/>
                  </a:path>
                </a:pathLst>
              </a:custGeom>
              <a:grpFill/>
              <a:ln w="130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49" name="Полилиния: фигура 48">
                <a:extLst>
                  <a:ext uri="{FF2B5EF4-FFF2-40B4-BE49-F238E27FC236}">
                    <a16:creationId xmlns:a16="http://schemas.microsoft.com/office/drawing/2014/main" id="{5C602C8B-DBA4-4C6E-A5B8-4979051E6626}"/>
                  </a:ext>
                </a:extLst>
              </p:cNvPr>
              <p:cNvSpPr/>
              <p:nvPr/>
            </p:nvSpPr>
            <p:spPr>
              <a:xfrm>
                <a:off x="2399165" y="518301"/>
                <a:ext cx="91836" cy="104955"/>
              </a:xfrm>
              <a:custGeom>
                <a:avLst/>
                <a:gdLst>
                  <a:gd name="connsiteX0" fmla="*/ 83391 w 91835"/>
                  <a:gd name="connsiteY0" fmla="*/ 43853 h 104955"/>
                  <a:gd name="connsiteX1" fmla="*/ 81003 w 91835"/>
                  <a:gd name="connsiteY1" fmla="*/ 32076 h 104955"/>
                  <a:gd name="connsiteX2" fmla="*/ 74076 w 91835"/>
                  <a:gd name="connsiteY2" fmla="*/ 22439 h 104955"/>
                  <a:gd name="connsiteX3" fmla="*/ 63554 w 91835"/>
                  <a:gd name="connsiteY3" fmla="*/ 15897 h 104955"/>
                  <a:gd name="connsiteX4" fmla="*/ 49936 w 91835"/>
                  <a:gd name="connsiteY4" fmla="*/ 13517 h 104955"/>
                  <a:gd name="connsiteX5" fmla="*/ 13517 w 91835"/>
                  <a:gd name="connsiteY5" fmla="*/ 13517 h 104955"/>
                  <a:gd name="connsiteX6" fmla="*/ 13517 w 91835"/>
                  <a:gd name="connsiteY6" fmla="*/ 96792 h 104955"/>
                  <a:gd name="connsiteX7" fmla="*/ 26059 w 91835"/>
                  <a:gd name="connsiteY7" fmla="*/ 96792 h 104955"/>
                  <a:gd name="connsiteX8" fmla="*/ 26059 w 91835"/>
                  <a:gd name="connsiteY8" fmla="*/ 74189 h 104955"/>
                  <a:gd name="connsiteX9" fmla="*/ 49936 w 91835"/>
                  <a:gd name="connsiteY9" fmla="*/ 74189 h 104955"/>
                  <a:gd name="connsiteX10" fmla="*/ 63554 w 91835"/>
                  <a:gd name="connsiteY10" fmla="*/ 71809 h 104955"/>
                  <a:gd name="connsiteX11" fmla="*/ 74076 w 91835"/>
                  <a:gd name="connsiteY11" fmla="*/ 65266 h 104955"/>
                  <a:gd name="connsiteX12" fmla="*/ 81003 w 91835"/>
                  <a:gd name="connsiteY12" fmla="*/ 55630 h 104955"/>
                  <a:gd name="connsiteX13" fmla="*/ 83391 w 91835"/>
                  <a:gd name="connsiteY13" fmla="*/ 43853 h 104955"/>
                  <a:gd name="connsiteX14" fmla="*/ 70849 w 91835"/>
                  <a:gd name="connsiteY14" fmla="*/ 43853 h 104955"/>
                  <a:gd name="connsiteX15" fmla="*/ 65351 w 91835"/>
                  <a:gd name="connsiteY15" fmla="*/ 57653 h 104955"/>
                  <a:gd name="connsiteX16" fmla="*/ 49936 w 91835"/>
                  <a:gd name="connsiteY16" fmla="*/ 62888 h 104955"/>
                  <a:gd name="connsiteX17" fmla="*/ 26059 w 91835"/>
                  <a:gd name="connsiteY17" fmla="*/ 62888 h 104955"/>
                  <a:gd name="connsiteX18" fmla="*/ 26059 w 91835"/>
                  <a:gd name="connsiteY18" fmla="*/ 24819 h 104955"/>
                  <a:gd name="connsiteX19" fmla="*/ 49936 w 91835"/>
                  <a:gd name="connsiteY19" fmla="*/ 24819 h 104955"/>
                  <a:gd name="connsiteX20" fmla="*/ 65351 w 91835"/>
                  <a:gd name="connsiteY20" fmla="*/ 30054 h 104955"/>
                  <a:gd name="connsiteX21" fmla="*/ 70849 w 91835"/>
                  <a:gd name="connsiteY21" fmla="*/ 43853 h 104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91835" h="104955">
                    <a:moveTo>
                      <a:pt x="83391" y="43853"/>
                    </a:moveTo>
                    <a:cubicBezTo>
                      <a:pt x="83391" y="39690"/>
                      <a:pt x="82551" y="35763"/>
                      <a:pt x="81003" y="32076"/>
                    </a:cubicBezTo>
                    <a:cubicBezTo>
                      <a:pt x="79324" y="28388"/>
                      <a:pt x="77054" y="25176"/>
                      <a:pt x="74076" y="22439"/>
                    </a:cubicBezTo>
                    <a:cubicBezTo>
                      <a:pt x="71085" y="19704"/>
                      <a:pt x="67621" y="17444"/>
                      <a:pt x="63554" y="15897"/>
                    </a:cubicBezTo>
                    <a:cubicBezTo>
                      <a:pt x="59382" y="14350"/>
                      <a:pt x="54843" y="13517"/>
                      <a:pt x="49936" y="13517"/>
                    </a:cubicBezTo>
                    <a:lnTo>
                      <a:pt x="13517" y="13517"/>
                    </a:lnTo>
                    <a:lnTo>
                      <a:pt x="13517" y="96792"/>
                    </a:lnTo>
                    <a:lnTo>
                      <a:pt x="26059" y="96792"/>
                    </a:lnTo>
                    <a:lnTo>
                      <a:pt x="26059" y="74189"/>
                    </a:lnTo>
                    <a:lnTo>
                      <a:pt x="49936" y="74189"/>
                    </a:lnTo>
                    <a:cubicBezTo>
                      <a:pt x="54843" y="74189"/>
                      <a:pt x="59382" y="73356"/>
                      <a:pt x="63554" y="71809"/>
                    </a:cubicBezTo>
                    <a:cubicBezTo>
                      <a:pt x="67621" y="70264"/>
                      <a:pt x="71085" y="68003"/>
                      <a:pt x="74076" y="65266"/>
                    </a:cubicBezTo>
                    <a:cubicBezTo>
                      <a:pt x="77054" y="62531"/>
                      <a:pt x="79324" y="59318"/>
                      <a:pt x="81003" y="55630"/>
                    </a:cubicBezTo>
                    <a:cubicBezTo>
                      <a:pt x="82551" y="51942"/>
                      <a:pt x="83391" y="48017"/>
                      <a:pt x="83391" y="43853"/>
                    </a:cubicBezTo>
                    <a:close/>
                    <a:moveTo>
                      <a:pt x="70849" y="43853"/>
                    </a:moveTo>
                    <a:cubicBezTo>
                      <a:pt x="70849" y="49564"/>
                      <a:pt x="69051" y="54203"/>
                      <a:pt x="65351" y="57653"/>
                    </a:cubicBezTo>
                    <a:cubicBezTo>
                      <a:pt x="61652" y="61102"/>
                      <a:pt x="56509" y="62888"/>
                      <a:pt x="49936" y="62888"/>
                    </a:cubicBezTo>
                    <a:lnTo>
                      <a:pt x="26059" y="62888"/>
                    </a:lnTo>
                    <a:lnTo>
                      <a:pt x="26059" y="24819"/>
                    </a:lnTo>
                    <a:lnTo>
                      <a:pt x="49936" y="24819"/>
                    </a:lnTo>
                    <a:cubicBezTo>
                      <a:pt x="56509" y="24819"/>
                      <a:pt x="61652" y="26604"/>
                      <a:pt x="65351" y="30054"/>
                    </a:cubicBezTo>
                    <a:cubicBezTo>
                      <a:pt x="69051" y="33503"/>
                      <a:pt x="70849" y="38143"/>
                      <a:pt x="70849" y="43853"/>
                    </a:cubicBezTo>
                    <a:close/>
                  </a:path>
                </a:pathLst>
              </a:custGeom>
              <a:grpFill/>
              <a:ln w="130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50" name="Полилиния: фигура 49">
                <a:extLst>
                  <a:ext uri="{FF2B5EF4-FFF2-40B4-BE49-F238E27FC236}">
                    <a16:creationId xmlns:a16="http://schemas.microsoft.com/office/drawing/2014/main" id="{A4766036-3D28-4136-9C9D-67CE25172F25}"/>
                  </a:ext>
                </a:extLst>
              </p:cNvPr>
              <p:cNvSpPr/>
              <p:nvPr/>
            </p:nvSpPr>
            <p:spPr>
              <a:xfrm>
                <a:off x="2501916" y="518301"/>
                <a:ext cx="104955" cy="104955"/>
              </a:xfrm>
              <a:custGeom>
                <a:avLst/>
                <a:gdLst>
                  <a:gd name="connsiteX0" fmla="*/ 56522 w 104955"/>
                  <a:gd name="connsiteY0" fmla="*/ 67646 h 104955"/>
                  <a:gd name="connsiteX1" fmla="*/ 85778 w 104955"/>
                  <a:gd name="connsiteY1" fmla="*/ 31362 h 104955"/>
                  <a:gd name="connsiteX2" fmla="*/ 86972 w 104955"/>
                  <a:gd name="connsiteY2" fmla="*/ 31362 h 104955"/>
                  <a:gd name="connsiteX3" fmla="*/ 86972 w 104955"/>
                  <a:gd name="connsiteY3" fmla="*/ 96792 h 104955"/>
                  <a:gd name="connsiteX4" fmla="*/ 99514 w 104955"/>
                  <a:gd name="connsiteY4" fmla="*/ 96792 h 104955"/>
                  <a:gd name="connsiteX5" fmla="*/ 99514 w 104955"/>
                  <a:gd name="connsiteY5" fmla="*/ 13517 h 104955"/>
                  <a:gd name="connsiteX6" fmla="*/ 85778 w 104955"/>
                  <a:gd name="connsiteY6" fmla="*/ 13517 h 104955"/>
                  <a:gd name="connsiteX7" fmla="*/ 56522 w 104955"/>
                  <a:gd name="connsiteY7" fmla="*/ 49801 h 104955"/>
                  <a:gd name="connsiteX8" fmla="*/ 27253 w 104955"/>
                  <a:gd name="connsiteY8" fmla="*/ 13517 h 104955"/>
                  <a:gd name="connsiteX9" fmla="*/ 13517 w 104955"/>
                  <a:gd name="connsiteY9" fmla="*/ 13517 h 104955"/>
                  <a:gd name="connsiteX10" fmla="*/ 13517 w 104955"/>
                  <a:gd name="connsiteY10" fmla="*/ 96792 h 104955"/>
                  <a:gd name="connsiteX11" fmla="*/ 26059 w 104955"/>
                  <a:gd name="connsiteY11" fmla="*/ 96792 h 104955"/>
                  <a:gd name="connsiteX12" fmla="*/ 26059 w 104955"/>
                  <a:gd name="connsiteY12" fmla="*/ 31362 h 104955"/>
                  <a:gd name="connsiteX13" fmla="*/ 27253 w 104955"/>
                  <a:gd name="connsiteY13" fmla="*/ 31362 h 104955"/>
                  <a:gd name="connsiteX14" fmla="*/ 56522 w 104955"/>
                  <a:gd name="connsiteY14" fmla="*/ 67646 h 104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04955" h="104955">
                    <a:moveTo>
                      <a:pt x="56522" y="67646"/>
                    </a:moveTo>
                    <a:lnTo>
                      <a:pt x="85778" y="31362"/>
                    </a:lnTo>
                    <a:lnTo>
                      <a:pt x="86972" y="31362"/>
                    </a:lnTo>
                    <a:lnTo>
                      <a:pt x="86972" y="96792"/>
                    </a:lnTo>
                    <a:lnTo>
                      <a:pt x="99514" y="96792"/>
                    </a:lnTo>
                    <a:lnTo>
                      <a:pt x="99514" y="13517"/>
                    </a:lnTo>
                    <a:lnTo>
                      <a:pt x="85778" y="13517"/>
                    </a:lnTo>
                    <a:lnTo>
                      <a:pt x="56522" y="49801"/>
                    </a:lnTo>
                    <a:lnTo>
                      <a:pt x="27253" y="13517"/>
                    </a:lnTo>
                    <a:lnTo>
                      <a:pt x="13517" y="13517"/>
                    </a:lnTo>
                    <a:lnTo>
                      <a:pt x="13517" y="96792"/>
                    </a:lnTo>
                    <a:lnTo>
                      <a:pt x="26059" y="96792"/>
                    </a:lnTo>
                    <a:lnTo>
                      <a:pt x="26059" y="31362"/>
                    </a:lnTo>
                    <a:lnTo>
                      <a:pt x="27253" y="31362"/>
                    </a:lnTo>
                    <a:lnTo>
                      <a:pt x="56522" y="67646"/>
                    </a:lnTo>
                    <a:close/>
                  </a:path>
                </a:pathLst>
              </a:custGeom>
              <a:grpFill/>
              <a:ln w="130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51" name="Полилиния: фигура 50">
                <a:extLst>
                  <a:ext uri="{FF2B5EF4-FFF2-40B4-BE49-F238E27FC236}">
                    <a16:creationId xmlns:a16="http://schemas.microsoft.com/office/drawing/2014/main" id="{627FB591-5108-439B-9593-790F4E5F6DBC}"/>
                  </a:ext>
                </a:extLst>
              </p:cNvPr>
              <p:cNvSpPr/>
              <p:nvPr/>
            </p:nvSpPr>
            <p:spPr>
              <a:xfrm>
                <a:off x="2618416" y="518301"/>
                <a:ext cx="104955" cy="104955"/>
              </a:xfrm>
              <a:custGeom>
                <a:avLst/>
                <a:gdLst>
                  <a:gd name="connsiteX0" fmla="*/ 34062 w 104955"/>
                  <a:gd name="connsiteY0" fmla="*/ 65862 h 104955"/>
                  <a:gd name="connsiteX1" fmla="*/ 43980 w 104955"/>
                  <a:gd name="connsiteY1" fmla="*/ 24819 h 104955"/>
                  <a:gd name="connsiteX2" fmla="*/ 61298 w 104955"/>
                  <a:gd name="connsiteY2" fmla="*/ 24819 h 104955"/>
                  <a:gd name="connsiteX3" fmla="*/ 71085 w 104955"/>
                  <a:gd name="connsiteY3" fmla="*/ 65862 h 104955"/>
                  <a:gd name="connsiteX4" fmla="*/ 34062 w 104955"/>
                  <a:gd name="connsiteY4" fmla="*/ 65862 h 104955"/>
                  <a:gd name="connsiteX5" fmla="*/ 33826 w 104955"/>
                  <a:gd name="connsiteY5" fmla="*/ 13517 h 104955"/>
                  <a:gd name="connsiteX6" fmla="*/ 13517 w 104955"/>
                  <a:gd name="connsiteY6" fmla="*/ 96792 h 104955"/>
                  <a:gd name="connsiteX7" fmla="*/ 26663 w 104955"/>
                  <a:gd name="connsiteY7" fmla="*/ 96792 h 104955"/>
                  <a:gd name="connsiteX8" fmla="*/ 31320 w 104955"/>
                  <a:gd name="connsiteY8" fmla="*/ 77163 h 104955"/>
                  <a:gd name="connsiteX9" fmla="*/ 73840 w 104955"/>
                  <a:gd name="connsiteY9" fmla="*/ 77163 h 104955"/>
                  <a:gd name="connsiteX10" fmla="*/ 78615 w 104955"/>
                  <a:gd name="connsiteY10" fmla="*/ 96792 h 104955"/>
                  <a:gd name="connsiteX11" fmla="*/ 91748 w 104955"/>
                  <a:gd name="connsiteY11" fmla="*/ 96792 h 104955"/>
                  <a:gd name="connsiteX12" fmla="*/ 71452 w 104955"/>
                  <a:gd name="connsiteY12" fmla="*/ 13517 h 104955"/>
                  <a:gd name="connsiteX13" fmla="*/ 33826 w 104955"/>
                  <a:gd name="connsiteY13" fmla="*/ 13517 h 104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04955" h="104955">
                    <a:moveTo>
                      <a:pt x="34062" y="65862"/>
                    </a:moveTo>
                    <a:lnTo>
                      <a:pt x="43980" y="24819"/>
                    </a:lnTo>
                    <a:lnTo>
                      <a:pt x="61298" y="24819"/>
                    </a:lnTo>
                    <a:lnTo>
                      <a:pt x="71085" y="65862"/>
                    </a:lnTo>
                    <a:lnTo>
                      <a:pt x="34062" y="65862"/>
                    </a:lnTo>
                    <a:close/>
                    <a:moveTo>
                      <a:pt x="33826" y="13517"/>
                    </a:moveTo>
                    <a:lnTo>
                      <a:pt x="13517" y="96792"/>
                    </a:lnTo>
                    <a:lnTo>
                      <a:pt x="26663" y="96792"/>
                    </a:lnTo>
                    <a:lnTo>
                      <a:pt x="31320" y="77163"/>
                    </a:lnTo>
                    <a:lnTo>
                      <a:pt x="73840" y="77163"/>
                    </a:lnTo>
                    <a:lnTo>
                      <a:pt x="78615" y="96792"/>
                    </a:lnTo>
                    <a:lnTo>
                      <a:pt x="91748" y="96792"/>
                    </a:lnTo>
                    <a:lnTo>
                      <a:pt x="71452" y="13517"/>
                    </a:lnTo>
                    <a:lnTo>
                      <a:pt x="33826" y="13517"/>
                    </a:lnTo>
                    <a:close/>
                  </a:path>
                </a:pathLst>
              </a:custGeom>
              <a:grpFill/>
              <a:ln w="130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52" name="Полилиния: фигура 51">
                <a:extLst>
                  <a:ext uri="{FF2B5EF4-FFF2-40B4-BE49-F238E27FC236}">
                    <a16:creationId xmlns:a16="http://schemas.microsoft.com/office/drawing/2014/main" id="{307FA40A-CDDB-4BBF-B29C-FF211CAC5605}"/>
                  </a:ext>
                </a:extLst>
              </p:cNvPr>
              <p:cNvSpPr/>
              <p:nvPr/>
            </p:nvSpPr>
            <p:spPr>
              <a:xfrm>
                <a:off x="2727150" y="518301"/>
                <a:ext cx="91836" cy="118074"/>
              </a:xfrm>
              <a:custGeom>
                <a:avLst/>
                <a:gdLst>
                  <a:gd name="connsiteX0" fmla="*/ 13517 w 91835"/>
                  <a:gd name="connsiteY0" fmla="*/ 96792 h 118074"/>
                  <a:gd name="connsiteX1" fmla="*/ 75624 w 91835"/>
                  <a:gd name="connsiteY1" fmla="*/ 96792 h 118074"/>
                  <a:gd name="connsiteX2" fmla="*/ 75624 w 91835"/>
                  <a:gd name="connsiteY2" fmla="*/ 111067 h 118074"/>
                  <a:gd name="connsiteX3" fmla="*/ 88166 w 91835"/>
                  <a:gd name="connsiteY3" fmla="*/ 111067 h 118074"/>
                  <a:gd name="connsiteX4" fmla="*/ 88166 w 91835"/>
                  <a:gd name="connsiteY4" fmla="*/ 85490 h 118074"/>
                  <a:gd name="connsiteX5" fmla="*/ 78615 w 91835"/>
                  <a:gd name="connsiteY5" fmla="*/ 85490 h 118074"/>
                  <a:gd name="connsiteX6" fmla="*/ 78615 w 91835"/>
                  <a:gd name="connsiteY6" fmla="*/ 13517 h 118074"/>
                  <a:gd name="connsiteX7" fmla="*/ 66073 w 91835"/>
                  <a:gd name="connsiteY7" fmla="*/ 13517 h 118074"/>
                  <a:gd name="connsiteX8" fmla="*/ 66073 w 91835"/>
                  <a:gd name="connsiteY8" fmla="*/ 85490 h 118074"/>
                  <a:gd name="connsiteX9" fmla="*/ 26059 w 91835"/>
                  <a:gd name="connsiteY9" fmla="*/ 85490 h 118074"/>
                  <a:gd name="connsiteX10" fmla="*/ 26059 w 91835"/>
                  <a:gd name="connsiteY10" fmla="*/ 13517 h 118074"/>
                  <a:gd name="connsiteX11" fmla="*/ 13517 w 91835"/>
                  <a:gd name="connsiteY11" fmla="*/ 13517 h 118074"/>
                  <a:gd name="connsiteX12" fmla="*/ 13517 w 91835"/>
                  <a:gd name="connsiteY12" fmla="*/ 96792 h 1180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1835" h="118074">
                    <a:moveTo>
                      <a:pt x="13517" y="96792"/>
                    </a:moveTo>
                    <a:lnTo>
                      <a:pt x="75624" y="96792"/>
                    </a:lnTo>
                    <a:lnTo>
                      <a:pt x="75624" y="111067"/>
                    </a:lnTo>
                    <a:lnTo>
                      <a:pt x="88166" y="111067"/>
                    </a:lnTo>
                    <a:lnTo>
                      <a:pt x="88166" y="85490"/>
                    </a:lnTo>
                    <a:lnTo>
                      <a:pt x="78615" y="85490"/>
                    </a:lnTo>
                    <a:lnTo>
                      <a:pt x="78615" y="13517"/>
                    </a:lnTo>
                    <a:lnTo>
                      <a:pt x="66073" y="13517"/>
                    </a:lnTo>
                    <a:lnTo>
                      <a:pt x="66073" y="85490"/>
                    </a:lnTo>
                    <a:lnTo>
                      <a:pt x="26059" y="85490"/>
                    </a:lnTo>
                    <a:lnTo>
                      <a:pt x="26059" y="13517"/>
                    </a:lnTo>
                    <a:lnTo>
                      <a:pt x="13517" y="13517"/>
                    </a:lnTo>
                    <a:lnTo>
                      <a:pt x="13517" y="96792"/>
                    </a:lnTo>
                    <a:close/>
                  </a:path>
                </a:pathLst>
              </a:custGeom>
              <a:grpFill/>
              <a:ln w="130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53" name="Полилиния: фигура 52">
                <a:extLst>
                  <a:ext uri="{FF2B5EF4-FFF2-40B4-BE49-F238E27FC236}">
                    <a16:creationId xmlns:a16="http://schemas.microsoft.com/office/drawing/2014/main" id="{7294C32B-A8F9-451D-9997-B3498FAF1399}"/>
                  </a:ext>
                </a:extLst>
              </p:cNvPr>
              <p:cNvSpPr/>
              <p:nvPr/>
            </p:nvSpPr>
            <p:spPr>
              <a:xfrm>
                <a:off x="2831068" y="518301"/>
                <a:ext cx="91836" cy="104955"/>
              </a:xfrm>
              <a:custGeom>
                <a:avLst/>
                <a:gdLst>
                  <a:gd name="connsiteX0" fmla="*/ 67871 w 91835"/>
                  <a:gd name="connsiteY0" fmla="*/ 13517 h 104955"/>
                  <a:gd name="connsiteX1" fmla="*/ 27253 w 91835"/>
                  <a:gd name="connsiteY1" fmla="*/ 75973 h 104955"/>
                  <a:gd name="connsiteX2" fmla="*/ 26059 w 91835"/>
                  <a:gd name="connsiteY2" fmla="*/ 75973 h 104955"/>
                  <a:gd name="connsiteX3" fmla="*/ 26059 w 91835"/>
                  <a:gd name="connsiteY3" fmla="*/ 13517 h 104955"/>
                  <a:gd name="connsiteX4" fmla="*/ 13517 w 91835"/>
                  <a:gd name="connsiteY4" fmla="*/ 13517 h 104955"/>
                  <a:gd name="connsiteX5" fmla="*/ 13517 w 91835"/>
                  <a:gd name="connsiteY5" fmla="*/ 96792 h 104955"/>
                  <a:gd name="connsiteX6" fmla="*/ 27253 w 91835"/>
                  <a:gd name="connsiteY6" fmla="*/ 96792 h 104955"/>
                  <a:gd name="connsiteX7" fmla="*/ 67871 w 91835"/>
                  <a:gd name="connsiteY7" fmla="*/ 34336 h 104955"/>
                  <a:gd name="connsiteX8" fmla="*/ 69065 w 91835"/>
                  <a:gd name="connsiteY8" fmla="*/ 34336 h 104955"/>
                  <a:gd name="connsiteX9" fmla="*/ 69065 w 91835"/>
                  <a:gd name="connsiteY9" fmla="*/ 96792 h 104955"/>
                  <a:gd name="connsiteX10" fmla="*/ 81607 w 91835"/>
                  <a:gd name="connsiteY10" fmla="*/ 96792 h 104955"/>
                  <a:gd name="connsiteX11" fmla="*/ 81607 w 91835"/>
                  <a:gd name="connsiteY11" fmla="*/ 13517 h 104955"/>
                  <a:gd name="connsiteX12" fmla="*/ 67871 w 91835"/>
                  <a:gd name="connsiteY12" fmla="*/ 13517 h 104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1835" h="104955">
                    <a:moveTo>
                      <a:pt x="67871" y="13517"/>
                    </a:moveTo>
                    <a:lnTo>
                      <a:pt x="27253" y="75973"/>
                    </a:lnTo>
                    <a:lnTo>
                      <a:pt x="26059" y="75973"/>
                    </a:lnTo>
                    <a:lnTo>
                      <a:pt x="26059" y="13517"/>
                    </a:lnTo>
                    <a:lnTo>
                      <a:pt x="13517" y="13517"/>
                    </a:lnTo>
                    <a:lnTo>
                      <a:pt x="13517" y="96792"/>
                    </a:lnTo>
                    <a:lnTo>
                      <a:pt x="27253" y="96792"/>
                    </a:lnTo>
                    <a:lnTo>
                      <a:pt x="67871" y="34336"/>
                    </a:lnTo>
                    <a:lnTo>
                      <a:pt x="69065" y="34336"/>
                    </a:lnTo>
                    <a:lnTo>
                      <a:pt x="69065" y="96792"/>
                    </a:lnTo>
                    <a:lnTo>
                      <a:pt x="81607" y="96792"/>
                    </a:lnTo>
                    <a:lnTo>
                      <a:pt x="81607" y="13517"/>
                    </a:lnTo>
                    <a:lnTo>
                      <a:pt x="67871" y="13517"/>
                    </a:lnTo>
                    <a:close/>
                  </a:path>
                </a:pathLst>
              </a:custGeom>
              <a:grpFill/>
              <a:ln w="130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54" name="Полилиния: фигура 53">
                <a:extLst>
                  <a:ext uri="{FF2B5EF4-FFF2-40B4-BE49-F238E27FC236}">
                    <a16:creationId xmlns:a16="http://schemas.microsoft.com/office/drawing/2014/main" id="{1C6D842C-846C-4AEB-A57E-FA115EB74DF3}"/>
                  </a:ext>
                </a:extLst>
              </p:cNvPr>
              <p:cNvSpPr/>
              <p:nvPr/>
            </p:nvSpPr>
            <p:spPr>
              <a:xfrm>
                <a:off x="2935577" y="518301"/>
                <a:ext cx="91836" cy="104955"/>
              </a:xfrm>
              <a:custGeom>
                <a:avLst/>
                <a:gdLst>
                  <a:gd name="connsiteX0" fmla="*/ 67871 w 91835"/>
                  <a:gd name="connsiteY0" fmla="*/ 13517 h 104955"/>
                  <a:gd name="connsiteX1" fmla="*/ 27253 w 91835"/>
                  <a:gd name="connsiteY1" fmla="*/ 75973 h 104955"/>
                  <a:gd name="connsiteX2" fmla="*/ 26059 w 91835"/>
                  <a:gd name="connsiteY2" fmla="*/ 75973 h 104955"/>
                  <a:gd name="connsiteX3" fmla="*/ 26059 w 91835"/>
                  <a:gd name="connsiteY3" fmla="*/ 13517 h 104955"/>
                  <a:gd name="connsiteX4" fmla="*/ 13517 w 91835"/>
                  <a:gd name="connsiteY4" fmla="*/ 13517 h 104955"/>
                  <a:gd name="connsiteX5" fmla="*/ 13517 w 91835"/>
                  <a:gd name="connsiteY5" fmla="*/ 96792 h 104955"/>
                  <a:gd name="connsiteX6" fmla="*/ 27253 w 91835"/>
                  <a:gd name="connsiteY6" fmla="*/ 96792 h 104955"/>
                  <a:gd name="connsiteX7" fmla="*/ 67871 w 91835"/>
                  <a:gd name="connsiteY7" fmla="*/ 34336 h 104955"/>
                  <a:gd name="connsiteX8" fmla="*/ 69065 w 91835"/>
                  <a:gd name="connsiteY8" fmla="*/ 34336 h 104955"/>
                  <a:gd name="connsiteX9" fmla="*/ 69065 w 91835"/>
                  <a:gd name="connsiteY9" fmla="*/ 96792 h 104955"/>
                  <a:gd name="connsiteX10" fmla="*/ 81607 w 91835"/>
                  <a:gd name="connsiteY10" fmla="*/ 96792 h 104955"/>
                  <a:gd name="connsiteX11" fmla="*/ 81607 w 91835"/>
                  <a:gd name="connsiteY11" fmla="*/ 13517 h 104955"/>
                  <a:gd name="connsiteX12" fmla="*/ 67871 w 91835"/>
                  <a:gd name="connsiteY12" fmla="*/ 13517 h 104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1835" h="104955">
                    <a:moveTo>
                      <a:pt x="67871" y="13517"/>
                    </a:moveTo>
                    <a:lnTo>
                      <a:pt x="27253" y="75973"/>
                    </a:lnTo>
                    <a:lnTo>
                      <a:pt x="26059" y="75973"/>
                    </a:lnTo>
                    <a:lnTo>
                      <a:pt x="26059" y="13517"/>
                    </a:lnTo>
                    <a:lnTo>
                      <a:pt x="13517" y="13517"/>
                    </a:lnTo>
                    <a:lnTo>
                      <a:pt x="13517" y="96792"/>
                    </a:lnTo>
                    <a:lnTo>
                      <a:pt x="27253" y="96792"/>
                    </a:lnTo>
                    <a:lnTo>
                      <a:pt x="67871" y="34336"/>
                    </a:lnTo>
                    <a:lnTo>
                      <a:pt x="69065" y="34336"/>
                    </a:lnTo>
                    <a:lnTo>
                      <a:pt x="69065" y="96792"/>
                    </a:lnTo>
                    <a:lnTo>
                      <a:pt x="81607" y="96792"/>
                    </a:lnTo>
                    <a:lnTo>
                      <a:pt x="81607" y="13517"/>
                    </a:lnTo>
                    <a:lnTo>
                      <a:pt x="67871" y="13517"/>
                    </a:lnTo>
                    <a:close/>
                  </a:path>
                </a:pathLst>
              </a:custGeom>
              <a:grpFill/>
              <a:ln w="130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</p:grpSp>
        <p:sp>
          <p:nvSpPr>
            <p:cNvPr id="27" name="Полилиния: фигура 26">
              <a:extLst>
                <a:ext uri="{FF2B5EF4-FFF2-40B4-BE49-F238E27FC236}">
                  <a16:creationId xmlns:a16="http://schemas.microsoft.com/office/drawing/2014/main" id="{7ED7D1C6-DDA5-4E62-8A4F-D691DE8B1D13}"/>
                </a:ext>
              </a:extLst>
            </p:cNvPr>
            <p:cNvSpPr/>
            <p:nvPr/>
          </p:nvSpPr>
          <p:spPr>
            <a:xfrm>
              <a:off x="122130" y="196115"/>
              <a:ext cx="1167625" cy="590372"/>
            </a:xfrm>
            <a:custGeom>
              <a:avLst/>
              <a:gdLst>
                <a:gd name="connsiteX0" fmla="*/ 551090 w 1167625"/>
                <a:gd name="connsiteY0" fmla="*/ 133875 h 590372"/>
                <a:gd name="connsiteX1" fmla="*/ 529578 w 1167625"/>
                <a:gd name="connsiteY1" fmla="*/ 137601 h 590372"/>
                <a:gd name="connsiteX2" fmla="*/ 522468 w 1167625"/>
                <a:gd name="connsiteY2" fmla="*/ 148668 h 590372"/>
                <a:gd name="connsiteX3" fmla="*/ 522468 w 1167625"/>
                <a:gd name="connsiteY3" fmla="*/ 356426 h 590372"/>
                <a:gd name="connsiteX4" fmla="*/ 520817 w 1167625"/>
                <a:gd name="connsiteY4" fmla="*/ 358078 h 590372"/>
                <a:gd name="connsiteX5" fmla="*/ 520817 w 1167625"/>
                <a:gd name="connsiteY5" fmla="*/ 358078 h 590372"/>
                <a:gd name="connsiteX6" fmla="*/ 519166 w 1167625"/>
                <a:gd name="connsiteY6" fmla="*/ 356426 h 590372"/>
                <a:gd name="connsiteX7" fmla="*/ 519166 w 1167625"/>
                <a:gd name="connsiteY7" fmla="*/ 232225 h 590372"/>
                <a:gd name="connsiteX8" fmla="*/ 516964 w 1167625"/>
                <a:gd name="connsiteY8" fmla="*/ 230198 h 590372"/>
                <a:gd name="connsiteX9" fmla="*/ 515466 w 1167625"/>
                <a:gd name="connsiteY9" fmla="*/ 230355 h 590372"/>
                <a:gd name="connsiteX10" fmla="*/ 514763 w 1167625"/>
                <a:gd name="connsiteY10" fmla="*/ 229677 h 590372"/>
                <a:gd name="connsiteX11" fmla="*/ 514763 w 1167625"/>
                <a:gd name="connsiteY11" fmla="*/ 229677 h 590372"/>
                <a:gd name="connsiteX12" fmla="*/ 513999 w 1167625"/>
                <a:gd name="connsiteY12" fmla="*/ 228979 h 590372"/>
                <a:gd name="connsiteX13" fmla="*/ 489787 w 1167625"/>
                <a:gd name="connsiteY13" fmla="*/ 237734 h 590372"/>
                <a:gd name="connsiteX14" fmla="*/ 487388 w 1167625"/>
                <a:gd name="connsiteY14" fmla="*/ 241970 h 590372"/>
                <a:gd name="connsiteX15" fmla="*/ 486507 w 1167625"/>
                <a:gd name="connsiteY15" fmla="*/ 246159 h 590372"/>
                <a:gd name="connsiteX16" fmla="*/ 486507 w 1167625"/>
                <a:gd name="connsiteY16" fmla="*/ 362113 h 590372"/>
                <a:gd name="connsiteX17" fmla="*/ 483205 w 1167625"/>
                <a:gd name="connsiteY17" fmla="*/ 365417 h 590372"/>
                <a:gd name="connsiteX18" fmla="*/ 481737 w 1167625"/>
                <a:gd name="connsiteY18" fmla="*/ 365417 h 590372"/>
                <a:gd name="connsiteX19" fmla="*/ 479903 w 1167625"/>
                <a:gd name="connsiteY19" fmla="*/ 367251 h 590372"/>
                <a:gd name="connsiteX20" fmla="*/ 479903 w 1167625"/>
                <a:gd name="connsiteY20" fmla="*/ 367251 h 590372"/>
                <a:gd name="connsiteX21" fmla="*/ 478068 w 1167625"/>
                <a:gd name="connsiteY21" fmla="*/ 369085 h 590372"/>
                <a:gd name="connsiteX22" fmla="*/ 476600 w 1167625"/>
                <a:gd name="connsiteY22" fmla="*/ 369085 h 590372"/>
                <a:gd name="connsiteX23" fmla="*/ 473298 w 1167625"/>
                <a:gd name="connsiteY23" fmla="*/ 372389 h 590372"/>
                <a:gd name="connsiteX24" fmla="*/ 473298 w 1167625"/>
                <a:gd name="connsiteY24" fmla="*/ 388717 h 590372"/>
                <a:gd name="connsiteX25" fmla="*/ 472013 w 1167625"/>
                <a:gd name="connsiteY25" fmla="*/ 390001 h 590372"/>
                <a:gd name="connsiteX26" fmla="*/ 472013 w 1167625"/>
                <a:gd name="connsiteY26" fmla="*/ 390001 h 590372"/>
                <a:gd name="connsiteX27" fmla="*/ 470729 w 1167625"/>
                <a:gd name="connsiteY27" fmla="*/ 391286 h 590372"/>
                <a:gd name="connsiteX28" fmla="*/ 470729 w 1167625"/>
                <a:gd name="connsiteY28" fmla="*/ 395689 h 590372"/>
                <a:gd name="connsiteX29" fmla="*/ 470179 w 1167625"/>
                <a:gd name="connsiteY29" fmla="*/ 396240 h 590372"/>
                <a:gd name="connsiteX30" fmla="*/ 470179 w 1167625"/>
                <a:gd name="connsiteY30" fmla="*/ 396240 h 590372"/>
                <a:gd name="connsiteX31" fmla="*/ 469628 w 1167625"/>
                <a:gd name="connsiteY31" fmla="*/ 396791 h 590372"/>
                <a:gd name="connsiteX32" fmla="*/ 469628 w 1167625"/>
                <a:gd name="connsiteY32" fmla="*/ 412935 h 590372"/>
                <a:gd name="connsiteX33" fmla="*/ 466510 w 1167625"/>
                <a:gd name="connsiteY33" fmla="*/ 416055 h 590372"/>
                <a:gd name="connsiteX34" fmla="*/ 466510 w 1167625"/>
                <a:gd name="connsiteY34" fmla="*/ 416055 h 590372"/>
                <a:gd name="connsiteX35" fmla="*/ 463390 w 1167625"/>
                <a:gd name="connsiteY35" fmla="*/ 412935 h 590372"/>
                <a:gd name="connsiteX36" fmla="*/ 463390 w 1167625"/>
                <a:gd name="connsiteY36" fmla="*/ 370767 h 590372"/>
                <a:gd name="connsiteX37" fmla="*/ 463207 w 1167625"/>
                <a:gd name="connsiteY37" fmla="*/ 369636 h 590372"/>
                <a:gd name="connsiteX38" fmla="*/ 463185 w 1167625"/>
                <a:gd name="connsiteY38" fmla="*/ 369572 h 590372"/>
                <a:gd name="connsiteX39" fmla="*/ 463024 w 1167625"/>
                <a:gd name="connsiteY39" fmla="*/ 368573 h 590372"/>
                <a:gd name="connsiteX40" fmla="*/ 463024 w 1167625"/>
                <a:gd name="connsiteY40" fmla="*/ 365984 h 590372"/>
                <a:gd name="connsiteX41" fmla="*/ 462456 w 1167625"/>
                <a:gd name="connsiteY41" fmla="*/ 365417 h 590372"/>
                <a:gd name="connsiteX42" fmla="*/ 462456 w 1167625"/>
                <a:gd name="connsiteY42" fmla="*/ 365417 h 590372"/>
                <a:gd name="connsiteX43" fmla="*/ 461889 w 1167625"/>
                <a:gd name="connsiteY43" fmla="*/ 364884 h 590372"/>
                <a:gd name="connsiteX44" fmla="*/ 461556 w 1167625"/>
                <a:gd name="connsiteY44" fmla="*/ 359545 h 590372"/>
                <a:gd name="connsiteX45" fmla="*/ 461305 w 1167625"/>
                <a:gd name="connsiteY45" fmla="*/ 356536 h 590372"/>
                <a:gd name="connsiteX46" fmla="*/ 461923 w 1167625"/>
                <a:gd name="connsiteY46" fmla="*/ 354041 h 590372"/>
                <a:gd name="connsiteX47" fmla="*/ 461923 w 1167625"/>
                <a:gd name="connsiteY47" fmla="*/ 354041 h 590372"/>
                <a:gd name="connsiteX48" fmla="*/ 461600 w 1167625"/>
                <a:gd name="connsiteY48" fmla="*/ 353263 h 590372"/>
                <a:gd name="connsiteX49" fmla="*/ 460822 w 1167625"/>
                <a:gd name="connsiteY49" fmla="*/ 352940 h 590372"/>
                <a:gd name="connsiteX50" fmla="*/ 460043 w 1167625"/>
                <a:gd name="connsiteY50" fmla="*/ 353263 h 590372"/>
                <a:gd name="connsiteX51" fmla="*/ 459720 w 1167625"/>
                <a:gd name="connsiteY51" fmla="*/ 354041 h 590372"/>
                <a:gd name="connsiteX52" fmla="*/ 459720 w 1167625"/>
                <a:gd name="connsiteY52" fmla="*/ 354041 h 590372"/>
                <a:gd name="connsiteX53" fmla="*/ 460342 w 1167625"/>
                <a:gd name="connsiteY53" fmla="*/ 356491 h 590372"/>
                <a:gd name="connsiteX54" fmla="*/ 460088 w 1167625"/>
                <a:gd name="connsiteY54" fmla="*/ 359545 h 590372"/>
                <a:gd name="connsiteX55" fmla="*/ 459754 w 1167625"/>
                <a:gd name="connsiteY55" fmla="*/ 364884 h 590372"/>
                <a:gd name="connsiteX56" fmla="*/ 459188 w 1167625"/>
                <a:gd name="connsiteY56" fmla="*/ 365417 h 590372"/>
                <a:gd name="connsiteX57" fmla="*/ 459188 w 1167625"/>
                <a:gd name="connsiteY57" fmla="*/ 365417 h 590372"/>
                <a:gd name="connsiteX58" fmla="*/ 458620 w 1167625"/>
                <a:gd name="connsiteY58" fmla="*/ 365984 h 590372"/>
                <a:gd name="connsiteX59" fmla="*/ 458620 w 1167625"/>
                <a:gd name="connsiteY59" fmla="*/ 366150 h 590372"/>
                <a:gd name="connsiteX60" fmla="*/ 457886 w 1167625"/>
                <a:gd name="connsiteY60" fmla="*/ 366884 h 590372"/>
                <a:gd name="connsiteX61" fmla="*/ 455735 w 1167625"/>
                <a:gd name="connsiteY61" fmla="*/ 366884 h 590372"/>
                <a:gd name="connsiteX62" fmla="*/ 454584 w 1167625"/>
                <a:gd name="connsiteY62" fmla="*/ 365733 h 590372"/>
                <a:gd name="connsiteX63" fmla="*/ 454584 w 1167625"/>
                <a:gd name="connsiteY63" fmla="*/ 365733 h 590372"/>
                <a:gd name="connsiteX64" fmla="*/ 453983 w 1167625"/>
                <a:gd name="connsiteY64" fmla="*/ 364722 h 590372"/>
                <a:gd name="connsiteX65" fmla="*/ 451216 w 1167625"/>
                <a:gd name="connsiteY65" fmla="*/ 363213 h 590372"/>
                <a:gd name="connsiteX66" fmla="*/ 449785 w 1167625"/>
                <a:gd name="connsiteY66" fmla="*/ 362848 h 590372"/>
                <a:gd name="connsiteX67" fmla="*/ 449785 w 1167625"/>
                <a:gd name="connsiteY67" fmla="*/ 362848 h 590372"/>
                <a:gd name="connsiteX68" fmla="*/ 448448 w 1167625"/>
                <a:gd name="connsiteY68" fmla="*/ 363163 h 590372"/>
                <a:gd name="connsiteX69" fmla="*/ 445303 w 1167625"/>
                <a:gd name="connsiteY69" fmla="*/ 364736 h 590372"/>
                <a:gd name="connsiteX70" fmla="*/ 444676 w 1167625"/>
                <a:gd name="connsiteY70" fmla="*/ 365750 h 590372"/>
                <a:gd name="connsiteX71" fmla="*/ 444676 w 1167625"/>
                <a:gd name="connsiteY71" fmla="*/ 365750 h 590372"/>
                <a:gd name="connsiteX72" fmla="*/ 443543 w 1167625"/>
                <a:gd name="connsiteY72" fmla="*/ 366884 h 590372"/>
                <a:gd name="connsiteX73" fmla="*/ 441374 w 1167625"/>
                <a:gd name="connsiteY73" fmla="*/ 366884 h 590372"/>
                <a:gd name="connsiteX74" fmla="*/ 440639 w 1167625"/>
                <a:gd name="connsiteY74" fmla="*/ 366150 h 590372"/>
                <a:gd name="connsiteX75" fmla="*/ 440639 w 1167625"/>
                <a:gd name="connsiteY75" fmla="*/ 365984 h 590372"/>
                <a:gd name="connsiteX76" fmla="*/ 440073 w 1167625"/>
                <a:gd name="connsiteY76" fmla="*/ 365417 h 590372"/>
                <a:gd name="connsiteX77" fmla="*/ 440073 w 1167625"/>
                <a:gd name="connsiteY77" fmla="*/ 365417 h 590372"/>
                <a:gd name="connsiteX78" fmla="*/ 439506 w 1167625"/>
                <a:gd name="connsiteY78" fmla="*/ 364884 h 590372"/>
                <a:gd name="connsiteX79" fmla="*/ 439171 w 1167625"/>
                <a:gd name="connsiteY79" fmla="*/ 359545 h 590372"/>
                <a:gd name="connsiteX80" fmla="*/ 438921 w 1167625"/>
                <a:gd name="connsiteY80" fmla="*/ 356536 h 590372"/>
                <a:gd name="connsiteX81" fmla="*/ 439539 w 1167625"/>
                <a:gd name="connsiteY81" fmla="*/ 354041 h 590372"/>
                <a:gd name="connsiteX82" fmla="*/ 439539 w 1167625"/>
                <a:gd name="connsiteY82" fmla="*/ 354041 h 590372"/>
                <a:gd name="connsiteX83" fmla="*/ 439216 w 1167625"/>
                <a:gd name="connsiteY83" fmla="*/ 353263 h 590372"/>
                <a:gd name="connsiteX84" fmla="*/ 438438 w 1167625"/>
                <a:gd name="connsiteY84" fmla="*/ 352940 h 590372"/>
                <a:gd name="connsiteX85" fmla="*/ 437660 w 1167625"/>
                <a:gd name="connsiteY85" fmla="*/ 353263 h 590372"/>
                <a:gd name="connsiteX86" fmla="*/ 437337 w 1167625"/>
                <a:gd name="connsiteY86" fmla="*/ 354041 h 590372"/>
                <a:gd name="connsiteX87" fmla="*/ 437337 w 1167625"/>
                <a:gd name="connsiteY87" fmla="*/ 354041 h 590372"/>
                <a:gd name="connsiteX88" fmla="*/ 437959 w 1167625"/>
                <a:gd name="connsiteY88" fmla="*/ 356491 h 590372"/>
                <a:gd name="connsiteX89" fmla="*/ 437705 w 1167625"/>
                <a:gd name="connsiteY89" fmla="*/ 359545 h 590372"/>
                <a:gd name="connsiteX90" fmla="*/ 437349 w 1167625"/>
                <a:gd name="connsiteY90" fmla="*/ 365228 h 590372"/>
                <a:gd name="connsiteX91" fmla="*/ 437526 w 1167625"/>
                <a:gd name="connsiteY91" fmla="*/ 365417 h 590372"/>
                <a:gd name="connsiteX92" fmla="*/ 437526 w 1167625"/>
                <a:gd name="connsiteY92" fmla="*/ 365417 h 590372"/>
                <a:gd name="connsiteX93" fmla="*/ 437705 w 1167625"/>
                <a:gd name="connsiteY93" fmla="*/ 365594 h 590372"/>
                <a:gd name="connsiteX94" fmla="*/ 437705 w 1167625"/>
                <a:gd name="connsiteY94" fmla="*/ 368573 h 590372"/>
                <a:gd name="connsiteX95" fmla="*/ 437542 w 1167625"/>
                <a:gd name="connsiteY95" fmla="*/ 369572 h 590372"/>
                <a:gd name="connsiteX96" fmla="*/ 437521 w 1167625"/>
                <a:gd name="connsiteY96" fmla="*/ 369636 h 590372"/>
                <a:gd name="connsiteX97" fmla="*/ 437337 w 1167625"/>
                <a:gd name="connsiteY97" fmla="*/ 370767 h 590372"/>
                <a:gd name="connsiteX98" fmla="*/ 437337 w 1167625"/>
                <a:gd name="connsiteY98" fmla="*/ 385966 h 590372"/>
                <a:gd name="connsiteX99" fmla="*/ 434401 w 1167625"/>
                <a:gd name="connsiteY99" fmla="*/ 388901 h 590372"/>
                <a:gd name="connsiteX100" fmla="*/ 434401 w 1167625"/>
                <a:gd name="connsiteY100" fmla="*/ 388901 h 590372"/>
                <a:gd name="connsiteX101" fmla="*/ 431466 w 1167625"/>
                <a:gd name="connsiteY101" fmla="*/ 385966 h 590372"/>
                <a:gd name="connsiteX102" fmla="*/ 431466 w 1167625"/>
                <a:gd name="connsiteY102" fmla="*/ 341381 h 590372"/>
                <a:gd name="connsiteX103" fmla="*/ 431650 w 1167625"/>
                <a:gd name="connsiteY103" fmla="*/ 341199 h 590372"/>
                <a:gd name="connsiteX104" fmla="*/ 431650 w 1167625"/>
                <a:gd name="connsiteY104" fmla="*/ 341199 h 590372"/>
                <a:gd name="connsiteX105" fmla="*/ 431832 w 1167625"/>
                <a:gd name="connsiteY105" fmla="*/ 341015 h 590372"/>
                <a:gd name="connsiteX106" fmla="*/ 431832 w 1167625"/>
                <a:gd name="connsiteY106" fmla="*/ 335362 h 590372"/>
                <a:gd name="connsiteX107" fmla="*/ 431065 w 1167625"/>
                <a:gd name="connsiteY107" fmla="*/ 334593 h 590372"/>
                <a:gd name="connsiteX108" fmla="*/ 431065 w 1167625"/>
                <a:gd name="connsiteY108" fmla="*/ 334593 h 590372"/>
                <a:gd name="connsiteX109" fmla="*/ 430299 w 1167625"/>
                <a:gd name="connsiteY109" fmla="*/ 333898 h 590372"/>
                <a:gd name="connsiteX110" fmla="*/ 429631 w 1167625"/>
                <a:gd name="connsiteY110" fmla="*/ 326887 h 590372"/>
                <a:gd name="connsiteX111" fmla="*/ 429391 w 1167625"/>
                <a:gd name="connsiteY111" fmla="*/ 323281 h 590372"/>
                <a:gd name="connsiteX112" fmla="*/ 430366 w 1167625"/>
                <a:gd name="connsiteY112" fmla="*/ 319915 h 590372"/>
                <a:gd name="connsiteX113" fmla="*/ 430366 w 1167625"/>
                <a:gd name="connsiteY113" fmla="*/ 319915 h 590372"/>
                <a:gd name="connsiteX114" fmla="*/ 429935 w 1167625"/>
                <a:gd name="connsiteY114" fmla="*/ 318877 h 590372"/>
                <a:gd name="connsiteX115" fmla="*/ 428898 w 1167625"/>
                <a:gd name="connsiteY115" fmla="*/ 318447 h 590372"/>
                <a:gd name="connsiteX116" fmla="*/ 427860 w 1167625"/>
                <a:gd name="connsiteY116" fmla="*/ 318877 h 590372"/>
                <a:gd name="connsiteX117" fmla="*/ 427430 w 1167625"/>
                <a:gd name="connsiteY117" fmla="*/ 319915 h 590372"/>
                <a:gd name="connsiteX118" fmla="*/ 427430 w 1167625"/>
                <a:gd name="connsiteY118" fmla="*/ 319915 h 590372"/>
                <a:gd name="connsiteX119" fmla="*/ 428400 w 1167625"/>
                <a:gd name="connsiteY119" fmla="*/ 323338 h 590372"/>
                <a:gd name="connsiteX120" fmla="*/ 428164 w 1167625"/>
                <a:gd name="connsiteY120" fmla="*/ 326887 h 590372"/>
                <a:gd name="connsiteX121" fmla="*/ 427496 w 1167625"/>
                <a:gd name="connsiteY121" fmla="*/ 333898 h 590372"/>
                <a:gd name="connsiteX122" fmla="*/ 426730 w 1167625"/>
                <a:gd name="connsiteY122" fmla="*/ 334593 h 590372"/>
                <a:gd name="connsiteX123" fmla="*/ 426730 w 1167625"/>
                <a:gd name="connsiteY123" fmla="*/ 334593 h 590372"/>
                <a:gd name="connsiteX124" fmla="*/ 425962 w 1167625"/>
                <a:gd name="connsiteY124" fmla="*/ 335362 h 590372"/>
                <a:gd name="connsiteX125" fmla="*/ 425962 w 1167625"/>
                <a:gd name="connsiteY125" fmla="*/ 336978 h 590372"/>
                <a:gd name="connsiteX126" fmla="*/ 423576 w 1167625"/>
                <a:gd name="connsiteY126" fmla="*/ 339363 h 590372"/>
                <a:gd name="connsiteX127" fmla="*/ 422292 w 1167625"/>
                <a:gd name="connsiteY127" fmla="*/ 339363 h 590372"/>
                <a:gd name="connsiteX128" fmla="*/ 420091 w 1167625"/>
                <a:gd name="connsiteY128" fmla="*/ 337162 h 590372"/>
                <a:gd name="connsiteX129" fmla="*/ 420091 w 1167625"/>
                <a:gd name="connsiteY129" fmla="*/ 336794 h 590372"/>
                <a:gd name="connsiteX130" fmla="*/ 418257 w 1167625"/>
                <a:gd name="connsiteY130" fmla="*/ 334960 h 590372"/>
                <a:gd name="connsiteX131" fmla="*/ 418257 w 1167625"/>
                <a:gd name="connsiteY131" fmla="*/ 334960 h 590372"/>
                <a:gd name="connsiteX132" fmla="*/ 416421 w 1167625"/>
                <a:gd name="connsiteY132" fmla="*/ 333125 h 590372"/>
                <a:gd name="connsiteX133" fmla="*/ 416421 w 1167625"/>
                <a:gd name="connsiteY133" fmla="*/ 298830 h 590372"/>
                <a:gd name="connsiteX134" fmla="*/ 416224 w 1167625"/>
                <a:gd name="connsiteY134" fmla="*/ 298633 h 590372"/>
                <a:gd name="connsiteX135" fmla="*/ 416224 w 1167625"/>
                <a:gd name="connsiteY135" fmla="*/ 298633 h 590372"/>
                <a:gd name="connsiteX136" fmla="*/ 416030 w 1167625"/>
                <a:gd name="connsiteY136" fmla="*/ 298463 h 590372"/>
                <a:gd name="connsiteX137" fmla="*/ 415715 w 1167625"/>
                <a:gd name="connsiteY137" fmla="*/ 296258 h 590372"/>
                <a:gd name="connsiteX138" fmla="*/ 415688 w 1167625"/>
                <a:gd name="connsiteY138" fmla="*/ 295867 h 590372"/>
                <a:gd name="connsiteX139" fmla="*/ 415688 w 1167625"/>
                <a:gd name="connsiteY139" fmla="*/ 294488 h 590372"/>
                <a:gd name="connsiteX140" fmla="*/ 415871 w 1167625"/>
                <a:gd name="connsiteY140" fmla="*/ 294046 h 590372"/>
                <a:gd name="connsiteX141" fmla="*/ 415871 w 1167625"/>
                <a:gd name="connsiteY141" fmla="*/ 294046 h 590372"/>
                <a:gd name="connsiteX142" fmla="*/ 415967 w 1167625"/>
                <a:gd name="connsiteY142" fmla="*/ 293624 h 590372"/>
                <a:gd name="connsiteX143" fmla="*/ 415947 w 1167625"/>
                <a:gd name="connsiteY143" fmla="*/ 293603 h 590372"/>
                <a:gd name="connsiteX144" fmla="*/ 415926 w 1167625"/>
                <a:gd name="connsiteY144" fmla="*/ 293583 h 590372"/>
                <a:gd name="connsiteX145" fmla="*/ 415504 w 1167625"/>
                <a:gd name="connsiteY145" fmla="*/ 293679 h 590372"/>
                <a:gd name="connsiteX146" fmla="*/ 415458 w 1167625"/>
                <a:gd name="connsiteY146" fmla="*/ 293725 h 590372"/>
                <a:gd name="connsiteX147" fmla="*/ 415330 w 1167625"/>
                <a:gd name="connsiteY147" fmla="*/ 294100 h 590372"/>
                <a:gd name="connsiteX148" fmla="*/ 415330 w 1167625"/>
                <a:gd name="connsiteY148" fmla="*/ 294100 h 590372"/>
                <a:gd name="connsiteX149" fmla="*/ 415688 w 1167625"/>
                <a:gd name="connsiteY149" fmla="*/ 294697 h 590372"/>
                <a:gd name="connsiteX150" fmla="*/ 415688 w 1167625"/>
                <a:gd name="connsiteY150" fmla="*/ 295942 h 590372"/>
                <a:gd name="connsiteX151" fmla="*/ 415671 w 1167625"/>
                <a:gd name="connsiteY151" fmla="*/ 296185 h 590372"/>
                <a:gd name="connsiteX152" fmla="*/ 415345 w 1167625"/>
                <a:gd name="connsiteY152" fmla="*/ 298463 h 590372"/>
                <a:gd name="connsiteX153" fmla="*/ 415150 w 1167625"/>
                <a:gd name="connsiteY153" fmla="*/ 298633 h 590372"/>
                <a:gd name="connsiteX154" fmla="*/ 415150 w 1167625"/>
                <a:gd name="connsiteY154" fmla="*/ 298633 h 590372"/>
                <a:gd name="connsiteX155" fmla="*/ 414954 w 1167625"/>
                <a:gd name="connsiteY155" fmla="*/ 298830 h 590372"/>
                <a:gd name="connsiteX156" fmla="*/ 414954 w 1167625"/>
                <a:gd name="connsiteY156" fmla="*/ 299550 h 590372"/>
                <a:gd name="connsiteX157" fmla="*/ 414403 w 1167625"/>
                <a:gd name="connsiteY157" fmla="*/ 300101 h 590372"/>
                <a:gd name="connsiteX158" fmla="*/ 414403 w 1167625"/>
                <a:gd name="connsiteY158" fmla="*/ 300101 h 590372"/>
                <a:gd name="connsiteX159" fmla="*/ 413852 w 1167625"/>
                <a:gd name="connsiteY159" fmla="*/ 299550 h 590372"/>
                <a:gd name="connsiteX160" fmla="*/ 413852 w 1167625"/>
                <a:gd name="connsiteY160" fmla="*/ 299366 h 590372"/>
                <a:gd name="connsiteX161" fmla="*/ 413119 w 1167625"/>
                <a:gd name="connsiteY161" fmla="*/ 298633 h 590372"/>
                <a:gd name="connsiteX162" fmla="*/ 412568 w 1167625"/>
                <a:gd name="connsiteY162" fmla="*/ 298633 h 590372"/>
                <a:gd name="connsiteX163" fmla="*/ 412018 w 1167625"/>
                <a:gd name="connsiteY163" fmla="*/ 298082 h 590372"/>
                <a:gd name="connsiteX164" fmla="*/ 412018 w 1167625"/>
                <a:gd name="connsiteY164" fmla="*/ 298082 h 590372"/>
                <a:gd name="connsiteX165" fmla="*/ 411467 w 1167625"/>
                <a:gd name="connsiteY165" fmla="*/ 297532 h 590372"/>
                <a:gd name="connsiteX166" fmla="*/ 410719 w 1167625"/>
                <a:gd name="connsiteY166" fmla="*/ 297532 h 590372"/>
                <a:gd name="connsiteX167" fmla="*/ 409713 w 1167625"/>
                <a:gd name="connsiteY167" fmla="*/ 296296 h 590372"/>
                <a:gd name="connsiteX168" fmla="*/ 409713 w 1167625"/>
                <a:gd name="connsiteY168" fmla="*/ 296296 h 590372"/>
                <a:gd name="connsiteX169" fmla="*/ 409822 w 1167625"/>
                <a:gd name="connsiteY169" fmla="*/ 295811 h 590372"/>
                <a:gd name="connsiteX170" fmla="*/ 409199 w 1167625"/>
                <a:gd name="connsiteY170" fmla="*/ 293162 h 590372"/>
                <a:gd name="connsiteX171" fmla="*/ 407751 w 1167625"/>
                <a:gd name="connsiteY171" fmla="*/ 291312 h 590372"/>
                <a:gd name="connsiteX172" fmla="*/ 407248 w 1167625"/>
                <a:gd name="connsiteY172" fmla="*/ 290293 h 590372"/>
                <a:gd name="connsiteX173" fmla="*/ 407248 w 1167625"/>
                <a:gd name="connsiteY173" fmla="*/ 289655 h 590372"/>
                <a:gd name="connsiteX174" fmla="*/ 406684 w 1167625"/>
                <a:gd name="connsiteY174" fmla="*/ 289092 h 590372"/>
                <a:gd name="connsiteX175" fmla="*/ 406684 w 1167625"/>
                <a:gd name="connsiteY175" fmla="*/ 289092 h 590372"/>
                <a:gd name="connsiteX176" fmla="*/ 406121 w 1167625"/>
                <a:gd name="connsiteY176" fmla="*/ 288556 h 590372"/>
                <a:gd name="connsiteX177" fmla="*/ 405047 w 1167625"/>
                <a:gd name="connsiteY177" fmla="*/ 265975 h 590372"/>
                <a:gd name="connsiteX178" fmla="*/ 404334 w 1167625"/>
                <a:gd name="connsiteY178" fmla="*/ 254225 h 590372"/>
                <a:gd name="connsiteX179" fmla="*/ 404635 w 1167625"/>
                <a:gd name="connsiteY179" fmla="*/ 254027 h 590372"/>
                <a:gd name="connsiteX180" fmla="*/ 404699 w 1167625"/>
                <a:gd name="connsiteY180" fmla="*/ 254058 h 590372"/>
                <a:gd name="connsiteX181" fmla="*/ 404926 w 1167625"/>
                <a:gd name="connsiteY181" fmla="*/ 253745 h 590372"/>
                <a:gd name="connsiteX182" fmla="*/ 404926 w 1167625"/>
                <a:gd name="connsiteY182" fmla="*/ 253745 h 590372"/>
                <a:gd name="connsiteX183" fmla="*/ 405011 w 1167625"/>
                <a:gd name="connsiteY183" fmla="*/ 253396 h 590372"/>
                <a:gd name="connsiteX184" fmla="*/ 406423 w 1167625"/>
                <a:gd name="connsiteY184" fmla="*/ 252275 h 590372"/>
                <a:gd name="connsiteX185" fmla="*/ 406713 w 1167625"/>
                <a:gd name="connsiteY185" fmla="*/ 251722 h 590372"/>
                <a:gd name="connsiteX186" fmla="*/ 406596 w 1167625"/>
                <a:gd name="connsiteY186" fmla="*/ 248689 h 590372"/>
                <a:gd name="connsiteX187" fmla="*/ 406450 w 1167625"/>
                <a:gd name="connsiteY187" fmla="*/ 248425 h 590372"/>
                <a:gd name="connsiteX188" fmla="*/ 406386 w 1167625"/>
                <a:gd name="connsiteY188" fmla="*/ 248326 h 590372"/>
                <a:gd name="connsiteX189" fmla="*/ 406222 w 1167625"/>
                <a:gd name="connsiteY189" fmla="*/ 248507 h 590372"/>
                <a:gd name="connsiteX190" fmla="*/ 406222 w 1167625"/>
                <a:gd name="connsiteY190" fmla="*/ 248507 h 590372"/>
                <a:gd name="connsiteX191" fmla="*/ 406513 w 1167625"/>
                <a:gd name="connsiteY191" fmla="*/ 250196 h 590372"/>
                <a:gd name="connsiteX192" fmla="*/ 405599 w 1167625"/>
                <a:gd name="connsiteY192" fmla="*/ 252338 h 590372"/>
                <a:gd name="connsiteX193" fmla="*/ 405270 w 1167625"/>
                <a:gd name="connsiteY193" fmla="*/ 252665 h 590372"/>
                <a:gd name="connsiteX194" fmla="*/ 401838 w 1167625"/>
                <a:gd name="connsiteY194" fmla="*/ 252791 h 590372"/>
                <a:gd name="connsiteX195" fmla="*/ 401457 w 1167625"/>
                <a:gd name="connsiteY195" fmla="*/ 252428 h 590372"/>
                <a:gd name="connsiteX196" fmla="*/ 400642 w 1167625"/>
                <a:gd name="connsiteY196" fmla="*/ 250196 h 590372"/>
                <a:gd name="connsiteX197" fmla="*/ 401031 w 1167625"/>
                <a:gd name="connsiteY197" fmla="*/ 248555 h 590372"/>
                <a:gd name="connsiteX198" fmla="*/ 401031 w 1167625"/>
                <a:gd name="connsiteY198" fmla="*/ 248555 h 590372"/>
                <a:gd name="connsiteX199" fmla="*/ 400839 w 1167625"/>
                <a:gd name="connsiteY199" fmla="*/ 248362 h 590372"/>
                <a:gd name="connsiteX200" fmla="*/ 400772 w 1167625"/>
                <a:gd name="connsiteY200" fmla="*/ 248465 h 590372"/>
                <a:gd name="connsiteX201" fmla="*/ 400276 w 1167625"/>
                <a:gd name="connsiteY201" fmla="*/ 250196 h 590372"/>
                <a:gd name="connsiteX202" fmla="*/ 400892 w 1167625"/>
                <a:gd name="connsiteY202" fmla="*/ 252170 h 590372"/>
                <a:gd name="connsiteX203" fmla="*/ 402209 w 1167625"/>
                <a:gd name="connsiteY203" fmla="*/ 253368 h 590372"/>
                <a:gd name="connsiteX204" fmla="*/ 402267 w 1167625"/>
                <a:gd name="connsiteY204" fmla="*/ 253711 h 590372"/>
                <a:gd name="connsiteX205" fmla="*/ 402267 w 1167625"/>
                <a:gd name="connsiteY205" fmla="*/ 253711 h 590372"/>
                <a:gd name="connsiteX206" fmla="*/ 402501 w 1167625"/>
                <a:gd name="connsiteY206" fmla="*/ 254037 h 590372"/>
                <a:gd name="connsiteX207" fmla="*/ 402522 w 1167625"/>
                <a:gd name="connsiteY207" fmla="*/ 254027 h 590372"/>
                <a:gd name="connsiteX208" fmla="*/ 402823 w 1167625"/>
                <a:gd name="connsiteY208" fmla="*/ 254225 h 590372"/>
                <a:gd name="connsiteX209" fmla="*/ 402110 w 1167625"/>
                <a:gd name="connsiteY209" fmla="*/ 265975 h 590372"/>
                <a:gd name="connsiteX210" fmla="*/ 401036 w 1167625"/>
                <a:gd name="connsiteY210" fmla="*/ 288556 h 590372"/>
                <a:gd name="connsiteX211" fmla="*/ 400472 w 1167625"/>
                <a:gd name="connsiteY211" fmla="*/ 289092 h 590372"/>
                <a:gd name="connsiteX212" fmla="*/ 400472 w 1167625"/>
                <a:gd name="connsiteY212" fmla="*/ 289092 h 590372"/>
                <a:gd name="connsiteX213" fmla="*/ 399909 w 1167625"/>
                <a:gd name="connsiteY213" fmla="*/ 289655 h 590372"/>
                <a:gd name="connsiteX214" fmla="*/ 399909 w 1167625"/>
                <a:gd name="connsiteY214" fmla="*/ 290315 h 590372"/>
                <a:gd name="connsiteX215" fmla="*/ 399438 w 1167625"/>
                <a:gd name="connsiteY215" fmla="*/ 291316 h 590372"/>
                <a:gd name="connsiteX216" fmla="*/ 398019 w 1167625"/>
                <a:gd name="connsiteY216" fmla="*/ 293192 h 590372"/>
                <a:gd name="connsiteX217" fmla="*/ 397340 w 1167625"/>
                <a:gd name="connsiteY217" fmla="*/ 296064 h 590372"/>
                <a:gd name="connsiteX218" fmla="*/ 397708 w 1167625"/>
                <a:gd name="connsiteY218" fmla="*/ 297532 h 590372"/>
                <a:gd name="connsiteX219" fmla="*/ 395689 w 1167625"/>
                <a:gd name="connsiteY219" fmla="*/ 297532 h 590372"/>
                <a:gd name="connsiteX220" fmla="*/ 395139 w 1167625"/>
                <a:gd name="connsiteY220" fmla="*/ 298082 h 590372"/>
                <a:gd name="connsiteX221" fmla="*/ 395139 w 1167625"/>
                <a:gd name="connsiteY221" fmla="*/ 298082 h 590372"/>
                <a:gd name="connsiteX222" fmla="*/ 394588 w 1167625"/>
                <a:gd name="connsiteY222" fmla="*/ 298633 h 590372"/>
                <a:gd name="connsiteX223" fmla="*/ 394038 w 1167625"/>
                <a:gd name="connsiteY223" fmla="*/ 298633 h 590372"/>
                <a:gd name="connsiteX224" fmla="*/ 393303 w 1167625"/>
                <a:gd name="connsiteY224" fmla="*/ 299366 h 590372"/>
                <a:gd name="connsiteX225" fmla="*/ 393303 w 1167625"/>
                <a:gd name="connsiteY225" fmla="*/ 299550 h 590372"/>
                <a:gd name="connsiteX226" fmla="*/ 392754 w 1167625"/>
                <a:gd name="connsiteY226" fmla="*/ 300101 h 590372"/>
                <a:gd name="connsiteX227" fmla="*/ 392754 w 1167625"/>
                <a:gd name="connsiteY227" fmla="*/ 300101 h 590372"/>
                <a:gd name="connsiteX228" fmla="*/ 392203 w 1167625"/>
                <a:gd name="connsiteY228" fmla="*/ 299550 h 590372"/>
                <a:gd name="connsiteX229" fmla="*/ 392203 w 1167625"/>
                <a:gd name="connsiteY229" fmla="*/ 298830 h 590372"/>
                <a:gd name="connsiteX230" fmla="*/ 392007 w 1167625"/>
                <a:gd name="connsiteY230" fmla="*/ 298633 h 590372"/>
                <a:gd name="connsiteX231" fmla="*/ 392007 w 1167625"/>
                <a:gd name="connsiteY231" fmla="*/ 298633 h 590372"/>
                <a:gd name="connsiteX232" fmla="*/ 391812 w 1167625"/>
                <a:gd name="connsiteY232" fmla="*/ 298463 h 590372"/>
                <a:gd name="connsiteX233" fmla="*/ 391497 w 1167625"/>
                <a:gd name="connsiteY233" fmla="*/ 296258 h 590372"/>
                <a:gd name="connsiteX234" fmla="*/ 391469 w 1167625"/>
                <a:gd name="connsiteY234" fmla="*/ 295867 h 590372"/>
                <a:gd name="connsiteX235" fmla="*/ 391469 w 1167625"/>
                <a:gd name="connsiteY235" fmla="*/ 294488 h 590372"/>
                <a:gd name="connsiteX236" fmla="*/ 391653 w 1167625"/>
                <a:gd name="connsiteY236" fmla="*/ 294046 h 590372"/>
                <a:gd name="connsiteX237" fmla="*/ 391653 w 1167625"/>
                <a:gd name="connsiteY237" fmla="*/ 294046 h 590372"/>
                <a:gd name="connsiteX238" fmla="*/ 391749 w 1167625"/>
                <a:gd name="connsiteY238" fmla="*/ 293624 h 590372"/>
                <a:gd name="connsiteX239" fmla="*/ 391729 w 1167625"/>
                <a:gd name="connsiteY239" fmla="*/ 293603 h 590372"/>
                <a:gd name="connsiteX240" fmla="*/ 391469 w 1167625"/>
                <a:gd name="connsiteY240" fmla="*/ 293495 h 590372"/>
                <a:gd name="connsiteX241" fmla="*/ 390882 w 1167625"/>
                <a:gd name="connsiteY241" fmla="*/ 293737 h 590372"/>
                <a:gd name="connsiteX242" fmla="*/ 390745 w 1167625"/>
                <a:gd name="connsiteY242" fmla="*/ 294099 h 590372"/>
                <a:gd name="connsiteX243" fmla="*/ 390745 w 1167625"/>
                <a:gd name="connsiteY243" fmla="*/ 294099 h 590372"/>
                <a:gd name="connsiteX244" fmla="*/ 391102 w 1167625"/>
                <a:gd name="connsiteY244" fmla="*/ 294697 h 590372"/>
                <a:gd name="connsiteX245" fmla="*/ 391102 w 1167625"/>
                <a:gd name="connsiteY245" fmla="*/ 295942 h 590372"/>
                <a:gd name="connsiteX246" fmla="*/ 391085 w 1167625"/>
                <a:gd name="connsiteY246" fmla="*/ 296185 h 590372"/>
                <a:gd name="connsiteX247" fmla="*/ 390760 w 1167625"/>
                <a:gd name="connsiteY247" fmla="*/ 298463 h 590372"/>
                <a:gd name="connsiteX248" fmla="*/ 390565 w 1167625"/>
                <a:gd name="connsiteY248" fmla="*/ 298633 h 590372"/>
                <a:gd name="connsiteX249" fmla="*/ 390565 w 1167625"/>
                <a:gd name="connsiteY249" fmla="*/ 298633 h 590372"/>
                <a:gd name="connsiteX250" fmla="*/ 390369 w 1167625"/>
                <a:gd name="connsiteY250" fmla="*/ 298830 h 590372"/>
                <a:gd name="connsiteX251" fmla="*/ 390369 w 1167625"/>
                <a:gd name="connsiteY251" fmla="*/ 333309 h 590372"/>
                <a:gd name="connsiteX252" fmla="*/ 388351 w 1167625"/>
                <a:gd name="connsiteY252" fmla="*/ 335326 h 590372"/>
                <a:gd name="connsiteX253" fmla="*/ 388351 w 1167625"/>
                <a:gd name="connsiteY253" fmla="*/ 335326 h 590372"/>
                <a:gd name="connsiteX254" fmla="*/ 386332 w 1167625"/>
                <a:gd name="connsiteY254" fmla="*/ 337345 h 590372"/>
                <a:gd name="connsiteX255" fmla="*/ 386332 w 1167625"/>
                <a:gd name="connsiteY255" fmla="*/ 337529 h 590372"/>
                <a:gd name="connsiteX256" fmla="*/ 384130 w 1167625"/>
                <a:gd name="connsiteY256" fmla="*/ 339730 h 590372"/>
                <a:gd name="connsiteX257" fmla="*/ 382846 w 1167625"/>
                <a:gd name="connsiteY257" fmla="*/ 339730 h 590372"/>
                <a:gd name="connsiteX258" fmla="*/ 380461 w 1167625"/>
                <a:gd name="connsiteY258" fmla="*/ 337345 h 590372"/>
                <a:gd name="connsiteX259" fmla="*/ 380461 w 1167625"/>
                <a:gd name="connsiteY259" fmla="*/ 335729 h 590372"/>
                <a:gd name="connsiteX260" fmla="*/ 379692 w 1167625"/>
                <a:gd name="connsiteY260" fmla="*/ 334960 h 590372"/>
                <a:gd name="connsiteX261" fmla="*/ 379692 w 1167625"/>
                <a:gd name="connsiteY261" fmla="*/ 334960 h 590372"/>
                <a:gd name="connsiteX262" fmla="*/ 378927 w 1167625"/>
                <a:gd name="connsiteY262" fmla="*/ 334264 h 590372"/>
                <a:gd name="connsiteX263" fmla="*/ 378259 w 1167625"/>
                <a:gd name="connsiteY263" fmla="*/ 327254 h 590372"/>
                <a:gd name="connsiteX264" fmla="*/ 378019 w 1167625"/>
                <a:gd name="connsiteY264" fmla="*/ 323649 h 590372"/>
                <a:gd name="connsiteX265" fmla="*/ 378993 w 1167625"/>
                <a:gd name="connsiteY265" fmla="*/ 320282 h 590372"/>
                <a:gd name="connsiteX266" fmla="*/ 378993 w 1167625"/>
                <a:gd name="connsiteY266" fmla="*/ 320282 h 590372"/>
                <a:gd name="connsiteX267" fmla="*/ 378564 w 1167625"/>
                <a:gd name="connsiteY267" fmla="*/ 319245 h 590372"/>
                <a:gd name="connsiteX268" fmla="*/ 377526 w 1167625"/>
                <a:gd name="connsiteY268" fmla="*/ 318814 h 590372"/>
                <a:gd name="connsiteX269" fmla="*/ 376487 w 1167625"/>
                <a:gd name="connsiteY269" fmla="*/ 319245 h 590372"/>
                <a:gd name="connsiteX270" fmla="*/ 376058 w 1167625"/>
                <a:gd name="connsiteY270" fmla="*/ 320282 h 590372"/>
                <a:gd name="connsiteX271" fmla="*/ 376058 w 1167625"/>
                <a:gd name="connsiteY271" fmla="*/ 320282 h 590372"/>
                <a:gd name="connsiteX272" fmla="*/ 377028 w 1167625"/>
                <a:gd name="connsiteY272" fmla="*/ 323705 h 590372"/>
                <a:gd name="connsiteX273" fmla="*/ 376791 w 1167625"/>
                <a:gd name="connsiteY273" fmla="*/ 327254 h 590372"/>
                <a:gd name="connsiteX274" fmla="*/ 376091 w 1167625"/>
                <a:gd name="connsiteY274" fmla="*/ 334613 h 590372"/>
                <a:gd name="connsiteX275" fmla="*/ 375708 w 1167625"/>
                <a:gd name="connsiteY275" fmla="*/ 334960 h 590372"/>
                <a:gd name="connsiteX276" fmla="*/ 375708 w 1167625"/>
                <a:gd name="connsiteY276" fmla="*/ 334960 h 590372"/>
                <a:gd name="connsiteX277" fmla="*/ 375323 w 1167625"/>
                <a:gd name="connsiteY277" fmla="*/ 335345 h 590372"/>
                <a:gd name="connsiteX278" fmla="*/ 375323 w 1167625"/>
                <a:gd name="connsiteY278" fmla="*/ 341381 h 590372"/>
                <a:gd name="connsiteX279" fmla="*/ 375507 w 1167625"/>
                <a:gd name="connsiteY279" fmla="*/ 341565 h 590372"/>
                <a:gd name="connsiteX280" fmla="*/ 375507 w 1167625"/>
                <a:gd name="connsiteY280" fmla="*/ 341565 h 590372"/>
                <a:gd name="connsiteX281" fmla="*/ 375691 w 1167625"/>
                <a:gd name="connsiteY281" fmla="*/ 341748 h 590372"/>
                <a:gd name="connsiteX282" fmla="*/ 375691 w 1167625"/>
                <a:gd name="connsiteY282" fmla="*/ 383030 h 590372"/>
                <a:gd name="connsiteX283" fmla="*/ 369452 w 1167625"/>
                <a:gd name="connsiteY283" fmla="*/ 389268 h 590372"/>
                <a:gd name="connsiteX284" fmla="*/ 369452 w 1167625"/>
                <a:gd name="connsiteY284" fmla="*/ 389268 h 590372"/>
                <a:gd name="connsiteX285" fmla="*/ 363214 w 1167625"/>
                <a:gd name="connsiteY285" fmla="*/ 383030 h 590372"/>
                <a:gd name="connsiteX286" fmla="*/ 363214 w 1167625"/>
                <a:gd name="connsiteY286" fmla="*/ 371134 h 590372"/>
                <a:gd name="connsiteX287" fmla="*/ 363030 w 1167625"/>
                <a:gd name="connsiteY287" fmla="*/ 370003 h 590372"/>
                <a:gd name="connsiteX288" fmla="*/ 363009 w 1167625"/>
                <a:gd name="connsiteY288" fmla="*/ 369939 h 590372"/>
                <a:gd name="connsiteX289" fmla="*/ 362848 w 1167625"/>
                <a:gd name="connsiteY289" fmla="*/ 368941 h 590372"/>
                <a:gd name="connsiteX290" fmla="*/ 362848 w 1167625"/>
                <a:gd name="connsiteY290" fmla="*/ 366351 h 590372"/>
                <a:gd name="connsiteX291" fmla="*/ 362280 w 1167625"/>
                <a:gd name="connsiteY291" fmla="*/ 365783 h 590372"/>
                <a:gd name="connsiteX292" fmla="*/ 362280 w 1167625"/>
                <a:gd name="connsiteY292" fmla="*/ 365783 h 590372"/>
                <a:gd name="connsiteX293" fmla="*/ 361713 w 1167625"/>
                <a:gd name="connsiteY293" fmla="*/ 365252 h 590372"/>
                <a:gd name="connsiteX294" fmla="*/ 361380 w 1167625"/>
                <a:gd name="connsiteY294" fmla="*/ 359912 h 590372"/>
                <a:gd name="connsiteX295" fmla="*/ 361129 w 1167625"/>
                <a:gd name="connsiteY295" fmla="*/ 356902 h 590372"/>
                <a:gd name="connsiteX296" fmla="*/ 361747 w 1167625"/>
                <a:gd name="connsiteY296" fmla="*/ 354408 h 590372"/>
                <a:gd name="connsiteX297" fmla="*/ 361747 w 1167625"/>
                <a:gd name="connsiteY297" fmla="*/ 354408 h 590372"/>
                <a:gd name="connsiteX298" fmla="*/ 361425 w 1167625"/>
                <a:gd name="connsiteY298" fmla="*/ 353629 h 590372"/>
                <a:gd name="connsiteX299" fmla="*/ 360645 w 1167625"/>
                <a:gd name="connsiteY299" fmla="*/ 353308 h 590372"/>
                <a:gd name="connsiteX300" fmla="*/ 359867 w 1167625"/>
                <a:gd name="connsiteY300" fmla="*/ 353629 h 590372"/>
                <a:gd name="connsiteX301" fmla="*/ 359545 w 1167625"/>
                <a:gd name="connsiteY301" fmla="*/ 354408 h 590372"/>
                <a:gd name="connsiteX302" fmla="*/ 359545 w 1167625"/>
                <a:gd name="connsiteY302" fmla="*/ 354408 h 590372"/>
                <a:gd name="connsiteX303" fmla="*/ 360167 w 1167625"/>
                <a:gd name="connsiteY303" fmla="*/ 356858 h 590372"/>
                <a:gd name="connsiteX304" fmla="*/ 359912 w 1167625"/>
                <a:gd name="connsiteY304" fmla="*/ 359912 h 590372"/>
                <a:gd name="connsiteX305" fmla="*/ 359579 w 1167625"/>
                <a:gd name="connsiteY305" fmla="*/ 365252 h 590372"/>
                <a:gd name="connsiteX306" fmla="*/ 359012 w 1167625"/>
                <a:gd name="connsiteY306" fmla="*/ 365783 h 590372"/>
                <a:gd name="connsiteX307" fmla="*/ 359012 w 1167625"/>
                <a:gd name="connsiteY307" fmla="*/ 365783 h 590372"/>
                <a:gd name="connsiteX308" fmla="*/ 358444 w 1167625"/>
                <a:gd name="connsiteY308" fmla="*/ 366351 h 590372"/>
                <a:gd name="connsiteX309" fmla="*/ 358444 w 1167625"/>
                <a:gd name="connsiteY309" fmla="*/ 366518 h 590372"/>
                <a:gd name="connsiteX310" fmla="*/ 357711 w 1167625"/>
                <a:gd name="connsiteY310" fmla="*/ 367251 h 590372"/>
                <a:gd name="connsiteX311" fmla="*/ 355790 w 1167625"/>
                <a:gd name="connsiteY311" fmla="*/ 367251 h 590372"/>
                <a:gd name="connsiteX312" fmla="*/ 354408 w 1167625"/>
                <a:gd name="connsiteY312" fmla="*/ 365870 h 590372"/>
                <a:gd name="connsiteX313" fmla="*/ 354408 w 1167625"/>
                <a:gd name="connsiteY313" fmla="*/ 365870 h 590372"/>
                <a:gd name="connsiteX314" fmla="*/ 353688 w 1167625"/>
                <a:gd name="connsiteY314" fmla="*/ 364657 h 590372"/>
                <a:gd name="connsiteX315" fmla="*/ 350694 w 1167625"/>
                <a:gd name="connsiteY315" fmla="*/ 363024 h 590372"/>
                <a:gd name="connsiteX316" fmla="*/ 350004 w 1167625"/>
                <a:gd name="connsiteY316" fmla="*/ 362848 h 590372"/>
                <a:gd name="connsiteX317" fmla="*/ 350004 w 1167625"/>
                <a:gd name="connsiteY317" fmla="*/ 362848 h 590372"/>
                <a:gd name="connsiteX318" fmla="*/ 349315 w 1167625"/>
                <a:gd name="connsiteY318" fmla="*/ 363024 h 590372"/>
                <a:gd name="connsiteX319" fmla="*/ 346201 w 1167625"/>
                <a:gd name="connsiteY319" fmla="*/ 364722 h 590372"/>
                <a:gd name="connsiteX320" fmla="*/ 345601 w 1167625"/>
                <a:gd name="connsiteY320" fmla="*/ 365733 h 590372"/>
                <a:gd name="connsiteX321" fmla="*/ 345601 w 1167625"/>
                <a:gd name="connsiteY321" fmla="*/ 365733 h 590372"/>
                <a:gd name="connsiteX322" fmla="*/ 344449 w 1167625"/>
                <a:gd name="connsiteY322" fmla="*/ 366884 h 590372"/>
                <a:gd name="connsiteX323" fmla="*/ 342299 w 1167625"/>
                <a:gd name="connsiteY323" fmla="*/ 366884 h 590372"/>
                <a:gd name="connsiteX324" fmla="*/ 341565 w 1167625"/>
                <a:gd name="connsiteY324" fmla="*/ 366150 h 590372"/>
                <a:gd name="connsiteX325" fmla="*/ 341565 w 1167625"/>
                <a:gd name="connsiteY325" fmla="*/ 365984 h 590372"/>
                <a:gd name="connsiteX326" fmla="*/ 340998 w 1167625"/>
                <a:gd name="connsiteY326" fmla="*/ 365417 h 590372"/>
                <a:gd name="connsiteX327" fmla="*/ 340998 w 1167625"/>
                <a:gd name="connsiteY327" fmla="*/ 365417 h 590372"/>
                <a:gd name="connsiteX328" fmla="*/ 340431 w 1167625"/>
                <a:gd name="connsiteY328" fmla="*/ 364884 h 590372"/>
                <a:gd name="connsiteX329" fmla="*/ 340098 w 1167625"/>
                <a:gd name="connsiteY329" fmla="*/ 359545 h 590372"/>
                <a:gd name="connsiteX330" fmla="*/ 339846 w 1167625"/>
                <a:gd name="connsiteY330" fmla="*/ 356536 h 590372"/>
                <a:gd name="connsiteX331" fmla="*/ 340464 w 1167625"/>
                <a:gd name="connsiteY331" fmla="*/ 354041 h 590372"/>
                <a:gd name="connsiteX332" fmla="*/ 340464 w 1167625"/>
                <a:gd name="connsiteY332" fmla="*/ 354041 h 590372"/>
                <a:gd name="connsiteX333" fmla="*/ 340141 w 1167625"/>
                <a:gd name="connsiteY333" fmla="*/ 353263 h 590372"/>
                <a:gd name="connsiteX334" fmla="*/ 339363 w 1167625"/>
                <a:gd name="connsiteY334" fmla="*/ 352940 h 590372"/>
                <a:gd name="connsiteX335" fmla="*/ 338585 w 1167625"/>
                <a:gd name="connsiteY335" fmla="*/ 353263 h 590372"/>
                <a:gd name="connsiteX336" fmla="*/ 338262 w 1167625"/>
                <a:gd name="connsiteY336" fmla="*/ 354041 h 590372"/>
                <a:gd name="connsiteX337" fmla="*/ 338262 w 1167625"/>
                <a:gd name="connsiteY337" fmla="*/ 354041 h 590372"/>
                <a:gd name="connsiteX338" fmla="*/ 338884 w 1167625"/>
                <a:gd name="connsiteY338" fmla="*/ 356491 h 590372"/>
                <a:gd name="connsiteX339" fmla="*/ 338630 w 1167625"/>
                <a:gd name="connsiteY339" fmla="*/ 359545 h 590372"/>
                <a:gd name="connsiteX340" fmla="*/ 338295 w 1167625"/>
                <a:gd name="connsiteY340" fmla="*/ 364884 h 590372"/>
                <a:gd name="connsiteX341" fmla="*/ 337730 w 1167625"/>
                <a:gd name="connsiteY341" fmla="*/ 365417 h 590372"/>
                <a:gd name="connsiteX342" fmla="*/ 337730 w 1167625"/>
                <a:gd name="connsiteY342" fmla="*/ 365417 h 590372"/>
                <a:gd name="connsiteX343" fmla="*/ 337162 w 1167625"/>
                <a:gd name="connsiteY343" fmla="*/ 365984 h 590372"/>
                <a:gd name="connsiteX344" fmla="*/ 337162 w 1167625"/>
                <a:gd name="connsiteY344" fmla="*/ 368573 h 590372"/>
                <a:gd name="connsiteX345" fmla="*/ 336999 w 1167625"/>
                <a:gd name="connsiteY345" fmla="*/ 369572 h 590372"/>
                <a:gd name="connsiteX346" fmla="*/ 336978 w 1167625"/>
                <a:gd name="connsiteY346" fmla="*/ 369636 h 590372"/>
                <a:gd name="connsiteX347" fmla="*/ 336794 w 1167625"/>
                <a:gd name="connsiteY347" fmla="*/ 370767 h 590372"/>
                <a:gd name="connsiteX348" fmla="*/ 336794 w 1167625"/>
                <a:gd name="connsiteY348" fmla="*/ 432328 h 590372"/>
                <a:gd name="connsiteX349" fmla="*/ 335455 w 1167625"/>
                <a:gd name="connsiteY349" fmla="*/ 433668 h 590372"/>
                <a:gd name="connsiteX350" fmla="*/ 335455 w 1167625"/>
                <a:gd name="connsiteY350" fmla="*/ 433668 h 590372"/>
                <a:gd name="connsiteX351" fmla="*/ 334236 w 1167625"/>
                <a:gd name="connsiteY351" fmla="*/ 434452 h 590372"/>
                <a:gd name="connsiteX352" fmla="*/ 332942 w 1167625"/>
                <a:gd name="connsiteY352" fmla="*/ 437298 h 590372"/>
                <a:gd name="connsiteX353" fmla="*/ 333205 w 1167625"/>
                <a:gd name="connsiteY353" fmla="*/ 437705 h 590372"/>
                <a:gd name="connsiteX354" fmla="*/ 333205 w 1167625"/>
                <a:gd name="connsiteY354" fmla="*/ 437705 h 590372"/>
                <a:gd name="connsiteX355" fmla="*/ 333492 w 1167625"/>
                <a:gd name="connsiteY355" fmla="*/ 437992 h 590372"/>
                <a:gd name="connsiteX356" fmla="*/ 333492 w 1167625"/>
                <a:gd name="connsiteY356" fmla="*/ 443392 h 590372"/>
                <a:gd name="connsiteX357" fmla="*/ 331474 w 1167625"/>
                <a:gd name="connsiteY357" fmla="*/ 445410 h 590372"/>
                <a:gd name="connsiteX358" fmla="*/ 330527 w 1167625"/>
                <a:gd name="connsiteY358" fmla="*/ 445410 h 590372"/>
                <a:gd name="connsiteX359" fmla="*/ 329455 w 1167625"/>
                <a:gd name="connsiteY359" fmla="*/ 446482 h 590372"/>
                <a:gd name="connsiteX360" fmla="*/ 329455 w 1167625"/>
                <a:gd name="connsiteY360" fmla="*/ 446482 h 590372"/>
                <a:gd name="connsiteX361" fmla="*/ 329198 w 1167625"/>
                <a:gd name="connsiteY361" fmla="*/ 447178 h 590372"/>
                <a:gd name="connsiteX362" fmla="*/ 325579 w 1167625"/>
                <a:gd name="connsiteY362" fmla="*/ 451401 h 590372"/>
                <a:gd name="connsiteX363" fmla="*/ 324243 w 1167625"/>
                <a:gd name="connsiteY363" fmla="*/ 452015 h 590372"/>
                <a:gd name="connsiteX364" fmla="*/ 324243 w 1167625"/>
                <a:gd name="connsiteY364" fmla="*/ 452015 h 590372"/>
                <a:gd name="connsiteX365" fmla="*/ 322484 w 1167625"/>
                <a:gd name="connsiteY365" fmla="*/ 453775 h 590372"/>
                <a:gd name="connsiteX366" fmla="*/ 322484 w 1167625"/>
                <a:gd name="connsiteY366" fmla="*/ 460088 h 590372"/>
                <a:gd name="connsiteX367" fmla="*/ 321750 w 1167625"/>
                <a:gd name="connsiteY367" fmla="*/ 460822 h 590372"/>
                <a:gd name="connsiteX368" fmla="*/ 321750 w 1167625"/>
                <a:gd name="connsiteY368" fmla="*/ 460822 h 590372"/>
                <a:gd name="connsiteX369" fmla="*/ 321016 w 1167625"/>
                <a:gd name="connsiteY369" fmla="*/ 461556 h 590372"/>
                <a:gd name="connsiteX370" fmla="*/ 321016 w 1167625"/>
                <a:gd name="connsiteY370" fmla="*/ 462840 h 590372"/>
                <a:gd name="connsiteX371" fmla="*/ 320099 w 1167625"/>
                <a:gd name="connsiteY371" fmla="*/ 463757 h 590372"/>
                <a:gd name="connsiteX372" fmla="*/ 320099 w 1167625"/>
                <a:gd name="connsiteY372" fmla="*/ 463757 h 590372"/>
                <a:gd name="connsiteX373" fmla="*/ 319182 w 1167625"/>
                <a:gd name="connsiteY373" fmla="*/ 464674 h 590372"/>
                <a:gd name="connsiteX374" fmla="*/ 319182 w 1167625"/>
                <a:gd name="connsiteY374" fmla="*/ 472381 h 590372"/>
                <a:gd name="connsiteX375" fmla="*/ 316062 w 1167625"/>
                <a:gd name="connsiteY375" fmla="*/ 475499 h 590372"/>
                <a:gd name="connsiteX376" fmla="*/ 314228 w 1167625"/>
                <a:gd name="connsiteY376" fmla="*/ 475499 h 590372"/>
                <a:gd name="connsiteX377" fmla="*/ 312943 w 1167625"/>
                <a:gd name="connsiteY377" fmla="*/ 476783 h 590372"/>
                <a:gd name="connsiteX378" fmla="*/ 312943 w 1167625"/>
                <a:gd name="connsiteY378" fmla="*/ 477518 h 590372"/>
                <a:gd name="connsiteX379" fmla="*/ 313494 w 1167625"/>
                <a:gd name="connsiteY379" fmla="*/ 478068 h 590372"/>
                <a:gd name="connsiteX380" fmla="*/ 313494 w 1167625"/>
                <a:gd name="connsiteY380" fmla="*/ 478068 h 590372"/>
                <a:gd name="connsiteX381" fmla="*/ 314044 w 1167625"/>
                <a:gd name="connsiteY381" fmla="*/ 478619 h 590372"/>
                <a:gd name="connsiteX382" fmla="*/ 314044 w 1167625"/>
                <a:gd name="connsiteY382" fmla="*/ 484810 h 590372"/>
                <a:gd name="connsiteX383" fmla="*/ 308807 w 1167625"/>
                <a:gd name="connsiteY383" fmla="*/ 491388 h 590372"/>
                <a:gd name="connsiteX384" fmla="*/ 13517 w 1167625"/>
                <a:gd name="connsiteY384" fmla="*/ 585217 h 590372"/>
                <a:gd name="connsiteX385" fmla="*/ 1057106 w 1167625"/>
                <a:gd name="connsiteY385" fmla="*/ 445777 h 590372"/>
                <a:gd name="connsiteX386" fmla="*/ 1144569 w 1167625"/>
                <a:gd name="connsiteY386" fmla="*/ 446608 h 590372"/>
                <a:gd name="connsiteX387" fmla="*/ 1157969 w 1167625"/>
                <a:gd name="connsiteY387" fmla="*/ 433430 h 590372"/>
                <a:gd name="connsiteX388" fmla="*/ 1157648 w 1167625"/>
                <a:gd name="connsiteY388" fmla="*/ 339363 h 590372"/>
                <a:gd name="connsiteX389" fmla="*/ 1157648 w 1167625"/>
                <a:gd name="connsiteY389" fmla="*/ 337162 h 590372"/>
                <a:gd name="connsiteX390" fmla="*/ 1154713 w 1167625"/>
                <a:gd name="connsiteY390" fmla="*/ 294963 h 590372"/>
                <a:gd name="connsiteX391" fmla="*/ 1154713 w 1167625"/>
                <a:gd name="connsiteY391" fmla="*/ 287441 h 590372"/>
                <a:gd name="connsiteX392" fmla="*/ 1157098 w 1167625"/>
                <a:gd name="connsiteY392" fmla="*/ 285055 h 590372"/>
                <a:gd name="connsiteX393" fmla="*/ 1157282 w 1167625"/>
                <a:gd name="connsiteY393" fmla="*/ 285055 h 590372"/>
                <a:gd name="connsiteX394" fmla="*/ 1159483 w 1167625"/>
                <a:gd name="connsiteY394" fmla="*/ 282854 h 590372"/>
                <a:gd name="connsiteX395" fmla="*/ 1159483 w 1167625"/>
                <a:gd name="connsiteY395" fmla="*/ 281937 h 590372"/>
                <a:gd name="connsiteX396" fmla="*/ 1158199 w 1167625"/>
                <a:gd name="connsiteY396" fmla="*/ 280653 h 590372"/>
                <a:gd name="connsiteX397" fmla="*/ 1158199 w 1167625"/>
                <a:gd name="connsiteY397" fmla="*/ 280653 h 590372"/>
                <a:gd name="connsiteX398" fmla="*/ 1156915 w 1167625"/>
                <a:gd name="connsiteY398" fmla="*/ 279368 h 590372"/>
                <a:gd name="connsiteX399" fmla="*/ 1156915 w 1167625"/>
                <a:gd name="connsiteY399" fmla="*/ 275515 h 590372"/>
                <a:gd name="connsiteX400" fmla="*/ 1157648 w 1167625"/>
                <a:gd name="connsiteY400" fmla="*/ 274782 h 590372"/>
                <a:gd name="connsiteX401" fmla="*/ 1157648 w 1167625"/>
                <a:gd name="connsiteY401" fmla="*/ 274782 h 590372"/>
                <a:gd name="connsiteX402" fmla="*/ 1158383 w 1167625"/>
                <a:gd name="connsiteY402" fmla="*/ 274047 h 590372"/>
                <a:gd name="connsiteX403" fmla="*/ 1158383 w 1167625"/>
                <a:gd name="connsiteY403" fmla="*/ 272250 h 590372"/>
                <a:gd name="connsiteX404" fmla="*/ 1156143 w 1167625"/>
                <a:gd name="connsiteY404" fmla="*/ 270011 h 590372"/>
                <a:gd name="connsiteX405" fmla="*/ 1156143 w 1167625"/>
                <a:gd name="connsiteY405" fmla="*/ 270011 h 590372"/>
                <a:gd name="connsiteX406" fmla="*/ 1153905 w 1167625"/>
                <a:gd name="connsiteY406" fmla="*/ 267848 h 590372"/>
                <a:gd name="connsiteX407" fmla="*/ 1152878 w 1167625"/>
                <a:gd name="connsiteY407" fmla="*/ 237719 h 590372"/>
                <a:gd name="connsiteX408" fmla="*/ 1152878 w 1167625"/>
                <a:gd name="connsiteY408" fmla="*/ 234234 h 590372"/>
                <a:gd name="connsiteX409" fmla="*/ 1153061 w 1167625"/>
                <a:gd name="connsiteY409" fmla="*/ 234050 h 590372"/>
                <a:gd name="connsiteX410" fmla="*/ 1153061 w 1167625"/>
                <a:gd name="connsiteY410" fmla="*/ 234050 h 590372"/>
                <a:gd name="connsiteX411" fmla="*/ 1153245 w 1167625"/>
                <a:gd name="connsiteY411" fmla="*/ 233866 h 590372"/>
                <a:gd name="connsiteX412" fmla="*/ 1153245 w 1167625"/>
                <a:gd name="connsiteY412" fmla="*/ 230198 h 590372"/>
                <a:gd name="connsiteX413" fmla="*/ 1152695 w 1167625"/>
                <a:gd name="connsiteY413" fmla="*/ 229647 h 590372"/>
                <a:gd name="connsiteX414" fmla="*/ 1152695 w 1167625"/>
                <a:gd name="connsiteY414" fmla="*/ 229647 h 590372"/>
                <a:gd name="connsiteX415" fmla="*/ 1152144 w 1167625"/>
                <a:gd name="connsiteY415" fmla="*/ 229096 h 590372"/>
                <a:gd name="connsiteX416" fmla="*/ 1152144 w 1167625"/>
                <a:gd name="connsiteY416" fmla="*/ 226529 h 590372"/>
                <a:gd name="connsiteX417" fmla="*/ 1152695 w 1167625"/>
                <a:gd name="connsiteY417" fmla="*/ 225978 h 590372"/>
                <a:gd name="connsiteX418" fmla="*/ 1152695 w 1167625"/>
                <a:gd name="connsiteY418" fmla="*/ 225978 h 590372"/>
                <a:gd name="connsiteX419" fmla="*/ 1153245 w 1167625"/>
                <a:gd name="connsiteY419" fmla="*/ 225427 h 590372"/>
                <a:gd name="connsiteX420" fmla="*/ 1153245 w 1167625"/>
                <a:gd name="connsiteY420" fmla="*/ 222135 h 590372"/>
                <a:gd name="connsiteX421" fmla="*/ 1152684 w 1167625"/>
                <a:gd name="connsiteY421" fmla="*/ 221575 h 590372"/>
                <a:gd name="connsiteX422" fmla="*/ 1152684 w 1167625"/>
                <a:gd name="connsiteY422" fmla="*/ 221575 h 590372"/>
                <a:gd name="connsiteX423" fmla="*/ 1152123 w 1167625"/>
                <a:gd name="connsiteY423" fmla="*/ 221035 h 590372"/>
                <a:gd name="connsiteX424" fmla="*/ 1151101 w 1167625"/>
                <a:gd name="connsiteY424" fmla="*/ 194448 h 590372"/>
                <a:gd name="connsiteX425" fmla="*/ 1152539 w 1167625"/>
                <a:gd name="connsiteY425" fmla="*/ 192952 h 590372"/>
                <a:gd name="connsiteX426" fmla="*/ 1152539 w 1167625"/>
                <a:gd name="connsiteY426" fmla="*/ 192952 h 590372"/>
                <a:gd name="connsiteX427" fmla="*/ 1153978 w 1167625"/>
                <a:gd name="connsiteY427" fmla="*/ 191513 h 590372"/>
                <a:gd name="connsiteX428" fmla="*/ 1153978 w 1167625"/>
                <a:gd name="connsiteY428" fmla="*/ 190017 h 590372"/>
                <a:gd name="connsiteX429" fmla="*/ 1154713 w 1167625"/>
                <a:gd name="connsiteY429" fmla="*/ 189283 h 590372"/>
                <a:gd name="connsiteX430" fmla="*/ 1154713 w 1167625"/>
                <a:gd name="connsiteY430" fmla="*/ 189283 h 590372"/>
                <a:gd name="connsiteX431" fmla="*/ 1155447 w 1167625"/>
                <a:gd name="connsiteY431" fmla="*/ 188549 h 590372"/>
                <a:gd name="connsiteX432" fmla="*/ 1155447 w 1167625"/>
                <a:gd name="connsiteY432" fmla="*/ 180661 h 590372"/>
                <a:gd name="connsiteX433" fmla="*/ 1154897 w 1167625"/>
                <a:gd name="connsiteY433" fmla="*/ 180110 h 590372"/>
                <a:gd name="connsiteX434" fmla="*/ 1154897 w 1167625"/>
                <a:gd name="connsiteY434" fmla="*/ 180110 h 590372"/>
                <a:gd name="connsiteX435" fmla="*/ 1154346 w 1167625"/>
                <a:gd name="connsiteY435" fmla="*/ 179559 h 590372"/>
                <a:gd name="connsiteX436" fmla="*/ 1154346 w 1167625"/>
                <a:gd name="connsiteY436" fmla="*/ 178825 h 590372"/>
                <a:gd name="connsiteX437" fmla="*/ 1153796 w 1167625"/>
                <a:gd name="connsiteY437" fmla="*/ 178275 h 590372"/>
                <a:gd name="connsiteX438" fmla="*/ 1153796 w 1167625"/>
                <a:gd name="connsiteY438" fmla="*/ 178275 h 590372"/>
                <a:gd name="connsiteX439" fmla="*/ 1153245 w 1167625"/>
                <a:gd name="connsiteY439" fmla="*/ 177724 h 590372"/>
                <a:gd name="connsiteX440" fmla="*/ 1153245 w 1167625"/>
                <a:gd name="connsiteY440" fmla="*/ 170753 h 590372"/>
                <a:gd name="connsiteX441" fmla="*/ 1153796 w 1167625"/>
                <a:gd name="connsiteY441" fmla="*/ 170202 h 590372"/>
                <a:gd name="connsiteX442" fmla="*/ 1153796 w 1167625"/>
                <a:gd name="connsiteY442" fmla="*/ 170202 h 590372"/>
                <a:gd name="connsiteX443" fmla="*/ 1154346 w 1167625"/>
                <a:gd name="connsiteY443" fmla="*/ 169652 h 590372"/>
                <a:gd name="connsiteX444" fmla="*/ 1154346 w 1167625"/>
                <a:gd name="connsiteY444" fmla="*/ 166532 h 590372"/>
                <a:gd name="connsiteX445" fmla="*/ 1152878 w 1167625"/>
                <a:gd name="connsiteY445" fmla="*/ 165064 h 590372"/>
                <a:gd name="connsiteX446" fmla="*/ 1152878 w 1167625"/>
                <a:gd name="connsiteY446" fmla="*/ 165064 h 590372"/>
                <a:gd name="connsiteX447" fmla="*/ 1151411 w 1167625"/>
                <a:gd name="connsiteY447" fmla="*/ 163597 h 590372"/>
                <a:gd name="connsiteX448" fmla="*/ 1151411 w 1167625"/>
                <a:gd name="connsiteY448" fmla="*/ 157176 h 590372"/>
                <a:gd name="connsiteX449" fmla="*/ 1151961 w 1167625"/>
                <a:gd name="connsiteY449" fmla="*/ 156625 h 590372"/>
                <a:gd name="connsiteX450" fmla="*/ 1151961 w 1167625"/>
                <a:gd name="connsiteY450" fmla="*/ 156625 h 590372"/>
                <a:gd name="connsiteX451" fmla="*/ 1152512 w 1167625"/>
                <a:gd name="connsiteY451" fmla="*/ 156075 h 590372"/>
                <a:gd name="connsiteX452" fmla="*/ 1152512 w 1167625"/>
                <a:gd name="connsiteY452" fmla="*/ 153139 h 590372"/>
                <a:gd name="connsiteX453" fmla="*/ 1151961 w 1167625"/>
                <a:gd name="connsiteY453" fmla="*/ 152589 h 590372"/>
                <a:gd name="connsiteX454" fmla="*/ 1151961 w 1167625"/>
                <a:gd name="connsiteY454" fmla="*/ 152589 h 590372"/>
                <a:gd name="connsiteX455" fmla="*/ 1151411 w 1167625"/>
                <a:gd name="connsiteY455" fmla="*/ 152038 h 590372"/>
                <a:gd name="connsiteX456" fmla="*/ 1151411 w 1167625"/>
                <a:gd name="connsiteY456" fmla="*/ 143965 h 590372"/>
                <a:gd name="connsiteX457" fmla="*/ 1151961 w 1167625"/>
                <a:gd name="connsiteY457" fmla="*/ 143415 h 590372"/>
                <a:gd name="connsiteX458" fmla="*/ 1151961 w 1167625"/>
                <a:gd name="connsiteY458" fmla="*/ 143415 h 590372"/>
                <a:gd name="connsiteX459" fmla="*/ 1152512 w 1167625"/>
                <a:gd name="connsiteY459" fmla="*/ 142865 h 590372"/>
                <a:gd name="connsiteX460" fmla="*/ 1152512 w 1167625"/>
                <a:gd name="connsiteY460" fmla="*/ 139929 h 590372"/>
                <a:gd name="connsiteX461" fmla="*/ 1151961 w 1167625"/>
                <a:gd name="connsiteY461" fmla="*/ 139379 h 590372"/>
                <a:gd name="connsiteX462" fmla="*/ 1151961 w 1167625"/>
                <a:gd name="connsiteY462" fmla="*/ 139379 h 590372"/>
                <a:gd name="connsiteX463" fmla="*/ 1151411 w 1167625"/>
                <a:gd name="connsiteY463" fmla="*/ 138828 h 590372"/>
                <a:gd name="connsiteX464" fmla="*/ 1151411 w 1167625"/>
                <a:gd name="connsiteY464" fmla="*/ 131123 h 590372"/>
                <a:gd name="connsiteX465" fmla="*/ 1153061 w 1167625"/>
                <a:gd name="connsiteY465" fmla="*/ 129471 h 590372"/>
                <a:gd name="connsiteX466" fmla="*/ 1153061 w 1167625"/>
                <a:gd name="connsiteY466" fmla="*/ 129471 h 590372"/>
                <a:gd name="connsiteX467" fmla="*/ 1154713 w 1167625"/>
                <a:gd name="connsiteY467" fmla="*/ 127820 h 590372"/>
                <a:gd name="connsiteX468" fmla="*/ 1154713 w 1167625"/>
                <a:gd name="connsiteY468" fmla="*/ 123233 h 590372"/>
                <a:gd name="connsiteX469" fmla="*/ 1155447 w 1167625"/>
                <a:gd name="connsiteY469" fmla="*/ 122499 h 590372"/>
                <a:gd name="connsiteX470" fmla="*/ 1155447 w 1167625"/>
                <a:gd name="connsiteY470" fmla="*/ 122499 h 590372"/>
                <a:gd name="connsiteX471" fmla="*/ 1156181 w 1167625"/>
                <a:gd name="connsiteY471" fmla="*/ 121766 h 590372"/>
                <a:gd name="connsiteX472" fmla="*/ 1156181 w 1167625"/>
                <a:gd name="connsiteY472" fmla="*/ 115160 h 590372"/>
                <a:gd name="connsiteX473" fmla="*/ 1155814 w 1167625"/>
                <a:gd name="connsiteY473" fmla="*/ 114793 h 590372"/>
                <a:gd name="connsiteX474" fmla="*/ 1155814 w 1167625"/>
                <a:gd name="connsiteY474" fmla="*/ 114793 h 590372"/>
                <a:gd name="connsiteX475" fmla="*/ 1155447 w 1167625"/>
                <a:gd name="connsiteY475" fmla="*/ 114427 h 590372"/>
                <a:gd name="connsiteX476" fmla="*/ 1155447 w 1167625"/>
                <a:gd name="connsiteY476" fmla="*/ 105070 h 590372"/>
                <a:gd name="connsiteX477" fmla="*/ 1153061 w 1167625"/>
                <a:gd name="connsiteY477" fmla="*/ 102684 h 590372"/>
                <a:gd name="connsiteX478" fmla="*/ 1153061 w 1167625"/>
                <a:gd name="connsiteY478" fmla="*/ 102684 h 590372"/>
                <a:gd name="connsiteX479" fmla="*/ 1150676 w 1167625"/>
                <a:gd name="connsiteY479" fmla="*/ 100299 h 590372"/>
                <a:gd name="connsiteX480" fmla="*/ 1150676 w 1167625"/>
                <a:gd name="connsiteY480" fmla="*/ 91859 h 590372"/>
                <a:gd name="connsiteX481" fmla="*/ 1151227 w 1167625"/>
                <a:gd name="connsiteY481" fmla="*/ 91309 h 590372"/>
                <a:gd name="connsiteX482" fmla="*/ 1151227 w 1167625"/>
                <a:gd name="connsiteY482" fmla="*/ 91309 h 590372"/>
                <a:gd name="connsiteX483" fmla="*/ 1151777 w 1167625"/>
                <a:gd name="connsiteY483" fmla="*/ 90759 h 590372"/>
                <a:gd name="connsiteX484" fmla="*/ 1151777 w 1167625"/>
                <a:gd name="connsiteY484" fmla="*/ 90575 h 590372"/>
                <a:gd name="connsiteX485" fmla="*/ 1151044 w 1167625"/>
                <a:gd name="connsiteY485" fmla="*/ 89841 h 590372"/>
                <a:gd name="connsiteX486" fmla="*/ 1150676 w 1167625"/>
                <a:gd name="connsiteY486" fmla="*/ 89841 h 590372"/>
                <a:gd name="connsiteX487" fmla="*/ 1149576 w 1167625"/>
                <a:gd name="connsiteY487" fmla="*/ 88740 h 590372"/>
                <a:gd name="connsiteX488" fmla="*/ 1149576 w 1167625"/>
                <a:gd name="connsiteY488" fmla="*/ 71678 h 590372"/>
                <a:gd name="connsiteX489" fmla="*/ 1150127 w 1167625"/>
                <a:gd name="connsiteY489" fmla="*/ 71127 h 590372"/>
                <a:gd name="connsiteX490" fmla="*/ 1150127 w 1167625"/>
                <a:gd name="connsiteY490" fmla="*/ 71127 h 590372"/>
                <a:gd name="connsiteX491" fmla="*/ 1150676 w 1167625"/>
                <a:gd name="connsiteY491" fmla="*/ 70577 h 590372"/>
                <a:gd name="connsiteX492" fmla="*/ 1150676 w 1167625"/>
                <a:gd name="connsiteY492" fmla="*/ 70393 h 590372"/>
                <a:gd name="connsiteX493" fmla="*/ 1149943 w 1167625"/>
                <a:gd name="connsiteY493" fmla="*/ 69659 h 590372"/>
                <a:gd name="connsiteX494" fmla="*/ 1149576 w 1167625"/>
                <a:gd name="connsiteY494" fmla="*/ 69659 h 590372"/>
                <a:gd name="connsiteX495" fmla="*/ 1148475 w 1167625"/>
                <a:gd name="connsiteY495" fmla="*/ 68559 h 590372"/>
                <a:gd name="connsiteX496" fmla="*/ 1148475 w 1167625"/>
                <a:gd name="connsiteY496" fmla="*/ 52413 h 590372"/>
                <a:gd name="connsiteX497" fmla="*/ 1149208 w 1167625"/>
                <a:gd name="connsiteY497" fmla="*/ 51679 h 590372"/>
                <a:gd name="connsiteX498" fmla="*/ 1149576 w 1167625"/>
                <a:gd name="connsiteY498" fmla="*/ 51679 h 590372"/>
                <a:gd name="connsiteX499" fmla="*/ 1149943 w 1167625"/>
                <a:gd name="connsiteY499" fmla="*/ 51312 h 590372"/>
                <a:gd name="connsiteX500" fmla="*/ 1149943 w 1167625"/>
                <a:gd name="connsiteY500" fmla="*/ 51312 h 590372"/>
                <a:gd name="connsiteX501" fmla="*/ 1149576 w 1167625"/>
                <a:gd name="connsiteY501" fmla="*/ 50945 h 590372"/>
                <a:gd name="connsiteX502" fmla="*/ 1149026 w 1167625"/>
                <a:gd name="connsiteY502" fmla="*/ 50945 h 590372"/>
                <a:gd name="connsiteX503" fmla="*/ 1148108 w 1167625"/>
                <a:gd name="connsiteY503" fmla="*/ 50028 h 590372"/>
                <a:gd name="connsiteX504" fmla="*/ 1148108 w 1167625"/>
                <a:gd name="connsiteY504" fmla="*/ 38836 h 590372"/>
                <a:gd name="connsiteX505" fmla="*/ 1148475 w 1167625"/>
                <a:gd name="connsiteY505" fmla="*/ 38469 h 590372"/>
                <a:gd name="connsiteX506" fmla="*/ 1148475 w 1167625"/>
                <a:gd name="connsiteY506" fmla="*/ 38469 h 590372"/>
                <a:gd name="connsiteX507" fmla="*/ 1148842 w 1167625"/>
                <a:gd name="connsiteY507" fmla="*/ 38102 h 590372"/>
                <a:gd name="connsiteX508" fmla="*/ 1148842 w 1167625"/>
                <a:gd name="connsiteY508" fmla="*/ 37552 h 590372"/>
                <a:gd name="connsiteX509" fmla="*/ 1148291 w 1167625"/>
                <a:gd name="connsiteY509" fmla="*/ 37001 h 590372"/>
                <a:gd name="connsiteX510" fmla="*/ 1148291 w 1167625"/>
                <a:gd name="connsiteY510" fmla="*/ 37001 h 590372"/>
                <a:gd name="connsiteX511" fmla="*/ 1147742 w 1167625"/>
                <a:gd name="connsiteY511" fmla="*/ 36451 h 590372"/>
                <a:gd name="connsiteX512" fmla="*/ 1147742 w 1167625"/>
                <a:gd name="connsiteY512" fmla="*/ 25626 h 590372"/>
                <a:gd name="connsiteX513" fmla="*/ 1148108 w 1167625"/>
                <a:gd name="connsiteY513" fmla="*/ 25259 h 590372"/>
                <a:gd name="connsiteX514" fmla="*/ 1148108 w 1167625"/>
                <a:gd name="connsiteY514" fmla="*/ 25259 h 590372"/>
                <a:gd name="connsiteX515" fmla="*/ 1148475 w 1167625"/>
                <a:gd name="connsiteY515" fmla="*/ 24892 h 590372"/>
                <a:gd name="connsiteX516" fmla="*/ 1148475 w 1167625"/>
                <a:gd name="connsiteY516" fmla="*/ 24342 h 590372"/>
                <a:gd name="connsiteX517" fmla="*/ 1147924 w 1167625"/>
                <a:gd name="connsiteY517" fmla="*/ 23791 h 590372"/>
                <a:gd name="connsiteX518" fmla="*/ 1147924 w 1167625"/>
                <a:gd name="connsiteY518" fmla="*/ 23791 h 590372"/>
                <a:gd name="connsiteX519" fmla="*/ 1147374 w 1167625"/>
                <a:gd name="connsiteY519" fmla="*/ 23241 h 590372"/>
                <a:gd name="connsiteX520" fmla="*/ 1147374 w 1167625"/>
                <a:gd name="connsiteY520" fmla="*/ 15352 h 590372"/>
                <a:gd name="connsiteX521" fmla="*/ 1147742 w 1167625"/>
                <a:gd name="connsiteY521" fmla="*/ 14985 h 590372"/>
                <a:gd name="connsiteX522" fmla="*/ 1147742 w 1167625"/>
                <a:gd name="connsiteY522" fmla="*/ 14985 h 590372"/>
                <a:gd name="connsiteX523" fmla="*/ 1148108 w 1167625"/>
                <a:gd name="connsiteY523" fmla="*/ 14618 h 590372"/>
                <a:gd name="connsiteX524" fmla="*/ 1148108 w 1167625"/>
                <a:gd name="connsiteY524" fmla="*/ 14251 h 590372"/>
                <a:gd name="connsiteX525" fmla="*/ 1147374 w 1167625"/>
                <a:gd name="connsiteY525" fmla="*/ 13517 h 590372"/>
                <a:gd name="connsiteX526" fmla="*/ 1147374 w 1167625"/>
                <a:gd name="connsiteY526" fmla="*/ 13517 h 590372"/>
                <a:gd name="connsiteX527" fmla="*/ 1146641 w 1167625"/>
                <a:gd name="connsiteY527" fmla="*/ 14251 h 590372"/>
                <a:gd name="connsiteX528" fmla="*/ 1146641 w 1167625"/>
                <a:gd name="connsiteY528" fmla="*/ 14618 h 590372"/>
                <a:gd name="connsiteX529" fmla="*/ 1147007 w 1167625"/>
                <a:gd name="connsiteY529" fmla="*/ 14985 h 590372"/>
                <a:gd name="connsiteX530" fmla="*/ 1147007 w 1167625"/>
                <a:gd name="connsiteY530" fmla="*/ 14985 h 590372"/>
                <a:gd name="connsiteX531" fmla="*/ 1147374 w 1167625"/>
                <a:gd name="connsiteY531" fmla="*/ 15352 h 590372"/>
                <a:gd name="connsiteX532" fmla="*/ 1147374 w 1167625"/>
                <a:gd name="connsiteY532" fmla="*/ 22691 h 590372"/>
                <a:gd name="connsiteX533" fmla="*/ 1146641 w 1167625"/>
                <a:gd name="connsiteY533" fmla="*/ 23424 h 590372"/>
                <a:gd name="connsiteX534" fmla="*/ 1146641 w 1167625"/>
                <a:gd name="connsiteY534" fmla="*/ 23424 h 590372"/>
                <a:gd name="connsiteX535" fmla="*/ 1145906 w 1167625"/>
                <a:gd name="connsiteY535" fmla="*/ 24158 h 590372"/>
                <a:gd name="connsiteX536" fmla="*/ 1145906 w 1167625"/>
                <a:gd name="connsiteY536" fmla="*/ 24892 h 590372"/>
                <a:gd name="connsiteX537" fmla="*/ 1146273 w 1167625"/>
                <a:gd name="connsiteY537" fmla="*/ 25259 h 590372"/>
                <a:gd name="connsiteX538" fmla="*/ 1146273 w 1167625"/>
                <a:gd name="connsiteY538" fmla="*/ 25259 h 590372"/>
                <a:gd name="connsiteX539" fmla="*/ 1146641 w 1167625"/>
                <a:gd name="connsiteY539" fmla="*/ 25626 h 590372"/>
                <a:gd name="connsiteX540" fmla="*/ 1146641 w 1167625"/>
                <a:gd name="connsiteY540" fmla="*/ 36451 h 590372"/>
                <a:gd name="connsiteX541" fmla="*/ 1146090 w 1167625"/>
                <a:gd name="connsiteY541" fmla="*/ 37001 h 590372"/>
                <a:gd name="connsiteX542" fmla="*/ 1146090 w 1167625"/>
                <a:gd name="connsiteY542" fmla="*/ 37001 h 590372"/>
                <a:gd name="connsiteX543" fmla="*/ 1145539 w 1167625"/>
                <a:gd name="connsiteY543" fmla="*/ 37552 h 590372"/>
                <a:gd name="connsiteX544" fmla="*/ 1145539 w 1167625"/>
                <a:gd name="connsiteY544" fmla="*/ 38102 h 590372"/>
                <a:gd name="connsiteX545" fmla="*/ 1145906 w 1167625"/>
                <a:gd name="connsiteY545" fmla="*/ 38469 h 590372"/>
                <a:gd name="connsiteX546" fmla="*/ 1145906 w 1167625"/>
                <a:gd name="connsiteY546" fmla="*/ 38469 h 590372"/>
                <a:gd name="connsiteX547" fmla="*/ 1146273 w 1167625"/>
                <a:gd name="connsiteY547" fmla="*/ 38836 h 590372"/>
                <a:gd name="connsiteX548" fmla="*/ 1146273 w 1167625"/>
                <a:gd name="connsiteY548" fmla="*/ 49294 h 590372"/>
                <a:gd name="connsiteX549" fmla="*/ 1145356 w 1167625"/>
                <a:gd name="connsiteY549" fmla="*/ 50211 h 590372"/>
                <a:gd name="connsiteX550" fmla="*/ 1145173 w 1167625"/>
                <a:gd name="connsiteY550" fmla="*/ 50211 h 590372"/>
                <a:gd name="connsiteX551" fmla="*/ 1144438 w 1167625"/>
                <a:gd name="connsiteY551" fmla="*/ 50945 h 590372"/>
                <a:gd name="connsiteX552" fmla="*/ 1144438 w 1167625"/>
                <a:gd name="connsiteY552" fmla="*/ 50945 h 590372"/>
                <a:gd name="connsiteX553" fmla="*/ 1145173 w 1167625"/>
                <a:gd name="connsiteY553" fmla="*/ 51679 h 590372"/>
                <a:gd name="connsiteX554" fmla="*/ 1145173 w 1167625"/>
                <a:gd name="connsiteY554" fmla="*/ 51679 h 590372"/>
                <a:gd name="connsiteX555" fmla="*/ 1145906 w 1167625"/>
                <a:gd name="connsiteY555" fmla="*/ 52413 h 590372"/>
                <a:gd name="connsiteX556" fmla="*/ 1145906 w 1167625"/>
                <a:gd name="connsiteY556" fmla="*/ 68192 h 590372"/>
                <a:gd name="connsiteX557" fmla="*/ 1144805 w 1167625"/>
                <a:gd name="connsiteY557" fmla="*/ 69292 h 590372"/>
                <a:gd name="connsiteX558" fmla="*/ 1144438 w 1167625"/>
                <a:gd name="connsiteY558" fmla="*/ 69292 h 590372"/>
                <a:gd name="connsiteX559" fmla="*/ 1143705 w 1167625"/>
                <a:gd name="connsiteY559" fmla="*/ 70026 h 590372"/>
                <a:gd name="connsiteX560" fmla="*/ 1143705 w 1167625"/>
                <a:gd name="connsiteY560" fmla="*/ 70210 h 590372"/>
                <a:gd name="connsiteX561" fmla="*/ 1144254 w 1167625"/>
                <a:gd name="connsiteY561" fmla="*/ 70760 h 590372"/>
                <a:gd name="connsiteX562" fmla="*/ 1144254 w 1167625"/>
                <a:gd name="connsiteY562" fmla="*/ 70760 h 590372"/>
                <a:gd name="connsiteX563" fmla="*/ 1144805 w 1167625"/>
                <a:gd name="connsiteY563" fmla="*/ 71311 h 590372"/>
                <a:gd name="connsiteX564" fmla="*/ 1144805 w 1167625"/>
                <a:gd name="connsiteY564" fmla="*/ 88190 h 590372"/>
                <a:gd name="connsiteX565" fmla="*/ 1143521 w 1167625"/>
                <a:gd name="connsiteY565" fmla="*/ 89474 h 590372"/>
                <a:gd name="connsiteX566" fmla="*/ 1142971 w 1167625"/>
                <a:gd name="connsiteY566" fmla="*/ 89474 h 590372"/>
                <a:gd name="connsiteX567" fmla="*/ 1142237 w 1167625"/>
                <a:gd name="connsiteY567" fmla="*/ 90208 h 590372"/>
                <a:gd name="connsiteX568" fmla="*/ 1142237 w 1167625"/>
                <a:gd name="connsiteY568" fmla="*/ 90392 h 590372"/>
                <a:gd name="connsiteX569" fmla="*/ 1142788 w 1167625"/>
                <a:gd name="connsiteY569" fmla="*/ 90942 h 590372"/>
                <a:gd name="connsiteX570" fmla="*/ 1142788 w 1167625"/>
                <a:gd name="connsiteY570" fmla="*/ 90942 h 590372"/>
                <a:gd name="connsiteX571" fmla="*/ 1143337 w 1167625"/>
                <a:gd name="connsiteY571" fmla="*/ 91493 h 590372"/>
                <a:gd name="connsiteX572" fmla="*/ 1143337 w 1167625"/>
                <a:gd name="connsiteY572" fmla="*/ 99932 h 590372"/>
                <a:gd name="connsiteX573" fmla="*/ 1140952 w 1167625"/>
                <a:gd name="connsiteY573" fmla="*/ 102317 h 590372"/>
                <a:gd name="connsiteX574" fmla="*/ 1140952 w 1167625"/>
                <a:gd name="connsiteY574" fmla="*/ 102317 h 590372"/>
                <a:gd name="connsiteX575" fmla="*/ 1138567 w 1167625"/>
                <a:gd name="connsiteY575" fmla="*/ 104703 h 590372"/>
                <a:gd name="connsiteX576" fmla="*/ 1138567 w 1167625"/>
                <a:gd name="connsiteY576" fmla="*/ 114060 h 590372"/>
                <a:gd name="connsiteX577" fmla="*/ 1138200 w 1167625"/>
                <a:gd name="connsiteY577" fmla="*/ 114427 h 590372"/>
                <a:gd name="connsiteX578" fmla="*/ 1138200 w 1167625"/>
                <a:gd name="connsiteY578" fmla="*/ 114427 h 590372"/>
                <a:gd name="connsiteX579" fmla="*/ 1137834 w 1167625"/>
                <a:gd name="connsiteY579" fmla="*/ 114794 h 590372"/>
                <a:gd name="connsiteX580" fmla="*/ 1137834 w 1167625"/>
                <a:gd name="connsiteY580" fmla="*/ 121398 h 590372"/>
                <a:gd name="connsiteX581" fmla="*/ 1138567 w 1167625"/>
                <a:gd name="connsiteY581" fmla="*/ 122132 h 590372"/>
                <a:gd name="connsiteX582" fmla="*/ 1138567 w 1167625"/>
                <a:gd name="connsiteY582" fmla="*/ 122132 h 590372"/>
                <a:gd name="connsiteX583" fmla="*/ 1139302 w 1167625"/>
                <a:gd name="connsiteY583" fmla="*/ 122866 h 590372"/>
                <a:gd name="connsiteX584" fmla="*/ 1139302 w 1167625"/>
                <a:gd name="connsiteY584" fmla="*/ 127453 h 590372"/>
                <a:gd name="connsiteX585" fmla="*/ 1140952 w 1167625"/>
                <a:gd name="connsiteY585" fmla="*/ 129104 h 590372"/>
                <a:gd name="connsiteX586" fmla="*/ 1140952 w 1167625"/>
                <a:gd name="connsiteY586" fmla="*/ 129104 h 590372"/>
                <a:gd name="connsiteX587" fmla="*/ 1142604 w 1167625"/>
                <a:gd name="connsiteY587" fmla="*/ 130756 h 590372"/>
                <a:gd name="connsiteX588" fmla="*/ 1142604 w 1167625"/>
                <a:gd name="connsiteY588" fmla="*/ 138461 h 590372"/>
                <a:gd name="connsiteX589" fmla="*/ 1142053 w 1167625"/>
                <a:gd name="connsiteY589" fmla="*/ 139012 h 590372"/>
                <a:gd name="connsiteX590" fmla="*/ 1142053 w 1167625"/>
                <a:gd name="connsiteY590" fmla="*/ 139012 h 590372"/>
                <a:gd name="connsiteX591" fmla="*/ 1141503 w 1167625"/>
                <a:gd name="connsiteY591" fmla="*/ 139562 h 590372"/>
                <a:gd name="connsiteX592" fmla="*/ 1141503 w 1167625"/>
                <a:gd name="connsiteY592" fmla="*/ 142498 h 590372"/>
                <a:gd name="connsiteX593" fmla="*/ 1142053 w 1167625"/>
                <a:gd name="connsiteY593" fmla="*/ 143048 h 590372"/>
                <a:gd name="connsiteX594" fmla="*/ 1142053 w 1167625"/>
                <a:gd name="connsiteY594" fmla="*/ 143048 h 590372"/>
                <a:gd name="connsiteX595" fmla="*/ 1142604 w 1167625"/>
                <a:gd name="connsiteY595" fmla="*/ 143599 h 590372"/>
                <a:gd name="connsiteX596" fmla="*/ 1142604 w 1167625"/>
                <a:gd name="connsiteY596" fmla="*/ 151672 h 590372"/>
                <a:gd name="connsiteX597" fmla="*/ 1142053 w 1167625"/>
                <a:gd name="connsiteY597" fmla="*/ 152222 h 590372"/>
                <a:gd name="connsiteX598" fmla="*/ 1142053 w 1167625"/>
                <a:gd name="connsiteY598" fmla="*/ 152222 h 590372"/>
                <a:gd name="connsiteX599" fmla="*/ 1141503 w 1167625"/>
                <a:gd name="connsiteY599" fmla="*/ 152773 h 590372"/>
                <a:gd name="connsiteX600" fmla="*/ 1141503 w 1167625"/>
                <a:gd name="connsiteY600" fmla="*/ 155707 h 590372"/>
                <a:gd name="connsiteX601" fmla="*/ 1142053 w 1167625"/>
                <a:gd name="connsiteY601" fmla="*/ 156259 h 590372"/>
                <a:gd name="connsiteX602" fmla="*/ 1142053 w 1167625"/>
                <a:gd name="connsiteY602" fmla="*/ 156259 h 590372"/>
                <a:gd name="connsiteX603" fmla="*/ 1142604 w 1167625"/>
                <a:gd name="connsiteY603" fmla="*/ 156808 h 590372"/>
                <a:gd name="connsiteX604" fmla="*/ 1142604 w 1167625"/>
                <a:gd name="connsiteY604" fmla="*/ 163414 h 590372"/>
                <a:gd name="connsiteX605" fmla="*/ 1141320 w 1167625"/>
                <a:gd name="connsiteY605" fmla="*/ 164698 h 590372"/>
                <a:gd name="connsiteX606" fmla="*/ 1141320 w 1167625"/>
                <a:gd name="connsiteY606" fmla="*/ 164698 h 590372"/>
                <a:gd name="connsiteX607" fmla="*/ 1140035 w 1167625"/>
                <a:gd name="connsiteY607" fmla="*/ 165983 h 590372"/>
                <a:gd name="connsiteX608" fmla="*/ 1140035 w 1167625"/>
                <a:gd name="connsiteY608" fmla="*/ 169285 h 590372"/>
                <a:gd name="connsiteX609" fmla="*/ 1140586 w 1167625"/>
                <a:gd name="connsiteY609" fmla="*/ 169836 h 590372"/>
                <a:gd name="connsiteX610" fmla="*/ 1140586 w 1167625"/>
                <a:gd name="connsiteY610" fmla="*/ 169836 h 590372"/>
                <a:gd name="connsiteX611" fmla="*/ 1141136 w 1167625"/>
                <a:gd name="connsiteY611" fmla="*/ 170385 h 590372"/>
                <a:gd name="connsiteX612" fmla="*/ 1141136 w 1167625"/>
                <a:gd name="connsiteY612" fmla="*/ 177357 h 590372"/>
                <a:gd name="connsiteX613" fmla="*/ 1140586 w 1167625"/>
                <a:gd name="connsiteY613" fmla="*/ 177908 h 590372"/>
                <a:gd name="connsiteX614" fmla="*/ 1140586 w 1167625"/>
                <a:gd name="connsiteY614" fmla="*/ 177908 h 590372"/>
                <a:gd name="connsiteX615" fmla="*/ 1140035 w 1167625"/>
                <a:gd name="connsiteY615" fmla="*/ 178458 h 590372"/>
                <a:gd name="connsiteX616" fmla="*/ 1140035 w 1167625"/>
                <a:gd name="connsiteY616" fmla="*/ 179009 h 590372"/>
                <a:gd name="connsiteX617" fmla="*/ 1139302 w 1167625"/>
                <a:gd name="connsiteY617" fmla="*/ 179742 h 590372"/>
                <a:gd name="connsiteX618" fmla="*/ 1139302 w 1167625"/>
                <a:gd name="connsiteY618" fmla="*/ 179742 h 590372"/>
                <a:gd name="connsiteX619" fmla="*/ 1138567 w 1167625"/>
                <a:gd name="connsiteY619" fmla="*/ 180477 h 590372"/>
                <a:gd name="connsiteX620" fmla="*/ 1138567 w 1167625"/>
                <a:gd name="connsiteY620" fmla="*/ 188182 h 590372"/>
                <a:gd name="connsiteX621" fmla="*/ 1139302 w 1167625"/>
                <a:gd name="connsiteY621" fmla="*/ 188917 h 590372"/>
                <a:gd name="connsiteX622" fmla="*/ 1139302 w 1167625"/>
                <a:gd name="connsiteY622" fmla="*/ 188917 h 590372"/>
                <a:gd name="connsiteX623" fmla="*/ 1140035 w 1167625"/>
                <a:gd name="connsiteY623" fmla="*/ 189650 h 590372"/>
                <a:gd name="connsiteX624" fmla="*/ 1140035 w 1167625"/>
                <a:gd name="connsiteY624" fmla="*/ 191146 h 590372"/>
                <a:gd name="connsiteX625" fmla="*/ 1141474 w 1167625"/>
                <a:gd name="connsiteY625" fmla="*/ 192586 h 590372"/>
                <a:gd name="connsiteX626" fmla="*/ 1141474 w 1167625"/>
                <a:gd name="connsiteY626" fmla="*/ 192586 h 590372"/>
                <a:gd name="connsiteX627" fmla="*/ 1142914 w 1167625"/>
                <a:gd name="connsiteY627" fmla="*/ 194080 h 590372"/>
                <a:gd name="connsiteX628" fmla="*/ 1141890 w 1167625"/>
                <a:gd name="connsiteY628" fmla="*/ 220668 h 590372"/>
                <a:gd name="connsiteX629" fmla="*/ 1141330 w 1167625"/>
                <a:gd name="connsiteY629" fmla="*/ 221207 h 590372"/>
                <a:gd name="connsiteX630" fmla="*/ 1141330 w 1167625"/>
                <a:gd name="connsiteY630" fmla="*/ 221207 h 590372"/>
                <a:gd name="connsiteX631" fmla="*/ 1140769 w 1167625"/>
                <a:gd name="connsiteY631" fmla="*/ 221769 h 590372"/>
                <a:gd name="connsiteX632" fmla="*/ 1140769 w 1167625"/>
                <a:gd name="connsiteY632" fmla="*/ 225060 h 590372"/>
                <a:gd name="connsiteX633" fmla="*/ 1141320 w 1167625"/>
                <a:gd name="connsiteY633" fmla="*/ 225610 h 590372"/>
                <a:gd name="connsiteX634" fmla="*/ 1141320 w 1167625"/>
                <a:gd name="connsiteY634" fmla="*/ 225610 h 590372"/>
                <a:gd name="connsiteX635" fmla="*/ 1141869 w 1167625"/>
                <a:gd name="connsiteY635" fmla="*/ 226161 h 590372"/>
                <a:gd name="connsiteX636" fmla="*/ 1141869 w 1167625"/>
                <a:gd name="connsiteY636" fmla="*/ 228730 h 590372"/>
                <a:gd name="connsiteX637" fmla="*/ 1141320 w 1167625"/>
                <a:gd name="connsiteY637" fmla="*/ 229280 h 590372"/>
                <a:gd name="connsiteX638" fmla="*/ 1141320 w 1167625"/>
                <a:gd name="connsiteY638" fmla="*/ 229280 h 590372"/>
                <a:gd name="connsiteX639" fmla="*/ 1140769 w 1167625"/>
                <a:gd name="connsiteY639" fmla="*/ 229831 h 590372"/>
                <a:gd name="connsiteX640" fmla="*/ 1140769 w 1167625"/>
                <a:gd name="connsiteY640" fmla="*/ 233500 h 590372"/>
                <a:gd name="connsiteX641" fmla="*/ 1140952 w 1167625"/>
                <a:gd name="connsiteY641" fmla="*/ 233684 h 590372"/>
                <a:gd name="connsiteX642" fmla="*/ 1140952 w 1167625"/>
                <a:gd name="connsiteY642" fmla="*/ 233684 h 590372"/>
                <a:gd name="connsiteX643" fmla="*/ 1141136 w 1167625"/>
                <a:gd name="connsiteY643" fmla="*/ 233868 h 590372"/>
                <a:gd name="connsiteX644" fmla="*/ 1141136 w 1167625"/>
                <a:gd name="connsiteY644" fmla="*/ 237353 h 590372"/>
                <a:gd name="connsiteX645" fmla="*/ 1140109 w 1167625"/>
                <a:gd name="connsiteY645" fmla="*/ 267481 h 590372"/>
                <a:gd name="connsiteX646" fmla="*/ 1137870 w 1167625"/>
                <a:gd name="connsiteY646" fmla="*/ 269644 h 590372"/>
                <a:gd name="connsiteX647" fmla="*/ 1137870 w 1167625"/>
                <a:gd name="connsiteY647" fmla="*/ 269644 h 590372"/>
                <a:gd name="connsiteX648" fmla="*/ 1135632 w 1167625"/>
                <a:gd name="connsiteY648" fmla="*/ 271884 h 590372"/>
                <a:gd name="connsiteX649" fmla="*/ 1135632 w 1167625"/>
                <a:gd name="connsiteY649" fmla="*/ 273681 h 590372"/>
                <a:gd name="connsiteX650" fmla="*/ 1136366 w 1167625"/>
                <a:gd name="connsiteY650" fmla="*/ 274414 h 590372"/>
                <a:gd name="connsiteX651" fmla="*/ 1136366 w 1167625"/>
                <a:gd name="connsiteY651" fmla="*/ 274414 h 590372"/>
                <a:gd name="connsiteX652" fmla="*/ 1137099 w 1167625"/>
                <a:gd name="connsiteY652" fmla="*/ 275148 h 590372"/>
                <a:gd name="connsiteX653" fmla="*/ 1137099 w 1167625"/>
                <a:gd name="connsiteY653" fmla="*/ 279552 h 590372"/>
                <a:gd name="connsiteX654" fmla="*/ 1135998 w 1167625"/>
                <a:gd name="connsiteY654" fmla="*/ 280653 h 590372"/>
                <a:gd name="connsiteX655" fmla="*/ 1135998 w 1167625"/>
                <a:gd name="connsiteY655" fmla="*/ 280653 h 590372"/>
                <a:gd name="connsiteX656" fmla="*/ 1134898 w 1167625"/>
                <a:gd name="connsiteY656" fmla="*/ 281753 h 590372"/>
                <a:gd name="connsiteX657" fmla="*/ 1134898 w 1167625"/>
                <a:gd name="connsiteY657" fmla="*/ 282854 h 590372"/>
                <a:gd name="connsiteX658" fmla="*/ 1137099 w 1167625"/>
                <a:gd name="connsiteY658" fmla="*/ 285055 h 590372"/>
                <a:gd name="connsiteX659" fmla="*/ 1137283 w 1167625"/>
                <a:gd name="connsiteY659" fmla="*/ 285055 h 590372"/>
                <a:gd name="connsiteX660" fmla="*/ 1139668 w 1167625"/>
                <a:gd name="connsiteY660" fmla="*/ 287441 h 590372"/>
                <a:gd name="connsiteX661" fmla="*/ 1139668 w 1167625"/>
                <a:gd name="connsiteY661" fmla="*/ 294963 h 590372"/>
                <a:gd name="connsiteX662" fmla="*/ 1138201 w 1167625"/>
                <a:gd name="connsiteY662" fmla="*/ 337162 h 590372"/>
                <a:gd name="connsiteX663" fmla="*/ 1138201 w 1167625"/>
                <a:gd name="connsiteY663" fmla="*/ 339363 h 590372"/>
                <a:gd name="connsiteX664" fmla="*/ 1137493 w 1167625"/>
                <a:gd name="connsiteY664" fmla="*/ 362347 h 590372"/>
                <a:gd name="connsiteX665" fmla="*/ 1136649 w 1167625"/>
                <a:gd name="connsiteY665" fmla="*/ 362931 h 590372"/>
                <a:gd name="connsiteX666" fmla="*/ 1136649 w 1167625"/>
                <a:gd name="connsiteY666" fmla="*/ 362931 h 590372"/>
                <a:gd name="connsiteX667" fmla="*/ 1136076 w 1167625"/>
                <a:gd name="connsiteY667" fmla="*/ 363499 h 590372"/>
                <a:gd name="connsiteX668" fmla="*/ 1136605 w 1167625"/>
                <a:gd name="connsiteY668" fmla="*/ 367992 h 590372"/>
                <a:gd name="connsiteX669" fmla="*/ 1135632 w 1167625"/>
                <a:gd name="connsiteY669" fmla="*/ 369085 h 590372"/>
                <a:gd name="connsiteX670" fmla="*/ 1135632 w 1167625"/>
                <a:gd name="connsiteY670" fmla="*/ 369085 h 590372"/>
                <a:gd name="connsiteX671" fmla="*/ 1134660 w 1167625"/>
                <a:gd name="connsiteY671" fmla="*/ 367992 h 590372"/>
                <a:gd name="connsiteX672" fmla="*/ 1134949 w 1167625"/>
                <a:gd name="connsiteY672" fmla="*/ 365534 h 590372"/>
                <a:gd name="connsiteX673" fmla="*/ 1132696 w 1167625"/>
                <a:gd name="connsiteY673" fmla="*/ 363579 h 590372"/>
                <a:gd name="connsiteX674" fmla="*/ 1132696 w 1167625"/>
                <a:gd name="connsiteY674" fmla="*/ 363579 h 590372"/>
                <a:gd name="connsiteX675" fmla="*/ 1132696 w 1167625"/>
                <a:gd name="connsiteY675" fmla="*/ 363579 h 590372"/>
                <a:gd name="connsiteX676" fmla="*/ 1130444 w 1167625"/>
                <a:gd name="connsiteY676" fmla="*/ 365534 h 590372"/>
                <a:gd name="connsiteX677" fmla="*/ 1130669 w 1167625"/>
                <a:gd name="connsiteY677" fmla="*/ 367445 h 590372"/>
                <a:gd name="connsiteX678" fmla="*/ 1129210 w 1167625"/>
                <a:gd name="connsiteY678" fmla="*/ 369085 h 590372"/>
                <a:gd name="connsiteX679" fmla="*/ 1129210 w 1167625"/>
                <a:gd name="connsiteY679" fmla="*/ 369085 h 590372"/>
                <a:gd name="connsiteX680" fmla="*/ 1127751 w 1167625"/>
                <a:gd name="connsiteY680" fmla="*/ 367445 h 590372"/>
                <a:gd name="connsiteX681" fmla="*/ 1127977 w 1167625"/>
                <a:gd name="connsiteY681" fmla="*/ 365534 h 590372"/>
                <a:gd name="connsiteX682" fmla="*/ 1125725 w 1167625"/>
                <a:gd name="connsiteY682" fmla="*/ 363579 h 590372"/>
                <a:gd name="connsiteX683" fmla="*/ 1125725 w 1167625"/>
                <a:gd name="connsiteY683" fmla="*/ 363579 h 590372"/>
                <a:gd name="connsiteX684" fmla="*/ 1125725 w 1167625"/>
                <a:gd name="connsiteY684" fmla="*/ 363579 h 590372"/>
                <a:gd name="connsiteX685" fmla="*/ 1123472 w 1167625"/>
                <a:gd name="connsiteY685" fmla="*/ 365534 h 590372"/>
                <a:gd name="connsiteX686" fmla="*/ 1123761 w 1167625"/>
                <a:gd name="connsiteY686" fmla="*/ 367992 h 590372"/>
                <a:gd name="connsiteX687" fmla="*/ 1122788 w 1167625"/>
                <a:gd name="connsiteY687" fmla="*/ 369085 h 590372"/>
                <a:gd name="connsiteX688" fmla="*/ 1122788 w 1167625"/>
                <a:gd name="connsiteY688" fmla="*/ 369085 h 590372"/>
                <a:gd name="connsiteX689" fmla="*/ 1121816 w 1167625"/>
                <a:gd name="connsiteY689" fmla="*/ 367992 h 590372"/>
                <a:gd name="connsiteX690" fmla="*/ 1122106 w 1167625"/>
                <a:gd name="connsiteY690" fmla="*/ 365534 h 590372"/>
                <a:gd name="connsiteX691" fmla="*/ 1119854 w 1167625"/>
                <a:gd name="connsiteY691" fmla="*/ 363579 h 590372"/>
                <a:gd name="connsiteX692" fmla="*/ 1119854 w 1167625"/>
                <a:gd name="connsiteY692" fmla="*/ 363579 h 590372"/>
                <a:gd name="connsiteX693" fmla="*/ 1119854 w 1167625"/>
                <a:gd name="connsiteY693" fmla="*/ 363579 h 590372"/>
                <a:gd name="connsiteX694" fmla="*/ 1117601 w 1167625"/>
                <a:gd name="connsiteY694" fmla="*/ 365534 h 590372"/>
                <a:gd name="connsiteX695" fmla="*/ 1117890 w 1167625"/>
                <a:gd name="connsiteY695" fmla="*/ 367992 h 590372"/>
                <a:gd name="connsiteX696" fmla="*/ 1116918 w 1167625"/>
                <a:gd name="connsiteY696" fmla="*/ 369085 h 590372"/>
                <a:gd name="connsiteX697" fmla="*/ 1116918 w 1167625"/>
                <a:gd name="connsiteY697" fmla="*/ 369085 h 590372"/>
                <a:gd name="connsiteX698" fmla="*/ 1115945 w 1167625"/>
                <a:gd name="connsiteY698" fmla="*/ 367992 h 590372"/>
                <a:gd name="connsiteX699" fmla="*/ 1116235 w 1167625"/>
                <a:gd name="connsiteY699" fmla="*/ 365534 h 590372"/>
                <a:gd name="connsiteX700" fmla="*/ 1113983 w 1167625"/>
                <a:gd name="connsiteY700" fmla="*/ 363579 h 590372"/>
                <a:gd name="connsiteX701" fmla="*/ 1113983 w 1167625"/>
                <a:gd name="connsiteY701" fmla="*/ 363579 h 590372"/>
                <a:gd name="connsiteX702" fmla="*/ 1113983 w 1167625"/>
                <a:gd name="connsiteY702" fmla="*/ 363579 h 590372"/>
                <a:gd name="connsiteX703" fmla="*/ 1111730 w 1167625"/>
                <a:gd name="connsiteY703" fmla="*/ 365534 h 590372"/>
                <a:gd name="connsiteX704" fmla="*/ 1111989 w 1167625"/>
                <a:gd name="connsiteY704" fmla="*/ 367735 h 590372"/>
                <a:gd name="connsiteX705" fmla="*/ 1110788 w 1167625"/>
                <a:gd name="connsiteY705" fmla="*/ 369085 h 590372"/>
                <a:gd name="connsiteX706" fmla="*/ 1110788 w 1167625"/>
                <a:gd name="connsiteY706" fmla="*/ 369085 h 590372"/>
                <a:gd name="connsiteX707" fmla="*/ 1109579 w 1167625"/>
                <a:gd name="connsiteY707" fmla="*/ 367877 h 590372"/>
                <a:gd name="connsiteX708" fmla="*/ 1109579 w 1167625"/>
                <a:gd name="connsiteY708" fmla="*/ 355693 h 590372"/>
                <a:gd name="connsiteX709" fmla="*/ 1109762 w 1167625"/>
                <a:gd name="connsiteY709" fmla="*/ 355509 h 590372"/>
                <a:gd name="connsiteX710" fmla="*/ 1109762 w 1167625"/>
                <a:gd name="connsiteY710" fmla="*/ 355509 h 590372"/>
                <a:gd name="connsiteX711" fmla="*/ 1109946 w 1167625"/>
                <a:gd name="connsiteY711" fmla="*/ 355326 h 590372"/>
                <a:gd name="connsiteX712" fmla="*/ 1109946 w 1167625"/>
                <a:gd name="connsiteY712" fmla="*/ 353857 h 590372"/>
                <a:gd name="connsiteX713" fmla="*/ 1108294 w 1167625"/>
                <a:gd name="connsiteY713" fmla="*/ 352207 h 590372"/>
                <a:gd name="connsiteX714" fmla="*/ 1107499 w 1167625"/>
                <a:gd name="connsiteY714" fmla="*/ 352207 h 590372"/>
                <a:gd name="connsiteX715" fmla="*/ 1105113 w 1167625"/>
                <a:gd name="connsiteY715" fmla="*/ 350297 h 590372"/>
                <a:gd name="connsiteX716" fmla="*/ 1105039 w 1167625"/>
                <a:gd name="connsiteY716" fmla="*/ 349968 h 590372"/>
                <a:gd name="connsiteX717" fmla="*/ 1099441 w 1167625"/>
                <a:gd name="connsiteY717" fmla="*/ 349968 h 590372"/>
                <a:gd name="connsiteX718" fmla="*/ 1099223 w 1167625"/>
                <a:gd name="connsiteY718" fmla="*/ 350933 h 590372"/>
                <a:gd name="connsiteX719" fmla="*/ 1097633 w 1167625"/>
                <a:gd name="connsiteY719" fmla="*/ 352207 h 590372"/>
                <a:gd name="connsiteX720" fmla="*/ 1097633 w 1167625"/>
                <a:gd name="connsiteY720" fmla="*/ 352207 h 590372"/>
                <a:gd name="connsiteX721" fmla="*/ 1096001 w 1167625"/>
                <a:gd name="connsiteY721" fmla="*/ 353838 h 590372"/>
                <a:gd name="connsiteX722" fmla="*/ 1096001 w 1167625"/>
                <a:gd name="connsiteY722" fmla="*/ 355875 h 590372"/>
                <a:gd name="connsiteX723" fmla="*/ 1096369 w 1167625"/>
                <a:gd name="connsiteY723" fmla="*/ 356243 h 590372"/>
                <a:gd name="connsiteX724" fmla="*/ 1096369 w 1167625"/>
                <a:gd name="connsiteY724" fmla="*/ 356243 h 590372"/>
                <a:gd name="connsiteX725" fmla="*/ 1096736 w 1167625"/>
                <a:gd name="connsiteY725" fmla="*/ 356610 h 590372"/>
                <a:gd name="connsiteX726" fmla="*/ 1096736 w 1167625"/>
                <a:gd name="connsiteY726" fmla="*/ 369496 h 590372"/>
                <a:gd name="connsiteX727" fmla="*/ 1096045 w 1167625"/>
                <a:gd name="connsiteY727" fmla="*/ 370187 h 590372"/>
                <a:gd name="connsiteX728" fmla="*/ 1096045 w 1167625"/>
                <a:gd name="connsiteY728" fmla="*/ 370187 h 590372"/>
                <a:gd name="connsiteX729" fmla="*/ 1095358 w 1167625"/>
                <a:gd name="connsiteY729" fmla="*/ 369414 h 590372"/>
                <a:gd name="connsiteX730" fmla="*/ 1095686 w 1167625"/>
                <a:gd name="connsiteY730" fmla="*/ 366634 h 590372"/>
                <a:gd name="connsiteX731" fmla="*/ 1093434 w 1167625"/>
                <a:gd name="connsiteY731" fmla="*/ 364680 h 590372"/>
                <a:gd name="connsiteX732" fmla="*/ 1093434 w 1167625"/>
                <a:gd name="connsiteY732" fmla="*/ 364680 h 590372"/>
                <a:gd name="connsiteX733" fmla="*/ 1093434 w 1167625"/>
                <a:gd name="connsiteY733" fmla="*/ 364680 h 590372"/>
                <a:gd name="connsiteX734" fmla="*/ 1091181 w 1167625"/>
                <a:gd name="connsiteY734" fmla="*/ 366634 h 590372"/>
                <a:gd name="connsiteX735" fmla="*/ 1091470 w 1167625"/>
                <a:gd name="connsiteY735" fmla="*/ 369093 h 590372"/>
                <a:gd name="connsiteX736" fmla="*/ 1090498 w 1167625"/>
                <a:gd name="connsiteY736" fmla="*/ 370187 h 590372"/>
                <a:gd name="connsiteX737" fmla="*/ 1090498 w 1167625"/>
                <a:gd name="connsiteY737" fmla="*/ 370187 h 590372"/>
                <a:gd name="connsiteX738" fmla="*/ 1089526 w 1167625"/>
                <a:gd name="connsiteY738" fmla="*/ 369093 h 590372"/>
                <a:gd name="connsiteX739" fmla="*/ 1089814 w 1167625"/>
                <a:gd name="connsiteY739" fmla="*/ 366634 h 590372"/>
                <a:gd name="connsiteX740" fmla="*/ 1087562 w 1167625"/>
                <a:gd name="connsiteY740" fmla="*/ 364680 h 590372"/>
                <a:gd name="connsiteX741" fmla="*/ 1087562 w 1167625"/>
                <a:gd name="connsiteY741" fmla="*/ 364680 h 590372"/>
                <a:gd name="connsiteX742" fmla="*/ 1087562 w 1167625"/>
                <a:gd name="connsiteY742" fmla="*/ 364680 h 590372"/>
                <a:gd name="connsiteX743" fmla="*/ 1085309 w 1167625"/>
                <a:gd name="connsiteY743" fmla="*/ 366634 h 590372"/>
                <a:gd name="connsiteX744" fmla="*/ 1085578 w 1167625"/>
                <a:gd name="connsiteY744" fmla="*/ 368911 h 590372"/>
                <a:gd name="connsiteX745" fmla="*/ 1084443 w 1167625"/>
                <a:gd name="connsiteY745" fmla="*/ 370187 h 590372"/>
                <a:gd name="connsiteX746" fmla="*/ 1084443 w 1167625"/>
                <a:gd name="connsiteY746" fmla="*/ 370187 h 590372"/>
                <a:gd name="connsiteX747" fmla="*/ 1083308 w 1167625"/>
                <a:gd name="connsiteY747" fmla="*/ 368911 h 590372"/>
                <a:gd name="connsiteX748" fmla="*/ 1083577 w 1167625"/>
                <a:gd name="connsiteY748" fmla="*/ 366634 h 590372"/>
                <a:gd name="connsiteX749" fmla="*/ 1081325 w 1167625"/>
                <a:gd name="connsiteY749" fmla="*/ 364680 h 590372"/>
                <a:gd name="connsiteX750" fmla="*/ 1081325 w 1167625"/>
                <a:gd name="connsiteY750" fmla="*/ 364680 h 590372"/>
                <a:gd name="connsiteX751" fmla="*/ 1081325 w 1167625"/>
                <a:gd name="connsiteY751" fmla="*/ 364680 h 590372"/>
                <a:gd name="connsiteX752" fmla="*/ 1079072 w 1167625"/>
                <a:gd name="connsiteY752" fmla="*/ 366634 h 590372"/>
                <a:gd name="connsiteX753" fmla="*/ 1079340 w 1167625"/>
                <a:gd name="connsiteY753" fmla="*/ 368911 h 590372"/>
                <a:gd name="connsiteX754" fmla="*/ 1078205 w 1167625"/>
                <a:gd name="connsiteY754" fmla="*/ 370187 h 590372"/>
                <a:gd name="connsiteX755" fmla="*/ 1078205 w 1167625"/>
                <a:gd name="connsiteY755" fmla="*/ 370187 h 590372"/>
                <a:gd name="connsiteX756" fmla="*/ 1077071 w 1167625"/>
                <a:gd name="connsiteY756" fmla="*/ 368911 h 590372"/>
                <a:gd name="connsiteX757" fmla="*/ 1077339 w 1167625"/>
                <a:gd name="connsiteY757" fmla="*/ 366634 h 590372"/>
                <a:gd name="connsiteX758" fmla="*/ 1075086 w 1167625"/>
                <a:gd name="connsiteY758" fmla="*/ 364680 h 590372"/>
                <a:gd name="connsiteX759" fmla="*/ 1075086 w 1167625"/>
                <a:gd name="connsiteY759" fmla="*/ 364680 h 590372"/>
                <a:gd name="connsiteX760" fmla="*/ 1075086 w 1167625"/>
                <a:gd name="connsiteY760" fmla="*/ 364680 h 590372"/>
                <a:gd name="connsiteX761" fmla="*/ 1072834 w 1167625"/>
                <a:gd name="connsiteY761" fmla="*/ 366634 h 590372"/>
                <a:gd name="connsiteX762" fmla="*/ 1073122 w 1167625"/>
                <a:gd name="connsiteY762" fmla="*/ 369093 h 590372"/>
                <a:gd name="connsiteX763" fmla="*/ 1072150 w 1167625"/>
                <a:gd name="connsiteY763" fmla="*/ 370187 h 590372"/>
                <a:gd name="connsiteX764" fmla="*/ 1072150 w 1167625"/>
                <a:gd name="connsiteY764" fmla="*/ 370187 h 590372"/>
                <a:gd name="connsiteX765" fmla="*/ 1071178 w 1167625"/>
                <a:gd name="connsiteY765" fmla="*/ 369093 h 590372"/>
                <a:gd name="connsiteX766" fmla="*/ 1071468 w 1167625"/>
                <a:gd name="connsiteY766" fmla="*/ 366634 h 590372"/>
                <a:gd name="connsiteX767" fmla="*/ 1069215 w 1167625"/>
                <a:gd name="connsiteY767" fmla="*/ 364680 h 590372"/>
                <a:gd name="connsiteX768" fmla="*/ 1069215 w 1167625"/>
                <a:gd name="connsiteY768" fmla="*/ 364680 h 590372"/>
                <a:gd name="connsiteX769" fmla="*/ 1069215 w 1167625"/>
                <a:gd name="connsiteY769" fmla="*/ 364680 h 590372"/>
                <a:gd name="connsiteX770" fmla="*/ 1066963 w 1167625"/>
                <a:gd name="connsiteY770" fmla="*/ 366634 h 590372"/>
                <a:gd name="connsiteX771" fmla="*/ 1067251 w 1167625"/>
                <a:gd name="connsiteY771" fmla="*/ 369093 h 590372"/>
                <a:gd name="connsiteX772" fmla="*/ 1066279 w 1167625"/>
                <a:gd name="connsiteY772" fmla="*/ 370187 h 590372"/>
                <a:gd name="connsiteX773" fmla="*/ 1066279 w 1167625"/>
                <a:gd name="connsiteY773" fmla="*/ 370187 h 590372"/>
                <a:gd name="connsiteX774" fmla="*/ 1065307 w 1167625"/>
                <a:gd name="connsiteY774" fmla="*/ 369093 h 590372"/>
                <a:gd name="connsiteX775" fmla="*/ 1065596 w 1167625"/>
                <a:gd name="connsiteY775" fmla="*/ 366634 h 590372"/>
                <a:gd name="connsiteX776" fmla="*/ 1063343 w 1167625"/>
                <a:gd name="connsiteY776" fmla="*/ 364680 h 590372"/>
                <a:gd name="connsiteX777" fmla="*/ 1063343 w 1167625"/>
                <a:gd name="connsiteY777" fmla="*/ 364680 h 590372"/>
                <a:gd name="connsiteX778" fmla="*/ 1063343 w 1167625"/>
                <a:gd name="connsiteY778" fmla="*/ 364680 h 590372"/>
                <a:gd name="connsiteX779" fmla="*/ 1061092 w 1167625"/>
                <a:gd name="connsiteY779" fmla="*/ 366634 h 590372"/>
                <a:gd name="connsiteX780" fmla="*/ 1061381 w 1167625"/>
                <a:gd name="connsiteY780" fmla="*/ 369093 h 590372"/>
                <a:gd name="connsiteX781" fmla="*/ 1060408 w 1167625"/>
                <a:gd name="connsiteY781" fmla="*/ 370187 h 590372"/>
                <a:gd name="connsiteX782" fmla="*/ 1060408 w 1167625"/>
                <a:gd name="connsiteY782" fmla="*/ 370187 h 590372"/>
                <a:gd name="connsiteX783" fmla="*/ 1059436 w 1167625"/>
                <a:gd name="connsiteY783" fmla="*/ 369093 h 590372"/>
                <a:gd name="connsiteX784" fmla="*/ 1059948 w 1167625"/>
                <a:gd name="connsiteY784" fmla="*/ 364747 h 590372"/>
                <a:gd name="connsiteX785" fmla="*/ 1059259 w 1167625"/>
                <a:gd name="connsiteY785" fmla="*/ 364148 h 590372"/>
                <a:gd name="connsiteX786" fmla="*/ 1059259 w 1167625"/>
                <a:gd name="connsiteY786" fmla="*/ 364148 h 590372"/>
                <a:gd name="connsiteX787" fmla="*/ 1058573 w 1167625"/>
                <a:gd name="connsiteY787" fmla="*/ 363601 h 590372"/>
                <a:gd name="connsiteX788" fmla="*/ 1058573 w 1167625"/>
                <a:gd name="connsiteY788" fmla="*/ 292394 h 590372"/>
                <a:gd name="connsiteX789" fmla="*/ 1057840 w 1167625"/>
                <a:gd name="connsiteY789" fmla="*/ 282121 h 590372"/>
                <a:gd name="connsiteX790" fmla="*/ 1057840 w 1167625"/>
                <a:gd name="connsiteY790" fmla="*/ 281386 h 590372"/>
                <a:gd name="connsiteX791" fmla="*/ 1058573 w 1167625"/>
                <a:gd name="connsiteY791" fmla="*/ 280653 h 590372"/>
                <a:gd name="connsiteX792" fmla="*/ 1058573 w 1167625"/>
                <a:gd name="connsiteY792" fmla="*/ 280653 h 590372"/>
                <a:gd name="connsiteX793" fmla="*/ 1059308 w 1167625"/>
                <a:gd name="connsiteY793" fmla="*/ 279918 h 590372"/>
                <a:gd name="connsiteX794" fmla="*/ 1059308 w 1167625"/>
                <a:gd name="connsiteY794" fmla="*/ 278267 h 590372"/>
                <a:gd name="connsiteX795" fmla="*/ 1059857 w 1167625"/>
                <a:gd name="connsiteY795" fmla="*/ 277716 h 590372"/>
                <a:gd name="connsiteX796" fmla="*/ 1059857 w 1167625"/>
                <a:gd name="connsiteY796" fmla="*/ 277716 h 590372"/>
                <a:gd name="connsiteX797" fmla="*/ 1060408 w 1167625"/>
                <a:gd name="connsiteY797" fmla="*/ 277167 h 590372"/>
                <a:gd name="connsiteX798" fmla="*/ 1060408 w 1167625"/>
                <a:gd name="connsiteY798" fmla="*/ 270644 h 590372"/>
                <a:gd name="connsiteX799" fmla="*/ 1059775 w 1167625"/>
                <a:gd name="connsiteY799" fmla="*/ 270011 h 590372"/>
                <a:gd name="connsiteX800" fmla="*/ 1059775 w 1167625"/>
                <a:gd name="connsiteY800" fmla="*/ 270011 h 590372"/>
                <a:gd name="connsiteX801" fmla="*/ 1059170 w 1167625"/>
                <a:gd name="connsiteY801" fmla="*/ 269564 h 590372"/>
                <a:gd name="connsiteX802" fmla="*/ 1057890 w 1167625"/>
                <a:gd name="connsiteY802" fmla="*/ 265401 h 590372"/>
                <a:gd name="connsiteX803" fmla="*/ 1057820 w 1167625"/>
                <a:gd name="connsiteY803" fmla="*/ 265075 h 590372"/>
                <a:gd name="connsiteX804" fmla="*/ 1057820 w 1167625"/>
                <a:gd name="connsiteY804" fmla="*/ 265075 h 590372"/>
                <a:gd name="connsiteX805" fmla="*/ 1054190 w 1167625"/>
                <a:gd name="connsiteY805" fmla="*/ 265075 h 590372"/>
                <a:gd name="connsiteX806" fmla="*/ 1054190 w 1167625"/>
                <a:gd name="connsiteY806" fmla="*/ 265075 h 590372"/>
                <a:gd name="connsiteX807" fmla="*/ 1054122 w 1167625"/>
                <a:gd name="connsiteY807" fmla="*/ 265401 h 590372"/>
                <a:gd name="connsiteX808" fmla="*/ 1052840 w 1167625"/>
                <a:gd name="connsiteY808" fmla="*/ 269564 h 590372"/>
                <a:gd name="connsiteX809" fmla="*/ 1052235 w 1167625"/>
                <a:gd name="connsiteY809" fmla="*/ 270011 h 590372"/>
                <a:gd name="connsiteX810" fmla="*/ 1052180 w 1167625"/>
                <a:gd name="connsiteY810" fmla="*/ 270011 h 590372"/>
                <a:gd name="connsiteX811" fmla="*/ 1051601 w 1167625"/>
                <a:gd name="connsiteY811" fmla="*/ 270589 h 590372"/>
                <a:gd name="connsiteX812" fmla="*/ 1051601 w 1167625"/>
                <a:gd name="connsiteY812" fmla="*/ 270589 h 590372"/>
                <a:gd name="connsiteX813" fmla="*/ 1050789 w 1167625"/>
                <a:gd name="connsiteY813" fmla="*/ 271117 h 590372"/>
                <a:gd name="connsiteX814" fmla="*/ 1048699 w 1167625"/>
                <a:gd name="connsiteY814" fmla="*/ 270189 h 590372"/>
                <a:gd name="connsiteX815" fmla="*/ 1047861 w 1167625"/>
                <a:gd name="connsiteY815" fmla="*/ 270011 h 590372"/>
                <a:gd name="connsiteX816" fmla="*/ 1047399 w 1167625"/>
                <a:gd name="connsiteY816" fmla="*/ 270011 h 590372"/>
                <a:gd name="connsiteX817" fmla="*/ 1043162 w 1167625"/>
                <a:gd name="connsiteY817" fmla="*/ 265773 h 590372"/>
                <a:gd name="connsiteX818" fmla="*/ 1043162 w 1167625"/>
                <a:gd name="connsiteY818" fmla="*/ 258268 h 590372"/>
                <a:gd name="connsiteX819" fmla="*/ 1042061 w 1167625"/>
                <a:gd name="connsiteY819" fmla="*/ 257168 h 590372"/>
                <a:gd name="connsiteX820" fmla="*/ 1042061 w 1167625"/>
                <a:gd name="connsiteY820" fmla="*/ 257168 h 590372"/>
                <a:gd name="connsiteX821" fmla="*/ 1040960 w 1167625"/>
                <a:gd name="connsiteY821" fmla="*/ 256067 h 590372"/>
                <a:gd name="connsiteX822" fmla="*/ 1040960 w 1167625"/>
                <a:gd name="connsiteY822" fmla="*/ 236659 h 590372"/>
                <a:gd name="connsiteX823" fmla="*/ 1040553 w 1167625"/>
                <a:gd name="connsiteY823" fmla="*/ 236253 h 590372"/>
                <a:gd name="connsiteX824" fmla="*/ 1040553 w 1167625"/>
                <a:gd name="connsiteY824" fmla="*/ 236253 h 590372"/>
                <a:gd name="connsiteX825" fmla="*/ 1040156 w 1167625"/>
                <a:gd name="connsiteY825" fmla="*/ 235933 h 590372"/>
                <a:gd name="connsiteX826" fmla="*/ 1038865 w 1167625"/>
                <a:gd name="connsiteY826" fmla="*/ 230126 h 590372"/>
                <a:gd name="connsiteX827" fmla="*/ 1038268 w 1167625"/>
                <a:gd name="connsiteY827" fmla="*/ 229647 h 590372"/>
                <a:gd name="connsiteX828" fmla="*/ 1038268 w 1167625"/>
                <a:gd name="connsiteY828" fmla="*/ 229647 h 590372"/>
                <a:gd name="connsiteX829" fmla="*/ 1037658 w 1167625"/>
                <a:gd name="connsiteY829" fmla="*/ 229036 h 590372"/>
                <a:gd name="connsiteX830" fmla="*/ 1037658 w 1167625"/>
                <a:gd name="connsiteY830" fmla="*/ 219739 h 590372"/>
                <a:gd name="connsiteX831" fmla="*/ 1038024 w 1167625"/>
                <a:gd name="connsiteY831" fmla="*/ 219373 h 590372"/>
                <a:gd name="connsiteX832" fmla="*/ 1038024 w 1167625"/>
                <a:gd name="connsiteY832" fmla="*/ 219373 h 590372"/>
                <a:gd name="connsiteX833" fmla="*/ 1038391 w 1167625"/>
                <a:gd name="connsiteY833" fmla="*/ 219006 h 590372"/>
                <a:gd name="connsiteX834" fmla="*/ 1038391 w 1167625"/>
                <a:gd name="connsiteY834" fmla="*/ 215153 h 590372"/>
                <a:gd name="connsiteX835" fmla="*/ 1038942 w 1167625"/>
                <a:gd name="connsiteY835" fmla="*/ 214602 h 590372"/>
                <a:gd name="connsiteX836" fmla="*/ 1038942 w 1167625"/>
                <a:gd name="connsiteY836" fmla="*/ 214602 h 590372"/>
                <a:gd name="connsiteX837" fmla="*/ 1039492 w 1167625"/>
                <a:gd name="connsiteY837" fmla="*/ 214052 h 590372"/>
                <a:gd name="connsiteX838" fmla="*/ 1039492 w 1167625"/>
                <a:gd name="connsiteY838" fmla="*/ 208547 h 590372"/>
                <a:gd name="connsiteX839" fmla="*/ 1038942 w 1167625"/>
                <a:gd name="connsiteY839" fmla="*/ 207997 h 590372"/>
                <a:gd name="connsiteX840" fmla="*/ 1038942 w 1167625"/>
                <a:gd name="connsiteY840" fmla="*/ 207997 h 590372"/>
                <a:gd name="connsiteX841" fmla="*/ 1038391 w 1167625"/>
                <a:gd name="connsiteY841" fmla="*/ 207446 h 590372"/>
                <a:gd name="connsiteX842" fmla="*/ 1038391 w 1167625"/>
                <a:gd name="connsiteY842" fmla="*/ 193271 h 590372"/>
                <a:gd name="connsiteX843" fmla="*/ 1038710 w 1167625"/>
                <a:gd name="connsiteY843" fmla="*/ 192952 h 590372"/>
                <a:gd name="connsiteX844" fmla="*/ 1038710 w 1167625"/>
                <a:gd name="connsiteY844" fmla="*/ 192952 h 590372"/>
                <a:gd name="connsiteX845" fmla="*/ 1039019 w 1167625"/>
                <a:gd name="connsiteY845" fmla="*/ 192552 h 590372"/>
                <a:gd name="connsiteX846" fmla="*/ 1037658 w 1167625"/>
                <a:gd name="connsiteY846" fmla="*/ 187449 h 590372"/>
                <a:gd name="connsiteX847" fmla="*/ 1036076 w 1167625"/>
                <a:gd name="connsiteY847" fmla="*/ 182930 h 590372"/>
                <a:gd name="connsiteX848" fmla="*/ 1032101 w 1167625"/>
                <a:gd name="connsiteY848" fmla="*/ 180110 h 590372"/>
                <a:gd name="connsiteX849" fmla="*/ 1032101 w 1167625"/>
                <a:gd name="connsiteY849" fmla="*/ 180110 h 590372"/>
                <a:gd name="connsiteX850" fmla="*/ 1027935 w 1167625"/>
                <a:gd name="connsiteY850" fmla="*/ 176536 h 590372"/>
                <a:gd name="connsiteX851" fmla="*/ 1018966 w 1167625"/>
                <a:gd name="connsiteY851" fmla="*/ 118062 h 590372"/>
                <a:gd name="connsiteX852" fmla="*/ 1020535 w 1167625"/>
                <a:gd name="connsiteY852" fmla="*/ 117184 h 590372"/>
                <a:gd name="connsiteX853" fmla="*/ 1020535 w 1167625"/>
                <a:gd name="connsiteY853" fmla="*/ 117184 h 590372"/>
                <a:gd name="connsiteX854" fmla="*/ 1022054 w 1167625"/>
                <a:gd name="connsiteY854" fmla="*/ 116114 h 590372"/>
                <a:gd name="connsiteX855" fmla="*/ 1021512 w 1167625"/>
                <a:gd name="connsiteY855" fmla="*/ 114671 h 590372"/>
                <a:gd name="connsiteX856" fmla="*/ 1021996 w 1167625"/>
                <a:gd name="connsiteY856" fmla="*/ 113085 h 590372"/>
                <a:gd name="connsiteX857" fmla="*/ 1022081 w 1167625"/>
                <a:gd name="connsiteY857" fmla="*/ 113024 h 590372"/>
                <a:gd name="connsiteX858" fmla="*/ 1021128 w 1167625"/>
                <a:gd name="connsiteY858" fmla="*/ 110310 h 590372"/>
                <a:gd name="connsiteX859" fmla="*/ 1020731 w 1167625"/>
                <a:gd name="connsiteY859" fmla="*/ 110332 h 590372"/>
                <a:gd name="connsiteX860" fmla="*/ 1019435 w 1167625"/>
                <a:gd name="connsiteY860" fmla="*/ 109363 h 590372"/>
                <a:gd name="connsiteX861" fmla="*/ 1019435 w 1167625"/>
                <a:gd name="connsiteY861" fmla="*/ 109363 h 590372"/>
                <a:gd name="connsiteX862" fmla="*/ 1016983 w 1167625"/>
                <a:gd name="connsiteY862" fmla="*/ 109363 h 590372"/>
                <a:gd name="connsiteX863" fmla="*/ 1016983 w 1167625"/>
                <a:gd name="connsiteY863" fmla="*/ 109363 h 590372"/>
                <a:gd name="connsiteX864" fmla="*/ 1015688 w 1167625"/>
                <a:gd name="connsiteY864" fmla="*/ 110332 h 590372"/>
                <a:gd name="connsiteX865" fmla="*/ 1015292 w 1167625"/>
                <a:gd name="connsiteY865" fmla="*/ 110310 h 590372"/>
                <a:gd name="connsiteX866" fmla="*/ 1014338 w 1167625"/>
                <a:gd name="connsiteY866" fmla="*/ 113024 h 590372"/>
                <a:gd name="connsiteX867" fmla="*/ 1014424 w 1167625"/>
                <a:gd name="connsiteY867" fmla="*/ 113085 h 590372"/>
                <a:gd name="connsiteX868" fmla="*/ 1014908 w 1167625"/>
                <a:gd name="connsiteY868" fmla="*/ 114671 h 590372"/>
                <a:gd name="connsiteX869" fmla="*/ 1014366 w 1167625"/>
                <a:gd name="connsiteY869" fmla="*/ 116114 h 590372"/>
                <a:gd name="connsiteX870" fmla="*/ 1015885 w 1167625"/>
                <a:gd name="connsiteY870" fmla="*/ 117184 h 590372"/>
                <a:gd name="connsiteX871" fmla="*/ 1015885 w 1167625"/>
                <a:gd name="connsiteY871" fmla="*/ 117184 h 590372"/>
                <a:gd name="connsiteX872" fmla="*/ 1017454 w 1167625"/>
                <a:gd name="connsiteY872" fmla="*/ 118062 h 590372"/>
                <a:gd name="connsiteX873" fmla="*/ 1008453 w 1167625"/>
                <a:gd name="connsiteY873" fmla="*/ 176734 h 590372"/>
                <a:gd name="connsiteX874" fmla="*/ 1004520 w 1167625"/>
                <a:gd name="connsiteY874" fmla="*/ 180110 h 590372"/>
                <a:gd name="connsiteX875" fmla="*/ 1004520 w 1167625"/>
                <a:gd name="connsiteY875" fmla="*/ 180110 h 590372"/>
                <a:gd name="connsiteX876" fmla="*/ 1000765 w 1167625"/>
                <a:gd name="connsiteY876" fmla="*/ 182774 h 590372"/>
                <a:gd name="connsiteX877" fmla="*/ 999129 w 1167625"/>
                <a:gd name="connsiteY877" fmla="*/ 187449 h 590372"/>
                <a:gd name="connsiteX878" fmla="*/ 997767 w 1167625"/>
                <a:gd name="connsiteY878" fmla="*/ 192552 h 590372"/>
                <a:gd name="connsiteX879" fmla="*/ 998076 w 1167625"/>
                <a:gd name="connsiteY879" fmla="*/ 192952 h 590372"/>
                <a:gd name="connsiteX880" fmla="*/ 998076 w 1167625"/>
                <a:gd name="connsiteY880" fmla="*/ 192952 h 590372"/>
                <a:gd name="connsiteX881" fmla="*/ 998394 w 1167625"/>
                <a:gd name="connsiteY881" fmla="*/ 193271 h 590372"/>
                <a:gd name="connsiteX882" fmla="*/ 998394 w 1167625"/>
                <a:gd name="connsiteY882" fmla="*/ 207446 h 590372"/>
                <a:gd name="connsiteX883" fmla="*/ 997845 w 1167625"/>
                <a:gd name="connsiteY883" fmla="*/ 207997 h 590372"/>
                <a:gd name="connsiteX884" fmla="*/ 997845 w 1167625"/>
                <a:gd name="connsiteY884" fmla="*/ 207997 h 590372"/>
                <a:gd name="connsiteX885" fmla="*/ 997294 w 1167625"/>
                <a:gd name="connsiteY885" fmla="*/ 208547 h 590372"/>
                <a:gd name="connsiteX886" fmla="*/ 997294 w 1167625"/>
                <a:gd name="connsiteY886" fmla="*/ 214052 h 590372"/>
                <a:gd name="connsiteX887" fmla="*/ 997845 w 1167625"/>
                <a:gd name="connsiteY887" fmla="*/ 214602 h 590372"/>
                <a:gd name="connsiteX888" fmla="*/ 997845 w 1167625"/>
                <a:gd name="connsiteY888" fmla="*/ 214602 h 590372"/>
                <a:gd name="connsiteX889" fmla="*/ 998394 w 1167625"/>
                <a:gd name="connsiteY889" fmla="*/ 215153 h 590372"/>
                <a:gd name="connsiteX890" fmla="*/ 998394 w 1167625"/>
                <a:gd name="connsiteY890" fmla="*/ 219006 h 590372"/>
                <a:gd name="connsiteX891" fmla="*/ 998762 w 1167625"/>
                <a:gd name="connsiteY891" fmla="*/ 219373 h 590372"/>
                <a:gd name="connsiteX892" fmla="*/ 998762 w 1167625"/>
                <a:gd name="connsiteY892" fmla="*/ 219373 h 590372"/>
                <a:gd name="connsiteX893" fmla="*/ 999129 w 1167625"/>
                <a:gd name="connsiteY893" fmla="*/ 219739 h 590372"/>
                <a:gd name="connsiteX894" fmla="*/ 999129 w 1167625"/>
                <a:gd name="connsiteY894" fmla="*/ 230136 h 590372"/>
                <a:gd name="connsiteX895" fmla="*/ 998518 w 1167625"/>
                <a:gd name="connsiteY895" fmla="*/ 230748 h 590372"/>
                <a:gd name="connsiteX896" fmla="*/ 998518 w 1167625"/>
                <a:gd name="connsiteY896" fmla="*/ 230748 h 590372"/>
                <a:gd name="connsiteX897" fmla="*/ 997922 w 1167625"/>
                <a:gd name="connsiteY897" fmla="*/ 231227 h 590372"/>
                <a:gd name="connsiteX898" fmla="*/ 996667 w 1167625"/>
                <a:gd name="connsiteY898" fmla="*/ 236874 h 590372"/>
                <a:gd name="connsiteX899" fmla="*/ 996070 w 1167625"/>
                <a:gd name="connsiteY899" fmla="*/ 237353 h 590372"/>
                <a:gd name="connsiteX900" fmla="*/ 996070 w 1167625"/>
                <a:gd name="connsiteY900" fmla="*/ 237353 h 590372"/>
                <a:gd name="connsiteX901" fmla="*/ 995460 w 1167625"/>
                <a:gd name="connsiteY901" fmla="*/ 237963 h 590372"/>
                <a:gd name="connsiteX902" fmla="*/ 995460 w 1167625"/>
                <a:gd name="connsiteY902" fmla="*/ 257535 h 590372"/>
                <a:gd name="connsiteX903" fmla="*/ 994725 w 1167625"/>
                <a:gd name="connsiteY903" fmla="*/ 258268 h 590372"/>
                <a:gd name="connsiteX904" fmla="*/ 994725 w 1167625"/>
                <a:gd name="connsiteY904" fmla="*/ 258268 h 590372"/>
                <a:gd name="connsiteX905" fmla="*/ 993992 w 1167625"/>
                <a:gd name="connsiteY905" fmla="*/ 259003 h 590372"/>
                <a:gd name="connsiteX906" fmla="*/ 993992 w 1167625"/>
                <a:gd name="connsiteY906" fmla="*/ 269295 h 590372"/>
                <a:gd name="connsiteX907" fmla="*/ 992176 w 1167625"/>
                <a:gd name="connsiteY907" fmla="*/ 271112 h 590372"/>
                <a:gd name="connsiteX908" fmla="*/ 992176 w 1167625"/>
                <a:gd name="connsiteY908" fmla="*/ 271112 h 590372"/>
                <a:gd name="connsiteX909" fmla="*/ 991437 w 1167625"/>
                <a:gd name="connsiteY909" fmla="*/ 271268 h 590372"/>
                <a:gd name="connsiteX910" fmla="*/ 989300 w 1167625"/>
                <a:gd name="connsiteY910" fmla="*/ 272218 h 590372"/>
                <a:gd name="connsiteX911" fmla="*/ 988488 w 1167625"/>
                <a:gd name="connsiteY911" fmla="*/ 271689 h 590372"/>
                <a:gd name="connsiteX912" fmla="*/ 988488 w 1167625"/>
                <a:gd name="connsiteY912" fmla="*/ 271689 h 590372"/>
                <a:gd name="connsiteX913" fmla="*/ 987909 w 1167625"/>
                <a:gd name="connsiteY913" fmla="*/ 271112 h 590372"/>
                <a:gd name="connsiteX914" fmla="*/ 987854 w 1167625"/>
                <a:gd name="connsiteY914" fmla="*/ 271112 h 590372"/>
                <a:gd name="connsiteX915" fmla="*/ 987249 w 1167625"/>
                <a:gd name="connsiteY915" fmla="*/ 270665 h 590372"/>
                <a:gd name="connsiteX916" fmla="*/ 985968 w 1167625"/>
                <a:gd name="connsiteY916" fmla="*/ 266502 h 590372"/>
                <a:gd name="connsiteX917" fmla="*/ 985899 w 1167625"/>
                <a:gd name="connsiteY917" fmla="*/ 266175 h 590372"/>
                <a:gd name="connsiteX918" fmla="*/ 985899 w 1167625"/>
                <a:gd name="connsiteY918" fmla="*/ 266175 h 590372"/>
                <a:gd name="connsiteX919" fmla="*/ 982268 w 1167625"/>
                <a:gd name="connsiteY919" fmla="*/ 266175 h 590372"/>
                <a:gd name="connsiteX920" fmla="*/ 982268 w 1167625"/>
                <a:gd name="connsiteY920" fmla="*/ 266175 h 590372"/>
                <a:gd name="connsiteX921" fmla="*/ 982200 w 1167625"/>
                <a:gd name="connsiteY921" fmla="*/ 266502 h 590372"/>
                <a:gd name="connsiteX922" fmla="*/ 980919 w 1167625"/>
                <a:gd name="connsiteY922" fmla="*/ 270665 h 590372"/>
                <a:gd name="connsiteX923" fmla="*/ 980313 w 1167625"/>
                <a:gd name="connsiteY923" fmla="*/ 271112 h 590372"/>
                <a:gd name="connsiteX924" fmla="*/ 980313 w 1167625"/>
                <a:gd name="connsiteY924" fmla="*/ 271112 h 590372"/>
                <a:gd name="connsiteX925" fmla="*/ 979681 w 1167625"/>
                <a:gd name="connsiteY925" fmla="*/ 271745 h 590372"/>
                <a:gd name="connsiteX926" fmla="*/ 979681 w 1167625"/>
                <a:gd name="connsiteY926" fmla="*/ 278267 h 590372"/>
                <a:gd name="connsiteX927" fmla="*/ 980231 w 1167625"/>
                <a:gd name="connsiteY927" fmla="*/ 278817 h 590372"/>
                <a:gd name="connsiteX928" fmla="*/ 980231 w 1167625"/>
                <a:gd name="connsiteY928" fmla="*/ 278817 h 590372"/>
                <a:gd name="connsiteX929" fmla="*/ 980782 w 1167625"/>
                <a:gd name="connsiteY929" fmla="*/ 279368 h 590372"/>
                <a:gd name="connsiteX930" fmla="*/ 980782 w 1167625"/>
                <a:gd name="connsiteY930" fmla="*/ 281019 h 590372"/>
                <a:gd name="connsiteX931" fmla="*/ 981515 w 1167625"/>
                <a:gd name="connsiteY931" fmla="*/ 281753 h 590372"/>
                <a:gd name="connsiteX932" fmla="*/ 981515 w 1167625"/>
                <a:gd name="connsiteY932" fmla="*/ 281753 h 590372"/>
                <a:gd name="connsiteX933" fmla="*/ 982250 w 1167625"/>
                <a:gd name="connsiteY933" fmla="*/ 282487 h 590372"/>
                <a:gd name="connsiteX934" fmla="*/ 982250 w 1167625"/>
                <a:gd name="connsiteY934" fmla="*/ 283221 h 590372"/>
                <a:gd name="connsiteX935" fmla="*/ 981515 w 1167625"/>
                <a:gd name="connsiteY935" fmla="*/ 293495 h 590372"/>
                <a:gd name="connsiteX936" fmla="*/ 981515 w 1167625"/>
                <a:gd name="connsiteY936" fmla="*/ 370229 h 590372"/>
                <a:gd name="connsiteX937" fmla="*/ 980825 w 1167625"/>
                <a:gd name="connsiteY937" fmla="*/ 370921 h 590372"/>
                <a:gd name="connsiteX938" fmla="*/ 980825 w 1167625"/>
                <a:gd name="connsiteY938" fmla="*/ 370921 h 590372"/>
                <a:gd name="connsiteX939" fmla="*/ 980139 w 1167625"/>
                <a:gd name="connsiteY939" fmla="*/ 370149 h 590372"/>
                <a:gd name="connsiteX940" fmla="*/ 980465 w 1167625"/>
                <a:gd name="connsiteY940" fmla="*/ 367369 h 590372"/>
                <a:gd name="connsiteX941" fmla="*/ 978213 w 1167625"/>
                <a:gd name="connsiteY941" fmla="*/ 365413 h 590372"/>
                <a:gd name="connsiteX942" fmla="*/ 978213 w 1167625"/>
                <a:gd name="connsiteY942" fmla="*/ 365413 h 590372"/>
                <a:gd name="connsiteX943" fmla="*/ 978213 w 1167625"/>
                <a:gd name="connsiteY943" fmla="*/ 365413 h 590372"/>
                <a:gd name="connsiteX944" fmla="*/ 975960 w 1167625"/>
                <a:gd name="connsiteY944" fmla="*/ 367369 h 590372"/>
                <a:gd name="connsiteX945" fmla="*/ 976249 w 1167625"/>
                <a:gd name="connsiteY945" fmla="*/ 369828 h 590372"/>
                <a:gd name="connsiteX946" fmla="*/ 975277 w 1167625"/>
                <a:gd name="connsiteY946" fmla="*/ 370921 h 590372"/>
                <a:gd name="connsiteX947" fmla="*/ 975277 w 1167625"/>
                <a:gd name="connsiteY947" fmla="*/ 370921 h 590372"/>
                <a:gd name="connsiteX948" fmla="*/ 974305 w 1167625"/>
                <a:gd name="connsiteY948" fmla="*/ 369828 h 590372"/>
                <a:gd name="connsiteX949" fmla="*/ 974595 w 1167625"/>
                <a:gd name="connsiteY949" fmla="*/ 367369 h 590372"/>
                <a:gd name="connsiteX950" fmla="*/ 972342 w 1167625"/>
                <a:gd name="connsiteY950" fmla="*/ 365413 h 590372"/>
                <a:gd name="connsiteX951" fmla="*/ 972342 w 1167625"/>
                <a:gd name="connsiteY951" fmla="*/ 365413 h 590372"/>
                <a:gd name="connsiteX952" fmla="*/ 972342 w 1167625"/>
                <a:gd name="connsiteY952" fmla="*/ 365413 h 590372"/>
                <a:gd name="connsiteX953" fmla="*/ 970089 w 1167625"/>
                <a:gd name="connsiteY953" fmla="*/ 367369 h 590372"/>
                <a:gd name="connsiteX954" fmla="*/ 970378 w 1167625"/>
                <a:gd name="connsiteY954" fmla="*/ 369828 h 590372"/>
                <a:gd name="connsiteX955" fmla="*/ 969406 w 1167625"/>
                <a:gd name="connsiteY955" fmla="*/ 370921 h 590372"/>
                <a:gd name="connsiteX956" fmla="*/ 969406 w 1167625"/>
                <a:gd name="connsiteY956" fmla="*/ 370921 h 590372"/>
                <a:gd name="connsiteX957" fmla="*/ 968434 w 1167625"/>
                <a:gd name="connsiteY957" fmla="*/ 369828 h 590372"/>
                <a:gd name="connsiteX958" fmla="*/ 968724 w 1167625"/>
                <a:gd name="connsiteY958" fmla="*/ 367369 h 590372"/>
                <a:gd name="connsiteX959" fmla="*/ 966471 w 1167625"/>
                <a:gd name="connsiteY959" fmla="*/ 365413 h 590372"/>
                <a:gd name="connsiteX960" fmla="*/ 966471 w 1167625"/>
                <a:gd name="connsiteY960" fmla="*/ 365413 h 590372"/>
                <a:gd name="connsiteX961" fmla="*/ 966471 w 1167625"/>
                <a:gd name="connsiteY961" fmla="*/ 365413 h 590372"/>
                <a:gd name="connsiteX962" fmla="*/ 964218 w 1167625"/>
                <a:gd name="connsiteY962" fmla="*/ 367369 h 590372"/>
                <a:gd name="connsiteX963" fmla="*/ 964507 w 1167625"/>
                <a:gd name="connsiteY963" fmla="*/ 369828 h 590372"/>
                <a:gd name="connsiteX964" fmla="*/ 963535 w 1167625"/>
                <a:gd name="connsiteY964" fmla="*/ 370921 h 590372"/>
                <a:gd name="connsiteX965" fmla="*/ 963535 w 1167625"/>
                <a:gd name="connsiteY965" fmla="*/ 370921 h 590372"/>
                <a:gd name="connsiteX966" fmla="*/ 962563 w 1167625"/>
                <a:gd name="connsiteY966" fmla="*/ 369828 h 590372"/>
                <a:gd name="connsiteX967" fmla="*/ 962853 w 1167625"/>
                <a:gd name="connsiteY967" fmla="*/ 367369 h 590372"/>
                <a:gd name="connsiteX968" fmla="*/ 960600 w 1167625"/>
                <a:gd name="connsiteY968" fmla="*/ 365413 h 590372"/>
                <a:gd name="connsiteX969" fmla="*/ 960600 w 1167625"/>
                <a:gd name="connsiteY969" fmla="*/ 365413 h 590372"/>
                <a:gd name="connsiteX970" fmla="*/ 960600 w 1167625"/>
                <a:gd name="connsiteY970" fmla="*/ 365413 h 590372"/>
                <a:gd name="connsiteX971" fmla="*/ 958347 w 1167625"/>
                <a:gd name="connsiteY971" fmla="*/ 367369 h 590372"/>
                <a:gd name="connsiteX972" fmla="*/ 958636 w 1167625"/>
                <a:gd name="connsiteY972" fmla="*/ 369828 h 590372"/>
                <a:gd name="connsiteX973" fmla="*/ 957664 w 1167625"/>
                <a:gd name="connsiteY973" fmla="*/ 370921 h 590372"/>
                <a:gd name="connsiteX974" fmla="*/ 957664 w 1167625"/>
                <a:gd name="connsiteY974" fmla="*/ 370921 h 590372"/>
                <a:gd name="connsiteX975" fmla="*/ 956692 w 1167625"/>
                <a:gd name="connsiteY975" fmla="*/ 369828 h 590372"/>
                <a:gd name="connsiteX976" fmla="*/ 956980 w 1167625"/>
                <a:gd name="connsiteY976" fmla="*/ 367369 h 590372"/>
                <a:gd name="connsiteX977" fmla="*/ 954728 w 1167625"/>
                <a:gd name="connsiteY977" fmla="*/ 365413 h 590372"/>
                <a:gd name="connsiteX978" fmla="*/ 954728 w 1167625"/>
                <a:gd name="connsiteY978" fmla="*/ 365413 h 590372"/>
                <a:gd name="connsiteX979" fmla="*/ 954728 w 1167625"/>
                <a:gd name="connsiteY979" fmla="*/ 365413 h 590372"/>
                <a:gd name="connsiteX980" fmla="*/ 952475 w 1167625"/>
                <a:gd name="connsiteY980" fmla="*/ 367369 h 590372"/>
                <a:gd name="connsiteX981" fmla="*/ 952680 w 1167625"/>
                <a:gd name="connsiteY981" fmla="*/ 369098 h 590372"/>
                <a:gd name="connsiteX982" fmla="*/ 951058 w 1167625"/>
                <a:gd name="connsiteY982" fmla="*/ 370921 h 590372"/>
                <a:gd name="connsiteX983" fmla="*/ 951058 w 1167625"/>
                <a:gd name="connsiteY983" fmla="*/ 370921 h 590372"/>
                <a:gd name="connsiteX984" fmla="*/ 949438 w 1167625"/>
                <a:gd name="connsiteY984" fmla="*/ 369098 h 590372"/>
                <a:gd name="connsiteX985" fmla="*/ 949641 w 1167625"/>
                <a:gd name="connsiteY985" fmla="*/ 367369 h 590372"/>
                <a:gd name="connsiteX986" fmla="*/ 947390 w 1167625"/>
                <a:gd name="connsiteY986" fmla="*/ 365413 h 590372"/>
                <a:gd name="connsiteX987" fmla="*/ 947390 w 1167625"/>
                <a:gd name="connsiteY987" fmla="*/ 365413 h 590372"/>
                <a:gd name="connsiteX988" fmla="*/ 947390 w 1167625"/>
                <a:gd name="connsiteY988" fmla="*/ 365413 h 590372"/>
                <a:gd name="connsiteX989" fmla="*/ 945138 w 1167625"/>
                <a:gd name="connsiteY989" fmla="*/ 367369 h 590372"/>
                <a:gd name="connsiteX990" fmla="*/ 945405 w 1167625"/>
                <a:gd name="connsiteY990" fmla="*/ 369645 h 590372"/>
                <a:gd name="connsiteX991" fmla="*/ 944270 w 1167625"/>
                <a:gd name="connsiteY991" fmla="*/ 370921 h 590372"/>
                <a:gd name="connsiteX992" fmla="*/ 944270 w 1167625"/>
                <a:gd name="connsiteY992" fmla="*/ 370921 h 590372"/>
                <a:gd name="connsiteX993" fmla="*/ 943137 w 1167625"/>
                <a:gd name="connsiteY993" fmla="*/ 369645 h 590372"/>
                <a:gd name="connsiteX994" fmla="*/ 943404 w 1167625"/>
                <a:gd name="connsiteY994" fmla="*/ 367369 h 590372"/>
                <a:gd name="connsiteX995" fmla="*/ 941152 w 1167625"/>
                <a:gd name="connsiteY995" fmla="*/ 365413 h 590372"/>
                <a:gd name="connsiteX996" fmla="*/ 941152 w 1167625"/>
                <a:gd name="connsiteY996" fmla="*/ 365413 h 590372"/>
                <a:gd name="connsiteX997" fmla="*/ 941152 w 1167625"/>
                <a:gd name="connsiteY997" fmla="*/ 365413 h 590372"/>
                <a:gd name="connsiteX998" fmla="*/ 938899 w 1167625"/>
                <a:gd name="connsiteY998" fmla="*/ 367369 h 590372"/>
                <a:gd name="connsiteX999" fmla="*/ 939226 w 1167625"/>
                <a:gd name="connsiteY999" fmla="*/ 370149 h 590372"/>
                <a:gd name="connsiteX1000" fmla="*/ 938540 w 1167625"/>
                <a:gd name="connsiteY1000" fmla="*/ 370921 h 590372"/>
                <a:gd name="connsiteX1001" fmla="*/ 938540 w 1167625"/>
                <a:gd name="connsiteY1001" fmla="*/ 370921 h 590372"/>
                <a:gd name="connsiteX1002" fmla="*/ 937848 w 1167625"/>
                <a:gd name="connsiteY1002" fmla="*/ 370229 h 590372"/>
                <a:gd name="connsiteX1003" fmla="*/ 937848 w 1167625"/>
                <a:gd name="connsiteY1003" fmla="*/ 357160 h 590372"/>
                <a:gd name="connsiteX1004" fmla="*/ 938032 w 1167625"/>
                <a:gd name="connsiteY1004" fmla="*/ 356977 h 590372"/>
                <a:gd name="connsiteX1005" fmla="*/ 938032 w 1167625"/>
                <a:gd name="connsiteY1005" fmla="*/ 356977 h 590372"/>
                <a:gd name="connsiteX1006" fmla="*/ 938216 w 1167625"/>
                <a:gd name="connsiteY1006" fmla="*/ 356794 h 590372"/>
                <a:gd name="connsiteX1007" fmla="*/ 938216 w 1167625"/>
                <a:gd name="connsiteY1007" fmla="*/ 354958 h 590372"/>
                <a:gd name="connsiteX1008" fmla="*/ 936198 w 1167625"/>
                <a:gd name="connsiteY1008" fmla="*/ 352940 h 590372"/>
                <a:gd name="connsiteX1009" fmla="*/ 935362 w 1167625"/>
                <a:gd name="connsiteY1009" fmla="*/ 352940 h 590372"/>
                <a:gd name="connsiteX1010" fmla="*/ 932577 w 1167625"/>
                <a:gd name="connsiteY1010" fmla="*/ 350711 h 590372"/>
                <a:gd name="connsiteX1011" fmla="*/ 932577 w 1167625"/>
                <a:gd name="connsiteY1011" fmla="*/ 350711 h 590372"/>
                <a:gd name="connsiteX1012" fmla="*/ 926978 w 1167625"/>
                <a:gd name="connsiteY1012" fmla="*/ 350701 h 590372"/>
                <a:gd name="connsiteX1013" fmla="*/ 926795 w 1167625"/>
                <a:gd name="connsiteY1013" fmla="*/ 351508 h 590372"/>
                <a:gd name="connsiteX1014" fmla="*/ 925006 w 1167625"/>
                <a:gd name="connsiteY1014" fmla="*/ 352940 h 590372"/>
                <a:gd name="connsiteX1015" fmla="*/ 925006 w 1167625"/>
                <a:gd name="connsiteY1015" fmla="*/ 352940 h 590372"/>
                <a:gd name="connsiteX1016" fmla="*/ 923172 w 1167625"/>
                <a:gd name="connsiteY1016" fmla="*/ 354774 h 590372"/>
                <a:gd name="connsiteX1017" fmla="*/ 923172 w 1167625"/>
                <a:gd name="connsiteY1017" fmla="*/ 356610 h 590372"/>
                <a:gd name="connsiteX1018" fmla="*/ 923538 w 1167625"/>
                <a:gd name="connsiteY1018" fmla="*/ 356977 h 590372"/>
                <a:gd name="connsiteX1019" fmla="*/ 923538 w 1167625"/>
                <a:gd name="connsiteY1019" fmla="*/ 356977 h 590372"/>
                <a:gd name="connsiteX1020" fmla="*/ 923905 w 1167625"/>
                <a:gd name="connsiteY1020" fmla="*/ 357343 h 590372"/>
                <a:gd name="connsiteX1021" fmla="*/ 923905 w 1167625"/>
                <a:gd name="connsiteY1021" fmla="*/ 370229 h 590372"/>
                <a:gd name="connsiteX1022" fmla="*/ 923214 w 1167625"/>
                <a:gd name="connsiteY1022" fmla="*/ 370921 h 590372"/>
                <a:gd name="connsiteX1023" fmla="*/ 923214 w 1167625"/>
                <a:gd name="connsiteY1023" fmla="*/ 370921 h 590372"/>
                <a:gd name="connsiteX1024" fmla="*/ 922528 w 1167625"/>
                <a:gd name="connsiteY1024" fmla="*/ 370149 h 590372"/>
                <a:gd name="connsiteX1025" fmla="*/ 922856 w 1167625"/>
                <a:gd name="connsiteY1025" fmla="*/ 367369 h 590372"/>
                <a:gd name="connsiteX1026" fmla="*/ 920603 w 1167625"/>
                <a:gd name="connsiteY1026" fmla="*/ 365413 h 590372"/>
                <a:gd name="connsiteX1027" fmla="*/ 920603 w 1167625"/>
                <a:gd name="connsiteY1027" fmla="*/ 365413 h 590372"/>
                <a:gd name="connsiteX1028" fmla="*/ 920603 w 1167625"/>
                <a:gd name="connsiteY1028" fmla="*/ 365413 h 590372"/>
                <a:gd name="connsiteX1029" fmla="*/ 918350 w 1167625"/>
                <a:gd name="connsiteY1029" fmla="*/ 367369 h 590372"/>
                <a:gd name="connsiteX1030" fmla="*/ 918639 w 1167625"/>
                <a:gd name="connsiteY1030" fmla="*/ 369828 h 590372"/>
                <a:gd name="connsiteX1031" fmla="*/ 917667 w 1167625"/>
                <a:gd name="connsiteY1031" fmla="*/ 370921 h 590372"/>
                <a:gd name="connsiteX1032" fmla="*/ 917667 w 1167625"/>
                <a:gd name="connsiteY1032" fmla="*/ 370921 h 590372"/>
                <a:gd name="connsiteX1033" fmla="*/ 916695 w 1167625"/>
                <a:gd name="connsiteY1033" fmla="*/ 369828 h 590372"/>
                <a:gd name="connsiteX1034" fmla="*/ 916985 w 1167625"/>
                <a:gd name="connsiteY1034" fmla="*/ 367369 h 590372"/>
                <a:gd name="connsiteX1035" fmla="*/ 914732 w 1167625"/>
                <a:gd name="connsiteY1035" fmla="*/ 365413 h 590372"/>
                <a:gd name="connsiteX1036" fmla="*/ 914732 w 1167625"/>
                <a:gd name="connsiteY1036" fmla="*/ 365413 h 590372"/>
                <a:gd name="connsiteX1037" fmla="*/ 914732 w 1167625"/>
                <a:gd name="connsiteY1037" fmla="*/ 365413 h 590372"/>
                <a:gd name="connsiteX1038" fmla="*/ 912479 w 1167625"/>
                <a:gd name="connsiteY1038" fmla="*/ 367369 h 590372"/>
                <a:gd name="connsiteX1039" fmla="*/ 912768 w 1167625"/>
                <a:gd name="connsiteY1039" fmla="*/ 369828 h 590372"/>
                <a:gd name="connsiteX1040" fmla="*/ 911796 w 1167625"/>
                <a:gd name="connsiteY1040" fmla="*/ 370921 h 590372"/>
                <a:gd name="connsiteX1041" fmla="*/ 911796 w 1167625"/>
                <a:gd name="connsiteY1041" fmla="*/ 370921 h 590372"/>
                <a:gd name="connsiteX1042" fmla="*/ 910824 w 1167625"/>
                <a:gd name="connsiteY1042" fmla="*/ 369828 h 590372"/>
                <a:gd name="connsiteX1043" fmla="*/ 911112 w 1167625"/>
                <a:gd name="connsiteY1043" fmla="*/ 367369 h 590372"/>
                <a:gd name="connsiteX1044" fmla="*/ 908860 w 1167625"/>
                <a:gd name="connsiteY1044" fmla="*/ 365413 h 590372"/>
                <a:gd name="connsiteX1045" fmla="*/ 908860 w 1167625"/>
                <a:gd name="connsiteY1045" fmla="*/ 365413 h 590372"/>
                <a:gd name="connsiteX1046" fmla="*/ 908860 w 1167625"/>
                <a:gd name="connsiteY1046" fmla="*/ 365413 h 590372"/>
                <a:gd name="connsiteX1047" fmla="*/ 906607 w 1167625"/>
                <a:gd name="connsiteY1047" fmla="*/ 367369 h 590372"/>
                <a:gd name="connsiteX1048" fmla="*/ 906833 w 1167625"/>
                <a:gd name="connsiteY1048" fmla="*/ 369281 h 590372"/>
                <a:gd name="connsiteX1049" fmla="*/ 905374 w 1167625"/>
                <a:gd name="connsiteY1049" fmla="*/ 370921 h 590372"/>
                <a:gd name="connsiteX1050" fmla="*/ 905374 w 1167625"/>
                <a:gd name="connsiteY1050" fmla="*/ 370921 h 590372"/>
                <a:gd name="connsiteX1051" fmla="*/ 903916 w 1167625"/>
                <a:gd name="connsiteY1051" fmla="*/ 369281 h 590372"/>
                <a:gd name="connsiteX1052" fmla="*/ 904141 w 1167625"/>
                <a:gd name="connsiteY1052" fmla="*/ 367369 h 590372"/>
                <a:gd name="connsiteX1053" fmla="*/ 901888 w 1167625"/>
                <a:gd name="connsiteY1053" fmla="*/ 365413 h 590372"/>
                <a:gd name="connsiteX1054" fmla="*/ 901888 w 1167625"/>
                <a:gd name="connsiteY1054" fmla="*/ 365413 h 590372"/>
                <a:gd name="connsiteX1055" fmla="*/ 901888 w 1167625"/>
                <a:gd name="connsiteY1055" fmla="*/ 365413 h 590372"/>
                <a:gd name="connsiteX1056" fmla="*/ 899636 w 1167625"/>
                <a:gd name="connsiteY1056" fmla="*/ 367369 h 590372"/>
                <a:gd name="connsiteX1057" fmla="*/ 899925 w 1167625"/>
                <a:gd name="connsiteY1057" fmla="*/ 369828 h 590372"/>
                <a:gd name="connsiteX1058" fmla="*/ 898953 w 1167625"/>
                <a:gd name="connsiteY1058" fmla="*/ 370921 h 590372"/>
                <a:gd name="connsiteX1059" fmla="*/ 898953 w 1167625"/>
                <a:gd name="connsiteY1059" fmla="*/ 370921 h 590372"/>
                <a:gd name="connsiteX1060" fmla="*/ 897981 w 1167625"/>
                <a:gd name="connsiteY1060" fmla="*/ 369828 h 590372"/>
                <a:gd name="connsiteX1061" fmla="*/ 898270 w 1167625"/>
                <a:gd name="connsiteY1061" fmla="*/ 367369 h 590372"/>
                <a:gd name="connsiteX1062" fmla="*/ 896017 w 1167625"/>
                <a:gd name="connsiteY1062" fmla="*/ 365413 h 590372"/>
                <a:gd name="connsiteX1063" fmla="*/ 896017 w 1167625"/>
                <a:gd name="connsiteY1063" fmla="*/ 365413 h 590372"/>
                <a:gd name="connsiteX1064" fmla="*/ 896017 w 1167625"/>
                <a:gd name="connsiteY1064" fmla="*/ 365413 h 590372"/>
                <a:gd name="connsiteX1065" fmla="*/ 893765 w 1167625"/>
                <a:gd name="connsiteY1065" fmla="*/ 367369 h 590372"/>
                <a:gd name="connsiteX1066" fmla="*/ 894055 w 1167625"/>
                <a:gd name="connsiteY1066" fmla="*/ 369828 h 590372"/>
                <a:gd name="connsiteX1067" fmla="*/ 893082 w 1167625"/>
                <a:gd name="connsiteY1067" fmla="*/ 370921 h 590372"/>
                <a:gd name="connsiteX1068" fmla="*/ 893082 w 1167625"/>
                <a:gd name="connsiteY1068" fmla="*/ 370921 h 590372"/>
                <a:gd name="connsiteX1069" fmla="*/ 892109 w 1167625"/>
                <a:gd name="connsiteY1069" fmla="*/ 369828 h 590372"/>
                <a:gd name="connsiteX1070" fmla="*/ 892399 w 1167625"/>
                <a:gd name="connsiteY1070" fmla="*/ 367369 h 590372"/>
                <a:gd name="connsiteX1071" fmla="*/ 890146 w 1167625"/>
                <a:gd name="connsiteY1071" fmla="*/ 365413 h 590372"/>
                <a:gd name="connsiteX1072" fmla="*/ 890146 w 1167625"/>
                <a:gd name="connsiteY1072" fmla="*/ 365413 h 590372"/>
                <a:gd name="connsiteX1073" fmla="*/ 890146 w 1167625"/>
                <a:gd name="connsiteY1073" fmla="*/ 365413 h 590372"/>
                <a:gd name="connsiteX1074" fmla="*/ 887894 w 1167625"/>
                <a:gd name="connsiteY1074" fmla="*/ 367369 h 590372"/>
                <a:gd name="connsiteX1075" fmla="*/ 888182 w 1167625"/>
                <a:gd name="connsiteY1075" fmla="*/ 369828 h 590372"/>
                <a:gd name="connsiteX1076" fmla="*/ 887210 w 1167625"/>
                <a:gd name="connsiteY1076" fmla="*/ 370921 h 590372"/>
                <a:gd name="connsiteX1077" fmla="*/ 887210 w 1167625"/>
                <a:gd name="connsiteY1077" fmla="*/ 370921 h 590372"/>
                <a:gd name="connsiteX1078" fmla="*/ 886238 w 1167625"/>
                <a:gd name="connsiteY1078" fmla="*/ 369828 h 590372"/>
                <a:gd name="connsiteX1079" fmla="*/ 886528 w 1167625"/>
                <a:gd name="connsiteY1079" fmla="*/ 367369 h 590372"/>
                <a:gd name="connsiteX1080" fmla="*/ 884275 w 1167625"/>
                <a:gd name="connsiteY1080" fmla="*/ 365413 h 590372"/>
                <a:gd name="connsiteX1081" fmla="*/ 884275 w 1167625"/>
                <a:gd name="connsiteY1081" fmla="*/ 365413 h 590372"/>
                <a:gd name="connsiteX1082" fmla="*/ 884275 w 1167625"/>
                <a:gd name="connsiteY1082" fmla="*/ 365413 h 590372"/>
                <a:gd name="connsiteX1083" fmla="*/ 882023 w 1167625"/>
                <a:gd name="connsiteY1083" fmla="*/ 367369 h 590372"/>
                <a:gd name="connsiteX1084" fmla="*/ 882311 w 1167625"/>
                <a:gd name="connsiteY1084" fmla="*/ 369828 h 590372"/>
                <a:gd name="connsiteX1085" fmla="*/ 881339 w 1167625"/>
                <a:gd name="connsiteY1085" fmla="*/ 370921 h 590372"/>
                <a:gd name="connsiteX1086" fmla="*/ 881339 w 1167625"/>
                <a:gd name="connsiteY1086" fmla="*/ 370921 h 590372"/>
                <a:gd name="connsiteX1087" fmla="*/ 880367 w 1167625"/>
                <a:gd name="connsiteY1087" fmla="*/ 369828 h 590372"/>
                <a:gd name="connsiteX1088" fmla="*/ 880657 w 1167625"/>
                <a:gd name="connsiteY1088" fmla="*/ 367369 h 590372"/>
                <a:gd name="connsiteX1089" fmla="*/ 878404 w 1167625"/>
                <a:gd name="connsiteY1089" fmla="*/ 365413 h 590372"/>
                <a:gd name="connsiteX1090" fmla="*/ 878404 w 1167625"/>
                <a:gd name="connsiteY1090" fmla="*/ 365413 h 590372"/>
                <a:gd name="connsiteX1091" fmla="*/ 878404 w 1167625"/>
                <a:gd name="connsiteY1091" fmla="*/ 365413 h 590372"/>
                <a:gd name="connsiteX1092" fmla="*/ 876152 w 1167625"/>
                <a:gd name="connsiteY1092" fmla="*/ 367369 h 590372"/>
                <a:gd name="connsiteX1093" fmla="*/ 876440 w 1167625"/>
                <a:gd name="connsiteY1093" fmla="*/ 369828 h 590372"/>
                <a:gd name="connsiteX1094" fmla="*/ 875468 w 1167625"/>
                <a:gd name="connsiteY1094" fmla="*/ 370921 h 590372"/>
                <a:gd name="connsiteX1095" fmla="*/ 875468 w 1167625"/>
                <a:gd name="connsiteY1095" fmla="*/ 370921 h 590372"/>
                <a:gd name="connsiteX1096" fmla="*/ 874496 w 1167625"/>
                <a:gd name="connsiteY1096" fmla="*/ 369828 h 590372"/>
                <a:gd name="connsiteX1097" fmla="*/ 874786 w 1167625"/>
                <a:gd name="connsiteY1097" fmla="*/ 367369 h 590372"/>
                <a:gd name="connsiteX1098" fmla="*/ 872534 w 1167625"/>
                <a:gd name="connsiteY1098" fmla="*/ 365413 h 590372"/>
                <a:gd name="connsiteX1099" fmla="*/ 872534 w 1167625"/>
                <a:gd name="connsiteY1099" fmla="*/ 365413 h 590372"/>
                <a:gd name="connsiteX1100" fmla="*/ 872534 w 1167625"/>
                <a:gd name="connsiteY1100" fmla="*/ 365413 h 590372"/>
                <a:gd name="connsiteX1101" fmla="*/ 870281 w 1167625"/>
                <a:gd name="connsiteY1101" fmla="*/ 367369 h 590372"/>
                <a:gd name="connsiteX1102" fmla="*/ 870570 w 1167625"/>
                <a:gd name="connsiteY1102" fmla="*/ 369828 h 590372"/>
                <a:gd name="connsiteX1103" fmla="*/ 869597 w 1167625"/>
                <a:gd name="connsiteY1103" fmla="*/ 370921 h 590372"/>
                <a:gd name="connsiteX1104" fmla="*/ 869597 w 1167625"/>
                <a:gd name="connsiteY1104" fmla="*/ 370921 h 590372"/>
                <a:gd name="connsiteX1105" fmla="*/ 868625 w 1167625"/>
                <a:gd name="connsiteY1105" fmla="*/ 369828 h 590372"/>
                <a:gd name="connsiteX1106" fmla="*/ 868914 w 1167625"/>
                <a:gd name="connsiteY1106" fmla="*/ 367369 h 590372"/>
                <a:gd name="connsiteX1107" fmla="*/ 866661 w 1167625"/>
                <a:gd name="connsiteY1107" fmla="*/ 365413 h 590372"/>
                <a:gd name="connsiteX1108" fmla="*/ 866661 w 1167625"/>
                <a:gd name="connsiteY1108" fmla="*/ 365413 h 590372"/>
                <a:gd name="connsiteX1109" fmla="*/ 866661 w 1167625"/>
                <a:gd name="connsiteY1109" fmla="*/ 365413 h 590372"/>
                <a:gd name="connsiteX1110" fmla="*/ 864409 w 1167625"/>
                <a:gd name="connsiteY1110" fmla="*/ 367369 h 590372"/>
                <a:gd name="connsiteX1111" fmla="*/ 864623 w 1167625"/>
                <a:gd name="connsiteY1111" fmla="*/ 369185 h 590372"/>
                <a:gd name="connsiteX1112" fmla="*/ 863078 w 1167625"/>
                <a:gd name="connsiteY1112" fmla="*/ 370921 h 590372"/>
                <a:gd name="connsiteX1113" fmla="*/ 863078 w 1167625"/>
                <a:gd name="connsiteY1113" fmla="*/ 370921 h 590372"/>
                <a:gd name="connsiteX1114" fmla="*/ 861525 w 1167625"/>
                <a:gd name="connsiteY1114" fmla="*/ 369366 h 590372"/>
                <a:gd name="connsiteX1115" fmla="*/ 861525 w 1167625"/>
                <a:gd name="connsiteY1115" fmla="*/ 365233 h 590372"/>
                <a:gd name="connsiteX1116" fmla="*/ 860607 w 1167625"/>
                <a:gd name="connsiteY1116" fmla="*/ 364315 h 590372"/>
                <a:gd name="connsiteX1117" fmla="*/ 860607 w 1167625"/>
                <a:gd name="connsiteY1117" fmla="*/ 364315 h 590372"/>
                <a:gd name="connsiteX1118" fmla="*/ 859690 w 1167625"/>
                <a:gd name="connsiteY1118" fmla="*/ 363398 h 590372"/>
                <a:gd name="connsiteX1119" fmla="*/ 859690 w 1167625"/>
                <a:gd name="connsiteY1119" fmla="*/ 359362 h 590372"/>
                <a:gd name="connsiteX1120" fmla="*/ 859873 w 1167625"/>
                <a:gd name="connsiteY1120" fmla="*/ 359179 h 590372"/>
                <a:gd name="connsiteX1121" fmla="*/ 859873 w 1167625"/>
                <a:gd name="connsiteY1121" fmla="*/ 359179 h 590372"/>
                <a:gd name="connsiteX1122" fmla="*/ 860057 w 1167625"/>
                <a:gd name="connsiteY1122" fmla="*/ 358995 h 590372"/>
                <a:gd name="connsiteX1123" fmla="*/ 860057 w 1167625"/>
                <a:gd name="connsiteY1123" fmla="*/ 356059 h 590372"/>
                <a:gd name="connsiteX1124" fmla="*/ 859506 w 1167625"/>
                <a:gd name="connsiteY1124" fmla="*/ 355509 h 590372"/>
                <a:gd name="connsiteX1125" fmla="*/ 859506 w 1167625"/>
                <a:gd name="connsiteY1125" fmla="*/ 355509 h 590372"/>
                <a:gd name="connsiteX1126" fmla="*/ 858956 w 1167625"/>
                <a:gd name="connsiteY1126" fmla="*/ 354958 h 590372"/>
                <a:gd name="connsiteX1127" fmla="*/ 858956 w 1167625"/>
                <a:gd name="connsiteY1127" fmla="*/ 354214 h 590372"/>
                <a:gd name="connsiteX1128" fmla="*/ 858910 w 1167625"/>
                <a:gd name="connsiteY1128" fmla="*/ 353875 h 590372"/>
                <a:gd name="connsiteX1129" fmla="*/ 855763 w 1167625"/>
                <a:gd name="connsiteY1129" fmla="*/ 342333 h 590372"/>
                <a:gd name="connsiteX1130" fmla="*/ 856070 w 1167625"/>
                <a:gd name="connsiteY1130" fmla="*/ 341932 h 590372"/>
                <a:gd name="connsiteX1131" fmla="*/ 856070 w 1167625"/>
                <a:gd name="connsiteY1131" fmla="*/ 341932 h 590372"/>
                <a:gd name="connsiteX1132" fmla="*/ 856388 w 1167625"/>
                <a:gd name="connsiteY1132" fmla="*/ 341614 h 590372"/>
                <a:gd name="connsiteX1133" fmla="*/ 856388 w 1167625"/>
                <a:gd name="connsiteY1133" fmla="*/ 340831 h 590372"/>
                <a:gd name="connsiteX1134" fmla="*/ 856020 w 1167625"/>
                <a:gd name="connsiteY1134" fmla="*/ 340464 h 590372"/>
                <a:gd name="connsiteX1135" fmla="*/ 856020 w 1167625"/>
                <a:gd name="connsiteY1135" fmla="*/ 340464 h 590372"/>
                <a:gd name="connsiteX1136" fmla="*/ 855654 w 1167625"/>
                <a:gd name="connsiteY1136" fmla="*/ 340098 h 590372"/>
                <a:gd name="connsiteX1137" fmla="*/ 855654 w 1167625"/>
                <a:gd name="connsiteY1137" fmla="*/ 331291 h 590372"/>
                <a:gd name="connsiteX1138" fmla="*/ 856020 w 1167625"/>
                <a:gd name="connsiteY1138" fmla="*/ 330923 h 590372"/>
                <a:gd name="connsiteX1139" fmla="*/ 856020 w 1167625"/>
                <a:gd name="connsiteY1139" fmla="*/ 330923 h 590372"/>
                <a:gd name="connsiteX1140" fmla="*/ 856388 w 1167625"/>
                <a:gd name="connsiteY1140" fmla="*/ 330556 h 590372"/>
                <a:gd name="connsiteX1141" fmla="*/ 856388 w 1167625"/>
                <a:gd name="connsiteY1141" fmla="*/ 330190 h 590372"/>
                <a:gd name="connsiteX1142" fmla="*/ 855654 w 1167625"/>
                <a:gd name="connsiteY1142" fmla="*/ 329455 h 590372"/>
                <a:gd name="connsiteX1143" fmla="*/ 854665 w 1167625"/>
                <a:gd name="connsiteY1143" fmla="*/ 329455 h 590372"/>
                <a:gd name="connsiteX1144" fmla="*/ 853043 w 1167625"/>
                <a:gd name="connsiteY1144" fmla="*/ 328313 h 590372"/>
                <a:gd name="connsiteX1145" fmla="*/ 852714 w 1167625"/>
                <a:gd name="connsiteY1145" fmla="*/ 327390 h 590372"/>
                <a:gd name="connsiteX1146" fmla="*/ 846851 w 1167625"/>
                <a:gd name="connsiteY1146" fmla="*/ 327390 h 590372"/>
                <a:gd name="connsiteX1147" fmla="*/ 846522 w 1167625"/>
                <a:gd name="connsiteY1147" fmla="*/ 328313 h 590372"/>
                <a:gd name="connsiteX1148" fmla="*/ 844899 w 1167625"/>
                <a:gd name="connsiteY1148" fmla="*/ 329455 h 590372"/>
                <a:gd name="connsiteX1149" fmla="*/ 843911 w 1167625"/>
                <a:gd name="connsiteY1149" fmla="*/ 329455 h 590372"/>
                <a:gd name="connsiteX1150" fmla="*/ 843178 w 1167625"/>
                <a:gd name="connsiteY1150" fmla="*/ 330190 h 590372"/>
                <a:gd name="connsiteX1151" fmla="*/ 843178 w 1167625"/>
                <a:gd name="connsiteY1151" fmla="*/ 330556 h 590372"/>
                <a:gd name="connsiteX1152" fmla="*/ 843545 w 1167625"/>
                <a:gd name="connsiteY1152" fmla="*/ 330923 h 590372"/>
                <a:gd name="connsiteX1153" fmla="*/ 843545 w 1167625"/>
                <a:gd name="connsiteY1153" fmla="*/ 330923 h 590372"/>
                <a:gd name="connsiteX1154" fmla="*/ 843911 w 1167625"/>
                <a:gd name="connsiteY1154" fmla="*/ 331291 h 590372"/>
                <a:gd name="connsiteX1155" fmla="*/ 843911 w 1167625"/>
                <a:gd name="connsiteY1155" fmla="*/ 340098 h 590372"/>
                <a:gd name="connsiteX1156" fmla="*/ 843545 w 1167625"/>
                <a:gd name="connsiteY1156" fmla="*/ 340464 h 590372"/>
                <a:gd name="connsiteX1157" fmla="*/ 843545 w 1167625"/>
                <a:gd name="connsiteY1157" fmla="*/ 340464 h 590372"/>
                <a:gd name="connsiteX1158" fmla="*/ 843178 w 1167625"/>
                <a:gd name="connsiteY1158" fmla="*/ 340831 h 590372"/>
                <a:gd name="connsiteX1159" fmla="*/ 843178 w 1167625"/>
                <a:gd name="connsiteY1159" fmla="*/ 341614 h 590372"/>
                <a:gd name="connsiteX1160" fmla="*/ 843495 w 1167625"/>
                <a:gd name="connsiteY1160" fmla="*/ 341932 h 590372"/>
                <a:gd name="connsiteX1161" fmla="*/ 843495 w 1167625"/>
                <a:gd name="connsiteY1161" fmla="*/ 341932 h 590372"/>
                <a:gd name="connsiteX1162" fmla="*/ 843802 w 1167625"/>
                <a:gd name="connsiteY1162" fmla="*/ 342333 h 590372"/>
                <a:gd name="connsiteX1163" fmla="*/ 840655 w 1167625"/>
                <a:gd name="connsiteY1163" fmla="*/ 353875 h 590372"/>
                <a:gd name="connsiteX1164" fmla="*/ 840609 w 1167625"/>
                <a:gd name="connsiteY1164" fmla="*/ 354214 h 590372"/>
                <a:gd name="connsiteX1165" fmla="*/ 840609 w 1167625"/>
                <a:gd name="connsiteY1165" fmla="*/ 354958 h 590372"/>
                <a:gd name="connsiteX1166" fmla="*/ 840058 w 1167625"/>
                <a:gd name="connsiteY1166" fmla="*/ 355509 h 590372"/>
                <a:gd name="connsiteX1167" fmla="*/ 840058 w 1167625"/>
                <a:gd name="connsiteY1167" fmla="*/ 355509 h 590372"/>
                <a:gd name="connsiteX1168" fmla="*/ 839508 w 1167625"/>
                <a:gd name="connsiteY1168" fmla="*/ 356059 h 590372"/>
                <a:gd name="connsiteX1169" fmla="*/ 839508 w 1167625"/>
                <a:gd name="connsiteY1169" fmla="*/ 357894 h 590372"/>
                <a:gd name="connsiteX1170" fmla="*/ 839692 w 1167625"/>
                <a:gd name="connsiteY1170" fmla="*/ 358078 h 590372"/>
                <a:gd name="connsiteX1171" fmla="*/ 839692 w 1167625"/>
                <a:gd name="connsiteY1171" fmla="*/ 358078 h 590372"/>
                <a:gd name="connsiteX1172" fmla="*/ 839875 w 1167625"/>
                <a:gd name="connsiteY1172" fmla="*/ 358260 h 590372"/>
                <a:gd name="connsiteX1173" fmla="*/ 839875 w 1167625"/>
                <a:gd name="connsiteY1173" fmla="*/ 362297 h 590372"/>
                <a:gd name="connsiteX1174" fmla="*/ 838957 w 1167625"/>
                <a:gd name="connsiteY1174" fmla="*/ 363214 h 590372"/>
                <a:gd name="connsiteX1175" fmla="*/ 838957 w 1167625"/>
                <a:gd name="connsiteY1175" fmla="*/ 363214 h 590372"/>
                <a:gd name="connsiteX1176" fmla="*/ 838040 w 1167625"/>
                <a:gd name="connsiteY1176" fmla="*/ 364133 h 590372"/>
                <a:gd name="connsiteX1177" fmla="*/ 838040 w 1167625"/>
                <a:gd name="connsiteY1177" fmla="*/ 388533 h 590372"/>
                <a:gd name="connsiteX1178" fmla="*/ 835471 w 1167625"/>
                <a:gd name="connsiteY1178" fmla="*/ 391102 h 590372"/>
                <a:gd name="connsiteX1179" fmla="*/ 833637 w 1167625"/>
                <a:gd name="connsiteY1179" fmla="*/ 391102 h 590372"/>
                <a:gd name="connsiteX1180" fmla="*/ 832903 w 1167625"/>
                <a:gd name="connsiteY1180" fmla="*/ 391837 h 590372"/>
                <a:gd name="connsiteX1181" fmla="*/ 832903 w 1167625"/>
                <a:gd name="connsiteY1181" fmla="*/ 391837 h 590372"/>
                <a:gd name="connsiteX1182" fmla="*/ 832169 w 1167625"/>
                <a:gd name="connsiteY1182" fmla="*/ 392570 h 590372"/>
                <a:gd name="connsiteX1183" fmla="*/ 831618 w 1167625"/>
                <a:gd name="connsiteY1183" fmla="*/ 392570 h 590372"/>
                <a:gd name="connsiteX1184" fmla="*/ 830334 w 1167625"/>
                <a:gd name="connsiteY1184" fmla="*/ 391286 h 590372"/>
                <a:gd name="connsiteX1185" fmla="*/ 830334 w 1167625"/>
                <a:gd name="connsiteY1185" fmla="*/ 389634 h 590372"/>
                <a:gd name="connsiteX1186" fmla="*/ 828500 w 1167625"/>
                <a:gd name="connsiteY1186" fmla="*/ 387800 h 590372"/>
                <a:gd name="connsiteX1187" fmla="*/ 828500 w 1167625"/>
                <a:gd name="connsiteY1187" fmla="*/ 387800 h 590372"/>
                <a:gd name="connsiteX1188" fmla="*/ 826666 w 1167625"/>
                <a:gd name="connsiteY1188" fmla="*/ 389634 h 590372"/>
                <a:gd name="connsiteX1189" fmla="*/ 826666 w 1167625"/>
                <a:gd name="connsiteY1189" fmla="*/ 392754 h 590372"/>
                <a:gd name="connsiteX1190" fmla="*/ 824279 w 1167625"/>
                <a:gd name="connsiteY1190" fmla="*/ 395139 h 590372"/>
                <a:gd name="connsiteX1191" fmla="*/ 824279 w 1167625"/>
                <a:gd name="connsiteY1191" fmla="*/ 395139 h 590372"/>
                <a:gd name="connsiteX1192" fmla="*/ 821894 w 1167625"/>
                <a:gd name="connsiteY1192" fmla="*/ 397524 h 590372"/>
                <a:gd name="connsiteX1193" fmla="*/ 821894 w 1167625"/>
                <a:gd name="connsiteY1193" fmla="*/ 405596 h 590372"/>
                <a:gd name="connsiteX1194" fmla="*/ 818776 w 1167625"/>
                <a:gd name="connsiteY1194" fmla="*/ 408716 h 590372"/>
                <a:gd name="connsiteX1195" fmla="*/ 818776 w 1167625"/>
                <a:gd name="connsiteY1195" fmla="*/ 408716 h 590372"/>
                <a:gd name="connsiteX1196" fmla="*/ 815657 w 1167625"/>
                <a:gd name="connsiteY1196" fmla="*/ 405596 h 590372"/>
                <a:gd name="connsiteX1197" fmla="*/ 815657 w 1167625"/>
                <a:gd name="connsiteY1197" fmla="*/ 392020 h 590372"/>
                <a:gd name="connsiteX1198" fmla="*/ 809602 w 1167625"/>
                <a:gd name="connsiteY1198" fmla="*/ 385966 h 590372"/>
                <a:gd name="connsiteX1199" fmla="*/ 805933 w 1167625"/>
                <a:gd name="connsiteY1199" fmla="*/ 385966 h 590372"/>
                <a:gd name="connsiteX1200" fmla="*/ 803548 w 1167625"/>
                <a:gd name="connsiteY1200" fmla="*/ 388351 h 590372"/>
                <a:gd name="connsiteX1201" fmla="*/ 803548 w 1167625"/>
                <a:gd name="connsiteY1201" fmla="*/ 389084 h 590372"/>
                <a:gd name="connsiteX1202" fmla="*/ 801896 w 1167625"/>
                <a:gd name="connsiteY1202" fmla="*/ 390736 h 590372"/>
                <a:gd name="connsiteX1203" fmla="*/ 801896 w 1167625"/>
                <a:gd name="connsiteY1203" fmla="*/ 390736 h 590372"/>
                <a:gd name="connsiteX1204" fmla="*/ 800244 w 1167625"/>
                <a:gd name="connsiteY1204" fmla="*/ 389084 h 590372"/>
                <a:gd name="connsiteX1205" fmla="*/ 800244 w 1167625"/>
                <a:gd name="connsiteY1205" fmla="*/ 389084 h 590372"/>
                <a:gd name="connsiteX1206" fmla="*/ 798594 w 1167625"/>
                <a:gd name="connsiteY1206" fmla="*/ 387433 h 590372"/>
                <a:gd name="connsiteX1207" fmla="*/ 793273 w 1167625"/>
                <a:gd name="connsiteY1207" fmla="*/ 387433 h 590372"/>
                <a:gd name="connsiteX1208" fmla="*/ 786301 w 1167625"/>
                <a:gd name="connsiteY1208" fmla="*/ 380461 h 590372"/>
                <a:gd name="connsiteX1209" fmla="*/ 786301 w 1167625"/>
                <a:gd name="connsiteY1209" fmla="*/ 368424 h 590372"/>
                <a:gd name="connsiteX1210" fmla="*/ 783294 w 1167625"/>
                <a:gd name="connsiteY1210" fmla="*/ 365417 h 590372"/>
                <a:gd name="connsiteX1211" fmla="*/ 783294 w 1167625"/>
                <a:gd name="connsiteY1211" fmla="*/ 365417 h 590372"/>
                <a:gd name="connsiteX1212" fmla="*/ 780290 w 1167625"/>
                <a:gd name="connsiteY1212" fmla="*/ 362556 h 590372"/>
                <a:gd name="connsiteX1213" fmla="*/ 772776 w 1167625"/>
                <a:gd name="connsiteY1213" fmla="*/ 209071 h 590372"/>
                <a:gd name="connsiteX1214" fmla="*/ 771651 w 1167625"/>
                <a:gd name="connsiteY1214" fmla="*/ 207997 h 590372"/>
                <a:gd name="connsiteX1215" fmla="*/ 770890 w 1167625"/>
                <a:gd name="connsiteY1215" fmla="*/ 207997 h 590372"/>
                <a:gd name="connsiteX1216" fmla="*/ 770522 w 1167625"/>
                <a:gd name="connsiteY1216" fmla="*/ 207630 h 590372"/>
                <a:gd name="connsiteX1217" fmla="*/ 770522 w 1167625"/>
                <a:gd name="connsiteY1217" fmla="*/ 207630 h 590372"/>
                <a:gd name="connsiteX1218" fmla="*/ 770155 w 1167625"/>
                <a:gd name="connsiteY1218" fmla="*/ 207264 h 590372"/>
                <a:gd name="connsiteX1219" fmla="*/ 769238 w 1167625"/>
                <a:gd name="connsiteY1219" fmla="*/ 207264 h 590372"/>
                <a:gd name="connsiteX1220" fmla="*/ 767954 w 1167625"/>
                <a:gd name="connsiteY1220" fmla="*/ 205980 h 590372"/>
                <a:gd name="connsiteX1221" fmla="*/ 767954 w 1167625"/>
                <a:gd name="connsiteY1221" fmla="*/ 205429 h 590372"/>
                <a:gd name="connsiteX1222" fmla="*/ 766120 w 1167625"/>
                <a:gd name="connsiteY1222" fmla="*/ 203595 h 590372"/>
                <a:gd name="connsiteX1223" fmla="*/ 763807 w 1167625"/>
                <a:gd name="connsiteY1223" fmla="*/ 203595 h 590372"/>
                <a:gd name="connsiteX1224" fmla="*/ 759678 w 1167625"/>
                <a:gd name="connsiteY1224" fmla="*/ 200080 h 590372"/>
                <a:gd name="connsiteX1225" fmla="*/ 755478 w 1167625"/>
                <a:gd name="connsiteY1225" fmla="*/ 188182 h 590372"/>
                <a:gd name="connsiteX1226" fmla="*/ 755478 w 1167625"/>
                <a:gd name="connsiteY1226" fmla="*/ 188182 h 590372"/>
                <a:gd name="connsiteX1227" fmla="*/ 751816 w 1167625"/>
                <a:gd name="connsiteY1227" fmla="*/ 189650 h 590372"/>
                <a:gd name="connsiteX1228" fmla="*/ 720611 w 1167625"/>
                <a:gd name="connsiteY1228" fmla="*/ 189650 h 590372"/>
                <a:gd name="connsiteX1229" fmla="*/ 716948 w 1167625"/>
                <a:gd name="connsiteY1229" fmla="*/ 188182 h 590372"/>
                <a:gd name="connsiteX1230" fmla="*/ 716948 w 1167625"/>
                <a:gd name="connsiteY1230" fmla="*/ 188182 h 590372"/>
                <a:gd name="connsiteX1231" fmla="*/ 709243 w 1167625"/>
                <a:gd name="connsiteY1231" fmla="*/ 263406 h 590372"/>
                <a:gd name="connsiteX1232" fmla="*/ 709834 w 1167625"/>
                <a:gd name="connsiteY1232" fmla="*/ 293058 h 590372"/>
                <a:gd name="connsiteX1233" fmla="*/ 705871 w 1167625"/>
                <a:gd name="connsiteY1233" fmla="*/ 296969 h 590372"/>
                <a:gd name="connsiteX1234" fmla="*/ 705871 w 1167625"/>
                <a:gd name="connsiteY1234" fmla="*/ 296969 h 590372"/>
                <a:gd name="connsiteX1235" fmla="*/ 702272 w 1167625"/>
                <a:gd name="connsiteY1235" fmla="*/ 293193 h 590372"/>
                <a:gd name="connsiteX1236" fmla="*/ 702272 w 1167625"/>
                <a:gd name="connsiteY1236" fmla="*/ 270011 h 590372"/>
                <a:gd name="connsiteX1237" fmla="*/ 703005 w 1167625"/>
                <a:gd name="connsiteY1237" fmla="*/ 269277 h 590372"/>
                <a:gd name="connsiteX1238" fmla="*/ 703005 w 1167625"/>
                <a:gd name="connsiteY1238" fmla="*/ 269277 h 590372"/>
                <a:gd name="connsiteX1239" fmla="*/ 703738 w 1167625"/>
                <a:gd name="connsiteY1239" fmla="*/ 268543 h 590372"/>
                <a:gd name="connsiteX1240" fmla="*/ 703738 w 1167625"/>
                <a:gd name="connsiteY1240" fmla="*/ 218639 h 590372"/>
                <a:gd name="connsiteX1241" fmla="*/ 703005 w 1167625"/>
                <a:gd name="connsiteY1241" fmla="*/ 217905 h 590372"/>
                <a:gd name="connsiteX1242" fmla="*/ 703005 w 1167625"/>
                <a:gd name="connsiteY1242" fmla="*/ 217905 h 590372"/>
                <a:gd name="connsiteX1243" fmla="*/ 702272 w 1167625"/>
                <a:gd name="connsiteY1243" fmla="*/ 217170 h 590372"/>
                <a:gd name="connsiteX1244" fmla="*/ 702272 w 1167625"/>
                <a:gd name="connsiteY1244" fmla="*/ 181578 h 590372"/>
                <a:gd name="connsiteX1245" fmla="*/ 703005 w 1167625"/>
                <a:gd name="connsiteY1245" fmla="*/ 180843 h 590372"/>
                <a:gd name="connsiteX1246" fmla="*/ 703005 w 1167625"/>
                <a:gd name="connsiteY1246" fmla="*/ 180843 h 590372"/>
                <a:gd name="connsiteX1247" fmla="*/ 703738 w 1167625"/>
                <a:gd name="connsiteY1247" fmla="*/ 180110 h 590372"/>
                <a:gd name="connsiteX1248" fmla="*/ 703738 w 1167625"/>
                <a:gd name="connsiteY1248" fmla="*/ 138461 h 590372"/>
                <a:gd name="connsiteX1249" fmla="*/ 699152 w 1167625"/>
                <a:gd name="connsiteY1249" fmla="*/ 133875 h 590372"/>
                <a:gd name="connsiteX1250" fmla="*/ 697134 w 1167625"/>
                <a:gd name="connsiteY1250" fmla="*/ 133875 h 590372"/>
                <a:gd name="connsiteX1251" fmla="*/ 694565 w 1167625"/>
                <a:gd name="connsiteY1251" fmla="*/ 131306 h 590372"/>
                <a:gd name="connsiteX1252" fmla="*/ 694565 w 1167625"/>
                <a:gd name="connsiteY1252" fmla="*/ 131306 h 590372"/>
                <a:gd name="connsiteX1253" fmla="*/ 691996 w 1167625"/>
                <a:gd name="connsiteY1253" fmla="*/ 128737 h 590372"/>
                <a:gd name="connsiteX1254" fmla="*/ 680988 w 1167625"/>
                <a:gd name="connsiteY1254" fmla="*/ 128737 h 590372"/>
                <a:gd name="connsiteX1255" fmla="*/ 678419 w 1167625"/>
                <a:gd name="connsiteY1255" fmla="*/ 131306 h 590372"/>
                <a:gd name="connsiteX1256" fmla="*/ 678419 w 1167625"/>
                <a:gd name="connsiteY1256" fmla="*/ 132407 h 590372"/>
                <a:gd name="connsiteX1257" fmla="*/ 676952 w 1167625"/>
                <a:gd name="connsiteY1257" fmla="*/ 133875 h 590372"/>
                <a:gd name="connsiteX1258" fmla="*/ 676952 w 1167625"/>
                <a:gd name="connsiteY1258" fmla="*/ 133875 h 590372"/>
                <a:gd name="connsiteX1259" fmla="*/ 675484 w 1167625"/>
                <a:gd name="connsiteY1259" fmla="*/ 135342 h 590372"/>
                <a:gd name="connsiteX1260" fmla="*/ 675484 w 1167625"/>
                <a:gd name="connsiteY1260" fmla="*/ 292578 h 590372"/>
                <a:gd name="connsiteX1261" fmla="*/ 674027 w 1167625"/>
                <a:gd name="connsiteY1261" fmla="*/ 295007 h 590372"/>
                <a:gd name="connsiteX1262" fmla="*/ 674027 w 1167625"/>
                <a:gd name="connsiteY1262" fmla="*/ 295007 h 590372"/>
                <a:gd name="connsiteX1263" fmla="*/ 669979 w 1167625"/>
                <a:gd name="connsiteY1263" fmla="*/ 292578 h 590372"/>
                <a:gd name="connsiteX1264" fmla="*/ 669979 w 1167625"/>
                <a:gd name="connsiteY1264" fmla="*/ 285423 h 590372"/>
                <a:gd name="connsiteX1265" fmla="*/ 670714 w 1167625"/>
                <a:gd name="connsiteY1265" fmla="*/ 284688 h 590372"/>
                <a:gd name="connsiteX1266" fmla="*/ 670714 w 1167625"/>
                <a:gd name="connsiteY1266" fmla="*/ 284688 h 590372"/>
                <a:gd name="connsiteX1267" fmla="*/ 671448 w 1167625"/>
                <a:gd name="connsiteY1267" fmla="*/ 283955 h 590372"/>
                <a:gd name="connsiteX1268" fmla="*/ 671448 w 1167625"/>
                <a:gd name="connsiteY1268" fmla="*/ 230564 h 590372"/>
                <a:gd name="connsiteX1269" fmla="*/ 669796 w 1167625"/>
                <a:gd name="connsiteY1269" fmla="*/ 228914 h 590372"/>
                <a:gd name="connsiteX1270" fmla="*/ 669796 w 1167625"/>
                <a:gd name="connsiteY1270" fmla="*/ 228914 h 590372"/>
                <a:gd name="connsiteX1271" fmla="*/ 668145 w 1167625"/>
                <a:gd name="connsiteY1271" fmla="*/ 227262 h 590372"/>
                <a:gd name="connsiteX1272" fmla="*/ 668145 w 1167625"/>
                <a:gd name="connsiteY1272" fmla="*/ 182127 h 590372"/>
                <a:gd name="connsiteX1273" fmla="*/ 668695 w 1167625"/>
                <a:gd name="connsiteY1273" fmla="*/ 181578 h 590372"/>
                <a:gd name="connsiteX1274" fmla="*/ 668695 w 1167625"/>
                <a:gd name="connsiteY1274" fmla="*/ 181578 h 590372"/>
                <a:gd name="connsiteX1275" fmla="*/ 669246 w 1167625"/>
                <a:gd name="connsiteY1275" fmla="*/ 181027 h 590372"/>
                <a:gd name="connsiteX1276" fmla="*/ 669246 w 1167625"/>
                <a:gd name="connsiteY1276" fmla="*/ 126536 h 590372"/>
                <a:gd name="connsiteX1277" fmla="*/ 664843 w 1167625"/>
                <a:gd name="connsiteY1277" fmla="*/ 122132 h 590372"/>
                <a:gd name="connsiteX1278" fmla="*/ 663375 w 1167625"/>
                <a:gd name="connsiteY1278" fmla="*/ 122132 h 590372"/>
                <a:gd name="connsiteX1279" fmla="*/ 660439 w 1167625"/>
                <a:gd name="connsiteY1279" fmla="*/ 119197 h 590372"/>
                <a:gd name="connsiteX1280" fmla="*/ 660439 w 1167625"/>
                <a:gd name="connsiteY1280" fmla="*/ 119197 h 590372"/>
                <a:gd name="connsiteX1281" fmla="*/ 657504 w 1167625"/>
                <a:gd name="connsiteY1281" fmla="*/ 116261 h 590372"/>
                <a:gd name="connsiteX1282" fmla="*/ 645028 w 1167625"/>
                <a:gd name="connsiteY1282" fmla="*/ 116261 h 590372"/>
                <a:gd name="connsiteX1283" fmla="*/ 642092 w 1167625"/>
                <a:gd name="connsiteY1283" fmla="*/ 119197 h 590372"/>
                <a:gd name="connsiteX1284" fmla="*/ 642092 w 1167625"/>
                <a:gd name="connsiteY1284" fmla="*/ 120114 h 590372"/>
                <a:gd name="connsiteX1285" fmla="*/ 640074 w 1167625"/>
                <a:gd name="connsiteY1285" fmla="*/ 122132 h 590372"/>
                <a:gd name="connsiteX1286" fmla="*/ 640074 w 1167625"/>
                <a:gd name="connsiteY1286" fmla="*/ 122132 h 590372"/>
                <a:gd name="connsiteX1287" fmla="*/ 638056 w 1167625"/>
                <a:gd name="connsiteY1287" fmla="*/ 124151 h 590372"/>
                <a:gd name="connsiteX1288" fmla="*/ 638056 w 1167625"/>
                <a:gd name="connsiteY1288" fmla="*/ 179926 h 590372"/>
                <a:gd name="connsiteX1289" fmla="*/ 636772 w 1167625"/>
                <a:gd name="connsiteY1289" fmla="*/ 181210 h 590372"/>
                <a:gd name="connsiteX1290" fmla="*/ 636772 w 1167625"/>
                <a:gd name="connsiteY1290" fmla="*/ 181210 h 590372"/>
                <a:gd name="connsiteX1291" fmla="*/ 635487 w 1167625"/>
                <a:gd name="connsiteY1291" fmla="*/ 182495 h 590372"/>
                <a:gd name="connsiteX1292" fmla="*/ 635487 w 1167625"/>
                <a:gd name="connsiteY1292" fmla="*/ 233500 h 590372"/>
                <a:gd name="connsiteX1293" fmla="*/ 636404 w 1167625"/>
                <a:gd name="connsiteY1293" fmla="*/ 234417 h 590372"/>
                <a:gd name="connsiteX1294" fmla="*/ 636404 w 1167625"/>
                <a:gd name="connsiteY1294" fmla="*/ 234417 h 590372"/>
                <a:gd name="connsiteX1295" fmla="*/ 637321 w 1167625"/>
                <a:gd name="connsiteY1295" fmla="*/ 235334 h 590372"/>
                <a:gd name="connsiteX1296" fmla="*/ 637321 w 1167625"/>
                <a:gd name="connsiteY1296" fmla="*/ 281082 h 590372"/>
                <a:gd name="connsiteX1297" fmla="*/ 636431 w 1167625"/>
                <a:gd name="connsiteY1297" fmla="*/ 282655 h 590372"/>
                <a:gd name="connsiteX1298" fmla="*/ 636431 w 1167625"/>
                <a:gd name="connsiteY1298" fmla="*/ 282655 h 590372"/>
                <a:gd name="connsiteX1299" fmla="*/ 633652 w 1167625"/>
                <a:gd name="connsiteY1299" fmla="*/ 281082 h 590372"/>
                <a:gd name="connsiteX1300" fmla="*/ 633652 w 1167625"/>
                <a:gd name="connsiteY1300" fmla="*/ 250739 h 590372"/>
                <a:gd name="connsiteX1301" fmla="*/ 620560 w 1167625"/>
                <a:gd name="connsiteY1301" fmla="*/ 239833 h 590372"/>
                <a:gd name="connsiteX1302" fmla="*/ 610515 w 1167625"/>
                <a:gd name="connsiteY1302" fmla="*/ 245287 h 590372"/>
                <a:gd name="connsiteX1303" fmla="*/ 606371 w 1167625"/>
                <a:gd name="connsiteY1303" fmla="*/ 253085 h 590372"/>
                <a:gd name="connsiteX1304" fmla="*/ 602119 w 1167625"/>
                <a:gd name="connsiteY1304" fmla="*/ 350057 h 590372"/>
                <a:gd name="connsiteX1305" fmla="*/ 600638 w 1167625"/>
                <a:gd name="connsiteY1305" fmla="*/ 351472 h 590372"/>
                <a:gd name="connsiteX1306" fmla="*/ 600638 w 1167625"/>
                <a:gd name="connsiteY1306" fmla="*/ 351472 h 590372"/>
                <a:gd name="connsiteX1307" fmla="*/ 599160 w 1167625"/>
                <a:gd name="connsiteY1307" fmla="*/ 349994 h 590372"/>
                <a:gd name="connsiteX1308" fmla="*/ 599160 w 1167625"/>
                <a:gd name="connsiteY1308" fmla="*/ 297986 h 590372"/>
                <a:gd name="connsiteX1309" fmla="*/ 598523 w 1167625"/>
                <a:gd name="connsiteY1309" fmla="*/ 295366 h 590372"/>
                <a:gd name="connsiteX1310" fmla="*/ 598523 w 1167625"/>
                <a:gd name="connsiteY1310" fmla="*/ 295366 h 590372"/>
                <a:gd name="connsiteX1311" fmla="*/ 595181 w 1167625"/>
                <a:gd name="connsiteY1311" fmla="*/ 290434 h 590372"/>
                <a:gd name="connsiteX1312" fmla="*/ 592935 w 1167625"/>
                <a:gd name="connsiteY1312" fmla="*/ 287692 h 590372"/>
                <a:gd name="connsiteX1313" fmla="*/ 585950 w 1167625"/>
                <a:gd name="connsiteY1313" fmla="*/ 274896 h 590372"/>
                <a:gd name="connsiteX1314" fmla="*/ 585950 w 1167625"/>
                <a:gd name="connsiteY1314" fmla="*/ 150388 h 590372"/>
                <a:gd name="connsiteX1315" fmla="*/ 584482 w 1167625"/>
                <a:gd name="connsiteY1315" fmla="*/ 148920 h 590372"/>
                <a:gd name="connsiteX1316" fmla="*/ 584482 w 1167625"/>
                <a:gd name="connsiteY1316" fmla="*/ 148920 h 590372"/>
                <a:gd name="connsiteX1317" fmla="*/ 583014 w 1167625"/>
                <a:gd name="connsiteY1317" fmla="*/ 147451 h 590372"/>
                <a:gd name="connsiteX1318" fmla="*/ 583014 w 1167625"/>
                <a:gd name="connsiteY1318" fmla="*/ 145250 h 590372"/>
                <a:gd name="connsiteX1319" fmla="*/ 582280 w 1167625"/>
                <a:gd name="connsiteY1319" fmla="*/ 144516 h 590372"/>
                <a:gd name="connsiteX1320" fmla="*/ 582280 w 1167625"/>
                <a:gd name="connsiteY1320" fmla="*/ 144516 h 590372"/>
                <a:gd name="connsiteX1321" fmla="*/ 581547 w 1167625"/>
                <a:gd name="connsiteY1321" fmla="*/ 143782 h 590372"/>
                <a:gd name="connsiteX1322" fmla="*/ 581547 w 1167625"/>
                <a:gd name="connsiteY1322" fmla="*/ 142017 h 590372"/>
                <a:gd name="connsiteX1323" fmla="*/ 580154 w 1167625"/>
                <a:gd name="connsiteY1323" fmla="*/ 139828 h 590372"/>
                <a:gd name="connsiteX1324" fmla="*/ 576775 w 1167625"/>
                <a:gd name="connsiteY1324" fmla="*/ 138645 h 590372"/>
                <a:gd name="connsiteX1325" fmla="*/ 551090 w 1167625"/>
                <a:gd name="connsiteY1325" fmla="*/ 133875 h 5903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</a:cxnLst>
              <a:rect l="l" t="t" r="r" b="b"/>
              <a:pathLst>
                <a:path w="1167625" h="590372">
                  <a:moveTo>
                    <a:pt x="551090" y="133875"/>
                  </a:moveTo>
                  <a:cubicBezTo>
                    <a:pt x="543725" y="133744"/>
                    <a:pt x="536427" y="135017"/>
                    <a:pt x="529578" y="137601"/>
                  </a:cubicBezTo>
                  <a:cubicBezTo>
                    <a:pt x="525069" y="139302"/>
                    <a:pt x="522468" y="143849"/>
                    <a:pt x="522468" y="148668"/>
                  </a:cubicBezTo>
                  <a:lnTo>
                    <a:pt x="522468" y="356426"/>
                  </a:lnTo>
                  <a:cubicBezTo>
                    <a:pt x="522468" y="357338"/>
                    <a:pt x="521729" y="358078"/>
                    <a:pt x="520817" y="358078"/>
                  </a:cubicBezTo>
                  <a:lnTo>
                    <a:pt x="520817" y="358078"/>
                  </a:lnTo>
                  <a:cubicBezTo>
                    <a:pt x="519905" y="358078"/>
                    <a:pt x="519166" y="357338"/>
                    <a:pt x="519166" y="356426"/>
                  </a:cubicBezTo>
                  <a:lnTo>
                    <a:pt x="519166" y="232225"/>
                  </a:lnTo>
                  <a:cubicBezTo>
                    <a:pt x="519166" y="231004"/>
                    <a:pt x="518176" y="230046"/>
                    <a:pt x="516964" y="230198"/>
                  </a:cubicBezTo>
                  <a:cubicBezTo>
                    <a:pt x="516464" y="230260"/>
                    <a:pt x="515964" y="230323"/>
                    <a:pt x="515466" y="230355"/>
                  </a:cubicBezTo>
                  <a:cubicBezTo>
                    <a:pt x="515078" y="230382"/>
                    <a:pt x="514763" y="230066"/>
                    <a:pt x="514763" y="229677"/>
                  </a:cubicBezTo>
                  <a:lnTo>
                    <a:pt x="514763" y="229677"/>
                  </a:lnTo>
                  <a:cubicBezTo>
                    <a:pt x="514763" y="229267"/>
                    <a:pt x="514408" y="228943"/>
                    <a:pt x="513999" y="228979"/>
                  </a:cubicBezTo>
                  <a:cubicBezTo>
                    <a:pt x="502552" y="229992"/>
                    <a:pt x="493420" y="232175"/>
                    <a:pt x="489787" y="237734"/>
                  </a:cubicBezTo>
                  <a:cubicBezTo>
                    <a:pt x="488903" y="239086"/>
                    <a:pt x="488078" y="240509"/>
                    <a:pt x="487388" y="241970"/>
                  </a:cubicBezTo>
                  <a:cubicBezTo>
                    <a:pt x="486775" y="243268"/>
                    <a:pt x="486469" y="244702"/>
                    <a:pt x="486507" y="246159"/>
                  </a:cubicBezTo>
                  <a:lnTo>
                    <a:pt x="486507" y="362113"/>
                  </a:lnTo>
                  <a:cubicBezTo>
                    <a:pt x="486507" y="363938"/>
                    <a:pt x="485029" y="365417"/>
                    <a:pt x="483205" y="365417"/>
                  </a:cubicBezTo>
                  <a:lnTo>
                    <a:pt x="481737" y="365417"/>
                  </a:lnTo>
                  <a:cubicBezTo>
                    <a:pt x="480724" y="365417"/>
                    <a:pt x="479903" y="366238"/>
                    <a:pt x="479903" y="367251"/>
                  </a:cubicBezTo>
                  <a:lnTo>
                    <a:pt x="479903" y="367251"/>
                  </a:lnTo>
                  <a:cubicBezTo>
                    <a:pt x="479903" y="368264"/>
                    <a:pt x="479082" y="369085"/>
                    <a:pt x="478068" y="369085"/>
                  </a:cubicBezTo>
                  <a:lnTo>
                    <a:pt x="476600" y="369085"/>
                  </a:lnTo>
                  <a:cubicBezTo>
                    <a:pt x="474776" y="369085"/>
                    <a:pt x="473298" y="370565"/>
                    <a:pt x="473298" y="372389"/>
                  </a:cubicBezTo>
                  <a:lnTo>
                    <a:pt x="473298" y="388717"/>
                  </a:lnTo>
                  <a:cubicBezTo>
                    <a:pt x="473298" y="389427"/>
                    <a:pt x="472723" y="390001"/>
                    <a:pt x="472013" y="390001"/>
                  </a:cubicBezTo>
                  <a:lnTo>
                    <a:pt x="472013" y="390001"/>
                  </a:lnTo>
                  <a:cubicBezTo>
                    <a:pt x="471305" y="390001"/>
                    <a:pt x="470729" y="390576"/>
                    <a:pt x="470729" y="391286"/>
                  </a:cubicBezTo>
                  <a:lnTo>
                    <a:pt x="470729" y="395689"/>
                  </a:lnTo>
                  <a:cubicBezTo>
                    <a:pt x="470729" y="395993"/>
                    <a:pt x="470482" y="396240"/>
                    <a:pt x="470179" y="396240"/>
                  </a:cubicBezTo>
                  <a:lnTo>
                    <a:pt x="470179" y="396240"/>
                  </a:lnTo>
                  <a:cubicBezTo>
                    <a:pt x="469875" y="396240"/>
                    <a:pt x="469628" y="396486"/>
                    <a:pt x="469628" y="396791"/>
                  </a:cubicBezTo>
                  <a:lnTo>
                    <a:pt x="469628" y="412935"/>
                  </a:lnTo>
                  <a:cubicBezTo>
                    <a:pt x="469628" y="414658"/>
                    <a:pt x="468232" y="416055"/>
                    <a:pt x="466510" y="416055"/>
                  </a:cubicBezTo>
                  <a:lnTo>
                    <a:pt x="466510" y="416055"/>
                  </a:lnTo>
                  <a:cubicBezTo>
                    <a:pt x="464787" y="416055"/>
                    <a:pt x="463390" y="414658"/>
                    <a:pt x="463390" y="412935"/>
                  </a:cubicBezTo>
                  <a:lnTo>
                    <a:pt x="463390" y="370767"/>
                  </a:lnTo>
                  <a:cubicBezTo>
                    <a:pt x="463390" y="370383"/>
                    <a:pt x="463328" y="370001"/>
                    <a:pt x="463207" y="369636"/>
                  </a:cubicBezTo>
                  <a:lnTo>
                    <a:pt x="463185" y="369572"/>
                  </a:lnTo>
                  <a:cubicBezTo>
                    <a:pt x="463078" y="369250"/>
                    <a:pt x="463024" y="368913"/>
                    <a:pt x="463024" y="368573"/>
                  </a:cubicBezTo>
                  <a:lnTo>
                    <a:pt x="463024" y="365984"/>
                  </a:lnTo>
                  <a:cubicBezTo>
                    <a:pt x="463024" y="365670"/>
                    <a:pt x="462769" y="365417"/>
                    <a:pt x="462456" y="365417"/>
                  </a:cubicBezTo>
                  <a:lnTo>
                    <a:pt x="462456" y="365417"/>
                  </a:lnTo>
                  <a:cubicBezTo>
                    <a:pt x="462157" y="365417"/>
                    <a:pt x="461909" y="365183"/>
                    <a:pt x="461889" y="364884"/>
                  </a:cubicBezTo>
                  <a:lnTo>
                    <a:pt x="461556" y="359545"/>
                  </a:lnTo>
                  <a:lnTo>
                    <a:pt x="461305" y="356536"/>
                  </a:lnTo>
                  <a:cubicBezTo>
                    <a:pt x="461232" y="355652"/>
                    <a:pt x="461923" y="354928"/>
                    <a:pt x="461923" y="354041"/>
                  </a:cubicBezTo>
                  <a:lnTo>
                    <a:pt x="461923" y="354041"/>
                  </a:lnTo>
                  <a:cubicBezTo>
                    <a:pt x="461923" y="353749"/>
                    <a:pt x="461806" y="353469"/>
                    <a:pt x="461600" y="353263"/>
                  </a:cubicBezTo>
                  <a:cubicBezTo>
                    <a:pt x="461393" y="353056"/>
                    <a:pt x="461114" y="352940"/>
                    <a:pt x="460822" y="352940"/>
                  </a:cubicBezTo>
                  <a:cubicBezTo>
                    <a:pt x="460530" y="352940"/>
                    <a:pt x="460250" y="353056"/>
                    <a:pt x="460043" y="353263"/>
                  </a:cubicBezTo>
                  <a:cubicBezTo>
                    <a:pt x="459837" y="353469"/>
                    <a:pt x="459720" y="353749"/>
                    <a:pt x="459720" y="354041"/>
                  </a:cubicBezTo>
                  <a:lnTo>
                    <a:pt x="459720" y="354041"/>
                  </a:lnTo>
                  <a:cubicBezTo>
                    <a:pt x="459720" y="354899"/>
                    <a:pt x="460413" y="355635"/>
                    <a:pt x="460342" y="356491"/>
                  </a:cubicBezTo>
                  <a:lnTo>
                    <a:pt x="460088" y="359545"/>
                  </a:lnTo>
                  <a:lnTo>
                    <a:pt x="459754" y="364884"/>
                  </a:lnTo>
                  <a:cubicBezTo>
                    <a:pt x="459736" y="365183"/>
                    <a:pt x="459487" y="365417"/>
                    <a:pt x="459188" y="365417"/>
                  </a:cubicBezTo>
                  <a:lnTo>
                    <a:pt x="459188" y="365417"/>
                  </a:lnTo>
                  <a:cubicBezTo>
                    <a:pt x="458874" y="365417"/>
                    <a:pt x="458620" y="365670"/>
                    <a:pt x="458620" y="365984"/>
                  </a:cubicBezTo>
                  <a:lnTo>
                    <a:pt x="458620" y="366150"/>
                  </a:lnTo>
                  <a:cubicBezTo>
                    <a:pt x="458620" y="366556"/>
                    <a:pt x="458292" y="366884"/>
                    <a:pt x="457886" y="366884"/>
                  </a:cubicBezTo>
                  <a:lnTo>
                    <a:pt x="455735" y="366884"/>
                  </a:lnTo>
                  <a:cubicBezTo>
                    <a:pt x="455100" y="366884"/>
                    <a:pt x="454584" y="366368"/>
                    <a:pt x="454584" y="365733"/>
                  </a:cubicBezTo>
                  <a:lnTo>
                    <a:pt x="454584" y="365733"/>
                  </a:lnTo>
                  <a:cubicBezTo>
                    <a:pt x="454584" y="365312"/>
                    <a:pt x="454353" y="364924"/>
                    <a:pt x="453983" y="364722"/>
                  </a:cubicBezTo>
                  <a:lnTo>
                    <a:pt x="451216" y="363213"/>
                  </a:lnTo>
                  <a:cubicBezTo>
                    <a:pt x="450777" y="362973"/>
                    <a:pt x="450285" y="362848"/>
                    <a:pt x="449785" y="362848"/>
                  </a:cubicBezTo>
                  <a:lnTo>
                    <a:pt x="449785" y="362848"/>
                  </a:lnTo>
                  <a:cubicBezTo>
                    <a:pt x="449321" y="362848"/>
                    <a:pt x="448864" y="362956"/>
                    <a:pt x="448448" y="363163"/>
                  </a:cubicBezTo>
                  <a:lnTo>
                    <a:pt x="445303" y="364736"/>
                  </a:lnTo>
                  <a:cubicBezTo>
                    <a:pt x="444919" y="364928"/>
                    <a:pt x="444676" y="365321"/>
                    <a:pt x="444676" y="365750"/>
                  </a:cubicBezTo>
                  <a:lnTo>
                    <a:pt x="444676" y="365750"/>
                  </a:lnTo>
                  <a:cubicBezTo>
                    <a:pt x="444676" y="366376"/>
                    <a:pt x="444169" y="366884"/>
                    <a:pt x="443543" y="366884"/>
                  </a:cubicBezTo>
                  <a:lnTo>
                    <a:pt x="441374" y="366884"/>
                  </a:lnTo>
                  <a:cubicBezTo>
                    <a:pt x="440969" y="366884"/>
                    <a:pt x="440639" y="366556"/>
                    <a:pt x="440639" y="366150"/>
                  </a:cubicBezTo>
                  <a:lnTo>
                    <a:pt x="440639" y="365984"/>
                  </a:lnTo>
                  <a:cubicBezTo>
                    <a:pt x="440639" y="365670"/>
                    <a:pt x="440386" y="365417"/>
                    <a:pt x="440073" y="365417"/>
                  </a:cubicBezTo>
                  <a:lnTo>
                    <a:pt x="440073" y="365417"/>
                  </a:lnTo>
                  <a:cubicBezTo>
                    <a:pt x="439772" y="365417"/>
                    <a:pt x="439524" y="365183"/>
                    <a:pt x="439506" y="364884"/>
                  </a:cubicBezTo>
                  <a:lnTo>
                    <a:pt x="439171" y="359545"/>
                  </a:lnTo>
                  <a:lnTo>
                    <a:pt x="438921" y="356536"/>
                  </a:lnTo>
                  <a:cubicBezTo>
                    <a:pt x="438847" y="355652"/>
                    <a:pt x="439539" y="354928"/>
                    <a:pt x="439539" y="354041"/>
                  </a:cubicBezTo>
                  <a:lnTo>
                    <a:pt x="439539" y="354041"/>
                  </a:lnTo>
                  <a:cubicBezTo>
                    <a:pt x="439539" y="353749"/>
                    <a:pt x="439423" y="353469"/>
                    <a:pt x="439216" y="353263"/>
                  </a:cubicBezTo>
                  <a:cubicBezTo>
                    <a:pt x="439010" y="353056"/>
                    <a:pt x="438731" y="352940"/>
                    <a:pt x="438438" y="352940"/>
                  </a:cubicBezTo>
                  <a:cubicBezTo>
                    <a:pt x="438147" y="352940"/>
                    <a:pt x="437866" y="353056"/>
                    <a:pt x="437660" y="353263"/>
                  </a:cubicBezTo>
                  <a:cubicBezTo>
                    <a:pt x="437453" y="353469"/>
                    <a:pt x="437337" y="353749"/>
                    <a:pt x="437337" y="354041"/>
                  </a:cubicBezTo>
                  <a:lnTo>
                    <a:pt x="437337" y="354041"/>
                  </a:lnTo>
                  <a:cubicBezTo>
                    <a:pt x="437337" y="354899"/>
                    <a:pt x="438030" y="355635"/>
                    <a:pt x="437959" y="356491"/>
                  </a:cubicBezTo>
                  <a:lnTo>
                    <a:pt x="437705" y="359545"/>
                  </a:lnTo>
                  <a:lnTo>
                    <a:pt x="437349" y="365228"/>
                  </a:lnTo>
                  <a:cubicBezTo>
                    <a:pt x="437343" y="365330"/>
                    <a:pt x="437424" y="365417"/>
                    <a:pt x="437526" y="365417"/>
                  </a:cubicBezTo>
                  <a:lnTo>
                    <a:pt x="437526" y="365417"/>
                  </a:lnTo>
                  <a:cubicBezTo>
                    <a:pt x="437625" y="365417"/>
                    <a:pt x="437705" y="365496"/>
                    <a:pt x="437705" y="365594"/>
                  </a:cubicBezTo>
                  <a:lnTo>
                    <a:pt x="437705" y="368573"/>
                  </a:lnTo>
                  <a:cubicBezTo>
                    <a:pt x="437705" y="368913"/>
                    <a:pt x="437650" y="369250"/>
                    <a:pt x="437542" y="369572"/>
                  </a:cubicBezTo>
                  <a:lnTo>
                    <a:pt x="437521" y="369636"/>
                  </a:lnTo>
                  <a:cubicBezTo>
                    <a:pt x="437399" y="370001"/>
                    <a:pt x="437337" y="370383"/>
                    <a:pt x="437337" y="370767"/>
                  </a:cubicBezTo>
                  <a:lnTo>
                    <a:pt x="437337" y="385966"/>
                  </a:lnTo>
                  <a:cubicBezTo>
                    <a:pt x="437337" y="387586"/>
                    <a:pt x="436023" y="388901"/>
                    <a:pt x="434401" y="388901"/>
                  </a:cubicBezTo>
                  <a:lnTo>
                    <a:pt x="434401" y="388901"/>
                  </a:lnTo>
                  <a:cubicBezTo>
                    <a:pt x="432781" y="388901"/>
                    <a:pt x="431466" y="387586"/>
                    <a:pt x="431466" y="385966"/>
                  </a:cubicBezTo>
                  <a:lnTo>
                    <a:pt x="431466" y="341381"/>
                  </a:lnTo>
                  <a:cubicBezTo>
                    <a:pt x="431466" y="341280"/>
                    <a:pt x="431548" y="341199"/>
                    <a:pt x="431650" y="341199"/>
                  </a:cubicBezTo>
                  <a:lnTo>
                    <a:pt x="431650" y="341199"/>
                  </a:lnTo>
                  <a:cubicBezTo>
                    <a:pt x="431751" y="341199"/>
                    <a:pt x="431832" y="341116"/>
                    <a:pt x="431832" y="341015"/>
                  </a:cubicBezTo>
                  <a:lnTo>
                    <a:pt x="431832" y="335362"/>
                  </a:lnTo>
                  <a:cubicBezTo>
                    <a:pt x="431832" y="334937"/>
                    <a:pt x="431489" y="334593"/>
                    <a:pt x="431065" y="334593"/>
                  </a:cubicBezTo>
                  <a:lnTo>
                    <a:pt x="431065" y="334593"/>
                  </a:lnTo>
                  <a:cubicBezTo>
                    <a:pt x="430667" y="334593"/>
                    <a:pt x="430337" y="334291"/>
                    <a:pt x="430299" y="333898"/>
                  </a:cubicBezTo>
                  <a:lnTo>
                    <a:pt x="429631" y="326887"/>
                  </a:lnTo>
                  <a:lnTo>
                    <a:pt x="429391" y="323281"/>
                  </a:lnTo>
                  <a:cubicBezTo>
                    <a:pt x="429311" y="322074"/>
                    <a:pt x="430366" y="321125"/>
                    <a:pt x="430366" y="319915"/>
                  </a:cubicBezTo>
                  <a:lnTo>
                    <a:pt x="430366" y="319915"/>
                  </a:lnTo>
                  <a:cubicBezTo>
                    <a:pt x="430366" y="319527"/>
                    <a:pt x="430211" y="319153"/>
                    <a:pt x="429935" y="318877"/>
                  </a:cubicBezTo>
                  <a:cubicBezTo>
                    <a:pt x="429660" y="318602"/>
                    <a:pt x="429287" y="318447"/>
                    <a:pt x="428898" y="318447"/>
                  </a:cubicBezTo>
                  <a:cubicBezTo>
                    <a:pt x="428508" y="318447"/>
                    <a:pt x="428135" y="318602"/>
                    <a:pt x="427860" y="318877"/>
                  </a:cubicBezTo>
                  <a:cubicBezTo>
                    <a:pt x="427584" y="319153"/>
                    <a:pt x="427430" y="319527"/>
                    <a:pt x="427430" y="319915"/>
                  </a:cubicBezTo>
                  <a:lnTo>
                    <a:pt x="427430" y="319915"/>
                  </a:lnTo>
                  <a:cubicBezTo>
                    <a:pt x="427430" y="321102"/>
                    <a:pt x="428479" y="322153"/>
                    <a:pt x="428400" y="323338"/>
                  </a:cubicBezTo>
                  <a:lnTo>
                    <a:pt x="428164" y="326887"/>
                  </a:lnTo>
                  <a:lnTo>
                    <a:pt x="427496" y="333898"/>
                  </a:lnTo>
                  <a:cubicBezTo>
                    <a:pt x="427458" y="334291"/>
                    <a:pt x="427127" y="334593"/>
                    <a:pt x="426730" y="334593"/>
                  </a:cubicBezTo>
                  <a:lnTo>
                    <a:pt x="426730" y="334593"/>
                  </a:lnTo>
                  <a:cubicBezTo>
                    <a:pt x="426307" y="334593"/>
                    <a:pt x="425962" y="334937"/>
                    <a:pt x="425962" y="335362"/>
                  </a:cubicBezTo>
                  <a:lnTo>
                    <a:pt x="425962" y="336978"/>
                  </a:lnTo>
                  <a:cubicBezTo>
                    <a:pt x="425962" y="338295"/>
                    <a:pt x="424894" y="339363"/>
                    <a:pt x="423576" y="339363"/>
                  </a:cubicBezTo>
                  <a:lnTo>
                    <a:pt x="422292" y="339363"/>
                  </a:lnTo>
                  <a:cubicBezTo>
                    <a:pt x="421077" y="339363"/>
                    <a:pt x="420091" y="338378"/>
                    <a:pt x="420091" y="337162"/>
                  </a:cubicBezTo>
                  <a:lnTo>
                    <a:pt x="420091" y="336794"/>
                  </a:lnTo>
                  <a:cubicBezTo>
                    <a:pt x="420091" y="335782"/>
                    <a:pt x="419269" y="334960"/>
                    <a:pt x="418257" y="334960"/>
                  </a:cubicBezTo>
                  <a:lnTo>
                    <a:pt x="418257" y="334960"/>
                  </a:lnTo>
                  <a:cubicBezTo>
                    <a:pt x="417242" y="334960"/>
                    <a:pt x="416421" y="334139"/>
                    <a:pt x="416421" y="333125"/>
                  </a:cubicBezTo>
                  <a:lnTo>
                    <a:pt x="416421" y="298830"/>
                  </a:lnTo>
                  <a:cubicBezTo>
                    <a:pt x="416421" y="298721"/>
                    <a:pt x="416333" y="298633"/>
                    <a:pt x="416224" y="298633"/>
                  </a:cubicBezTo>
                  <a:lnTo>
                    <a:pt x="416224" y="298633"/>
                  </a:lnTo>
                  <a:cubicBezTo>
                    <a:pt x="416127" y="298633"/>
                    <a:pt x="416045" y="298561"/>
                    <a:pt x="416030" y="298463"/>
                  </a:cubicBezTo>
                  <a:lnTo>
                    <a:pt x="415715" y="296258"/>
                  </a:lnTo>
                  <a:cubicBezTo>
                    <a:pt x="415697" y="296130"/>
                    <a:pt x="415688" y="295998"/>
                    <a:pt x="415688" y="295867"/>
                  </a:cubicBezTo>
                  <a:lnTo>
                    <a:pt x="415688" y="294488"/>
                  </a:lnTo>
                  <a:cubicBezTo>
                    <a:pt x="415688" y="294323"/>
                    <a:pt x="415753" y="294163"/>
                    <a:pt x="415871" y="294046"/>
                  </a:cubicBezTo>
                  <a:lnTo>
                    <a:pt x="415871" y="294046"/>
                  </a:lnTo>
                  <a:cubicBezTo>
                    <a:pt x="415988" y="293928"/>
                    <a:pt x="416075" y="293750"/>
                    <a:pt x="415967" y="293624"/>
                  </a:cubicBezTo>
                  <a:cubicBezTo>
                    <a:pt x="415961" y="293617"/>
                    <a:pt x="415954" y="293609"/>
                    <a:pt x="415947" y="293603"/>
                  </a:cubicBezTo>
                  <a:cubicBezTo>
                    <a:pt x="415940" y="293596"/>
                    <a:pt x="415933" y="293590"/>
                    <a:pt x="415926" y="293583"/>
                  </a:cubicBezTo>
                  <a:cubicBezTo>
                    <a:pt x="415799" y="293475"/>
                    <a:pt x="415622" y="293561"/>
                    <a:pt x="415504" y="293679"/>
                  </a:cubicBezTo>
                  <a:lnTo>
                    <a:pt x="415458" y="293725"/>
                  </a:lnTo>
                  <a:cubicBezTo>
                    <a:pt x="415370" y="293813"/>
                    <a:pt x="415309" y="293977"/>
                    <a:pt x="415330" y="294100"/>
                  </a:cubicBezTo>
                  <a:lnTo>
                    <a:pt x="415330" y="294100"/>
                  </a:lnTo>
                  <a:cubicBezTo>
                    <a:pt x="415374" y="294354"/>
                    <a:pt x="415688" y="294438"/>
                    <a:pt x="415688" y="294697"/>
                  </a:cubicBezTo>
                  <a:lnTo>
                    <a:pt x="415688" y="295942"/>
                  </a:lnTo>
                  <a:cubicBezTo>
                    <a:pt x="415688" y="296023"/>
                    <a:pt x="415682" y="296105"/>
                    <a:pt x="415671" y="296185"/>
                  </a:cubicBezTo>
                  <a:lnTo>
                    <a:pt x="415345" y="298463"/>
                  </a:lnTo>
                  <a:cubicBezTo>
                    <a:pt x="415331" y="298561"/>
                    <a:pt x="415248" y="298633"/>
                    <a:pt x="415150" y="298633"/>
                  </a:cubicBezTo>
                  <a:lnTo>
                    <a:pt x="415150" y="298633"/>
                  </a:lnTo>
                  <a:cubicBezTo>
                    <a:pt x="415042" y="298633"/>
                    <a:pt x="414954" y="298721"/>
                    <a:pt x="414954" y="298830"/>
                  </a:cubicBezTo>
                  <a:lnTo>
                    <a:pt x="414954" y="299550"/>
                  </a:lnTo>
                  <a:cubicBezTo>
                    <a:pt x="414954" y="299854"/>
                    <a:pt x="414708" y="300101"/>
                    <a:pt x="414403" y="300101"/>
                  </a:cubicBezTo>
                  <a:lnTo>
                    <a:pt x="414403" y="300101"/>
                  </a:lnTo>
                  <a:cubicBezTo>
                    <a:pt x="414099" y="300101"/>
                    <a:pt x="413852" y="299854"/>
                    <a:pt x="413852" y="299550"/>
                  </a:cubicBezTo>
                  <a:lnTo>
                    <a:pt x="413852" y="299366"/>
                  </a:lnTo>
                  <a:cubicBezTo>
                    <a:pt x="413852" y="298961"/>
                    <a:pt x="413524" y="298633"/>
                    <a:pt x="413119" y="298633"/>
                  </a:cubicBezTo>
                  <a:lnTo>
                    <a:pt x="412568" y="298633"/>
                  </a:lnTo>
                  <a:cubicBezTo>
                    <a:pt x="412265" y="298633"/>
                    <a:pt x="412018" y="298386"/>
                    <a:pt x="412018" y="298082"/>
                  </a:cubicBezTo>
                  <a:lnTo>
                    <a:pt x="412018" y="298082"/>
                  </a:lnTo>
                  <a:cubicBezTo>
                    <a:pt x="412018" y="297779"/>
                    <a:pt x="411772" y="297532"/>
                    <a:pt x="411467" y="297532"/>
                  </a:cubicBezTo>
                  <a:lnTo>
                    <a:pt x="410719" y="297532"/>
                  </a:lnTo>
                  <a:cubicBezTo>
                    <a:pt x="410027" y="297532"/>
                    <a:pt x="409453" y="296939"/>
                    <a:pt x="409713" y="296296"/>
                  </a:cubicBezTo>
                  <a:lnTo>
                    <a:pt x="409713" y="296296"/>
                  </a:lnTo>
                  <a:cubicBezTo>
                    <a:pt x="409776" y="296141"/>
                    <a:pt x="409822" y="295977"/>
                    <a:pt x="409822" y="295811"/>
                  </a:cubicBezTo>
                  <a:cubicBezTo>
                    <a:pt x="409823" y="294892"/>
                    <a:pt x="409610" y="293986"/>
                    <a:pt x="409199" y="293162"/>
                  </a:cubicBezTo>
                  <a:cubicBezTo>
                    <a:pt x="408843" y="292452"/>
                    <a:pt x="408351" y="291824"/>
                    <a:pt x="407751" y="291312"/>
                  </a:cubicBezTo>
                  <a:cubicBezTo>
                    <a:pt x="407449" y="291054"/>
                    <a:pt x="407248" y="290689"/>
                    <a:pt x="407248" y="290293"/>
                  </a:cubicBezTo>
                  <a:lnTo>
                    <a:pt x="407248" y="289655"/>
                  </a:lnTo>
                  <a:cubicBezTo>
                    <a:pt x="407248" y="289344"/>
                    <a:pt x="406996" y="289092"/>
                    <a:pt x="406684" y="289092"/>
                  </a:cubicBezTo>
                  <a:lnTo>
                    <a:pt x="406684" y="289092"/>
                  </a:lnTo>
                  <a:cubicBezTo>
                    <a:pt x="406383" y="289092"/>
                    <a:pt x="406136" y="288856"/>
                    <a:pt x="406121" y="288556"/>
                  </a:cubicBezTo>
                  <a:lnTo>
                    <a:pt x="405047" y="265975"/>
                  </a:lnTo>
                  <a:lnTo>
                    <a:pt x="404334" y="254225"/>
                  </a:lnTo>
                  <a:cubicBezTo>
                    <a:pt x="404325" y="254065"/>
                    <a:pt x="404492" y="253955"/>
                    <a:pt x="404635" y="254027"/>
                  </a:cubicBezTo>
                  <a:lnTo>
                    <a:pt x="404699" y="254058"/>
                  </a:lnTo>
                  <a:cubicBezTo>
                    <a:pt x="404898" y="254158"/>
                    <a:pt x="405083" y="253902"/>
                    <a:pt x="404926" y="253745"/>
                  </a:cubicBezTo>
                  <a:lnTo>
                    <a:pt x="404926" y="253745"/>
                  </a:lnTo>
                  <a:cubicBezTo>
                    <a:pt x="404817" y="253637"/>
                    <a:pt x="404868" y="253450"/>
                    <a:pt x="405011" y="253396"/>
                  </a:cubicBezTo>
                  <a:cubicBezTo>
                    <a:pt x="405586" y="253181"/>
                    <a:pt x="406080" y="252790"/>
                    <a:pt x="406423" y="252275"/>
                  </a:cubicBezTo>
                  <a:cubicBezTo>
                    <a:pt x="406540" y="252101"/>
                    <a:pt x="406637" y="251915"/>
                    <a:pt x="406713" y="251722"/>
                  </a:cubicBezTo>
                  <a:cubicBezTo>
                    <a:pt x="407089" y="250761"/>
                    <a:pt x="407049" y="249615"/>
                    <a:pt x="406596" y="248689"/>
                  </a:cubicBezTo>
                  <a:cubicBezTo>
                    <a:pt x="406553" y="248598"/>
                    <a:pt x="406503" y="248510"/>
                    <a:pt x="406450" y="248425"/>
                  </a:cubicBezTo>
                  <a:cubicBezTo>
                    <a:pt x="406429" y="248391"/>
                    <a:pt x="406408" y="248359"/>
                    <a:pt x="406386" y="248326"/>
                  </a:cubicBezTo>
                  <a:cubicBezTo>
                    <a:pt x="406296" y="248194"/>
                    <a:pt x="406150" y="248363"/>
                    <a:pt x="406222" y="248507"/>
                  </a:cubicBezTo>
                  <a:lnTo>
                    <a:pt x="406222" y="248507"/>
                  </a:lnTo>
                  <a:cubicBezTo>
                    <a:pt x="406483" y="249030"/>
                    <a:pt x="406584" y="249616"/>
                    <a:pt x="406513" y="250196"/>
                  </a:cubicBezTo>
                  <a:cubicBezTo>
                    <a:pt x="406450" y="250991"/>
                    <a:pt x="406129" y="251743"/>
                    <a:pt x="405599" y="252338"/>
                  </a:cubicBezTo>
                  <a:cubicBezTo>
                    <a:pt x="405495" y="252455"/>
                    <a:pt x="405386" y="252564"/>
                    <a:pt x="405270" y="252665"/>
                  </a:cubicBezTo>
                  <a:cubicBezTo>
                    <a:pt x="404317" y="253497"/>
                    <a:pt x="402819" y="253587"/>
                    <a:pt x="401838" y="252791"/>
                  </a:cubicBezTo>
                  <a:cubicBezTo>
                    <a:pt x="401701" y="252681"/>
                    <a:pt x="401575" y="252560"/>
                    <a:pt x="401457" y="252428"/>
                  </a:cubicBezTo>
                  <a:cubicBezTo>
                    <a:pt x="400913" y="251815"/>
                    <a:pt x="400621" y="251016"/>
                    <a:pt x="400642" y="250196"/>
                  </a:cubicBezTo>
                  <a:cubicBezTo>
                    <a:pt x="400642" y="249627"/>
                    <a:pt x="400775" y="249064"/>
                    <a:pt x="401031" y="248555"/>
                  </a:cubicBezTo>
                  <a:lnTo>
                    <a:pt x="401031" y="248555"/>
                  </a:lnTo>
                  <a:cubicBezTo>
                    <a:pt x="401119" y="248379"/>
                    <a:pt x="400949" y="248199"/>
                    <a:pt x="400839" y="248362"/>
                  </a:cubicBezTo>
                  <a:cubicBezTo>
                    <a:pt x="400817" y="248396"/>
                    <a:pt x="400795" y="248430"/>
                    <a:pt x="400772" y="248465"/>
                  </a:cubicBezTo>
                  <a:cubicBezTo>
                    <a:pt x="400448" y="248984"/>
                    <a:pt x="400276" y="249583"/>
                    <a:pt x="400276" y="250196"/>
                  </a:cubicBezTo>
                  <a:cubicBezTo>
                    <a:pt x="400288" y="250899"/>
                    <a:pt x="400501" y="251585"/>
                    <a:pt x="400892" y="252170"/>
                  </a:cubicBezTo>
                  <a:cubicBezTo>
                    <a:pt x="401226" y="252673"/>
                    <a:pt x="401679" y="253084"/>
                    <a:pt x="402209" y="253368"/>
                  </a:cubicBezTo>
                  <a:cubicBezTo>
                    <a:pt x="402335" y="253435"/>
                    <a:pt x="402368" y="253608"/>
                    <a:pt x="402267" y="253711"/>
                  </a:cubicBezTo>
                  <a:lnTo>
                    <a:pt x="402267" y="253711"/>
                  </a:lnTo>
                  <a:cubicBezTo>
                    <a:pt x="402103" y="253873"/>
                    <a:pt x="402294" y="254141"/>
                    <a:pt x="402501" y="254037"/>
                  </a:cubicBezTo>
                  <a:lnTo>
                    <a:pt x="402522" y="254027"/>
                  </a:lnTo>
                  <a:cubicBezTo>
                    <a:pt x="402665" y="253955"/>
                    <a:pt x="402832" y="254065"/>
                    <a:pt x="402823" y="254225"/>
                  </a:cubicBezTo>
                  <a:lnTo>
                    <a:pt x="402110" y="265975"/>
                  </a:lnTo>
                  <a:lnTo>
                    <a:pt x="401036" y="288556"/>
                  </a:lnTo>
                  <a:cubicBezTo>
                    <a:pt x="401022" y="288856"/>
                    <a:pt x="400774" y="289092"/>
                    <a:pt x="400472" y="289092"/>
                  </a:cubicBezTo>
                  <a:lnTo>
                    <a:pt x="400472" y="289092"/>
                  </a:lnTo>
                  <a:cubicBezTo>
                    <a:pt x="400161" y="289092"/>
                    <a:pt x="399909" y="289344"/>
                    <a:pt x="399909" y="289655"/>
                  </a:cubicBezTo>
                  <a:lnTo>
                    <a:pt x="399909" y="290315"/>
                  </a:lnTo>
                  <a:cubicBezTo>
                    <a:pt x="399909" y="290701"/>
                    <a:pt x="399723" y="291058"/>
                    <a:pt x="399438" y="291316"/>
                  </a:cubicBezTo>
                  <a:cubicBezTo>
                    <a:pt x="398854" y="291847"/>
                    <a:pt x="398373" y="292484"/>
                    <a:pt x="398019" y="293192"/>
                  </a:cubicBezTo>
                  <a:cubicBezTo>
                    <a:pt x="397572" y="294084"/>
                    <a:pt x="397340" y="295067"/>
                    <a:pt x="397340" y="296064"/>
                  </a:cubicBezTo>
                  <a:cubicBezTo>
                    <a:pt x="397340" y="296797"/>
                    <a:pt x="397340" y="297532"/>
                    <a:pt x="397708" y="297532"/>
                  </a:cubicBezTo>
                  <a:lnTo>
                    <a:pt x="395689" y="297532"/>
                  </a:lnTo>
                  <a:cubicBezTo>
                    <a:pt x="395385" y="297532"/>
                    <a:pt x="395139" y="297779"/>
                    <a:pt x="395139" y="298082"/>
                  </a:cubicBezTo>
                  <a:lnTo>
                    <a:pt x="395139" y="298082"/>
                  </a:lnTo>
                  <a:cubicBezTo>
                    <a:pt x="395139" y="298386"/>
                    <a:pt x="394892" y="298633"/>
                    <a:pt x="394588" y="298633"/>
                  </a:cubicBezTo>
                  <a:lnTo>
                    <a:pt x="394038" y="298633"/>
                  </a:lnTo>
                  <a:cubicBezTo>
                    <a:pt x="393633" y="298633"/>
                    <a:pt x="393303" y="298961"/>
                    <a:pt x="393303" y="299366"/>
                  </a:cubicBezTo>
                  <a:lnTo>
                    <a:pt x="393303" y="299550"/>
                  </a:lnTo>
                  <a:cubicBezTo>
                    <a:pt x="393303" y="299854"/>
                    <a:pt x="393058" y="300101"/>
                    <a:pt x="392754" y="300101"/>
                  </a:cubicBezTo>
                  <a:lnTo>
                    <a:pt x="392754" y="300101"/>
                  </a:lnTo>
                  <a:cubicBezTo>
                    <a:pt x="392449" y="300101"/>
                    <a:pt x="392203" y="299854"/>
                    <a:pt x="392203" y="299550"/>
                  </a:cubicBezTo>
                  <a:lnTo>
                    <a:pt x="392203" y="298830"/>
                  </a:lnTo>
                  <a:cubicBezTo>
                    <a:pt x="392203" y="298721"/>
                    <a:pt x="392115" y="298633"/>
                    <a:pt x="392007" y="298633"/>
                  </a:cubicBezTo>
                  <a:lnTo>
                    <a:pt x="392007" y="298633"/>
                  </a:lnTo>
                  <a:cubicBezTo>
                    <a:pt x="391909" y="298633"/>
                    <a:pt x="391826" y="298561"/>
                    <a:pt x="391812" y="298463"/>
                  </a:cubicBezTo>
                  <a:lnTo>
                    <a:pt x="391497" y="296258"/>
                  </a:lnTo>
                  <a:cubicBezTo>
                    <a:pt x="391479" y="296130"/>
                    <a:pt x="391469" y="295998"/>
                    <a:pt x="391469" y="295867"/>
                  </a:cubicBezTo>
                  <a:lnTo>
                    <a:pt x="391469" y="294488"/>
                  </a:lnTo>
                  <a:cubicBezTo>
                    <a:pt x="391469" y="294323"/>
                    <a:pt x="391535" y="294163"/>
                    <a:pt x="391653" y="294046"/>
                  </a:cubicBezTo>
                  <a:lnTo>
                    <a:pt x="391653" y="294046"/>
                  </a:lnTo>
                  <a:cubicBezTo>
                    <a:pt x="391770" y="293928"/>
                    <a:pt x="391856" y="293750"/>
                    <a:pt x="391749" y="293624"/>
                  </a:cubicBezTo>
                  <a:cubicBezTo>
                    <a:pt x="391742" y="293617"/>
                    <a:pt x="391736" y="293609"/>
                    <a:pt x="391729" y="293603"/>
                  </a:cubicBezTo>
                  <a:cubicBezTo>
                    <a:pt x="391660" y="293535"/>
                    <a:pt x="391566" y="293495"/>
                    <a:pt x="391469" y="293495"/>
                  </a:cubicBezTo>
                  <a:cubicBezTo>
                    <a:pt x="391256" y="293525"/>
                    <a:pt x="391053" y="293608"/>
                    <a:pt x="390882" y="293737"/>
                  </a:cubicBezTo>
                  <a:cubicBezTo>
                    <a:pt x="390782" y="293810"/>
                    <a:pt x="390724" y="293977"/>
                    <a:pt x="390745" y="294099"/>
                  </a:cubicBezTo>
                  <a:lnTo>
                    <a:pt x="390745" y="294099"/>
                  </a:lnTo>
                  <a:cubicBezTo>
                    <a:pt x="390788" y="294354"/>
                    <a:pt x="391102" y="294438"/>
                    <a:pt x="391102" y="294697"/>
                  </a:cubicBezTo>
                  <a:lnTo>
                    <a:pt x="391102" y="295942"/>
                  </a:lnTo>
                  <a:cubicBezTo>
                    <a:pt x="391102" y="296023"/>
                    <a:pt x="391097" y="296105"/>
                    <a:pt x="391085" y="296185"/>
                  </a:cubicBezTo>
                  <a:lnTo>
                    <a:pt x="390760" y="298463"/>
                  </a:lnTo>
                  <a:cubicBezTo>
                    <a:pt x="390745" y="298561"/>
                    <a:pt x="390663" y="298633"/>
                    <a:pt x="390565" y="298633"/>
                  </a:cubicBezTo>
                  <a:lnTo>
                    <a:pt x="390565" y="298633"/>
                  </a:lnTo>
                  <a:cubicBezTo>
                    <a:pt x="390457" y="298633"/>
                    <a:pt x="390369" y="298721"/>
                    <a:pt x="390369" y="298830"/>
                  </a:cubicBezTo>
                  <a:lnTo>
                    <a:pt x="390369" y="333309"/>
                  </a:lnTo>
                  <a:cubicBezTo>
                    <a:pt x="390369" y="334424"/>
                    <a:pt x="389465" y="335326"/>
                    <a:pt x="388351" y="335326"/>
                  </a:cubicBezTo>
                  <a:lnTo>
                    <a:pt x="388351" y="335326"/>
                  </a:lnTo>
                  <a:cubicBezTo>
                    <a:pt x="387236" y="335326"/>
                    <a:pt x="386332" y="336230"/>
                    <a:pt x="386332" y="337345"/>
                  </a:cubicBezTo>
                  <a:lnTo>
                    <a:pt x="386332" y="337529"/>
                  </a:lnTo>
                  <a:cubicBezTo>
                    <a:pt x="386332" y="338744"/>
                    <a:pt x="385347" y="339730"/>
                    <a:pt x="384130" y="339730"/>
                  </a:cubicBezTo>
                  <a:lnTo>
                    <a:pt x="382846" y="339730"/>
                  </a:lnTo>
                  <a:cubicBezTo>
                    <a:pt x="381529" y="339730"/>
                    <a:pt x="380461" y="338663"/>
                    <a:pt x="380461" y="337345"/>
                  </a:cubicBezTo>
                  <a:lnTo>
                    <a:pt x="380461" y="335729"/>
                  </a:lnTo>
                  <a:cubicBezTo>
                    <a:pt x="380461" y="335304"/>
                    <a:pt x="380117" y="334960"/>
                    <a:pt x="379692" y="334960"/>
                  </a:cubicBezTo>
                  <a:lnTo>
                    <a:pt x="379692" y="334960"/>
                  </a:lnTo>
                  <a:cubicBezTo>
                    <a:pt x="379296" y="334960"/>
                    <a:pt x="378964" y="334659"/>
                    <a:pt x="378927" y="334264"/>
                  </a:cubicBezTo>
                  <a:lnTo>
                    <a:pt x="378259" y="327254"/>
                  </a:lnTo>
                  <a:lnTo>
                    <a:pt x="378019" y="323649"/>
                  </a:lnTo>
                  <a:cubicBezTo>
                    <a:pt x="377938" y="322442"/>
                    <a:pt x="378993" y="321491"/>
                    <a:pt x="378993" y="320282"/>
                  </a:cubicBezTo>
                  <a:lnTo>
                    <a:pt x="378993" y="320282"/>
                  </a:lnTo>
                  <a:cubicBezTo>
                    <a:pt x="378993" y="319893"/>
                    <a:pt x="378838" y="319520"/>
                    <a:pt x="378564" y="319245"/>
                  </a:cubicBezTo>
                  <a:cubicBezTo>
                    <a:pt x="378288" y="318969"/>
                    <a:pt x="377914" y="318814"/>
                    <a:pt x="377526" y="318814"/>
                  </a:cubicBezTo>
                  <a:cubicBezTo>
                    <a:pt x="377136" y="318814"/>
                    <a:pt x="376763" y="318969"/>
                    <a:pt x="376487" y="319245"/>
                  </a:cubicBezTo>
                  <a:cubicBezTo>
                    <a:pt x="376213" y="319520"/>
                    <a:pt x="376058" y="319893"/>
                    <a:pt x="376058" y="320282"/>
                  </a:cubicBezTo>
                  <a:lnTo>
                    <a:pt x="376058" y="320282"/>
                  </a:lnTo>
                  <a:cubicBezTo>
                    <a:pt x="376058" y="321470"/>
                    <a:pt x="377108" y="322520"/>
                    <a:pt x="377028" y="323705"/>
                  </a:cubicBezTo>
                  <a:lnTo>
                    <a:pt x="376791" y="327254"/>
                  </a:lnTo>
                  <a:lnTo>
                    <a:pt x="376091" y="334613"/>
                  </a:lnTo>
                  <a:cubicBezTo>
                    <a:pt x="376072" y="334809"/>
                    <a:pt x="375906" y="334960"/>
                    <a:pt x="375708" y="334960"/>
                  </a:cubicBezTo>
                  <a:lnTo>
                    <a:pt x="375708" y="334960"/>
                  </a:lnTo>
                  <a:cubicBezTo>
                    <a:pt x="375495" y="334960"/>
                    <a:pt x="375323" y="335132"/>
                    <a:pt x="375323" y="335345"/>
                  </a:cubicBezTo>
                  <a:lnTo>
                    <a:pt x="375323" y="341381"/>
                  </a:lnTo>
                  <a:cubicBezTo>
                    <a:pt x="375323" y="341483"/>
                    <a:pt x="375406" y="341565"/>
                    <a:pt x="375507" y="341565"/>
                  </a:cubicBezTo>
                  <a:lnTo>
                    <a:pt x="375507" y="341565"/>
                  </a:lnTo>
                  <a:cubicBezTo>
                    <a:pt x="375608" y="341565"/>
                    <a:pt x="375691" y="341647"/>
                    <a:pt x="375691" y="341748"/>
                  </a:cubicBezTo>
                  <a:lnTo>
                    <a:pt x="375691" y="383030"/>
                  </a:lnTo>
                  <a:cubicBezTo>
                    <a:pt x="375691" y="386475"/>
                    <a:pt x="372898" y="389268"/>
                    <a:pt x="369452" y="389268"/>
                  </a:cubicBezTo>
                  <a:lnTo>
                    <a:pt x="369452" y="389268"/>
                  </a:lnTo>
                  <a:cubicBezTo>
                    <a:pt x="366007" y="389268"/>
                    <a:pt x="363214" y="386475"/>
                    <a:pt x="363214" y="383030"/>
                  </a:cubicBezTo>
                  <a:lnTo>
                    <a:pt x="363214" y="371134"/>
                  </a:lnTo>
                  <a:cubicBezTo>
                    <a:pt x="363214" y="370750"/>
                    <a:pt x="363152" y="370368"/>
                    <a:pt x="363030" y="370003"/>
                  </a:cubicBezTo>
                  <a:lnTo>
                    <a:pt x="363009" y="369939"/>
                  </a:lnTo>
                  <a:cubicBezTo>
                    <a:pt x="362902" y="369616"/>
                    <a:pt x="362848" y="369279"/>
                    <a:pt x="362848" y="368941"/>
                  </a:cubicBezTo>
                  <a:lnTo>
                    <a:pt x="362848" y="366351"/>
                  </a:lnTo>
                  <a:cubicBezTo>
                    <a:pt x="362848" y="366037"/>
                    <a:pt x="362594" y="365783"/>
                    <a:pt x="362280" y="365783"/>
                  </a:cubicBezTo>
                  <a:lnTo>
                    <a:pt x="362280" y="365783"/>
                  </a:lnTo>
                  <a:cubicBezTo>
                    <a:pt x="361981" y="365783"/>
                    <a:pt x="361732" y="365551"/>
                    <a:pt x="361713" y="365252"/>
                  </a:cubicBezTo>
                  <a:lnTo>
                    <a:pt x="361380" y="359912"/>
                  </a:lnTo>
                  <a:lnTo>
                    <a:pt x="361129" y="356902"/>
                  </a:lnTo>
                  <a:cubicBezTo>
                    <a:pt x="361056" y="356018"/>
                    <a:pt x="361747" y="355295"/>
                    <a:pt x="361747" y="354408"/>
                  </a:cubicBezTo>
                  <a:lnTo>
                    <a:pt x="361747" y="354408"/>
                  </a:lnTo>
                  <a:cubicBezTo>
                    <a:pt x="361747" y="354116"/>
                    <a:pt x="361631" y="353836"/>
                    <a:pt x="361425" y="353629"/>
                  </a:cubicBezTo>
                  <a:cubicBezTo>
                    <a:pt x="361217" y="353423"/>
                    <a:pt x="360938" y="353308"/>
                    <a:pt x="360645" y="353308"/>
                  </a:cubicBezTo>
                  <a:cubicBezTo>
                    <a:pt x="360354" y="353308"/>
                    <a:pt x="360075" y="353423"/>
                    <a:pt x="359867" y="353629"/>
                  </a:cubicBezTo>
                  <a:cubicBezTo>
                    <a:pt x="359661" y="353836"/>
                    <a:pt x="359545" y="354116"/>
                    <a:pt x="359545" y="354408"/>
                  </a:cubicBezTo>
                  <a:lnTo>
                    <a:pt x="359545" y="354408"/>
                  </a:lnTo>
                  <a:cubicBezTo>
                    <a:pt x="359545" y="355266"/>
                    <a:pt x="360237" y="356002"/>
                    <a:pt x="360167" y="356858"/>
                  </a:cubicBezTo>
                  <a:lnTo>
                    <a:pt x="359912" y="359912"/>
                  </a:lnTo>
                  <a:lnTo>
                    <a:pt x="359579" y="365252"/>
                  </a:lnTo>
                  <a:cubicBezTo>
                    <a:pt x="359560" y="365551"/>
                    <a:pt x="359311" y="365783"/>
                    <a:pt x="359012" y="365783"/>
                  </a:cubicBezTo>
                  <a:lnTo>
                    <a:pt x="359012" y="365783"/>
                  </a:lnTo>
                  <a:cubicBezTo>
                    <a:pt x="358698" y="365783"/>
                    <a:pt x="358444" y="366037"/>
                    <a:pt x="358444" y="366351"/>
                  </a:cubicBezTo>
                  <a:lnTo>
                    <a:pt x="358444" y="366518"/>
                  </a:lnTo>
                  <a:cubicBezTo>
                    <a:pt x="358444" y="366923"/>
                    <a:pt x="358116" y="367251"/>
                    <a:pt x="357711" y="367251"/>
                  </a:cubicBezTo>
                  <a:lnTo>
                    <a:pt x="355790" y="367251"/>
                  </a:lnTo>
                  <a:cubicBezTo>
                    <a:pt x="355026" y="367251"/>
                    <a:pt x="354408" y="366633"/>
                    <a:pt x="354408" y="365870"/>
                  </a:cubicBezTo>
                  <a:lnTo>
                    <a:pt x="354408" y="365870"/>
                  </a:lnTo>
                  <a:cubicBezTo>
                    <a:pt x="354408" y="365364"/>
                    <a:pt x="354132" y="364899"/>
                    <a:pt x="353688" y="364657"/>
                  </a:cubicBezTo>
                  <a:lnTo>
                    <a:pt x="350694" y="363024"/>
                  </a:lnTo>
                  <a:cubicBezTo>
                    <a:pt x="350482" y="362909"/>
                    <a:pt x="350246" y="362848"/>
                    <a:pt x="350004" y="362848"/>
                  </a:cubicBezTo>
                  <a:lnTo>
                    <a:pt x="350004" y="362848"/>
                  </a:lnTo>
                  <a:cubicBezTo>
                    <a:pt x="349764" y="362848"/>
                    <a:pt x="349527" y="362909"/>
                    <a:pt x="349315" y="363024"/>
                  </a:cubicBezTo>
                  <a:lnTo>
                    <a:pt x="346201" y="364722"/>
                  </a:lnTo>
                  <a:cubicBezTo>
                    <a:pt x="345831" y="364924"/>
                    <a:pt x="345601" y="365312"/>
                    <a:pt x="345601" y="365733"/>
                  </a:cubicBezTo>
                  <a:lnTo>
                    <a:pt x="345601" y="365733"/>
                  </a:lnTo>
                  <a:cubicBezTo>
                    <a:pt x="345601" y="366368"/>
                    <a:pt x="345086" y="366884"/>
                    <a:pt x="344449" y="366884"/>
                  </a:cubicBezTo>
                  <a:lnTo>
                    <a:pt x="342299" y="366884"/>
                  </a:lnTo>
                  <a:cubicBezTo>
                    <a:pt x="341894" y="366884"/>
                    <a:pt x="341565" y="366556"/>
                    <a:pt x="341565" y="366150"/>
                  </a:cubicBezTo>
                  <a:lnTo>
                    <a:pt x="341565" y="365984"/>
                  </a:lnTo>
                  <a:cubicBezTo>
                    <a:pt x="341565" y="365670"/>
                    <a:pt x="341311" y="365417"/>
                    <a:pt x="340998" y="365417"/>
                  </a:cubicBezTo>
                  <a:lnTo>
                    <a:pt x="340998" y="365417"/>
                  </a:lnTo>
                  <a:cubicBezTo>
                    <a:pt x="340697" y="365417"/>
                    <a:pt x="340449" y="365183"/>
                    <a:pt x="340431" y="364884"/>
                  </a:cubicBezTo>
                  <a:lnTo>
                    <a:pt x="340098" y="359545"/>
                  </a:lnTo>
                  <a:lnTo>
                    <a:pt x="339846" y="356536"/>
                  </a:lnTo>
                  <a:cubicBezTo>
                    <a:pt x="339772" y="355652"/>
                    <a:pt x="340464" y="354928"/>
                    <a:pt x="340464" y="354041"/>
                  </a:cubicBezTo>
                  <a:lnTo>
                    <a:pt x="340464" y="354041"/>
                  </a:lnTo>
                  <a:cubicBezTo>
                    <a:pt x="340464" y="353749"/>
                    <a:pt x="340348" y="353469"/>
                    <a:pt x="340141" y="353263"/>
                  </a:cubicBezTo>
                  <a:cubicBezTo>
                    <a:pt x="339935" y="353056"/>
                    <a:pt x="339656" y="352940"/>
                    <a:pt x="339363" y="352940"/>
                  </a:cubicBezTo>
                  <a:cubicBezTo>
                    <a:pt x="339072" y="352940"/>
                    <a:pt x="338791" y="353056"/>
                    <a:pt x="338585" y="353263"/>
                  </a:cubicBezTo>
                  <a:cubicBezTo>
                    <a:pt x="338378" y="353469"/>
                    <a:pt x="338262" y="353749"/>
                    <a:pt x="338262" y="354041"/>
                  </a:cubicBezTo>
                  <a:lnTo>
                    <a:pt x="338262" y="354041"/>
                  </a:lnTo>
                  <a:cubicBezTo>
                    <a:pt x="338262" y="354899"/>
                    <a:pt x="338955" y="355635"/>
                    <a:pt x="338884" y="356491"/>
                  </a:cubicBezTo>
                  <a:lnTo>
                    <a:pt x="338630" y="359545"/>
                  </a:lnTo>
                  <a:lnTo>
                    <a:pt x="338295" y="364884"/>
                  </a:lnTo>
                  <a:cubicBezTo>
                    <a:pt x="338277" y="365183"/>
                    <a:pt x="338029" y="365417"/>
                    <a:pt x="337730" y="365417"/>
                  </a:cubicBezTo>
                  <a:lnTo>
                    <a:pt x="337730" y="365417"/>
                  </a:lnTo>
                  <a:cubicBezTo>
                    <a:pt x="337416" y="365417"/>
                    <a:pt x="337162" y="365670"/>
                    <a:pt x="337162" y="365984"/>
                  </a:cubicBezTo>
                  <a:lnTo>
                    <a:pt x="337162" y="368573"/>
                  </a:lnTo>
                  <a:cubicBezTo>
                    <a:pt x="337162" y="368913"/>
                    <a:pt x="337107" y="369250"/>
                    <a:pt x="336999" y="369572"/>
                  </a:cubicBezTo>
                  <a:lnTo>
                    <a:pt x="336978" y="369636"/>
                  </a:lnTo>
                  <a:cubicBezTo>
                    <a:pt x="336856" y="370001"/>
                    <a:pt x="336794" y="370383"/>
                    <a:pt x="336794" y="370767"/>
                  </a:cubicBezTo>
                  <a:lnTo>
                    <a:pt x="336794" y="432328"/>
                  </a:lnTo>
                  <a:cubicBezTo>
                    <a:pt x="336794" y="433068"/>
                    <a:pt x="336195" y="433668"/>
                    <a:pt x="335455" y="433668"/>
                  </a:cubicBezTo>
                  <a:lnTo>
                    <a:pt x="335455" y="433668"/>
                  </a:lnTo>
                  <a:cubicBezTo>
                    <a:pt x="334930" y="433668"/>
                    <a:pt x="334454" y="433975"/>
                    <a:pt x="334236" y="434452"/>
                  </a:cubicBezTo>
                  <a:lnTo>
                    <a:pt x="332942" y="437298"/>
                  </a:lnTo>
                  <a:cubicBezTo>
                    <a:pt x="332856" y="437488"/>
                    <a:pt x="332996" y="437705"/>
                    <a:pt x="333205" y="437705"/>
                  </a:cubicBezTo>
                  <a:lnTo>
                    <a:pt x="333205" y="437705"/>
                  </a:lnTo>
                  <a:cubicBezTo>
                    <a:pt x="333364" y="437705"/>
                    <a:pt x="333492" y="437833"/>
                    <a:pt x="333492" y="437992"/>
                  </a:cubicBezTo>
                  <a:lnTo>
                    <a:pt x="333492" y="443392"/>
                  </a:lnTo>
                  <a:cubicBezTo>
                    <a:pt x="333492" y="444507"/>
                    <a:pt x="332588" y="445410"/>
                    <a:pt x="331474" y="445410"/>
                  </a:cubicBezTo>
                  <a:lnTo>
                    <a:pt x="330527" y="445410"/>
                  </a:lnTo>
                  <a:cubicBezTo>
                    <a:pt x="329936" y="445410"/>
                    <a:pt x="329455" y="445890"/>
                    <a:pt x="329455" y="446482"/>
                  </a:cubicBezTo>
                  <a:lnTo>
                    <a:pt x="329455" y="446482"/>
                  </a:lnTo>
                  <a:cubicBezTo>
                    <a:pt x="329455" y="446737"/>
                    <a:pt x="329365" y="446984"/>
                    <a:pt x="329198" y="447178"/>
                  </a:cubicBezTo>
                  <a:lnTo>
                    <a:pt x="325579" y="451401"/>
                  </a:lnTo>
                  <a:cubicBezTo>
                    <a:pt x="325245" y="451791"/>
                    <a:pt x="324757" y="452015"/>
                    <a:pt x="324243" y="452015"/>
                  </a:cubicBezTo>
                  <a:lnTo>
                    <a:pt x="324243" y="452015"/>
                  </a:lnTo>
                  <a:cubicBezTo>
                    <a:pt x="323272" y="452015"/>
                    <a:pt x="322484" y="452803"/>
                    <a:pt x="322484" y="453775"/>
                  </a:cubicBezTo>
                  <a:lnTo>
                    <a:pt x="322484" y="460088"/>
                  </a:lnTo>
                  <a:cubicBezTo>
                    <a:pt x="322484" y="460493"/>
                    <a:pt x="322156" y="460822"/>
                    <a:pt x="321750" y="460822"/>
                  </a:cubicBezTo>
                  <a:lnTo>
                    <a:pt x="321750" y="460822"/>
                  </a:lnTo>
                  <a:cubicBezTo>
                    <a:pt x="321345" y="460822"/>
                    <a:pt x="321016" y="461150"/>
                    <a:pt x="321016" y="461556"/>
                  </a:cubicBezTo>
                  <a:lnTo>
                    <a:pt x="321016" y="462840"/>
                  </a:lnTo>
                  <a:cubicBezTo>
                    <a:pt x="321016" y="463347"/>
                    <a:pt x="320605" y="463757"/>
                    <a:pt x="320099" y="463757"/>
                  </a:cubicBezTo>
                  <a:lnTo>
                    <a:pt x="320099" y="463757"/>
                  </a:lnTo>
                  <a:cubicBezTo>
                    <a:pt x="319592" y="463757"/>
                    <a:pt x="319182" y="464168"/>
                    <a:pt x="319182" y="464674"/>
                  </a:cubicBezTo>
                  <a:lnTo>
                    <a:pt x="319182" y="472381"/>
                  </a:lnTo>
                  <a:cubicBezTo>
                    <a:pt x="319182" y="474103"/>
                    <a:pt x="317784" y="475499"/>
                    <a:pt x="316062" y="475499"/>
                  </a:cubicBezTo>
                  <a:lnTo>
                    <a:pt x="314228" y="475499"/>
                  </a:lnTo>
                  <a:cubicBezTo>
                    <a:pt x="313518" y="475499"/>
                    <a:pt x="312943" y="476075"/>
                    <a:pt x="312943" y="476783"/>
                  </a:cubicBezTo>
                  <a:lnTo>
                    <a:pt x="312943" y="477518"/>
                  </a:lnTo>
                  <a:cubicBezTo>
                    <a:pt x="312943" y="477821"/>
                    <a:pt x="313190" y="478068"/>
                    <a:pt x="313494" y="478068"/>
                  </a:cubicBezTo>
                  <a:lnTo>
                    <a:pt x="313494" y="478068"/>
                  </a:lnTo>
                  <a:cubicBezTo>
                    <a:pt x="313797" y="478068"/>
                    <a:pt x="314044" y="478315"/>
                    <a:pt x="314044" y="478619"/>
                  </a:cubicBezTo>
                  <a:lnTo>
                    <a:pt x="314044" y="484810"/>
                  </a:lnTo>
                  <a:cubicBezTo>
                    <a:pt x="314044" y="487951"/>
                    <a:pt x="311866" y="490677"/>
                    <a:pt x="308807" y="491388"/>
                  </a:cubicBezTo>
                  <a:cubicBezTo>
                    <a:pt x="196099" y="517570"/>
                    <a:pt x="96268" y="549080"/>
                    <a:pt x="13517" y="585217"/>
                  </a:cubicBezTo>
                  <a:cubicBezTo>
                    <a:pt x="283221" y="498984"/>
                    <a:pt x="651266" y="445777"/>
                    <a:pt x="1057106" y="445777"/>
                  </a:cubicBezTo>
                  <a:cubicBezTo>
                    <a:pt x="1087390" y="445777"/>
                    <a:pt x="1115181" y="446054"/>
                    <a:pt x="1144569" y="446608"/>
                  </a:cubicBezTo>
                  <a:cubicBezTo>
                    <a:pt x="1151941" y="446747"/>
                    <a:pt x="1157994" y="440804"/>
                    <a:pt x="1157969" y="433430"/>
                  </a:cubicBezTo>
                  <a:lnTo>
                    <a:pt x="1157648" y="339363"/>
                  </a:lnTo>
                  <a:lnTo>
                    <a:pt x="1157648" y="337162"/>
                  </a:lnTo>
                  <a:lnTo>
                    <a:pt x="1154713" y="294963"/>
                  </a:lnTo>
                  <a:lnTo>
                    <a:pt x="1154713" y="287441"/>
                  </a:lnTo>
                  <a:cubicBezTo>
                    <a:pt x="1154713" y="286123"/>
                    <a:pt x="1155781" y="285055"/>
                    <a:pt x="1157098" y="285055"/>
                  </a:cubicBezTo>
                  <a:lnTo>
                    <a:pt x="1157282" y="285055"/>
                  </a:lnTo>
                  <a:cubicBezTo>
                    <a:pt x="1158498" y="285055"/>
                    <a:pt x="1159483" y="284070"/>
                    <a:pt x="1159483" y="282854"/>
                  </a:cubicBezTo>
                  <a:lnTo>
                    <a:pt x="1159483" y="281937"/>
                  </a:lnTo>
                  <a:cubicBezTo>
                    <a:pt x="1159483" y="281227"/>
                    <a:pt x="1158909" y="280653"/>
                    <a:pt x="1158199" y="280653"/>
                  </a:cubicBezTo>
                  <a:lnTo>
                    <a:pt x="1158199" y="280653"/>
                  </a:lnTo>
                  <a:cubicBezTo>
                    <a:pt x="1157489" y="280653"/>
                    <a:pt x="1156915" y="280077"/>
                    <a:pt x="1156915" y="279368"/>
                  </a:cubicBezTo>
                  <a:lnTo>
                    <a:pt x="1156915" y="275515"/>
                  </a:lnTo>
                  <a:cubicBezTo>
                    <a:pt x="1156915" y="275110"/>
                    <a:pt x="1157243" y="274782"/>
                    <a:pt x="1157648" y="274782"/>
                  </a:cubicBezTo>
                  <a:lnTo>
                    <a:pt x="1157648" y="274782"/>
                  </a:lnTo>
                  <a:cubicBezTo>
                    <a:pt x="1158053" y="274782"/>
                    <a:pt x="1158383" y="274452"/>
                    <a:pt x="1158383" y="274047"/>
                  </a:cubicBezTo>
                  <a:lnTo>
                    <a:pt x="1158383" y="272250"/>
                  </a:lnTo>
                  <a:cubicBezTo>
                    <a:pt x="1158383" y="271014"/>
                    <a:pt x="1157380" y="270011"/>
                    <a:pt x="1156143" y="270011"/>
                  </a:cubicBezTo>
                  <a:lnTo>
                    <a:pt x="1156143" y="270011"/>
                  </a:lnTo>
                  <a:cubicBezTo>
                    <a:pt x="1154936" y="270011"/>
                    <a:pt x="1153947" y="269054"/>
                    <a:pt x="1153905" y="267848"/>
                  </a:cubicBezTo>
                  <a:lnTo>
                    <a:pt x="1152878" y="237719"/>
                  </a:lnTo>
                  <a:lnTo>
                    <a:pt x="1152878" y="234234"/>
                  </a:lnTo>
                  <a:cubicBezTo>
                    <a:pt x="1152878" y="234133"/>
                    <a:pt x="1152960" y="234050"/>
                    <a:pt x="1153061" y="234050"/>
                  </a:cubicBezTo>
                  <a:lnTo>
                    <a:pt x="1153061" y="234050"/>
                  </a:lnTo>
                  <a:cubicBezTo>
                    <a:pt x="1153162" y="234050"/>
                    <a:pt x="1153245" y="233969"/>
                    <a:pt x="1153245" y="233866"/>
                  </a:cubicBezTo>
                  <a:lnTo>
                    <a:pt x="1153245" y="230198"/>
                  </a:lnTo>
                  <a:cubicBezTo>
                    <a:pt x="1153245" y="229894"/>
                    <a:pt x="1152998" y="229647"/>
                    <a:pt x="1152695" y="229647"/>
                  </a:cubicBezTo>
                  <a:lnTo>
                    <a:pt x="1152695" y="229647"/>
                  </a:lnTo>
                  <a:cubicBezTo>
                    <a:pt x="1152391" y="229647"/>
                    <a:pt x="1152144" y="229400"/>
                    <a:pt x="1152144" y="229096"/>
                  </a:cubicBezTo>
                  <a:lnTo>
                    <a:pt x="1152144" y="226529"/>
                  </a:lnTo>
                  <a:cubicBezTo>
                    <a:pt x="1152144" y="226224"/>
                    <a:pt x="1152391" y="225978"/>
                    <a:pt x="1152695" y="225978"/>
                  </a:cubicBezTo>
                  <a:lnTo>
                    <a:pt x="1152695" y="225978"/>
                  </a:lnTo>
                  <a:cubicBezTo>
                    <a:pt x="1152998" y="225978"/>
                    <a:pt x="1153245" y="225731"/>
                    <a:pt x="1153245" y="225427"/>
                  </a:cubicBezTo>
                  <a:lnTo>
                    <a:pt x="1153245" y="222135"/>
                  </a:lnTo>
                  <a:cubicBezTo>
                    <a:pt x="1153245" y="221825"/>
                    <a:pt x="1152995" y="221575"/>
                    <a:pt x="1152684" y="221575"/>
                  </a:cubicBezTo>
                  <a:lnTo>
                    <a:pt x="1152684" y="221575"/>
                  </a:lnTo>
                  <a:cubicBezTo>
                    <a:pt x="1152383" y="221575"/>
                    <a:pt x="1152135" y="221336"/>
                    <a:pt x="1152123" y="221035"/>
                  </a:cubicBezTo>
                  <a:lnTo>
                    <a:pt x="1151101" y="194448"/>
                  </a:lnTo>
                  <a:cubicBezTo>
                    <a:pt x="1151070" y="193632"/>
                    <a:pt x="1151723" y="192952"/>
                    <a:pt x="1152539" y="192952"/>
                  </a:cubicBezTo>
                  <a:lnTo>
                    <a:pt x="1152539" y="192952"/>
                  </a:lnTo>
                  <a:cubicBezTo>
                    <a:pt x="1153334" y="192952"/>
                    <a:pt x="1153978" y="192308"/>
                    <a:pt x="1153978" y="191513"/>
                  </a:cubicBezTo>
                  <a:lnTo>
                    <a:pt x="1153978" y="190017"/>
                  </a:lnTo>
                  <a:cubicBezTo>
                    <a:pt x="1153978" y="189612"/>
                    <a:pt x="1154308" y="189283"/>
                    <a:pt x="1154713" y="189283"/>
                  </a:cubicBezTo>
                  <a:lnTo>
                    <a:pt x="1154713" y="189283"/>
                  </a:lnTo>
                  <a:cubicBezTo>
                    <a:pt x="1155119" y="189283"/>
                    <a:pt x="1155447" y="188955"/>
                    <a:pt x="1155447" y="188549"/>
                  </a:cubicBezTo>
                  <a:lnTo>
                    <a:pt x="1155447" y="180661"/>
                  </a:lnTo>
                  <a:cubicBezTo>
                    <a:pt x="1155447" y="180356"/>
                    <a:pt x="1155200" y="180110"/>
                    <a:pt x="1154897" y="180110"/>
                  </a:cubicBezTo>
                  <a:lnTo>
                    <a:pt x="1154897" y="180110"/>
                  </a:lnTo>
                  <a:cubicBezTo>
                    <a:pt x="1154593" y="180110"/>
                    <a:pt x="1154346" y="179863"/>
                    <a:pt x="1154346" y="179559"/>
                  </a:cubicBezTo>
                  <a:lnTo>
                    <a:pt x="1154346" y="178825"/>
                  </a:lnTo>
                  <a:cubicBezTo>
                    <a:pt x="1154346" y="178521"/>
                    <a:pt x="1154099" y="178275"/>
                    <a:pt x="1153796" y="178275"/>
                  </a:cubicBezTo>
                  <a:lnTo>
                    <a:pt x="1153796" y="178275"/>
                  </a:lnTo>
                  <a:cubicBezTo>
                    <a:pt x="1153492" y="178275"/>
                    <a:pt x="1153245" y="178029"/>
                    <a:pt x="1153245" y="177724"/>
                  </a:cubicBezTo>
                  <a:lnTo>
                    <a:pt x="1153245" y="170753"/>
                  </a:lnTo>
                  <a:cubicBezTo>
                    <a:pt x="1153245" y="170448"/>
                    <a:pt x="1153492" y="170202"/>
                    <a:pt x="1153796" y="170202"/>
                  </a:cubicBezTo>
                  <a:lnTo>
                    <a:pt x="1153796" y="170202"/>
                  </a:lnTo>
                  <a:cubicBezTo>
                    <a:pt x="1154099" y="170202"/>
                    <a:pt x="1154346" y="169955"/>
                    <a:pt x="1154346" y="169652"/>
                  </a:cubicBezTo>
                  <a:lnTo>
                    <a:pt x="1154346" y="166532"/>
                  </a:lnTo>
                  <a:cubicBezTo>
                    <a:pt x="1154346" y="165722"/>
                    <a:pt x="1153689" y="165064"/>
                    <a:pt x="1152878" y="165064"/>
                  </a:cubicBezTo>
                  <a:lnTo>
                    <a:pt x="1152878" y="165064"/>
                  </a:lnTo>
                  <a:cubicBezTo>
                    <a:pt x="1152067" y="165064"/>
                    <a:pt x="1151411" y="164408"/>
                    <a:pt x="1151411" y="163597"/>
                  </a:cubicBezTo>
                  <a:lnTo>
                    <a:pt x="1151411" y="157176"/>
                  </a:lnTo>
                  <a:cubicBezTo>
                    <a:pt x="1151411" y="156871"/>
                    <a:pt x="1151656" y="156625"/>
                    <a:pt x="1151961" y="156625"/>
                  </a:cubicBezTo>
                  <a:lnTo>
                    <a:pt x="1151961" y="156625"/>
                  </a:lnTo>
                  <a:cubicBezTo>
                    <a:pt x="1152265" y="156625"/>
                    <a:pt x="1152512" y="156379"/>
                    <a:pt x="1152512" y="156075"/>
                  </a:cubicBezTo>
                  <a:lnTo>
                    <a:pt x="1152512" y="153139"/>
                  </a:lnTo>
                  <a:cubicBezTo>
                    <a:pt x="1152512" y="152836"/>
                    <a:pt x="1152265" y="152589"/>
                    <a:pt x="1151961" y="152589"/>
                  </a:cubicBezTo>
                  <a:lnTo>
                    <a:pt x="1151961" y="152589"/>
                  </a:lnTo>
                  <a:cubicBezTo>
                    <a:pt x="1151656" y="152589"/>
                    <a:pt x="1151411" y="152342"/>
                    <a:pt x="1151411" y="152038"/>
                  </a:cubicBezTo>
                  <a:lnTo>
                    <a:pt x="1151411" y="143965"/>
                  </a:lnTo>
                  <a:cubicBezTo>
                    <a:pt x="1151411" y="143662"/>
                    <a:pt x="1151656" y="143415"/>
                    <a:pt x="1151961" y="143415"/>
                  </a:cubicBezTo>
                  <a:lnTo>
                    <a:pt x="1151961" y="143415"/>
                  </a:lnTo>
                  <a:cubicBezTo>
                    <a:pt x="1152265" y="143415"/>
                    <a:pt x="1152512" y="143169"/>
                    <a:pt x="1152512" y="142865"/>
                  </a:cubicBezTo>
                  <a:lnTo>
                    <a:pt x="1152512" y="139929"/>
                  </a:lnTo>
                  <a:cubicBezTo>
                    <a:pt x="1152512" y="139625"/>
                    <a:pt x="1152265" y="139379"/>
                    <a:pt x="1151961" y="139379"/>
                  </a:cubicBezTo>
                  <a:lnTo>
                    <a:pt x="1151961" y="139379"/>
                  </a:lnTo>
                  <a:cubicBezTo>
                    <a:pt x="1151656" y="139379"/>
                    <a:pt x="1151411" y="139132"/>
                    <a:pt x="1151411" y="138828"/>
                  </a:cubicBezTo>
                  <a:lnTo>
                    <a:pt x="1151411" y="131123"/>
                  </a:lnTo>
                  <a:cubicBezTo>
                    <a:pt x="1151411" y="130211"/>
                    <a:pt x="1152150" y="129471"/>
                    <a:pt x="1153061" y="129471"/>
                  </a:cubicBezTo>
                  <a:lnTo>
                    <a:pt x="1153061" y="129471"/>
                  </a:lnTo>
                  <a:cubicBezTo>
                    <a:pt x="1153973" y="129471"/>
                    <a:pt x="1154713" y="128732"/>
                    <a:pt x="1154713" y="127820"/>
                  </a:cubicBezTo>
                  <a:lnTo>
                    <a:pt x="1154713" y="123233"/>
                  </a:lnTo>
                  <a:cubicBezTo>
                    <a:pt x="1154713" y="122828"/>
                    <a:pt x="1155041" y="122499"/>
                    <a:pt x="1155447" y="122499"/>
                  </a:cubicBezTo>
                  <a:lnTo>
                    <a:pt x="1155447" y="122499"/>
                  </a:lnTo>
                  <a:cubicBezTo>
                    <a:pt x="1155852" y="122499"/>
                    <a:pt x="1156181" y="122171"/>
                    <a:pt x="1156181" y="121766"/>
                  </a:cubicBezTo>
                  <a:lnTo>
                    <a:pt x="1156181" y="115160"/>
                  </a:lnTo>
                  <a:cubicBezTo>
                    <a:pt x="1156181" y="114958"/>
                    <a:pt x="1156016" y="114793"/>
                    <a:pt x="1155814" y="114793"/>
                  </a:cubicBezTo>
                  <a:lnTo>
                    <a:pt x="1155814" y="114793"/>
                  </a:lnTo>
                  <a:cubicBezTo>
                    <a:pt x="1155611" y="114793"/>
                    <a:pt x="1155447" y="114629"/>
                    <a:pt x="1155447" y="114427"/>
                  </a:cubicBezTo>
                  <a:lnTo>
                    <a:pt x="1155447" y="105070"/>
                  </a:lnTo>
                  <a:cubicBezTo>
                    <a:pt x="1155447" y="103752"/>
                    <a:pt x="1154379" y="102684"/>
                    <a:pt x="1153061" y="102684"/>
                  </a:cubicBezTo>
                  <a:lnTo>
                    <a:pt x="1153061" y="102684"/>
                  </a:lnTo>
                  <a:cubicBezTo>
                    <a:pt x="1151744" y="102684"/>
                    <a:pt x="1150676" y="101617"/>
                    <a:pt x="1150676" y="100299"/>
                  </a:cubicBezTo>
                  <a:lnTo>
                    <a:pt x="1150676" y="91859"/>
                  </a:lnTo>
                  <a:cubicBezTo>
                    <a:pt x="1150676" y="91556"/>
                    <a:pt x="1150923" y="91309"/>
                    <a:pt x="1151227" y="91309"/>
                  </a:cubicBezTo>
                  <a:lnTo>
                    <a:pt x="1151227" y="91309"/>
                  </a:lnTo>
                  <a:cubicBezTo>
                    <a:pt x="1151530" y="91309"/>
                    <a:pt x="1151777" y="91063"/>
                    <a:pt x="1151777" y="90759"/>
                  </a:cubicBezTo>
                  <a:lnTo>
                    <a:pt x="1151777" y="90575"/>
                  </a:lnTo>
                  <a:cubicBezTo>
                    <a:pt x="1151777" y="90170"/>
                    <a:pt x="1151449" y="89841"/>
                    <a:pt x="1151044" y="89841"/>
                  </a:cubicBezTo>
                  <a:lnTo>
                    <a:pt x="1150676" y="89841"/>
                  </a:lnTo>
                  <a:cubicBezTo>
                    <a:pt x="1150069" y="89841"/>
                    <a:pt x="1149576" y="89348"/>
                    <a:pt x="1149576" y="88740"/>
                  </a:cubicBezTo>
                  <a:lnTo>
                    <a:pt x="1149576" y="71678"/>
                  </a:lnTo>
                  <a:cubicBezTo>
                    <a:pt x="1149576" y="71374"/>
                    <a:pt x="1149822" y="71127"/>
                    <a:pt x="1150127" y="71127"/>
                  </a:cubicBezTo>
                  <a:lnTo>
                    <a:pt x="1150127" y="71127"/>
                  </a:lnTo>
                  <a:cubicBezTo>
                    <a:pt x="1150430" y="71127"/>
                    <a:pt x="1150676" y="70881"/>
                    <a:pt x="1150676" y="70577"/>
                  </a:cubicBezTo>
                  <a:lnTo>
                    <a:pt x="1150676" y="70393"/>
                  </a:lnTo>
                  <a:cubicBezTo>
                    <a:pt x="1150676" y="69988"/>
                    <a:pt x="1150348" y="69659"/>
                    <a:pt x="1149943" y="69659"/>
                  </a:cubicBezTo>
                  <a:lnTo>
                    <a:pt x="1149576" y="69659"/>
                  </a:lnTo>
                  <a:cubicBezTo>
                    <a:pt x="1148968" y="69659"/>
                    <a:pt x="1148475" y="69166"/>
                    <a:pt x="1148475" y="68559"/>
                  </a:cubicBezTo>
                  <a:lnTo>
                    <a:pt x="1148475" y="52413"/>
                  </a:lnTo>
                  <a:cubicBezTo>
                    <a:pt x="1148475" y="52008"/>
                    <a:pt x="1148803" y="51679"/>
                    <a:pt x="1149208" y="51679"/>
                  </a:cubicBezTo>
                  <a:lnTo>
                    <a:pt x="1149576" y="51679"/>
                  </a:lnTo>
                  <a:cubicBezTo>
                    <a:pt x="1149779" y="51679"/>
                    <a:pt x="1149943" y="51515"/>
                    <a:pt x="1149943" y="51312"/>
                  </a:cubicBezTo>
                  <a:lnTo>
                    <a:pt x="1149943" y="51312"/>
                  </a:lnTo>
                  <a:cubicBezTo>
                    <a:pt x="1149943" y="51109"/>
                    <a:pt x="1149779" y="50945"/>
                    <a:pt x="1149576" y="50945"/>
                  </a:cubicBezTo>
                  <a:lnTo>
                    <a:pt x="1149026" y="50945"/>
                  </a:lnTo>
                  <a:cubicBezTo>
                    <a:pt x="1148518" y="50945"/>
                    <a:pt x="1148108" y="50534"/>
                    <a:pt x="1148108" y="50028"/>
                  </a:cubicBezTo>
                  <a:lnTo>
                    <a:pt x="1148108" y="38836"/>
                  </a:lnTo>
                  <a:cubicBezTo>
                    <a:pt x="1148108" y="38633"/>
                    <a:pt x="1148272" y="38469"/>
                    <a:pt x="1148475" y="38469"/>
                  </a:cubicBezTo>
                  <a:lnTo>
                    <a:pt x="1148475" y="38469"/>
                  </a:lnTo>
                  <a:cubicBezTo>
                    <a:pt x="1148677" y="38469"/>
                    <a:pt x="1148842" y="38305"/>
                    <a:pt x="1148842" y="38102"/>
                  </a:cubicBezTo>
                  <a:lnTo>
                    <a:pt x="1148842" y="37552"/>
                  </a:lnTo>
                  <a:cubicBezTo>
                    <a:pt x="1148842" y="37248"/>
                    <a:pt x="1148596" y="37001"/>
                    <a:pt x="1148291" y="37001"/>
                  </a:cubicBezTo>
                  <a:lnTo>
                    <a:pt x="1148291" y="37001"/>
                  </a:lnTo>
                  <a:cubicBezTo>
                    <a:pt x="1147987" y="37001"/>
                    <a:pt x="1147742" y="36755"/>
                    <a:pt x="1147742" y="36451"/>
                  </a:cubicBezTo>
                  <a:lnTo>
                    <a:pt x="1147742" y="25626"/>
                  </a:lnTo>
                  <a:cubicBezTo>
                    <a:pt x="1147742" y="25423"/>
                    <a:pt x="1147905" y="25259"/>
                    <a:pt x="1148108" y="25259"/>
                  </a:cubicBezTo>
                  <a:lnTo>
                    <a:pt x="1148108" y="25259"/>
                  </a:lnTo>
                  <a:cubicBezTo>
                    <a:pt x="1148311" y="25259"/>
                    <a:pt x="1148475" y="25095"/>
                    <a:pt x="1148475" y="24892"/>
                  </a:cubicBezTo>
                  <a:lnTo>
                    <a:pt x="1148475" y="24342"/>
                  </a:lnTo>
                  <a:cubicBezTo>
                    <a:pt x="1148475" y="24038"/>
                    <a:pt x="1148228" y="23791"/>
                    <a:pt x="1147924" y="23791"/>
                  </a:cubicBezTo>
                  <a:lnTo>
                    <a:pt x="1147924" y="23791"/>
                  </a:lnTo>
                  <a:cubicBezTo>
                    <a:pt x="1147621" y="23791"/>
                    <a:pt x="1147374" y="23545"/>
                    <a:pt x="1147374" y="23241"/>
                  </a:cubicBezTo>
                  <a:lnTo>
                    <a:pt x="1147374" y="15352"/>
                  </a:lnTo>
                  <a:cubicBezTo>
                    <a:pt x="1147374" y="15149"/>
                    <a:pt x="1147538" y="14985"/>
                    <a:pt x="1147742" y="14985"/>
                  </a:cubicBezTo>
                  <a:lnTo>
                    <a:pt x="1147742" y="14985"/>
                  </a:lnTo>
                  <a:cubicBezTo>
                    <a:pt x="1147944" y="14985"/>
                    <a:pt x="1148108" y="14820"/>
                    <a:pt x="1148108" y="14618"/>
                  </a:cubicBezTo>
                  <a:lnTo>
                    <a:pt x="1148108" y="14251"/>
                  </a:lnTo>
                  <a:cubicBezTo>
                    <a:pt x="1148108" y="13846"/>
                    <a:pt x="1147780" y="13517"/>
                    <a:pt x="1147374" y="13517"/>
                  </a:cubicBezTo>
                  <a:lnTo>
                    <a:pt x="1147374" y="13517"/>
                  </a:lnTo>
                  <a:cubicBezTo>
                    <a:pt x="1146969" y="13517"/>
                    <a:pt x="1146641" y="13846"/>
                    <a:pt x="1146641" y="14251"/>
                  </a:cubicBezTo>
                  <a:lnTo>
                    <a:pt x="1146641" y="14618"/>
                  </a:lnTo>
                  <a:cubicBezTo>
                    <a:pt x="1146641" y="14820"/>
                    <a:pt x="1146805" y="14985"/>
                    <a:pt x="1147007" y="14985"/>
                  </a:cubicBezTo>
                  <a:lnTo>
                    <a:pt x="1147007" y="14985"/>
                  </a:lnTo>
                  <a:cubicBezTo>
                    <a:pt x="1147210" y="14985"/>
                    <a:pt x="1147374" y="15149"/>
                    <a:pt x="1147374" y="15352"/>
                  </a:cubicBezTo>
                  <a:lnTo>
                    <a:pt x="1147374" y="22691"/>
                  </a:lnTo>
                  <a:cubicBezTo>
                    <a:pt x="1147374" y="23096"/>
                    <a:pt x="1147045" y="23424"/>
                    <a:pt x="1146641" y="23424"/>
                  </a:cubicBezTo>
                  <a:lnTo>
                    <a:pt x="1146641" y="23424"/>
                  </a:lnTo>
                  <a:cubicBezTo>
                    <a:pt x="1146235" y="23424"/>
                    <a:pt x="1145906" y="23753"/>
                    <a:pt x="1145906" y="24158"/>
                  </a:cubicBezTo>
                  <a:lnTo>
                    <a:pt x="1145906" y="24892"/>
                  </a:lnTo>
                  <a:cubicBezTo>
                    <a:pt x="1145906" y="25095"/>
                    <a:pt x="1146070" y="25259"/>
                    <a:pt x="1146273" y="25259"/>
                  </a:cubicBezTo>
                  <a:lnTo>
                    <a:pt x="1146273" y="25259"/>
                  </a:lnTo>
                  <a:cubicBezTo>
                    <a:pt x="1146475" y="25259"/>
                    <a:pt x="1146641" y="25423"/>
                    <a:pt x="1146641" y="25626"/>
                  </a:cubicBezTo>
                  <a:lnTo>
                    <a:pt x="1146641" y="36451"/>
                  </a:lnTo>
                  <a:cubicBezTo>
                    <a:pt x="1146641" y="36755"/>
                    <a:pt x="1146394" y="37001"/>
                    <a:pt x="1146090" y="37001"/>
                  </a:cubicBezTo>
                  <a:lnTo>
                    <a:pt x="1146090" y="37001"/>
                  </a:lnTo>
                  <a:cubicBezTo>
                    <a:pt x="1145785" y="37001"/>
                    <a:pt x="1145539" y="37248"/>
                    <a:pt x="1145539" y="37552"/>
                  </a:cubicBezTo>
                  <a:lnTo>
                    <a:pt x="1145539" y="38102"/>
                  </a:lnTo>
                  <a:cubicBezTo>
                    <a:pt x="1145539" y="38305"/>
                    <a:pt x="1145704" y="38469"/>
                    <a:pt x="1145906" y="38469"/>
                  </a:cubicBezTo>
                  <a:lnTo>
                    <a:pt x="1145906" y="38469"/>
                  </a:lnTo>
                  <a:cubicBezTo>
                    <a:pt x="1146109" y="38469"/>
                    <a:pt x="1146273" y="38633"/>
                    <a:pt x="1146273" y="38836"/>
                  </a:cubicBezTo>
                  <a:lnTo>
                    <a:pt x="1146273" y="49294"/>
                  </a:lnTo>
                  <a:cubicBezTo>
                    <a:pt x="1146273" y="49801"/>
                    <a:pt x="1145863" y="50211"/>
                    <a:pt x="1145356" y="50211"/>
                  </a:cubicBezTo>
                  <a:lnTo>
                    <a:pt x="1145173" y="50211"/>
                  </a:lnTo>
                  <a:cubicBezTo>
                    <a:pt x="1144767" y="50211"/>
                    <a:pt x="1144438" y="50540"/>
                    <a:pt x="1144438" y="50945"/>
                  </a:cubicBezTo>
                  <a:lnTo>
                    <a:pt x="1144438" y="50945"/>
                  </a:lnTo>
                  <a:cubicBezTo>
                    <a:pt x="1144438" y="51351"/>
                    <a:pt x="1144767" y="51679"/>
                    <a:pt x="1145173" y="51679"/>
                  </a:cubicBezTo>
                  <a:lnTo>
                    <a:pt x="1145173" y="51679"/>
                  </a:lnTo>
                  <a:cubicBezTo>
                    <a:pt x="1145578" y="51679"/>
                    <a:pt x="1145906" y="52008"/>
                    <a:pt x="1145906" y="52413"/>
                  </a:cubicBezTo>
                  <a:lnTo>
                    <a:pt x="1145906" y="68192"/>
                  </a:lnTo>
                  <a:cubicBezTo>
                    <a:pt x="1145906" y="68800"/>
                    <a:pt x="1145413" y="69292"/>
                    <a:pt x="1144805" y="69292"/>
                  </a:cubicBezTo>
                  <a:lnTo>
                    <a:pt x="1144438" y="69292"/>
                  </a:lnTo>
                  <a:cubicBezTo>
                    <a:pt x="1144033" y="69292"/>
                    <a:pt x="1143705" y="69621"/>
                    <a:pt x="1143705" y="70026"/>
                  </a:cubicBezTo>
                  <a:lnTo>
                    <a:pt x="1143705" y="70210"/>
                  </a:lnTo>
                  <a:cubicBezTo>
                    <a:pt x="1143705" y="70514"/>
                    <a:pt x="1143951" y="70760"/>
                    <a:pt x="1144254" y="70760"/>
                  </a:cubicBezTo>
                  <a:lnTo>
                    <a:pt x="1144254" y="70760"/>
                  </a:lnTo>
                  <a:cubicBezTo>
                    <a:pt x="1144559" y="70760"/>
                    <a:pt x="1144805" y="71007"/>
                    <a:pt x="1144805" y="71311"/>
                  </a:cubicBezTo>
                  <a:lnTo>
                    <a:pt x="1144805" y="88190"/>
                  </a:lnTo>
                  <a:cubicBezTo>
                    <a:pt x="1144805" y="88899"/>
                    <a:pt x="1144231" y="89474"/>
                    <a:pt x="1143521" y="89474"/>
                  </a:cubicBezTo>
                  <a:lnTo>
                    <a:pt x="1142971" y="89474"/>
                  </a:lnTo>
                  <a:cubicBezTo>
                    <a:pt x="1142566" y="89474"/>
                    <a:pt x="1142237" y="89803"/>
                    <a:pt x="1142237" y="90208"/>
                  </a:cubicBezTo>
                  <a:lnTo>
                    <a:pt x="1142237" y="90392"/>
                  </a:lnTo>
                  <a:cubicBezTo>
                    <a:pt x="1142237" y="90696"/>
                    <a:pt x="1142483" y="90942"/>
                    <a:pt x="1142788" y="90942"/>
                  </a:cubicBezTo>
                  <a:lnTo>
                    <a:pt x="1142788" y="90942"/>
                  </a:lnTo>
                  <a:cubicBezTo>
                    <a:pt x="1143091" y="90942"/>
                    <a:pt x="1143337" y="91189"/>
                    <a:pt x="1143337" y="91493"/>
                  </a:cubicBezTo>
                  <a:lnTo>
                    <a:pt x="1143337" y="99932"/>
                  </a:lnTo>
                  <a:cubicBezTo>
                    <a:pt x="1143337" y="101250"/>
                    <a:pt x="1142269" y="102317"/>
                    <a:pt x="1140952" y="102317"/>
                  </a:cubicBezTo>
                  <a:lnTo>
                    <a:pt x="1140952" y="102317"/>
                  </a:lnTo>
                  <a:cubicBezTo>
                    <a:pt x="1139635" y="102317"/>
                    <a:pt x="1138567" y="103385"/>
                    <a:pt x="1138567" y="104703"/>
                  </a:cubicBezTo>
                  <a:lnTo>
                    <a:pt x="1138567" y="114060"/>
                  </a:lnTo>
                  <a:cubicBezTo>
                    <a:pt x="1138567" y="114262"/>
                    <a:pt x="1138403" y="114427"/>
                    <a:pt x="1138200" y="114427"/>
                  </a:cubicBezTo>
                  <a:lnTo>
                    <a:pt x="1138200" y="114427"/>
                  </a:lnTo>
                  <a:cubicBezTo>
                    <a:pt x="1137998" y="114427"/>
                    <a:pt x="1137834" y="114591"/>
                    <a:pt x="1137834" y="114794"/>
                  </a:cubicBezTo>
                  <a:lnTo>
                    <a:pt x="1137834" y="121398"/>
                  </a:lnTo>
                  <a:cubicBezTo>
                    <a:pt x="1137834" y="121804"/>
                    <a:pt x="1138162" y="122132"/>
                    <a:pt x="1138567" y="122132"/>
                  </a:cubicBezTo>
                  <a:lnTo>
                    <a:pt x="1138567" y="122132"/>
                  </a:lnTo>
                  <a:cubicBezTo>
                    <a:pt x="1138973" y="122132"/>
                    <a:pt x="1139302" y="122461"/>
                    <a:pt x="1139302" y="122866"/>
                  </a:cubicBezTo>
                  <a:lnTo>
                    <a:pt x="1139302" y="127453"/>
                  </a:lnTo>
                  <a:cubicBezTo>
                    <a:pt x="1139302" y="128365"/>
                    <a:pt x="1140040" y="129104"/>
                    <a:pt x="1140952" y="129104"/>
                  </a:cubicBezTo>
                  <a:lnTo>
                    <a:pt x="1140952" y="129104"/>
                  </a:lnTo>
                  <a:cubicBezTo>
                    <a:pt x="1141864" y="129104"/>
                    <a:pt x="1142604" y="129844"/>
                    <a:pt x="1142604" y="130756"/>
                  </a:cubicBezTo>
                  <a:lnTo>
                    <a:pt x="1142604" y="138461"/>
                  </a:lnTo>
                  <a:cubicBezTo>
                    <a:pt x="1142604" y="138765"/>
                    <a:pt x="1142357" y="139012"/>
                    <a:pt x="1142053" y="139012"/>
                  </a:cubicBezTo>
                  <a:lnTo>
                    <a:pt x="1142053" y="139012"/>
                  </a:lnTo>
                  <a:cubicBezTo>
                    <a:pt x="1141750" y="139012"/>
                    <a:pt x="1141503" y="139258"/>
                    <a:pt x="1141503" y="139562"/>
                  </a:cubicBezTo>
                  <a:lnTo>
                    <a:pt x="1141503" y="142498"/>
                  </a:lnTo>
                  <a:cubicBezTo>
                    <a:pt x="1141503" y="142802"/>
                    <a:pt x="1141750" y="143048"/>
                    <a:pt x="1142053" y="143048"/>
                  </a:cubicBezTo>
                  <a:lnTo>
                    <a:pt x="1142053" y="143048"/>
                  </a:lnTo>
                  <a:cubicBezTo>
                    <a:pt x="1142357" y="143048"/>
                    <a:pt x="1142604" y="143295"/>
                    <a:pt x="1142604" y="143599"/>
                  </a:cubicBezTo>
                  <a:lnTo>
                    <a:pt x="1142604" y="151672"/>
                  </a:lnTo>
                  <a:cubicBezTo>
                    <a:pt x="1142604" y="151975"/>
                    <a:pt x="1142357" y="152222"/>
                    <a:pt x="1142053" y="152222"/>
                  </a:cubicBezTo>
                  <a:lnTo>
                    <a:pt x="1142053" y="152222"/>
                  </a:lnTo>
                  <a:cubicBezTo>
                    <a:pt x="1141750" y="152222"/>
                    <a:pt x="1141503" y="152468"/>
                    <a:pt x="1141503" y="152773"/>
                  </a:cubicBezTo>
                  <a:lnTo>
                    <a:pt x="1141503" y="155707"/>
                  </a:lnTo>
                  <a:cubicBezTo>
                    <a:pt x="1141503" y="156012"/>
                    <a:pt x="1141750" y="156259"/>
                    <a:pt x="1142053" y="156259"/>
                  </a:cubicBezTo>
                  <a:lnTo>
                    <a:pt x="1142053" y="156259"/>
                  </a:lnTo>
                  <a:cubicBezTo>
                    <a:pt x="1142357" y="156259"/>
                    <a:pt x="1142604" y="156505"/>
                    <a:pt x="1142604" y="156808"/>
                  </a:cubicBezTo>
                  <a:lnTo>
                    <a:pt x="1142604" y="163414"/>
                  </a:lnTo>
                  <a:cubicBezTo>
                    <a:pt x="1142604" y="164122"/>
                    <a:pt x="1142029" y="164698"/>
                    <a:pt x="1141320" y="164698"/>
                  </a:cubicBezTo>
                  <a:lnTo>
                    <a:pt x="1141320" y="164698"/>
                  </a:lnTo>
                  <a:cubicBezTo>
                    <a:pt x="1140610" y="164698"/>
                    <a:pt x="1140035" y="165273"/>
                    <a:pt x="1140035" y="165983"/>
                  </a:cubicBezTo>
                  <a:lnTo>
                    <a:pt x="1140035" y="169285"/>
                  </a:lnTo>
                  <a:cubicBezTo>
                    <a:pt x="1140035" y="169589"/>
                    <a:pt x="1140282" y="169836"/>
                    <a:pt x="1140586" y="169836"/>
                  </a:cubicBezTo>
                  <a:lnTo>
                    <a:pt x="1140586" y="169836"/>
                  </a:lnTo>
                  <a:cubicBezTo>
                    <a:pt x="1140889" y="169836"/>
                    <a:pt x="1141136" y="170081"/>
                    <a:pt x="1141136" y="170385"/>
                  </a:cubicBezTo>
                  <a:lnTo>
                    <a:pt x="1141136" y="177357"/>
                  </a:lnTo>
                  <a:cubicBezTo>
                    <a:pt x="1141136" y="177661"/>
                    <a:pt x="1140889" y="177908"/>
                    <a:pt x="1140586" y="177908"/>
                  </a:cubicBezTo>
                  <a:lnTo>
                    <a:pt x="1140586" y="177908"/>
                  </a:lnTo>
                  <a:cubicBezTo>
                    <a:pt x="1140282" y="177908"/>
                    <a:pt x="1140035" y="178155"/>
                    <a:pt x="1140035" y="178458"/>
                  </a:cubicBezTo>
                  <a:lnTo>
                    <a:pt x="1140035" y="179009"/>
                  </a:lnTo>
                  <a:cubicBezTo>
                    <a:pt x="1140035" y="179414"/>
                    <a:pt x="1139707" y="179742"/>
                    <a:pt x="1139302" y="179742"/>
                  </a:cubicBezTo>
                  <a:lnTo>
                    <a:pt x="1139302" y="179742"/>
                  </a:lnTo>
                  <a:cubicBezTo>
                    <a:pt x="1138896" y="179742"/>
                    <a:pt x="1138567" y="180071"/>
                    <a:pt x="1138567" y="180477"/>
                  </a:cubicBezTo>
                  <a:lnTo>
                    <a:pt x="1138567" y="188182"/>
                  </a:lnTo>
                  <a:cubicBezTo>
                    <a:pt x="1138567" y="188587"/>
                    <a:pt x="1138896" y="188917"/>
                    <a:pt x="1139302" y="188917"/>
                  </a:cubicBezTo>
                  <a:lnTo>
                    <a:pt x="1139302" y="188917"/>
                  </a:lnTo>
                  <a:cubicBezTo>
                    <a:pt x="1139707" y="188917"/>
                    <a:pt x="1140035" y="189245"/>
                    <a:pt x="1140035" y="189650"/>
                  </a:cubicBezTo>
                  <a:lnTo>
                    <a:pt x="1140035" y="191146"/>
                  </a:lnTo>
                  <a:cubicBezTo>
                    <a:pt x="1140035" y="191941"/>
                    <a:pt x="1140679" y="192586"/>
                    <a:pt x="1141474" y="192586"/>
                  </a:cubicBezTo>
                  <a:lnTo>
                    <a:pt x="1141474" y="192586"/>
                  </a:lnTo>
                  <a:cubicBezTo>
                    <a:pt x="1142292" y="192586"/>
                    <a:pt x="1142945" y="193264"/>
                    <a:pt x="1142914" y="194080"/>
                  </a:cubicBezTo>
                  <a:lnTo>
                    <a:pt x="1141890" y="220668"/>
                  </a:lnTo>
                  <a:cubicBezTo>
                    <a:pt x="1141879" y="220969"/>
                    <a:pt x="1141632" y="221207"/>
                    <a:pt x="1141330" y="221207"/>
                  </a:cubicBezTo>
                  <a:lnTo>
                    <a:pt x="1141330" y="221207"/>
                  </a:lnTo>
                  <a:cubicBezTo>
                    <a:pt x="1141021" y="221207"/>
                    <a:pt x="1140769" y="221458"/>
                    <a:pt x="1140769" y="221769"/>
                  </a:cubicBezTo>
                  <a:lnTo>
                    <a:pt x="1140769" y="225060"/>
                  </a:lnTo>
                  <a:cubicBezTo>
                    <a:pt x="1140769" y="225365"/>
                    <a:pt x="1141015" y="225610"/>
                    <a:pt x="1141320" y="225610"/>
                  </a:cubicBezTo>
                  <a:lnTo>
                    <a:pt x="1141320" y="225610"/>
                  </a:lnTo>
                  <a:cubicBezTo>
                    <a:pt x="1141624" y="225610"/>
                    <a:pt x="1141869" y="225857"/>
                    <a:pt x="1141869" y="226161"/>
                  </a:cubicBezTo>
                  <a:lnTo>
                    <a:pt x="1141869" y="228730"/>
                  </a:lnTo>
                  <a:cubicBezTo>
                    <a:pt x="1141869" y="229033"/>
                    <a:pt x="1141624" y="229280"/>
                    <a:pt x="1141320" y="229280"/>
                  </a:cubicBezTo>
                  <a:lnTo>
                    <a:pt x="1141320" y="229280"/>
                  </a:lnTo>
                  <a:cubicBezTo>
                    <a:pt x="1141015" y="229280"/>
                    <a:pt x="1140769" y="229526"/>
                    <a:pt x="1140769" y="229831"/>
                  </a:cubicBezTo>
                  <a:lnTo>
                    <a:pt x="1140769" y="233500"/>
                  </a:lnTo>
                  <a:cubicBezTo>
                    <a:pt x="1140769" y="233601"/>
                    <a:pt x="1140851" y="233684"/>
                    <a:pt x="1140952" y="233684"/>
                  </a:cubicBezTo>
                  <a:lnTo>
                    <a:pt x="1140952" y="233684"/>
                  </a:lnTo>
                  <a:cubicBezTo>
                    <a:pt x="1141053" y="233684"/>
                    <a:pt x="1141136" y="233765"/>
                    <a:pt x="1141136" y="233868"/>
                  </a:cubicBezTo>
                  <a:lnTo>
                    <a:pt x="1141136" y="237353"/>
                  </a:lnTo>
                  <a:lnTo>
                    <a:pt x="1140109" y="267481"/>
                  </a:lnTo>
                  <a:cubicBezTo>
                    <a:pt x="1140068" y="268688"/>
                    <a:pt x="1139077" y="269644"/>
                    <a:pt x="1137870" y="269644"/>
                  </a:cubicBezTo>
                  <a:lnTo>
                    <a:pt x="1137870" y="269644"/>
                  </a:lnTo>
                  <a:cubicBezTo>
                    <a:pt x="1136635" y="269644"/>
                    <a:pt x="1135632" y="270646"/>
                    <a:pt x="1135632" y="271884"/>
                  </a:cubicBezTo>
                  <a:lnTo>
                    <a:pt x="1135632" y="273681"/>
                  </a:lnTo>
                  <a:cubicBezTo>
                    <a:pt x="1135632" y="274085"/>
                    <a:pt x="1135960" y="274414"/>
                    <a:pt x="1136366" y="274414"/>
                  </a:cubicBezTo>
                  <a:lnTo>
                    <a:pt x="1136366" y="274414"/>
                  </a:lnTo>
                  <a:cubicBezTo>
                    <a:pt x="1136771" y="274414"/>
                    <a:pt x="1137099" y="274742"/>
                    <a:pt x="1137099" y="275148"/>
                  </a:cubicBezTo>
                  <a:lnTo>
                    <a:pt x="1137099" y="279552"/>
                  </a:lnTo>
                  <a:cubicBezTo>
                    <a:pt x="1137099" y="280159"/>
                    <a:pt x="1136607" y="280653"/>
                    <a:pt x="1135998" y="280653"/>
                  </a:cubicBezTo>
                  <a:lnTo>
                    <a:pt x="1135998" y="280653"/>
                  </a:lnTo>
                  <a:cubicBezTo>
                    <a:pt x="1135391" y="280653"/>
                    <a:pt x="1134898" y="281145"/>
                    <a:pt x="1134898" y="281753"/>
                  </a:cubicBezTo>
                  <a:lnTo>
                    <a:pt x="1134898" y="282854"/>
                  </a:lnTo>
                  <a:cubicBezTo>
                    <a:pt x="1134898" y="284070"/>
                    <a:pt x="1135884" y="285055"/>
                    <a:pt x="1137099" y="285055"/>
                  </a:cubicBezTo>
                  <a:lnTo>
                    <a:pt x="1137283" y="285055"/>
                  </a:lnTo>
                  <a:cubicBezTo>
                    <a:pt x="1138600" y="285055"/>
                    <a:pt x="1139668" y="286123"/>
                    <a:pt x="1139668" y="287441"/>
                  </a:cubicBezTo>
                  <a:lnTo>
                    <a:pt x="1139668" y="294963"/>
                  </a:lnTo>
                  <a:lnTo>
                    <a:pt x="1138201" y="337162"/>
                  </a:lnTo>
                  <a:lnTo>
                    <a:pt x="1138201" y="339363"/>
                  </a:lnTo>
                  <a:lnTo>
                    <a:pt x="1137493" y="362347"/>
                  </a:lnTo>
                  <a:cubicBezTo>
                    <a:pt x="1137481" y="362755"/>
                    <a:pt x="1137047" y="363017"/>
                    <a:pt x="1136649" y="362931"/>
                  </a:cubicBezTo>
                  <a:lnTo>
                    <a:pt x="1136649" y="362931"/>
                  </a:lnTo>
                  <a:cubicBezTo>
                    <a:pt x="1136312" y="362856"/>
                    <a:pt x="1136035" y="363156"/>
                    <a:pt x="1136076" y="363499"/>
                  </a:cubicBezTo>
                  <a:lnTo>
                    <a:pt x="1136605" y="367992"/>
                  </a:lnTo>
                  <a:cubicBezTo>
                    <a:pt x="1136673" y="368575"/>
                    <a:pt x="1136217" y="369085"/>
                    <a:pt x="1135632" y="369085"/>
                  </a:cubicBezTo>
                  <a:lnTo>
                    <a:pt x="1135632" y="369085"/>
                  </a:lnTo>
                  <a:cubicBezTo>
                    <a:pt x="1135046" y="369085"/>
                    <a:pt x="1134591" y="368575"/>
                    <a:pt x="1134660" y="367992"/>
                  </a:cubicBezTo>
                  <a:lnTo>
                    <a:pt x="1134949" y="365534"/>
                  </a:lnTo>
                  <a:cubicBezTo>
                    <a:pt x="1135076" y="364449"/>
                    <a:pt x="1133789" y="363579"/>
                    <a:pt x="1132696" y="363579"/>
                  </a:cubicBezTo>
                  <a:lnTo>
                    <a:pt x="1132696" y="363579"/>
                  </a:lnTo>
                  <a:lnTo>
                    <a:pt x="1132696" y="363579"/>
                  </a:lnTo>
                  <a:cubicBezTo>
                    <a:pt x="1131603" y="363579"/>
                    <a:pt x="1130316" y="364449"/>
                    <a:pt x="1130444" y="365534"/>
                  </a:cubicBezTo>
                  <a:lnTo>
                    <a:pt x="1130669" y="367445"/>
                  </a:lnTo>
                  <a:cubicBezTo>
                    <a:pt x="1130772" y="368319"/>
                    <a:pt x="1130089" y="369085"/>
                    <a:pt x="1129210" y="369085"/>
                  </a:cubicBezTo>
                  <a:lnTo>
                    <a:pt x="1129210" y="369085"/>
                  </a:lnTo>
                  <a:cubicBezTo>
                    <a:pt x="1128331" y="369085"/>
                    <a:pt x="1127649" y="368319"/>
                    <a:pt x="1127751" y="367445"/>
                  </a:cubicBezTo>
                  <a:lnTo>
                    <a:pt x="1127977" y="365534"/>
                  </a:lnTo>
                  <a:cubicBezTo>
                    <a:pt x="1128104" y="364449"/>
                    <a:pt x="1126817" y="363579"/>
                    <a:pt x="1125725" y="363579"/>
                  </a:cubicBezTo>
                  <a:lnTo>
                    <a:pt x="1125725" y="363579"/>
                  </a:lnTo>
                  <a:lnTo>
                    <a:pt x="1125725" y="363579"/>
                  </a:lnTo>
                  <a:cubicBezTo>
                    <a:pt x="1124632" y="363579"/>
                    <a:pt x="1123343" y="364449"/>
                    <a:pt x="1123472" y="365534"/>
                  </a:cubicBezTo>
                  <a:lnTo>
                    <a:pt x="1123761" y="367992"/>
                  </a:lnTo>
                  <a:cubicBezTo>
                    <a:pt x="1123829" y="368575"/>
                    <a:pt x="1123375" y="369085"/>
                    <a:pt x="1122788" y="369085"/>
                  </a:cubicBezTo>
                  <a:lnTo>
                    <a:pt x="1122788" y="369085"/>
                  </a:lnTo>
                  <a:cubicBezTo>
                    <a:pt x="1122203" y="369085"/>
                    <a:pt x="1121748" y="368575"/>
                    <a:pt x="1121816" y="367992"/>
                  </a:cubicBezTo>
                  <a:lnTo>
                    <a:pt x="1122106" y="365534"/>
                  </a:lnTo>
                  <a:cubicBezTo>
                    <a:pt x="1122234" y="364449"/>
                    <a:pt x="1120946" y="363579"/>
                    <a:pt x="1119854" y="363579"/>
                  </a:cubicBezTo>
                  <a:lnTo>
                    <a:pt x="1119854" y="363579"/>
                  </a:lnTo>
                  <a:lnTo>
                    <a:pt x="1119854" y="363579"/>
                  </a:lnTo>
                  <a:cubicBezTo>
                    <a:pt x="1118761" y="363579"/>
                    <a:pt x="1117472" y="364449"/>
                    <a:pt x="1117601" y="365534"/>
                  </a:cubicBezTo>
                  <a:lnTo>
                    <a:pt x="1117890" y="367992"/>
                  </a:lnTo>
                  <a:cubicBezTo>
                    <a:pt x="1117958" y="368575"/>
                    <a:pt x="1117504" y="369085"/>
                    <a:pt x="1116918" y="369085"/>
                  </a:cubicBezTo>
                  <a:lnTo>
                    <a:pt x="1116918" y="369085"/>
                  </a:lnTo>
                  <a:cubicBezTo>
                    <a:pt x="1116331" y="369085"/>
                    <a:pt x="1115877" y="368575"/>
                    <a:pt x="1115945" y="367992"/>
                  </a:cubicBezTo>
                  <a:lnTo>
                    <a:pt x="1116235" y="365534"/>
                  </a:lnTo>
                  <a:cubicBezTo>
                    <a:pt x="1116363" y="364449"/>
                    <a:pt x="1115074" y="363579"/>
                    <a:pt x="1113983" y="363579"/>
                  </a:cubicBezTo>
                  <a:lnTo>
                    <a:pt x="1113983" y="363579"/>
                  </a:lnTo>
                  <a:lnTo>
                    <a:pt x="1113983" y="363579"/>
                  </a:lnTo>
                  <a:cubicBezTo>
                    <a:pt x="1112890" y="363579"/>
                    <a:pt x="1111602" y="364449"/>
                    <a:pt x="1111730" y="365534"/>
                  </a:cubicBezTo>
                  <a:lnTo>
                    <a:pt x="1111989" y="367735"/>
                  </a:lnTo>
                  <a:cubicBezTo>
                    <a:pt x="1112073" y="368454"/>
                    <a:pt x="1111511" y="369085"/>
                    <a:pt x="1110788" y="369085"/>
                  </a:cubicBezTo>
                  <a:lnTo>
                    <a:pt x="1110788" y="369085"/>
                  </a:lnTo>
                  <a:cubicBezTo>
                    <a:pt x="1110120" y="369085"/>
                    <a:pt x="1109579" y="368545"/>
                    <a:pt x="1109579" y="367877"/>
                  </a:cubicBezTo>
                  <a:lnTo>
                    <a:pt x="1109579" y="355693"/>
                  </a:lnTo>
                  <a:cubicBezTo>
                    <a:pt x="1109579" y="355591"/>
                    <a:pt x="1109661" y="355509"/>
                    <a:pt x="1109762" y="355509"/>
                  </a:cubicBezTo>
                  <a:lnTo>
                    <a:pt x="1109762" y="355509"/>
                  </a:lnTo>
                  <a:cubicBezTo>
                    <a:pt x="1109863" y="355509"/>
                    <a:pt x="1109946" y="355427"/>
                    <a:pt x="1109946" y="355326"/>
                  </a:cubicBezTo>
                  <a:lnTo>
                    <a:pt x="1109946" y="353857"/>
                  </a:lnTo>
                  <a:cubicBezTo>
                    <a:pt x="1109946" y="352946"/>
                    <a:pt x="1109206" y="352207"/>
                    <a:pt x="1108294" y="352207"/>
                  </a:cubicBezTo>
                  <a:lnTo>
                    <a:pt x="1107499" y="352207"/>
                  </a:lnTo>
                  <a:cubicBezTo>
                    <a:pt x="1106355" y="352207"/>
                    <a:pt x="1105365" y="351413"/>
                    <a:pt x="1105113" y="350297"/>
                  </a:cubicBezTo>
                  <a:lnTo>
                    <a:pt x="1105039" y="349968"/>
                  </a:lnTo>
                  <a:cubicBezTo>
                    <a:pt x="1104368" y="346982"/>
                    <a:pt x="1100113" y="346982"/>
                    <a:pt x="1099441" y="349968"/>
                  </a:cubicBezTo>
                  <a:lnTo>
                    <a:pt x="1099223" y="350933"/>
                  </a:lnTo>
                  <a:cubicBezTo>
                    <a:pt x="1099057" y="351677"/>
                    <a:pt x="1098396" y="352207"/>
                    <a:pt x="1097633" y="352207"/>
                  </a:cubicBezTo>
                  <a:lnTo>
                    <a:pt x="1097633" y="352207"/>
                  </a:lnTo>
                  <a:cubicBezTo>
                    <a:pt x="1096732" y="352207"/>
                    <a:pt x="1096001" y="352936"/>
                    <a:pt x="1096001" y="353838"/>
                  </a:cubicBezTo>
                  <a:lnTo>
                    <a:pt x="1096001" y="355875"/>
                  </a:lnTo>
                  <a:cubicBezTo>
                    <a:pt x="1096001" y="356079"/>
                    <a:pt x="1096167" y="356243"/>
                    <a:pt x="1096369" y="356243"/>
                  </a:cubicBezTo>
                  <a:lnTo>
                    <a:pt x="1096369" y="356243"/>
                  </a:lnTo>
                  <a:cubicBezTo>
                    <a:pt x="1096572" y="356243"/>
                    <a:pt x="1096736" y="356407"/>
                    <a:pt x="1096736" y="356610"/>
                  </a:cubicBezTo>
                  <a:lnTo>
                    <a:pt x="1096736" y="369496"/>
                  </a:lnTo>
                  <a:cubicBezTo>
                    <a:pt x="1096736" y="369878"/>
                    <a:pt x="1096426" y="370187"/>
                    <a:pt x="1096045" y="370187"/>
                  </a:cubicBezTo>
                  <a:lnTo>
                    <a:pt x="1096045" y="370187"/>
                  </a:lnTo>
                  <a:cubicBezTo>
                    <a:pt x="1095631" y="370187"/>
                    <a:pt x="1095310" y="369826"/>
                    <a:pt x="1095358" y="369414"/>
                  </a:cubicBezTo>
                  <a:lnTo>
                    <a:pt x="1095686" y="366634"/>
                  </a:lnTo>
                  <a:cubicBezTo>
                    <a:pt x="1095814" y="365549"/>
                    <a:pt x="1094527" y="364680"/>
                    <a:pt x="1093434" y="364680"/>
                  </a:cubicBezTo>
                  <a:lnTo>
                    <a:pt x="1093434" y="364680"/>
                  </a:lnTo>
                  <a:lnTo>
                    <a:pt x="1093434" y="364680"/>
                  </a:lnTo>
                  <a:cubicBezTo>
                    <a:pt x="1092341" y="364680"/>
                    <a:pt x="1091053" y="365549"/>
                    <a:pt x="1091181" y="366634"/>
                  </a:cubicBezTo>
                  <a:lnTo>
                    <a:pt x="1091470" y="369093"/>
                  </a:lnTo>
                  <a:cubicBezTo>
                    <a:pt x="1091538" y="369675"/>
                    <a:pt x="1091084" y="370187"/>
                    <a:pt x="1090498" y="370187"/>
                  </a:cubicBezTo>
                  <a:lnTo>
                    <a:pt x="1090498" y="370187"/>
                  </a:lnTo>
                  <a:cubicBezTo>
                    <a:pt x="1089911" y="370187"/>
                    <a:pt x="1089457" y="369675"/>
                    <a:pt x="1089526" y="369093"/>
                  </a:cubicBezTo>
                  <a:lnTo>
                    <a:pt x="1089814" y="366634"/>
                  </a:lnTo>
                  <a:cubicBezTo>
                    <a:pt x="1089943" y="365549"/>
                    <a:pt x="1088654" y="364680"/>
                    <a:pt x="1087562" y="364680"/>
                  </a:cubicBezTo>
                  <a:lnTo>
                    <a:pt x="1087562" y="364680"/>
                  </a:lnTo>
                  <a:lnTo>
                    <a:pt x="1087562" y="364680"/>
                  </a:lnTo>
                  <a:cubicBezTo>
                    <a:pt x="1086469" y="364680"/>
                    <a:pt x="1085182" y="365549"/>
                    <a:pt x="1085309" y="366634"/>
                  </a:cubicBezTo>
                  <a:lnTo>
                    <a:pt x="1085578" y="368911"/>
                  </a:lnTo>
                  <a:cubicBezTo>
                    <a:pt x="1085657" y="369590"/>
                    <a:pt x="1085127" y="370187"/>
                    <a:pt x="1084443" y="370187"/>
                  </a:cubicBezTo>
                  <a:lnTo>
                    <a:pt x="1084443" y="370187"/>
                  </a:lnTo>
                  <a:cubicBezTo>
                    <a:pt x="1083760" y="370187"/>
                    <a:pt x="1083230" y="369590"/>
                    <a:pt x="1083308" y="368911"/>
                  </a:cubicBezTo>
                  <a:lnTo>
                    <a:pt x="1083577" y="366634"/>
                  </a:lnTo>
                  <a:cubicBezTo>
                    <a:pt x="1083704" y="365549"/>
                    <a:pt x="1082417" y="364680"/>
                    <a:pt x="1081325" y="364680"/>
                  </a:cubicBezTo>
                  <a:lnTo>
                    <a:pt x="1081325" y="364680"/>
                  </a:lnTo>
                  <a:lnTo>
                    <a:pt x="1081325" y="364680"/>
                  </a:lnTo>
                  <a:cubicBezTo>
                    <a:pt x="1080232" y="364680"/>
                    <a:pt x="1078943" y="365549"/>
                    <a:pt x="1079072" y="366634"/>
                  </a:cubicBezTo>
                  <a:lnTo>
                    <a:pt x="1079340" y="368911"/>
                  </a:lnTo>
                  <a:cubicBezTo>
                    <a:pt x="1079420" y="369590"/>
                    <a:pt x="1078888" y="370187"/>
                    <a:pt x="1078205" y="370187"/>
                  </a:cubicBezTo>
                  <a:lnTo>
                    <a:pt x="1078205" y="370187"/>
                  </a:lnTo>
                  <a:cubicBezTo>
                    <a:pt x="1077521" y="370187"/>
                    <a:pt x="1076991" y="369590"/>
                    <a:pt x="1077071" y="368911"/>
                  </a:cubicBezTo>
                  <a:lnTo>
                    <a:pt x="1077339" y="366634"/>
                  </a:lnTo>
                  <a:cubicBezTo>
                    <a:pt x="1077466" y="365549"/>
                    <a:pt x="1076179" y="364680"/>
                    <a:pt x="1075086" y="364680"/>
                  </a:cubicBezTo>
                  <a:lnTo>
                    <a:pt x="1075086" y="364680"/>
                  </a:lnTo>
                  <a:lnTo>
                    <a:pt x="1075086" y="364680"/>
                  </a:lnTo>
                  <a:cubicBezTo>
                    <a:pt x="1073994" y="364680"/>
                    <a:pt x="1072705" y="365549"/>
                    <a:pt x="1072834" y="366634"/>
                  </a:cubicBezTo>
                  <a:lnTo>
                    <a:pt x="1073122" y="369093"/>
                  </a:lnTo>
                  <a:cubicBezTo>
                    <a:pt x="1073191" y="369675"/>
                    <a:pt x="1072737" y="370187"/>
                    <a:pt x="1072150" y="370187"/>
                  </a:cubicBezTo>
                  <a:lnTo>
                    <a:pt x="1072150" y="370187"/>
                  </a:lnTo>
                  <a:cubicBezTo>
                    <a:pt x="1071565" y="370187"/>
                    <a:pt x="1071110" y="369675"/>
                    <a:pt x="1071178" y="369093"/>
                  </a:cubicBezTo>
                  <a:lnTo>
                    <a:pt x="1071468" y="366634"/>
                  </a:lnTo>
                  <a:cubicBezTo>
                    <a:pt x="1071595" y="365549"/>
                    <a:pt x="1070308" y="364680"/>
                    <a:pt x="1069215" y="364680"/>
                  </a:cubicBezTo>
                  <a:lnTo>
                    <a:pt x="1069215" y="364680"/>
                  </a:lnTo>
                  <a:lnTo>
                    <a:pt x="1069215" y="364680"/>
                  </a:lnTo>
                  <a:cubicBezTo>
                    <a:pt x="1068123" y="364680"/>
                    <a:pt x="1066834" y="365549"/>
                    <a:pt x="1066963" y="366634"/>
                  </a:cubicBezTo>
                  <a:lnTo>
                    <a:pt x="1067251" y="369093"/>
                  </a:lnTo>
                  <a:cubicBezTo>
                    <a:pt x="1067320" y="369675"/>
                    <a:pt x="1066866" y="370187"/>
                    <a:pt x="1066279" y="370187"/>
                  </a:cubicBezTo>
                  <a:lnTo>
                    <a:pt x="1066279" y="370187"/>
                  </a:lnTo>
                  <a:cubicBezTo>
                    <a:pt x="1065693" y="370187"/>
                    <a:pt x="1065239" y="369675"/>
                    <a:pt x="1065307" y="369093"/>
                  </a:cubicBezTo>
                  <a:lnTo>
                    <a:pt x="1065596" y="366634"/>
                  </a:lnTo>
                  <a:cubicBezTo>
                    <a:pt x="1065724" y="365549"/>
                    <a:pt x="1064436" y="364680"/>
                    <a:pt x="1063343" y="364680"/>
                  </a:cubicBezTo>
                  <a:lnTo>
                    <a:pt x="1063343" y="364680"/>
                  </a:lnTo>
                  <a:lnTo>
                    <a:pt x="1063343" y="364680"/>
                  </a:lnTo>
                  <a:cubicBezTo>
                    <a:pt x="1062252" y="364680"/>
                    <a:pt x="1060963" y="365549"/>
                    <a:pt x="1061092" y="366634"/>
                  </a:cubicBezTo>
                  <a:lnTo>
                    <a:pt x="1061381" y="369093"/>
                  </a:lnTo>
                  <a:cubicBezTo>
                    <a:pt x="1061449" y="369675"/>
                    <a:pt x="1060995" y="370187"/>
                    <a:pt x="1060408" y="370187"/>
                  </a:cubicBezTo>
                  <a:lnTo>
                    <a:pt x="1060408" y="370187"/>
                  </a:lnTo>
                  <a:cubicBezTo>
                    <a:pt x="1059822" y="370187"/>
                    <a:pt x="1059368" y="369675"/>
                    <a:pt x="1059436" y="369093"/>
                  </a:cubicBezTo>
                  <a:lnTo>
                    <a:pt x="1059948" y="364747"/>
                  </a:lnTo>
                  <a:cubicBezTo>
                    <a:pt x="1059998" y="364321"/>
                    <a:pt x="1059665" y="364013"/>
                    <a:pt x="1059259" y="364148"/>
                  </a:cubicBezTo>
                  <a:lnTo>
                    <a:pt x="1059259" y="364148"/>
                  </a:lnTo>
                  <a:cubicBezTo>
                    <a:pt x="1058885" y="364273"/>
                    <a:pt x="1058573" y="363996"/>
                    <a:pt x="1058573" y="363601"/>
                  </a:cubicBezTo>
                  <a:lnTo>
                    <a:pt x="1058573" y="292394"/>
                  </a:lnTo>
                  <a:lnTo>
                    <a:pt x="1057840" y="282121"/>
                  </a:lnTo>
                  <a:lnTo>
                    <a:pt x="1057840" y="281386"/>
                  </a:lnTo>
                  <a:cubicBezTo>
                    <a:pt x="1057840" y="280981"/>
                    <a:pt x="1058169" y="280653"/>
                    <a:pt x="1058573" y="280653"/>
                  </a:cubicBezTo>
                  <a:lnTo>
                    <a:pt x="1058573" y="280653"/>
                  </a:lnTo>
                  <a:cubicBezTo>
                    <a:pt x="1058978" y="280653"/>
                    <a:pt x="1059308" y="280323"/>
                    <a:pt x="1059308" y="279918"/>
                  </a:cubicBezTo>
                  <a:lnTo>
                    <a:pt x="1059308" y="278267"/>
                  </a:lnTo>
                  <a:cubicBezTo>
                    <a:pt x="1059308" y="277963"/>
                    <a:pt x="1059554" y="277716"/>
                    <a:pt x="1059857" y="277716"/>
                  </a:cubicBezTo>
                  <a:lnTo>
                    <a:pt x="1059857" y="277716"/>
                  </a:lnTo>
                  <a:cubicBezTo>
                    <a:pt x="1060162" y="277716"/>
                    <a:pt x="1060408" y="277470"/>
                    <a:pt x="1060408" y="277167"/>
                  </a:cubicBezTo>
                  <a:lnTo>
                    <a:pt x="1060408" y="270644"/>
                  </a:lnTo>
                  <a:cubicBezTo>
                    <a:pt x="1060408" y="270295"/>
                    <a:pt x="1060125" y="270011"/>
                    <a:pt x="1059775" y="270011"/>
                  </a:cubicBezTo>
                  <a:lnTo>
                    <a:pt x="1059775" y="270011"/>
                  </a:lnTo>
                  <a:cubicBezTo>
                    <a:pt x="1059497" y="270011"/>
                    <a:pt x="1059251" y="269829"/>
                    <a:pt x="1059170" y="269564"/>
                  </a:cubicBezTo>
                  <a:lnTo>
                    <a:pt x="1057890" y="265401"/>
                  </a:lnTo>
                  <a:cubicBezTo>
                    <a:pt x="1057857" y="265294"/>
                    <a:pt x="1057833" y="265185"/>
                    <a:pt x="1057820" y="265075"/>
                  </a:cubicBezTo>
                  <a:lnTo>
                    <a:pt x="1057820" y="265075"/>
                  </a:lnTo>
                  <a:cubicBezTo>
                    <a:pt x="1057569" y="262919"/>
                    <a:pt x="1054440" y="262919"/>
                    <a:pt x="1054190" y="265075"/>
                  </a:cubicBezTo>
                  <a:lnTo>
                    <a:pt x="1054190" y="265075"/>
                  </a:lnTo>
                  <a:cubicBezTo>
                    <a:pt x="1054177" y="265185"/>
                    <a:pt x="1054154" y="265294"/>
                    <a:pt x="1054122" y="265401"/>
                  </a:cubicBezTo>
                  <a:lnTo>
                    <a:pt x="1052840" y="269564"/>
                  </a:lnTo>
                  <a:cubicBezTo>
                    <a:pt x="1052759" y="269829"/>
                    <a:pt x="1052513" y="270011"/>
                    <a:pt x="1052235" y="270011"/>
                  </a:cubicBezTo>
                  <a:lnTo>
                    <a:pt x="1052180" y="270011"/>
                  </a:lnTo>
                  <a:cubicBezTo>
                    <a:pt x="1051861" y="270011"/>
                    <a:pt x="1051601" y="270270"/>
                    <a:pt x="1051601" y="270589"/>
                  </a:cubicBezTo>
                  <a:lnTo>
                    <a:pt x="1051601" y="270589"/>
                  </a:lnTo>
                  <a:cubicBezTo>
                    <a:pt x="1051601" y="271007"/>
                    <a:pt x="1051171" y="271287"/>
                    <a:pt x="1050789" y="271117"/>
                  </a:cubicBezTo>
                  <a:lnTo>
                    <a:pt x="1048699" y="270189"/>
                  </a:lnTo>
                  <a:cubicBezTo>
                    <a:pt x="1048436" y="270072"/>
                    <a:pt x="1048150" y="270011"/>
                    <a:pt x="1047861" y="270011"/>
                  </a:cubicBezTo>
                  <a:lnTo>
                    <a:pt x="1047399" y="270011"/>
                  </a:lnTo>
                  <a:cubicBezTo>
                    <a:pt x="1045059" y="270011"/>
                    <a:pt x="1043162" y="268113"/>
                    <a:pt x="1043162" y="265773"/>
                  </a:cubicBezTo>
                  <a:lnTo>
                    <a:pt x="1043162" y="258268"/>
                  </a:lnTo>
                  <a:cubicBezTo>
                    <a:pt x="1043162" y="257661"/>
                    <a:pt x="1042670" y="257168"/>
                    <a:pt x="1042061" y="257168"/>
                  </a:cubicBezTo>
                  <a:lnTo>
                    <a:pt x="1042061" y="257168"/>
                  </a:lnTo>
                  <a:cubicBezTo>
                    <a:pt x="1041454" y="257168"/>
                    <a:pt x="1040960" y="256676"/>
                    <a:pt x="1040960" y="256067"/>
                  </a:cubicBezTo>
                  <a:lnTo>
                    <a:pt x="1040960" y="236659"/>
                  </a:lnTo>
                  <a:cubicBezTo>
                    <a:pt x="1040960" y="236434"/>
                    <a:pt x="1040778" y="236253"/>
                    <a:pt x="1040553" y="236253"/>
                  </a:cubicBezTo>
                  <a:lnTo>
                    <a:pt x="1040553" y="236253"/>
                  </a:lnTo>
                  <a:cubicBezTo>
                    <a:pt x="1040362" y="236253"/>
                    <a:pt x="1040197" y="236119"/>
                    <a:pt x="1040156" y="235933"/>
                  </a:cubicBezTo>
                  <a:lnTo>
                    <a:pt x="1038865" y="230126"/>
                  </a:lnTo>
                  <a:cubicBezTo>
                    <a:pt x="1038802" y="229846"/>
                    <a:pt x="1038555" y="229647"/>
                    <a:pt x="1038268" y="229647"/>
                  </a:cubicBezTo>
                  <a:lnTo>
                    <a:pt x="1038268" y="229647"/>
                  </a:lnTo>
                  <a:cubicBezTo>
                    <a:pt x="1037931" y="229647"/>
                    <a:pt x="1037658" y="229374"/>
                    <a:pt x="1037658" y="229036"/>
                  </a:cubicBezTo>
                  <a:lnTo>
                    <a:pt x="1037658" y="219739"/>
                  </a:lnTo>
                  <a:cubicBezTo>
                    <a:pt x="1037658" y="219537"/>
                    <a:pt x="1037822" y="219373"/>
                    <a:pt x="1038024" y="219373"/>
                  </a:cubicBezTo>
                  <a:lnTo>
                    <a:pt x="1038024" y="219373"/>
                  </a:lnTo>
                  <a:cubicBezTo>
                    <a:pt x="1038227" y="219373"/>
                    <a:pt x="1038391" y="219208"/>
                    <a:pt x="1038391" y="219006"/>
                  </a:cubicBezTo>
                  <a:lnTo>
                    <a:pt x="1038391" y="215153"/>
                  </a:lnTo>
                  <a:cubicBezTo>
                    <a:pt x="1038391" y="214848"/>
                    <a:pt x="1038638" y="214602"/>
                    <a:pt x="1038942" y="214602"/>
                  </a:cubicBezTo>
                  <a:lnTo>
                    <a:pt x="1038942" y="214602"/>
                  </a:lnTo>
                  <a:cubicBezTo>
                    <a:pt x="1039245" y="214602"/>
                    <a:pt x="1039492" y="214356"/>
                    <a:pt x="1039492" y="214052"/>
                  </a:cubicBezTo>
                  <a:lnTo>
                    <a:pt x="1039492" y="208547"/>
                  </a:lnTo>
                  <a:cubicBezTo>
                    <a:pt x="1039492" y="208244"/>
                    <a:pt x="1039245" y="207997"/>
                    <a:pt x="1038942" y="207997"/>
                  </a:cubicBezTo>
                  <a:lnTo>
                    <a:pt x="1038942" y="207997"/>
                  </a:lnTo>
                  <a:cubicBezTo>
                    <a:pt x="1038638" y="207997"/>
                    <a:pt x="1038391" y="207751"/>
                    <a:pt x="1038391" y="207446"/>
                  </a:cubicBezTo>
                  <a:lnTo>
                    <a:pt x="1038391" y="193271"/>
                  </a:lnTo>
                  <a:cubicBezTo>
                    <a:pt x="1038391" y="193095"/>
                    <a:pt x="1038534" y="192952"/>
                    <a:pt x="1038710" y="192952"/>
                  </a:cubicBezTo>
                  <a:lnTo>
                    <a:pt x="1038710" y="192952"/>
                  </a:lnTo>
                  <a:cubicBezTo>
                    <a:pt x="1038920" y="192952"/>
                    <a:pt x="1039072" y="192754"/>
                    <a:pt x="1039019" y="192552"/>
                  </a:cubicBezTo>
                  <a:lnTo>
                    <a:pt x="1037658" y="187449"/>
                  </a:lnTo>
                  <a:lnTo>
                    <a:pt x="1036076" y="182930"/>
                  </a:lnTo>
                  <a:cubicBezTo>
                    <a:pt x="1035485" y="181240"/>
                    <a:pt x="1033890" y="180110"/>
                    <a:pt x="1032101" y="180110"/>
                  </a:cubicBezTo>
                  <a:lnTo>
                    <a:pt x="1032101" y="180110"/>
                  </a:lnTo>
                  <a:cubicBezTo>
                    <a:pt x="1030020" y="180110"/>
                    <a:pt x="1028251" y="178592"/>
                    <a:pt x="1027935" y="176536"/>
                  </a:cubicBezTo>
                  <a:lnTo>
                    <a:pt x="1018966" y="118062"/>
                  </a:lnTo>
                  <a:cubicBezTo>
                    <a:pt x="1018830" y="117185"/>
                    <a:pt x="1019856" y="116611"/>
                    <a:pt x="1020535" y="117184"/>
                  </a:cubicBezTo>
                  <a:lnTo>
                    <a:pt x="1020535" y="117184"/>
                  </a:lnTo>
                  <a:cubicBezTo>
                    <a:pt x="1021289" y="117823"/>
                    <a:pt x="1022400" y="117040"/>
                    <a:pt x="1022054" y="116114"/>
                  </a:cubicBezTo>
                  <a:lnTo>
                    <a:pt x="1021512" y="114671"/>
                  </a:lnTo>
                  <a:cubicBezTo>
                    <a:pt x="1021296" y="114094"/>
                    <a:pt x="1021494" y="113444"/>
                    <a:pt x="1021996" y="113085"/>
                  </a:cubicBezTo>
                  <a:lnTo>
                    <a:pt x="1022081" y="113024"/>
                  </a:lnTo>
                  <a:cubicBezTo>
                    <a:pt x="1023302" y="112152"/>
                    <a:pt x="1022625" y="110227"/>
                    <a:pt x="1021128" y="110310"/>
                  </a:cubicBezTo>
                  <a:lnTo>
                    <a:pt x="1020731" y="110332"/>
                  </a:lnTo>
                  <a:cubicBezTo>
                    <a:pt x="1020121" y="110366"/>
                    <a:pt x="1019576" y="109957"/>
                    <a:pt x="1019435" y="109363"/>
                  </a:cubicBezTo>
                  <a:lnTo>
                    <a:pt x="1019435" y="109363"/>
                  </a:lnTo>
                  <a:cubicBezTo>
                    <a:pt x="1019131" y="108068"/>
                    <a:pt x="1017289" y="108068"/>
                    <a:pt x="1016983" y="109363"/>
                  </a:cubicBezTo>
                  <a:lnTo>
                    <a:pt x="1016983" y="109363"/>
                  </a:lnTo>
                  <a:cubicBezTo>
                    <a:pt x="1016844" y="109957"/>
                    <a:pt x="1016297" y="110366"/>
                    <a:pt x="1015688" y="110332"/>
                  </a:cubicBezTo>
                  <a:lnTo>
                    <a:pt x="1015292" y="110310"/>
                  </a:lnTo>
                  <a:cubicBezTo>
                    <a:pt x="1013794" y="110227"/>
                    <a:pt x="1013118" y="112152"/>
                    <a:pt x="1014338" y="113024"/>
                  </a:cubicBezTo>
                  <a:lnTo>
                    <a:pt x="1014424" y="113085"/>
                  </a:lnTo>
                  <a:cubicBezTo>
                    <a:pt x="1014925" y="113444"/>
                    <a:pt x="1015124" y="114094"/>
                    <a:pt x="1014908" y="114671"/>
                  </a:cubicBezTo>
                  <a:lnTo>
                    <a:pt x="1014366" y="116114"/>
                  </a:lnTo>
                  <a:cubicBezTo>
                    <a:pt x="1014018" y="117040"/>
                    <a:pt x="1015129" y="117823"/>
                    <a:pt x="1015885" y="117184"/>
                  </a:cubicBezTo>
                  <a:lnTo>
                    <a:pt x="1015885" y="117184"/>
                  </a:lnTo>
                  <a:cubicBezTo>
                    <a:pt x="1016562" y="116611"/>
                    <a:pt x="1017588" y="117185"/>
                    <a:pt x="1017454" y="118062"/>
                  </a:cubicBezTo>
                  <a:lnTo>
                    <a:pt x="1008453" y="176734"/>
                  </a:lnTo>
                  <a:cubicBezTo>
                    <a:pt x="1008155" y="178676"/>
                    <a:pt x="1006485" y="180110"/>
                    <a:pt x="1004520" y="180110"/>
                  </a:cubicBezTo>
                  <a:lnTo>
                    <a:pt x="1004520" y="180110"/>
                  </a:lnTo>
                  <a:cubicBezTo>
                    <a:pt x="1002830" y="180110"/>
                    <a:pt x="1001323" y="181179"/>
                    <a:pt x="1000765" y="182774"/>
                  </a:cubicBezTo>
                  <a:lnTo>
                    <a:pt x="999129" y="187449"/>
                  </a:lnTo>
                  <a:lnTo>
                    <a:pt x="997767" y="192552"/>
                  </a:lnTo>
                  <a:cubicBezTo>
                    <a:pt x="997713" y="192754"/>
                    <a:pt x="997867" y="192952"/>
                    <a:pt x="998076" y="192952"/>
                  </a:cubicBezTo>
                  <a:lnTo>
                    <a:pt x="998076" y="192952"/>
                  </a:lnTo>
                  <a:cubicBezTo>
                    <a:pt x="998251" y="192952"/>
                    <a:pt x="998394" y="193095"/>
                    <a:pt x="998394" y="193271"/>
                  </a:cubicBezTo>
                  <a:lnTo>
                    <a:pt x="998394" y="207446"/>
                  </a:lnTo>
                  <a:cubicBezTo>
                    <a:pt x="998394" y="207751"/>
                    <a:pt x="998148" y="207997"/>
                    <a:pt x="997845" y="207997"/>
                  </a:cubicBezTo>
                  <a:lnTo>
                    <a:pt x="997845" y="207997"/>
                  </a:lnTo>
                  <a:cubicBezTo>
                    <a:pt x="997540" y="207997"/>
                    <a:pt x="997294" y="208244"/>
                    <a:pt x="997294" y="208547"/>
                  </a:cubicBezTo>
                  <a:lnTo>
                    <a:pt x="997294" y="214052"/>
                  </a:lnTo>
                  <a:cubicBezTo>
                    <a:pt x="997294" y="214356"/>
                    <a:pt x="997540" y="214602"/>
                    <a:pt x="997845" y="214602"/>
                  </a:cubicBezTo>
                  <a:lnTo>
                    <a:pt x="997845" y="214602"/>
                  </a:lnTo>
                  <a:cubicBezTo>
                    <a:pt x="998148" y="214602"/>
                    <a:pt x="998394" y="214848"/>
                    <a:pt x="998394" y="215153"/>
                  </a:cubicBezTo>
                  <a:lnTo>
                    <a:pt x="998394" y="219006"/>
                  </a:lnTo>
                  <a:cubicBezTo>
                    <a:pt x="998394" y="219208"/>
                    <a:pt x="998558" y="219373"/>
                    <a:pt x="998762" y="219373"/>
                  </a:cubicBezTo>
                  <a:lnTo>
                    <a:pt x="998762" y="219373"/>
                  </a:lnTo>
                  <a:cubicBezTo>
                    <a:pt x="998964" y="219373"/>
                    <a:pt x="999129" y="219537"/>
                    <a:pt x="999129" y="219739"/>
                  </a:cubicBezTo>
                  <a:lnTo>
                    <a:pt x="999129" y="230136"/>
                  </a:lnTo>
                  <a:cubicBezTo>
                    <a:pt x="999129" y="230475"/>
                    <a:pt x="998855" y="230748"/>
                    <a:pt x="998518" y="230748"/>
                  </a:cubicBezTo>
                  <a:lnTo>
                    <a:pt x="998518" y="230748"/>
                  </a:lnTo>
                  <a:cubicBezTo>
                    <a:pt x="998232" y="230748"/>
                    <a:pt x="997984" y="230947"/>
                    <a:pt x="997922" y="231227"/>
                  </a:cubicBezTo>
                  <a:lnTo>
                    <a:pt x="996667" y="236874"/>
                  </a:lnTo>
                  <a:cubicBezTo>
                    <a:pt x="996604" y="237154"/>
                    <a:pt x="996356" y="237353"/>
                    <a:pt x="996070" y="237353"/>
                  </a:cubicBezTo>
                  <a:lnTo>
                    <a:pt x="996070" y="237353"/>
                  </a:lnTo>
                  <a:cubicBezTo>
                    <a:pt x="995732" y="237353"/>
                    <a:pt x="995460" y="237626"/>
                    <a:pt x="995460" y="237963"/>
                  </a:cubicBezTo>
                  <a:lnTo>
                    <a:pt x="995460" y="257535"/>
                  </a:lnTo>
                  <a:cubicBezTo>
                    <a:pt x="995460" y="257940"/>
                    <a:pt x="995130" y="258268"/>
                    <a:pt x="994725" y="258268"/>
                  </a:cubicBezTo>
                  <a:lnTo>
                    <a:pt x="994725" y="258268"/>
                  </a:lnTo>
                  <a:cubicBezTo>
                    <a:pt x="994320" y="258268"/>
                    <a:pt x="993992" y="258598"/>
                    <a:pt x="993992" y="259003"/>
                  </a:cubicBezTo>
                  <a:lnTo>
                    <a:pt x="993992" y="269295"/>
                  </a:lnTo>
                  <a:cubicBezTo>
                    <a:pt x="993992" y="270299"/>
                    <a:pt x="993178" y="271112"/>
                    <a:pt x="992176" y="271112"/>
                  </a:cubicBezTo>
                  <a:lnTo>
                    <a:pt x="992176" y="271112"/>
                  </a:lnTo>
                  <a:cubicBezTo>
                    <a:pt x="991921" y="271112"/>
                    <a:pt x="991669" y="271165"/>
                    <a:pt x="991437" y="271268"/>
                  </a:cubicBezTo>
                  <a:lnTo>
                    <a:pt x="989300" y="272218"/>
                  </a:lnTo>
                  <a:cubicBezTo>
                    <a:pt x="988918" y="272389"/>
                    <a:pt x="988488" y="272108"/>
                    <a:pt x="988488" y="271689"/>
                  </a:cubicBezTo>
                  <a:lnTo>
                    <a:pt x="988488" y="271689"/>
                  </a:lnTo>
                  <a:cubicBezTo>
                    <a:pt x="988488" y="271371"/>
                    <a:pt x="988228" y="271112"/>
                    <a:pt x="987909" y="271112"/>
                  </a:cubicBezTo>
                  <a:lnTo>
                    <a:pt x="987854" y="271112"/>
                  </a:lnTo>
                  <a:cubicBezTo>
                    <a:pt x="987576" y="271112"/>
                    <a:pt x="987331" y="270930"/>
                    <a:pt x="987249" y="270665"/>
                  </a:cubicBezTo>
                  <a:lnTo>
                    <a:pt x="985968" y="266502"/>
                  </a:lnTo>
                  <a:cubicBezTo>
                    <a:pt x="985935" y="266394"/>
                    <a:pt x="985913" y="266286"/>
                    <a:pt x="985899" y="266175"/>
                  </a:cubicBezTo>
                  <a:lnTo>
                    <a:pt x="985899" y="266175"/>
                  </a:lnTo>
                  <a:cubicBezTo>
                    <a:pt x="985649" y="264020"/>
                    <a:pt x="982519" y="264020"/>
                    <a:pt x="982268" y="266175"/>
                  </a:cubicBezTo>
                  <a:lnTo>
                    <a:pt x="982268" y="266175"/>
                  </a:lnTo>
                  <a:cubicBezTo>
                    <a:pt x="982256" y="266286"/>
                    <a:pt x="982233" y="266394"/>
                    <a:pt x="982200" y="266502"/>
                  </a:cubicBezTo>
                  <a:lnTo>
                    <a:pt x="980919" y="270665"/>
                  </a:lnTo>
                  <a:cubicBezTo>
                    <a:pt x="980837" y="270930"/>
                    <a:pt x="980591" y="271112"/>
                    <a:pt x="980313" y="271112"/>
                  </a:cubicBezTo>
                  <a:lnTo>
                    <a:pt x="980313" y="271112"/>
                  </a:lnTo>
                  <a:cubicBezTo>
                    <a:pt x="979964" y="271112"/>
                    <a:pt x="979681" y="271396"/>
                    <a:pt x="979681" y="271745"/>
                  </a:cubicBezTo>
                  <a:lnTo>
                    <a:pt x="979681" y="278267"/>
                  </a:lnTo>
                  <a:cubicBezTo>
                    <a:pt x="979681" y="278571"/>
                    <a:pt x="979928" y="278817"/>
                    <a:pt x="980231" y="278817"/>
                  </a:cubicBezTo>
                  <a:lnTo>
                    <a:pt x="980231" y="278817"/>
                  </a:lnTo>
                  <a:cubicBezTo>
                    <a:pt x="980535" y="278817"/>
                    <a:pt x="980782" y="279064"/>
                    <a:pt x="980782" y="279368"/>
                  </a:cubicBezTo>
                  <a:lnTo>
                    <a:pt x="980782" y="281019"/>
                  </a:lnTo>
                  <a:cubicBezTo>
                    <a:pt x="980782" y="281424"/>
                    <a:pt x="981110" y="281753"/>
                    <a:pt x="981515" y="281753"/>
                  </a:cubicBezTo>
                  <a:lnTo>
                    <a:pt x="981515" y="281753"/>
                  </a:lnTo>
                  <a:cubicBezTo>
                    <a:pt x="981920" y="281753"/>
                    <a:pt x="982250" y="282081"/>
                    <a:pt x="982250" y="282487"/>
                  </a:cubicBezTo>
                  <a:lnTo>
                    <a:pt x="982250" y="283221"/>
                  </a:lnTo>
                  <a:lnTo>
                    <a:pt x="981515" y="293495"/>
                  </a:lnTo>
                  <a:lnTo>
                    <a:pt x="981515" y="370229"/>
                  </a:lnTo>
                  <a:cubicBezTo>
                    <a:pt x="981515" y="370611"/>
                    <a:pt x="981207" y="370921"/>
                    <a:pt x="980825" y="370921"/>
                  </a:cubicBezTo>
                  <a:lnTo>
                    <a:pt x="980825" y="370921"/>
                  </a:lnTo>
                  <a:cubicBezTo>
                    <a:pt x="980410" y="370921"/>
                    <a:pt x="980090" y="370560"/>
                    <a:pt x="980139" y="370149"/>
                  </a:cubicBezTo>
                  <a:lnTo>
                    <a:pt x="980465" y="367369"/>
                  </a:lnTo>
                  <a:cubicBezTo>
                    <a:pt x="980593" y="366284"/>
                    <a:pt x="979306" y="365413"/>
                    <a:pt x="978213" y="365413"/>
                  </a:cubicBezTo>
                  <a:lnTo>
                    <a:pt x="978213" y="365413"/>
                  </a:lnTo>
                  <a:lnTo>
                    <a:pt x="978213" y="365413"/>
                  </a:lnTo>
                  <a:cubicBezTo>
                    <a:pt x="977120" y="365413"/>
                    <a:pt x="975833" y="366284"/>
                    <a:pt x="975960" y="367369"/>
                  </a:cubicBezTo>
                  <a:lnTo>
                    <a:pt x="976249" y="369828"/>
                  </a:lnTo>
                  <a:cubicBezTo>
                    <a:pt x="976318" y="370409"/>
                    <a:pt x="975863" y="370921"/>
                    <a:pt x="975277" y="370921"/>
                  </a:cubicBezTo>
                  <a:lnTo>
                    <a:pt x="975277" y="370921"/>
                  </a:lnTo>
                  <a:cubicBezTo>
                    <a:pt x="974692" y="370921"/>
                    <a:pt x="974236" y="370409"/>
                    <a:pt x="974305" y="369828"/>
                  </a:cubicBezTo>
                  <a:lnTo>
                    <a:pt x="974595" y="367369"/>
                  </a:lnTo>
                  <a:cubicBezTo>
                    <a:pt x="974722" y="366284"/>
                    <a:pt x="973435" y="365413"/>
                    <a:pt x="972342" y="365413"/>
                  </a:cubicBezTo>
                  <a:lnTo>
                    <a:pt x="972342" y="365413"/>
                  </a:lnTo>
                  <a:lnTo>
                    <a:pt x="972342" y="365413"/>
                  </a:lnTo>
                  <a:cubicBezTo>
                    <a:pt x="971249" y="365413"/>
                    <a:pt x="969962" y="366284"/>
                    <a:pt x="970089" y="367369"/>
                  </a:cubicBezTo>
                  <a:lnTo>
                    <a:pt x="970378" y="369828"/>
                  </a:lnTo>
                  <a:cubicBezTo>
                    <a:pt x="970447" y="370409"/>
                    <a:pt x="969992" y="370921"/>
                    <a:pt x="969406" y="370921"/>
                  </a:cubicBezTo>
                  <a:lnTo>
                    <a:pt x="969406" y="370921"/>
                  </a:lnTo>
                  <a:cubicBezTo>
                    <a:pt x="968821" y="370921"/>
                    <a:pt x="968365" y="370409"/>
                    <a:pt x="968434" y="369828"/>
                  </a:cubicBezTo>
                  <a:lnTo>
                    <a:pt x="968724" y="367369"/>
                  </a:lnTo>
                  <a:cubicBezTo>
                    <a:pt x="968851" y="366284"/>
                    <a:pt x="967564" y="365413"/>
                    <a:pt x="966471" y="365413"/>
                  </a:cubicBezTo>
                  <a:lnTo>
                    <a:pt x="966471" y="365413"/>
                  </a:lnTo>
                  <a:lnTo>
                    <a:pt x="966471" y="365413"/>
                  </a:lnTo>
                  <a:cubicBezTo>
                    <a:pt x="965378" y="365413"/>
                    <a:pt x="964090" y="366284"/>
                    <a:pt x="964218" y="367369"/>
                  </a:cubicBezTo>
                  <a:lnTo>
                    <a:pt x="964507" y="369828"/>
                  </a:lnTo>
                  <a:cubicBezTo>
                    <a:pt x="964575" y="370409"/>
                    <a:pt x="964121" y="370921"/>
                    <a:pt x="963535" y="370921"/>
                  </a:cubicBezTo>
                  <a:lnTo>
                    <a:pt x="963535" y="370921"/>
                  </a:lnTo>
                  <a:cubicBezTo>
                    <a:pt x="962950" y="370921"/>
                    <a:pt x="962494" y="370409"/>
                    <a:pt x="962563" y="369828"/>
                  </a:cubicBezTo>
                  <a:lnTo>
                    <a:pt x="962853" y="367369"/>
                  </a:lnTo>
                  <a:cubicBezTo>
                    <a:pt x="962980" y="366284"/>
                    <a:pt x="961693" y="365413"/>
                    <a:pt x="960600" y="365413"/>
                  </a:cubicBezTo>
                  <a:lnTo>
                    <a:pt x="960600" y="365413"/>
                  </a:lnTo>
                  <a:lnTo>
                    <a:pt x="960600" y="365413"/>
                  </a:lnTo>
                  <a:cubicBezTo>
                    <a:pt x="959507" y="365413"/>
                    <a:pt x="958219" y="366284"/>
                    <a:pt x="958347" y="367369"/>
                  </a:cubicBezTo>
                  <a:lnTo>
                    <a:pt x="958636" y="369828"/>
                  </a:lnTo>
                  <a:cubicBezTo>
                    <a:pt x="958704" y="370409"/>
                    <a:pt x="958250" y="370921"/>
                    <a:pt x="957664" y="370921"/>
                  </a:cubicBezTo>
                  <a:lnTo>
                    <a:pt x="957664" y="370921"/>
                  </a:lnTo>
                  <a:cubicBezTo>
                    <a:pt x="957077" y="370921"/>
                    <a:pt x="956624" y="370409"/>
                    <a:pt x="956692" y="369828"/>
                  </a:cubicBezTo>
                  <a:lnTo>
                    <a:pt x="956980" y="367369"/>
                  </a:lnTo>
                  <a:cubicBezTo>
                    <a:pt x="957109" y="366284"/>
                    <a:pt x="955821" y="365413"/>
                    <a:pt x="954728" y="365413"/>
                  </a:cubicBezTo>
                  <a:lnTo>
                    <a:pt x="954728" y="365413"/>
                  </a:lnTo>
                  <a:lnTo>
                    <a:pt x="954728" y="365413"/>
                  </a:lnTo>
                  <a:cubicBezTo>
                    <a:pt x="953635" y="365413"/>
                    <a:pt x="952348" y="366284"/>
                    <a:pt x="952475" y="367369"/>
                  </a:cubicBezTo>
                  <a:lnTo>
                    <a:pt x="952680" y="369098"/>
                  </a:lnTo>
                  <a:cubicBezTo>
                    <a:pt x="952794" y="370068"/>
                    <a:pt x="952036" y="370921"/>
                    <a:pt x="951058" y="370921"/>
                  </a:cubicBezTo>
                  <a:lnTo>
                    <a:pt x="951058" y="370921"/>
                  </a:lnTo>
                  <a:cubicBezTo>
                    <a:pt x="950082" y="370921"/>
                    <a:pt x="949324" y="370068"/>
                    <a:pt x="949438" y="369098"/>
                  </a:cubicBezTo>
                  <a:lnTo>
                    <a:pt x="949641" y="367369"/>
                  </a:lnTo>
                  <a:cubicBezTo>
                    <a:pt x="949770" y="366284"/>
                    <a:pt x="948482" y="365413"/>
                    <a:pt x="947390" y="365413"/>
                  </a:cubicBezTo>
                  <a:lnTo>
                    <a:pt x="947390" y="365413"/>
                  </a:lnTo>
                  <a:lnTo>
                    <a:pt x="947390" y="365413"/>
                  </a:lnTo>
                  <a:cubicBezTo>
                    <a:pt x="946297" y="365413"/>
                    <a:pt x="945009" y="366284"/>
                    <a:pt x="945138" y="367369"/>
                  </a:cubicBezTo>
                  <a:lnTo>
                    <a:pt x="945405" y="369645"/>
                  </a:lnTo>
                  <a:cubicBezTo>
                    <a:pt x="945485" y="370324"/>
                    <a:pt x="944954" y="370921"/>
                    <a:pt x="944270" y="370921"/>
                  </a:cubicBezTo>
                  <a:lnTo>
                    <a:pt x="944270" y="370921"/>
                  </a:lnTo>
                  <a:cubicBezTo>
                    <a:pt x="943587" y="370921"/>
                    <a:pt x="943057" y="370324"/>
                    <a:pt x="943137" y="369645"/>
                  </a:cubicBezTo>
                  <a:lnTo>
                    <a:pt x="943404" y="367369"/>
                  </a:lnTo>
                  <a:cubicBezTo>
                    <a:pt x="943532" y="366284"/>
                    <a:pt x="942245" y="365413"/>
                    <a:pt x="941152" y="365413"/>
                  </a:cubicBezTo>
                  <a:lnTo>
                    <a:pt x="941152" y="365413"/>
                  </a:lnTo>
                  <a:lnTo>
                    <a:pt x="941152" y="365413"/>
                  </a:lnTo>
                  <a:cubicBezTo>
                    <a:pt x="940059" y="365413"/>
                    <a:pt x="938771" y="366284"/>
                    <a:pt x="938899" y="367369"/>
                  </a:cubicBezTo>
                  <a:lnTo>
                    <a:pt x="939226" y="370149"/>
                  </a:lnTo>
                  <a:cubicBezTo>
                    <a:pt x="939275" y="370560"/>
                    <a:pt x="938953" y="370921"/>
                    <a:pt x="938540" y="370921"/>
                  </a:cubicBezTo>
                  <a:lnTo>
                    <a:pt x="938540" y="370921"/>
                  </a:lnTo>
                  <a:cubicBezTo>
                    <a:pt x="938158" y="370921"/>
                    <a:pt x="937848" y="370611"/>
                    <a:pt x="937848" y="370229"/>
                  </a:cubicBezTo>
                  <a:lnTo>
                    <a:pt x="937848" y="357160"/>
                  </a:lnTo>
                  <a:cubicBezTo>
                    <a:pt x="937848" y="357059"/>
                    <a:pt x="937931" y="356977"/>
                    <a:pt x="938032" y="356977"/>
                  </a:cubicBezTo>
                  <a:lnTo>
                    <a:pt x="938032" y="356977"/>
                  </a:lnTo>
                  <a:cubicBezTo>
                    <a:pt x="938133" y="356977"/>
                    <a:pt x="938216" y="356895"/>
                    <a:pt x="938216" y="356794"/>
                  </a:cubicBezTo>
                  <a:lnTo>
                    <a:pt x="938216" y="354958"/>
                  </a:lnTo>
                  <a:cubicBezTo>
                    <a:pt x="938216" y="353844"/>
                    <a:pt x="937312" y="352940"/>
                    <a:pt x="936198" y="352940"/>
                  </a:cubicBezTo>
                  <a:lnTo>
                    <a:pt x="935362" y="352940"/>
                  </a:lnTo>
                  <a:cubicBezTo>
                    <a:pt x="934027" y="352940"/>
                    <a:pt x="932870" y="352013"/>
                    <a:pt x="932577" y="350711"/>
                  </a:cubicBezTo>
                  <a:lnTo>
                    <a:pt x="932577" y="350711"/>
                  </a:lnTo>
                  <a:cubicBezTo>
                    <a:pt x="931905" y="347725"/>
                    <a:pt x="927649" y="347716"/>
                    <a:pt x="926978" y="350701"/>
                  </a:cubicBezTo>
                  <a:lnTo>
                    <a:pt x="926795" y="351508"/>
                  </a:lnTo>
                  <a:cubicBezTo>
                    <a:pt x="926608" y="352346"/>
                    <a:pt x="925864" y="352940"/>
                    <a:pt x="925006" y="352940"/>
                  </a:cubicBezTo>
                  <a:lnTo>
                    <a:pt x="925006" y="352940"/>
                  </a:lnTo>
                  <a:cubicBezTo>
                    <a:pt x="923993" y="352940"/>
                    <a:pt x="923172" y="353762"/>
                    <a:pt x="923172" y="354774"/>
                  </a:cubicBezTo>
                  <a:lnTo>
                    <a:pt x="923172" y="356610"/>
                  </a:lnTo>
                  <a:cubicBezTo>
                    <a:pt x="923172" y="356812"/>
                    <a:pt x="923336" y="356977"/>
                    <a:pt x="923538" y="356977"/>
                  </a:cubicBezTo>
                  <a:lnTo>
                    <a:pt x="923538" y="356977"/>
                  </a:lnTo>
                  <a:cubicBezTo>
                    <a:pt x="923741" y="356977"/>
                    <a:pt x="923905" y="357141"/>
                    <a:pt x="923905" y="357343"/>
                  </a:cubicBezTo>
                  <a:lnTo>
                    <a:pt x="923905" y="370229"/>
                  </a:lnTo>
                  <a:cubicBezTo>
                    <a:pt x="923905" y="370611"/>
                    <a:pt x="923596" y="370921"/>
                    <a:pt x="923214" y="370921"/>
                  </a:cubicBezTo>
                  <a:lnTo>
                    <a:pt x="923214" y="370921"/>
                  </a:lnTo>
                  <a:cubicBezTo>
                    <a:pt x="922801" y="370921"/>
                    <a:pt x="922480" y="370560"/>
                    <a:pt x="922528" y="370149"/>
                  </a:cubicBezTo>
                  <a:lnTo>
                    <a:pt x="922856" y="367369"/>
                  </a:lnTo>
                  <a:cubicBezTo>
                    <a:pt x="922983" y="366284"/>
                    <a:pt x="921696" y="365413"/>
                    <a:pt x="920603" y="365413"/>
                  </a:cubicBezTo>
                  <a:lnTo>
                    <a:pt x="920603" y="365413"/>
                  </a:lnTo>
                  <a:lnTo>
                    <a:pt x="920603" y="365413"/>
                  </a:lnTo>
                  <a:cubicBezTo>
                    <a:pt x="919510" y="365413"/>
                    <a:pt x="918222" y="366284"/>
                    <a:pt x="918350" y="367369"/>
                  </a:cubicBezTo>
                  <a:lnTo>
                    <a:pt x="918639" y="369828"/>
                  </a:lnTo>
                  <a:cubicBezTo>
                    <a:pt x="918707" y="370409"/>
                    <a:pt x="918253" y="370921"/>
                    <a:pt x="917667" y="370921"/>
                  </a:cubicBezTo>
                  <a:lnTo>
                    <a:pt x="917667" y="370921"/>
                  </a:lnTo>
                  <a:cubicBezTo>
                    <a:pt x="917082" y="370921"/>
                    <a:pt x="916626" y="370409"/>
                    <a:pt x="916695" y="369828"/>
                  </a:cubicBezTo>
                  <a:lnTo>
                    <a:pt x="916985" y="367369"/>
                  </a:lnTo>
                  <a:cubicBezTo>
                    <a:pt x="917112" y="366284"/>
                    <a:pt x="915825" y="365413"/>
                    <a:pt x="914732" y="365413"/>
                  </a:cubicBezTo>
                  <a:lnTo>
                    <a:pt x="914732" y="365413"/>
                  </a:lnTo>
                  <a:lnTo>
                    <a:pt x="914732" y="365413"/>
                  </a:lnTo>
                  <a:cubicBezTo>
                    <a:pt x="913639" y="365413"/>
                    <a:pt x="912351" y="366284"/>
                    <a:pt x="912479" y="367369"/>
                  </a:cubicBezTo>
                  <a:lnTo>
                    <a:pt x="912768" y="369828"/>
                  </a:lnTo>
                  <a:cubicBezTo>
                    <a:pt x="912836" y="370409"/>
                    <a:pt x="912382" y="370921"/>
                    <a:pt x="911796" y="370921"/>
                  </a:cubicBezTo>
                  <a:lnTo>
                    <a:pt x="911796" y="370921"/>
                  </a:lnTo>
                  <a:cubicBezTo>
                    <a:pt x="911209" y="370921"/>
                    <a:pt x="910756" y="370409"/>
                    <a:pt x="910824" y="369828"/>
                  </a:cubicBezTo>
                  <a:lnTo>
                    <a:pt x="911112" y="367369"/>
                  </a:lnTo>
                  <a:cubicBezTo>
                    <a:pt x="911241" y="366284"/>
                    <a:pt x="909953" y="365413"/>
                    <a:pt x="908860" y="365413"/>
                  </a:cubicBezTo>
                  <a:lnTo>
                    <a:pt x="908860" y="365413"/>
                  </a:lnTo>
                  <a:lnTo>
                    <a:pt x="908860" y="365413"/>
                  </a:lnTo>
                  <a:cubicBezTo>
                    <a:pt x="907767" y="365413"/>
                    <a:pt x="906480" y="366284"/>
                    <a:pt x="906607" y="367369"/>
                  </a:cubicBezTo>
                  <a:lnTo>
                    <a:pt x="906833" y="369281"/>
                  </a:lnTo>
                  <a:cubicBezTo>
                    <a:pt x="906935" y="370153"/>
                    <a:pt x="906253" y="370921"/>
                    <a:pt x="905374" y="370921"/>
                  </a:cubicBezTo>
                  <a:lnTo>
                    <a:pt x="905374" y="370921"/>
                  </a:lnTo>
                  <a:cubicBezTo>
                    <a:pt x="904495" y="370921"/>
                    <a:pt x="903813" y="370153"/>
                    <a:pt x="903916" y="369281"/>
                  </a:cubicBezTo>
                  <a:lnTo>
                    <a:pt x="904141" y="367369"/>
                  </a:lnTo>
                  <a:cubicBezTo>
                    <a:pt x="904269" y="366284"/>
                    <a:pt x="902981" y="365413"/>
                    <a:pt x="901888" y="365413"/>
                  </a:cubicBezTo>
                  <a:lnTo>
                    <a:pt x="901888" y="365413"/>
                  </a:lnTo>
                  <a:lnTo>
                    <a:pt x="901888" y="365413"/>
                  </a:lnTo>
                  <a:cubicBezTo>
                    <a:pt x="900795" y="365413"/>
                    <a:pt x="899508" y="366284"/>
                    <a:pt x="899636" y="367369"/>
                  </a:cubicBezTo>
                  <a:lnTo>
                    <a:pt x="899925" y="369828"/>
                  </a:lnTo>
                  <a:cubicBezTo>
                    <a:pt x="899994" y="370409"/>
                    <a:pt x="899539" y="370921"/>
                    <a:pt x="898953" y="370921"/>
                  </a:cubicBezTo>
                  <a:lnTo>
                    <a:pt x="898953" y="370921"/>
                  </a:lnTo>
                  <a:cubicBezTo>
                    <a:pt x="898367" y="370921"/>
                    <a:pt x="897912" y="370409"/>
                    <a:pt x="897981" y="369828"/>
                  </a:cubicBezTo>
                  <a:lnTo>
                    <a:pt x="898270" y="367369"/>
                  </a:lnTo>
                  <a:cubicBezTo>
                    <a:pt x="898397" y="366284"/>
                    <a:pt x="897110" y="365413"/>
                    <a:pt x="896017" y="365413"/>
                  </a:cubicBezTo>
                  <a:lnTo>
                    <a:pt x="896017" y="365413"/>
                  </a:lnTo>
                  <a:lnTo>
                    <a:pt x="896017" y="365413"/>
                  </a:lnTo>
                  <a:cubicBezTo>
                    <a:pt x="894924" y="365413"/>
                    <a:pt x="893637" y="366284"/>
                    <a:pt x="893765" y="367369"/>
                  </a:cubicBezTo>
                  <a:lnTo>
                    <a:pt x="894055" y="369828"/>
                  </a:lnTo>
                  <a:cubicBezTo>
                    <a:pt x="894123" y="370409"/>
                    <a:pt x="893668" y="370921"/>
                    <a:pt x="893082" y="370921"/>
                  </a:cubicBezTo>
                  <a:lnTo>
                    <a:pt x="893082" y="370921"/>
                  </a:lnTo>
                  <a:cubicBezTo>
                    <a:pt x="892496" y="370921"/>
                    <a:pt x="892041" y="370409"/>
                    <a:pt x="892109" y="369828"/>
                  </a:cubicBezTo>
                  <a:lnTo>
                    <a:pt x="892399" y="367369"/>
                  </a:lnTo>
                  <a:cubicBezTo>
                    <a:pt x="892526" y="366284"/>
                    <a:pt x="891239" y="365413"/>
                    <a:pt x="890146" y="365413"/>
                  </a:cubicBezTo>
                  <a:lnTo>
                    <a:pt x="890146" y="365413"/>
                  </a:lnTo>
                  <a:lnTo>
                    <a:pt x="890146" y="365413"/>
                  </a:lnTo>
                  <a:cubicBezTo>
                    <a:pt x="889053" y="365413"/>
                    <a:pt x="887766" y="366284"/>
                    <a:pt x="887894" y="367369"/>
                  </a:cubicBezTo>
                  <a:lnTo>
                    <a:pt x="888182" y="369828"/>
                  </a:lnTo>
                  <a:cubicBezTo>
                    <a:pt x="888252" y="370409"/>
                    <a:pt x="887797" y="370921"/>
                    <a:pt x="887210" y="370921"/>
                  </a:cubicBezTo>
                  <a:lnTo>
                    <a:pt x="887210" y="370921"/>
                  </a:lnTo>
                  <a:cubicBezTo>
                    <a:pt x="886625" y="370921"/>
                    <a:pt x="886170" y="370409"/>
                    <a:pt x="886238" y="369828"/>
                  </a:cubicBezTo>
                  <a:lnTo>
                    <a:pt x="886528" y="367369"/>
                  </a:lnTo>
                  <a:cubicBezTo>
                    <a:pt x="886655" y="366284"/>
                    <a:pt x="885368" y="365413"/>
                    <a:pt x="884275" y="365413"/>
                  </a:cubicBezTo>
                  <a:lnTo>
                    <a:pt x="884275" y="365413"/>
                  </a:lnTo>
                  <a:lnTo>
                    <a:pt x="884275" y="365413"/>
                  </a:lnTo>
                  <a:cubicBezTo>
                    <a:pt x="883183" y="365413"/>
                    <a:pt x="881894" y="366284"/>
                    <a:pt x="882023" y="367369"/>
                  </a:cubicBezTo>
                  <a:lnTo>
                    <a:pt x="882311" y="369828"/>
                  </a:lnTo>
                  <a:cubicBezTo>
                    <a:pt x="882380" y="370409"/>
                    <a:pt x="881926" y="370921"/>
                    <a:pt x="881339" y="370921"/>
                  </a:cubicBezTo>
                  <a:lnTo>
                    <a:pt x="881339" y="370921"/>
                  </a:lnTo>
                  <a:cubicBezTo>
                    <a:pt x="880754" y="370921"/>
                    <a:pt x="880299" y="370409"/>
                    <a:pt x="880367" y="369828"/>
                  </a:cubicBezTo>
                  <a:lnTo>
                    <a:pt x="880657" y="367369"/>
                  </a:lnTo>
                  <a:cubicBezTo>
                    <a:pt x="880784" y="366284"/>
                    <a:pt x="879497" y="365413"/>
                    <a:pt x="878404" y="365413"/>
                  </a:cubicBezTo>
                  <a:lnTo>
                    <a:pt x="878404" y="365413"/>
                  </a:lnTo>
                  <a:lnTo>
                    <a:pt x="878404" y="365413"/>
                  </a:lnTo>
                  <a:cubicBezTo>
                    <a:pt x="877312" y="365413"/>
                    <a:pt x="876023" y="366284"/>
                    <a:pt x="876152" y="367369"/>
                  </a:cubicBezTo>
                  <a:lnTo>
                    <a:pt x="876440" y="369828"/>
                  </a:lnTo>
                  <a:cubicBezTo>
                    <a:pt x="876509" y="370409"/>
                    <a:pt x="876055" y="370921"/>
                    <a:pt x="875468" y="370921"/>
                  </a:cubicBezTo>
                  <a:lnTo>
                    <a:pt x="875468" y="370921"/>
                  </a:lnTo>
                  <a:cubicBezTo>
                    <a:pt x="874882" y="370921"/>
                    <a:pt x="874428" y="370409"/>
                    <a:pt x="874496" y="369828"/>
                  </a:cubicBezTo>
                  <a:lnTo>
                    <a:pt x="874786" y="367369"/>
                  </a:lnTo>
                  <a:cubicBezTo>
                    <a:pt x="874913" y="366284"/>
                    <a:pt x="873625" y="365413"/>
                    <a:pt x="872534" y="365413"/>
                  </a:cubicBezTo>
                  <a:lnTo>
                    <a:pt x="872534" y="365413"/>
                  </a:lnTo>
                  <a:lnTo>
                    <a:pt x="872534" y="365413"/>
                  </a:lnTo>
                  <a:cubicBezTo>
                    <a:pt x="871441" y="365413"/>
                    <a:pt x="870152" y="366284"/>
                    <a:pt x="870281" y="367369"/>
                  </a:cubicBezTo>
                  <a:lnTo>
                    <a:pt x="870570" y="369828"/>
                  </a:lnTo>
                  <a:cubicBezTo>
                    <a:pt x="870638" y="370409"/>
                    <a:pt x="870184" y="370921"/>
                    <a:pt x="869597" y="370921"/>
                  </a:cubicBezTo>
                  <a:lnTo>
                    <a:pt x="869597" y="370921"/>
                  </a:lnTo>
                  <a:cubicBezTo>
                    <a:pt x="869011" y="370921"/>
                    <a:pt x="868557" y="370409"/>
                    <a:pt x="868625" y="369828"/>
                  </a:cubicBezTo>
                  <a:lnTo>
                    <a:pt x="868914" y="367369"/>
                  </a:lnTo>
                  <a:cubicBezTo>
                    <a:pt x="869042" y="366284"/>
                    <a:pt x="867754" y="365413"/>
                    <a:pt x="866661" y="365413"/>
                  </a:cubicBezTo>
                  <a:lnTo>
                    <a:pt x="866661" y="365413"/>
                  </a:lnTo>
                  <a:lnTo>
                    <a:pt x="866661" y="365413"/>
                  </a:lnTo>
                  <a:cubicBezTo>
                    <a:pt x="865568" y="365413"/>
                    <a:pt x="864281" y="366284"/>
                    <a:pt x="864409" y="367369"/>
                  </a:cubicBezTo>
                  <a:lnTo>
                    <a:pt x="864623" y="369185"/>
                  </a:lnTo>
                  <a:cubicBezTo>
                    <a:pt x="864731" y="370108"/>
                    <a:pt x="864010" y="370921"/>
                    <a:pt x="863078" y="370921"/>
                  </a:cubicBezTo>
                  <a:lnTo>
                    <a:pt x="863078" y="370921"/>
                  </a:lnTo>
                  <a:cubicBezTo>
                    <a:pt x="862220" y="370921"/>
                    <a:pt x="861525" y="370224"/>
                    <a:pt x="861525" y="369366"/>
                  </a:cubicBezTo>
                  <a:lnTo>
                    <a:pt x="861525" y="365233"/>
                  </a:lnTo>
                  <a:cubicBezTo>
                    <a:pt x="861525" y="364727"/>
                    <a:pt x="861114" y="364315"/>
                    <a:pt x="860607" y="364315"/>
                  </a:cubicBezTo>
                  <a:lnTo>
                    <a:pt x="860607" y="364315"/>
                  </a:lnTo>
                  <a:cubicBezTo>
                    <a:pt x="860100" y="364315"/>
                    <a:pt x="859690" y="363904"/>
                    <a:pt x="859690" y="363398"/>
                  </a:cubicBezTo>
                  <a:lnTo>
                    <a:pt x="859690" y="359362"/>
                  </a:lnTo>
                  <a:cubicBezTo>
                    <a:pt x="859690" y="359260"/>
                    <a:pt x="859772" y="359179"/>
                    <a:pt x="859873" y="359179"/>
                  </a:cubicBezTo>
                  <a:lnTo>
                    <a:pt x="859873" y="359179"/>
                  </a:lnTo>
                  <a:cubicBezTo>
                    <a:pt x="859974" y="359179"/>
                    <a:pt x="860057" y="359096"/>
                    <a:pt x="860057" y="358995"/>
                  </a:cubicBezTo>
                  <a:lnTo>
                    <a:pt x="860057" y="356059"/>
                  </a:lnTo>
                  <a:cubicBezTo>
                    <a:pt x="860057" y="355756"/>
                    <a:pt x="859810" y="355509"/>
                    <a:pt x="859506" y="355509"/>
                  </a:cubicBezTo>
                  <a:lnTo>
                    <a:pt x="859506" y="355509"/>
                  </a:lnTo>
                  <a:cubicBezTo>
                    <a:pt x="859203" y="355509"/>
                    <a:pt x="858956" y="355263"/>
                    <a:pt x="858956" y="354958"/>
                  </a:cubicBezTo>
                  <a:lnTo>
                    <a:pt x="858956" y="354214"/>
                  </a:lnTo>
                  <a:cubicBezTo>
                    <a:pt x="858956" y="354099"/>
                    <a:pt x="858941" y="353985"/>
                    <a:pt x="858910" y="353875"/>
                  </a:cubicBezTo>
                  <a:lnTo>
                    <a:pt x="855763" y="342333"/>
                  </a:lnTo>
                  <a:cubicBezTo>
                    <a:pt x="855708" y="342131"/>
                    <a:pt x="855860" y="341932"/>
                    <a:pt x="856070" y="341932"/>
                  </a:cubicBezTo>
                  <a:lnTo>
                    <a:pt x="856070" y="341932"/>
                  </a:lnTo>
                  <a:cubicBezTo>
                    <a:pt x="856245" y="341932"/>
                    <a:pt x="856388" y="341790"/>
                    <a:pt x="856388" y="341614"/>
                  </a:cubicBezTo>
                  <a:lnTo>
                    <a:pt x="856388" y="340831"/>
                  </a:lnTo>
                  <a:cubicBezTo>
                    <a:pt x="856388" y="340628"/>
                    <a:pt x="856224" y="340464"/>
                    <a:pt x="856020" y="340464"/>
                  </a:cubicBezTo>
                  <a:lnTo>
                    <a:pt x="856020" y="340464"/>
                  </a:lnTo>
                  <a:cubicBezTo>
                    <a:pt x="855818" y="340464"/>
                    <a:pt x="855654" y="340300"/>
                    <a:pt x="855654" y="340098"/>
                  </a:cubicBezTo>
                  <a:lnTo>
                    <a:pt x="855654" y="331291"/>
                  </a:lnTo>
                  <a:cubicBezTo>
                    <a:pt x="855654" y="331087"/>
                    <a:pt x="855818" y="330923"/>
                    <a:pt x="856020" y="330923"/>
                  </a:cubicBezTo>
                  <a:lnTo>
                    <a:pt x="856020" y="330923"/>
                  </a:lnTo>
                  <a:cubicBezTo>
                    <a:pt x="856224" y="330923"/>
                    <a:pt x="856388" y="330759"/>
                    <a:pt x="856388" y="330556"/>
                  </a:cubicBezTo>
                  <a:lnTo>
                    <a:pt x="856388" y="330190"/>
                  </a:lnTo>
                  <a:cubicBezTo>
                    <a:pt x="856388" y="329785"/>
                    <a:pt x="856058" y="329455"/>
                    <a:pt x="855654" y="329455"/>
                  </a:cubicBezTo>
                  <a:lnTo>
                    <a:pt x="854665" y="329455"/>
                  </a:lnTo>
                  <a:cubicBezTo>
                    <a:pt x="853938" y="329455"/>
                    <a:pt x="853289" y="328999"/>
                    <a:pt x="853043" y="328313"/>
                  </a:cubicBezTo>
                  <a:lnTo>
                    <a:pt x="852714" y="327390"/>
                  </a:lnTo>
                  <a:cubicBezTo>
                    <a:pt x="851730" y="324635"/>
                    <a:pt x="847835" y="324635"/>
                    <a:pt x="846851" y="327390"/>
                  </a:cubicBezTo>
                  <a:lnTo>
                    <a:pt x="846522" y="328313"/>
                  </a:lnTo>
                  <a:cubicBezTo>
                    <a:pt x="846276" y="328999"/>
                    <a:pt x="845627" y="329455"/>
                    <a:pt x="844899" y="329455"/>
                  </a:cubicBezTo>
                  <a:lnTo>
                    <a:pt x="843911" y="329455"/>
                  </a:lnTo>
                  <a:cubicBezTo>
                    <a:pt x="843506" y="329455"/>
                    <a:pt x="843178" y="329785"/>
                    <a:pt x="843178" y="330190"/>
                  </a:cubicBezTo>
                  <a:lnTo>
                    <a:pt x="843178" y="330556"/>
                  </a:lnTo>
                  <a:cubicBezTo>
                    <a:pt x="843178" y="330759"/>
                    <a:pt x="843342" y="330923"/>
                    <a:pt x="843545" y="330923"/>
                  </a:cubicBezTo>
                  <a:lnTo>
                    <a:pt x="843545" y="330923"/>
                  </a:lnTo>
                  <a:cubicBezTo>
                    <a:pt x="843747" y="330923"/>
                    <a:pt x="843911" y="331087"/>
                    <a:pt x="843911" y="331291"/>
                  </a:cubicBezTo>
                  <a:lnTo>
                    <a:pt x="843911" y="340098"/>
                  </a:lnTo>
                  <a:cubicBezTo>
                    <a:pt x="843911" y="340300"/>
                    <a:pt x="843747" y="340464"/>
                    <a:pt x="843545" y="340464"/>
                  </a:cubicBezTo>
                  <a:lnTo>
                    <a:pt x="843545" y="340464"/>
                  </a:lnTo>
                  <a:cubicBezTo>
                    <a:pt x="843342" y="340464"/>
                    <a:pt x="843178" y="340628"/>
                    <a:pt x="843178" y="340831"/>
                  </a:cubicBezTo>
                  <a:lnTo>
                    <a:pt x="843178" y="341614"/>
                  </a:lnTo>
                  <a:cubicBezTo>
                    <a:pt x="843178" y="341790"/>
                    <a:pt x="843319" y="341932"/>
                    <a:pt x="843495" y="341932"/>
                  </a:cubicBezTo>
                  <a:lnTo>
                    <a:pt x="843495" y="341932"/>
                  </a:lnTo>
                  <a:cubicBezTo>
                    <a:pt x="843705" y="341932"/>
                    <a:pt x="843857" y="342131"/>
                    <a:pt x="843802" y="342333"/>
                  </a:cubicBezTo>
                  <a:lnTo>
                    <a:pt x="840655" y="353875"/>
                  </a:lnTo>
                  <a:cubicBezTo>
                    <a:pt x="840625" y="353985"/>
                    <a:pt x="840609" y="354099"/>
                    <a:pt x="840609" y="354214"/>
                  </a:cubicBezTo>
                  <a:lnTo>
                    <a:pt x="840609" y="354958"/>
                  </a:lnTo>
                  <a:cubicBezTo>
                    <a:pt x="840609" y="355263"/>
                    <a:pt x="840362" y="355509"/>
                    <a:pt x="840058" y="355509"/>
                  </a:cubicBezTo>
                  <a:lnTo>
                    <a:pt x="840058" y="355509"/>
                  </a:lnTo>
                  <a:cubicBezTo>
                    <a:pt x="839755" y="355509"/>
                    <a:pt x="839508" y="355756"/>
                    <a:pt x="839508" y="356059"/>
                  </a:cubicBezTo>
                  <a:lnTo>
                    <a:pt x="839508" y="357894"/>
                  </a:lnTo>
                  <a:cubicBezTo>
                    <a:pt x="839508" y="357995"/>
                    <a:pt x="839589" y="358078"/>
                    <a:pt x="839692" y="358078"/>
                  </a:cubicBezTo>
                  <a:lnTo>
                    <a:pt x="839692" y="358078"/>
                  </a:lnTo>
                  <a:cubicBezTo>
                    <a:pt x="839793" y="358078"/>
                    <a:pt x="839875" y="358159"/>
                    <a:pt x="839875" y="358260"/>
                  </a:cubicBezTo>
                  <a:lnTo>
                    <a:pt x="839875" y="362297"/>
                  </a:lnTo>
                  <a:cubicBezTo>
                    <a:pt x="839875" y="362804"/>
                    <a:pt x="839465" y="363214"/>
                    <a:pt x="838957" y="363214"/>
                  </a:cubicBezTo>
                  <a:lnTo>
                    <a:pt x="838957" y="363214"/>
                  </a:lnTo>
                  <a:cubicBezTo>
                    <a:pt x="838451" y="363214"/>
                    <a:pt x="838040" y="363625"/>
                    <a:pt x="838040" y="364133"/>
                  </a:cubicBezTo>
                  <a:lnTo>
                    <a:pt x="838040" y="388533"/>
                  </a:lnTo>
                  <a:cubicBezTo>
                    <a:pt x="838040" y="389953"/>
                    <a:pt x="836891" y="391102"/>
                    <a:pt x="835471" y="391102"/>
                  </a:cubicBezTo>
                  <a:lnTo>
                    <a:pt x="833637" y="391102"/>
                  </a:lnTo>
                  <a:cubicBezTo>
                    <a:pt x="833232" y="391102"/>
                    <a:pt x="832903" y="391431"/>
                    <a:pt x="832903" y="391837"/>
                  </a:cubicBezTo>
                  <a:lnTo>
                    <a:pt x="832903" y="391837"/>
                  </a:lnTo>
                  <a:cubicBezTo>
                    <a:pt x="832903" y="392242"/>
                    <a:pt x="832575" y="392570"/>
                    <a:pt x="832169" y="392570"/>
                  </a:cubicBezTo>
                  <a:lnTo>
                    <a:pt x="831618" y="392570"/>
                  </a:lnTo>
                  <a:cubicBezTo>
                    <a:pt x="830910" y="392570"/>
                    <a:pt x="830334" y="391996"/>
                    <a:pt x="830334" y="391286"/>
                  </a:cubicBezTo>
                  <a:lnTo>
                    <a:pt x="830334" y="389634"/>
                  </a:lnTo>
                  <a:cubicBezTo>
                    <a:pt x="830334" y="388621"/>
                    <a:pt x="829512" y="387800"/>
                    <a:pt x="828500" y="387800"/>
                  </a:cubicBezTo>
                  <a:lnTo>
                    <a:pt x="828500" y="387800"/>
                  </a:lnTo>
                  <a:cubicBezTo>
                    <a:pt x="827487" y="387800"/>
                    <a:pt x="826666" y="388621"/>
                    <a:pt x="826666" y="389634"/>
                  </a:cubicBezTo>
                  <a:lnTo>
                    <a:pt x="826666" y="392754"/>
                  </a:lnTo>
                  <a:cubicBezTo>
                    <a:pt x="826666" y="394071"/>
                    <a:pt x="825598" y="395139"/>
                    <a:pt x="824279" y="395139"/>
                  </a:cubicBezTo>
                  <a:lnTo>
                    <a:pt x="824279" y="395139"/>
                  </a:lnTo>
                  <a:cubicBezTo>
                    <a:pt x="822962" y="395139"/>
                    <a:pt x="821894" y="396207"/>
                    <a:pt x="821894" y="397524"/>
                  </a:cubicBezTo>
                  <a:lnTo>
                    <a:pt x="821894" y="405596"/>
                  </a:lnTo>
                  <a:cubicBezTo>
                    <a:pt x="821894" y="407319"/>
                    <a:pt x="820498" y="408716"/>
                    <a:pt x="818776" y="408716"/>
                  </a:cubicBezTo>
                  <a:lnTo>
                    <a:pt x="818776" y="408716"/>
                  </a:lnTo>
                  <a:cubicBezTo>
                    <a:pt x="817053" y="408716"/>
                    <a:pt x="815657" y="407319"/>
                    <a:pt x="815657" y="405596"/>
                  </a:cubicBezTo>
                  <a:lnTo>
                    <a:pt x="815657" y="392020"/>
                  </a:lnTo>
                  <a:cubicBezTo>
                    <a:pt x="815657" y="388676"/>
                    <a:pt x="812945" y="385966"/>
                    <a:pt x="809602" y="385966"/>
                  </a:cubicBezTo>
                  <a:lnTo>
                    <a:pt x="805933" y="385966"/>
                  </a:lnTo>
                  <a:cubicBezTo>
                    <a:pt x="804616" y="385966"/>
                    <a:pt x="803548" y="387032"/>
                    <a:pt x="803548" y="388351"/>
                  </a:cubicBezTo>
                  <a:lnTo>
                    <a:pt x="803548" y="389084"/>
                  </a:lnTo>
                  <a:cubicBezTo>
                    <a:pt x="803548" y="389996"/>
                    <a:pt x="802808" y="390736"/>
                    <a:pt x="801896" y="390736"/>
                  </a:cubicBezTo>
                  <a:lnTo>
                    <a:pt x="801896" y="390736"/>
                  </a:lnTo>
                  <a:cubicBezTo>
                    <a:pt x="800984" y="390736"/>
                    <a:pt x="800244" y="389996"/>
                    <a:pt x="800244" y="389084"/>
                  </a:cubicBezTo>
                  <a:lnTo>
                    <a:pt x="800244" y="389084"/>
                  </a:lnTo>
                  <a:cubicBezTo>
                    <a:pt x="800244" y="388173"/>
                    <a:pt x="799506" y="387433"/>
                    <a:pt x="798594" y="387433"/>
                  </a:cubicBezTo>
                  <a:lnTo>
                    <a:pt x="793273" y="387433"/>
                  </a:lnTo>
                  <a:cubicBezTo>
                    <a:pt x="789422" y="387433"/>
                    <a:pt x="786301" y="384311"/>
                    <a:pt x="786301" y="380461"/>
                  </a:cubicBezTo>
                  <a:lnTo>
                    <a:pt x="786301" y="368424"/>
                  </a:lnTo>
                  <a:cubicBezTo>
                    <a:pt x="786301" y="366763"/>
                    <a:pt x="784955" y="365417"/>
                    <a:pt x="783294" y="365417"/>
                  </a:cubicBezTo>
                  <a:lnTo>
                    <a:pt x="783294" y="365417"/>
                  </a:lnTo>
                  <a:cubicBezTo>
                    <a:pt x="781690" y="365417"/>
                    <a:pt x="780369" y="364157"/>
                    <a:pt x="780290" y="362556"/>
                  </a:cubicBezTo>
                  <a:lnTo>
                    <a:pt x="772776" y="209071"/>
                  </a:lnTo>
                  <a:cubicBezTo>
                    <a:pt x="772748" y="208470"/>
                    <a:pt x="772252" y="207997"/>
                    <a:pt x="771651" y="207997"/>
                  </a:cubicBezTo>
                  <a:lnTo>
                    <a:pt x="770890" y="207997"/>
                  </a:lnTo>
                  <a:cubicBezTo>
                    <a:pt x="770686" y="207997"/>
                    <a:pt x="770522" y="207833"/>
                    <a:pt x="770522" y="207630"/>
                  </a:cubicBezTo>
                  <a:lnTo>
                    <a:pt x="770522" y="207630"/>
                  </a:lnTo>
                  <a:cubicBezTo>
                    <a:pt x="770522" y="207428"/>
                    <a:pt x="770358" y="207264"/>
                    <a:pt x="770155" y="207264"/>
                  </a:cubicBezTo>
                  <a:lnTo>
                    <a:pt x="769238" y="207264"/>
                  </a:lnTo>
                  <a:cubicBezTo>
                    <a:pt x="768528" y="207264"/>
                    <a:pt x="767954" y="206688"/>
                    <a:pt x="767954" y="205980"/>
                  </a:cubicBezTo>
                  <a:lnTo>
                    <a:pt x="767954" y="205429"/>
                  </a:lnTo>
                  <a:cubicBezTo>
                    <a:pt x="767954" y="204416"/>
                    <a:pt x="767132" y="203595"/>
                    <a:pt x="766120" y="203595"/>
                  </a:cubicBezTo>
                  <a:lnTo>
                    <a:pt x="763807" y="203595"/>
                  </a:lnTo>
                  <a:cubicBezTo>
                    <a:pt x="761759" y="203595"/>
                    <a:pt x="760026" y="202098"/>
                    <a:pt x="759678" y="200080"/>
                  </a:cubicBezTo>
                  <a:cubicBezTo>
                    <a:pt x="758395" y="192633"/>
                    <a:pt x="757075" y="188182"/>
                    <a:pt x="755478" y="188182"/>
                  </a:cubicBezTo>
                  <a:lnTo>
                    <a:pt x="755478" y="188182"/>
                  </a:lnTo>
                  <a:cubicBezTo>
                    <a:pt x="754132" y="188182"/>
                    <a:pt x="753160" y="189650"/>
                    <a:pt x="751816" y="189650"/>
                  </a:cubicBezTo>
                  <a:lnTo>
                    <a:pt x="720611" y="189650"/>
                  </a:lnTo>
                  <a:cubicBezTo>
                    <a:pt x="719300" y="189650"/>
                    <a:pt x="718259" y="188182"/>
                    <a:pt x="716948" y="188182"/>
                  </a:cubicBezTo>
                  <a:lnTo>
                    <a:pt x="716948" y="188182"/>
                  </a:lnTo>
                  <a:cubicBezTo>
                    <a:pt x="712545" y="188182"/>
                    <a:pt x="709243" y="221941"/>
                    <a:pt x="709243" y="263406"/>
                  </a:cubicBezTo>
                  <a:cubicBezTo>
                    <a:pt x="709243" y="273924"/>
                    <a:pt x="709520" y="283888"/>
                    <a:pt x="709834" y="293058"/>
                  </a:cubicBezTo>
                  <a:cubicBezTo>
                    <a:pt x="709908" y="295269"/>
                    <a:pt x="708082" y="297074"/>
                    <a:pt x="705871" y="296969"/>
                  </a:cubicBezTo>
                  <a:lnTo>
                    <a:pt x="705871" y="296969"/>
                  </a:lnTo>
                  <a:cubicBezTo>
                    <a:pt x="703856" y="296873"/>
                    <a:pt x="702272" y="295211"/>
                    <a:pt x="702272" y="293193"/>
                  </a:cubicBezTo>
                  <a:lnTo>
                    <a:pt x="702272" y="270011"/>
                  </a:lnTo>
                  <a:cubicBezTo>
                    <a:pt x="702272" y="269606"/>
                    <a:pt x="702599" y="269277"/>
                    <a:pt x="703005" y="269277"/>
                  </a:cubicBezTo>
                  <a:lnTo>
                    <a:pt x="703005" y="269277"/>
                  </a:lnTo>
                  <a:cubicBezTo>
                    <a:pt x="703410" y="269277"/>
                    <a:pt x="703738" y="268949"/>
                    <a:pt x="703738" y="268543"/>
                  </a:cubicBezTo>
                  <a:lnTo>
                    <a:pt x="703738" y="218639"/>
                  </a:lnTo>
                  <a:cubicBezTo>
                    <a:pt x="703738" y="218233"/>
                    <a:pt x="703410" y="217905"/>
                    <a:pt x="703005" y="217905"/>
                  </a:cubicBezTo>
                  <a:lnTo>
                    <a:pt x="703005" y="217905"/>
                  </a:lnTo>
                  <a:cubicBezTo>
                    <a:pt x="702599" y="217905"/>
                    <a:pt x="702272" y="217576"/>
                    <a:pt x="702272" y="217170"/>
                  </a:cubicBezTo>
                  <a:lnTo>
                    <a:pt x="702272" y="181578"/>
                  </a:lnTo>
                  <a:cubicBezTo>
                    <a:pt x="702272" y="181172"/>
                    <a:pt x="702599" y="180843"/>
                    <a:pt x="703005" y="180843"/>
                  </a:cubicBezTo>
                  <a:lnTo>
                    <a:pt x="703005" y="180843"/>
                  </a:lnTo>
                  <a:cubicBezTo>
                    <a:pt x="703410" y="180843"/>
                    <a:pt x="703738" y="180515"/>
                    <a:pt x="703738" y="180110"/>
                  </a:cubicBezTo>
                  <a:lnTo>
                    <a:pt x="703738" y="138461"/>
                  </a:lnTo>
                  <a:cubicBezTo>
                    <a:pt x="703738" y="135928"/>
                    <a:pt x="701685" y="133875"/>
                    <a:pt x="699152" y="133875"/>
                  </a:cubicBezTo>
                  <a:lnTo>
                    <a:pt x="697134" y="133875"/>
                  </a:lnTo>
                  <a:cubicBezTo>
                    <a:pt x="695714" y="133875"/>
                    <a:pt x="694565" y="132725"/>
                    <a:pt x="694565" y="131306"/>
                  </a:cubicBezTo>
                  <a:lnTo>
                    <a:pt x="694565" y="131306"/>
                  </a:lnTo>
                  <a:cubicBezTo>
                    <a:pt x="694565" y="129887"/>
                    <a:pt x="693415" y="128737"/>
                    <a:pt x="691996" y="128737"/>
                  </a:cubicBezTo>
                  <a:lnTo>
                    <a:pt x="680988" y="128737"/>
                  </a:lnTo>
                  <a:cubicBezTo>
                    <a:pt x="679570" y="128737"/>
                    <a:pt x="678419" y="129887"/>
                    <a:pt x="678419" y="131306"/>
                  </a:cubicBezTo>
                  <a:lnTo>
                    <a:pt x="678419" y="132407"/>
                  </a:lnTo>
                  <a:cubicBezTo>
                    <a:pt x="678419" y="133217"/>
                    <a:pt x="677762" y="133875"/>
                    <a:pt x="676952" y="133875"/>
                  </a:cubicBezTo>
                  <a:lnTo>
                    <a:pt x="676952" y="133875"/>
                  </a:lnTo>
                  <a:cubicBezTo>
                    <a:pt x="676142" y="133875"/>
                    <a:pt x="675484" y="134532"/>
                    <a:pt x="675484" y="135342"/>
                  </a:cubicBezTo>
                  <a:lnTo>
                    <a:pt x="675484" y="292578"/>
                  </a:lnTo>
                  <a:cubicBezTo>
                    <a:pt x="675484" y="293595"/>
                    <a:pt x="674924" y="294528"/>
                    <a:pt x="674027" y="295007"/>
                  </a:cubicBezTo>
                  <a:lnTo>
                    <a:pt x="674027" y="295007"/>
                  </a:lnTo>
                  <a:cubicBezTo>
                    <a:pt x="672194" y="295984"/>
                    <a:pt x="669979" y="294655"/>
                    <a:pt x="669979" y="292578"/>
                  </a:cubicBezTo>
                  <a:lnTo>
                    <a:pt x="669979" y="285423"/>
                  </a:lnTo>
                  <a:cubicBezTo>
                    <a:pt x="669979" y="285017"/>
                    <a:pt x="670309" y="284688"/>
                    <a:pt x="670714" y="284688"/>
                  </a:cubicBezTo>
                  <a:lnTo>
                    <a:pt x="670714" y="284688"/>
                  </a:lnTo>
                  <a:cubicBezTo>
                    <a:pt x="671120" y="284688"/>
                    <a:pt x="671448" y="284360"/>
                    <a:pt x="671448" y="283955"/>
                  </a:cubicBezTo>
                  <a:lnTo>
                    <a:pt x="671448" y="230564"/>
                  </a:lnTo>
                  <a:cubicBezTo>
                    <a:pt x="671448" y="229652"/>
                    <a:pt x="670709" y="228914"/>
                    <a:pt x="669796" y="228914"/>
                  </a:cubicBezTo>
                  <a:lnTo>
                    <a:pt x="669796" y="228914"/>
                  </a:lnTo>
                  <a:cubicBezTo>
                    <a:pt x="668884" y="228914"/>
                    <a:pt x="668145" y="228174"/>
                    <a:pt x="668145" y="227262"/>
                  </a:cubicBezTo>
                  <a:lnTo>
                    <a:pt x="668145" y="182127"/>
                  </a:lnTo>
                  <a:cubicBezTo>
                    <a:pt x="668145" y="181824"/>
                    <a:pt x="668392" y="181578"/>
                    <a:pt x="668695" y="181578"/>
                  </a:cubicBezTo>
                  <a:lnTo>
                    <a:pt x="668695" y="181578"/>
                  </a:lnTo>
                  <a:cubicBezTo>
                    <a:pt x="668999" y="181578"/>
                    <a:pt x="669246" y="181331"/>
                    <a:pt x="669246" y="181027"/>
                  </a:cubicBezTo>
                  <a:lnTo>
                    <a:pt x="669246" y="126536"/>
                  </a:lnTo>
                  <a:cubicBezTo>
                    <a:pt x="669246" y="124104"/>
                    <a:pt x="667274" y="122132"/>
                    <a:pt x="664843" y="122132"/>
                  </a:cubicBezTo>
                  <a:lnTo>
                    <a:pt x="663375" y="122132"/>
                  </a:lnTo>
                  <a:cubicBezTo>
                    <a:pt x="661754" y="122132"/>
                    <a:pt x="660439" y="120818"/>
                    <a:pt x="660439" y="119197"/>
                  </a:cubicBezTo>
                  <a:lnTo>
                    <a:pt x="660439" y="119197"/>
                  </a:lnTo>
                  <a:cubicBezTo>
                    <a:pt x="660439" y="117576"/>
                    <a:pt x="659124" y="116261"/>
                    <a:pt x="657504" y="116261"/>
                  </a:cubicBezTo>
                  <a:lnTo>
                    <a:pt x="645028" y="116261"/>
                  </a:lnTo>
                  <a:cubicBezTo>
                    <a:pt x="643406" y="116261"/>
                    <a:pt x="642092" y="117576"/>
                    <a:pt x="642092" y="119197"/>
                  </a:cubicBezTo>
                  <a:lnTo>
                    <a:pt x="642092" y="120114"/>
                  </a:lnTo>
                  <a:cubicBezTo>
                    <a:pt x="642092" y="121229"/>
                    <a:pt x="641189" y="122132"/>
                    <a:pt x="640074" y="122132"/>
                  </a:cubicBezTo>
                  <a:lnTo>
                    <a:pt x="640074" y="122132"/>
                  </a:lnTo>
                  <a:cubicBezTo>
                    <a:pt x="638959" y="122132"/>
                    <a:pt x="638056" y="123036"/>
                    <a:pt x="638056" y="124151"/>
                  </a:cubicBezTo>
                  <a:lnTo>
                    <a:pt x="638056" y="179926"/>
                  </a:lnTo>
                  <a:cubicBezTo>
                    <a:pt x="638056" y="180636"/>
                    <a:pt x="637480" y="181210"/>
                    <a:pt x="636772" y="181210"/>
                  </a:cubicBezTo>
                  <a:lnTo>
                    <a:pt x="636772" y="181210"/>
                  </a:lnTo>
                  <a:cubicBezTo>
                    <a:pt x="636062" y="181210"/>
                    <a:pt x="635487" y="181785"/>
                    <a:pt x="635487" y="182495"/>
                  </a:cubicBezTo>
                  <a:lnTo>
                    <a:pt x="635487" y="233500"/>
                  </a:lnTo>
                  <a:cubicBezTo>
                    <a:pt x="635487" y="234007"/>
                    <a:pt x="635898" y="234417"/>
                    <a:pt x="636404" y="234417"/>
                  </a:cubicBezTo>
                  <a:lnTo>
                    <a:pt x="636404" y="234417"/>
                  </a:lnTo>
                  <a:cubicBezTo>
                    <a:pt x="636911" y="234417"/>
                    <a:pt x="637321" y="234828"/>
                    <a:pt x="637321" y="235334"/>
                  </a:cubicBezTo>
                  <a:lnTo>
                    <a:pt x="637321" y="281082"/>
                  </a:lnTo>
                  <a:cubicBezTo>
                    <a:pt x="637321" y="281726"/>
                    <a:pt x="636984" y="282323"/>
                    <a:pt x="636431" y="282655"/>
                  </a:cubicBezTo>
                  <a:lnTo>
                    <a:pt x="636431" y="282655"/>
                  </a:lnTo>
                  <a:cubicBezTo>
                    <a:pt x="635208" y="283388"/>
                    <a:pt x="633652" y="282508"/>
                    <a:pt x="633652" y="281082"/>
                  </a:cubicBezTo>
                  <a:lnTo>
                    <a:pt x="633652" y="250739"/>
                  </a:lnTo>
                  <a:cubicBezTo>
                    <a:pt x="633652" y="243391"/>
                    <a:pt x="627453" y="237284"/>
                    <a:pt x="620560" y="239833"/>
                  </a:cubicBezTo>
                  <a:cubicBezTo>
                    <a:pt x="616982" y="241157"/>
                    <a:pt x="613596" y="242989"/>
                    <a:pt x="610515" y="245287"/>
                  </a:cubicBezTo>
                  <a:cubicBezTo>
                    <a:pt x="608042" y="247130"/>
                    <a:pt x="606668" y="250016"/>
                    <a:pt x="606371" y="253085"/>
                  </a:cubicBezTo>
                  <a:cubicBezTo>
                    <a:pt x="603383" y="284089"/>
                    <a:pt x="602287" y="340434"/>
                    <a:pt x="602119" y="350057"/>
                  </a:cubicBezTo>
                  <a:cubicBezTo>
                    <a:pt x="602105" y="350865"/>
                    <a:pt x="601446" y="351472"/>
                    <a:pt x="600638" y="351472"/>
                  </a:cubicBezTo>
                  <a:lnTo>
                    <a:pt x="600638" y="351472"/>
                  </a:lnTo>
                  <a:cubicBezTo>
                    <a:pt x="599822" y="351472"/>
                    <a:pt x="599160" y="350810"/>
                    <a:pt x="599160" y="349994"/>
                  </a:cubicBezTo>
                  <a:lnTo>
                    <a:pt x="599160" y="297986"/>
                  </a:lnTo>
                  <a:cubicBezTo>
                    <a:pt x="599160" y="296956"/>
                    <a:pt x="599191" y="296149"/>
                    <a:pt x="598523" y="295366"/>
                  </a:cubicBezTo>
                  <a:lnTo>
                    <a:pt x="598523" y="295366"/>
                  </a:lnTo>
                  <a:cubicBezTo>
                    <a:pt x="597295" y="293925"/>
                    <a:pt x="596138" y="292066"/>
                    <a:pt x="595181" y="290434"/>
                  </a:cubicBezTo>
                  <a:cubicBezTo>
                    <a:pt x="594628" y="289494"/>
                    <a:pt x="593882" y="288581"/>
                    <a:pt x="592935" y="287692"/>
                  </a:cubicBezTo>
                  <a:cubicBezTo>
                    <a:pt x="589226" y="284218"/>
                    <a:pt x="585950" y="279977"/>
                    <a:pt x="585950" y="274896"/>
                  </a:cubicBezTo>
                  <a:lnTo>
                    <a:pt x="585950" y="150388"/>
                  </a:lnTo>
                  <a:cubicBezTo>
                    <a:pt x="585950" y="149577"/>
                    <a:pt x="585293" y="148920"/>
                    <a:pt x="584482" y="148920"/>
                  </a:cubicBezTo>
                  <a:lnTo>
                    <a:pt x="584482" y="148920"/>
                  </a:lnTo>
                  <a:cubicBezTo>
                    <a:pt x="583671" y="148920"/>
                    <a:pt x="583014" y="148262"/>
                    <a:pt x="583014" y="147451"/>
                  </a:cubicBezTo>
                  <a:lnTo>
                    <a:pt x="583014" y="145250"/>
                  </a:lnTo>
                  <a:cubicBezTo>
                    <a:pt x="583014" y="144845"/>
                    <a:pt x="582686" y="144516"/>
                    <a:pt x="582280" y="144516"/>
                  </a:cubicBezTo>
                  <a:lnTo>
                    <a:pt x="582280" y="144516"/>
                  </a:lnTo>
                  <a:cubicBezTo>
                    <a:pt x="581875" y="144516"/>
                    <a:pt x="581547" y="144187"/>
                    <a:pt x="581547" y="143782"/>
                  </a:cubicBezTo>
                  <a:lnTo>
                    <a:pt x="581547" y="142017"/>
                  </a:lnTo>
                  <a:cubicBezTo>
                    <a:pt x="581547" y="141074"/>
                    <a:pt x="581020" y="140202"/>
                    <a:pt x="580154" y="139828"/>
                  </a:cubicBezTo>
                  <a:cubicBezTo>
                    <a:pt x="579058" y="139355"/>
                    <a:pt x="577929" y="138960"/>
                    <a:pt x="576775" y="138645"/>
                  </a:cubicBezTo>
                  <a:cubicBezTo>
                    <a:pt x="568514" y="135731"/>
                    <a:pt x="559847" y="134122"/>
                    <a:pt x="551090" y="133875"/>
                  </a:cubicBezTo>
                  <a:close/>
                </a:path>
              </a:pathLst>
            </a:custGeom>
            <a:grpFill/>
            <a:ln w="130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10163864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Статисти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Дата 3">
            <a:extLst>
              <a:ext uri="{FF2B5EF4-FFF2-40B4-BE49-F238E27FC236}">
                <a16:creationId xmlns:a16="http://schemas.microsoft.com/office/drawing/2014/main" id="{916B7A0B-21BC-45FE-AFF7-52F34B6D0F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06390" y="6356362"/>
            <a:ext cx="1047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BF4F29EB-DFD0-428E-8E89-ED117A3553E3}" type="datetime1">
              <a:rPr lang="ru-RU" smtClean="0"/>
              <a:t>17.12.2023</a:t>
            </a:fld>
            <a:endParaRPr lang="ru-RU"/>
          </a:p>
        </p:txBody>
      </p:sp>
      <p:sp>
        <p:nvSpPr>
          <p:cNvPr id="6" name="Нижний колонтитул 4">
            <a:extLst>
              <a:ext uri="{FF2B5EF4-FFF2-40B4-BE49-F238E27FC236}">
                <a16:creationId xmlns:a16="http://schemas.microsoft.com/office/drawing/2014/main" id="{6D393D3D-D368-4E15-8F2F-7A07229A98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59571" y="6356362"/>
            <a:ext cx="95747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5">
            <a:extLst>
              <a:ext uri="{FF2B5EF4-FFF2-40B4-BE49-F238E27FC236}">
                <a16:creationId xmlns:a16="http://schemas.microsoft.com/office/drawing/2014/main" id="{0F5F999C-FF8F-49FD-8575-A50C0300C4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13507" y="6356358"/>
            <a:ext cx="5591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52DCC5B9-D646-4B76-891F-6FF4E74E9CB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6" name="Заголовок 1">
            <a:extLst>
              <a:ext uri="{FF2B5EF4-FFF2-40B4-BE49-F238E27FC236}">
                <a16:creationId xmlns:a16="http://schemas.microsoft.com/office/drawing/2014/main" id="{55CB4C33-0A35-4822-B0EF-4E754699A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4303" y="421226"/>
            <a:ext cx="9862734" cy="37613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11" name="Текст 35">
            <a:extLst>
              <a:ext uri="{FF2B5EF4-FFF2-40B4-BE49-F238E27FC236}">
                <a16:creationId xmlns:a16="http://schemas.microsoft.com/office/drawing/2014/main" id="{B1350734-1D64-4861-9813-14C6593B852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683077" y="1016000"/>
            <a:ext cx="4790314" cy="1021701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</p:spPr>
        <p:txBody>
          <a:bodyPr>
            <a:noAutofit/>
          </a:bodyPr>
          <a:lstStyle>
            <a:lvl1pPr>
              <a:defRPr sz="18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2" name="Текст 35">
            <a:extLst>
              <a:ext uri="{FF2B5EF4-FFF2-40B4-BE49-F238E27FC236}">
                <a16:creationId xmlns:a16="http://schemas.microsoft.com/office/drawing/2014/main" id="{010826A5-76AC-452C-9459-7CC1CCF22ED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683077" y="1395537"/>
            <a:ext cx="4790314" cy="64216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4" name="Текст 35">
            <a:extLst>
              <a:ext uri="{FF2B5EF4-FFF2-40B4-BE49-F238E27FC236}">
                <a16:creationId xmlns:a16="http://schemas.microsoft.com/office/drawing/2014/main" id="{C694E912-AC3F-437A-90AD-A48291DCE9B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683077" y="2284561"/>
            <a:ext cx="4790314" cy="1021701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</p:spPr>
        <p:txBody>
          <a:bodyPr>
            <a:noAutofit/>
          </a:bodyPr>
          <a:lstStyle>
            <a:lvl1pPr>
              <a:defRPr sz="1800" b="1"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5" name="Текст 35">
            <a:extLst>
              <a:ext uri="{FF2B5EF4-FFF2-40B4-BE49-F238E27FC236}">
                <a16:creationId xmlns:a16="http://schemas.microsoft.com/office/drawing/2014/main" id="{DE78EAF0-6854-4E73-A48A-917C1A86C3F4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683077" y="2664098"/>
            <a:ext cx="4790314" cy="64216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6" name="Текст 35">
            <a:extLst>
              <a:ext uri="{FF2B5EF4-FFF2-40B4-BE49-F238E27FC236}">
                <a16:creationId xmlns:a16="http://schemas.microsoft.com/office/drawing/2014/main" id="{72D68DD9-6181-4C35-909B-154E5E309C97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683077" y="3553122"/>
            <a:ext cx="4790314" cy="1021701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</p:spPr>
        <p:txBody>
          <a:bodyPr>
            <a:noAutofit/>
          </a:bodyPr>
          <a:lstStyle>
            <a:lvl1pPr>
              <a:defRPr sz="1800" b="1"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7" name="Текст 35">
            <a:extLst>
              <a:ext uri="{FF2B5EF4-FFF2-40B4-BE49-F238E27FC236}">
                <a16:creationId xmlns:a16="http://schemas.microsoft.com/office/drawing/2014/main" id="{7D5E34DD-827F-4597-BFDE-34D8830FB250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683077" y="3932659"/>
            <a:ext cx="4790314" cy="64216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8" name="Текст 35">
            <a:extLst>
              <a:ext uri="{FF2B5EF4-FFF2-40B4-BE49-F238E27FC236}">
                <a16:creationId xmlns:a16="http://schemas.microsoft.com/office/drawing/2014/main" id="{6305AE9F-2B19-4EA1-A48B-435746C35E60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683077" y="4821684"/>
            <a:ext cx="4790314" cy="1021701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</p:spPr>
        <p:txBody>
          <a:bodyPr>
            <a:noAutofit/>
          </a:bodyPr>
          <a:lstStyle>
            <a:lvl1pPr>
              <a:defRPr sz="18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9" name="Текст 35">
            <a:extLst>
              <a:ext uri="{FF2B5EF4-FFF2-40B4-BE49-F238E27FC236}">
                <a16:creationId xmlns:a16="http://schemas.microsoft.com/office/drawing/2014/main" id="{CF9D9CFB-62B9-4CE0-8770-0CB398D99F7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6683077" y="5201221"/>
            <a:ext cx="4790314" cy="64216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21" name="Овал 20">
            <a:extLst>
              <a:ext uri="{FF2B5EF4-FFF2-40B4-BE49-F238E27FC236}">
                <a16:creationId xmlns:a16="http://schemas.microsoft.com/office/drawing/2014/main" id="{D586FB93-0180-4022-B5D4-AFE5282F9D0D}"/>
              </a:ext>
            </a:extLst>
          </p:cNvPr>
          <p:cNvSpPr/>
          <p:nvPr userDrawn="1"/>
        </p:nvSpPr>
        <p:spPr>
          <a:xfrm>
            <a:off x="11509513" y="6359899"/>
            <a:ext cx="367108" cy="367108"/>
          </a:xfrm>
          <a:prstGeom prst="ellipse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22" name="Группа 21">
            <a:extLst>
              <a:ext uri="{FF2B5EF4-FFF2-40B4-BE49-F238E27FC236}">
                <a16:creationId xmlns:a16="http://schemas.microsoft.com/office/drawing/2014/main" id="{26FF09DA-E1EF-407F-9477-8AA9B8572602}"/>
              </a:ext>
            </a:extLst>
          </p:cNvPr>
          <p:cNvGrpSpPr/>
          <p:nvPr userDrawn="1"/>
        </p:nvGrpSpPr>
        <p:grpSpPr>
          <a:xfrm>
            <a:off x="122131" y="478142"/>
            <a:ext cx="12136638" cy="391783"/>
            <a:chOff x="122130" y="196115"/>
            <a:chExt cx="18288518" cy="590372"/>
          </a:xfrm>
          <a:solidFill>
            <a:schemeClr val="bg1"/>
          </a:solidFill>
        </p:grpSpPr>
        <p:cxnSp>
          <p:nvCxnSpPr>
            <p:cNvPr id="23" name="Прямая соединительная линия 22">
              <a:extLst>
                <a:ext uri="{FF2B5EF4-FFF2-40B4-BE49-F238E27FC236}">
                  <a16:creationId xmlns:a16="http://schemas.microsoft.com/office/drawing/2014/main" id="{DAD11932-286E-4B39-9EFC-60F62B11273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68324" y="632177"/>
              <a:ext cx="17142324" cy="0"/>
            </a:xfrm>
            <a:prstGeom prst="line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Группа 23">
              <a:extLst>
                <a:ext uri="{FF2B5EF4-FFF2-40B4-BE49-F238E27FC236}">
                  <a16:creationId xmlns:a16="http://schemas.microsoft.com/office/drawing/2014/main" id="{3AD45656-1A93-4E90-99F8-86F6BB900F10}"/>
                </a:ext>
              </a:extLst>
            </p:cNvPr>
            <p:cNvGrpSpPr/>
            <p:nvPr/>
          </p:nvGrpSpPr>
          <p:grpSpPr>
            <a:xfrm>
              <a:off x="1375704" y="246386"/>
              <a:ext cx="1167625" cy="328795"/>
              <a:chOff x="1642476" y="246386"/>
              <a:chExt cx="1384937" cy="389989"/>
            </a:xfrm>
            <a:grpFill/>
          </p:grpSpPr>
          <p:sp>
            <p:nvSpPr>
              <p:cNvPr id="27" name="Полилиния: фигура 26">
                <a:extLst>
                  <a:ext uri="{FF2B5EF4-FFF2-40B4-BE49-F238E27FC236}">
                    <a16:creationId xmlns:a16="http://schemas.microsoft.com/office/drawing/2014/main" id="{677A77F3-C6A8-4CAA-A32C-351ECC958B7E}"/>
                  </a:ext>
                </a:extLst>
              </p:cNvPr>
              <p:cNvSpPr/>
              <p:nvPr/>
            </p:nvSpPr>
            <p:spPr>
              <a:xfrm>
                <a:off x="1643670" y="246386"/>
                <a:ext cx="104955" cy="104955"/>
              </a:xfrm>
              <a:custGeom>
                <a:avLst/>
                <a:gdLst>
                  <a:gd name="connsiteX0" fmla="*/ 91753 w 104955"/>
                  <a:gd name="connsiteY0" fmla="*/ 96791 h 104955"/>
                  <a:gd name="connsiteX1" fmla="*/ 71447 w 104955"/>
                  <a:gd name="connsiteY1" fmla="*/ 13517 h 104955"/>
                  <a:gd name="connsiteX2" fmla="*/ 33823 w 104955"/>
                  <a:gd name="connsiteY2" fmla="*/ 13517 h 104955"/>
                  <a:gd name="connsiteX3" fmla="*/ 13517 w 104955"/>
                  <a:gd name="connsiteY3" fmla="*/ 96791 h 104955"/>
                  <a:gd name="connsiteX4" fmla="*/ 26059 w 104955"/>
                  <a:gd name="connsiteY4" fmla="*/ 96791 h 104955"/>
                  <a:gd name="connsiteX5" fmla="*/ 43378 w 104955"/>
                  <a:gd name="connsiteY5" fmla="*/ 24819 h 104955"/>
                  <a:gd name="connsiteX6" fmla="*/ 61892 w 104955"/>
                  <a:gd name="connsiteY6" fmla="*/ 24819 h 104955"/>
                  <a:gd name="connsiteX7" fmla="*/ 79211 w 104955"/>
                  <a:gd name="connsiteY7" fmla="*/ 96791 h 104955"/>
                  <a:gd name="connsiteX8" fmla="*/ 91753 w 104955"/>
                  <a:gd name="connsiteY8" fmla="*/ 96791 h 104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4955" h="104955">
                    <a:moveTo>
                      <a:pt x="91753" y="96791"/>
                    </a:moveTo>
                    <a:lnTo>
                      <a:pt x="71447" y="13517"/>
                    </a:lnTo>
                    <a:lnTo>
                      <a:pt x="33823" y="13517"/>
                    </a:lnTo>
                    <a:lnTo>
                      <a:pt x="13517" y="96791"/>
                    </a:lnTo>
                    <a:lnTo>
                      <a:pt x="26059" y="96791"/>
                    </a:lnTo>
                    <a:lnTo>
                      <a:pt x="43378" y="24819"/>
                    </a:lnTo>
                    <a:lnTo>
                      <a:pt x="61892" y="24819"/>
                    </a:lnTo>
                    <a:lnTo>
                      <a:pt x="79211" y="96791"/>
                    </a:lnTo>
                    <a:lnTo>
                      <a:pt x="91753" y="96791"/>
                    </a:lnTo>
                    <a:close/>
                  </a:path>
                </a:pathLst>
              </a:custGeom>
              <a:grpFill/>
              <a:ln w="130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28" name="Полилиния: фигура 27">
                <a:extLst>
                  <a:ext uri="{FF2B5EF4-FFF2-40B4-BE49-F238E27FC236}">
                    <a16:creationId xmlns:a16="http://schemas.microsoft.com/office/drawing/2014/main" id="{EA5CBC29-6F8F-4DB9-8761-E5565104BB4D}"/>
                  </a:ext>
                </a:extLst>
              </p:cNvPr>
              <p:cNvSpPr/>
              <p:nvPr/>
            </p:nvSpPr>
            <p:spPr>
              <a:xfrm>
                <a:off x="1752406" y="246386"/>
                <a:ext cx="91836" cy="104955"/>
              </a:xfrm>
              <a:custGeom>
                <a:avLst/>
                <a:gdLst>
                  <a:gd name="connsiteX0" fmla="*/ 67857 w 91835"/>
                  <a:gd name="connsiteY0" fmla="*/ 13517 h 104955"/>
                  <a:gd name="connsiteX1" fmla="*/ 27253 w 91835"/>
                  <a:gd name="connsiteY1" fmla="*/ 75973 h 104955"/>
                  <a:gd name="connsiteX2" fmla="*/ 26059 w 91835"/>
                  <a:gd name="connsiteY2" fmla="*/ 75973 h 104955"/>
                  <a:gd name="connsiteX3" fmla="*/ 26059 w 91835"/>
                  <a:gd name="connsiteY3" fmla="*/ 13517 h 104955"/>
                  <a:gd name="connsiteX4" fmla="*/ 13517 w 91835"/>
                  <a:gd name="connsiteY4" fmla="*/ 13517 h 104955"/>
                  <a:gd name="connsiteX5" fmla="*/ 13517 w 91835"/>
                  <a:gd name="connsiteY5" fmla="*/ 96791 h 104955"/>
                  <a:gd name="connsiteX6" fmla="*/ 27253 w 91835"/>
                  <a:gd name="connsiteY6" fmla="*/ 96791 h 104955"/>
                  <a:gd name="connsiteX7" fmla="*/ 67857 w 91835"/>
                  <a:gd name="connsiteY7" fmla="*/ 34335 h 104955"/>
                  <a:gd name="connsiteX8" fmla="*/ 69051 w 91835"/>
                  <a:gd name="connsiteY8" fmla="*/ 34335 h 104955"/>
                  <a:gd name="connsiteX9" fmla="*/ 69051 w 91835"/>
                  <a:gd name="connsiteY9" fmla="*/ 96791 h 104955"/>
                  <a:gd name="connsiteX10" fmla="*/ 81593 w 91835"/>
                  <a:gd name="connsiteY10" fmla="*/ 96791 h 104955"/>
                  <a:gd name="connsiteX11" fmla="*/ 81593 w 91835"/>
                  <a:gd name="connsiteY11" fmla="*/ 13517 h 104955"/>
                  <a:gd name="connsiteX12" fmla="*/ 67857 w 91835"/>
                  <a:gd name="connsiteY12" fmla="*/ 13517 h 104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1835" h="104955">
                    <a:moveTo>
                      <a:pt x="67857" y="13517"/>
                    </a:moveTo>
                    <a:lnTo>
                      <a:pt x="27253" y="75973"/>
                    </a:lnTo>
                    <a:lnTo>
                      <a:pt x="26059" y="75973"/>
                    </a:lnTo>
                    <a:lnTo>
                      <a:pt x="26059" y="13517"/>
                    </a:lnTo>
                    <a:lnTo>
                      <a:pt x="13517" y="13517"/>
                    </a:lnTo>
                    <a:lnTo>
                      <a:pt x="13517" y="96791"/>
                    </a:lnTo>
                    <a:lnTo>
                      <a:pt x="27253" y="96791"/>
                    </a:lnTo>
                    <a:lnTo>
                      <a:pt x="67857" y="34335"/>
                    </a:lnTo>
                    <a:lnTo>
                      <a:pt x="69051" y="34335"/>
                    </a:lnTo>
                    <a:lnTo>
                      <a:pt x="69051" y="96791"/>
                    </a:lnTo>
                    <a:lnTo>
                      <a:pt x="81593" y="96791"/>
                    </a:lnTo>
                    <a:lnTo>
                      <a:pt x="81593" y="13517"/>
                    </a:lnTo>
                    <a:lnTo>
                      <a:pt x="67857" y="13517"/>
                    </a:lnTo>
                    <a:close/>
                  </a:path>
                </a:pathLst>
              </a:custGeom>
              <a:grpFill/>
              <a:ln w="130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29" name="Полилиния: фигура 28">
                <a:extLst>
                  <a:ext uri="{FF2B5EF4-FFF2-40B4-BE49-F238E27FC236}">
                    <a16:creationId xmlns:a16="http://schemas.microsoft.com/office/drawing/2014/main" id="{3388883B-C1D6-4978-A3FD-717B392BB301}"/>
                  </a:ext>
                </a:extLst>
              </p:cNvPr>
              <p:cNvSpPr/>
              <p:nvPr/>
            </p:nvSpPr>
            <p:spPr>
              <a:xfrm>
                <a:off x="1848545" y="246386"/>
                <a:ext cx="104955" cy="118074"/>
              </a:xfrm>
              <a:custGeom>
                <a:avLst/>
                <a:gdLst>
                  <a:gd name="connsiteX0" fmla="*/ 49359 w 104955"/>
                  <a:gd name="connsiteY0" fmla="*/ 24819 h 118074"/>
                  <a:gd name="connsiteX1" fmla="*/ 66677 w 104955"/>
                  <a:gd name="connsiteY1" fmla="*/ 24819 h 118074"/>
                  <a:gd name="connsiteX2" fmla="*/ 81003 w 104955"/>
                  <a:gd name="connsiteY2" fmla="*/ 85490 h 118074"/>
                  <a:gd name="connsiteX3" fmla="*/ 35020 w 104955"/>
                  <a:gd name="connsiteY3" fmla="*/ 85490 h 118074"/>
                  <a:gd name="connsiteX4" fmla="*/ 49359 w 104955"/>
                  <a:gd name="connsiteY4" fmla="*/ 24819 h 118074"/>
                  <a:gd name="connsiteX5" fmla="*/ 26059 w 104955"/>
                  <a:gd name="connsiteY5" fmla="*/ 96791 h 118074"/>
                  <a:gd name="connsiteX6" fmla="*/ 89964 w 104955"/>
                  <a:gd name="connsiteY6" fmla="*/ 96791 h 118074"/>
                  <a:gd name="connsiteX7" fmla="*/ 89964 w 104955"/>
                  <a:gd name="connsiteY7" fmla="*/ 111067 h 118074"/>
                  <a:gd name="connsiteX8" fmla="*/ 102506 w 104955"/>
                  <a:gd name="connsiteY8" fmla="*/ 111067 h 118074"/>
                  <a:gd name="connsiteX9" fmla="*/ 102506 w 104955"/>
                  <a:gd name="connsiteY9" fmla="*/ 85490 h 118074"/>
                  <a:gd name="connsiteX10" fmla="*/ 93545 w 104955"/>
                  <a:gd name="connsiteY10" fmla="*/ 85490 h 118074"/>
                  <a:gd name="connsiteX11" fmla="*/ 76228 w 104955"/>
                  <a:gd name="connsiteY11" fmla="*/ 13517 h 118074"/>
                  <a:gd name="connsiteX12" fmla="*/ 39795 w 104955"/>
                  <a:gd name="connsiteY12" fmla="*/ 13517 h 118074"/>
                  <a:gd name="connsiteX13" fmla="*/ 22477 w 104955"/>
                  <a:gd name="connsiteY13" fmla="*/ 85490 h 118074"/>
                  <a:gd name="connsiteX14" fmla="*/ 13517 w 104955"/>
                  <a:gd name="connsiteY14" fmla="*/ 85490 h 118074"/>
                  <a:gd name="connsiteX15" fmla="*/ 13517 w 104955"/>
                  <a:gd name="connsiteY15" fmla="*/ 111067 h 118074"/>
                  <a:gd name="connsiteX16" fmla="*/ 26059 w 104955"/>
                  <a:gd name="connsiteY16" fmla="*/ 111067 h 118074"/>
                  <a:gd name="connsiteX17" fmla="*/ 26059 w 104955"/>
                  <a:gd name="connsiteY17" fmla="*/ 96791 h 1180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04955" h="118074">
                    <a:moveTo>
                      <a:pt x="49359" y="24819"/>
                    </a:moveTo>
                    <a:lnTo>
                      <a:pt x="66677" y="24819"/>
                    </a:lnTo>
                    <a:lnTo>
                      <a:pt x="81003" y="85490"/>
                    </a:lnTo>
                    <a:lnTo>
                      <a:pt x="35020" y="85490"/>
                    </a:lnTo>
                    <a:lnTo>
                      <a:pt x="49359" y="24819"/>
                    </a:lnTo>
                    <a:close/>
                    <a:moveTo>
                      <a:pt x="26059" y="96791"/>
                    </a:moveTo>
                    <a:lnTo>
                      <a:pt x="89964" y="96791"/>
                    </a:lnTo>
                    <a:lnTo>
                      <a:pt x="89964" y="111067"/>
                    </a:lnTo>
                    <a:lnTo>
                      <a:pt x="102506" y="111067"/>
                    </a:lnTo>
                    <a:lnTo>
                      <a:pt x="102506" y="85490"/>
                    </a:lnTo>
                    <a:lnTo>
                      <a:pt x="93545" y="85490"/>
                    </a:lnTo>
                    <a:lnTo>
                      <a:pt x="76228" y="13517"/>
                    </a:lnTo>
                    <a:lnTo>
                      <a:pt x="39795" y="13517"/>
                    </a:lnTo>
                    <a:lnTo>
                      <a:pt x="22477" y="85490"/>
                    </a:lnTo>
                    <a:lnTo>
                      <a:pt x="13517" y="85490"/>
                    </a:lnTo>
                    <a:lnTo>
                      <a:pt x="13517" y="111067"/>
                    </a:lnTo>
                    <a:lnTo>
                      <a:pt x="26059" y="111067"/>
                    </a:lnTo>
                    <a:lnTo>
                      <a:pt x="26059" y="96791"/>
                    </a:lnTo>
                    <a:close/>
                  </a:path>
                </a:pathLst>
              </a:custGeom>
              <a:grpFill/>
              <a:ln w="130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30" name="Полилиния: фигура 29">
                <a:extLst>
                  <a:ext uri="{FF2B5EF4-FFF2-40B4-BE49-F238E27FC236}">
                    <a16:creationId xmlns:a16="http://schemas.microsoft.com/office/drawing/2014/main" id="{D10E59B1-92DB-43C6-ADA9-77F09FF888CB}"/>
                  </a:ext>
                </a:extLst>
              </p:cNvPr>
              <p:cNvSpPr/>
              <p:nvPr/>
            </p:nvSpPr>
            <p:spPr>
              <a:xfrm>
                <a:off x="1965622" y="246386"/>
                <a:ext cx="78716" cy="104955"/>
              </a:xfrm>
              <a:custGeom>
                <a:avLst/>
                <a:gdLst>
                  <a:gd name="connsiteX0" fmla="*/ 75021 w 78716"/>
                  <a:gd name="connsiteY0" fmla="*/ 85490 h 104955"/>
                  <a:gd name="connsiteX1" fmla="*/ 26046 w 78716"/>
                  <a:gd name="connsiteY1" fmla="*/ 85490 h 104955"/>
                  <a:gd name="connsiteX2" fmla="*/ 26046 w 78716"/>
                  <a:gd name="connsiteY2" fmla="*/ 60507 h 104955"/>
                  <a:gd name="connsiteX3" fmla="*/ 64866 w 78716"/>
                  <a:gd name="connsiteY3" fmla="*/ 60507 h 104955"/>
                  <a:gd name="connsiteX4" fmla="*/ 64866 w 78716"/>
                  <a:gd name="connsiteY4" fmla="*/ 49206 h 104955"/>
                  <a:gd name="connsiteX5" fmla="*/ 26046 w 78716"/>
                  <a:gd name="connsiteY5" fmla="*/ 49206 h 104955"/>
                  <a:gd name="connsiteX6" fmla="*/ 26046 w 78716"/>
                  <a:gd name="connsiteY6" fmla="*/ 24819 h 104955"/>
                  <a:gd name="connsiteX7" fmla="*/ 75021 w 78716"/>
                  <a:gd name="connsiteY7" fmla="*/ 24819 h 104955"/>
                  <a:gd name="connsiteX8" fmla="*/ 75021 w 78716"/>
                  <a:gd name="connsiteY8" fmla="*/ 13517 h 104955"/>
                  <a:gd name="connsiteX9" fmla="*/ 13517 w 78716"/>
                  <a:gd name="connsiteY9" fmla="*/ 13517 h 104955"/>
                  <a:gd name="connsiteX10" fmla="*/ 13517 w 78716"/>
                  <a:gd name="connsiteY10" fmla="*/ 96791 h 104955"/>
                  <a:gd name="connsiteX11" fmla="*/ 75021 w 78716"/>
                  <a:gd name="connsiteY11" fmla="*/ 96791 h 104955"/>
                  <a:gd name="connsiteX12" fmla="*/ 75021 w 78716"/>
                  <a:gd name="connsiteY12" fmla="*/ 85490 h 104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78716" h="104955">
                    <a:moveTo>
                      <a:pt x="75021" y="85490"/>
                    </a:moveTo>
                    <a:lnTo>
                      <a:pt x="26046" y="85490"/>
                    </a:lnTo>
                    <a:lnTo>
                      <a:pt x="26046" y="60507"/>
                    </a:lnTo>
                    <a:lnTo>
                      <a:pt x="64866" y="60507"/>
                    </a:lnTo>
                    <a:lnTo>
                      <a:pt x="64866" y="49206"/>
                    </a:lnTo>
                    <a:lnTo>
                      <a:pt x="26046" y="49206"/>
                    </a:lnTo>
                    <a:lnTo>
                      <a:pt x="26046" y="24819"/>
                    </a:lnTo>
                    <a:lnTo>
                      <a:pt x="75021" y="24819"/>
                    </a:lnTo>
                    <a:lnTo>
                      <a:pt x="75021" y="13517"/>
                    </a:lnTo>
                    <a:lnTo>
                      <a:pt x="13517" y="13517"/>
                    </a:lnTo>
                    <a:lnTo>
                      <a:pt x="13517" y="96791"/>
                    </a:lnTo>
                    <a:lnTo>
                      <a:pt x="75021" y="96791"/>
                    </a:lnTo>
                    <a:lnTo>
                      <a:pt x="75021" y="85490"/>
                    </a:lnTo>
                    <a:close/>
                  </a:path>
                </a:pathLst>
              </a:custGeom>
              <a:grpFill/>
              <a:ln w="130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31" name="Полилиния: фигура 30">
                <a:extLst>
                  <a:ext uri="{FF2B5EF4-FFF2-40B4-BE49-F238E27FC236}">
                    <a16:creationId xmlns:a16="http://schemas.microsoft.com/office/drawing/2014/main" id="{F2C63531-40E2-41E3-AD2A-C6E645ACB2E6}"/>
                  </a:ext>
                </a:extLst>
              </p:cNvPr>
              <p:cNvSpPr/>
              <p:nvPr/>
            </p:nvSpPr>
            <p:spPr>
              <a:xfrm>
                <a:off x="2058232" y="246386"/>
                <a:ext cx="91836" cy="104955"/>
              </a:xfrm>
              <a:custGeom>
                <a:avLst/>
                <a:gdLst>
                  <a:gd name="connsiteX0" fmla="*/ 83391 w 91835"/>
                  <a:gd name="connsiteY0" fmla="*/ 43853 h 104955"/>
                  <a:gd name="connsiteX1" fmla="*/ 80990 w 91835"/>
                  <a:gd name="connsiteY1" fmla="*/ 32075 h 104955"/>
                  <a:gd name="connsiteX2" fmla="*/ 74063 w 91835"/>
                  <a:gd name="connsiteY2" fmla="*/ 22439 h 104955"/>
                  <a:gd name="connsiteX3" fmla="*/ 63554 w 91835"/>
                  <a:gd name="connsiteY3" fmla="*/ 15896 h 104955"/>
                  <a:gd name="connsiteX4" fmla="*/ 49936 w 91835"/>
                  <a:gd name="connsiteY4" fmla="*/ 13517 h 104955"/>
                  <a:gd name="connsiteX5" fmla="*/ 13517 w 91835"/>
                  <a:gd name="connsiteY5" fmla="*/ 13517 h 104955"/>
                  <a:gd name="connsiteX6" fmla="*/ 13517 w 91835"/>
                  <a:gd name="connsiteY6" fmla="*/ 96791 h 104955"/>
                  <a:gd name="connsiteX7" fmla="*/ 26059 w 91835"/>
                  <a:gd name="connsiteY7" fmla="*/ 96791 h 104955"/>
                  <a:gd name="connsiteX8" fmla="*/ 26059 w 91835"/>
                  <a:gd name="connsiteY8" fmla="*/ 74189 h 104955"/>
                  <a:gd name="connsiteX9" fmla="*/ 49936 w 91835"/>
                  <a:gd name="connsiteY9" fmla="*/ 74189 h 104955"/>
                  <a:gd name="connsiteX10" fmla="*/ 63554 w 91835"/>
                  <a:gd name="connsiteY10" fmla="*/ 71809 h 104955"/>
                  <a:gd name="connsiteX11" fmla="*/ 74063 w 91835"/>
                  <a:gd name="connsiteY11" fmla="*/ 65266 h 104955"/>
                  <a:gd name="connsiteX12" fmla="*/ 80990 w 91835"/>
                  <a:gd name="connsiteY12" fmla="*/ 55630 h 104955"/>
                  <a:gd name="connsiteX13" fmla="*/ 83391 w 91835"/>
                  <a:gd name="connsiteY13" fmla="*/ 43853 h 104955"/>
                  <a:gd name="connsiteX14" fmla="*/ 70849 w 91835"/>
                  <a:gd name="connsiteY14" fmla="*/ 43853 h 104955"/>
                  <a:gd name="connsiteX15" fmla="*/ 65352 w 91835"/>
                  <a:gd name="connsiteY15" fmla="*/ 57652 h 104955"/>
                  <a:gd name="connsiteX16" fmla="*/ 49936 w 91835"/>
                  <a:gd name="connsiteY16" fmla="*/ 62887 h 104955"/>
                  <a:gd name="connsiteX17" fmla="*/ 26059 w 91835"/>
                  <a:gd name="connsiteY17" fmla="*/ 62887 h 104955"/>
                  <a:gd name="connsiteX18" fmla="*/ 26059 w 91835"/>
                  <a:gd name="connsiteY18" fmla="*/ 24819 h 104955"/>
                  <a:gd name="connsiteX19" fmla="*/ 49936 w 91835"/>
                  <a:gd name="connsiteY19" fmla="*/ 24819 h 104955"/>
                  <a:gd name="connsiteX20" fmla="*/ 65352 w 91835"/>
                  <a:gd name="connsiteY20" fmla="*/ 30053 h 104955"/>
                  <a:gd name="connsiteX21" fmla="*/ 70849 w 91835"/>
                  <a:gd name="connsiteY21" fmla="*/ 43853 h 104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91835" h="104955">
                    <a:moveTo>
                      <a:pt x="83391" y="43853"/>
                    </a:moveTo>
                    <a:cubicBezTo>
                      <a:pt x="83391" y="39689"/>
                      <a:pt x="82551" y="35763"/>
                      <a:pt x="80990" y="32075"/>
                    </a:cubicBezTo>
                    <a:cubicBezTo>
                      <a:pt x="79324" y="28387"/>
                      <a:pt x="77054" y="25175"/>
                      <a:pt x="74063" y="22439"/>
                    </a:cubicBezTo>
                    <a:cubicBezTo>
                      <a:pt x="71085" y="19703"/>
                      <a:pt x="67621" y="17443"/>
                      <a:pt x="63554" y="15896"/>
                    </a:cubicBezTo>
                    <a:cubicBezTo>
                      <a:pt x="59382" y="14350"/>
                      <a:pt x="54843" y="13517"/>
                      <a:pt x="49936" y="13517"/>
                    </a:cubicBezTo>
                    <a:lnTo>
                      <a:pt x="13517" y="13517"/>
                    </a:lnTo>
                    <a:lnTo>
                      <a:pt x="13517" y="96791"/>
                    </a:lnTo>
                    <a:lnTo>
                      <a:pt x="26059" y="96791"/>
                    </a:lnTo>
                    <a:lnTo>
                      <a:pt x="26059" y="74189"/>
                    </a:lnTo>
                    <a:lnTo>
                      <a:pt x="49936" y="74189"/>
                    </a:lnTo>
                    <a:cubicBezTo>
                      <a:pt x="54843" y="74189"/>
                      <a:pt x="59382" y="73356"/>
                      <a:pt x="63554" y="71809"/>
                    </a:cubicBezTo>
                    <a:cubicBezTo>
                      <a:pt x="67621" y="70262"/>
                      <a:pt x="71085" y="68002"/>
                      <a:pt x="74063" y="65266"/>
                    </a:cubicBezTo>
                    <a:cubicBezTo>
                      <a:pt x="77054" y="62530"/>
                      <a:pt x="79324" y="59318"/>
                      <a:pt x="80990" y="55630"/>
                    </a:cubicBezTo>
                    <a:cubicBezTo>
                      <a:pt x="82551" y="51942"/>
                      <a:pt x="83391" y="48016"/>
                      <a:pt x="83391" y="43853"/>
                    </a:cubicBezTo>
                    <a:close/>
                    <a:moveTo>
                      <a:pt x="70849" y="43853"/>
                    </a:moveTo>
                    <a:cubicBezTo>
                      <a:pt x="70849" y="49563"/>
                      <a:pt x="69051" y="54202"/>
                      <a:pt x="65352" y="57652"/>
                    </a:cubicBezTo>
                    <a:cubicBezTo>
                      <a:pt x="61652" y="61102"/>
                      <a:pt x="56509" y="62887"/>
                      <a:pt x="49936" y="62887"/>
                    </a:cubicBezTo>
                    <a:lnTo>
                      <a:pt x="26059" y="62887"/>
                    </a:lnTo>
                    <a:lnTo>
                      <a:pt x="26059" y="24819"/>
                    </a:lnTo>
                    <a:lnTo>
                      <a:pt x="49936" y="24819"/>
                    </a:lnTo>
                    <a:cubicBezTo>
                      <a:pt x="56509" y="24819"/>
                      <a:pt x="61652" y="26603"/>
                      <a:pt x="65352" y="30053"/>
                    </a:cubicBezTo>
                    <a:cubicBezTo>
                      <a:pt x="69051" y="33503"/>
                      <a:pt x="70849" y="38142"/>
                      <a:pt x="70849" y="43853"/>
                    </a:cubicBezTo>
                    <a:close/>
                  </a:path>
                </a:pathLst>
              </a:custGeom>
              <a:grpFill/>
              <a:ln w="130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32" name="Полилиния: фигура 31">
                <a:extLst>
                  <a:ext uri="{FF2B5EF4-FFF2-40B4-BE49-F238E27FC236}">
                    <a16:creationId xmlns:a16="http://schemas.microsoft.com/office/drawing/2014/main" id="{3EAE7383-FD66-4547-BDB8-DFBBAA1560E7}"/>
                  </a:ext>
                </a:extLst>
              </p:cNvPr>
              <p:cNvSpPr/>
              <p:nvPr/>
            </p:nvSpPr>
            <p:spPr>
              <a:xfrm>
                <a:off x="2160983" y="246386"/>
                <a:ext cx="104955" cy="104955"/>
              </a:xfrm>
              <a:custGeom>
                <a:avLst/>
                <a:gdLst>
                  <a:gd name="connsiteX0" fmla="*/ 45174 w 104955"/>
                  <a:gd name="connsiteY0" fmla="*/ 85490 h 104955"/>
                  <a:gd name="connsiteX1" fmla="*/ 26059 w 104955"/>
                  <a:gd name="connsiteY1" fmla="*/ 85490 h 104955"/>
                  <a:gd name="connsiteX2" fmla="*/ 26059 w 104955"/>
                  <a:gd name="connsiteY2" fmla="*/ 52180 h 104955"/>
                  <a:gd name="connsiteX3" fmla="*/ 45174 w 104955"/>
                  <a:gd name="connsiteY3" fmla="*/ 52180 h 104955"/>
                  <a:gd name="connsiteX4" fmla="*/ 53059 w 104955"/>
                  <a:gd name="connsiteY4" fmla="*/ 53370 h 104955"/>
                  <a:gd name="connsiteX5" fmla="*/ 59264 w 104955"/>
                  <a:gd name="connsiteY5" fmla="*/ 56938 h 104955"/>
                  <a:gd name="connsiteX6" fmla="*/ 63449 w 104955"/>
                  <a:gd name="connsiteY6" fmla="*/ 62173 h 104955"/>
                  <a:gd name="connsiteX7" fmla="*/ 64879 w 104955"/>
                  <a:gd name="connsiteY7" fmla="*/ 68835 h 104955"/>
                  <a:gd name="connsiteX8" fmla="*/ 63449 w 104955"/>
                  <a:gd name="connsiteY8" fmla="*/ 75377 h 104955"/>
                  <a:gd name="connsiteX9" fmla="*/ 59264 w 104955"/>
                  <a:gd name="connsiteY9" fmla="*/ 80731 h 104955"/>
                  <a:gd name="connsiteX10" fmla="*/ 53059 w 104955"/>
                  <a:gd name="connsiteY10" fmla="*/ 84180 h 104955"/>
                  <a:gd name="connsiteX11" fmla="*/ 45174 w 104955"/>
                  <a:gd name="connsiteY11" fmla="*/ 85490 h 104955"/>
                  <a:gd name="connsiteX12" fmla="*/ 77421 w 104955"/>
                  <a:gd name="connsiteY12" fmla="*/ 68835 h 104955"/>
                  <a:gd name="connsiteX13" fmla="*/ 75152 w 104955"/>
                  <a:gd name="connsiteY13" fmla="*/ 57890 h 104955"/>
                  <a:gd name="connsiteX14" fmla="*/ 68697 w 104955"/>
                  <a:gd name="connsiteY14" fmla="*/ 49087 h 104955"/>
                  <a:gd name="connsiteX15" fmla="*/ 58543 w 104955"/>
                  <a:gd name="connsiteY15" fmla="*/ 43020 h 104955"/>
                  <a:gd name="connsiteX16" fmla="*/ 45174 w 104955"/>
                  <a:gd name="connsiteY16" fmla="*/ 40878 h 104955"/>
                  <a:gd name="connsiteX17" fmla="*/ 26059 w 104955"/>
                  <a:gd name="connsiteY17" fmla="*/ 40878 h 104955"/>
                  <a:gd name="connsiteX18" fmla="*/ 26059 w 104955"/>
                  <a:gd name="connsiteY18" fmla="*/ 13517 h 104955"/>
                  <a:gd name="connsiteX19" fmla="*/ 13517 w 104955"/>
                  <a:gd name="connsiteY19" fmla="*/ 13517 h 104955"/>
                  <a:gd name="connsiteX20" fmla="*/ 13517 w 104955"/>
                  <a:gd name="connsiteY20" fmla="*/ 96791 h 104955"/>
                  <a:gd name="connsiteX21" fmla="*/ 45174 w 104955"/>
                  <a:gd name="connsiteY21" fmla="*/ 96791 h 104955"/>
                  <a:gd name="connsiteX22" fmla="*/ 58543 w 104955"/>
                  <a:gd name="connsiteY22" fmla="*/ 94530 h 104955"/>
                  <a:gd name="connsiteX23" fmla="*/ 68697 w 104955"/>
                  <a:gd name="connsiteY23" fmla="*/ 88582 h 104955"/>
                  <a:gd name="connsiteX24" fmla="*/ 75152 w 104955"/>
                  <a:gd name="connsiteY24" fmla="*/ 79661 h 104955"/>
                  <a:gd name="connsiteX25" fmla="*/ 77421 w 104955"/>
                  <a:gd name="connsiteY25" fmla="*/ 68835 h 104955"/>
                  <a:gd name="connsiteX26" fmla="*/ 101312 w 104955"/>
                  <a:gd name="connsiteY26" fmla="*/ 96791 h 104955"/>
                  <a:gd name="connsiteX27" fmla="*/ 101312 w 104955"/>
                  <a:gd name="connsiteY27" fmla="*/ 13517 h 104955"/>
                  <a:gd name="connsiteX28" fmla="*/ 88770 w 104955"/>
                  <a:gd name="connsiteY28" fmla="*/ 13517 h 104955"/>
                  <a:gd name="connsiteX29" fmla="*/ 88770 w 104955"/>
                  <a:gd name="connsiteY29" fmla="*/ 96791 h 104955"/>
                  <a:gd name="connsiteX30" fmla="*/ 101312 w 104955"/>
                  <a:gd name="connsiteY30" fmla="*/ 96791 h 104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104955" h="104955">
                    <a:moveTo>
                      <a:pt x="45174" y="85490"/>
                    </a:moveTo>
                    <a:lnTo>
                      <a:pt x="26059" y="85490"/>
                    </a:lnTo>
                    <a:lnTo>
                      <a:pt x="26059" y="52180"/>
                    </a:lnTo>
                    <a:lnTo>
                      <a:pt x="45174" y="52180"/>
                    </a:lnTo>
                    <a:cubicBezTo>
                      <a:pt x="48034" y="52180"/>
                      <a:pt x="50671" y="52537"/>
                      <a:pt x="53059" y="53370"/>
                    </a:cubicBezTo>
                    <a:cubicBezTo>
                      <a:pt x="55446" y="54202"/>
                      <a:pt x="57467" y="55392"/>
                      <a:pt x="59264" y="56938"/>
                    </a:cubicBezTo>
                    <a:cubicBezTo>
                      <a:pt x="61061" y="58485"/>
                      <a:pt x="62374" y="60150"/>
                      <a:pt x="63449" y="62173"/>
                    </a:cubicBezTo>
                    <a:cubicBezTo>
                      <a:pt x="64407" y="64195"/>
                      <a:pt x="64879" y="66456"/>
                      <a:pt x="64879" y="68835"/>
                    </a:cubicBezTo>
                    <a:cubicBezTo>
                      <a:pt x="64879" y="71215"/>
                      <a:pt x="64407" y="73356"/>
                      <a:pt x="63449" y="75377"/>
                    </a:cubicBezTo>
                    <a:cubicBezTo>
                      <a:pt x="62374" y="77400"/>
                      <a:pt x="61061" y="79185"/>
                      <a:pt x="59264" y="80731"/>
                    </a:cubicBezTo>
                    <a:cubicBezTo>
                      <a:pt x="57467" y="82278"/>
                      <a:pt x="55446" y="83349"/>
                      <a:pt x="53059" y="84180"/>
                    </a:cubicBezTo>
                    <a:cubicBezTo>
                      <a:pt x="50671" y="85014"/>
                      <a:pt x="48034" y="85490"/>
                      <a:pt x="45174" y="85490"/>
                    </a:cubicBezTo>
                    <a:close/>
                    <a:moveTo>
                      <a:pt x="77421" y="68835"/>
                    </a:moveTo>
                    <a:cubicBezTo>
                      <a:pt x="77421" y="64909"/>
                      <a:pt x="76700" y="61340"/>
                      <a:pt x="75152" y="57890"/>
                    </a:cubicBezTo>
                    <a:cubicBezTo>
                      <a:pt x="73604" y="54559"/>
                      <a:pt x="71452" y="51585"/>
                      <a:pt x="68697" y="49087"/>
                    </a:cubicBezTo>
                    <a:cubicBezTo>
                      <a:pt x="65955" y="46589"/>
                      <a:pt x="62491" y="44566"/>
                      <a:pt x="58543" y="43020"/>
                    </a:cubicBezTo>
                    <a:cubicBezTo>
                      <a:pt x="54607" y="41592"/>
                      <a:pt x="50067" y="40878"/>
                      <a:pt x="45174" y="40878"/>
                    </a:cubicBezTo>
                    <a:lnTo>
                      <a:pt x="26059" y="40878"/>
                    </a:lnTo>
                    <a:lnTo>
                      <a:pt x="26059" y="13517"/>
                    </a:lnTo>
                    <a:lnTo>
                      <a:pt x="13517" y="13517"/>
                    </a:lnTo>
                    <a:lnTo>
                      <a:pt x="13517" y="96791"/>
                    </a:lnTo>
                    <a:lnTo>
                      <a:pt x="45174" y="96791"/>
                    </a:lnTo>
                    <a:cubicBezTo>
                      <a:pt x="50067" y="96791"/>
                      <a:pt x="54607" y="96077"/>
                      <a:pt x="58543" y="94530"/>
                    </a:cubicBezTo>
                    <a:cubicBezTo>
                      <a:pt x="62491" y="93103"/>
                      <a:pt x="65955" y="91081"/>
                      <a:pt x="68697" y="88582"/>
                    </a:cubicBezTo>
                    <a:cubicBezTo>
                      <a:pt x="71452" y="86084"/>
                      <a:pt x="73604" y="83110"/>
                      <a:pt x="75152" y="79661"/>
                    </a:cubicBezTo>
                    <a:cubicBezTo>
                      <a:pt x="76700" y="76330"/>
                      <a:pt x="77421" y="72760"/>
                      <a:pt x="77421" y="68835"/>
                    </a:cubicBezTo>
                    <a:close/>
                    <a:moveTo>
                      <a:pt x="101312" y="96791"/>
                    </a:moveTo>
                    <a:lnTo>
                      <a:pt x="101312" y="13517"/>
                    </a:lnTo>
                    <a:lnTo>
                      <a:pt x="88770" y="13517"/>
                    </a:lnTo>
                    <a:lnTo>
                      <a:pt x="88770" y="96791"/>
                    </a:lnTo>
                    <a:lnTo>
                      <a:pt x="101312" y="96791"/>
                    </a:lnTo>
                    <a:close/>
                  </a:path>
                </a:pathLst>
              </a:custGeom>
              <a:grpFill/>
              <a:ln w="130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33" name="Полилиния: фигура 32">
                <a:extLst>
                  <a:ext uri="{FF2B5EF4-FFF2-40B4-BE49-F238E27FC236}">
                    <a16:creationId xmlns:a16="http://schemas.microsoft.com/office/drawing/2014/main" id="{6A0C2752-79FA-484B-BAC3-2929BAF75A51}"/>
                  </a:ext>
                </a:extLst>
              </p:cNvPr>
              <p:cNvSpPr/>
              <p:nvPr/>
            </p:nvSpPr>
            <p:spPr>
              <a:xfrm>
                <a:off x="1649643" y="382343"/>
                <a:ext cx="91836" cy="118074"/>
              </a:xfrm>
              <a:custGeom>
                <a:avLst/>
                <a:gdLst>
                  <a:gd name="connsiteX0" fmla="*/ 13517 w 91835"/>
                  <a:gd name="connsiteY0" fmla="*/ 96791 h 118074"/>
                  <a:gd name="connsiteX1" fmla="*/ 75627 w 91835"/>
                  <a:gd name="connsiteY1" fmla="*/ 96791 h 118074"/>
                  <a:gd name="connsiteX2" fmla="*/ 75627 w 91835"/>
                  <a:gd name="connsiteY2" fmla="*/ 111067 h 118074"/>
                  <a:gd name="connsiteX3" fmla="*/ 88169 w 91835"/>
                  <a:gd name="connsiteY3" fmla="*/ 111067 h 118074"/>
                  <a:gd name="connsiteX4" fmla="*/ 88169 w 91835"/>
                  <a:gd name="connsiteY4" fmla="*/ 85490 h 118074"/>
                  <a:gd name="connsiteX5" fmla="*/ 78613 w 91835"/>
                  <a:gd name="connsiteY5" fmla="*/ 85490 h 118074"/>
                  <a:gd name="connsiteX6" fmla="*/ 78613 w 91835"/>
                  <a:gd name="connsiteY6" fmla="*/ 13517 h 118074"/>
                  <a:gd name="connsiteX7" fmla="*/ 66072 w 91835"/>
                  <a:gd name="connsiteY7" fmla="*/ 13517 h 118074"/>
                  <a:gd name="connsiteX8" fmla="*/ 66072 w 91835"/>
                  <a:gd name="connsiteY8" fmla="*/ 85490 h 118074"/>
                  <a:gd name="connsiteX9" fmla="*/ 26058 w 91835"/>
                  <a:gd name="connsiteY9" fmla="*/ 85490 h 118074"/>
                  <a:gd name="connsiteX10" fmla="*/ 26058 w 91835"/>
                  <a:gd name="connsiteY10" fmla="*/ 13517 h 118074"/>
                  <a:gd name="connsiteX11" fmla="*/ 13517 w 91835"/>
                  <a:gd name="connsiteY11" fmla="*/ 13517 h 118074"/>
                  <a:gd name="connsiteX12" fmla="*/ 13517 w 91835"/>
                  <a:gd name="connsiteY12" fmla="*/ 96791 h 1180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1835" h="118074">
                    <a:moveTo>
                      <a:pt x="13517" y="96791"/>
                    </a:moveTo>
                    <a:lnTo>
                      <a:pt x="75627" y="96791"/>
                    </a:lnTo>
                    <a:lnTo>
                      <a:pt x="75627" y="111067"/>
                    </a:lnTo>
                    <a:lnTo>
                      <a:pt x="88169" y="111067"/>
                    </a:lnTo>
                    <a:lnTo>
                      <a:pt x="88169" y="85490"/>
                    </a:lnTo>
                    <a:lnTo>
                      <a:pt x="78613" y="85490"/>
                    </a:lnTo>
                    <a:lnTo>
                      <a:pt x="78613" y="13517"/>
                    </a:lnTo>
                    <a:lnTo>
                      <a:pt x="66072" y="13517"/>
                    </a:lnTo>
                    <a:lnTo>
                      <a:pt x="66072" y="85490"/>
                    </a:lnTo>
                    <a:lnTo>
                      <a:pt x="26058" y="85490"/>
                    </a:lnTo>
                    <a:lnTo>
                      <a:pt x="26058" y="13517"/>
                    </a:lnTo>
                    <a:lnTo>
                      <a:pt x="13517" y="13517"/>
                    </a:lnTo>
                    <a:lnTo>
                      <a:pt x="13517" y="96791"/>
                    </a:lnTo>
                    <a:close/>
                  </a:path>
                </a:pathLst>
              </a:custGeom>
              <a:grpFill/>
              <a:ln w="130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34" name="Полилиния: фигура 33">
                <a:extLst>
                  <a:ext uri="{FF2B5EF4-FFF2-40B4-BE49-F238E27FC236}">
                    <a16:creationId xmlns:a16="http://schemas.microsoft.com/office/drawing/2014/main" id="{E16D82BF-3763-446A-936C-19B5A005C552}"/>
                  </a:ext>
                </a:extLst>
              </p:cNvPr>
              <p:cNvSpPr/>
              <p:nvPr/>
            </p:nvSpPr>
            <p:spPr>
              <a:xfrm>
                <a:off x="1753573" y="382343"/>
                <a:ext cx="91836" cy="104955"/>
              </a:xfrm>
              <a:custGeom>
                <a:avLst/>
                <a:gdLst>
                  <a:gd name="connsiteX0" fmla="*/ 67858 w 91835"/>
                  <a:gd name="connsiteY0" fmla="*/ 13517 h 104955"/>
                  <a:gd name="connsiteX1" fmla="*/ 27253 w 91835"/>
                  <a:gd name="connsiteY1" fmla="*/ 75973 h 104955"/>
                  <a:gd name="connsiteX2" fmla="*/ 26046 w 91835"/>
                  <a:gd name="connsiteY2" fmla="*/ 75973 h 104955"/>
                  <a:gd name="connsiteX3" fmla="*/ 26046 w 91835"/>
                  <a:gd name="connsiteY3" fmla="*/ 13517 h 104955"/>
                  <a:gd name="connsiteX4" fmla="*/ 13517 w 91835"/>
                  <a:gd name="connsiteY4" fmla="*/ 13517 h 104955"/>
                  <a:gd name="connsiteX5" fmla="*/ 13517 w 91835"/>
                  <a:gd name="connsiteY5" fmla="*/ 96791 h 104955"/>
                  <a:gd name="connsiteX6" fmla="*/ 27253 w 91835"/>
                  <a:gd name="connsiteY6" fmla="*/ 96791 h 104955"/>
                  <a:gd name="connsiteX7" fmla="*/ 67858 w 91835"/>
                  <a:gd name="connsiteY7" fmla="*/ 34336 h 104955"/>
                  <a:gd name="connsiteX8" fmla="*/ 69051 w 91835"/>
                  <a:gd name="connsiteY8" fmla="*/ 34336 h 104955"/>
                  <a:gd name="connsiteX9" fmla="*/ 69051 w 91835"/>
                  <a:gd name="connsiteY9" fmla="*/ 96791 h 104955"/>
                  <a:gd name="connsiteX10" fmla="*/ 81593 w 91835"/>
                  <a:gd name="connsiteY10" fmla="*/ 96791 h 104955"/>
                  <a:gd name="connsiteX11" fmla="*/ 81593 w 91835"/>
                  <a:gd name="connsiteY11" fmla="*/ 13517 h 104955"/>
                  <a:gd name="connsiteX12" fmla="*/ 67858 w 91835"/>
                  <a:gd name="connsiteY12" fmla="*/ 13517 h 104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1835" h="104955">
                    <a:moveTo>
                      <a:pt x="67858" y="13517"/>
                    </a:moveTo>
                    <a:lnTo>
                      <a:pt x="27253" y="75973"/>
                    </a:lnTo>
                    <a:lnTo>
                      <a:pt x="26046" y="75973"/>
                    </a:lnTo>
                    <a:lnTo>
                      <a:pt x="26046" y="13517"/>
                    </a:lnTo>
                    <a:lnTo>
                      <a:pt x="13517" y="13517"/>
                    </a:lnTo>
                    <a:lnTo>
                      <a:pt x="13517" y="96791"/>
                    </a:lnTo>
                    <a:lnTo>
                      <a:pt x="27253" y="96791"/>
                    </a:lnTo>
                    <a:lnTo>
                      <a:pt x="67858" y="34336"/>
                    </a:lnTo>
                    <a:lnTo>
                      <a:pt x="69051" y="34336"/>
                    </a:lnTo>
                    <a:lnTo>
                      <a:pt x="69051" y="96791"/>
                    </a:lnTo>
                    <a:lnTo>
                      <a:pt x="81593" y="96791"/>
                    </a:lnTo>
                    <a:lnTo>
                      <a:pt x="81593" y="13517"/>
                    </a:lnTo>
                    <a:lnTo>
                      <a:pt x="67858" y="13517"/>
                    </a:lnTo>
                    <a:close/>
                  </a:path>
                </a:pathLst>
              </a:custGeom>
              <a:grpFill/>
              <a:ln w="130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35" name="Полилиния: фигура 34">
                <a:extLst>
                  <a:ext uri="{FF2B5EF4-FFF2-40B4-BE49-F238E27FC236}">
                    <a16:creationId xmlns:a16="http://schemas.microsoft.com/office/drawing/2014/main" id="{08CBA521-D905-481F-A132-3F340464F54D}"/>
                  </a:ext>
                </a:extLst>
              </p:cNvPr>
              <p:cNvSpPr/>
              <p:nvPr/>
            </p:nvSpPr>
            <p:spPr>
              <a:xfrm>
                <a:off x="1853294" y="377585"/>
                <a:ext cx="118074" cy="118074"/>
              </a:xfrm>
              <a:custGeom>
                <a:avLst/>
                <a:gdLst>
                  <a:gd name="connsiteX0" fmla="*/ 57113 w 118074"/>
                  <a:gd name="connsiteY0" fmla="*/ 33146 h 118074"/>
                  <a:gd name="connsiteX1" fmla="*/ 57113 w 118074"/>
                  <a:gd name="connsiteY1" fmla="*/ 86680 h 118074"/>
                  <a:gd name="connsiteX2" fmla="*/ 43980 w 118074"/>
                  <a:gd name="connsiteY2" fmla="*/ 84300 h 118074"/>
                  <a:gd name="connsiteX3" fmla="*/ 34180 w 118074"/>
                  <a:gd name="connsiteY3" fmla="*/ 78708 h 118074"/>
                  <a:gd name="connsiteX4" fmla="*/ 28211 w 118074"/>
                  <a:gd name="connsiteY4" fmla="*/ 70262 h 118074"/>
                  <a:gd name="connsiteX5" fmla="*/ 26059 w 118074"/>
                  <a:gd name="connsiteY5" fmla="*/ 59912 h 118074"/>
                  <a:gd name="connsiteX6" fmla="*/ 28211 w 118074"/>
                  <a:gd name="connsiteY6" fmla="*/ 49562 h 118074"/>
                  <a:gd name="connsiteX7" fmla="*/ 34180 w 118074"/>
                  <a:gd name="connsiteY7" fmla="*/ 41236 h 118074"/>
                  <a:gd name="connsiteX8" fmla="*/ 43980 w 118074"/>
                  <a:gd name="connsiteY8" fmla="*/ 35526 h 118074"/>
                  <a:gd name="connsiteX9" fmla="*/ 57113 w 118074"/>
                  <a:gd name="connsiteY9" fmla="*/ 33146 h 118074"/>
                  <a:gd name="connsiteX10" fmla="*/ 69655 w 118074"/>
                  <a:gd name="connsiteY10" fmla="*/ 86680 h 118074"/>
                  <a:gd name="connsiteX11" fmla="*/ 69655 w 118074"/>
                  <a:gd name="connsiteY11" fmla="*/ 33146 h 118074"/>
                  <a:gd name="connsiteX12" fmla="*/ 82918 w 118074"/>
                  <a:gd name="connsiteY12" fmla="*/ 35526 h 118074"/>
                  <a:gd name="connsiteX13" fmla="*/ 92587 w 118074"/>
                  <a:gd name="connsiteY13" fmla="*/ 41236 h 118074"/>
                  <a:gd name="connsiteX14" fmla="*/ 98688 w 118074"/>
                  <a:gd name="connsiteY14" fmla="*/ 49562 h 118074"/>
                  <a:gd name="connsiteX15" fmla="*/ 100708 w 118074"/>
                  <a:gd name="connsiteY15" fmla="*/ 59912 h 118074"/>
                  <a:gd name="connsiteX16" fmla="*/ 98688 w 118074"/>
                  <a:gd name="connsiteY16" fmla="*/ 70262 h 118074"/>
                  <a:gd name="connsiteX17" fmla="*/ 92587 w 118074"/>
                  <a:gd name="connsiteY17" fmla="*/ 78708 h 118074"/>
                  <a:gd name="connsiteX18" fmla="*/ 82918 w 118074"/>
                  <a:gd name="connsiteY18" fmla="*/ 84300 h 118074"/>
                  <a:gd name="connsiteX19" fmla="*/ 69655 w 118074"/>
                  <a:gd name="connsiteY19" fmla="*/ 86680 h 118074"/>
                  <a:gd name="connsiteX20" fmla="*/ 69655 w 118074"/>
                  <a:gd name="connsiteY20" fmla="*/ 106309 h 118074"/>
                  <a:gd name="connsiteX21" fmla="*/ 69655 w 118074"/>
                  <a:gd name="connsiteY21" fmla="*/ 97981 h 118074"/>
                  <a:gd name="connsiteX22" fmla="*/ 87576 w 118074"/>
                  <a:gd name="connsiteY22" fmla="*/ 94530 h 118074"/>
                  <a:gd name="connsiteX23" fmla="*/ 101312 w 118074"/>
                  <a:gd name="connsiteY23" fmla="*/ 86204 h 118074"/>
                  <a:gd name="connsiteX24" fmla="*/ 110154 w 118074"/>
                  <a:gd name="connsiteY24" fmla="*/ 74307 h 118074"/>
                  <a:gd name="connsiteX25" fmla="*/ 113250 w 118074"/>
                  <a:gd name="connsiteY25" fmla="*/ 59912 h 118074"/>
                  <a:gd name="connsiteX26" fmla="*/ 110154 w 118074"/>
                  <a:gd name="connsiteY26" fmla="*/ 45518 h 118074"/>
                  <a:gd name="connsiteX27" fmla="*/ 101312 w 118074"/>
                  <a:gd name="connsiteY27" fmla="*/ 33503 h 118074"/>
                  <a:gd name="connsiteX28" fmla="*/ 87576 w 118074"/>
                  <a:gd name="connsiteY28" fmla="*/ 25176 h 118074"/>
                  <a:gd name="connsiteX29" fmla="*/ 69655 w 118074"/>
                  <a:gd name="connsiteY29" fmla="*/ 21845 h 118074"/>
                  <a:gd name="connsiteX30" fmla="*/ 69655 w 118074"/>
                  <a:gd name="connsiteY30" fmla="*/ 13517 h 118074"/>
                  <a:gd name="connsiteX31" fmla="*/ 57113 w 118074"/>
                  <a:gd name="connsiteY31" fmla="*/ 13517 h 118074"/>
                  <a:gd name="connsiteX32" fmla="*/ 57113 w 118074"/>
                  <a:gd name="connsiteY32" fmla="*/ 21845 h 118074"/>
                  <a:gd name="connsiteX33" fmla="*/ 39205 w 118074"/>
                  <a:gd name="connsiteY33" fmla="*/ 25176 h 118074"/>
                  <a:gd name="connsiteX34" fmla="*/ 25469 w 118074"/>
                  <a:gd name="connsiteY34" fmla="*/ 33503 h 118074"/>
                  <a:gd name="connsiteX35" fmla="*/ 16626 w 118074"/>
                  <a:gd name="connsiteY35" fmla="*/ 45518 h 118074"/>
                  <a:gd name="connsiteX36" fmla="*/ 13517 w 118074"/>
                  <a:gd name="connsiteY36" fmla="*/ 59912 h 118074"/>
                  <a:gd name="connsiteX37" fmla="*/ 16626 w 118074"/>
                  <a:gd name="connsiteY37" fmla="*/ 74307 h 118074"/>
                  <a:gd name="connsiteX38" fmla="*/ 25469 w 118074"/>
                  <a:gd name="connsiteY38" fmla="*/ 86204 h 118074"/>
                  <a:gd name="connsiteX39" fmla="*/ 39205 w 118074"/>
                  <a:gd name="connsiteY39" fmla="*/ 94530 h 118074"/>
                  <a:gd name="connsiteX40" fmla="*/ 57113 w 118074"/>
                  <a:gd name="connsiteY40" fmla="*/ 97981 h 118074"/>
                  <a:gd name="connsiteX41" fmla="*/ 57113 w 118074"/>
                  <a:gd name="connsiteY41" fmla="*/ 106309 h 118074"/>
                  <a:gd name="connsiteX42" fmla="*/ 69655 w 118074"/>
                  <a:gd name="connsiteY42" fmla="*/ 106309 h 1180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</a:cxnLst>
                <a:rect l="l" t="t" r="r" b="b"/>
                <a:pathLst>
                  <a:path w="118074" h="118074">
                    <a:moveTo>
                      <a:pt x="57113" y="33146"/>
                    </a:moveTo>
                    <a:lnTo>
                      <a:pt x="57113" y="86680"/>
                    </a:lnTo>
                    <a:cubicBezTo>
                      <a:pt x="52219" y="86560"/>
                      <a:pt x="47798" y="85727"/>
                      <a:pt x="43980" y="84300"/>
                    </a:cubicBezTo>
                    <a:cubicBezTo>
                      <a:pt x="40031" y="82992"/>
                      <a:pt x="36817" y="81088"/>
                      <a:pt x="34180" y="78708"/>
                    </a:cubicBezTo>
                    <a:cubicBezTo>
                      <a:pt x="31556" y="76330"/>
                      <a:pt x="29523" y="73475"/>
                      <a:pt x="28211" y="70262"/>
                    </a:cubicBezTo>
                    <a:cubicBezTo>
                      <a:pt x="26781" y="67051"/>
                      <a:pt x="26059" y="63600"/>
                      <a:pt x="26059" y="59912"/>
                    </a:cubicBezTo>
                    <a:cubicBezTo>
                      <a:pt x="26059" y="56224"/>
                      <a:pt x="26781" y="52775"/>
                      <a:pt x="28211" y="49562"/>
                    </a:cubicBezTo>
                    <a:cubicBezTo>
                      <a:pt x="29523" y="46351"/>
                      <a:pt x="31556" y="43615"/>
                      <a:pt x="34180" y="41236"/>
                    </a:cubicBezTo>
                    <a:cubicBezTo>
                      <a:pt x="36817" y="38856"/>
                      <a:pt x="40031" y="36953"/>
                      <a:pt x="43980" y="35526"/>
                    </a:cubicBezTo>
                    <a:cubicBezTo>
                      <a:pt x="47798" y="34097"/>
                      <a:pt x="52219" y="33266"/>
                      <a:pt x="57113" y="33146"/>
                    </a:cubicBezTo>
                    <a:close/>
                    <a:moveTo>
                      <a:pt x="69655" y="86680"/>
                    </a:moveTo>
                    <a:lnTo>
                      <a:pt x="69655" y="33146"/>
                    </a:lnTo>
                    <a:cubicBezTo>
                      <a:pt x="74561" y="33266"/>
                      <a:pt x="78970" y="34097"/>
                      <a:pt x="82918" y="35526"/>
                    </a:cubicBezTo>
                    <a:cubicBezTo>
                      <a:pt x="86736" y="36953"/>
                      <a:pt x="89964" y="38856"/>
                      <a:pt x="92587" y="41236"/>
                    </a:cubicBezTo>
                    <a:cubicBezTo>
                      <a:pt x="95224" y="43615"/>
                      <a:pt x="97245" y="46351"/>
                      <a:pt x="98688" y="49562"/>
                    </a:cubicBezTo>
                    <a:cubicBezTo>
                      <a:pt x="100000" y="52775"/>
                      <a:pt x="100708" y="56224"/>
                      <a:pt x="100708" y="59912"/>
                    </a:cubicBezTo>
                    <a:cubicBezTo>
                      <a:pt x="100708" y="63600"/>
                      <a:pt x="100000" y="67051"/>
                      <a:pt x="98688" y="70262"/>
                    </a:cubicBezTo>
                    <a:cubicBezTo>
                      <a:pt x="97245" y="73475"/>
                      <a:pt x="95224" y="76330"/>
                      <a:pt x="92587" y="78708"/>
                    </a:cubicBezTo>
                    <a:cubicBezTo>
                      <a:pt x="89964" y="81088"/>
                      <a:pt x="86736" y="82992"/>
                      <a:pt x="82918" y="84300"/>
                    </a:cubicBezTo>
                    <a:cubicBezTo>
                      <a:pt x="78970" y="85727"/>
                      <a:pt x="74561" y="86560"/>
                      <a:pt x="69655" y="86680"/>
                    </a:cubicBezTo>
                    <a:close/>
                    <a:moveTo>
                      <a:pt x="69655" y="106309"/>
                    </a:moveTo>
                    <a:lnTo>
                      <a:pt x="69655" y="97981"/>
                    </a:lnTo>
                    <a:cubicBezTo>
                      <a:pt x="76228" y="97861"/>
                      <a:pt x="82197" y="96673"/>
                      <a:pt x="87576" y="94530"/>
                    </a:cubicBezTo>
                    <a:cubicBezTo>
                      <a:pt x="92955" y="92509"/>
                      <a:pt x="97494" y="89654"/>
                      <a:pt x="101312" y="86204"/>
                    </a:cubicBezTo>
                    <a:cubicBezTo>
                      <a:pt x="105130" y="82753"/>
                      <a:pt x="108121" y="78828"/>
                      <a:pt x="110154" y="74307"/>
                    </a:cubicBezTo>
                    <a:cubicBezTo>
                      <a:pt x="112175" y="69787"/>
                      <a:pt x="113250" y="65028"/>
                      <a:pt x="113250" y="59912"/>
                    </a:cubicBezTo>
                    <a:cubicBezTo>
                      <a:pt x="113250" y="54797"/>
                      <a:pt x="112175" y="50039"/>
                      <a:pt x="110154" y="45518"/>
                    </a:cubicBezTo>
                    <a:cubicBezTo>
                      <a:pt x="108121" y="40998"/>
                      <a:pt x="105130" y="36953"/>
                      <a:pt x="101312" y="33503"/>
                    </a:cubicBezTo>
                    <a:cubicBezTo>
                      <a:pt x="97494" y="30053"/>
                      <a:pt x="92955" y="27317"/>
                      <a:pt x="87576" y="25176"/>
                    </a:cubicBezTo>
                    <a:cubicBezTo>
                      <a:pt x="82197" y="23153"/>
                      <a:pt x="76228" y="21963"/>
                      <a:pt x="69655" y="21845"/>
                    </a:cubicBezTo>
                    <a:lnTo>
                      <a:pt x="69655" y="13517"/>
                    </a:lnTo>
                    <a:lnTo>
                      <a:pt x="57113" y="13517"/>
                    </a:lnTo>
                    <a:lnTo>
                      <a:pt x="57113" y="21845"/>
                    </a:lnTo>
                    <a:cubicBezTo>
                      <a:pt x="50553" y="21963"/>
                      <a:pt x="44570" y="23153"/>
                      <a:pt x="39205" y="25176"/>
                    </a:cubicBezTo>
                    <a:cubicBezTo>
                      <a:pt x="33826" y="27317"/>
                      <a:pt x="29286" y="30053"/>
                      <a:pt x="25469" y="33503"/>
                    </a:cubicBezTo>
                    <a:cubicBezTo>
                      <a:pt x="21638" y="36953"/>
                      <a:pt x="18660" y="40998"/>
                      <a:pt x="16626" y="45518"/>
                    </a:cubicBezTo>
                    <a:cubicBezTo>
                      <a:pt x="14593" y="50039"/>
                      <a:pt x="13517" y="54797"/>
                      <a:pt x="13517" y="59912"/>
                    </a:cubicBezTo>
                    <a:cubicBezTo>
                      <a:pt x="13517" y="65028"/>
                      <a:pt x="14593" y="69787"/>
                      <a:pt x="16626" y="74307"/>
                    </a:cubicBezTo>
                    <a:cubicBezTo>
                      <a:pt x="18660" y="78828"/>
                      <a:pt x="21638" y="82753"/>
                      <a:pt x="25469" y="86204"/>
                    </a:cubicBezTo>
                    <a:cubicBezTo>
                      <a:pt x="29286" y="89654"/>
                      <a:pt x="33826" y="92509"/>
                      <a:pt x="39205" y="94530"/>
                    </a:cubicBezTo>
                    <a:cubicBezTo>
                      <a:pt x="44570" y="96673"/>
                      <a:pt x="50553" y="97861"/>
                      <a:pt x="57113" y="97981"/>
                    </a:cubicBezTo>
                    <a:lnTo>
                      <a:pt x="57113" y="106309"/>
                    </a:lnTo>
                    <a:lnTo>
                      <a:pt x="69655" y="106309"/>
                    </a:lnTo>
                    <a:close/>
                  </a:path>
                </a:pathLst>
              </a:custGeom>
              <a:grpFill/>
              <a:ln w="130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36" name="Полилиния: фигура 35">
                <a:extLst>
                  <a:ext uri="{FF2B5EF4-FFF2-40B4-BE49-F238E27FC236}">
                    <a16:creationId xmlns:a16="http://schemas.microsoft.com/office/drawing/2014/main" id="{A3EA0853-17CD-4AEA-A9A7-B1F815CD936E}"/>
                  </a:ext>
                </a:extLst>
              </p:cNvPr>
              <p:cNvSpPr/>
              <p:nvPr/>
            </p:nvSpPr>
            <p:spPr>
              <a:xfrm>
                <a:off x="1984632" y="382343"/>
                <a:ext cx="91836" cy="104955"/>
              </a:xfrm>
              <a:custGeom>
                <a:avLst/>
                <a:gdLst>
                  <a:gd name="connsiteX0" fmla="*/ 83391 w 91835"/>
                  <a:gd name="connsiteY0" fmla="*/ 43853 h 104955"/>
                  <a:gd name="connsiteX1" fmla="*/ 81003 w 91835"/>
                  <a:gd name="connsiteY1" fmla="*/ 32076 h 104955"/>
                  <a:gd name="connsiteX2" fmla="*/ 74076 w 91835"/>
                  <a:gd name="connsiteY2" fmla="*/ 22439 h 104955"/>
                  <a:gd name="connsiteX3" fmla="*/ 63554 w 91835"/>
                  <a:gd name="connsiteY3" fmla="*/ 15897 h 104955"/>
                  <a:gd name="connsiteX4" fmla="*/ 49949 w 91835"/>
                  <a:gd name="connsiteY4" fmla="*/ 13517 h 104955"/>
                  <a:gd name="connsiteX5" fmla="*/ 13517 w 91835"/>
                  <a:gd name="connsiteY5" fmla="*/ 13517 h 104955"/>
                  <a:gd name="connsiteX6" fmla="*/ 13517 w 91835"/>
                  <a:gd name="connsiteY6" fmla="*/ 96791 h 104955"/>
                  <a:gd name="connsiteX7" fmla="*/ 26059 w 91835"/>
                  <a:gd name="connsiteY7" fmla="*/ 96791 h 104955"/>
                  <a:gd name="connsiteX8" fmla="*/ 26059 w 91835"/>
                  <a:gd name="connsiteY8" fmla="*/ 74189 h 104955"/>
                  <a:gd name="connsiteX9" fmla="*/ 49949 w 91835"/>
                  <a:gd name="connsiteY9" fmla="*/ 74189 h 104955"/>
                  <a:gd name="connsiteX10" fmla="*/ 63554 w 91835"/>
                  <a:gd name="connsiteY10" fmla="*/ 71809 h 104955"/>
                  <a:gd name="connsiteX11" fmla="*/ 74076 w 91835"/>
                  <a:gd name="connsiteY11" fmla="*/ 65266 h 104955"/>
                  <a:gd name="connsiteX12" fmla="*/ 81003 w 91835"/>
                  <a:gd name="connsiteY12" fmla="*/ 55630 h 104955"/>
                  <a:gd name="connsiteX13" fmla="*/ 83391 w 91835"/>
                  <a:gd name="connsiteY13" fmla="*/ 43853 h 104955"/>
                  <a:gd name="connsiteX14" fmla="*/ 70849 w 91835"/>
                  <a:gd name="connsiteY14" fmla="*/ 43853 h 104955"/>
                  <a:gd name="connsiteX15" fmla="*/ 65352 w 91835"/>
                  <a:gd name="connsiteY15" fmla="*/ 57653 h 104955"/>
                  <a:gd name="connsiteX16" fmla="*/ 49949 w 91835"/>
                  <a:gd name="connsiteY16" fmla="*/ 62887 h 104955"/>
                  <a:gd name="connsiteX17" fmla="*/ 26059 w 91835"/>
                  <a:gd name="connsiteY17" fmla="*/ 62887 h 104955"/>
                  <a:gd name="connsiteX18" fmla="*/ 26059 w 91835"/>
                  <a:gd name="connsiteY18" fmla="*/ 24819 h 104955"/>
                  <a:gd name="connsiteX19" fmla="*/ 49949 w 91835"/>
                  <a:gd name="connsiteY19" fmla="*/ 24819 h 104955"/>
                  <a:gd name="connsiteX20" fmla="*/ 65352 w 91835"/>
                  <a:gd name="connsiteY20" fmla="*/ 30053 h 104955"/>
                  <a:gd name="connsiteX21" fmla="*/ 70849 w 91835"/>
                  <a:gd name="connsiteY21" fmla="*/ 43853 h 104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91835" h="104955">
                    <a:moveTo>
                      <a:pt x="83391" y="43853"/>
                    </a:moveTo>
                    <a:cubicBezTo>
                      <a:pt x="83391" y="39689"/>
                      <a:pt x="82551" y="35763"/>
                      <a:pt x="81003" y="32076"/>
                    </a:cubicBezTo>
                    <a:cubicBezTo>
                      <a:pt x="79324" y="28388"/>
                      <a:pt x="77054" y="25176"/>
                      <a:pt x="74076" y="22439"/>
                    </a:cubicBezTo>
                    <a:cubicBezTo>
                      <a:pt x="71085" y="19704"/>
                      <a:pt x="67621" y="17444"/>
                      <a:pt x="63554" y="15897"/>
                    </a:cubicBezTo>
                    <a:cubicBezTo>
                      <a:pt x="59382" y="14350"/>
                      <a:pt x="54843" y="13517"/>
                      <a:pt x="49949" y="13517"/>
                    </a:cubicBezTo>
                    <a:lnTo>
                      <a:pt x="13517" y="13517"/>
                    </a:lnTo>
                    <a:lnTo>
                      <a:pt x="13517" y="96791"/>
                    </a:lnTo>
                    <a:lnTo>
                      <a:pt x="26059" y="96791"/>
                    </a:lnTo>
                    <a:lnTo>
                      <a:pt x="26059" y="74189"/>
                    </a:lnTo>
                    <a:lnTo>
                      <a:pt x="49949" y="74189"/>
                    </a:lnTo>
                    <a:cubicBezTo>
                      <a:pt x="54843" y="74189"/>
                      <a:pt x="59382" y="73356"/>
                      <a:pt x="63554" y="71809"/>
                    </a:cubicBezTo>
                    <a:cubicBezTo>
                      <a:pt x="67621" y="70262"/>
                      <a:pt x="71085" y="68003"/>
                      <a:pt x="74076" y="65266"/>
                    </a:cubicBezTo>
                    <a:cubicBezTo>
                      <a:pt x="77054" y="62530"/>
                      <a:pt x="79324" y="59318"/>
                      <a:pt x="81003" y="55630"/>
                    </a:cubicBezTo>
                    <a:cubicBezTo>
                      <a:pt x="82551" y="51942"/>
                      <a:pt x="83391" y="48017"/>
                      <a:pt x="83391" y="43853"/>
                    </a:cubicBezTo>
                    <a:close/>
                    <a:moveTo>
                      <a:pt x="70849" y="43853"/>
                    </a:moveTo>
                    <a:cubicBezTo>
                      <a:pt x="70849" y="49564"/>
                      <a:pt x="69051" y="54203"/>
                      <a:pt x="65352" y="57653"/>
                    </a:cubicBezTo>
                    <a:cubicBezTo>
                      <a:pt x="61652" y="61102"/>
                      <a:pt x="56509" y="62887"/>
                      <a:pt x="49949" y="62887"/>
                    </a:cubicBezTo>
                    <a:lnTo>
                      <a:pt x="26059" y="62887"/>
                    </a:lnTo>
                    <a:lnTo>
                      <a:pt x="26059" y="24819"/>
                    </a:lnTo>
                    <a:lnTo>
                      <a:pt x="49949" y="24819"/>
                    </a:lnTo>
                    <a:cubicBezTo>
                      <a:pt x="56509" y="24819"/>
                      <a:pt x="61652" y="26604"/>
                      <a:pt x="65352" y="30053"/>
                    </a:cubicBezTo>
                    <a:cubicBezTo>
                      <a:pt x="69051" y="33503"/>
                      <a:pt x="70849" y="38143"/>
                      <a:pt x="70849" y="43853"/>
                    </a:cubicBezTo>
                    <a:close/>
                  </a:path>
                </a:pathLst>
              </a:custGeom>
              <a:grpFill/>
              <a:ln w="130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37" name="Полилиния: фигура 36">
                <a:extLst>
                  <a:ext uri="{FF2B5EF4-FFF2-40B4-BE49-F238E27FC236}">
                    <a16:creationId xmlns:a16="http://schemas.microsoft.com/office/drawing/2014/main" id="{9C054058-0100-4AC3-A0AF-B34E9FE0AFF5}"/>
                  </a:ext>
                </a:extLst>
              </p:cNvPr>
              <p:cNvSpPr/>
              <p:nvPr/>
            </p:nvSpPr>
            <p:spPr>
              <a:xfrm>
                <a:off x="2083211" y="378775"/>
                <a:ext cx="104955" cy="104955"/>
              </a:xfrm>
              <a:custGeom>
                <a:avLst/>
                <a:gdLst>
                  <a:gd name="connsiteX0" fmla="*/ 103096 w 104955"/>
                  <a:gd name="connsiteY0" fmla="*/ 58722 h 104955"/>
                  <a:gd name="connsiteX1" fmla="*/ 99515 w 104955"/>
                  <a:gd name="connsiteY1" fmla="*/ 41116 h 104955"/>
                  <a:gd name="connsiteX2" fmla="*/ 89832 w 104955"/>
                  <a:gd name="connsiteY2" fmla="*/ 26722 h 104955"/>
                  <a:gd name="connsiteX3" fmla="*/ 75624 w 104955"/>
                  <a:gd name="connsiteY3" fmla="*/ 17085 h 104955"/>
                  <a:gd name="connsiteX4" fmla="*/ 58307 w 104955"/>
                  <a:gd name="connsiteY4" fmla="*/ 13517 h 104955"/>
                  <a:gd name="connsiteX5" fmla="*/ 40989 w 104955"/>
                  <a:gd name="connsiteY5" fmla="*/ 17085 h 104955"/>
                  <a:gd name="connsiteX6" fmla="*/ 26768 w 104955"/>
                  <a:gd name="connsiteY6" fmla="*/ 26722 h 104955"/>
                  <a:gd name="connsiteX7" fmla="*/ 17099 w 104955"/>
                  <a:gd name="connsiteY7" fmla="*/ 41116 h 104955"/>
                  <a:gd name="connsiteX8" fmla="*/ 13517 w 104955"/>
                  <a:gd name="connsiteY8" fmla="*/ 58722 h 104955"/>
                  <a:gd name="connsiteX9" fmla="*/ 17099 w 104955"/>
                  <a:gd name="connsiteY9" fmla="*/ 76330 h 104955"/>
                  <a:gd name="connsiteX10" fmla="*/ 26768 w 104955"/>
                  <a:gd name="connsiteY10" fmla="*/ 90605 h 104955"/>
                  <a:gd name="connsiteX11" fmla="*/ 40989 w 104955"/>
                  <a:gd name="connsiteY11" fmla="*/ 100359 h 104955"/>
                  <a:gd name="connsiteX12" fmla="*/ 58307 w 104955"/>
                  <a:gd name="connsiteY12" fmla="*/ 103929 h 104955"/>
                  <a:gd name="connsiteX13" fmla="*/ 75624 w 104955"/>
                  <a:gd name="connsiteY13" fmla="*/ 100359 h 104955"/>
                  <a:gd name="connsiteX14" fmla="*/ 89832 w 104955"/>
                  <a:gd name="connsiteY14" fmla="*/ 90605 h 104955"/>
                  <a:gd name="connsiteX15" fmla="*/ 99515 w 104955"/>
                  <a:gd name="connsiteY15" fmla="*/ 76330 h 104955"/>
                  <a:gd name="connsiteX16" fmla="*/ 103096 w 104955"/>
                  <a:gd name="connsiteY16" fmla="*/ 58722 h 104955"/>
                  <a:gd name="connsiteX17" fmla="*/ 26059 w 104955"/>
                  <a:gd name="connsiteY17" fmla="*/ 58722 h 104955"/>
                  <a:gd name="connsiteX18" fmla="*/ 28683 w 104955"/>
                  <a:gd name="connsiteY18" fmla="*/ 45400 h 104955"/>
                  <a:gd name="connsiteX19" fmla="*/ 35728 w 104955"/>
                  <a:gd name="connsiteY19" fmla="*/ 34574 h 104955"/>
                  <a:gd name="connsiteX20" fmla="*/ 46001 w 104955"/>
                  <a:gd name="connsiteY20" fmla="*/ 27435 h 104955"/>
                  <a:gd name="connsiteX21" fmla="*/ 58307 w 104955"/>
                  <a:gd name="connsiteY21" fmla="*/ 24818 h 104955"/>
                  <a:gd name="connsiteX22" fmla="*/ 70599 w 104955"/>
                  <a:gd name="connsiteY22" fmla="*/ 27435 h 104955"/>
                  <a:gd name="connsiteX23" fmla="*/ 80872 w 104955"/>
                  <a:gd name="connsiteY23" fmla="*/ 34574 h 104955"/>
                  <a:gd name="connsiteX24" fmla="*/ 87930 w 104955"/>
                  <a:gd name="connsiteY24" fmla="*/ 45400 h 104955"/>
                  <a:gd name="connsiteX25" fmla="*/ 90554 w 104955"/>
                  <a:gd name="connsiteY25" fmla="*/ 58722 h 104955"/>
                  <a:gd name="connsiteX26" fmla="*/ 87930 w 104955"/>
                  <a:gd name="connsiteY26" fmla="*/ 72046 h 104955"/>
                  <a:gd name="connsiteX27" fmla="*/ 80872 w 104955"/>
                  <a:gd name="connsiteY27" fmla="*/ 82753 h 104955"/>
                  <a:gd name="connsiteX28" fmla="*/ 70599 w 104955"/>
                  <a:gd name="connsiteY28" fmla="*/ 90010 h 104955"/>
                  <a:gd name="connsiteX29" fmla="*/ 58307 w 104955"/>
                  <a:gd name="connsiteY29" fmla="*/ 92627 h 104955"/>
                  <a:gd name="connsiteX30" fmla="*/ 46001 w 104955"/>
                  <a:gd name="connsiteY30" fmla="*/ 90010 h 104955"/>
                  <a:gd name="connsiteX31" fmla="*/ 35728 w 104955"/>
                  <a:gd name="connsiteY31" fmla="*/ 82753 h 104955"/>
                  <a:gd name="connsiteX32" fmla="*/ 28683 w 104955"/>
                  <a:gd name="connsiteY32" fmla="*/ 72046 h 104955"/>
                  <a:gd name="connsiteX33" fmla="*/ 26059 w 104955"/>
                  <a:gd name="connsiteY33" fmla="*/ 58722 h 104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104955" h="104955">
                    <a:moveTo>
                      <a:pt x="103096" y="58722"/>
                    </a:moveTo>
                    <a:cubicBezTo>
                      <a:pt x="103096" y="52417"/>
                      <a:pt x="101902" y="46588"/>
                      <a:pt x="99515" y="41116"/>
                    </a:cubicBezTo>
                    <a:cubicBezTo>
                      <a:pt x="97127" y="35644"/>
                      <a:pt x="93899" y="30886"/>
                      <a:pt x="89832" y="26722"/>
                    </a:cubicBezTo>
                    <a:cubicBezTo>
                      <a:pt x="85778" y="22677"/>
                      <a:pt x="81003" y="19465"/>
                      <a:pt x="75624" y="17085"/>
                    </a:cubicBezTo>
                    <a:cubicBezTo>
                      <a:pt x="70245" y="14707"/>
                      <a:pt x="64394" y="13517"/>
                      <a:pt x="58307" y="13517"/>
                    </a:cubicBezTo>
                    <a:cubicBezTo>
                      <a:pt x="52206" y="13517"/>
                      <a:pt x="46355" y="14707"/>
                      <a:pt x="40989" y="17085"/>
                    </a:cubicBezTo>
                    <a:cubicBezTo>
                      <a:pt x="35610" y="19465"/>
                      <a:pt x="30835" y="22677"/>
                      <a:pt x="26768" y="26722"/>
                    </a:cubicBezTo>
                    <a:cubicBezTo>
                      <a:pt x="22714" y="30886"/>
                      <a:pt x="19486" y="35644"/>
                      <a:pt x="17099" y="41116"/>
                    </a:cubicBezTo>
                    <a:cubicBezTo>
                      <a:pt x="14711" y="46588"/>
                      <a:pt x="13517" y="52417"/>
                      <a:pt x="13517" y="58722"/>
                    </a:cubicBezTo>
                    <a:cubicBezTo>
                      <a:pt x="13517" y="65028"/>
                      <a:pt x="14711" y="70857"/>
                      <a:pt x="17099" y="76330"/>
                    </a:cubicBezTo>
                    <a:cubicBezTo>
                      <a:pt x="19486" y="81802"/>
                      <a:pt x="22714" y="86560"/>
                      <a:pt x="26768" y="90605"/>
                    </a:cubicBezTo>
                    <a:cubicBezTo>
                      <a:pt x="30835" y="94769"/>
                      <a:pt x="35610" y="97981"/>
                      <a:pt x="40989" y="100359"/>
                    </a:cubicBezTo>
                    <a:cubicBezTo>
                      <a:pt x="46355" y="102739"/>
                      <a:pt x="52206" y="103929"/>
                      <a:pt x="58307" y="103929"/>
                    </a:cubicBezTo>
                    <a:cubicBezTo>
                      <a:pt x="64394" y="103929"/>
                      <a:pt x="70245" y="102739"/>
                      <a:pt x="75624" y="100359"/>
                    </a:cubicBezTo>
                    <a:cubicBezTo>
                      <a:pt x="81003" y="97981"/>
                      <a:pt x="85778" y="94769"/>
                      <a:pt x="89832" y="90605"/>
                    </a:cubicBezTo>
                    <a:cubicBezTo>
                      <a:pt x="93899" y="86560"/>
                      <a:pt x="97127" y="81802"/>
                      <a:pt x="99515" y="76330"/>
                    </a:cubicBezTo>
                    <a:cubicBezTo>
                      <a:pt x="101902" y="70857"/>
                      <a:pt x="103096" y="65028"/>
                      <a:pt x="103096" y="58722"/>
                    </a:cubicBezTo>
                    <a:close/>
                    <a:moveTo>
                      <a:pt x="26059" y="58722"/>
                    </a:moveTo>
                    <a:cubicBezTo>
                      <a:pt x="26059" y="53964"/>
                      <a:pt x="26886" y="49562"/>
                      <a:pt x="28683" y="45400"/>
                    </a:cubicBezTo>
                    <a:cubicBezTo>
                      <a:pt x="30467" y="41236"/>
                      <a:pt x="32737" y="37666"/>
                      <a:pt x="35728" y="34574"/>
                    </a:cubicBezTo>
                    <a:cubicBezTo>
                      <a:pt x="38719" y="31599"/>
                      <a:pt x="42065" y="29220"/>
                      <a:pt x="46001" y="27435"/>
                    </a:cubicBezTo>
                    <a:cubicBezTo>
                      <a:pt x="49936" y="25651"/>
                      <a:pt x="54003" y="24818"/>
                      <a:pt x="58307" y="24818"/>
                    </a:cubicBezTo>
                    <a:cubicBezTo>
                      <a:pt x="62610" y="24818"/>
                      <a:pt x="66664" y="25651"/>
                      <a:pt x="70599" y="27435"/>
                    </a:cubicBezTo>
                    <a:cubicBezTo>
                      <a:pt x="74548" y="29220"/>
                      <a:pt x="77894" y="31599"/>
                      <a:pt x="80872" y="34574"/>
                    </a:cubicBezTo>
                    <a:cubicBezTo>
                      <a:pt x="83863" y="37666"/>
                      <a:pt x="86133" y="41236"/>
                      <a:pt x="87930" y="45400"/>
                    </a:cubicBezTo>
                    <a:cubicBezTo>
                      <a:pt x="89714" y="49562"/>
                      <a:pt x="90554" y="53964"/>
                      <a:pt x="90554" y="58722"/>
                    </a:cubicBezTo>
                    <a:cubicBezTo>
                      <a:pt x="90554" y="63481"/>
                      <a:pt x="89714" y="67884"/>
                      <a:pt x="87930" y="72046"/>
                    </a:cubicBezTo>
                    <a:cubicBezTo>
                      <a:pt x="86133" y="76211"/>
                      <a:pt x="83863" y="79779"/>
                      <a:pt x="80872" y="82753"/>
                    </a:cubicBezTo>
                    <a:cubicBezTo>
                      <a:pt x="77894" y="85847"/>
                      <a:pt x="74548" y="88225"/>
                      <a:pt x="70599" y="90010"/>
                    </a:cubicBezTo>
                    <a:cubicBezTo>
                      <a:pt x="66664" y="91795"/>
                      <a:pt x="62610" y="92627"/>
                      <a:pt x="58307" y="92627"/>
                    </a:cubicBezTo>
                    <a:cubicBezTo>
                      <a:pt x="54003" y="92627"/>
                      <a:pt x="49936" y="91795"/>
                      <a:pt x="46001" y="90010"/>
                    </a:cubicBezTo>
                    <a:cubicBezTo>
                      <a:pt x="42065" y="88225"/>
                      <a:pt x="38719" y="85847"/>
                      <a:pt x="35728" y="82753"/>
                    </a:cubicBezTo>
                    <a:cubicBezTo>
                      <a:pt x="32737" y="79779"/>
                      <a:pt x="30467" y="76211"/>
                      <a:pt x="28683" y="72046"/>
                    </a:cubicBezTo>
                    <a:cubicBezTo>
                      <a:pt x="26886" y="67884"/>
                      <a:pt x="26059" y="63481"/>
                      <a:pt x="26059" y="58722"/>
                    </a:cubicBezTo>
                    <a:close/>
                  </a:path>
                </a:pathLst>
              </a:custGeom>
              <a:grpFill/>
              <a:ln w="130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38" name="Полилиния: фигура 37">
                <a:extLst>
                  <a:ext uri="{FF2B5EF4-FFF2-40B4-BE49-F238E27FC236}">
                    <a16:creationId xmlns:a16="http://schemas.microsoft.com/office/drawing/2014/main" id="{AA74E599-1359-4132-A893-85680F3DA953}"/>
                  </a:ext>
                </a:extLst>
              </p:cNvPr>
              <p:cNvSpPr/>
              <p:nvPr/>
            </p:nvSpPr>
            <p:spPr>
              <a:xfrm>
                <a:off x="2205077" y="382343"/>
                <a:ext cx="91836" cy="104955"/>
              </a:xfrm>
              <a:custGeom>
                <a:avLst/>
                <a:gdLst>
                  <a:gd name="connsiteX0" fmla="*/ 26059 w 91835"/>
                  <a:gd name="connsiteY0" fmla="*/ 24819 h 104955"/>
                  <a:gd name="connsiteX1" fmla="*/ 49346 w 91835"/>
                  <a:gd name="connsiteY1" fmla="*/ 24819 h 104955"/>
                  <a:gd name="connsiteX2" fmla="*/ 59146 w 91835"/>
                  <a:gd name="connsiteY2" fmla="*/ 27912 h 104955"/>
                  <a:gd name="connsiteX3" fmla="*/ 62492 w 91835"/>
                  <a:gd name="connsiteY3" fmla="*/ 35526 h 104955"/>
                  <a:gd name="connsiteX4" fmla="*/ 59146 w 91835"/>
                  <a:gd name="connsiteY4" fmla="*/ 43615 h 104955"/>
                  <a:gd name="connsiteX5" fmla="*/ 49346 w 91835"/>
                  <a:gd name="connsiteY5" fmla="*/ 46827 h 104955"/>
                  <a:gd name="connsiteX6" fmla="*/ 26059 w 91835"/>
                  <a:gd name="connsiteY6" fmla="*/ 46827 h 104955"/>
                  <a:gd name="connsiteX7" fmla="*/ 26059 w 91835"/>
                  <a:gd name="connsiteY7" fmla="*/ 24819 h 104955"/>
                  <a:gd name="connsiteX8" fmla="*/ 55315 w 91835"/>
                  <a:gd name="connsiteY8" fmla="*/ 85490 h 104955"/>
                  <a:gd name="connsiteX9" fmla="*/ 26059 w 91835"/>
                  <a:gd name="connsiteY9" fmla="*/ 85490 h 104955"/>
                  <a:gd name="connsiteX10" fmla="*/ 26059 w 91835"/>
                  <a:gd name="connsiteY10" fmla="*/ 58128 h 104955"/>
                  <a:gd name="connsiteX11" fmla="*/ 55315 w 91835"/>
                  <a:gd name="connsiteY11" fmla="*/ 58128 h 104955"/>
                  <a:gd name="connsiteX12" fmla="*/ 67739 w 91835"/>
                  <a:gd name="connsiteY12" fmla="*/ 62055 h 104955"/>
                  <a:gd name="connsiteX13" fmla="*/ 72042 w 91835"/>
                  <a:gd name="connsiteY13" fmla="*/ 71809 h 104955"/>
                  <a:gd name="connsiteX14" fmla="*/ 67739 w 91835"/>
                  <a:gd name="connsiteY14" fmla="*/ 81565 h 104955"/>
                  <a:gd name="connsiteX15" fmla="*/ 55315 w 91835"/>
                  <a:gd name="connsiteY15" fmla="*/ 85490 h 104955"/>
                  <a:gd name="connsiteX16" fmla="*/ 49346 w 91835"/>
                  <a:gd name="connsiteY16" fmla="*/ 13517 h 104955"/>
                  <a:gd name="connsiteX17" fmla="*/ 13517 w 91835"/>
                  <a:gd name="connsiteY17" fmla="*/ 13517 h 104955"/>
                  <a:gd name="connsiteX18" fmla="*/ 13517 w 91835"/>
                  <a:gd name="connsiteY18" fmla="*/ 96791 h 104955"/>
                  <a:gd name="connsiteX19" fmla="*/ 55315 w 91835"/>
                  <a:gd name="connsiteY19" fmla="*/ 96791 h 104955"/>
                  <a:gd name="connsiteX20" fmla="*/ 67503 w 91835"/>
                  <a:gd name="connsiteY20" fmla="*/ 94769 h 104955"/>
                  <a:gd name="connsiteX21" fmla="*/ 76700 w 91835"/>
                  <a:gd name="connsiteY21" fmla="*/ 89415 h 104955"/>
                  <a:gd name="connsiteX22" fmla="*/ 82551 w 91835"/>
                  <a:gd name="connsiteY22" fmla="*/ 81445 h 104955"/>
                  <a:gd name="connsiteX23" fmla="*/ 84585 w 91835"/>
                  <a:gd name="connsiteY23" fmla="*/ 71809 h 104955"/>
                  <a:gd name="connsiteX24" fmla="*/ 81593 w 91835"/>
                  <a:gd name="connsiteY24" fmla="*/ 60508 h 104955"/>
                  <a:gd name="connsiteX25" fmla="*/ 75034 w 91835"/>
                  <a:gd name="connsiteY25" fmla="*/ 54322 h 104955"/>
                  <a:gd name="connsiteX26" fmla="*/ 65470 w 91835"/>
                  <a:gd name="connsiteY26" fmla="*/ 50991 h 104955"/>
                  <a:gd name="connsiteX27" fmla="*/ 65470 w 91835"/>
                  <a:gd name="connsiteY27" fmla="*/ 50396 h 104955"/>
                  <a:gd name="connsiteX28" fmla="*/ 70245 w 91835"/>
                  <a:gd name="connsiteY28" fmla="*/ 47421 h 104955"/>
                  <a:gd name="connsiteX29" fmla="*/ 73591 w 91835"/>
                  <a:gd name="connsiteY29" fmla="*/ 42902 h 104955"/>
                  <a:gd name="connsiteX30" fmla="*/ 75034 w 91835"/>
                  <a:gd name="connsiteY30" fmla="*/ 35526 h 104955"/>
                  <a:gd name="connsiteX31" fmla="*/ 73236 w 91835"/>
                  <a:gd name="connsiteY31" fmla="*/ 26960 h 104955"/>
                  <a:gd name="connsiteX32" fmla="*/ 67976 w 91835"/>
                  <a:gd name="connsiteY32" fmla="*/ 19942 h 104955"/>
                  <a:gd name="connsiteX33" fmla="*/ 59973 w 91835"/>
                  <a:gd name="connsiteY33" fmla="*/ 15183 h 104955"/>
                  <a:gd name="connsiteX34" fmla="*/ 49346 w 91835"/>
                  <a:gd name="connsiteY34" fmla="*/ 13517 h 104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91835" h="104955">
                    <a:moveTo>
                      <a:pt x="26059" y="24819"/>
                    </a:moveTo>
                    <a:lnTo>
                      <a:pt x="49346" y="24819"/>
                    </a:lnTo>
                    <a:cubicBezTo>
                      <a:pt x="53531" y="24819"/>
                      <a:pt x="56877" y="25890"/>
                      <a:pt x="59146" y="27912"/>
                    </a:cubicBezTo>
                    <a:cubicBezTo>
                      <a:pt x="61416" y="29935"/>
                      <a:pt x="62492" y="32552"/>
                      <a:pt x="62492" y="35526"/>
                    </a:cubicBezTo>
                    <a:cubicBezTo>
                      <a:pt x="62492" y="38857"/>
                      <a:pt x="61416" y="41592"/>
                      <a:pt x="59146" y="43615"/>
                    </a:cubicBezTo>
                    <a:cubicBezTo>
                      <a:pt x="56877" y="45757"/>
                      <a:pt x="53531" y="46827"/>
                      <a:pt x="49346" y="46827"/>
                    </a:cubicBezTo>
                    <a:lnTo>
                      <a:pt x="26059" y="46827"/>
                    </a:lnTo>
                    <a:lnTo>
                      <a:pt x="26059" y="24819"/>
                    </a:lnTo>
                    <a:close/>
                    <a:moveTo>
                      <a:pt x="55315" y="85490"/>
                    </a:moveTo>
                    <a:lnTo>
                      <a:pt x="26059" y="85490"/>
                    </a:lnTo>
                    <a:lnTo>
                      <a:pt x="26059" y="58128"/>
                    </a:lnTo>
                    <a:lnTo>
                      <a:pt x="55315" y="58128"/>
                    </a:lnTo>
                    <a:cubicBezTo>
                      <a:pt x="60694" y="58128"/>
                      <a:pt x="64879" y="59437"/>
                      <a:pt x="67739" y="62055"/>
                    </a:cubicBezTo>
                    <a:cubicBezTo>
                      <a:pt x="70613" y="64790"/>
                      <a:pt x="72042" y="68003"/>
                      <a:pt x="72042" y="71809"/>
                    </a:cubicBezTo>
                    <a:cubicBezTo>
                      <a:pt x="72042" y="75736"/>
                      <a:pt x="70613" y="78947"/>
                      <a:pt x="67739" y="81565"/>
                    </a:cubicBezTo>
                    <a:cubicBezTo>
                      <a:pt x="64879" y="84182"/>
                      <a:pt x="60694" y="85490"/>
                      <a:pt x="55315" y="85490"/>
                    </a:cubicBezTo>
                    <a:close/>
                    <a:moveTo>
                      <a:pt x="49346" y="13517"/>
                    </a:moveTo>
                    <a:lnTo>
                      <a:pt x="13517" y="13517"/>
                    </a:lnTo>
                    <a:lnTo>
                      <a:pt x="13517" y="96791"/>
                    </a:lnTo>
                    <a:lnTo>
                      <a:pt x="55315" y="96791"/>
                    </a:lnTo>
                    <a:cubicBezTo>
                      <a:pt x="59736" y="96791"/>
                      <a:pt x="63804" y="96077"/>
                      <a:pt x="67503" y="94769"/>
                    </a:cubicBezTo>
                    <a:cubicBezTo>
                      <a:pt x="71085" y="93460"/>
                      <a:pt x="74194" y="91676"/>
                      <a:pt x="76700" y="89415"/>
                    </a:cubicBezTo>
                    <a:cubicBezTo>
                      <a:pt x="79206" y="87156"/>
                      <a:pt x="81239" y="84539"/>
                      <a:pt x="82551" y="81445"/>
                    </a:cubicBezTo>
                    <a:cubicBezTo>
                      <a:pt x="83863" y="78471"/>
                      <a:pt x="84585" y="75259"/>
                      <a:pt x="84585" y="71809"/>
                    </a:cubicBezTo>
                    <a:cubicBezTo>
                      <a:pt x="84585" y="67051"/>
                      <a:pt x="83627" y="63243"/>
                      <a:pt x="81593" y="60508"/>
                    </a:cubicBezTo>
                    <a:cubicBezTo>
                      <a:pt x="79573" y="57771"/>
                      <a:pt x="77421" y="55750"/>
                      <a:pt x="75034" y="54322"/>
                    </a:cubicBezTo>
                    <a:cubicBezTo>
                      <a:pt x="72279" y="52656"/>
                      <a:pt x="69051" y="51585"/>
                      <a:pt x="65470" y="50991"/>
                    </a:cubicBezTo>
                    <a:lnTo>
                      <a:pt x="65470" y="50396"/>
                    </a:lnTo>
                    <a:cubicBezTo>
                      <a:pt x="67267" y="49801"/>
                      <a:pt x="68815" y="48731"/>
                      <a:pt x="70245" y="47421"/>
                    </a:cubicBezTo>
                    <a:cubicBezTo>
                      <a:pt x="71439" y="46351"/>
                      <a:pt x="72515" y="44804"/>
                      <a:pt x="73591" y="42902"/>
                    </a:cubicBezTo>
                    <a:cubicBezTo>
                      <a:pt x="74548" y="40998"/>
                      <a:pt x="75034" y="38500"/>
                      <a:pt x="75034" y="35526"/>
                    </a:cubicBezTo>
                    <a:cubicBezTo>
                      <a:pt x="75034" y="32552"/>
                      <a:pt x="74430" y="29696"/>
                      <a:pt x="73236" y="26960"/>
                    </a:cubicBezTo>
                    <a:cubicBezTo>
                      <a:pt x="71924" y="24343"/>
                      <a:pt x="70245" y="21963"/>
                      <a:pt x="67976" y="19942"/>
                    </a:cubicBezTo>
                    <a:cubicBezTo>
                      <a:pt x="65706" y="17919"/>
                      <a:pt x="63082" y="16373"/>
                      <a:pt x="59973" y="15183"/>
                    </a:cubicBezTo>
                    <a:cubicBezTo>
                      <a:pt x="56759" y="14113"/>
                      <a:pt x="53295" y="13517"/>
                      <a:pt x="49346" y="13517"/>
                    </a:cubicBezTo>
                    <a:close/>
                  </a:path>
                </a:pathLst>
              </a:custGeom>
              <a:grpFill/>
              <a:ln w="130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39" name="Полилиния: фигура 38">
                <a:extLst>
                  <a:ext uri="{FF2B5EF4-FFF2-40B4-BE49-F238E27FC236}">
                    <a16:creationId xmlns:a16="http://schemas.microsoft.com/office/drawing/2014/main" id="{9BD2F307-91C4-4E25-BBE0-09F928ADD46D}"/>
                  </a:ext>
                </a:extLst>
              </p:cNvPr>
              <p:cNvSpPr/>
              <p:nvPr/>
            </p:nvSpPr>
            <p:spPr>
              <a:xfrm>
                <a:off x="2303656" y="378775"/>
                <a:ext cx="104955" cy="104955"/>
              </a:xfrm>
              <a:custGeom>
                <a:avLst/>
                <a:gdLst>
                  <a:gd name="connsiteX0" fmla="*/ 103096 w 104955"/>
                  <a:gd name="connsiteY0" fmla="*/ 58722 h 104955"/>
                  <a:gd name="connsiteX1" fmla="*/ 99514 w 104955"/>
                  <a:gd name="connsiteY1" fmla="*/ 41116 h 104955"/>
                  <a:gd name="connsiteX2" fmla="*/ 89832 w 104955"/>
                  <a:gd name="connsiteY2" fmla="*/ 26722 h 104955"/>
                  <a:gd name="connsiteX3" fmla="*/ 75624 w 104955"/>
                  <a:gd name="connsiteY3" fmla="*/ 17085 h 104955"/>
                  <a:gd name="connsiteX4" fmla="*/ 58306 w 104955"/>
                  <a:gd name="connsiteY4" fmla="*/ 13517 h 104955"/>
                  <a:gd name="connsiteX5" fmla="*/ 40989 w 104955"/>
                  <a:gd name="connsiteY5" fmla="*/ 17085 h 104955"/>
                  <a:gd name="connsiteX6" fmla="*/ 26767 w 104955"/>
                  <a:gd name="connsiteY6" fmla="*/ 26722 h 104955"/>
                  <a:gd name="connsiteX7" fmla="*/ 17098 w 104955"/>
                  <a:gd name="connsiteY7" fmla="*/ 41116 h 104955"/>
                  <a:gd name="connsiteX8" fmla="*/ 13517 w 104955"/>
                  <a:gd name="connsiteY8" fmla="*/ 58722 h 104955"/>
                  <a:gd name="connsiteX9" fmla="*/ 17098 w 104955"/>
                  <a:gd name="connsiteY9" fmla="*/ 76330 h 104955"/>
                  <a:gd name="connsiteX10" fmla="*/ 26767 w 104955"/>
                  <a:gd name="connsiteY10" fmla="*/ 90605 h 104955"/>
                  <a:gd name="connsiteX11" fmla="*/ 40989 w 104955"/>
                  <a:gd name="connsiteY11" fmla="*/ 100359 h 104955"/>
                  <a:gd name="connsiteX12" fmla="*/ 58306 w 104955"/>
                  <a:gd name="connsiteY12" fmla="*/ 103929 h 104955"/>
                  <a:gd name="connsiteX13" fmla="*/ 75624 w 104955"/>
                  <a:gd name="connsiteY13" fmla="*/ 100359 h 104955"/>
                  <a:gd name="connsiteX14" fmla="*/ 89832 w 104955"/>
                  <a:gd name="connsiteY14" fmla="*/ 90605 h 104955"/>
                  <a:gd name="connsiteX15" fmla="*/ 99514 w 104955"/>
                  <a:gd name="connsiteY15" fmla="*/ 76330 h 104955"/>
                  <a:gd name="connsiteX16" fmla="*/ 103096 w 104955"/>
                  <a:gd name="connsiteY16" fmla="*/ 58722 h 104955"/>
                  <a:gd name="connsiteX17" fmla="*/ 26059 w 104955"/>
                  <a:gd name="connsiteY17" fmla="*/ 58722 h 104955"/>
                  <a:gd name="connsiteX18" fmla="*/ 28683 w 104955"/>
                  <a:gd name="connsiteY18" fmla="*/ 45400 h 104955"/>
                  <a:gd name="connsiteX19" fmla="*/ 35728 w 104955"/>
                  <a:gd name="connsiteY19" fmla="*/ 34574 h 104955"/>
                  <a:gd name="connsiteX20" fmla="*/ 46001 w 104955"/>
                  <a:gd name="connsiteY20" fmla="*/ 27435 h 104955"/>
                  <a:gd name="connsiteX21" fmla="*/ 58306 w 104955"/>
                  <a:gd name="connsiteY21" fmla="*/ 24818 h 104955"/>
                  <a:gd name="connsiteX22" fmla="*/ 70612 w 104955"/>
                  <a:gd name="connsiteY22" fmla="*/ 27435 h 104955"/>
                  <a:gd name="connsiteX23" fmla="*/ 80885 w 104955"/>
                  <a:gd name="connsiteY23" fmla="*/ 34574 h 104955"/>
                  <a:gd name="connsiteX24" fmla="*/ 87930 w 104955"/>
                  <a:gd name="connsiteY24" fmla="*/ 45400 h 104955"/>
                  <a:gd name="connsiteX25" fmla="*/ 90554 w 104955"/>
                  <a:gd name="connsiteY25" fmla="*/ 58722 h 104955"/>
                  <a:gd name="connsiteX26" fmla="*/ 87930 w 104955"/>
                  <a:gd name="connsiteY26" fmla="*/ 72046 h 104955"/>
                  <a:gd name="connsiteX27" fmla="*/ 80885 w 104955"/>
                  <a:gd name="connsiteY27" fmla="*/ 82753 h 104955"/>
                  <a:gd name="connsiteX28" fmla="*/ 70612 w 104955"/>
                  <a:gd name="connsiteY28" fmla="*/ 90010 h 104955"/>
                  <a:gd name="connsiteX29" fmla="*/ 58306 w 104955"/>
                  <a:gd name="connsiteY29" fmla="*/ 92627 h 104955"/>
                  <a:gd name="connsiteX30" fmla="*/ 46001 w 104955"/>
                  <a:gd name="connsiteY30" fmla="*/ 90010 h 104955"/>
                  <a:gd name="connsiteX31" fmla="*/ 35728 w 104955"/>
                  <a:gd name="connsiteY31" fmla="*/ 82753 h 104955"/>
                  <a:gd name="connsiteX32" fmla="*/ 28683 w 104955"/>
                  <a:gd name="connsiteY32" fmla="*/ 72046 h 104955"/>
                  <a:gd name="connsiteX33" fmla="*/ 26059 w 104955"/>
                  <a:gd name="connsiteY33" fmla="*/ 58722 h 104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104955" h="104955">
                    <a:moveTo>
                      <a:pt x="103096" y="58722"/>
                    </a:moveTo>
                    <a:cubicBezTo>
                      <a:pt x="103096" y="52417"/>
                      <a:pt x="101902" y="46588"/>
                      <a:pt x="99514" y="41116"/>
                    </a:cubicBezTo>
                    <a:cubicBezTo>
                      <a:pt x="97127" y="35644"/>
                      <a:pt x="93899" y="30886"/>
                      <a:pt x="89832" y="26722"/>
                    </a:cubicBezTo>
                    <a:cubicBezTo>
                      <a:pt x="85778" y="22677"/>
                      <a:pt x="81003" y="19465"/>
                      <a:pt x="75624" y="17085"/>
                    </a:cubicBezTo>
                    <a:cubicBezTo>
                      <a:pt x="70245" y="14707"/>
                      <a:pt x="64394" y="13517"/>
                      <a:pt x="58306" y="13517"/>
                    </a:cubicBezTo>
                    <a:cubicBezTo>
                      <a:pt x="52219" y="13517"/>
                      <a:pt x="46355" y="14707"/>
                      <a:pt x="40989" y="17085"/>
                    </a:cubicBezTo>
                    <a:cubicBezTo>
                      <a:pt x="35610" y="19465"/>
                      <a:pt x="30834" y="22677"/>
                      <a:pt x="26767" y="26722"/>
                    </a:cubicBezTo>
                    <a:cubicBezTo>
                      <a:pt x="22713" y="30886"/>
                      <a:pt x="19486" y="35644"/>
                      <a:pt x="17098" y="41116"/>
                    </a:cubicBezTo>
                    <a:cubicBezTo>
                      <a:pt x="14711" y="46588"/>
                      <a:pt x="13517" y="52417"/>
                      <a:pt x="13517" y="58722"/>
                    </a:cubicBezTo>
                    <a:cubicBezTo>
                      <a:pt x="13517" y="65028"/>
                      <a:pt x="14711" y="70857"/>
                      <a:pt x="17098" y="76330"/>
                    </a:cubicBezTo>
                    <a:cubicBezTo>
                      <a:pt x="19486" y="81802"/>
                      <a:pt x="22713" y="86560"/>
                      <a:pt x="26767" y="90605"/>
                    </a:cubicBezTo>
                    <a:cubicBezTo>
                      <a:pt x="30834" y="94769"/>
                      <a:pt x="35610" y="97981"/>
                      <a:pt x="40989" y="100359"/>
                    </a:cubicBezTo>
                    <a:cubicBezTo>
                      <a:pt x="46355" y="102739"/>
                      <a:pt x="52219" y="103929"/>
                      <a:pt x="58306" y="103929"/>
                    </a:cubicBezTo>
                    <a:cubicBezTo>
                      <a:pt x="64394" y="103929"/>
                      <a:pt x="70245" y="102739"/>
                      <a:pt x="75624" y="100359"/>
                    </a:cubicBezTo>
                    <a:cubicBezTo>
                      <a:pt x="81003" y="97981"/>
                      <a:pt x="85778" y="94769"/>
                      <a:pt x="89832" y="90605"/>
                    </a:cubicBezTo>
                    <a:cubicBezTo>
                      <a:pt x="93899" y="86560"/>
                      <a:pt x="97127" y="81802"/>
                      <a:pt x="99514" y="76330"/>
                    </a:cubicBezTo>
                    <a:cubicBezTo>
                      <a:pt x="101902" y="70857"/>
                      <a:pt x="103096" y="65028"/>
                      <a:pt x="103096" y="58722"/>
                    </a:cubicBezTo>
                    <a:close/>
                    <a:moveTo>
                      <a:pt x="26059" y="58722"/>
                    </a:moveTo>
                    <a:cubicBezTo>
                      <a:pt x="26059" y="53964"/>
                      <a:pt x="26886" y="49562"/>
                      <a:pt x="28683" y="45400"/>
                    </a:cubicBezTo>
                    <a:cubicBezTo>
                      <a:pt x="30480" y="41236"/>
                      <a:pt x="32750" y="37666"/>
                      <a:pt x="35728" y="34574"/>
                    </a:cubicBezTo>
                    <a:cubicBezTo>
                      <a:pt x="38719" y="31599"/>
                      <a:pt x="42065" y="29220"/>
                      <a:pt x="46001" y="27435"/>
                    </a:cubicBezTo>
                    <a:cubicBezTo>
                      <a:pt x="49949" y="25651"/>
                      <a:pt x="54003" y="24818"/>
                      <a:pt x="58306" y="24818"/>
                    </a:cubicBezTo>
                    <a:cubicBezTo>
                      <a:pt x="62610" y="24818"/>
                      <a:pt x="66664" y="25651"/>
                      <a:pt x="70612" y="27435"/>
                    </a:cubicBezTo>
                    <a:cubicBezTo>
                      <a:pt x="74548" y="29220"/>
                      <a:pt x="77894" y="31599"/>
                      <a:pt x="80885" y="34574"/>
                    </a:cubicBezTo>
                    <a:cubicBezTo>
                      <a:pt x="83863" y="37666"/>
                      <a:pt x="86133" y="41236"/>
                      <a:pt x="87930" y="45400"/>
                    </a:cubicBezTo>
                    <a:cubicBezTo>
                      <a:pt x="89714" y="49562"/>
                      <a:pt x="90554" y="53964"/>
                      <a:pt x="90554" y="58722"/>
                    </a:cubicBezTo>
                    <a:cubicBezTo>
                      <a:pt x="90554" y="63481"/>
                      <a:pt x="89714" y="67884"/>
                      <a:pt x="87930" y="72046"/>
                    </a:cubicBezTo>
                    <a:cubicBezTo>
                      <a:pt x="86133" y="76211"/>
                      <a:pt x="83863" y="79779"/>
                      <a:pt x="80885" y="82753"/>
                    </a:cubicBezTo>
                    <a:cubicBezTo>
                      <a:pt x="77894" y="85847"/>
                      <a:pt x="74548" y="88225"/>
                      <a:pt x="70612" y="90010"/>
                    </a:cubicBezTo>
                    <a:cubicBezTo>
                      <a:pt x="66664" y="91795"/>
                      <a:pt x="62610" y="92627"/>
                      <a:pt x="58306" y="92627"/>
                    </a:cubicBezTo>
                    <a:cubicBezTo>
                      <a:pt x="54003" y="92627"/>
                      <a:pt x="49949" y="91795"/>
                      <a:pt x="46001" y="90010"/>
                    </a:cubicBezTo>
                    <a:cubicBezTo>
                      <a:pt x="42065" y="88225"/>
                      <a:pt x="38719" y="85847"/>
                      <a:pt x="35728" y="82753"/>
                    </a:cubicBezTo>
                    <a:cubicBezTo>
                      <a:pt x="32750" y="79779"/>
                      <a:pt x="30480" y="76211"/>
                      <a:pt x="28683" y="72046"/>
                    </a:cubicBezTo>
                    <a:cubicBezTo>
                      <a:pt x="26886" y="67884"/>
                      <a:pt x="26059" y="63481"/>
                      <a:pt x="26059" y="58722"/>
                    </a:cubicBezTo>
                    <a:close/>
                  </a:path>
                </a:pathLst>
              </a:custGeom>
              <a:grpFill/>
              <a:ln w="130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40" name="Полилиния: фигура 39">
                <a:extLst>
                  <a:ext uri="{FF2B5EF4-FFF2-40B4-BE49-F238E27FC236}">
                    <a16:creationId xmlns:a16="http://schemas.microsoft.com/office/drawing/2014/main" id="{837E19FF-6E5A-41BC-9D8B-CAE707232BB5}"/>
                  </a:ext>
                </a:extLst>
              </p:cNvPr>
              <p:cNvSpPr/>
              <p:nvPr/>
            </p:nvSpPr>
            <p:spPr>
              <a:xfrm>
                <a:off x="2425522" y="355577"/>
                <a:ext cx="91836" cy="131194"/>
              </a:xfrm>
              <a:custGeom>
                <a:avLst/>
                <a:gdLst>
                  <a:gd name="connsiteX0" fmla="*/ 47562 w 91835"/>
                  <a:gd name="connsiteY0" fmla="*/ 30766 h 131193"/>
                  <a:gd name="connsiteX1" fmla="*/ 54607 w 91835"/>
                  <a:gd name="connsiteY1" fmla="*/ 29458 h 131193"/>
                  <a:gd name="connsiteX2" fmla="*/ 60104 w 91835"/>
                  <a:gd name="connsiteY2" fmla="*/ 25889 h 131193"/>
                  <a:gd name="connsiteX3" fmla="*/ 63686 w 91835"/>
                  <a:gd name="connsiteY3" fmla="*/ 20416 h 131193"/>
                  <a:gd name="connsiteX4" fmla="*/ 64879 w 91835"/>
                  <a:gd name="connsiteY4" fmla="*/ 13517 h 131193"/>
                  <a:gd name="connsiteX5" fmla="*/ 55329 w 91835"/>
                  <a:gd name="connsiteY5" fmla="*/ 13517 h 131193"/>
                  <a:gd name="connsiteX6" fmla="*/ 53295 w 91835"/>
                  <a:gd name="connsiteY6" fmla="*/ 19108 h 131193"/>
                  <a:gd name="connsiteX7" fmla="*/ 47562 w 91835"/>
                  <a:gd name="connsiteY7" fmla="*/ 21250 h 131193"/>
                  <a:gd name="connsiteX8" fmla="*/ 41947 w 91835"/>
                  <a:gd name="connsiteY8" fmla="*/ 19108 h 131193"/>
                  <a:gd name="connsiteX9" fmla="*/ 39795 w 91835"/>
                  <a:gd name="connsiteY9" fmla="*/ 13517 h 131193"/>
                  <a:gd name="connsiteX10" fmla="*/ 30244 w 91835"/>
                  <a:gd name="connsiteY10" fmla="*/ 13517 h 131193"/>
                  <a:gd name="connsiteX11" fmla="*/ 31556 w 91835"/>
                  <a:gd name="connsiteY11" fmla="*/ 20416 h 131193"/>
                  <a:gd name="connsiteX12" fmla="*/ 35138 w 91835"/>
                  <a:gd name="connsiteY12" fmla="*/ 25889 h 131193"/>
                  <a:gd name="connsiteX13" fmla="*/ 40635 w 91835"/>
                  <a:gd name="connsiteY13" fmla="*/ 29458 h 131193"/>
                  <a:gd name="connsiteX14" fmla="*/ 47562 w 91835"/>
                  <a:gd name="connsiteY14" fmla="*/ 30766 h 131193"/>
                  <a:gd name="connsiteX15" fmla="*/ 67858 w 91835"/>
                  <a:gd name="connsiteY15" fmla="*/ 40283 h 131193"/>
                  <a:gd name="connsiteX16" fmla="*/ 27253 w 91835"/>
                  <a:gd name="connsiteY16" fmla="*/ 102739 h 131193"/>
                  <a:gd name="connsiteX17" fmla="*/ 26059 w 91835"/>
                  <a:gd name="connsiteY17" fmla="*/ 102739 h 131193"/>
                  <a:gd name="connsiteX18" fmla="*/ 26059 w 91835"/>
                  <a:gd name="connsiteY18" fmla="*/ 40283 h 131193"/>
                  <a:gd name="connsiteX19" fmla="*/ 13517 w 91835"/>
                  <a:gd name="connsiteY19" fmla="*/ 40283 h 131193"/>
                  <a:gd name="connsiteX20" fmla="*/ 13517 w 91835"/>
                  <a:gd name="connsiteY20" fmla="*/ 123557 h 131193"/>
                  <a:gd name="connsiteX21" fmla="*/ 27253 w 91835"/>
                  <a:gd name="connsiteY21" fmla="*/ 123557 h 131193"/>
                  <a:gd name="connsiteX22" fmla="*/ 67858 w 91835"/>
                  <a:gd name="connsiteY22" fmla="*/ 61102 h 131193"/>
                  <a:gd name="connsiteX23" fmla="*/ 69065 w 91835"/>
                  <a:gd name="connsiteY23" fmla="*/ 61102 h 131193"/>
                  <a:gd name="connsiteX24" fmla="*/ 69065 w 91835"/>
                  <a:gd name="connsiteY24" fmla="*/ 123557 h 131193"/>
                  <a:gd name="connsiteX25" fmla="*/ 81594 w 91835"/>
                  <a:gd name="connsiteY25" fmla="*/ 123557 h 131193"/>
                  <a:gd name="connsiteX26" fmla="*/ 81594 w 91835"/>
                  <a:gd name="connsiteY26" fmla="*/ 40283 h 131193"/>
                  <a:gd name="connsiteX27" fmla="*/ 67858 w 91835"/>
                  <a:gd name="connsiteY27" fmla="*/ 40283 h 1311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91835" h="131193">
                    <a:moveTo>
                      <a:pt x="47562" y="30766"/>
                    </a:moveTo>
                    <a:cubicBezTo>
                      <a:pt x="50068" y="30766"/>
                      <a:pt x="52455" y="30290"/>
                      <a:pt x="54607" y="29458"/>
                    </a:cubicBezTo>
                    <a:cubicBezTo>
                      <a:pt x="56640" y="28625"/>
                      <a:pt x="58543" y="27435"/>
                      <a:pt x="60104" y="25889"/>
                    </a:cubicBezTo>
                    <a:cubicBezTo>
                      <a:pt x="61652" y="24343"/>
                      <a:pt x="62846" y="22558"/>
                      <a:pt x="63686" y="20416"/>
                    </a:cubicBezTo>
                    <a:cubicBezTo>
                      <a:pt x="64525" y="18395"/>
                      <a:pt x="64879" y="16015"/>
                      <a:pt x="64879" y="13517"/>
                    </a:cubicBezTo>
                    <a:lnTo>
                      <a:pt x="55329" y="13517"/>
                    </a:lnTo>
                    <a:cubicBezTo>
                      <a:pt x="55329" y="15895"/>
                      <a:pt x="54607" y="17799"/>
                      <a:pt x="53295" y="19108"/>
                    </a:cubicBezTo>
                    <a:cubicBezTo>
                      <a:pt x="51852" y="20536"/>
                      <a:pt x="49950" y="21250"/>
                      <a:pt x="47562" y="21250"/>
                    </a:cubicBezTo>
                    <a:cubicBezTo>
                      <a:pt x="45174" y="21250"/>
                      <a:pt x="43259" y="20536"/>
                      <a:pt x="41947" y="19108"/>
                    </a:cubicBezTo>
                    <a:cubicBezTo>
                      <a:pt x="40517" y="17799"/>
                      <a:pt x="39795" y="15895"/>
                      <a:pt x="39795" y="13517"/>
                    </a:cubicBezTo>
                    <a:lnTo>
                      <a:pt x="30244" y="13517"/>
                    </a:lnTo>
                    <a:cubicBezTo>
                      <a:pt x="30244" y="16015"/>
                      <a:pt x="30717" y="18395"/>
                      <a:pt x="31556" y="20416"/>
                    </a:cubicBezTo>
                    <a:cubicBezTo>
                      <a:pt x="32383" y="22558"/>
                      <a:pt x="33590" y="24343"/>
                      <a:pt x="35138" y="25889"/>
                    </a:cubicBezTo>
                    <a:cubicBezTo>
                      <a:pt x="36686" y="27435"/>
                      <a:pt x="38483" y="28625"/>
                      <a:pt x="40635" y="29458"/>
                    </a:cubicBezTo>
                    <a:cubicBezTo>
                      <a:pt x="42655" y="30290"/>
                      <a:pt x="45056" y="30766"/>
                      <a:pt x="47562" y="30766"/>
                    </a:cubicBezTo>
                    <a:close/>
                    <a:moveTo>
                      <a:pt x="67858" y="40283"/>
                    </a:moveTo>
                    <a:lnTo>
                      <a:pt x="27253" y="102739"/>
                    </a:lnTo>
                    <a:lnTo>
                      <a:pt x="26059" y="102739"/>
                    </a:lnTo>
                    <a:lnTo>
                      <a:pt x="26059" y="40283"/>
                    </a:lnTo>
                    <a:lnTo>
                      <a:pt x="13517" y="40283"/>
                    </a:lnTo>
                    <a:lnTo>
                      <a:pt x="13517" y="123557"/>
                    </a:lnTo>
                    <a:lnTo>
                      <a:pt x="27253" y="123557"/>
                    </a:lnTo>
                    <a:lnTo>
                      <a:pt x="67858" y="61102"/>
                    </a:lnTo>
                    <a:lnTo>
                      <a:pt x="69065" y="61102"/>
                    </a:lnTo>
                    <a:lnTo>
                      <a:pt x="69065" y="123557"/>
                    </a:lnTo>
                    <a:lnTo>
                      <a:pt x="81594" y="123557"/>
                    </a:lnTo>
                    <a:lnTo>
                      <a:pt x="81594" y="40283"/>
                    </a:lnTo>
                    <a:lnTo>
                      <a:pt x="67858" y="40283"/>
                    </a:lnTo>
                    <a:close/>
                  </a:path>
                </a:pathLst>
              </a:custGeom>
              <a:grpFill/>
              <a:ln w="130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41" name="Полилиния: фигура 40">
                <a:extLst>
                  <a:ext uri="{FF2B5EF4-FFF2-40B4-BE49-F238E27FC236}">
                    <a16:creationId xmlns:a16="http://schemas.microsoft.com/office/drawing/2014/main" id="{A81F6720-0166-4433-B11A-A2085BB101C3}"/>
                  </a:ext>
                </a:extLst>
              </p:cNvPr>
              <p:cNvSpPr/>
              <p:nvPr/>
            </p:nvSpPr>
            <p:spPr>
              <a:xfrm>
                <a:off x="1642476" y="518301"/>
                <a:ext cx="91836" cy="104955"/>
              </a:xfrm>
              <a:custGeom>
                <a:avLst/>
                <a:gdLst>
                  <a:gd name="connsiteX0" fmla="*/ 13517 w 91835"/>
                  <a:gd name="connsiteY0" fmla="*/ 24819 h 104955"/>
                  <a:gd name="connsiteX1" fmla="*/ 41586 w 91835"/>
                  <a:gd name="connsiteY1" fmla="*/ 24819 h 104955"/>
                  <a:gd name="connsiteX2" fmla="*/ 41586 w 91835"/>
                  <a:gd name="connsiteY2" fmla="*/ 96792 h 104955"/>
                  <a:gd name="connsiteX3" fmla="*/ 54128 w 91835"/>
                  <a:gd name="connsiteY3" fmla="*/ 96792 h 104955"/>
                  <a:gd name="connsiteX4" fmla="*/ 54128 w 91835"/>
                  <a:gd name="connsiteY4" fmla="*/ 24819 h 104955"/>
                  <a:gd name="connsiteX5" fmla="*/ 82197 w 91835"/>
                  <a:gd name="connsiteY5" fmla="*/ 24819 h 104955"/>
                  <a:gd name="connsiteX6" fmla="*/ 82197 w 91835"/>
                  <a:gd name="connsiteY6" fmla="*/ 13517 h 104955"/>
                  <a:gd name="connsiteX7" fmla="*/ 13517 w 91835"/>
                  <a:gd name="connsiteY7" fmla="*/ 13517 h 104955"/>
                  <a:gd name="connsiteX8" fmla="*/ 13517 w 91835"/>
                  <a:gd name="connsiteY8" fmla="*/ 24819 h 104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1835" h="104955">
                    <a:moveTo>
                      <a:pt x="13517" y="24819"/>
                    </a:moveTo>
                    <a:lnTo>
                      <a:pt x="41586" y="24819"/>
                    </a:lnTo>
                    <a:lnTo>
                      <a:pt x="41586" y="96792"/>
                    </a:lnTo>
                    <a:lnTo>
                      <a:pt x="54128" y="96792"/>
                    </a:lnTo>
                    <a:lnTo>
                      <a:pt x="54128" y="24819"/>
                    </a:lnTo>
                    <a:lnTo>
                      <a:pt x="82197" y="24819"/>
                    </a:lnTo>
                    <a:lnTo>
                      <a:pt x="82197" y="13517"/>
                    </a:lnTo>
                    <a:lnTo>
                      <a:pt x="13517" y="13517"/>
                    </a:lnTo>
                    <a:lnTo>
                      <a:pt x="13517" y="24819"/>
                    </a:lnTo>
                    <a:close/>
                  </a:path>
                </a:pathLst>
              </a:custGeom>
              <a:grpFill/>
              <a:ln w="130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42" name="Полилиния: фигура 41">
                <a:extLst>
                  <a:ext uri="{FF2B5EF4-FFF2-40B4-BE49-F238E27FC236}">
                    <a16:creationId xmlns:a16="http://schemas.microsoft.com/office/drawing/2014/main" id="{6781796A-D70C-4E32-BEC8-AB3D85BD958A}"/>
                  </a:ext>
                </a:extLst>
              </p:cNvPr>
              <p:cNvSpPr/>
              <p:nvPr/>
            </p:nvSpPr>
            <p:spPr>
              <a:xfrm>
                <a:off x="1740388" y="518301"/>
                <a:ext cx="91836" cy="104955"/>
              </a:xfrm>
              <a:custGeom>
                <a:avLst/>
                <a:gdLst>
                  <a:gd name="connsiteX0" fmla="*/ 83391 w 91835"/>
                  <a:gd name="connsiteY0" fmla="*/ 43853 h 104955"/>
                  <a:gd name="connsiteX1" fmla="*/ 81003 w 91835"/>
                  <a:gd name="connsiteY1" fmla="*/ 32076 h 104955"/>
                  <a:gd name="connsiteX2" fmla="*/ 74076 w 91835"/>
                  <a:gd name="connsiteY2" fmla="*/ 22439 h 104955"/>
                  <a:gd name="connsiteX3" fmla="*/ 63567 w 91835"/>
                  <a:gd name="connsiteY3" fmla="*/ 15897 h 104955"/>
                  <a:gd name="connsiteX4" fmla="*/ 49949 w 91835"/>
                  <a:gd name="connsiteY4" fmla="*/ 13517 h 104955"/>
                  <a:gd name="connsiteX5" fmla="*/ 13517 w 91835"/>
                  <a:gd name="connsiteY5" fmla="*/ 13517 h 104955"/>
                  <a:gd name="connsiteX6" fmla="*/ 13517 w 91835"/>
                  <a:gd name="connsiteY6" fmla="*/ 96792 h 104955"/>
                  <a:gd name="connsiteX7" fmla="*/ 26059 w 91835"/>
                  <a:gd name="connsiteY7" fmla="*/ 96792 h 104955"/>
                  <a:gd name="connsiteX8" fmla="*/ 26059 w 91835"/>
                  <a:gd name="connsiteY8" fmla="*/ 74189 h 104955"/>
                  <a:gd name="connsiteX9" fmla="*/ 49949 w 91835"/>
                  <a:gd name="connsiteY9" fmla="*/ 74189 h 104955"/>
                  <a:gd name="connsiteX10" fmla="*/ 63567 w 91835"/>
                  <a:gd name="connsiteY10" fmla="*/ 71809 h 104955"/>
                  <a:gd name="connsiteX11" fmla="*/ 74076 w 91835"/>
                  <a:gd name="connsiteY11" fmla="*/ 65266 h 104955"/>
                  <a:gd name="connsiteX12" fmla="*/ 81003 w 91835"/>
                  <a:gd name="connsiteY12" fmla="*/ 55630 h 104955"/>
                  <a:gd name="connsiteX13" fmla="*/ 83391 w 91835"/>
                  <a:gd name="connsiteY13" fmla="*/ 43853 h 104955"/>
                  <a:gd name="connsiteX14" fmla="*/ 70849 w 91835"/>
                  <a:gd name="connsiteY14" fmla="*/ 43853 h 104955"/>
                  <a:gd name="connsiteX15" fmla="*/ 65352 w 91835"/>
                  <a:gd name="connsiteY15" fmla="*/ 57653 h 104955"/>
                  <a:gd name="connsiteX16" fmla="*/ 49949 w 91835"/>
                  <a:gd name="connsiteY16" fmla="*/ 62888 h 104955"/>
                  <a:gd name="connsiteX17" fmla="*/ 26059 w 91835"/>
                  <a:gd name="connsiteY17" fmla="*/ 62888 h 104955"/>
                  <a:gd name="connsiteX18" fmla="*/ 26059 w 91835"/>
                  <a:gd name="connsiteY18" fmla="*/ 24819 h 104955"/>
                  <a:gd name="connsiteX19" fmla="*/ 49949 w 91835"/>
                  <a:gd name="connsiteY19" fmla="*/ 24819 h 104955"/>
                  <a:gd name="connsiteX20" fmla="*/ 65352 w 91835"/>
                  <a:gd name="connsiteY20" fmla="*/ 30054 h 104955"/>
                  <a:gd name="connsiteX21" fmla="*/ 70849 w 91835"/>
                  <a:gd name="connsiteY21" fmla="*/ 43853 h 104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91835" h="104955">
                    <a:moveTo>
                      <a:pt x="83391" y="43853"/>
                    </a:moveTo>
                    <a:cubicBezTo>
                      <a:pt x="83391" y="39690"/>
                      <a:pt x="82551" y="35763"/>
                      <a:pt x="81003" y="32076"/>
                    </a:cubicBezTo>
                    <a:cubicBezTo>
                      <a:pt x="79324" y="28388"/>
                      <a:pt x="77054" y="25176"/>
                      <a:pt x="74076" y="22439"/>
                    </a:cubicBezTo>
                    <a:cubicBezTo>
                      <a:pt x="71085" y="19704"/>
                      <a:pt x="67621" y="17444"/>
                      <a:pt x="63567" y="15897"/>
                    </a:cubicBezTo>
                    <a:cubicBezTo>
                      <a:pt x="59382" y="14350"/>
                      <a:pt x="54843" y="13517"/>
                      <a:pt x="49949" y="13517"/>
                    </a:cubicBezTo>
                    <a:lnTo>
                      <a:pt x="13517" y="13517"/>
                    </a:lnTo>
                    <a:lnTo>
                      <a:pt x="13517" y="96792"/>
                    </a:lnTo>
                    <a:lnTo>
                      <a:pt x="26059" y="96792"/>
                    </a:lnTo>
                    <a:lnTo>
                      <a:pt x="26059" y="74189"/>
                    </a:lnTo>
                    <a:lnTo>
                      <a:pt x="49949" y="74189"/>
                    </a:lnTo>
                    <a:cubicBezTo>
                      <a:pt x="54843" y="74189"/>
                      <a:pt x="59382" y="73356"/>
                      <a:pt x="63567" y="71809"/>
                    </a:cubicBezTo>
                    <a:cubicBezTo>
                      <a:pt x="67621" y="70264"/>
                      <a:pt x="71085" y="68003"/>
                      <a:pt x="74076" y="65266"/>
                    </a:cubicBezTo>
                    <a:cubicBezTo>
                      <a:pt x="77054" y="62531"/>
                      <a:pt x="79324" y="59318"/>
                      <a:pt x="81003" y="55630"/>
                    </a:cubicBezTo>
                    <a:cubicBezTo>
                      <a:pt x="82551" y="51942"/>
                      <a:pt x="83391" y="48017"/>
                      <a:pt x="83391" y="43853"/>
                    </a:cubicBezTo>
                    <a:close/>
                    <a:moveTo>
                      <a:pt x="70849" y="43853"/>
                    </a:moveTo>
                    <a:cubicBezTo>
                      <a:pt x="70849" y="49564"/>
                      <a:pt x="69051" y="54203"/>
                      <a:pt x="65352" y="57653"/>
                    </a:cubicBezTo>
                    <a:cubicBezTo>
                      <a:pt x="61652" y="61102"/>
                      <a:pt x="56509" y="62888"/>
                      <a:pt x="49949" y="62888"/>
                    </a:cubicBezTo>
                    <a:lnTo>
                      <a:pt x="26059" y="62888"/>
                    </a:lnTo>
                    <a:lnTo>
                      <a:pt x="26059" y="24819"/>
                    </a:lnTo>
                    <a:lnTo>
                      <a:pt x="49949" y="24819"/>
                    </a:lnTo>
                    <a:cubicBezTo>
                      <a:pt x="56509" y="24819"/>
                      <a:pt x="61652" y="26604"/>
                      <a:pt x="65352" y="30054"/>
                    </a:cubicBezTo>
                    <a:cubicBezTo>
                      <a:pt x="69051" y="33503"/>
                      <a:pt x="70849" y="38143"/>
                      <a:pt x="70849" y="43853"/>
                    </a:cubicBezTo>
                    <a:close/>
                  </a:path>
                </a:pathLst>
              </a:custGeom>
              <a:grpFill/>
              <a:ln w="130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43" name="Полилиния: фигура 42">
                <a:extLst>
                  <a:ext uri="{FF2B5EF4-FFF2-40B4-BE49-F238E27FC236}">
                    <a16:creationId xmlns:a16="http://schemas.microsoft.com/office/drawing/2014/main" id="{E13CCB89-47D4-46EE-AB91-044542145A22}"/>
                  </a:ext>
                </a:extLst>
              </p:cNvPr>
              <p:cNvSpPr/>
              <p:nvPr/>
            </p:nvSpPr>
            <p:spPr>
              <a:xfrm>
                <a:off x="1831227" y="518301"/>
                <a:ext cx="104955" cy="104955"/>
              </a:xfrm>
              <a:custGeom>
                <a:avLst/>
                <a:gdLst>
                  <a:gd name="connsiteX0" fmla="*/ 34062 w 104955"/>
                  <a:gd name="connsiteY0" fmla="*/ 65862 h 104955"/>
                  <a:gd name="connsiteX1" fmla="*/ 43967 w 104955"/>
                  <a:gd name="connsiteY1" fmla="*/ 24819 h 104955"/>
                  <a:gd name="connsiteX2" fmla="*/ 61285 w 104955"/>
                  <a:gd name="connsiteY2" fmla="*/ 24819 h 104955"/>
                  <a:gd name="connsiteX3" fmla="*/ 71085 w 104955"/>
                  <a:gd name="connsiteY3" fmla="*/ 65862 h 104955"/>
                  <a:gd name="connsiteX4" fmla="*/ 34062 w 104955"/>
                  <a:gd name="connsiteY4" fmla="*/ 65862 h 104955"/>
                  <a:gd name="connsiteX5" fmla="*/ 33813 w 104955"/>
                  <a:gd name="connsiteY5" fmla="*/ 13517 h 104955"/>
                  <a:gd name="connsiteX6" fmla="*/ 13517 w 104955"/>
                  <a:gd name="connsiteY6" fmla="*/ 96792 h 104955"/>
                  <a:gd name="connsiteX7" fmla="*/ 26650 w 104955"/>
                  <a:gd name="connsiteY7" fmla="*/ 96792 h 104955"/>
                  <a:gd name="connsiteX8" fmla="*/ 31307 w 104955"/>
                  <a:gd name="connsiteY8" fmla="*/ 77163 h 104955"/>
                  <a:gd name="connsiteX9" fmla="*/ 73827 w 104955"/>
                  <a:gd name="connsiteY9" fmla="*/ 77163 h 104955"/>
                  <a:gd name="connsiteX10" fmla="*/ 78615 w 104955"/>
                  <a:gd name="connsiteY10" fmla="*/ 96792 h 104955"/>
                  <a:gd name="connsiteX11" fmla="*/ 91748 w 104955"/>
                  <a:gd name="connsiteY11" fmla="*/ 96792 h 104955"/>
                  <a:gd name="connsiteX12" fmla="*/ 71439 w 104955"/>
                  <a:gd name="connsiteY12" fmla="*/ 13517 h 104955"/>
                  <a:gd name="connsiteX13" fmla="*/ 33813 w 104955"/>
                  <a:gd name="connsiteY13" fmla="*/ 13517 h 104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04955" h="104955">
                    <a:moveTo>
                      <a:pt x="34062" y="65862"/>
                    </a:moveTo>
                    <a:lnTo>
                      <a:pt x="43967" y="24819"/>
                    </a:lnTo>
                    <a:lnTo>
                      <a:pt x="61285" y="24819"/>
                    </a:lnTo>
                    <a:lnTo>
                      <a:pt x="71085" y="65862"/>
                    </a:lnTo>
                    <a:lnTo>
                      <a:pt x="34062" y="65862"/>
                    </a:lnTo>
                    <a:close/>
                    <a:moveTo>
                      <a:pt x="33813" y="13517"/>
                    </a:moveTo>
                    <a:lnTo>
                      <a:pt x="13517" y="96792"/>
                    </a:lnTo>
                    <a:lnTo>
                      <a:pt x="26650" y="96792"/>
                    </a:lnTo>
                    <a:lnTo>
                      <a:pt x="31307" y="77163"/>
                    </a:lnTo>
                    <a:lnTo>
                      <a:pt x="73827" y="77163"/>
                    </a:lnTo>
                    <a:lnTo>
                      <a:pt x="78615" y="96792"/>
                    </a:lnTo>
                    <a:lnTo>
                      <a:pt x="91748" y="96792"/>
                    </a:lnTo>
                    <a:lnTo>
                      <a:pt x="71439" y="13517"/>
                    </a:lnTo>
                    <a:lnTo>
                      <a:pt x="33813" y="13517"/>
                    </a:lnTo>
                    <a:close/>
                  </a:path>
                </a:pathLst>
              </a:custGeom>
              <a:grpFill/>
              <a:ln w="130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44" name="Полилиния: фигура 43">
                <a:extLst>
                  <a:ext uri="{FF2B5EF4-FFF2-40B4-BE49-F238E27FC236}">
                    <a16:creationId xmlns:a16="http://schemas.microsoft.com/office/drawing/2014/main" id="{EF42E062-8D88-42AB-B835-CBBE03C7D6AC}"/>
                  </a:ext>
                </a:extLst>
              </p:cNvPr>
              <p:cNvSpPr/>
              <p:nvPr/>
            </p:nvSpPr>
            <p:spPr>
              <a:xfrm>
                <a:off x="1939960" y="518301"/>
                <a:ext cx="91836" cy="104955"/>
              </a:xfrm>
              <a:custGeom>
                <a:avLst/>
                <a:gdLst>
                  <a:gd name="connsiteX0" fmla="*/ 13517 w 91835"/>
                  <a:gd name="connsiteY0" fmla="*/ 13517 h 104955"/>
                  <a:gd name="connsiteX1" fmla="*/ 13517 w 91835"/>
                  <a:gd name="connsiteY1" fmla="*/ 96792 h 104955"/>
                  <a:gd name="connsiteX2" fmla="*/ 26046 w 91835"/>
                  <a:gd name="connsiteY2" fmla="*/ 96792 h 104955"/>
                  <a:gd name="connsiteX3" fmla="*/ 26046 w 91835"/>
                  <a:gd name="connsiteY3" fmla="*/ 61102 h 104955"/>
                  <a:gd name="connsiteX4" fmla="*/ 68448 w 91835"/>
                  <a:gd name="connsiteY4" fmla="*/ 61102 h 104955"/>
                  <a:gd name="connsiteX5" fmla="*/ 68448 w 91835"/>
                  <a:gd name="connsiteY5" fmla="*/ 96792 h 104955"/>
                  <a:gd name="connsiteX6" fmla="*/ 80990 w 91835"/>
                  <a:gd name="connsiteY6" fmla="*/ 96792 h 104955"/>
                  <a:gd name="connsiteX7" fmla="*/ 80990 w 91835"/>
                  <a:gd name="connsiteY7" fmla="*/ 13517 h 104955"/>
                  <a:gd name="connsiteX8" fmla="*/ 68448 w 91835"/>
                  <a:gd name="connsiteY8" fmla="*/ 13517 h 104955"/>
                  <a:gd name="connsiteX9" fmla="*/ 68448 w 91835"/>
                  <a:gd name="connsiteY9" fmla="*/ 49801 h 104955"/>
                  <a:gd name="connsiteX10" fmla="*/ 26046 w 91835"/>
                  <a:gd name="connsiteY10" fmla="*/ 49801 h 104955"/>
                  <a:gd name="connsiteX11" fmla="*/ 26046 w 91835"/>
                  <a:gd name="connsiteY11" fmla="*/ 13517 h 104955"/>
                  <a:gd name="connsiteX12" fmla="*/ 13517 w 91835"/>
                  <a:gd name="connsiteY12" fmla="*/ 13517 h 104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1835" h="104955">
                    <a:moveTo>
                      <a:pt x="13517" y="13517"/>
                    </a:moveTo>
                    <a:lnTo>
                      <a:pt x="13517" y="96792"/>
                    </a:lnTo>
                    <a:lnTo>
                      <a:pt x="26046" y="96792"/>
                    </a:lnTo>
                    <a:lnTo>
                      <a:pt x="26046" y="61102"/>
                    </a:lnTo>
                    <a:lnTo>
                      <a:pt x="68448" y="61102"/>
                    </a:lnTo>
                    <a:lnTo>
                      <a:pt x="68448" y="96792"/>
                    </a:lnTo>
                    <a:lnTo>
                      <a:pt x="80990" y="96792"/>
                    </a:lnTo>
                    <a:lnTo>
                      <a:pt x="80990" y="13517"/>
                    </a:lnTo>
                    <a:lnTo>
                      <a:pt x="68448" y="13517"/>
                    </a:lnTo>
                    <a:lnTo>
                      <a:pt x="68448" y="49801"/>
                    </a:lnTo>
                    <a:lnTo>
                      <a:pt x="26046" y="49801"/>
                    </a:lnTo>
                    <a:lnTo>
                      <a:pt x="26046" y="13517"/>
                    </a:lnTo>
                    <a:lnTo>
                      <a:pt x="13517" y="13517"/>
                    </a:lnTo>
                    <a:close/>
                  </a:path>
                </a:pathLst>
              </a:custGeom>
              <a:grpFill/>
              <a:ln w="130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45" name="Полилиния: фигура 44">
                <a:extLst>
                  <a:ext uri="{FF2B5EF4-FFF2-40B4-BE49-F238E27FC236}">
                    <a16:creationId xmlns:a16="http://schemas.microsoft.com/office/drawing/2014/main" id="{BBA0D9C5-47B6-47D5-9C49-9DA9FF7895AE}"/>
                  </a:ext>
                </a:extLst>
              </p:cNvPr>
              <p:cNvSpPr/>
              <p:nvPr/>
            </p:nvSpPr>
            <p:spPr>
              <a:xfrm>
                <a:off x="2039694" y="514733"/>
                <a:ext cx="104955" cy="104955"/>
              </a:xfrm>
              <a:custGeom>
                <a:avLst/>
                <a:gdLst>
                  <a:gd name="connsiteX0" fmla="*/ 57113 w 104955"/>
                  <a:gd name="connsiteY0" fmla="*/ 103929 h 104955"/>
                  <a:gd name="connsiteX1" fmla="*/ 72174 w 104955"/>
                  <a:gd name="connsiteY1" fmla="*/ 101549 h 104955"/>
                  <a:gd name="connsiteX2" fmla="*/ 84112 w 104955"/>
                  <a:gd name="connsiteY2" fmla="*/ 95007 h 104955"/>
                  <a:gd name="connsiteX3" fmla="*/ 92706 w 104955"/>
                  <a:gd name="connsiteY3" fmla="*/ 86084 h 104955"/>
                  <a:gd name="connsiteX4" fmla="*/ 97730 w 104955"/>
                  <a:gd name="connsiteY4" fmla="*/ 75973 h 104955"/>
                  <a:gd name="connsiteX5" fmla="*/ 85188 w 104955"/>
                  <a:gd name="connsiteY5" fmla="*/ 74189 h 104955"/>
                  <a:gd name="connsiteX6" fmla="*/ 81121 w 104955"/>
                  <a:gd name="connsiteY6" fmla="*/ 81088 h 104955"/>
                  <a:gd name="connsiteX7" fmla="*/ 75152 w 104955"/>
                  <a:gd name="connsiteY7" fmla="*/ 86917 h 104955"/>
                  <a:gd name="connsiteX8" fmla="*/ 67267 w 104955"/>
                  <a:gd name="connsiteY8" fmla="*/ 91081 h 104955"/>
                  <a:gd name="connsiteX9" fmla="*/ 57113 w 104955"/>
                  <a:gd name="connsiteY9" fmla="*/ 92628 h 104955"/>
                  <a:gd name="connsiteX10" fmla="*/ 45410 w 104955"/>
                  <a:gd name="connsiteY10" fmla="*/ 90011 h 104955"/>
                  <a:gd name="connsiteX11" fmla="*/ 35505 w 104955"/>
                  <a:gd name="connsiteY11" fmla="*/ 82753 h 104955"/>
                  <a:gd name="connsiteX12" fmla="*/ 28696 w 104955"/>
                  <a:gd name="connsiteY12" fmla="*/ 72046 h 104955"/>
                  <a:gd name="connsiteX13" fmla="*/ 26059 w 104955"/>
                  <a:gd name="connsiteY13" fmla="*/ 58724 h 104955"/>
                  <a:gd name="connsiteX14" fmla="*/ 28696 w 104955"/>
                  <a:gd name="connsiteY14" fmla="*/ 45400 h 104955"/>
                  <a:gd name="connsiteX15" fmla="*/ 35505 w 104955"/>
                  <a:gd name="connsiteY15" fmla="*/ 34574 h 104955"/>
                  <a:gd name="connsiteX16" fmla="*/ 45410 w 104955"/>
                  <a:gd name="connsiteY16" fmla="*/ 27435 h 104955"/>
                  <a:gd name="connsiteX17" fmla="*/ 57113 w 104955"/>
                  <a:gd name="connsiteY17" fmla="*/ 24819 h 104955"/>
                  <a:gd name="connsiteX18" fmla="*/ 66440 w 104955"/>
                  <a:gd name="connsiteY18" fmla="*/ 26247 h 104955"/>
                  <a:gd name="connsiteX19" fmla="*/ 73840 w 104955"/>
                  <a:gd name="connsiteY19" fmla="*/ 29935 h 104955"/>
                  <a:gd name="connsiteX20" fmla="*/ 79219 w 104955"/>
                  <a:gd name="connsiteY20" fmla="*/ 35287 h 104955"/>
                  <a:gd name="connsiteX21" fmla="*/ 82800 w 104955"/>
                  <a:gd name="connsiteY21" fmla="*/ 41473 h 104955"/>
                  <a:gd name="connsiteX22" fmla="*/ 95342 w 104955"/>
                  <a:gd name="connsiteY22" fmla="*/ 39689 h 104955"/>
                  <a:gd name="connsiteX23" fmla="*/ 90567 w 104955"/>
                  <a:gd name="connsiteY23" fmla="*/ 30053 h 104955"/>
                  <a:gd name="connsiteX24" fmla="*/ 82564 w 104955"/>
                  <a:gd name="connsiteY24" fmla="*/ 21726 h 104955"/>
                  <a:gd name="connsiteX25" fmla="*/ 71334 w 104955"/>
                  <a:gd name="connsiteY25" fmla="*/ 15777 h 104955"/>
                  <a:gd name="connsiteX26" fmla="*/ 57113 w 104955"/>
                  <a:gd name="connsiteY26" fmla="*/ 13517 h 104955"/>
                  <a:gd name="connsiteX27" fmla="*/ 40517 w 104955"/>
                  <a:gd name="connsiteY27" fmla="*/ 17085 h 104955"/>
                  <a:gd name="connsiteX28" fmla="*/ 26663 w 104955"/>
                  <a:gd name="connsiteY28" fmla="*/ 26722 h 104955"/>
                  <a:gd name="connsiteX29" fmla="*/ 17098 w 104955"/>
                  <a:gd name="connsiteY29" fmla="*/ 41116 h 104955"/>
                  <a:gd name="connsiteX30" fmla="*/ 13517 w 104955"/>
                  <a:gd name="connsiteY30" fmla="*/ 58724 h 104955"/>
                  <a:gd name="connsiteX31" fmla="*/ 17098 w 104955"/>
                  <a:gd name="connsiteY31" fmla="*/ 76330 h 104955"/>
                  <a:gd name="connsiteX32" fmla="*/ 26663 w 104955"/>
                  <a:gd name="connsiteY32" fmla="*/ 90605 h 104955"/>
                  <a:gd name="connsiteX33" fmla="*/ 40517 w 104955"/>
                  <a:gd name="connsiteY33" fmla="*/ 100361 h 104955"/>
                  <a:gd name="connsiteX34" fmla="*/ 57113 w 104955"/>
                  <a:gd name="connsiteY34" fmla="*/ 103929 h 104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104955" h="104955">
                    <a:moveTo>
                      <a:pt x="57113" y="103929"/>
                    </a:moveTo>
                    <a:cubicBezTo>
                      <a:pt x="62610" y="103929"/>
                      <a:pt x="67634" y="103096"/>
                      <a:pt x="72174" y="101549"/>
                    </a:cubicBezTo>
                    <a:cubicBezTo>
                      <a:pt x="76700" y="99884"/>
                      <a:pt x="80649" y="97743"/>
                      <a:pt x="84112" y="95007"/>
                    </a:cubicBezTo>
                    <a:cubicBezTo>
                      <a:pt x="87576" y="92389"/>
                      <a:pt x="90436" y="89415"/>
                      <a:pt x="92706" y="86084"/>
                    </a:cubicBezTo>
                    <a:cubicBezTo>
                      <a:pt x="94975" y="82753"/>
                      <a:pt x="96654" y="79422"/>
                      <a:pt x="97730" y="75973"/>
                    </a:cubicBezTo>
                    <a:lnTo>
                      <a:pt x="85188" y="74189"/>
                    </a:lnTo>
                    <a:cubicBezTo>
                      <a:pt x="84112" y="76567"/>
                      <a:pt x="82800" y="78828"/>
                      <a:pt x="81121" y="81088"/>
                    </a:cubicBezTo>
                    <a:cubicBezTo>
                      <a:pt x="79455" y="83349"/>
                      <a:pt x="77421" y="85252"/>
                      <a:pt x="75152" y="86917"/>
                    </a:cubicBezTo>
                    <a:cubicBezTo>
                      <a:pt x="72882" y="88702"/>
                      <a:pt x="70258" y="90011"/>
                      <a:pt x="67267" y="91081"/>
                    </a:cubicBezTo>
                    <a:cubicBezTo>
                      <a:pt x="64289" y="92152"/>
                      <a:pt x="60825" y="92628"/>
                      <a:pt x="57113" y="92628"/>
                    </a:cubicBezTo>
                    <a:cubicBezTo>
                      <a:pt x="53059" y="92628"/>
                      <a:pt x="49110" y="91795"/>
                      <a:pt x="45410" y="90011"/>
                    </a:cubicBezTo>
                    <a:cubicBezTo>
                      <a:pt x="41710" y="88227"/>
                      <a:pt x="38365" y="85847"/>
                      <a:pt x="35505" y="82753"/>
                    </a:cubicBezTo>
                    <a:cubicBezTo>
                      <a:pt x="32632" y="79779"/>
                      <a:pt x="30362" y="76211"/>
                      <a:pt x="28696" y="72046"/>
                    </a:cubicBezTo>
                    <a:cubicBezTo>
                      <a:pt x="26899" y="67884"/>
                      <a:pt x="26059" y="63482"/>
                      <a:pt x="26059" y="58724"/>
                    </a:cubicBezTo>
                    <a:cubicBezTo>
                      <a:pt x="26059" y="53964"/>
                      <a:pt x="26899" y="49562"/>
                      <a:pt x="28696" y="45400"/>
                    </a:cubicBezTo>
                    <a:cubicBezTo>
                      <a:pt x="30362" y="41236"/>
                      <a:pt x="32632" y="37667"/>
                      <a:pt x="35505" y="34574"/>
                    </a:cubicBezTo>
                    <a:cubicBezTo>
                      <a:pt x="38365" y="31599"/>
                      <a:pt x="41710" y="29221"/>
                      <a:pt x="45410" y="27435"/>
                    </a:cubicBezTo>
                    <a:cubicBezTo>
                      <a:pt x="49110" y="25651"/>
                      <a:pt x="53059" y="24819"/>
                      <a:pt x="57113" y="24819"/>
                    </a:cubicBezTo>
                    <a:cubicBezTo>
                      <a:pt x="60576" y="24819"/>
                      <a:pt x="63685" y="25294"/>
                      <a:pt x="66440" y="26247"/>
                    </a:cubicBezTo>
                    <a:cubicBezTo>
                      <a:pt x="69183" y="27198"/>
                      <a:pt x="71688" y="28388"/>
                      <a:pt x="73840" y="29935"/>
                    </a:cubicBezTo>
                    <a:cubicBezTo>
                      <a:pt x="75873" y="31480"/>
                      <a:pt x="77658" y="33266"/>
                      <a:pt x="79219" y="35287"/>
                    </a:cubicBezTo>
                    <a:cubicBezTo>
                      <a:pt x="80767" y="37310"/>
                      <a:pt x="81961" y="39451"/>
                      <a:pt x="82800" y="41473"/>
                    </a:cubicBezTo>
                    <a:lnTo>
                      <a:pt x="95342" y="39689"/>
                    </a:lnTo>
                    <a:cubicBezTo>
                      <a:pt x="94267" y="36477"/>
                      <a:pt x="92706" y="33266"/>
                      <a:pt x="90567" y="30053"/>
                    </a:cubicBezTo>
                    <a:cubicBezTo>
                      <a:pt x="88415" y="26960"/>
                      <a:pt x="85779" y="24224"/>
                      <a:pt x="82564" y="21726"/>
                    </a:cubicBezTo>
                    <a:cubicBezTo>
                      <a:pt x="79337" y="19228"/>
                      <a:pt x="75506" y="17324"/>
                      <a:pt x="71334" y="15777"/>
                    </a:cubicBezTo>
                    <a:cubicBezTo>
                      <a:pt x="67149" y="14231"/>
                      <a:pt x="62374" y="13517"/>
                      <a:pt x="57113" y="13517"/>
                    </a:cubicBezTo>
                    <a:cubicBezTo>
                      <a:pt x="51261" y="13517"/>
                      <a:pt x="45764" y="14707"/>
                      <a:pt x="40517" y="17085"/>
                    </a:cubicBezTo>
                    <a:cubicBezTo>
                      <a:pt x="35256" y="19465"/>
                      <a:pt x="30598" y="22677"/>
                      <a:pt x="26663" y="26722"/>
                    </a:cubicBezTo>
                    <a:cubicBezTo>
                      <a:pt x="22595" y="30886"/>
                      <a:pt x="19368" y="35644"/>
                      <a:pt x="17098" y="41116"/>
                    </a:cubicBezTo>
                    <a:cubicBezTo>
                      <a:pt x="14711" y="46588"/>
                      <a:pt x="13517" y="52419"/>
                      <a:pt x="13517" y="58724"/>
                    </a:cubicBezTo>
                    <a:cubicBezTo>
                      <a:pt x="13517" y="65028"/>
                      <a:pt x="14711" y="70858"/>
                      <a:pt x="17098" y="76330"/>
                    </a:cubicBezTo>
                    <a:cubicBezTo>
                      <a:pt x="19368" y="81802"/>
                      <a:pt x="22595" y="86560"/>
                      <a:pt x="26663" y="90605"/>
                    </a:cubicBezTo>
                    <a:cubicBezTo>
                      <a:pt x="30598" y="94769"/>
                      <a:pt x="35256" y="97981"/>
                      <a:pt x="40517" y="100361"/>
                    </a:cubicBezTo>
                    <a:cubicBezTo>
                      <a:pt x="45764" y="102739"/>
                      <a:pt x="51261" y="103929"/>
                      <a:pt x="57113" y="103929"/>
                    </a:cubicBezTo>
                    <a:close/>
                  </a:path>
                </a:pathLst>
              </a:custGeom>
              <a:grpFill/>
              <a:ln w="130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46" name="Полилиния: фигура 45">
                <a:extLst>
                  <a:ext uri="{FF2B5EF4-FFF2-40B4-BE49-F238E27FC236}">
                    <a16:creationId xmlns:a16="http://schemas.microsoft.com/office/drawing/2014/main" id="{4D352122-CC30-467B-A5ED-2698E29193D4}"/>
                  </a:ext>
                </a:extLst>
              </p:cNvPr>
              <p:cNvSpPr/>
              <p:nvPr/>
            </p:nvSpPr>
            <p:spPr>
              <a:xfrm>
                <a:off x="2150146" y="513543"/>
                <a:ext cx="118074" cy="118074"/>
              </a:xfrm>
              <a:custGeom>
                <a:avLst/>
                <a:gdLst>
                  <a:gd name="connsiteX0" fmla="*/ 57113 w 118074"/>
                  <a:gd name="connsiteY0" fmla="*/ 33146 h 118074"/>
                  <a:gd name="connsiteX1" fmla="*/ 57113 w 118074"/>
                  <a:gd name="connsiteY1" fmla="*/ 86680 h 118074"/>
                  <a:gd name="connsiteX2" fmla="*/ 43967 w 118074"/>
                  <a:gd name="connsiteY2" fmla="*/ 84300 h 118074"/>
                  <a:gd name="connsiteX3" fmla="*/ 34180 w 118074"/>
                  <a:gd name="connsiteY3" fmla="*/ 78710 h 118074"/>
                  <a:gd name="connsiteX4" fmla="*/ 28198 w 118074"/>
                  <a:gd name="connsiteY4" fmla="*/ 70262 h 118074"/>
                  <a:gd name="connsiteX5" fmla="*/ 26059 w 118074"/>
                  <a:gd name="connsiteY5" fmla="*/ 59914 h 118074"/>
                  <a:gd name="connsiteX6" fmla="*/ 28198 w 118074"/>
                  <a:gd name="connsiteY6" fmla="*/ 49564 h 118074"/>
                  <a:gd name="connsiteX7" fmla="*/ 34180 w 118074"/>
                  <a:gd name="connsiteY7" fmla="*/ 41236 h 118074"/>
                  <a:gd name="connsiteX8" fmla="*/ 43967 w 118074"/>
                  <a:gd name="connsiteY8" fmla="*/ 35526 h 118074"/>
                  <a:gd name="connsiteX9" fmla="*/ 57113 w 118074"/>
                  <a:gd name="connsiteY9" fmla="*/ 33146 h 118074"/>
                  <a:gd name="connsiteX10" fmla="*/ 69655 w 118074"/>
                  <a:gd name="connsiteY10" fmla="*/ 86680 h 118074"/>
                  <a:gd name="connsiteX11" fmla="*/ 69655 w 118074"/>
                  <a:gd name="connsiteY11" fmla="*/ 33146 h 118074"/>
                  <a:gd name="connsiteX12" fmla="*/ 82905 w 118074"/>
                  <a:gd name="connsiteY12" fmla="*/ 35526 h 118074"/>
                  <a:gd name="connsiteX13" fmla="*/ 92587 w 118074"/>
                  <a:gd name="connsiteY13" fmla="*/ 41236 h 118074"/>
                  <a:gd name="connsiteX14" fmla="*/ 98675 w 118074"/>
                  <a:gd name="connsiteY14" fmla="*/ 49564 h 118074"/>
                  <a:gd name="connsiteX15" fmla="*/ 100708 w 118074"/>
                  <a:gd name="connsiteY15" fmla="*/ 59914 h 118074"/>
                  <a:gd name="connsiteX16" fmla="*/ 98675 w 118074"/>
                  <a:gd name="connsiteY16" fmla="*/ 70262 h 118074"/>
                  <a:gd name="connsiteX17" fmla="*/ 92587 w 118074"/>
                  <a:gd name="connsiteY17" fmla="*/ 78710 h 118074"/>
                  <a:gd name="connsiteX18" fmla="*/ 82905 w 118074"/>
                  <a:gd name="connsiteY18" fmla="*/ 84300 h 118074"/>
                  <a:gd name="connsiteX19" fmla="*/ 69655 w 118074"/>
                  <a:gd name="connsiteY19" fmla="*/ 86680 h 118074"/>
                  <a:gd name="connsiteX20" fmla="*/ 69655 w 118074"/>
                  <a:gd name="connsiteY20" fmla="*/ 106309 h 118074"/>
                  <a:gd name="connsiteX21" fmla="*/ 69655 w 118074"/>
                  <a:gd name="connsiteY21" fmla="*/ 97981 h 118074"/>
                  <a:gd name="connsiteX22" fmla="*/ 87563 w 118074"/>
                  <a:gd name="connsiteY22" fmla="*/ 94532 h 118074"/>
                  <a:gd name="connsiteX23" fmla="*/ 101299 w 118074"/>
                  <a:gd name="connsiteY23" fmla="*/ 86204 h 118074"/>
                  <a:gd name="connsiteX24" fmla="*/ 110141 w 118074"/>
                  <a:gd name="connsiteY24" fmla="*/ 74307 h 118074"/>
                  <a:gd name="connsiteX25" fmla="*/ 113251 w 118074"/>
                  <a:gd name="connsiteY25" fmla="*/ 59914 h 118074"/>
                  <a:gd name="connsiteX26" fmla="*/ 110141 w 118074"/>
                  <a:gd name="connsiteY26" fmla="*/ 45519 h 118074"/>
                  <a:gd name="connsiteX27" fmla="*/ 101299 w 118074"/>
                  <a:gd name="connsiteY27" fmla="*/ 33503 h 118074"/>
                  <a:gd name="connsiteX28" fmla="*/ 87563 w 118074"/>
                  <a:gd name="connsiteY28" fmla="*/ 25176 h 118074"/>
                  <a:gd name="connsiteX29" fmla="*/ 69655 w 118074"/>
                  <a:gd name="connsiteY29" fmla="*/ 21845 h 118074"/>
                  <a:gd name="connsiteX30" fmla="*/ 69655 w 118074"/>
                  <a:gd name="connsiteY30" fmla="*/ 13517 h 118074"/>
                  <a:gd name="connsiteX31" fmla="*/ 57113 w 118074"/>
                  <a:gd name="connsiteY31" fmla="*/ 13517 h 118074"/>
                  <a:gd name="connsiteX32" fmla="*/ 57113 w 118074"/>
                  <a:gd name="connsiteY32" fmla="*/ 21845 h 118074"/>
                  <a:gd name="connsiteX33" fmla="*/ 39192 w 118074"/>
                  <a:gd name="connsiteY33" fmla="*/ 25176 h 118074"/>
                  <a:gd name="connsiteX34" fmla="*/ 25456 w 118074"/>
                  <a:gd name="connsiteY34" fmla="*/ 33503 h 118074"/>
                  <a:gd name="connsiteX35" fmla="*/ 16613 w 118074"/>
                  <a:gd name="connsiteY35" fmla="*/ 45519 h 118074"/>
                  <a:gd name="connsiteX36" fmla="*/ 13517 w 118074"/>
                  <a:gd name="connsiteY36" fmla="*/ 59914 h 118074"/>
                  <a:gd name="connsiteX37" fmla="*/ 16613 w 118074"/>
                  <a:gd name="connsiteY37" fmla="*/ 74307 h 118074"/>
                  <a:gd name="connsiteX38" fmla="*/ 25456 w 118074"/>
                  <a:gd name="connsiteY38" fmla="*/ 86204 h 118074"/>
                  <a:gd name="connsiteX39" fmla="*/ 39192 w 118074"/>
                  <a:gd name="connsiteY39" fmla="*/ 94532 h 118074"/>
                  <a:gd name="connsiteX40" fmla="*/ 57113 w 118074"/>
                  <a:gd name="connsiteY40" fmla="*/ 97981 h 118074"/>
                  <a:gd name="connsiteX41" fmla="*/ 57113 w 118074"/>
                  <a:gd name="connsiteY41" fmla="*/ 106309 h 118074"/>
                  <a:gd name="connsiteX42" fmla="*/ 69655 w 118074"/>
                  <a:gd name="connsiteY42" fmla="*/ 106309 h 1180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</a:cxnLst>
                <a:rect l="l" t="t" r="r" b="b"/>
                <a:pathLst>
                  <a:path w="118074" h="118074">
                    <a:moveTo>
                      <a:pt x="57113" y="33146"/>
                    </a:moveTo>
                    <a:lnTo>
                      <a:pt x="57113" y="86680"/>
                    </a:lnTo>
                    <a:cubicBezTo>
                      <a:pt x="52206" y="86560"/>
                      <a:pt x="47798" y="85729"/>
                      <a:pt x="43967" y="84300"/>
                    </a:cubicBezTo>
                    <a:cubicBezTo>
                      <a:pt x="40031" y="82992"/>
                      <a:pt x="36804" y="81088"/>
                      <a:pt x="34180" y="78710"/>
                    </a:cubicBezTo>
                    <a:cubicBezTo>
                      <a:pt x="31543" y="76330"/>
                      <a:pt x="29523" y="73475"/>
                      <a:pt x="28198" y="70262"/>
                    </a:cubicBezTo>
                    <a:cubicBezTo>
                      <a:pt x="26767" y="67051"/>
                      <a:pt x="26059" y="63602"/>
                      <a:pt x="26059" y="59914"/>
                    </a:cubicBezTo>
                    <a:cubicBezTo>
                      <a:pt x="26059" y="56226"/>
                      <a:pt x="26767" y="52775"/>
                      <a:pt x="28198" y="49564"/>
                    </a:cubicBezTo>
                    <a:cubicBezTo>
                      <a:pt x="29523" y="46351"/>
                      <a:pt x="31543" y="43615"/>
                      <a:pt x="34180" y="41236"/>
                    </a:cubicBezTo>
                    <a:cubicBezTo>
                      <a:pt x="36804" y="38857"/>
                      <a:pt x="40031" y="36953"/>
                      <a:pt x="43967" y="35526"/>
                    </a:cubicBezTo>
                    <a:cubicBezTo>
                      <a:pt x="47798" y="34099"/>
                      <a:pt x="52206" y="33266"/>
                      <a:pt x="57113" y="33146"/>
                    </a:cubicBezTo>
                    <a:close/>
                    <a:moveTo>
                      <a:pt x="69655" y="86680"/>
                    </a:moveTo>
                    <a:lnTo>
                      <a:pt x="69655" y="33146"/>
                    </a:lnTo>
                    <a:cubicBezTo>
                      <a:pt x="74548" y="33266"/>
                      <a:pt x="78970" y="34099"/>
                      <a:pt x="82905" y="35526"/>
                    </a:cubicBezTo>
                    <a:cubicBezTo>
                      <a:pt x="86736" y="36953"/>
                      <a:pt x="89951" y="38857"/>
                      <a:pt x="92587" y="41236"/>
                    </a:cubicBezTo>
                    <a:cubicBezTo>
                      <a:pt x="95211" y="43615"/>
                      <a:pt x="97245" y="46351"/>
                      <a:pt x="98675" y="49564"/>
                    </a:cubicBezTo>
                    <a:cubicBezTo>
                      <a:pt x="99987" y="52775"/>
                      <a:pt x="100708" y="56226"/>
                      <a:pt x="100708" y="59914"/>
                    </a:cubicBezTo>
                    <a:cubicBezTo>
                      <a:pt x="100708" y="63602"/>
                      <a:pt x="99987" y="67051"/>
                      <a:pt x="98675" y="70262"/>
                    </a:cubicBezTo>
                    <a:cubicBezTo>
                      <a:pt x="97245" y="73475"/>
                      <a:pt x="95211" y="76330"/>
                      <a:pt x="92587" y="78710"/>
                    </a:cubicBezTo>
                    <a:cubicBezTo>
                      <a:pt x="89951" y="81088"/>
                      <a:pt x="86736" y="82992"/>
                      <a:pt x="82905" y="84300"/>
                    </a:cubicBezTo>
                    <a:cubicBezTo>
                      <a:pt x="78970" y="85729"/>
                      <a:pt x="74548" y="86560"/>
                      <a:pt x="69655" y="86680"/>
                    </a:cubicBezTo>
                    <a:close/>
                    <a:moveTo>
                      <a:pt x="69655" y="106309"/>
                    </a:moveTo>
                    <a:lnTo>
                      <a:pt x="69655" y="97981"/>
                    </a:lnTo>
                    <a:cubicBezTo>
                      <a:pt x="76214" y="97863"/>
                      <a:pt x="82197" y="96673"/>
                      <a:pt x="87563" y="94532"/>
                    </a:cubicBezTo>
                    <a:cubicBezTo>
                      <a:pt x="92942" y="92509"/>
                      <a:pt x="97481" y="89654"/>
                      <a:pt x="101299" y="86204"/>
                    </a:cubicBezTo>
                    <a:cubicBezTo>
                      <a:pt x="105130" y="82755"/>
                      <a:pt x="108108" y="78828"/>
                      <a:pt x="110141" y="74307"/>
                    </a:cubicBezTo>
                    <a:cubicBezTo>
                      <a:pt x="112175" y="69787"/>
                      <a:pt x="113251" y="65029"/>
                      <a:pt x="113251" y="59914"/>
                    </a:cubicBezTo>
                    <a:cubicBezTo>
                      <a:pt x="113251" y="54797"/>
                      <a:pt x="112175" y="50039"/>
                      <a:pt x="110141" y="45519"/>
                    </a:cubicBezTo>
                    <a:cubicBezTo>
                      <a:pt x="108108" y="40998"/>
                      <a:pt x="105130" y="36953"/>
                      <a:pt x="101299" y="33503"/>
                    </a:cubicBezTo>
                    <a:cubicBezTo>
                      <a:pt x="97481" y="30054"/>
                      <a:pt x="92942" y="27317"/>
                      <a:pt x="87563" y="25176"/>
                    </a:cubicBezTo>
                    <a:cubicBezTo>
                      <a:pt x="82197" y="23153"/>
                      <a:pt x="76214" y="21963"/>
                      <a:pt x="69655" y="21845"/>
                    </a:cubicBezTo>
                    <a:lnTo>
                      <a:pt x="69655" y="13517"/>
                    </a:lnTo>
                    <a:lnTo>
                      <a:pt x="57113" y="13517"/>
                    </a:lnTo>
                    <a:lnTo>
                      <a:pt x="57113" y="21845"/>
                    </a:lnTo>
                    <a:cubicBezTo>
                      <a:pt x="50540" y="21963"/>
                      <a:pt x="44571" y="23153"/>
                      <a:pt x="39192" y="25176"/>
                    </a:cubicBezTo>
                    <a:cubicBezTo>
                      <a:pt x="33813" y="27317"/>
                      <a:pt x="29273" y="30054"/>
                      <a:pt x="25456" y="33503"/>
                    </a:cubicBezTo>
                    <a:cubicBezTo>
                      <a:pt x="21638" y="36953"/>
                      <a:pt x="18647" y="40998"/>
                      <a:pt x="16613" y="45519"/>
                    </a:cubicBezTo>
                    <a:cubicBezTo>
                      <a:pt x="14593" y="50039"/>
                      <a:pt x="13517" y="54797"/>
                      <a:pt x="13517" y="59914"/>
                    </a:cubicBezTo>
                    <a:cubicBezTo>
                      <a:pt x="13517" y="65029"/>
                      <a:pt x="14593" y="69787"/>
                      <a:pt x="16613" y="74307"/>
                    </a:cubicBezTo>
                    <a:cubicBezTo>
                      <a:pt x="18647" y="78828"/>
                      <a:pt x="21638" y="82755"/>
                      <a:pt x="25456" y="86204"/>
                    </a:cubicBezTo>
                    <a:cubicBezTo>
                      <a:pt x="29273" y="89654"/>
                      <a:pt x="33813" y="92509"/>
                      <a:pt x="39192" y="94532"/>
                    </a:cubicBezTo>
                    <a:cubicBezTo>
                      <a:pt x="44571" y="96673"/>
                      <a:pt x="50540" y="97863"/>
                      <a:pt x="57113" y="97981"/>
                    </a:cubicBezTo>
                    <a:lnTo>
                      <a:pt x="57113" y="106309"/>
                    </a:lnTo>
                    <a:lnTo>
                      <a:pt x="69655" y="106309"/>
                    </a:lnTo>
                    <a:close/>
                  </a:path>
                </a:pathLst>
              </a:custGeom>
              <a:grpFill/>
              <a:ln w="130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47" name="Полилиния: фигура 46">
                <a:extLst>
                  <a:ext uri="{FF2B5EF4-FFF2-40B4-BE49-F238E27FC236}">
                    <a16:creationId xmlns:a16="http://schemas.microsoft.com/office/drawing/2014/main" id="{0ED6B498-E3F5-4E4F-B8A8-A66FC8B41F9E}"/>
                  </a:ext>
                </a:extLst>
              </p:cNvPr>
              <p:cNvSpPr/>
              <p:nvPr/>
            </p:nvSpPr>
            <p:spPr>
              <a:xfrm>
                <a:off x="2277286" y="514733"/>
                <a:ext cx="104955" cy="104955"/>
              </a:xfrm>
              <a:custGeom>
                <a:avLst/>
                <a:gdLst>
                  <a:gd name="connsiteX0" fmla="*/ 103109 w 104955"/>
                  <a:gd name="connsiteY0" fmla="*/ 58724 h 104955"/>
                  <a:gd name="connsiteX1" fmla="*/ 99528 w 104955"/>
                  <a:gd name="connsiteY1" fmla="*/ 41116 h 104955"/>
                  <a:gd name="connsiteX2" fmla="*/ 89846 w 104955"/>
                  <a:gd name="connsiteY2" fmla="*/ 26722 h 104955"/>
                  <a:gd name="connsiteX3" fmla="*/ 75637 w 104955"/>
                  <a:gd name="connsiteY3" fmla="*/ 17085 h 104955"/>
                  <a:gd name="connsiteX4" fmla="*/ 58320 w 104955"/>
                  <a:gd name="connsiteY4" fmla="*/ 13517 h 104955"/>
                  <a:gd name="connsiteX5" fmla="*/ 40989 w 104955"/>
                  <a:gd name="connsiteY5" fmla="*/ 17085 h 104955"/>
                  <a:gd name="connsiteX6" fmla="*/ 26781 w 104955"/>
                  <a:gd name="connsiteY6" fmla="*/ 26722 h 104955"/>
                  <a:gd name="connsiteX7" fmla="*/ 17112 w 104955"/>
                  <a:gd name="connsiteY7" fmla="*/ 41116 h 104955"/>
                  <a:gd name="connsiteX8" fmla="*/ 13517 w 104955"/>
                  <a:gd name="connsiteY8" fmla="*/ 58724 h 104955"/>
                  <a:gd name="connsiteX9" fmla="*/ 17112 w 104955"/>
                  <a:gd name="connsiteY9" fmla="*/ 76330 h 104955"/>
                  <a:gd name="connsiteX10" fmla="*/ 26781 w 104955"/>
                  <a:gd name="connsiteY10" fmla="*/ 90605 h 104955"/>
                  <a:gd name="connsiteX11" fmla="*/ 40989 w 104955"/>
                  <a:gd name="connsiteY11" fmla="*/ 100361 h 104955"/>
                  <a:gd name="connsiteX12" fmla="*/ 58320 w 104955"/>
                  <a:gd name="connsiteY12" fmla="*/ 103929 h 104955"/>
                  <a:gd name="connsiteX13" fmla="*/ 75637 w 104955"/>
                  <a:gd name="connsiteY13" fmla="*/ 100361 h 104955"/>
                  <a:gd name="connsiteX14" fmla="*/ 89846 w 104955"/>
                  <a:gd name="connsiteY14" fmla="*/ 90605 h 104955"/>
                  <a:gd name="connsiteX15" fmla="*/ 99528 w 104955"/>
                  <a:gd name="connsiteY15" fmla="*/ 76330 h 104955"/>
                  <a:gd name="connsiteX16" fmla="*/ 103109 w 104955"/>
                  <a:gd name="connsiteY16" fmla="*/ 58724 h 104955"/>
                  <a:gd name="connsiteX17" fmla="*/ 26059 w 104955"/>
                  <a:gd name="connsiteY17" fmla="*/ 58724 h 104955"/>
                  <a:gd name="connsiteX18" fmla="*/ 28696 w 104955"/>
                  <a:gd name="connsiteY18" fmla="*/ 45400 h 104955"/>
                  <a:gd name="connsiteX19" fmla="*/ 35741 w 104955"/>
                  <a:gd name="connsiteY19" fmla="*/ 34574 h 104955"/>
                  <a:gd name="connsiteX20" fmla="*/ 46014 w 104955"/>
                  <a:gd name="connsiteY20" fmla="*/ 27435 h 104955"/>
                  <a:gd name="connsiteX21" fmla="*/ 58320 w 104955"/>
                  <a:gd name="connsiteY21" fmla="*/ 24819 h 104955"/>
                  <a:gd name="connsiteX22" fmla="*/ 70613 w 104955"/>
                  <a:gd name="connsiteY22" fmla="*/ 27435 h 104955"/>
                  <a:gd name="connsiteX23" fmla="*/ 80885 w 104955"/>
                  <a:gd name="connsiteY23" fmla="*/ 34574 h 104955"/>
                  <a:gd name="connsiteX24" fmla="*/ 87930 w 104955"/>
                  <a:gd name="connsiteY24" fmla="*/ 45400 h 104955"/>
                  <a:gd name="connsiteX25" fmla="*/ 90567 w 104955"/>
                  <a:gd name="connsiteY25" fmla="*/ 58724 h 104955"/>
                  <a:gd name="connsiteX26" fmla="*/ 87930 w 104955"/>
                  <a:gd name="connsiteY26" fmla="*/ 72046 h 104955"/>
                  <a:gd name="connsiteX27" fmla="*/ 80885 w 104955"/>
                  <a:gd name="connsiteY27" fmla="*/ 82753 h 104955"/>
                  <a:gd name="connsiteX28" fmla="*/ 70613 w 104955"/>
                  <a:gd name="connsiteY28" fmla="*/ 90011 h 104955"/>
                  <a:gd name="connsiteX29" fmla="*/ 58320 w 104955"/>
                  <a:gd name="connsiteY29" fmla="*/ 92628 h 104955"/>
                  <a:gd name="connsiteX30" fmla="*/ 46014 w 104955"/>
                  <a:gd name="connsiteY30" fmla="*/ 90011 h 104955"/>
                  <a:gd name="connsiteX31" fmla="*/ 35741 w 104955"/>
                  <a:gd name="connsiteY31" fmla="*/ 82753 h 104955"/>
                  <a:gd name="connsiteX32" fmla="*/ 28696 w 104955"/>
                  <a:gd name="connsiteY32" fmla="*/ 72046 h 104955"/>
                  <a:gd name="connsiteX33" fmla="*/ 26059 w 104955"/>
                  <a:gd name="connsiteY33" fmla="*/ 58724 h 104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104955" h="104955">
                    <a:moveTo>
                      <a:pt x="103109" y="58724"/>
                    </a:moveTo>
                    <a:cubicBezTo>
                      <a:pt x="103109" y="52419"/>
                      <a:pt x="101915" y="46588"/>
                      <a:pt x="99528" y="41116"/>
                    </a:cubicBezTo>
                    <a:cubicBezTo>
                      <a:pt x="97127" y="35644"/>
                      <a:pt x="93913" y="30886"/>
                      <a:pt x="89846" y="26722"/>
                    </a:cubicBezTo>
                    <a:cubicBezTo>
                      <a:pt x="85792" y="22677"/>
                      <a:pt x="81003" y="19465"/>
                      <a:pt x="75637" y="17085"/>
                    </a:cubicBezTo>
                    <a:cubicBezTo>
                      <a:pt x="70258" y="14707"/>
                      <a:pt x="64407" y="13517"/>
                      <a:pt x="58320" y="13517"/>
                    </a:cubicBezTo>
                    <a:cubicBezTo>
                      <a:pt x="52219" y="13517"/>
                      <a:pt x="46368" y="14707"/>
                      <a:pt x="40989" y="17085"/>
                    </a:cubicBezTo>
                    <a:cubicBezTo>
                      <a:pt x="35623" y="19465"/>
                      <a:pt x="30848" y="22677"/>
                      <a:pt x="26781" y="26722"/>
                    </a:cubicBezTo>
                    <a:cubicBezTo>
                      <a:pt x="22714" y="30886"/>
                      <a:pt x="19499" y="35644"/>
                      <a:pt x="17112" y="41116"/>
                    </a:cubicBezTo>
                    <a:cubicBezTo>
                      <a:pt x="14711" y="46588"/>
                      <a:pt x="13517" y="52419"/>
                      <a:pt x="13517" y="58724"/>
                    </a:cubicBezTo>
                    <a:cubicBezTo>
                      <a:pt x="13517" y="65028"/>
                      <a:pt x="14711" y="70858"/>
                      <a:pt x="17112" y="76330"/>
                    </a:cubicBezTo>
                    <a:cubicBezTo>
                      <a:pt x="19499" y="81802"/>
                      <a:pt x="22714" y="86560"/>
                      <a:pt x="26781" y="90605"/>
                    </a:cubicBezTo>
                    <a:cubicBezTo>
                      <a:pt x="30848" y="94769"/>
                      <a:pt x="35623" y="97981"/>
                      <a:pt x="40989" y="100361"/>
                    </a:cubicBezTo>
                    <a:cubicBezTo>
                      <a:pt x="46368" y="102739"/>
                      <a:pt x="52219" y="103929"/>
                      <a:pt x="58320" y="103929"/>
                    </a:cubicBezTo>
                    <a:cubicBezTo>
                      <a:pt x="64407" y="103929"/>
                      <a:pt x="70258" y="102739"/>
                      <a:pt x="75637" y="100361"/>
                    </a:cubicBezTo>
                    <a:cubicBezTo>
                      <a:pt x="81003" y="97981"/>
                      <a:pt x="85792" y="94769"/>
                      <a:pt x="89846" y="90605"/>
                    </a:cubicBezTo>
                    <a:cubicBezTo>
                      <a:pt x="93913" y="86560"/>
                      <a:pt x="97127" y="81802"/>
                      <a:pt x="99528" y="76330"/>
                    </a:cubicBezTo>
                    <a:cubicBezTo>
                      <a:pt x="101915" y="70858"/>
                      <a:pt x="103109" y="65028"/>
                      <a:pt x="103109" y="58724"/>
                    </a:cubicBezTo>
                    <a:close/>
                    <a:moveTo>
                      <a:pt x="26059" y="58724"/>
                    </a:moveTo>
                    <a:cubicBezTo>
                      <a:pt x="26059" y="53964"/>
                      <a:pt x="26899" y="49562"/>
                      <a:pt x="28696" y="45400"/>
                    </a:cubicBezTo>
                    <a:cubicBezTo>
                      <a:pt x="30480" y="41236"/>
                      <a:pt x="32750" y="37667"/>
                      <a:pt x="35741" y="34574"/>
                    </a:cubicBezTo>
                    <a:cubicBezTo>
                      <a:pt x="38719" y="31599"/>
                      <a:pt x="42065" y="29221"/>
                      <a:pt x="46014" y="27435"/>
                    </a:cubicBezTo>
                    <a:cubicBezTo>
                      <a:pt x="49950" y="25651"/>
                      <a:pt x="54017" y="24819"/>
                      <a:pt x="58320" y="24819"/>
                    </a:cubicBezTo>
                    <a:cubicBezTo>
                      <a:pt x="62610" y="24819"/>
                      <a:pt x="66677" y="25651"/>
                      <a:pt x="70613" y="27435"/>
                    </a:cubicBezTo>
                    <a:cubicBezTo>
                      <a:pt x="74561" y="29221"/>
                      <a:pt x="77907" y="31599"/>
                      <a:pt x="80885" y="34574"/>
                    </a:cubicBezTo>
                    <a:cubicBezTo>
                      <a:pt x="83876" y="37667"/>
                      <a:pt x="86146" y="41236"/>
                      <a:pt x="87930" y="45400"/>
                    </a:cubicBezTo>
                    <a:cubicBezTo>
                      <a:pt x="89728" y="49562"/>
                      <a:pt x="90567" y="53964"/>
                      <a:pt x="90567" y="58724"/>
                    </a:cubicBezTo>
                    <a:cubicBezTo>
                      <a:pt x="90567" y="63482"/>
                      <a:pt x="89728" y="67884"/>
                      <a:pt x="87930" y="72046"/>
                    </a:cubicBezTo>
                    <a:cubicBezTo>
                      <a:pt x="86146" y="76211"/>
                      <a:pt x="83876" y="79779"/>
                      <a:pt x="80885" y="82753"/>
                    </a:cubicBezTo>
                    <a:cubicBezTo>
                      <a:pt x="77907" y="85847"/>
                      <a:pt x="74561" y="88227"/>
                      <a:pt x="70613" y="90011"/>
                    </a:cubicBezTo>
                    <a:cubicBezTo>
                      <a:pt x="66677" y="91795"/>
                      <a:pt x="62610" y="92628"/>
                      <a:pt x="58320" y="92628"/>
                    </a:cubicBezTo>
                    <a:cubicBezTo>
                      <a:pt x="54017" y="92628"/>
                      <a:pt x="49950" y="91795"/>
                      <a:pt x="46014" y="90011"/>
                    </a:cubicBezTo>
                    <a:cubicBezTo>
                      <a:pt x="42065" y="88227"/>
                      <a:pt x="38719" y="85847"/>
                      <a:pt x="35741" y="82753"/>
                    </a:cubicBezTo>
                    <a:cubicBezTo>
                      <a:pt x="32750" y="79779"/>
                      <a:pt x="30480" y="76211"/>
                      <a:pt x="28696" y="72046"/>
                    </a:cubicBezTo>
                    <a:cubicBezTo>
                      <a:pt x="26899" y="67884"/>
                      <a:pt x="26059" y="63482"/>
                      <a:pt x="26059" y="58724"/>
                    </a:cubicBezTo>
                    <a:close/>
                  </a:path>
                </a:pathLst>
              </a:custGeom>
              <a:grpFill/>
              <a:ln w="130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48" name="Полилиния: фигура 47">
                <a:extLst>
                  <a:ext uri="{FF2B5EF4-FFF2-40B4-BE49-F238E27FC236}">
                    <a16:creationId xmlns:a16="http://schemas.microsoft.com/office/drawing/2014/main" id="{CE1A1C09-5571-4EFA-B3FE-0C7FD93096AB}"/>
                  </a:ext>
                </a:extLst>
              </p:cNvPr>
              <p:cNvSpPr/>
              <p:nvPr/>
            </p:nvSpPr>
            <p:spPr>
              <a:xfrm>
                <a:off x="2399165" y="518301"/>
                <a:ext cx="91836" cy="104955"/>
              </a:xfrm>
              <a:custGeom>
                <a:avLst/>
                <a:gdLst>
                  <a:gd name="connsiteX0" fmla="*/ 83391 w 91835"/>
                  <a:gd name="connsiteY0" fmla="*/ 43853 h 104955"/>
                  <a:gd name="connsiteX1" fmla="*/ 81003 w 91835"/>
                  <a:gd name="connsiteY1" fmla="*/ 32076 h 104955"/>
                  <a:gd name="connsiteX2" fmla="*/ 74076 w 91835"/>
                  <a:gd name="connsiteY2" fmla="*/ 22439 h 104955"/>
                  <a:gd name="connsiteX3" fmla="*/ 63554 w 91835"/>
                  <a:gd name="connsiteY3" fmla="*/ 15897 h 104955"/>
                  <a:gd name="connsiteX4" fmla="*/ 49936 w 91835"/>
                  <a:gd name="connsiteY4" fmla="*/ 13517 h 104955"/>
                  <a:gd name="connsiteX5" fmla="*/ 13517 w 91835"/>
                  <a:gd name="connsiteY5" fmla="*/ 13517 h 104955"/>
                  <a:gd name="connsiteX6" fmla="*/ 13517 w 91835"/>
                  <a:gd name="connsiteY6" fmla="*/ 96792 h 104955"/>
                  <a:gd name="connsiteX7" fmla="*/ 26059 w 91835"/>
                  <a:gd name="connsiteY7" fmla="*/ 96792 h 104955"/>
                  <a:gd name="connsiteX8" fmla="*/ 26059 w 91835"/>
                  <a:gd name="connsiteY8" fmla="*/ 74189 h 104955"/>
                  <a:gd name="connsiteX9" fmla="*/ 49936 w 91835"/>
                  <a:gd name="connsiteY9" fmla="*/ 74189 h 104955"/>
                  <a:gd name="connsiteX10" fmla="*/ 63554 w 91835"/>
                  <a:gd name="connsiteY10" fmla="*/ 71809 h 104955"/>
                  <a:gd name="connsiteX11" fmla="*/ 74076 w 91835"/>
                  <a:gd name="connsiteY11" fmla="*/ 65266 h 104955"/>
                  <a:gd name="connsiteX12" fmla="*/ 81003 w 91835"/>
                  <a:gd name="connsiteY12" fmla="*/ 55630 h 104955"/>
                  <a:gd name="connsiteX13" fmla="*/ 83391 w 91835"/>
                  <a:gd name="connsiteY13" fmla="*/ 43853 h 104955"/>
                  <a:gd name="connsiteX14" fmla="*/ 70849 w 91835"/>
                  <a:gd name="connsiteY14" fmla="*/ 43853 h 104955"/>
                  <a:gd name="connsiteX15" fmla="*/ 65351 w 91835"/>
                  <a:gd name="connsiteY15" fmla="*/ 57653 h 104955"/>
                  <a:gd name="connsiteX16" fmla="*/ 49936 w 91835"/>
                  <a:gd name="connsiteY16" fmla="*/ 62888 h 104955"/>
                  <a:gd name="connsiteX17" fmla="*/ 26059 w 91835"/>
                  <a:gd name="connsiteY17" fmla="*/ 62888 h 104955"/>
                  <a:gd name="connsiteX18" fmla="*/ 26059 w 91835"/>
                  <a:gd name="connsiteY18" fmla="*/ 24819 h 104955"/>
                  <a:gd name="connsiteX19" fmla="*/ 49936 w 91835"/>
                  <a:gd name="connsiteY19" fmla="*/ 24819 h 104955"/>
                  <a:gd name="connsiteX20" fmla="*/ 65351 w 91835"/>
                  <a:gd name="connsiteY20" fmla="*/ 30054 h 104955"/>
                  <a:gd name="connsiteX21" fmla="*/ 70849 w 91835"/>
                  <a:gd name="connsiteY21" fmla="*/ 43853 h 104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91835" h="104955">
                    <a:moveTo>
                      <a:pt x="83391" y="43853"/>
                    </a:moveTo>
                    <a:cubicBezTo>
                      <a:pt x="83391" y="39690"/>
                      <a:pt x="82551" y="35763"/>
                      <a:pt x="81003" y="32076"/>
                    </a:cubicBezTo>
                    <a:cubicBezTo>
                      <a:pt x="79324" y="28388"/>
                      <a:pt x="77054" y="25176"/>
                      <a:pt x="74076" y="22439"/>
                    </a:cubicBezTo>
                    <a:cubicBezTo>
                      <a:pt x="71085" y="19704"/>
                      <a:pt x="67621" y="17444"/>
                      <a:pt x="63554" y="15897"/>
                    </a:cubicBezTo>
                    <a:cubicBezTo>
                      <a:pt x="59382" y="14350"/>
                      <a:pt x="54843" y="13517"/>
                      <a:pt x="49936" y="13517"/>
                    </a:cubicBezTo>
                    <a:lnTo>
                      <a:pt x="13517" y="13517"/>
                    </a:lnTo>
                    <a:lnTo>
                      <a:pt x="13517" y="96792"/>
                    </a:lnTo>
                    <a:lnTo>
                      <a:pt x="26059" y="96792"/>
                    </a:lnTo>
                    <a:lnTo>
                      <a:pt x="26059" y="74189"/>
                    </a:lnTo>
                    <a:lnTo>
                      <a:pt x="49936" y="74189"/>
                    </a:lnTo>
                    <a:cubicBezTo>
                      <a:pt x="54843" y="74189"/>
                      <a:pt x="59382" y="73356"/>
                      <a:pt x="63554" y="71809"/>
                    </a:cubicBezTo>
                    <a:cubicBezTo>
                      <a:pt x="67621" y="70264"/>
                      <a:pt x="71085" y="68003"/>
                      <a:pt x="74076" y="65266"/>
                    </a:cubicBezTo>
                    <a:cubicBezTo>
                      <a:pt x="77054" y="62531"/>
                      <a:pt x="79324" y="59318"/>
                      <a:pt x="81003" y="55630"/>
                    </a:cubicBezTo>
                    <a:cubicBezTo>
                      <a:pt x="82551" y="51942"/>
                      <a:pt x="83391" y="48017"/>
                      <a:pt x="83391" y="43853"/>
                    </a:cubicBezTo>
                    <a:close/>
                    <a:moveTo>
                      <a:pt x="70849" y="43853"/>
                    </a:moveTo>
                    <a:cubicBezTo>
                      <a:pt x="70849" y="49564"/>
                      <a:pt x="69051" y="54203"/>
                      <a:pt x="65351" y="57653"/>
                    </a:cubicBezTo>
                    <a:cubicBezTo>
                      <a:pt x="61652" y="61102"/>
                      <a:pt x="56509" y="62888"/>
                      <a:pt x="49936" y="62888"/>
                    </a:cubicBezTo>
                    <a:lnTo>
                      <a:pt x="26059" y="62888"/>
                    </a:lnTo>
                    <a:lnTo>
                      <a:pt x="26059" y="24819"/>
                    </a:lnTo>
                    <a:lnTo>
                      <a:pt x="49936" y="24819"/>
                    </a:lnTo>
                    <a:cubicBezTo>
                      <a:pt x="56509" y="24819"/>
                      <a:pt x="61652" y="26604"/>
                      <a:pt x="65351" y="30054"/>
                    </a:cubicBezTo>
                    <a:cubicBezTo>
                      <a:pt x="69051" y="33503"/>
                      <a:pt x="70849" y="38143"/>
                      <a:pt x="70849" y="43853"/>
                    </a:cubicBezTo>
                    <a:close/>
                  </a:path>
                </a:pathLst>
              </a:custGeom>
              <a:grpFill/>
              <a:ln w="130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49" name="Полилиния: фигура 48">
                <a:extLst>
                  <a:ext uri="{FF2B5EF4-FFF2-40B4-BE49-F238E27FC236}">
                    <a16:creationId xmlns:a16="http://schemas.microsoft.com/office/drawing/2014/main" id="{DCDE9B86-2C24-4C7E-BF82-5B56FB2CC31A}"/>
                  </a:ext>
                </a:extLst>
              </p:cNvPr>
              <p:cNvSpPr/>
              <p:nvPr/>
            </p:nvSpPr>
            <p:spPr>
              <a:xfrm>
                <a:off x="2501916" y="518301"/>
                <a:ext cx="104955" cy="104955"/>
              </a:xfrm>
              <a:custGeom>
                <a:avLst/>
                <a:gdLst>
                  <a:gd name="connsiteX0" fmla="*/ 56522 w 104955"/>
                  <a:gd name="connsiteY0" fmla="*/ 67646 h 104955"/>
                  <a:gd name="connsiteX1" fmla="*/ 85778 w 104955"/>
                  <a:gd name="connsiteY1" fmla="*/ 31362 h 104955"/>
                  <a:gd name="connsiteX2" fmla="*/ 86972 w 104955"/>
                  <a:gd name="connsiteY2" fmla="*/ 31362 h 104955"/>
                  <a:gd name="connsiteX3" fmla="*/ 86972 w 104955"/>
                  <a:gd name="connsiteY3" fmla="*/ 96792 h 104955"/>
                  <a:gd name="connsiteX4" fmla="*/ 99514 w 104955"/>
                  <a:gd name="connsiteY4" fmla="*/ 96792 h 104955"/>
                  <a:gd name="connsiteX5" fmla="*/ 99514 w 104955"/>
                  <a:gd name="connsiteY5" fmla="*/ 13517 h 104955"/>
                  <a:gd name="connsiteX6" fmla="*/ 85778 w 104955"/>
                  <a:gd name="connsiteY6" fmla="*/ 13517 h 104955"/>
                  <a:gd name="connsiteX7" fmla="*/ 56522 w 104955"/>
                  <a:gd name="connsiteY7" fmla="*/ 49801 h 104955"/>
                  <a:gd name="connsiteX8" fmla="*/ 27253 w 104955"/>
                  <a:gd name="connsiteY8" fmla="*/ 13517 h 104955"/>
                  <a:gd name="connsiteX9" fmla="*/ 13517 w 104955"/>
                  <a:gd name="connsiteY9" fmla="*/ 13517 h 104955"/>
                  <a:gd name="connsiteX10" fmla="*/ 13517 w 104955"/>
                  <a:gd name="connsiteY10" fmla="*/ 96792 h 104955"/>
                  <a:gd name="connsiteX11" fmla="*/ 26059 w 104955"/>
                  <a:gd name="connsiteY11" fmla="*/ 96792 h 104955"/>
                  <a:gd name="connsiteX12" fmla="*/ 26059 w 104955"/>
                  <a:gd name="connsiteY12" fmla="*/ 31362 h 104955"/>
                  <a:gd name="connsiteX13" fmla="*/ 27253 w 104955"/>
                  <a:gd name="connsiteY13" fmla="*/ 31362 h 104955"/>
                  <a:gd name="connsiteX14" fmla="*/ 56522 w 104955"/>
                  <a:gd name="connsiteY14" fmla="*/ 67646 h 104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04955" h="104955">
                    <a:moveTo>
                      <a:pt x="56522" y="67646"/>
                    </a:moveTo>
                    <a:lnTo>
                      <a:pt x="85778" y="31362"/>
                    </a:lnTo>
                    <a:lnTo>
                      <a:pt x="86972" y="31362"/>
                    </a:lnTo>
                    <a:lnTo>
                      <a:pt x="86972" y="96792"/>
                    </a:lnTo>
                    <a:lnTo>
                      <a:pt x="99514" y="96792"/>
                    </a:lnTo>
                    <a:lnTo>
                      <a:pt x="99514" y="13517"/>
                    </a:lnTo>
                    <a:lnTo>
                      <a:pt x="85778" y="13517"/>
                    </a:lnTo>
                    <a:lnTo>
                      <a:pt x="56522" y="49801"/>
                    </a:lnTo>
                    <a:lnTo>
                      <a:pt x="27253" y="13517"/>
                    </a:lnTo>
                    <a:lnTo>
                      <a:pt x="13517" y="13517"/>
                    </a:lnTo>
                    <a:lnTo>
                      <a:pt x="13517" y="96792"/>
                    </a:lnTo>
                    <a:lnTo>
                      <a:pt x="26059" y="96792"/>
                    </a:lnTo>
                    <a:lnTo>
                      <a:pt x="26059" y="31362"/>
                    </a:lnTo>
                    <a:lnTo>
                      <a:pt x="27253" y="31362"/>
                    </a:lnTo>
                    <a:lnTo>
                      <a:pt x="56522" y="67646"/>
                    </a:lnTo>
                    <a:close/>
                  </a:path>
                </a:pathLst>
              </a:custGeom>
              <a:grpFill/>
              <a:ln w="130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50" name="Полилиния: фигура 49">
                <a:extLst>
                  <a:ext uri="{FF2B5EF4-FFF2-40B4-BE49-F238E27FC236}">
                    <a16:creationId xmlns:a16="http://schemas.microsoft.com/office/drawing/2014/main" id="{6D867293-C8B3-43CF-9FA2-05EE9081DFF0}"/>
                  </a:ext>
                </a:extLst>
              </p:cNvPr>
              <p:cNvSpPr/>
              <p:nvPr/>
            </p:nvSpPr>
            <p:spPr>
              <a:xfrm>
                <a:off x="2618416" y="518301"/>
                <a:ext cx="104955" cy="104955"/>
              </a:xfrm>
              <a:custGeom>
                <a:avLst/>
                <a:gdLst>
                  <a:gd name="connsiteX0" fmla="*/ 34062 w 104955"/>
                  <a:gd name="connsiteY0" fmla="*/ 65862 h 104955"/>
                  <a:gd name="connsiteX1" fmla="*/ 43980 w 104955"/>
                  <a:gd name="connsiteY1" fmla="*/ 24819 h 104955"/>
                  <a:gd name="connsiteX2" fmla="*/ 61298 w 104955"/>
                  <a:gd name="connsiteY2" fmla="*/ 24819 h 104955"/>
                  <a:gd name="connsiteX3" fmla="*/ 71085 w 104955"/>
                  <a:gd name="connsiteY3" fmla="*/ 65862 h 104955"/>
                  <a:gd name="connsiteX4" fmla="*/ 34062 w 104955"/>
                  <a:gd name="connsiteY4" fmla="*/ 65862 h 104955"/>
                  <a:gd name="connsiteX5" fmla="*/ 33826 w 104955"/>
                  <a:gd name="connsiteY5" fmla="*/ 13517 h 104955"/>
                  <a:gd name="connsiteX6" fmla="*/ 13517 w 104955"/>
                  <a:gd name="connsiteY6" fmla="*/ 96792 h 104955"/>
                  <a:gd name="connsiteX7" fmla="*/ 26663 w 104955"/>
                  <a:gd name="connsiteY7" fmla="*/ 96792 h 104955"/>
                  <a:gd name="connsiteX8" fmla="*/ 31320 w 104955"/>
                  <a:gd name="connsiteY8" fmla="*/ 77163 h 104955"/>
                  <a:gd name="connsiteX9" fmla="*/ 73840 w 104955"/>
                  <a:gd name="connsiteY9" fmla="*/ 77163 h 104955"/>
                  <a:gd name="connsiteX10" fmla="*/ 78615 w 104955"/>
                  <a:gd name="connsiteY10" fmla="*/ 96792 h 104955"/>
                  <a:gd name="connsiteX11" fmla="*/ 91748 w 104955"/>
                  <a:gd name="connsiteY11" fmla="*/ 96792 h 104955"/>
                  <a:gd name="connsiteX12" fmla="*/ 71452 w 104955"/>
                  <a:gd name="connsiteY12" fmla="*/ 13517 h 104955"/>
                  <a:gd name="connsiteX13" fmla="*/ 33826 w 104955"/>
                  <a:gd name="connsiteY13" fmla="*/ 13517 h 104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04955" h="104955">
                    <a:moveTo>
                      <a:pt x="34062" y="65862"/>
                    </a:moveTo>
                    <a:lnTo>
                      <a:pt x="43980" y="24819"/>
                    </a:lnTo>
                    <a:lnTo>
                      <a:pt x="61298" y="24819"/>
                    </a:lnTo>
                    <a:lnTo>
                      <a:pt x="71085" y="65862"/>
                    </a:lnTo>
                    <a:lnTo>
                      <a:pt x="34062" y="65862"/>
                    </a:lnTo>
                    <a:close/>
                    <a:moveTo>
                      <a:pt x="33826" y="13517"/>
                    </a:moveTo>
                    <a:lnTo>
                      <a:pt x="13517" y="96792"/>
                    </a:lnTo>
                    <a:lnTo>
                      <a:pt x="26663" y="96792"/>
                    </a:lnTo>
                    <a:lnTo>
                      <a:pt x="31320" y="77163"/>
                    </a:lnTo>
                    <a:lnTo>
                      <a:pt x="73840" y="77163"/>
                    </a:lnTo>
                    <a:lnTo>
                      <a:pt x="78615" y="96792"/>
                    </a:lnTo>
                    <a:lnTo>
                      <a:pt x="91748" y="96792"/>
                    </a:lnTo>
                    <a:lnTo>
                      <a:pt x="71452" y="13517"/>
                    </a:lnTo>
                    <a:lnTo>
                      <a:pt x="33826" y="13517"/>
                    </a:lnTo>
                    <a:close/>
                  </a:path>
                </a:pathLst>
              </a:custGeom>
              <a:grpFill/>
              <a:ln w="130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51" name="Полилиния: фигура 50">
                <a:extLst>
                  <a:ext uri="{FF2B5EF4-FFF2-40B4-BE49-F238E27FC236}">
                    <a16:creationId xmlns:a16="http://schemas.microsoft.com/office/drawing/2014/main" id="{61D42E86-DB88-4254-BEAF-5F8C6B0B97BB}"/>
                  </a:ext>
                </a:extLst>
              </p:cNvPr>
              <p:cNvSpPr/>
              <p:nvPr/>
            </p:nvSpPr>
            <p:spPr>
              <a:xfrm>
                <a:off x="2727150" y="518301"/>
                <a:ext cx="91836" cy="118074"/>
              </a:xfrm>
              <a:custGeom>
                <a:avLst/>
                <a:gdLst>
                  <a:gd name="connsiteX0" fmla="*/ 13517 w 91835"/>
                  <a:gd name="connsiteY0" fmla="*/ 96792 h 118074"/>
                  <a:gd name="connsiteX1" fmla="*/ 75624 w 91835"/>
                  <a:gd name="connsiteY1" fmla="*/ 96792 h 118074"/>
                  <a:gd name="connsiteX2" fmla="*/ 75624 w 91835"/>
                  <a:gd name="connsiteY2" fmla="*/ 111067 h 118074"/>
                  <a:gd name="connsiteX3" fmla="*/ 88166 w 91835"/>
                  <a:gd name="connsiteY3" fmla="*/ 111067 h 118074"/>
                  <a:gd name="connsiteX4" fmla="*/ 88166 w 91835"/>
                  <a:gd name="connsiteY4" fmla="*/ 85490 h 118074"/>
                  <a:gd name="connsiteX5" fmla="*/ 78615 w 91835"/>
                  <a:gd name="connsiteY5" fmla="*/ 85490 h 118074"/>
                  <a:gd name="connsiteX6" fmla="*/ 78615 w 91835"/>
                  <a:gd name="connsiteY6" fmla="*/ 13517 h 118074"/>
                  <a:gd name="connsiteX7" fmla="*/ 66073 w 91835"/>
                  <a:gd name="connsiteY7" fmla="*/ 13517 h 118074"/>
                  <a:gd name="connsiteX8" fmla="*/ 66073 w 91835"/>
                  <a:gd name="connsiteY8" fmla="*/ 85490 h 118074"/>
                  <a:gd name="connsiteX9" fmla="*/ 26059 w 91835"/>
                  <a:gd name="connsiteY9" fmla="*/ 85490 h 118074"/>
                  <a:gd name="connsiteX10" fmla="*/ 26059 w 91835"/>
                  <a:gd name="connsiteY10" fmla="*/ 13517 h 118074"/>
                  <a:gd name="connsiteX11" fmla="*/ 13517 w 91835"/>
                  <a:gd name="connsiteY11" fmla="*/ 13517 h 118074"/>
                  <a:gd name="connsiteX12" fmla="*/ 13517 w 91835"/>
                  <a:gd name="connsiteY12" fmla="*/ 96792 h 1180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1835" h="118074">
                    <a:moveTo>
                      <a:pt x="13517" y="96792"/>
                    </a:moveTo>
                    <a:lnTo>
                      <a:pt x="75624" y="96792"/>
                    </a:lnTo>
                    <a:lnTo>
                      <a:pt x="75624" y="111067"/>
                    </a:lnTo>
                    <a:lnTo>
                      <a:pt x="88166" y="111067"/>
                    </a:lnTo>
                    <a:lnTo>
                      <a:pt x="88166" y="85490"/>
                    </a:lnTo>
                    <a:lnTo>
                      <a:pt x="78615" y="85490"/>
                    </a:lnTo>
                    <a:lnTo>
                      <a:pt x="78615" y="13517"/>
                    </a:lnTo>
                    <a:lnTo>
                      <a:pt x="66073" y="13517"/>
                    </a:lnTo>
                    <a:lnTo>
                      <a:pt x="66073" y="85490"/>
                    </a:lnTo>
                    <a:lnTo>
                      <a:pt x="26059" y="85490"/>
                    </a:lnTo>
                    <a:lnTo>
                      <a:pt x="26059" y="13517"/>
                    </a:lnTo>
                    <a:lnTo>
                      <a:pt x="13517" y="13517"/>
                    </a:lnTo>
                    <a:lnTo>
                      <a:pt x="13517" y="96792"/>
                    </a:lnTo>
                    <a:close/>
                  </a:path>
                </a:pathLst>
              </a:custGeom>
              <a:grpFill/>
              <a:ln w="130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52" name="Полилиния: фигура 51">
                <a:extLst>
                  <a:ext uri="{FF2B5EF4-FFF2-40B4-BE49-F238E27FC236}">
                    <a16:creationId xmlns:a16="http://schemas.microsoft.com/office/drawing/2014/main" id="{725231B4-4E9F-4513-A4DD-EA43BD9D1BF4}"/>
                  </a:ext>
                </a:extLst>
              </p:cNvPr>
              <p:cNvSpPr/>
              <p:nvPr/>
            </p:nvSpPr>
            <p:spPr>
              <a:xfrm>
                <a:off x="2831068" y="518301"/>
                <a:ext cx="91836" cy="104955"/>
              </a:xfrm>
              <a:custGeom>
                <a:avLst/>
                <a:gdLst>
                  <a:gd name="connsiteX0" fmla="*/ 67871 w 91835"/>
                  <a:gd name="connsiteY0" fmla="*/ 13517 h 104955"/>
                  <a:gd name="connsiteX1" fmla="*/ 27253 w 91835"/>
                  <a:gd name="connsiteY1" fmla="*/ 75973 h 104955"/>
                  <a:gd name="connsiteX2" fmla="*/ 26059 w 91835"/>
                  <a:gd name="connsiteY2" fmla="*/ 75973 h 104955"/>
                  <a:gd name="connsiteX3" fmla="*/ 26059 w 91835"/>
                  <a:gd name="connsiteY3" fmla="*/ 13517 h 104955"/>
                  <a:gd name="connsiteX4" fmla="*/ 13517 w 91835"/>
                  <a:gd name="connsiteY4" fmla="*/ 13517 h 104955"/>
                  <a:gd name="connsiteX5" fmla="*/ 13517 w 91835"/>
                  <a:gd name="connsiteY5" fmla="*/ 96792 h 104955"/>
                  <a:gd name="connsiteX6" fmla="*/ 27253 w 91835"/>
                  <a:gd name="connsiteY6" fmla="*/ 96792 h 104955"/>
                  <a:gd name="connsiteX7" fmla="*/ 67871 w 91835"/>
                  <a:gd name="connsiteY7" fmla="*/ 34336 h 104955"/>
                  <a:gd name="connsiteX8" fmla="*/ 69065 w 91835"/>
                  <a:gd name="connsiteY8" fmla="*/ 34336 h 104955"/>
                  <a:gd name="connsiteX9" fmla="*/ 69065 w 91835"/>
                  <a:gd name="connsiteY9" fmla="*/ 96792 h 104955"/>
                  <a:gd name="connsiteX10" fmla="*/ 81607 w 91835"/>
                  <a:gd name="connsiteY10" fmla="*/ 96792 h 104955"/>
                  <a:gd name="connsiteX11" fmla="*/ 81607 w 91835"/>
                  <a:gd name="connsiteY11" fmla="*/ 13517 h 104955"/>
                  <a:gd name="connsiteX12" fmla="*/ 67871 w 91835"/>
                  <a:gd name="connsiteY12" fmla="*/ 13517 h 104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1835" h="104955">
                    <a:moveTo>
                      <a:pt x="67871" y="13517"/>
                    </a:moveTo>
                    <a:lnTo>
                      <a:pt x="27253" y="75973"/>
                    </a:lnTo>
                    <a:lnTo>
                      <a:pt x="26059" y="75973"/>
                    </a:lnTo>
                    <a:lnTo>
                      <a:pt x="26059" y="13517"/>
                    </a:lnTo>
                    <a:lnTo>
                      <a:pt x="13517" y="13517"/>
                    </a:lnTo>
                    <a:lnTo>
                      <a:pt x="13517" y="96792"/>
                    </a:lnTo>
                    <a:lnTo>
                      <a:pt x="27253" y="96792"/>
                    </a:lnTo>
                    <a:lnTo>
                      <a:pt x="67871" y="34336"/>
                    </a:lnTo>
                    <a:lnTo>
                      <a:pt x="69065" y="34336"/>
                    </a:lnTo>
                    <a:lnTo>
                      <a:pt x="69065" y="96792"/>
                    </a:lnTo>
                    <a:lnTo>
                      <a:pt x="81607" y="96792"/>
                    </a:lnTo>
                    <a:lnTo>
                      <a:pt x="81607" y="13517"/>
                    </a:lnTo>
                    <a:lnTo>
                      <a:pt x="67871" y="13517"/>
                    </a:lnTo>
                    <a:close/>
                  </a:path>
                </a:pathLst>
              </a:custGeom>
              <a:grpFill/>
              <a:ln w="130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53" name="Полилиния: фигура 52">
                <a:extLst>
                  <a:ext uri="{FF2B5EF4-FFF2-40B4-BE49-F238E27FC236}">
                    <a16:creationId xmlns:a16="http://schemas.microsoft.com/office/drawing/2014/main" id="{B5875D6A-588D-4516-BC01-1FFE0E3CA5EB}"/>
                  </a:ext>
                </a:extLst>
              </p:cNvPr>
              <p:cNvSpPr/>
              <p:nvPr/>
            </p:nvSpPr>
            <p:spPr>
              <a:xfrm>
                <a:off x="2935577" y="518301"/>
                <a:ext cx="91836" cy="104955"/>
              </a:xfrm>
              <a:custGeom>
                <a:avLst/>
                <a:gdLst>
                  <a:gd name="connsiteX0" fmla="*/ 67871 w 91835"/>
                  <a:gd name="connsiteY0" fmla="*/ 13517 h 104955"/>
                  <a:gd name="connsiteX1" fmla="*/ 27253 w 91835"/>
                  <a:gd name="connsiteY1" fmla="*/ 75973 h 104955"/>
                  <a:gd name="connsiteX2" fmla="*/ 26059 w 91835"/>
                  <a:gd name="connsiteY2" fmla="*/ 75973 h 104955"/>
                  <a:gd name="connsiteX3" fmla="*/ 26059 w 91835"/>
                  <a:gd name="connsiteY3" fmla="*/ 13517 h 104955"/>
                  <a:gd name="connsiteX4" fmla="*/ 13517 w 91835"/>
                  <a:gd name="connsiteY4" fmla="*/ 13517 h 104955"/>
                  <a:gd name="connsiteX5" fmla="*/ 13517 w 91835"/>
                  <a:gd name="connsiteY5" fmla="*/ 96792 h 104955"/>
                  <a:gd name="connsiteX6" fmla="*/ 27253 w 91835"/>
                  <a:gd name="connsiteY6" fmla="*/ 96792 h 104955"/>
                  <a:gd name="connsiteX7" fmla="*/ 67871 w 91835"/>
                  <a:gd name="connsiteY7" fmla="*/ 34336 h 104955"/>
                  <a:gd name="connsiteX8" fmla="*/ 69065 w 91835"/>
                  <a:gd name="connsiteY8" fmla="*/ 34336 h 104955"/>
                  <a:gd name="connsiteX9" fmla="*/ 69065 w 91835"/>
                  <a:gd name="connsiteY9" fmla="*/ 96792 h 104955"/>
                  <a:gd name="connsiteX10" fmla="*/ 81607 w 91835"/>
                  <a:gd name="connsiteY10" fmla="*/ 96792 h 104955"/>
                  <a:gd name="connsiteX11" fmla="*/ 81607 w 91835"/>
                  <a:gd name="connsiteY11" fmla="*/ 13517 h 104955"/>
                  <a:gd name="connsiteX12" fmla="*/ 67871 w 91835"/>
                  <a:gd name="connsiteY12" fmla="*/ 13517 h 104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1835" h="104955">
                    <a:moveTo>
                      <a:pt x="67871" y="13517"/>
                    </a:moveTo>
                    <a:lnTo>
                      <a:pt x="27253" y="75973"/>
                    </a:lnTo>
                    <a:lnTo>
                      <a:pt x="26059" y="75973"/>
                    </a:lnTo>
                    <a:lnTo>
                      <a:pt x="26059" y="13517"/>
                    </a:lnTo>
                    <a:lnTo>
                      <a:pt x="13517" y="13517"/>
                    </a:lnTo>
                    <a:lnTo>
                      <a:pt x="13517" y="96792"/>
                    </a:lnTo>
                    <a:lnTo>
                      <a:pt x="27253" y="96792"/>
                    </a:lnTo>
                    <a:lnTo>
                      <a:pt x="67871" y="34336"/>
                    </a:lnTo>
                    <a:lnTo>
                      <a:pt x="69065" y="34336"/>
                    </a:lnTo>
                    <a:lnTo>
                      <a:pt x="69065" y="96792"/>
                    </a:lnTo>
                    <a:lnTo>
                      <a:pt x="81607" y="96792"/>
                    </a:lnTo>
                    <a:lnTo>
                      <a:pt x="81607" y="13517"/>
                    </a:lnTo>
                    <a:lnTo>
                      <a:pt x="67871" y="13517"/>
                    </a:lnTo>
                    <a:close/>
                  </a:path>
                </a:pathLst>
              </a:custGeom>
              <a:grpFill/>
              <a:ln w="130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</p:grpSp>
        <p:sp>
          <p:nvSpPr>
            <p:cNvPr id="25" name="Полилиния: фигура 24">
              <a:extLst>
                <a:ext uri="{FF2B5EF4-FFF2-40B4-BE49-F238E27FC236}">
                  <a16:creationId xmlns:a16="http://schemas.microsoft.com/office/drawing/2014/main" id="{2A81E9D1-9035-4511-BD36-36B99F04DBE7}"/>
                </a:ext>
              </a:extLst>
            </p:cNvPr>
            <p:cNvSpPr/>
            <p:nvPr/>
          </p:nvSpPr>
          <p:spPr>
            <a:xfrm>
              <a:off x="122130" y="196115"/>
              <a:ext cx="1167625" cy="590372"/>
            </a:xfrm>
            <a:custGeom>
              <a:avLst/>
              <a:gdLst>
                <a:gd name="connsiteX0" fmla="*/ 551090 w 1167625"/>
                <a:gd name="connsiteY0" fmla="*/ 133875 h 590372"/>
                <a:gd name="connsiteX1" fmla="*/ 529578 w 1167625"/>
                <a:gd name="connsiteY1" fmla="*/ 137601 h 590372"/>
                <a:gd name="connsiteX2" fmla="*/ 522468 w 1167625"/>
                <a:gd name="connsiteY2" fmla="*/ 148668 h 590372"/>
                <a:gd name="connsiteX3" fmla="*/ 522468 w 1167625"/>
                <a:gd name="connsiteY3" fmla="*/ 356426 h 590372"/>
                <a:gd name="connsiteX4" fmla="*/ 520817 w 1167625"/>
                <a:gd name="connsiteY4" fmla="*/ 358078 h 590372"/>
                <a:gd name="connsiteX5" fmla="*/ 520817 w 1167625"/>
                <a:gd name="connsiteY5" fmla="*/ 358078 h 590372"/>
                <a:gd name="connsiteX6" fmla="*/ 519166 w 1167625"/>
                <a:gd name="connsiteY6" fmla="*/ 356426 h 590372"/>
                <a:gd name="connsiteX7" fmla="*/ 519166 w 1167625"/>
                <a:gd name="connsiteY7" fmla="*/ 232225 h 590372"/>
                <a:gd name="connsiteX8" fmla="*/ 516964 w 1167625"/>
                <a:gd name="connsiteY8" fmla="*/ 230198 h 590372"/>
                <a:gd name="connsiteX9" fmla="*/ 515466 w 1167625"/>
                <a:gd name="connsiteY9" fmla="*/ 230355 h 590372"/>
                <a:gd name="connsiteX10" fmla="*/ 514763 w 1167625"/>
                <a:gd name="connsiteY10" fmla="*/ 229677 h 590372"/>
                <a:gd name="connsiteX11" fmla="*/ 514763 w 1167625"/>
                <a:gd name="connsiteY11" fmla="*/ 229677 h 590372"/>
                <a:gd name="connsiteX12" fmla="*/ 513999 w 1167625"/>
                <a:gd name="connsiteY12" fmla="*/ 228979 h 590372"/>
                <a:gd name="connsiteX13" fmla="*/ 489787 w 1167625"/>
                <a:gd name="connsiteY13" fmla="*/ 237734 h 590372"/>
                <a:gd name="connsiteX14" fmla="*/ 487388 w 1167625"/>
                <a:gd name="connsiteY14" fmla="*/ 241970 h 590372"/>
                <a:gd name="connsiteX15" fmla="*/ 486507 w 1167625"/>
                <a:gd name="connsiteY15" fmla="*/ 246159 h 590372"/>
                <a:gd name="connsiteX16" fmla="*/ 486507 w 1167625"/>
                <a:gd name="connsiteY16" fmla="*/ 362113 h 590372"/>
                <a:gd name="connsiteX17" fmla="*/ 483205 w 1167625"/>
                <a:gd name="connsiteY17" fmla="*/ 365417 h 590372"/>
                <a:gd name="connsiteX18" fmla="*/ 481737 w 1167625"/>
                <a:gd name="connsiteY18" fmla="*/ 365417 h 590372"/>
                <a:gd name="connsiteX19" fmla="*/ 479903 w 1167625"/>
                <a:gd name="connsiteY19" fmla="*/ 367251 h 590372"/>
                <a:gd name="connsiteX20" fmla="*/ 479903 w 1167625"/>
                <a:gd name="connsiteY20" fmla="*/ 367251 h 590372"/>
                <a:gd name="connsiteX21" fmla="*/ 478068 w 1167625"/>
                <a:gd name="connsiteY21" fmla="*/ 369085 h 590372"/>
                <a:gd name="connsiteX22" fmla="*/ 476600 w 1167625"/>
                <a:gd name="connsiteY22" fmla="*/ 369085 h 590372"/>
                <a:gd name="connsiteX23" fmla="*/ 473298 w 1167625"/>
                <a:gd name="connsiteY23" fmla="*/ 372389 h 590372"/>
                <a:gd name="connsiteX24" fmla="*/ 473298 w 1167625"/>
                <a:gd name="connsiteY24" fmla="*/ 388717 h 590372"/>
                <a:gd name="connsiteX25" fmla="*/ 472013 w 1167625"/>
                <a:gd name="connsiteY25" fmla="*/ 390001 h 590372"/>
                <a:gd name="connsiteX26" fmla="*/ 472013 w 1167625"/>
                <a:gd name="connsiteY26" fmla="*/ 390001 h 590372"/>
                <a:gd name="connsiteX27" fmla="*/ 470729 w 1167625"/>
                <a:gd name="connsiteY27" fmla="*/ 391286 h 590372"/>
                <a:gd name="connsiteX28" fmla="*/ 470729 w 1167625"/>
                <a:gd name="connsiteY28" fmla="*/ 395689 h 590372"/>
                <a:gd name="connsiteX29" fmla="*/ 470179 w 1167625"/>
                <a:gd name="connsiteY29" fmla="*/ 396240 h 590372"/>
                <a:gd name="connsiteX30" fmla="*/ 470179 w 1167625"/>
                <a:gd name="connsiteY30" fmla="*/ 396240 h 590372"/>
                <a:gd name="connsiteX31" fmla="*/ 469628 w 1167625"/>
                <a:gd name="connsiteY31" fmla="*/ 396791 h 590372"/>
                <a:gd name="connsiteX32" fmla="*/ 469628 w 1167625"/>
                <a:gd name="connsiteY32" fmla="*/ 412935 h 590372"/>
                <a:gd name="connsiteX33" fmla="*/ 466510 w 1167625"/>
                <a:gd name="connsiteY33" fmla="*/ 416055 h 590372"/>
                <a:gd name="connsiteX34" fmla="*/ 466510 w 1167625"/>
                <a:gd name="connsiteY34" fmla="*/ 416055 h 590372"/>
                <a:gd name="connsiteX35" fmla="*/ 463390 w 1167625"/>
                <a:gd name="connsiteY35" fmla="*/ 412935 h 590372"/>
                <a:gd name="connsiteX36" fmla="*/ 463390 w 1167625"/>
                <a:gd name="connsiteY36" fmla="*/ 370767 h 590372"/>
                <a:gd name="connsiteX37" fmla="*/ 463207 w 1167625"/>
                <a:gd name="connsiteY37" fmla="*/ 369636 h 590372"/>
                <a:gd name="connsiteX38" fmla="*/ 463185 w 1167625"/>
                <a:gd name="connsiteY38" fmla="*/ 369572 h 590372"/>
                <a:gd name="connsiteX39" fmla="*/ 463024 w 1167625"/>
                <a:gd name="connsiteY39" fmla="*/ 368573 h 590372"/>
                <a:gd name="connsiteX40" fmla="*/ 463024 w 1167625"/>
                <a:gd name="connsiteY40" fmla="*/ 365984 h 590372"/>
                <a:gd name="connsiteX41" fmla="*/ 462456 w 1167625"/>
                <a:gd name="connsiteY41" fmla="*/ 365417 h 590372"/>
                <a:gd name="connsiteX42" fmla="*/ 462456 w 1167625"/>
                <a:gd name="connsiteY42" fmla="*/ 365417 h 590372"/>
                <a:gd name="connsiteX43" fmla="*/ 461889 w 1167625"/>
                <a:gd name="connsiteY43" fmla="*/ 364884 h 590372"/>
                <a:gd name="connsiteX44" fmla="*/ 461556 w 1167625"/>
                <a:gd name="connsiteY44" fmla="*/ 359545 h 590372"/>
                <a:gd name="connsiteX45" fmla="*/ 461305 w 1167625"/>
                <a:gd name="connsiteY45" fmla="*/ 356536 h 590372"/>
                <a:gd name="connsiteX46" fmla="*/ 461923 w 1167625"/>
                <a:gd name="connsiteY46" fmla="*/ 354041 h 590372"/>
                <a:gd name="connsiteX47" fmla="*/ 461923 w 1167625"/>
                <a:gd name="connsiteY47" fmla="*/ 354041 h 590372"/>
                <a:gd name="connsiteX48" fmla="*/ 461600 w 1167625"/>
                <a:gd name="connsiteY48" fmla="*/ 353263 h 590372"/>
                <a:gd name="connsiteX49" fmla="*/ 460822 w 1167625"/>
                <a:gd name="connsiteY49" fmla="*/ 352940 h 590372"/>
                <a:gd name="connsiteX50" fmla="*/ 460043 w 1167625"/>
                <a:gd name="connsiteY50" fmla="*/ 353263 h 590372"/>
                <a:gd name="connsiteX51" fmla="*/ 459720 w 1167625"/>
                <a:gd name="connsiteY51" fmla="*/ 354041 h 590372"/>
                <a:gd name="connsiteX52" fmla="*/ 459720 w 1167625"/>
                <a:gd name="connsiteY52" fmla="*/ 354041 h 590372"/>
                <a:gd name="connsiteX53" fmla="*/ 460342 w 1167625"/>
                <a:gd name="connsiteY53" fmla="*/ 356491 h 590372"/>
                <a:gd name="connsiteX54" fmla="*/ 460088 w 1167625"/>
                <a:gd name="connsiteY54" fmla="*/ 359545 h 590372"/>
                <a:gd name="connsiteX55" fmla="*/ 459754 w 1167625"/>
                <a:gd name="connsiteY55" fmla="*/ 364884 h 590372"/>
                <a:gd name="connsiteX56" fmla="*/ 459188 w 1167625"/>
                <a:gd name="connsiteY56" fmla="*/ 365417 h 590372"/>
                <a:gd name="connsiteX57" fmla="*/ 459188 w 1167625"/>
                <a:gd name="connsiteY57" fmla="*/ 365417 h 590372"/>
                <a:gd name="connsiteX58" fmla="*/ 458620 w 1167625"/>
                <a:gd name="connsiteY58" fmla="*/ 365984 h 590372"/>
                <a:gd name="connsiteX59" fmla="*/ 458620 w 1167625"/>
                <a:gd name="connsiteY59" fmla="*/ 366150 h 590372"/>
                <a:gd name="connsiteX60" fmla="*/ 457886 w 1167625"/>
                <a:gd name="connsiteY60" fmla="*/ 366884 h 590372"/>
                <a:gd name="connsiteX61" fmla="*/ 455735 w 1167625"/>
                <a:gd name="connsiteY61" fmla="*/ 366884 h 590372"/>
                <a:gd name="connsiteX62" fmla="*/ 454584 w 1167625"/>
                <a:gd name="connsiteY62" fmla="*/ 365733 h 590372"/>
                <a:gd name="connsiteX63" fmla="*/ 454584 w 1167625"/>
                <a:gd name="connsiteY63" fmla="*/ 365733 h 590372"/>
                <a:gd name="connsiteX64" fmla="*/ 453983 w 1167625"/>
                <a:gd name="connsiteY64" fmla="*/ 364722 h 590372"/>
                <a:gd name="connsiteX65" fmla="*/ 451216 w 1167625"/>
                <a:gd name="connsiteY65" fmla="*/ 363213 h 590372"/>
                <a:gd name="connsiteX66" fmla="*/ 449785 w 1167625"/>
                <a:gd name="connsiteY66" fmla="*/ 362848 h 590372"/>
                <a:gd name="connsiteX67" fmla="*/ 449785 w 1167625"/>
                <a:gd name="connsiteY67" fmla="*/ 362848 h 590372"/>
                <a:gd name="connsiteX68" fmla="*/ 448448 w 1167625"/>
                <a:gd name="connsiteY68" fmla="*/ 363163 h 590372"/>
                <a:gd name="connsiteX69" fmla="*/ 445303 w 1167625"/>
                <a:gd name="connsiteY69" fmla="*/ 364736 h 590372"/>
                <a:gd name="connsiteX70" fmla="*/ 444676 w 1167625"/>
                <a:gd name="connsiteY70" fmla="*/ 365750 h 590372"/>
                <a:gd name="connsiteX71" fmla="*/ 444676 w 1167625"/>
                <a:gd name="connsiteY71" fmla="*/ 365750 h 590372"/>
                <a:gd name="connsiteX72" fmla="*/ 443543 w 1167625"/>
                <a:gd name="connsiteY72" fmla="*/ 366884 h 590372"/>
                <a:gd name="connsiteX73" fmla="*/ 441374 w 1167625"/>
                <a:gd name="connsiteY73" fmla="*/ 366884 h 590372"/>
                <a:gd name="connsiteX74" fmla="*/ 440639 w 1167625"/>
                <a:gd name="connsiteY74" fmla="*/ 366150 h 590372"/>
                <a:gd name="connsiteX75" fmla="*/ 440639 w 1167625"/>
                <a:gd name="connsiteY75" fmla="*/ 365984 h 590372"/>
                <a:gd name="connsiteX76" fmla="*/ 440073 w 1167625"/>
                <a:gd name="connsiteY76" fmla="*/ 365417 h 590372"/>
                <a:gd name="connsiteX77" fmla="*/ 440073 w 1167625"/>
                <a:gd name="connsiteY77" fmla="*/ 365417 h 590372"/>
                <a:gd name="connsiteX78" fmla="*/ 439506 w 1167625"/>
                <a:gd name="connsiteY78" fmla="*/ 364884 h 590372"/>
                <a:gd name="connsiteX79" fmla="*/ 439171 w 1167625"/>
                <a:gd name="connsiteY79" fmla="*/ 359545 h 590372"/>
                <a:gd name="connsiteX80" fmla="*/ 438921 w 1167625"/>
                <a:gd name="connsiteY80" fmla="*/ 356536 h 590372"/>
                <a:gd name="connsiteX81" fmla="*/ 439539 w 1167625"/>
                <a:gd name="connsiteY81" fmla="*/ 354041 h 590372"/>
                <a:gd name="connsiteX82" fmla="*/ 439539 w 1167625"/>
                <a:gd name="connsiteY82" fmla="*/ 354041 h 590372"/>
                <a:gd name="connsiteX83" fmla="*/ 439216 w 1167625"/>
                <a:gd name="connsiteY83" fmla="*/ 353263 h 590372"/>
                <a:gd name="connsiteX84" fmla="*/ 438438 w 1167625"/>
                <a:gd name="connsiteY84" fmla="*/ 352940 h 590372"/>
                <a:gd name="connsiteX85" fmla="*/ 437660 w 1167625"/>
                <a:gd name="connsiteY85" fmla="*/ 353263 h 590372"/>
                <a:gd name="connsiteX86" fmla="*/ 437337 w 1167625"/>
                <a:gd name="connsiteY86" fmla="*/ 354041 h 590372"/>
                <a:gd name="connsiteX87" fmla="*/ 437337 w 1167625"/>
                <a:gd name="connsiteY87" fmla="*/ 354041 h 590372"/>
                <a:gd name="connsiteX88" fmla="*/ 437959 w 1167625"/>
                <a:gd name="connsiteY88" fmla="*/ 356491 h 590372"/>
                <a:gd name="connsiteX89" fmla="*/ 437705 w 1167625"/>
                <a:gd name="connsiteY89" fmla="*/ 359545 h 590372"/>
                <a:gd name="connsiteX90" fmla="*/ 437349 w 1167625"/>
                <a:gd name="connsiteY90" fmla="*/ 365228 h 590372"/>
                <a:gd name="connsiteX91" fmla="*/ 437526 w 1167625"/>
                <a:gd name="connsiteY91" fmla="*/ 365417 h 590372"/>
                <a:gd name="connsiteX92" fmla="*/ 437526 w 1167625"/>
                <a:gd name="connsiteY92" fmla="*/ 365417 h 590372"/>
                <a:gd name="connsiteX93" fmla="*/ 437705 w 1167625"/>
                <a:gd name="connsiteY93" fmla="*/ 365594 h 590372"/>
                <a:gd name="connsiteX94" fmla="*/ 437705 w 1167625"/>
                <a:gd name="connsiteY94" fmla="*/ 368573 h 590372"/>
                <a:gd name="connsiteX95" fmla="*/ 437542 w 1167625"/>
                <a:gd name="connsiteY95" fmla="*/ 369572 h 590372"/>
                <a:gd name="connsiteX96" fmla="*/ 437521 w 1167625"/>
                <a:gd name="connsiteY96" fmla="*/ 369636 h 590372"/>
                <a:gd name="connsiteX97" fmla="*/ 437337 w 1167625"/>
                <a:gd name="connsiteY97" fmla="*/ 370767 h 590372"/>
                <a:gd name="connsiteX98" fmla="*/ 437337 w 1167625"/>
                <a:gd name="connsiteY98" fmla="*/ 385966 h 590372"/>
                <a:gd name="connsiteX99" fmla="*/ 434401 w 1167625"/>
                <a:gd name="connsiteY99" fmla="*/ 388901 h 590372"/>
                <a:gd name="connsiteX100" fmla="*/ 434401 w 1167625"/>
                <a:gd name="connsiteY100" fmla="*/ 388901 h 590372"/>
                <a:gd name="connsiteX101" fmla="*/ 431466 w 1167625"/>
                <a:gd name="connsiteY101" fmla="*/ 385966 h 590372"/>
                <a:gd name="connsiteX102" fmla="*/ 431466 w 1167625"/>
                <a:gd name="connsiteY102" fmla="*/ 341381 h 590372"/>
                <a:gd name="connsiteX103" fmla="*/ 431650 w 1167625"/>
                <a:gd name="connsiteY103" fmla="*/ 341199 h 590372"/>
                <a:gd name="connsiteX104" fmla="*/ 431650 w 1167625"/>
                <a:gd name="connsiteY104" fmla="*/ 341199 h 590372"/>
                <a:gd name="connsiteX105" fmla="*/ 431832 w 1167625"/>
                <a:gd name="connsiteY105" fmla="*/ 341015 h 590372"/>
                <a:gd name="connsiteX106" fmla="*/ 431832 w 1167625"/>
                <a:gd name="connsiteY106" fmla="*/ 335362 h 590372"/>
                <a:gd name="connsiteX107" fmla="*/ 431065 w 1167625"/>
                <a:gd name="connsiteY107" fmla="*/ 334593 h 590372"/>
                <a:gd name="connsiteX108" fmla="*/ 431065 w 1167625"/>
                <a:gd name="connsiteY108" fmla="*/ 334593 h 590372"/>
                <a:gd name="connsiteX109" fmla="*/ 430299 w 1167625"/>
                <a:gd name="connsiteY109" fmla="*/ 333898 h 590372"/>
                <a:gd name="connsiteX110" fmla="*/ 429631 w 1167625"/>
                <a:gd name="connsiteY110" fmla="*/ 326887 h 590372"/>
                <a:gd name="connsiteX111" fmla="*/ 429391 w 1167625"/>
                <a:gd name="connsiteY111" fmla="*/ 323281 h 590372"/>
                <a:gd name="connsiteX112" fmla="*/ 430366 w 1167625"/>
                <a:gd name="connsiteY112" fmla="*/ 319915 h 590372"/>
                <a:gd name="connsiteX113" fmla="*/ 430366 w 1167625"/>
                <a:gd name="connsiteY113" fmla="*/ 319915 h 590372"/>
                <a:gd name="connsiteX114" fmla="*/ 429935 w 1167625"/>
                <a:gd name="connsiteY114" fmla="*/ 318877 h 590372"/>
                <a:gd name="connsiteX115" fmla="*/ 428898 w 1167625"/>
                <a:gd name="connsiteY115" fmla="*/ 318447 h 590372"/>
                <a:gd name="connsiteX116" fmla="*/ 427860 w 1167625"/>
                <a:gd name="connsiteY116" fmla="*/ 318877 h 590372"/>
                <a:gd name="connsiteX117" fmla="*/ 427430 w 1167625"/>
                <a:gd name="connsiteY117" fmla="*/ 319915 h 590372"/>
                <a:gd name="connsiteX118" fmla="*/ 427430 w 1167625"/>
                <a:gd name="connsiteY118" fmla="*/ 319915 h 590372"/>
                <a:gd name="connsiteX119" fmla="*/ 428400 w 1167625"/>
                <a:gd name="connsiteY119" fmla="*/ 323338 h 590372"/>
                <a:gd name="connsiteX120" fmla="*/ 428164 w 1167625"/>
                <a:gd name="connsiteY120" fmla="*/ 326887 h 590372"/>
                <a:gd name="connsiteX121" fmla="*/ 427496 w 1167625"/>
                <a:gd name="connsiteY121" fmla="*/ 333898 h 590372"/>
                <a:gd name="connsiteX122" fmla="*/ 426730 w 1167625"/>
                <a:gd name="connsiteY122" fmla="*/ 334593 h 590372"/>
                <a:gd name="connsiteX123" fmla="*/ 426730 w 1167625"/>
                <a:gd name="connsiteY123" fmla="*/ 334593 h 590372"/>
                <a:gd name="connsiteX124" fmla="*/ 425962 w 1167625"/>
                <a:gd name="connsiteY124" fmla="*/ 335362 h 590372"/>
                <a:gd name="connsiteX125" fmla="*/ 425962 w 1167625"/>
                <a:gd name="connsiteY125" fmla="*/ 336978 h 590372"/>
                <a:gd name="connsiteX126" fmla="*/ 423576 w 1167625"/>
                <a:gd name="connsiteY126" fmla="*/ 339363 h 590372"/>
                <a:gd name="connsiteX127" fmla="*/ 422292 w 1167625"/>
                <a:gd name="connsiteY127" fmla="*/ 339363 h 590372"/>
                <a:gd name="connsiteX128" fmla="*/ 420091 w 1167625"/>
                <a:gd name="connsiteY128" fmla="*/ 337162 h 590372"/>
                <a:gd name="connsiteX129" fmla="*/ 420091 w 1167625"/>
                <a:gd name="connsiteY129" fmla="*/ 336794 h 590372"/>
                <a:gd name="connsiteX130" fmla="*/ 418257 w 1167625"/>
                <a:gd name="connsiteY130" fmla="*/ 334960 h 590372"/>
                <a:gd name="connsiteX131" fmla="*/ 418257 w 1167625"/>
                <a:gd name="connsiteY131" fmla="*/ 334960 h 590372"/>
                <a:gd name="connsiteX132" fmla="*/ 416421 w 1167625"/>
                <a:gd name="connsiteY132" fmla="*/ 333125 h 590372"/>
                <a:gd name="connsiteX133" fmla="*/ 416421 w 1167625"/>
                <a:gd name="connsiteY133" fmla="*/ 298830 h 590372"/>
                <a:gd name="connsiteX134" fmla="*/ 416224 w 1167625"/>
                <a:gd name="connsiteY134" fmla="*/ 298633 h 590372"/>
                <a:gd name="connsiteX135" fmla="*/ 416224 w 1167625"/>
                <a:gd name="connsiteY135" fmla="*/ 298633 h 590372"/>
                <a:gd name="connsiteX136" fmla="*/ 416030 w 1167625"/>
                <a:gd name="connsiteY136" fmla="*/ 298463 h 590372"/>
                <a:gd name="connsiteX137" fmla="*/ 415715 w 1167625"/>
                <a:gd name="connsiteY137" fmla="*/ 296258 h 590372"/>
                <a:gd name="connsiteX138" fmla="*/ 415688 w 1167625"/>
                <a:gd name="connsiteY138" fmla="*/ 295867 h 590372"/>
                <a:gd name="connsiteX139" fmla="*/ 415688 w 1167625"/>
                <a:gd name="connsiteY139" fmla="*/ 294488 h 590372"/>
                <a:gd name="connsiteX140" fmla="*/ 415871 w 1167625"/>
                <a:gd name="connsiteY140" fmla="*/ 294046 h 590372"/>
                <a:gd name="connsiteX141" fmla="*/ 415871 w 1167625"/>
                <a:gd name="connsiteY141" fmla="*/ 294046 h 590372"/>
                <a:gd name="connsiteX142" fmla="*/ 415967 w 1167625"/>
                <a:gd name="connsiteY142" fmla="*/ 293624 h 590372"/>
                <a:gd name="connsiteX143" fmla="*/ 415947 w 1167625"/>
                <a:gd name="connsiteY143" fmla="*/ 293603 h 590372"/>
                <a:gd name="connsiteX144" fmla="*/ 415926 w 1167625"/>
                <a:gd name="connsiteY144" fmla="*/ 293583 h 590372"/>
                <a:gd name="connsiteX145" fmla="*/ 415504 w 1167625"/>
                <a:gd name="connsiteY145" fmla="*/ 293679 h 590372"/>
                <a:gd name="connsiteX146" fmla="*/ 415458 w 1167625"/>
                <a:gd name="connsiteY146" fmla="*/ 293725 h 590372"/>
                <a:gd name="connsiteX147" fmla="*/ 415330 w 1167625"/>
                <a:gd name="connsiteY147" fmla="*/ 294100 h 590372"/>
                <a:gd name="connsiteX148" fmla="*/ 415330 w 1167625"/>
                <a:gd name="connsiteY148" fmla="*/ 294100 h 590372"/>
                <a:gd name="connsiteX149" fmla="*/ 415688 w 1167625"/>
                <a:gd name="connsiteY149" fmla="*/ 294697 h 590372"/>
                <a:gd name="connsiteX150" fmla="*/ 415688 w 1167625"/>
                <a:gd name="connsiteY150" fmla="*/ 295942 h 590372"/>
                <a:gd name="connsiteX151" fmla="*/ 415671 w 1167625"/>
                <a:gd name="connsiteY151" fmla="*/ 296185 h 590372"/>
                <a:gd name="connsiteX152" fmla="*/ 415345 w 1167625"/>
                <a:gd name="connsiteY152" fmla="*/ 298463 h 590372"/>
                <a:gd name="connsiteX153" fmla="*/ 415150 w 1167625"/>
                <a:gd name="connsiteY153" fmla="*/ 298633 h 590372"/>
                <a:gd name="connsiteX154" fmla="*/ 415150 w 1167625"/>
                <a:gd name="connsiteY154" fmla="*/ 298633 h 590372"/>
                <a:gd name="connsiteX155" fmla="*/ 414954 w 1167625"/>
                <a:gd name="connsiteY155" fmla="*/ 298830 h 590372"/>
                <a:gd name="connsiteX156" fmla="*/ 414954 w 1167625"/>
                <a:gd name="connsiteY156" fmla="*/ 299550 h 590372"/>
                <a:gd name="connsiteX157" fmla="*/ 414403 w 1167625"/>
                <a:gd name="connsiteY157" fmla="*/ 300101 h 590372"/>
                <a:gd name="connsiteX158" fmla="*/ 414403 w 1167625"/>
                <a:gd name="connsiteY158" fmla="*/ 300101 h 590372"/>
                <a:gd name="connsiteX159" fmla="*/ 413852 w 1167625"/>
                <a:gd name="connsiteY159" fmla="*/ 299550 h 590372"/>
                <a:gd name="connsiteX160" fmla="*/ 413852 w 1167625"/>
                <a:gd name="connsiteY160" fmla="*/ 299366 h 590372"/>
                <a:gd name="connsiteX161" fmla="*/ 413119 w 1167625"/>
                <a:gd name="connsiteY161" fmla="*/ 298633 h 590372"/>
                <a:gd name="connsiteX162" fmla="*/ 412568 w 1167625"/>
                <a:gd name="connsiteY162" fmla="*/ 298633 h 590372"/>
                <a:gd name="connsiteX163" fmla="*/ 412018 w 1167625"/>
                <a:gd name="connsiteY163" fmla="*/ 298082 h 590372"/>
                <a:gd name="connsiteX164" fmla="*/ 412018 w 1167625"/>
                <a:gd name="connsiteY164" fmla="*/ 298082 h 590372"/>
                <a:gd name="connsiteX165" fmla="*/ 411467 w 1167625"/>
                <a:gd name="connsiteY165" fmla="*/ 297532 h 590372"/>
                <a:gd name="connsiteX166" fmla="*/ 410719 w 1167625"/>
                <a:gd name="connsiteY166" fmla="*/ 297532 h 590372"/>
                <a:gd name="connsiteX167" fmla="*/ 409713 w 1167625"/>
                <a:gd name="connsiteY167" fmla="*/ 296296 h 590372"/>
                <a:gd name="connsiteX168" fmla="*/ 409713 w 1167625"/>
                <a:gd name="connsiteY168" fmla="*/ 296296 h 590372"/>
                <a:gd name="connsiteX169" fmla="*/ 409822 w 1167625"/>
                <a:gd name="connsiteY169" fmla="*/ 295811 h 590372"/>
                <a:gd name="connsiteX170" fmla="*/ 409199 w 1167625"/>
                <a:gd name="connsiteY170" fmla="*/ 293162 h 590372"/>
                <a:gd name="connsiteX171" fmla="*/ 407751 w 1167625"/>
                <a:gd name="connsiteY171" fmla="*/ 291312 h 590372"/>
                <a:gd name="connsiteX172" fmla="*/ 407248 w 1167625"/>
                <a:gd name="connsiteY172" fmla="*/ 290293 h 590372"/>
                <a:gd name="connsiteX173" fmla="*/ 407248 w 1167625"/>
                <a:gd name="connsiteY173" fmla="*/ 289655 h 590372"/>
                <a:gd name="connsiteX174" fmla="*/ 406684 w 1167625"/>
                <a:gd name="connsiteY174" fmla="*/ 289092 h 590372"/>
                <a:gd name="connsiteX175" fmla="*/ 406684 w 1167625"/>
                <a:gd name="connsiteY175" fmla="*/ 289092 h 590372"/>
                <a:gd name="connsiteX176" fmla="*/ 406121 w 1167625"/>
                <a:gd name="connsiteY176" fmla="*/ 288556 h 590372"/>
                <a:gd name="connsiteX177" fmla="*/ 405047 w 1167625"/>
                <a:gd name="connsiteY177" fmla="*/ 265975 h 590372"/>
                <a:gd name="connsiteX178" fmla="*/ 404334 w 1167625"/>
                <a:gd name="connsiteY178" fmla="*/ 254225 h 590372"/>
                <a:gd name="connsiteX179" fmla="*/ 404635 w 1167625"/>
                <a:gd name="connsiteY179" fmla="*/ 254027 h 590372"/>
                <a:gd name="connsiteX180" fmla="*/ 404699 w 1167625"/>
                <a:gd name="connsiteY180" fmla="*/ 254058 h 590372"/>
                <a:gd name="connsiteX181" fmla="*/ 404926 w 1167625"/>
                <a:gd name="connsiteY181" fmla="*/ 253745 h 590372"/>
                <a:gd name="connsiteX182" fmla="*/ 404926 w 1167625"/>
                <a:gd name="connsiteY182" fmla="*/ 253745 h 590372"/>
                <a:gd name="connsiteX183" fmla="*/ 405011 w 1167625"/>
                <a:gd name="connsiteY183" fmla="*/ 253396 h 590372"/>
                <a:gd name="connsiteX184" fmla="*/ 406423 w 1167625"/>
                <a:gd name="connsiteY184" fmla="*/ 252275 h 590372"/>
                <a:gd name="connsiteX185" fmla="*/ 406713 w 1167625"/>
                <a:gd name="connsiteY185" fmla="*/ 251722 h 590372"/>
                <a:gd name="connsiteX186" fmla="*/ 406596 w 1167625"/>
                <a:gd name="connsiteY186" fmla="*/ 248689 h 590372"/>
                <a:gd name="connsiteX187" fmla="*/ 406450 w 1167625"/>
                <a:gd name="connsiteY187" fmla="*/ 248425 h 590372"/>
                <a:gd name="connsiteX188" fmla="*/ 406386 w 1167625"/>
                <a:gd name="connsiteY188" fmla="*/ 248326 h 590372"/>
                <a:gd name="connsiteX189" fmla="*/ 406222 w 1167625"/>
                <a:gd name="connsiteY189" fmla="*/ 248507 h 590372"/>
                <a:gd name="connsiteX190" fmla="*/ 406222 w 1167625"/>
                <a:gd name="connsiteY190" fmla="*/ 248507 h 590372"/>
                <a:gd name="connsiteX191" fmla="*/ 406513 w 1167625"/>
                <a:gd name="connsiteY191" fmla="*/ 250196 h 590372"/>
                <a:gd name="connsiteX192" fmla="*/ 405599 w 1167625"/>
                <a:gd name="connsiteY192" fmla="*/ 252338 h 590372"/>
                <a:gd name="connsiteX193" fmla="*/ 405270 w 1167625"/>
                <a:gd name="connsiteY193" fmla="*/ 252665 h 590372"/>
                <a:gd name="connsiteX194" fmla="*/ 401838 w 1167625"/>
                <a:gd name="connsiteY194" fmla="*/ 252791 h 590372"/>
                <a:gd name="connsiteX195" fmla="*/ 401457 w 1167625"/>
                <a:gd name="connsiteY195" fmla="*/ 252428 h 590372"/>
                <a:gd name="connsiteX196" fmla="*/ 400642 w 1167625"/>
                <a:gd name="connsiteY196" fmla="*/ 250196 h 590372"/>
                <a:gd name="connsiteX197" fmla="*/ 401031 w 1167625"/>
                <a:gd name="connsiteY197" fmla="*/ 248555 h 590372"/>
                <a:gd name="connsiteX198" fmla="*/ 401031 w 1167625"/>
                <a:gd name="connsiteY198" fmla="*/ 248555 h 590372"/>
                <a:gd name="connsiteX199" fmla="*/ 400839 w 1167625"/>
                <a:gd name="connsiteY199" fmla="*/ 248362 h 590372"/>
                <a:gd name="connsiteX200" fmla="*/ 400772 w 1167625"/>
                <a:gd name="connsiteY200" fmla="*/ 248465 h 590372"/>
                <a:gd name="connsiteX201" fmla="*/ 400276 w 1167625"/>
                <a:gd name="connsiteY201" fmla="*/ 250196 h 590372"/>
                <a:gd name="connsiteX202" fmla="*/ 400892 w 1167625"/>
                <a:gd name="connsiteY202" fmla="*/ 252170 h 590372"/>
                <a:gd name="connsiteX203" fmla="*/ 402209 w 1167625"/>
                <a:gd name="connsiteY203" fmla="*/ 253368 h 590372"/>
                <a:gd name="connsiteX204" fmla="*/ 402267 w 1167625"/>
                <a:gd name="connsiteY204" fmla="*/ 253711 h 590372"/>
                <a:gd name="connsiteX205" fmla="*/ 402267 w 1167625"/>
                <a:gd name="connsiteY205" fmla="*/ 253711 h 590372"/>
                <a:gd name="connsiteX206" fmla="*/ 402501 w 1167625"/>
                <a:gd name="connsiteY206" fmla="*/ 254037 h 590372"/>
                <a:gd name="connsiteX207" fmla="*/ 402522 w 1167625"/>
                <a:gd name="connsiteY207" fmla="*/ 254027 h 590372"/>
                <a:gd name="connsiteX208" fmla="*/ 402823 w 1167625"/>
                <a:gd name="connsiteY208" fmla="*/ 254225 h 590372"/>
                <a:gd name="connsiteX209" fmla="*/ 402110 w 1167625"/>
                <a:gd name="connsiteY209" fmla="*/ 265975 h 590372"/>
                <a:gd name="connsiteX210" fmla="*/ 401036 w 1167625"/>
                <a:gd name="connsiteY210" fmla="*/ 288556 h 590372"/>
                <a:gd name="connsiteX211" fmla="*/ 400472 w 1167625"/>
                <a:gd name="connsiteY211" fmla="*/ 289092 h 590372"/>
                <a:gd name="connsiteX212" fmla="*/ 400472 w 1167625"/>
                <a:gd name="connsiteY212" fmla="*/ 289092 h 590372"/>
                <a:gd name="connsiteX213" fmla="*/ 399909 w 1167625"/>
                <a:gd name="connsiteY213" fmla="*/ 289655 h 590372"/>
                <a:gd name="connsiteX214" fmla="*/ 399909 w 1167625"/>
                <a:gd name="connsiteY214" fmla="*/ 290315 h 590372"/>
                <a:gd name="connsiteX215" fmla="*/ 399438 w 1167625"/>
                <a:gd name="connsiteY215" fmla="*/ 291316 h 590372"/>
                <a:gd name="connsiteX216" fmla="*/ 398019 w 1167625"/>
                <a:gd name="connsiteY216" fmla="*/ 293192 h 590372"/>
                <a:gd name="connsiteX217" fmla="*/ 397340 w 1167625"/>
                <a:gd name="connsiteY217" fmla="*/ 296064 h 590372"/>
                <a:gd name="connsiteX218" fmla="*/ 397708 w 1167625"/>
                <a:gd name="connsiteY218" fmla="*/ 297532 h 590372"/>
                <a:gd name="connsiteX219" fmla="*/ 395689 w 1167625"/>
                <a:gd name="connsiteY219" fmla="*/ 297532 h 590372"/>
                <a:gd name="connsiteX220" fmla="*/ 395139 w 1167625"/>
                <a:gd name="connsiteY220" fmla="*/ 298082 h 590372"/>
                <a:gd name="connsiteX221" fmla="*/ 395139 w 1167625"/>
                <a:gd name="connsiteY221" fmla="*/ 298082 h 590372"/>
                <a:gd name="connsiteX222" fmla="*/ 394588 w 1167625"/>
                <a:gd name="connsiteY222" fmla="*/ 298633 h 590372"/>
                <a:gd name="connsiteX223" fmla="*/ 394038 w 1167625"/>
                <a:gd name="connsiteY223" fmla="*/ 298633 h 590372"/>
                <a:gd name="connsiteX224" fmla="*/ 393303 w 1167625"/>
                <a:gd name="connsiteY224" fmla="*/ 299366 h 590372"/>
                <a:gd name="connsiteX225" fmla="*/ 393303 w 1167625"/>
                <a:gd name="connsiteY225" fmla="*/ 299550 h 590372"/>
                <a:gd name="connsiteX226" fmla="*/ 392754 w 1167625"/>
                <a:gd name="connsiteY226" fmla="*/ 300101 h 590372"/>
                <a:gd name="connsiteX227" fmla="*/ 392754 w 1167625"/>
                <a:gd name="connsiteY227" fmla="*/ 300101 h 590372"/>
                <a:gd name="connsiteX228" fmla="*/ 392203 w 1167625"/>
                <a:gd name="connsiteY228" fmla="*/ 299550 h 590372"/>
                <a:gd name="connsiteX229" fmla="*/ 392203 w 1167625"/>
                <a:gd name="connsiteY229" fmla="*/ 298830 h 590372"/>
                <a:gd name="connsiteX230" fmla="*/ 392007 w 1167625"/>
                <a:gd name="connsiteY230" fmla="*/ 298633 h 590372"/>
                <a:gd name="connsiteX231" fmla="*/ 392007 w 1167625"/>
                <a:gd name="connsiteY231" fmla="*/ 298633 h 590372"/>
                <a:gd name="connsiteX232" fmla="*/ 391812 w 1167625"/>
                <a:gd name="connsiteY232" fmla="*/ 298463 h 590372"/>
                <a:gd name="connsiteX233" fmla="*/ 391497 w 1167625"/>
                <a:gd name="connsiteY233" fmla="*/ 296258 h 590372"/>
                <a:gd name="connsiteX234" fmla="*/ 391469 w 1167625"/>
                <a:gd name="connsiteY234" fmla="*/ 295867 h 590372"/>
                <a:gd name="connsiteX235" fmla="*/ 391469 w 1167625"/>
                <a:gd name="connsiteY235" fmla="*/ 294488 h 590372"/>
                <a:gd name="connsiteX236" fmla="*/ 391653 w 1167625"/>
                <a:gd name="connsiteY236" fmla="*/ 294046 h 590372"/>
                <a:gd name="connsiteX237" fmla="*/ 391653 w 1167625"/>
                <a:gd name="connsiteY237" fmla="*/ 294046 h 590372"/>
                <a:gd name="connsiteX238" fmla="*/ 391749 w 1167625"/>
                <a:gd name="connsiteY238" fmla="*/ 293624 h 590372"/>
                <a:gd name="connsiteX239" fmla="*/ 391729 w 1167625"/>
                <a:gd name="connsiteY239" fmla="*/ 293603 h 590372"/>
                <a:gd name="connsiteX240" fmla="*/ 391469 w 1167625"/>
                <a:gd name="connsiteY240" fmla="*/ 293495 h 590372"/>
                <a:gd name="connsiteX241" fmla="*/ 390882 w 1167625"/>
                <a:gd name="connsiteY241" fmla="*/ 293737 h 590372"/>
                <a:gd name="connsiteX242" fmla="*/ 390745 w 1167625"/>
                <a:gd name="connsiteY242" fmla="*/ 294099 h 590372"/>
                <a:gd name="connsiteX243" fmla="*/ 390745 w 1167625"/>
                <a:gd name="connsiteY243" fmla="*/ 294099 h 590372"/>
                <a:gd name="connsiteX244" fmla="*/ 391102 w 1167625"/>
                <a:gd name="connsiteY244" fmla="*/ 294697 h 590372"/>
                <a:gd name="connsiteX245" fmla="*/ 391102 w 1167625"/>
                <a:gd name="connsiteY245" fmla="*/ 295942 h 590372"/>
                <a:gd name="connsiteX246" fmla="*/ 391085 w 1167625"/>
                <a:gd name="connsiteY246" fmla="*/ 296185 h 590372"/>
                <a:gd name="connsiteX247" fmla="*/ 390760 w 1167625"/>
                <a:gd name="connsiteY247" fmla="*/ 298463 h 590372"/>
                <a:gd name="connsiteX248" fmla="*/ 390565 w 1167625"/>
                <a:gd name="connsiteY248" fmla="*/ 298633 h 590372"/>
                <a:gd name="connsiteX249" fmla="*/ 390565 w 1167625"/>
                <a:gd name="connsiteY249" fmla="*/ 298633 h 590372"/>
                <a:gd name="connsiteX250" fmla="*/ 390369 w 1167625"/>
                <a:gd name="connsiteY250" fmla="*/ 298830 h 590372"/>
                <a:gd name="connsiteX251" fmla="*/ 390369 w 1167625"/>
                <a:gd name="connsiteY251" fmla="*/ 333309 h 590372"/>
                <a:gd name="connsiteX252" fmla="*/ 388351 w 1167625"/>
                <a:gd name="connsiteY252" fmla="*/ 335326 h 590372"/>
                <a:gd name="connsiteX253" fmla="*/ 388351 w 1167625"/>
                <a:gd name="connsiteY253" fmla="*/ 335326 h 590372"/>
                <a:gd name="connsiteX254" fmla="*/ 386332 w 1167625"/>
                <a:gd name="connsiteY254" fmla="*/ 337345 h 590372"/>
                <a:gd name="connsiteX255" fmla="*/ 386332 w 1167625"/>
                <a:gd name="connsiteY255" fmla="*/ 337529 h 590372"/>
                <a:gd name="connsiteX256" fmla="*/ 384130 w 1167625"/>
                <a:gd name="connsiteY256" fmla="*/ 339730 h 590372"/>
                <a:gd name="connsiteX257" fmla="*/ 382846 w 1167625"/>
                <a:gd name="connsiteY257" fmla="*/ 339730 h 590372"/>
                <a:gd name="connsiteX258" fmla="*/ 380461 w 1167625"/>
                <a:gd name="connsiteY258" fmla="*/ 337345 h 590372"/>
                <a:gd name="connsiteX259" fmla="*/ 380461 w 1167625"/>
                <a:gd name="connsiteY259" fmla="*/ 335729 h 590372"/>
                <a:gd name="connsiteX260" fmla="*/ 379692 w 1167625"/>
                <a:gd name="connsiteY260" fmla="*/ 334960 h 590372"/>
                <a:gd name="connsiteX261" fmla="*/ 379692 w 1167625"/>
                <a:gd name="connsiteY261" fmla="*/ 334960 h 590372"/>
                <a:gd name="connsiteX262" fmla="*/ 378927 w 1167625"/>
                <a:gd name="connsiteY262" fmla="*/ 334264 h 590372"/>
                <a:gd name="connsiteX263" fmla="*/ 378259 w 1167625"/>
                <a:gd name="connsiteY263" fmla="*/ 327254 h 590372"/>
                <a:gd name="connsiteX264" fmla="*/ 378019 w 1167625"/>
                <a:gd name="connsiteY264" fmla="*/ 323649 h 590372"/>
                <a:gd name="connsiteX265" fmla="*/ 378993 w 1167625"/>
                <a:gd name="connsiteY265" fmla="*/ 320282 h 590372"/>
                <a:gd name="connsiteX266" fmla="*/ 378993 w 1167625"/>
                <a:gd name="connsiteY266" fmla="*/ 320282 h 590372"/>
                <a:gd name="connsiteX267" fmla="*/ 378564 w 1167625"/>
                <a:gd name="connsiteY267" fmla="*/ 319245 h 590372"/>
                <a:gd name="connsiteX268" fmla="*/ 377526 w 1167625"/>
                <a:gd name="connsiteY268" fmla="*/ 318814 h 590372"/>
                <a:gd name="connsiteX269" fmla="*/ 376487 w 1167625"/>
                <a:gd name="connsiteY269" fmla="*/ 319245 h 590372"/>
                <a:gd name="connsiteX270" fmla="*/ 376058 w 1167625"/>
                <a:gd name="connsiteY270" fmla="*/ 320282 h 590372"/>
                <a:gd name="connsiteX271" fmla="*/ 376058 w 1167625"/>
                <a:gd name="connsiteY271" fmla="*/ 320282 h 590372"/>
                <a:gd name="connsiteX272" fmla="*/ 377028 w 1167625"/>
                <a:gd name="connsiteY272" fmla="*/ 323705 h 590372"/>
                <a:gd name="connsiteX273" fmla="*/ 376791 w 1167625"/>
                <a:gd name="connsiteY273" fmla="*/ 327254 h 590372"/>
                <a:gd name="connsiteX274" fmla="*/ 376091 w 1167625"/>
                <a:gd name="connsiteY274" fmla="*/ 334613 h 590372"/>
                <a:gd name="connsiteX275" fmla="*/ 375708 w 1167625"/>
                <a:gd name="connsiteY275" fmla="*/ 334960 h 590372"/>
                <a:gd name="connsiteX276" fmla="*/ 375708 w 1167625"/>
                <a:gd name="connsiteY276" fmla="*/ 334960 h 590372"/>
                <a:gd name="connsiteX277" fmla="*/ 375323 w 1167625"/>
                <a:gd name="connsiteY277" fmla="*/ 335345 h 590372"/>
                <a:gd name="connsiteX278" fmla="*/ 375323 w 1167625"/>
                <a:gd name="connsiteY278" fmla="*/ 341381 h 590372"/>
                <a:gd name="connsiteX279" fmla="*/ 375507 w 1167625"/>
                <a:gd name="connsiteY279" fmla="*/ 341565 h 590372"/>
                <a:gd name="connsiteX280" fmla="*/ 375507 w 1167625"/>
                <a:gd name="connsiteY280" fmla="*/ 341565 h 590372"/>
                <a:gd name="connsiteX281" fmla="*/ 375691 w 1167625"/>
                <a:gd name="connsiteY281" fmla="*/ 341748 h 590372"/>
                <a:gd name="connsiteX282" fmla="*/ 375691 w 1167625"/>
                <a:gd name="connsiteY282" fmla="*/ 383030 h 590372"/>
                <a:gd name="connsiteX283" fmla="*/ 369452 w 1167625"/>
                <a:gd name="connsiteY283" fmla="*/ 389268 h 590372"/>
                <a:gd name="connsiteX284" fmla="*/ 369452 w 1167625"/>
                <a:gd name="connsiteY284" fmla="*/ 389268 h 590372"/>
                <a:gd name="connsiteX285" fmla="*/ 363214 w 1167625"/>
                <a:gd name="connsiteY285" fmla="*/ 383030 h 590372"/>
                <a:gd name="connsiteX286" fmla="*/ 363214 w 1167625"/>
                <a:gd name="connsiteY286" fmla="*/ 371134 h 590372"/>
                <a:gd name="connsiteX287" fmla="*/ 363030 w 1167625"/>
                <a:gd name="connsiteY287" fmla="*/ 370003 h 590372"/>
                <a:gd name="connsiteX288" fmla="*/ 363009 w 1167625"/>
                <a:gd name="connsiteY288" fmla="*/ 369939 h 590372"/>
                <a:gd name="connsiteX289" fmla="*/ 362848 w 1167625"/>
                <a:gd name="connsiteY289" fmla="*/ 368941 h 590372"/>
                <a:gd name="connsiteX290" fmla="*/ 362848 w 1167625"/>
                <a:gd name="connsiteY290" fmla="*/ 366351 h 590372"/>
                <a:gd name="connsiteX291" fmla="*/ 362280 w 1167625"/>
                <a:gd name="connsiteY291" fmla="*/ 365783 h 590372"/>
                <a:gd name="connsiteX292" fmla="*/ 362280 w 1167625"/>
                <a:gd name="connsiteY292" fmla="*/ 365783 h 590372"/>
                <a:gd name="connsiteX293" fmla="*/ 361713 w 1167625"/>
                <a:gd name="connsiteY293" fmla="*/ 365252 h 590372"/>
                <a:gd name="connsiteX294" fmla="*/ 361380 w 1167625"/>
                <a:gd name="connsiteY294" fmla="*/ 359912 h 590372"/>
                <a:gd name="connsiteX295" fmla="*/ 361129 w 1167625"/>
                <a:gd name="connsiteY295" fmla="*/ 356902 h 590372"/>
                <a:gd name="connsiteX296" fmla="*/ 361747 w 1167625"/>
                <a:gd name="connsiteY296" fmla="*/ 354408 h 590372"/>
                <a:gd name="connsiteX297" fmla="*/ 361747 w 1167625"/>
                <a:gd name="connsiteY297" fmla="*/ 354408 h 590372"/>
                <a:gd name="connsiteX298" fmla="*/ 361425 w 1167625"/>
                <a:gd name="connsiteY298" fmla="*/ 353629 h 590372"/>
                <a:gd name="connsiteX299" fmla="*/ 360645 w 1167625"/>
                <a:gd name="connsiteY299" fmla="*/ 353308 h 590372"/>
                <a:gd name="connsiteX300" fmla="*/ 359867 w 1167625"/>
                <a:gd name="connsiteY300" fmla="*/ 353629 h 590372"/>
                <a:gd name="connsiteX301" fmla="*/ 359545 w 1167625"/>
                <a:gd name="connsiteY301" fmla="*/ 354408 h 590372"/>
                <a:gd name="connsiteX302" fmla="*/ 359545 w 1167625"/>
                <a:gd name="connsiteY302" fmla="*/ 354408 h 590372"/>
                <a:gd name="connsiteX303" fmla="*/ 360167 w 1167625"/>
                <a:gd name="connsiteY303" fmla="*/ 356858 h 590372"/>
                <a:gd name="connsiteX304" fmla="*/ 359912 w 1167625"/>
                <a:gd name="connsiteY304" fmla="*/ 359912 h 590372"/>
                <a:gd name="connsiteX305" fmla="*/ 359579 w 1167625"/>
                <a:gd name="connsiteY305" fmla="*/ 365252 h 590372"/>
                <a:gd name="connsiteX306" fmla="*/ 359012 w 1167625"/>
                <a:gd name="connsiteY306" fmla="*/ 365783 h 590372"/>
                <a:gd name="connsiteX307" fmla="*/ 359012 w 1167625"/>
                <a:gd name="connsiteY307" fmla="*/ 365783 h 590372"/>
                <a:gd name="connsiteX308" fmla="*/ 358444 w 1167625"/>
                <a:gd name="connsiteY308" fmla="*/ 366351 h 590372"/>
                <a:gd name="connsiteX309" fmla="*/ 358444 w 1167625"/>
                <a:gd name="connsiteY309" fmla="*/ 366518 h 590372"/>
                <a:gd name="connsiteX310" fmla="*/ 357711 w 1167625"/>
                <a:gd name="connsiteY310" fmla="*/ 367251 h 590372"/>
                <a:gd name="connsiteX311" fmla="*/ 355790 w 1167625"/>
                <a:gd name="connsiteY311" fmla="*/ 367251 h 590372"/>
                <a:gd name="connsiteX312" fmla="*/ 354408 w 1167625"/>
                <a:gd name="connsiteY312" fmla="*/ 365870 h 590372"/>
                <a:gd name="connsiteX313" fmla="*/ 354408 w 1167625"/>
                <a:gd name="connsiteY313" fmla="*/ 365870 h 590372"/>
                <a:gd name="connsiteX314" fmla="*/ 353688 w 1167625"/>
                <a:gd name="connsiteY314" fmla="*/ 364657 h 590372"/>
                <a:gd name="connsiteX315" fmla="*/ 350694 w 1167625"/>
                <a:gd name="connsiteY315" fmla="*/ 363024 h 590372"/>
                <a:gd name="connsiteX316" fmla="*/ 350004 w 1167625"/>
                <a:gd name="connsiteY316" fmla="*/ 362848 h 590372"/>
                <a:gd name="connsiteX317" fmla="*/ 350004 w 1167625"/>
                <a:gd name="connsiteY317" fmla="*/ 362848 h 590372"/>
                <a:gd name="connsiteX318" fmla="*/ 349315 w 1167625"/>
                <a:gd name="connsiteY318" fmla="*/ 363024 h 590372"/>
                <a:gd name="connsiteX319" fmla="*/ 346201 w 1167625"/>
                <a:gd name="connsiteY319" fmla="*/ 364722 h 590372"/>
                <a:gd name="connsiteX320" fmla="*/ 345601 w 1167625"/>
                <a:gd name="connsiteY320" fmla="*/ 365733 h 590372"/>
                <a:gd name="connsiteX321" fmla="*/ 345601 w 1167625"/>
                <a:gd name="connsiteY321" fmla="*/ 365733 h 590372"/>
                <a:gd name="connsiteX322" fmla="*/ 344449 w 1167625"/>
                <a:gd name="connsiteY322" fmla="*/ 366884 h 590372"/>
                <a:gd name="connsiteX323" fmla="*/ 342299 w 1167625"/>
                <a:gd name="connsiteY323" fmla="*/ 366884 h 590372"/>
                <a:gd name="connsiteX324" fmla="*/ 341565 w 1167625"/>
                <a:gd name="connsiteY324" fmla="*/ 366150 h 590372"/>
                <a:gd name="connsiteX325" fmla="*/ 341565 w 1167625"/>
                <a:gd name="connsiteY325" fmla="*/ 365984 h 590372"/>
                <a:gd name="connsiteX326" fmla="*/ 340998 w 1167625"/>
                <a:gd name="connsiteY326" fmla="*/ 365417 h 590372"/>
                <a:gd name="connsiteX327" fmla="*/ 340998 w 1167625"/>
                <a:gd name="connsiteY327" fmla="*/ 365417 h 590372"/>
                <a:gd name="connsiteX328" fmla="*/ 340431 w 1167625"/>
                <a:gd name="connsiteY328" fmla="*/ 364884 h 590372"/>
                <a:gd name="connsiteX329" fmla="*/ 340098 w 1167625"/>
                <a:gd name="connsiteY329" fmla="*/ 359545 h 590372"/>
                <a:gd name="connsiteX330" fmla="*/ 339846 w 1167625"/>
                <a:gd name="connsiteY330" fmla="*/ 356536 h 590372"/>
                <a:gd name="connsiteX331" fmla="*/ 340464 w 1167625"/>
                <a:gd name="connsiteY331" fmla="*/ 354041 h 590372"/>
                <a:gd name="connsiteX332" fmla="*/ 340464 w 1167625"/>
                <a:gd name="connsiteY332" fmla="*/ 354041 h 590372"/>
                <a:gd name="connsiteX333" fmla="*/ 340141 w 1167625"/>
                <a:gd name="connsiteY333" fmla="*/ 353263 h 590372"/>
                <a:gd name="connsiteX334" fmla="*/ 339363 w 1167625"/>
                <a:gd name="connsiteY334" fmla="*/ 352940 h 590372"/>
                <a:gd name="connsiteX335" fmla="*/ 338585 w 1167625"/>
                <a:gd name="connsiteY335" fmla="*/ 353263 h 590372"/>
                <a:gd name="connsiteX336" fmla="*/ 338262 w 1167625"/>
                <a:gd name="connsiteY336" fmla="*/ 354041 h 590372"/>
                <a:gd name="connsiteX337" fmla="*/ 338262 w 1167625"/>
                <a:gd name="connsiteY337" fmla="*/ 354041 h 590372"/>
                <a:gd name="connsiteX338" fmla="*/ 338884 w 1167625"/>
                <a:gd name="connsiteY338" fmla="*/ 356491 h 590372"/>
                <a:gd name="connsiteX339" fmla="*/ 338630 w 1167625"/>
                <a:gd name="connsiteY339" fmla="*/ 359545 h 590372"/>
                <a:gd name="connsiteX340" fmla="*/ 338295 w 1167625"/>
                <a:gd name="connsiteY340" fmla="*/ 364884 h 590372"/>
                <a:gd name="connsiteX341" fmla="*/ 337730 w 1167625"/>
                <a:gd name="connsiteY341" fmla="*/ 365417 h 590372"/>
                <a:gd name="connsiteX342" fmla="*/ 337730 w 1167625"/>
                <a:gd name="connsiteY342" fmla="*/ 365417 h 590372"/>
                <a:gd name="connsiteX343" fmla="*/ 337162 w 1167625"/>
                <a:gd name="connsiteY343" fmla="*/ 365984 h 590372"/>
                <a:gd name="connsiteX344" fmla="*/ 337162 w 1167625"/>
                <a:gd name="connsiteY344" fmla="*/ 368573 h 590372"/>
                <a:gd name="connsiteX345" fmla="*/ 336999 w 1167625"/>
                <a:gd name="connsiteY345" fmla="*/ 369572 h 590372"/>
                <a:gd name="connsiteX346" fmla="*/ 336978 w 1167625"/>
                <a:gd name="connsiteY346" fmla="*/ 369636 h 590372"/>
                <a:gd name="connsiteX347" fmla="*/ 336794 w 1167625"/>
                <a:gd name="connsiteY347" fmla="*/ 370767 h 590372"/>
                <a:gd name="connsiteX348" fmla="*/ 336794 w 1167625"/>
                <a:gd name="connsiteY348" fmla="*/ 432328 h 590372"/>
                <a:gd name="connsiteX349" fmla="*/ 335455 w 1167625"/>
                <a:gd name="connsiteY349" fmla="*/ 433668 h 590372"/>
                <a:gd name="connsiteX350" fmla="*/ 335455 w 1167625"/>
                <a:gd name="connsiteY350" fmla="*/ 433668 h 590372"/>
                <a:gd name="connsiteX351" fmla="*/ 334236 w 1167625"/>
                <a:gd name="connsiteY351" fmla="*/ 434452 h 590372"/>
                <a:gd name="connsiteX352" fmla="*/ 332942 w 1167625"/>
                <a:gd name="connsiteY352" fmla="*/ 437298 h 590372"/>
                <a:gd name="connsiteX353" fmla="*/ 333205 w 1167625"/>
                <a:gd name="connsiteY353" fmla="*/ 437705 h 590372"/>
                <a:gd name="connsiteX354" fmla="*/ 333205 w 1167625"/>
                <a:gd name="connsiteY354" fmla="*/ 437705 h 590372"/>
                <a:gd name="connsiteX355" fmla="*/ 333492 w 1167625"/>
                <a:gd name="connsiteY355" fmla="*/ 437992 h 590372"/>
                <a:gd name="connsiteX356" fmla="*/ 333492 w 1167625"/>
                <a:gd name="connsiteY356" fmla="*/ 443392 h 590372"/>
                <a:gd name="connsiteX357" fmla="*/ 331474 w 1167625"/>
                <a:gd name="connsiteY357" fmla="*/ 445410 h 590372"/>
                <a:gd name="connsiteX358" fmla="*/ 330527 w 1167625"/>
                <a:gd name="connsiteY358" fmla="*/ 445410 h 590372"/>
                <a:gd name="connsiteX359" fmla="*/ 329455 w 1167625"/>
                <a:gd name="connsiteY359" fmla="*/ 446482 h 590372"/>
                <a:gd name="connsiteX360" fmla="*/ 329455 w 1167625"/>
                <a:gd name="connsiteY360" fmla="*/ 446482 h 590372"/>
                <a:gd name="connsiteX361" fmla="*/ 329198 w 1167625"/>
                <a:gd name="connsiteY361" fmla="*/ 447178 h 590372"/>
                <a:gd name="connsiteX362" fmla="*/ 325579 w 1167625"/>
                <a:gd name="connsiteY362" fmla="*/ 451401 h 590372"/>
                <a:gd name="connsiteX363" fmla="*/ 324243 w 1167625"/>
                <a:gd name="connsiteY363" fmla="*/ 452015 h 590372"/>
                <a:gd name="connsiteX364" fmla="*/ 324243 w 1167625"/>
                <a:gd name="connsiteY364" fmla="*/ 452015 h 590372"/>
                <a:gd name="connsiteX365" fmla="*/ 322484 w 1167625"/>
                <a:gd name="connsiteY365" fmla="*/ 453775 h 590372"/>
                <a:gd name="connsiteX366" fmla="*/ 322484 w 1167625"/>
                <a:gd name="connsiteY366" fmla="*/ 460088 h 590372"/>
                <a:gd name="connsiteX367" fmla="*/ 321750 w 1167625"/>
                <a:gd name="connsiteY367" fmla="*/ 460822 h 590372"/>
                <a:gd name="connsiteX368" fmla="*/ 321750 w 1167625"/>
                <a:gd name="connsiteY368" fmla="*/ 460822 h 590372"/>
                <a:gd name="connsiteX369" fmla="*/ 321016 w 1167625"/>
                <a:gd name="connsiteY369" fmla="*/ 461556 h 590372"/>
                <a:gd name="connsiteX370" fmla="*/ 321016 w 1167625"/>
                <a:gd name="connsiteY370" fmla="*/ 462840 h 590372"/>
                <a:gd name="connsiteX371" fmla="*/ 320099 w 1167625"/>
                <a:gd name="connsiteY371" fmla="*/ 463757 h 590372"/>
                <a:gd name="connsiteX372" fmla="*/ 320099 w 1167625"/>
                <a:gd name="connsiteY372" fmla="*/ 463757 h 590372"/>
                <a:gd name="connsiteX373" fmla="*/ 319182 w 1167625"/>
                <a:gd name="connsiteY373" fmla="*/ 464674 h 590372"/>
                <a:gd name="connsiteX374" fmla="*/ 319182 w 1167625"/>
                <a:gd name="connsiteY374" fmla="*/ 472381 h 590372"/>
                <a:gd name="connsiteX375" fmla="*/ 316062 w 1167625"/>
                <a:gd name="connsiteY375" fmla="*/ 475499 h 590372"/>
                <a:gd name="connsiteX376" fmla="*/ 314228 w 1167625"/>
                <a:gd name="connsiteY376" fmla="*/ 475499 h 590372"/>
                <a:gd name="connsiteX377" fmla="*/ 312943 w 1167625"/>
                <a:gd name="connsiteY377" fmla="*/ 476783 h 590372"/>
                <a:gd name="connsiteX378" fmla="*/ 312943 w 1167625"/>
                <a:gd name="connsiteY378" fmla="*/ 477518 h 590372"/>
                <a:gd name="connsiteX379" fmla="*/ 313494 w 1167625"/>
                <a:gd name="connsiteY379" fmla="*/ 478068 h 590372"/>
                <a:gd name="connsiteX380" fmla="*/ 313494 w 1167625"/>
                <a:gd name="connsiteY380" fmla="*/ 478068 h 590372"/>
                <a:gd name="connsiteX381" fmla="*/ 314044 w 1167625"/>
                <a:gd name="connsiteY381" fmla="*/ 478619 h 590372"/>
                <a:gd name="connsiteX382" fmla="*/ 314044 w 1167625"/>
                <a:gd name="connsiteY382" fmla="*/ 484810 h 590372"/>
                <a:gd name="connsiteX383" fmla="*/ 308807 w 1167625"/>
                <a:gd name="connsiteY383" fmla="*/ 491388 h 590372"/>
                <a:gd name="connsiteX384" fmla="*/ 13517 w 1167625"/>
                <a:gd name="connsiteY384" fmla="*/ 585217 h 590372"/>
                <a:gd name="connsiteX385" fmla="*/ 1057106 w 1167625"/>
                <a:gd name="connsiteY385" fmla="*/ 445777 h 590372"/>
                <a:gd name="connsiteX386" fmla="*/ 1144569 w 1167625"/>
                <a:gd name="connsiteY386" fmla="*/ 446608 h 590372"/>
                <a:gd name="connsiteX387" fmla="*/ 1157969 w 1167625"/>
                <a:gd name="connsiteY387" fmla="*/ 433430 h 590372"/>
                <a:gd name="connsiteX388" fmla="*/ 1157648 w 1167625"/>
                <a:gd name="connsiteY388" fmla="*/ 339363 h 590372"/>
                <a:gd name="connsiteX389" fmla="*/ 1157648 w 1167625"/>
                <a:gd name="connsiteY389" fmla="*/ 337162 h 590372"/>
                <a:gd name="connsiteX390" fmla="*/ 1154713 w 1167625"/>
                <a:gd name="connsiteY390" fmla="*/ 294963 h 590372"/>
                <a:gd name="connsiteX391" fmla="*/ 1154713 w 1167625"/>
                <a:gd name="connsiteY391" fmla="*/ 287441 h 590372"/>
                <a:gd name="connsiteX392" fmla="*/ 1157098 w 1167625"/>
                <a:gd name="connsiteY392" fmla="*/ 285055 h 590372"/>
                <a:gd name="connsiteX393" fmla="*/ 1157282 w 1167625"/>
                <a:gd name="connsiteY393" fmla="*/ 285055 h 590372"/>
                <a:gd name="connsiteX394" fmla="*/ 1159483 w 1167625"/>
                <a:gd name="connsiteY394" fmla="*/ 282854 h 590372"/>
                <a:gd name="connsiteX395" fmla="*/ 1159483 w 1167625"/>
                <a:gd name="connsiteY395" fmla="*/ 281937 h 590372"/>
                <a:gd name="connsiteX396" fmla="*/ 1158199 w 1167625"/>
                <a:gd name="connsiteY396" fmla="*/ 280653 h 590372"/>
                <a:gd name="connsiteX397" fmla="*/ 1158199 w 1167625"/>
                <a:gd name="connsiteY397" fmla="*/ 280653 h 590372"/>
                <a:gd name="connsiteX398" fmla="*/ 1156915 w 1167625"/>
                <a:gd name="connsiteY398" fmla="*/ 279368 h 590372"/>
                <a:gd name="connsiteX399" fmla="*/ 1156915 w 1167625"/>
                <a:gd name="connsiteY399" fmla="*/ 275515 h 590372"/>
                <a:gd name="connsiteX400" fmla="*/ 1157648 w 1167625"/>
                <a:gd name="connsiteY400" fmla="*/ 274782 h 590372"/>
                <a:gd name="connsiteX401" fmla="*/ 1157648 w 1167625"/>
                <a:gd name="connsiteY401" fmla="*/ 274782 h 590372"/>
                <a:gd name="connsiteX402" fmla="*/ 1158383 w 1167625"/>
                <a:gd name="connsiteY402" fmla="*/ 274047 h 590372"/>
                <a:gd name="connsiteX403" fmla="*/ 1158383 w 1167625"/>
                <a:gd name="connsiteY403" fmla="*/ 272250 h 590372"/>
                <a:gd name="connsiteX404" fmla="*/ 1156143 w 1167625"/>
                <a:gd name="connsiteY404" fmla="*/ 270011 h 590372"/>
                <a:gd name="connsiteX405" fmla="*/ 1156143 w 1167625"/>
                <a:gd name="connsiteY405" fmla="*/ 270011 h 590372"/>
                <a:gd name="connsiteX406" fmla="*/ 1153905 w 1167625"/>
                <a:gd name="connsiteY406" fmla="*/ 267848 h 590372"/>
                <a:gd name="connsiteX407" fmla="*/ 1152878 w 1167625"/>
                <a:gd name="connsiteY407" fmla="*/ 237719 h 590372"/>
                <a:gd name="connsiteX408" fmla="*/ 1152878 w 1167625"/>
                <a:gd name="connsiteY408" fmla="*/ 234234 h 590372"/>
                <a:gd name="connsiteX409" fmla="*/ 1153061 w 1167625"/>
                <a:gd name="connsiteY409" fmla="*/ 234050 h 590372"/>
                <a:gd name="connsiteX410" fmla="*/ 1153061 w 1167625"/>
                <a:gd name="connsiteY410" fmla="*/ 234050 h 590372"/>
                <a:gd name="connsiteX411" fmla="*/ 1153245 w 1167625"/>
                <a:gd name="connsiteY411" fmla="*/ 233866 h 590372"/>
                <a:gd name="connsiteX412" fmla="*/ 1153245 w 1167625"/>
                <a:gd name="connsiteY412" fmla="*/ 230198 h 590372"/>
                <a:gd name="connsiteX413" fmla="*/ 1152695 w 1167625"/>
                <a:gd name="connsiteY413" fmla="*/ 229647 h 590372"/>
                <a:gd name="connsiteX414" fmla="*/ 1152695 w 1167625"/>
                <a:gd name="connsiteY414" fmla="*/ 229647 h 590372"/>
                <a:gd name="connsiteX415" fmla="*/ 1152144 w 1167625"/>
                <a:gd name="connsiteY415" fmla="*/ 229096 h 590372"/>
                <a:gd name="connsiteX416" fmla="*/ 1152144 w 1167625"/>
                <a:gd name="connsiteY416" fmla="*/ 226529 h 590372"/>
                <a:gd name="connsiteX417" fmla="*/ 1152695 w 1167625"/>
                <a:gd name="connsiteY417" fmla="*/ 225978 h 590372"/>
                <a:gd name="connsiteX418" fmla="*/ 1152695 w 1167625"/>
                <a:gd name="connsiteY418" fmla="*/ 225978 h 590372"/>
                <a:gd name="connsiteX419" fmla="*/ 1153245 w 1167625"/>
                <a:gd name="connsiteY419" fmla="*/ 225427 h 590372"/>
                <a:gd name="connsiteX420" fmla="*/ 1153245 w 1167625"/>
                <a:gd name="connsiteY420" fmla="*/ 222135 h 590372"/>
                <a:gd name="connsiteX421" fmla="*/ 1152684 w 1167625"/>
                <a:gd name="connsiteY421" fmla="*/ 221575 h 590372"/>
                <a:gd name="connsiteX422" fmla="*/ 1152684 w 1167625"/>
                <a:gd name="connsiteY422" fmla="*/ 221575 h 590372"/>
                <a:gd name="connsiteX423" fmla="*/ 1152123 w 1167625"/>
                <a:gd name="connsiteY423" fmla="*/ 221035 h 590372"/>
                <a:gd name="connsiteX424" fmla="*/ 1151101 w 1167625"/>
                <a:gd name="connsiteY424" fmla="*/ 194448 h 590372"/>
                <a:gd name="connsiteX425" fmla="*/ 1152539 w 1167625"/>
                <a:gd name="connsiteY425" fmla="*/ 192952 h 590372"/>
                <a:gd name="connsiteX426" fmla="*/ 1152539 w 1167625"/>
                <a:gd name="connsiteY426" fmla="*/ 192952 h 590372"/>
                <a:gd name="connsiteX427" fmla="*/ 1153978 w 1167625"/>
                <a:gd name="connsiteY427" fmla="*/ 191513 h 590372"/>
                <a:gd name="connsiteX428" fmla="*/ 1153978 w 1167625"/>
                <a:gd name="connsiteY428" fmla="*/ 190017 h 590372"/>
                <a:gd name="connsiteX429" fmla="*/ 1154713 w 1167625"/>
                <a:gd name="connsiteY429" fmla="*/ 189283 h 590372"/>
                <a:gd name="connsiteX430" fmla="*/ 1154713 w 1167625"/>
                <a:gd name="connsiteY430" fmla="*/ 189283 h 590372"/>
                <a:gd name="connsiteX431" fmla="*/ 1155447 w 1167625"/>
                <a:gd name="connsiteY431" fmla="*/ 188549 h 590372"/>
                <a:gd name="connsiteX432" fmla="*/ 1155447 w 1167625"/>
                <a:gd name="connsiteY432" fmla="*/ 180661 h 590372"/>
                <a:gd name="connsiteX433" fmla="*/ 1154897 w 1167625"/>
                <a:gd name="connsiteY433" fmla="*/ 180110 h 590372"/>
                <a:gd name="connsiteX434" fmla="*/ 1154897 w 1167625"/>
                <a:gd name="connsiteY434" fmla="*/ 180110 h 590372"/>
                <a:gd name="connsiteX435" fmla="*/ 1154346 w 1167625"/>
                <a:gd name="connsiteY435" fmla="*/ 179559 h 590372"/>
                <a:gd name="connsiteX436" fmla="*/ 1154346 w 1167625"/>
                <a:gd name="connsiteY436" fmla="*/ 178825 h 590372"/>
                <a:gd name="connsiteX437" fmla="*/ 1153796 w 1167625"/>
                <a:gd name="connsiteY437" fmla="*/ 178275 h 590372"/>
                <a:gd name="connsiteX438" fmla="*/ 1153796 w 1167625"/>
                <a:gd name="connsiteY438" fmla="*/ 178275 h 590372"/>
                <a:gd name="connsiteX439" fmla="*/ 1153245 w 1167625"/>
                <a:gd name="connsiteY439" fmla="*/ 177724 h 590372"/>
                <a:gd name="connsiteX440" fmla="*/ 1153245 w 1167625"/>
                <a:gd name="connsiteY440" fmla="*/ 170753 h 590372"/>
                <a:gd name="connsiteX441" fmla="*/ 1153796 w 1167625"/>
                <a:gd name="connsiteY441" fmla="*/ 170202 h 590372"/>
                <a:gd name="connsiteX442" fmla="*/ 1153796 w 1167625"/>
                <a:gd name="connsiteY442" fmla="*/ 170202 h 590372"/>
                <a:gd name="connsiteX443" fmla="*/ 1154346 w 1167625"/>
                <a:gd name="connsiteY443" fmla="*/ 169652 h 590372"/>
                <a:gd name="connsiteX444" fmla="*/ 1154346 w 1167625"/>
                <a:gd name="connsiteY444" fmla="*/ 166532 h 590372"/>
                <a:gd name="connsiteX445" fmla="*/ 1152878 w 1167625"/>
                <a:gd name="connsiteY445" fmla="*/ 165064 h 590372"/>
                <a:gd name="connsiteX446" fmla="*/ 1152878 w 1167625"/>
                <a:gd name="connsiteY446" fmla="*/ 165064 h 590372"/>
                <a:gd name="connsiteX447" fmla="*/ 1151411 w 1167625"/>
                <a:gd name="connsiteY447" fmla="*/ 163597 h 590372"/>
                <a:gd name="connsiteX448" fmla="*/ 1151411 w 1167625"/>
                <a:gd name="connsiteY448" fmla="*/ 157176 h 590372"/>
                <a:gd name="connsiteX449" fmla="*/ 1151961 w 1167625"/>
                <a:gd name="connsiteY449" fmla="*/ 156625 h 590372"/>
                <a:gd name="connsiteX450" fmla="*/ 1151961 w 1167625"/>
                <a:gd name="connsiteY450" fmla="*/ 156625 h 590372"/>
                <a:gd name="connsiteX451" fmla="*/ 1152512 w 1167625"/>
                <a:gd name="connsiteY451" fmla="*/ 156075 h 590372"/>
                <a:gd name="connsiteX452" fmla="*/ 1152512 w 1167625"/>
                <a:gd name="connsiteY452" fmla="*/ 153139 h 590372"/>
                <a:gd name="connsiteX453" fmla="*/ 1151961 w 1167625"/>
                <a:gd name="connsiteY453" fmla="*/ 152589 h 590372"/>
                <a:gd name="connsiteX454" fmla="*/ 1151961 w 1167625"/>
                <a:gd name="connsiteY454" fmla="*/ 152589 h 590372"/>
                <a:gd name="connsiteX455" fmla="*/ 1151411 w 1167625"/>
                <a:gd name="connsiteY455" fmla="*/ 152038 h 590372"/>
                <a:gd name="connsiteX456" fmla="*/ 1151411 w 1167625"/>
                <a:gd name="connsiteY456" fmla="*/ 143965 h 590372"/>
                <a:gd name="connsiteX457" fmla="*/ 1151961 w 1167625"/>
                <a:gd name="connsiteY457" fmla="*/ 143415 h 590372"/>
                <a:gd name="connsiteX458" fmla="*/ 1151961 w 1167625"/>
                <a:gd name="connsiteY458" fmla="*/ 143415 h 590372"/>
                <a:gd name="connsiteX459" fmla="*/ 1152512 w 1167625"/>
                <a:gd name="connsiteY459" fmla="*/ 142865 h 590372"/>
                <a:gd name="connsiteX460" fmla="*/ 1152512 w 1167625"/>
                <a:gd name="connsiteY460" fmla="*/ 139929 h 590372"/>
                <a:gd name="connsiteX461" fmla="*/ 1151961 w 1167625"/>
                <a:gd name="connsiteY461" fmla="*/ 139379 h 590372"/>
                <a:gd name="connsiteX462" fmla="*/ 1151961 w 1167625"/>
                <a:gd name="connsiteY462" fmla="*/ 139379 h 590372"/>
                <a:gd name="connsiteX463" fmla="*/ 1151411 w 1167625"/>
                <a:gd name="connsiteY463" fmla="*/ 138828 h 590372"/>
                <a:gd name="connsiteX464" fmla="*/ 1151411 w 1167625"/>
                <a:gd name="connsiteY464" fmla="*/ 131123 h 590372"/>
                <a:gd name="connsiteX465" fmla="*/ 1153061 w 1167625"/>
                <a:gd name="connsiteY465" fmla="*/ 129471 h 590372"/>
                <a:gd name="connsiteX466" fmla="*/ 1153061 w 1167625"/>
                <a:gd name="connsiteY466" fmla="*/ 129471 h 590372"/>
                <a:gd name="connsiteX467" fmla="*/ 1154713 w 1167625"/>
                <a:gd name="connsiteY467" fmla="*/ 127820 h 590372"/>
                <a:gd name="connsiteX468" fmla="*/ 1154713 w 1167625"/>
                <a:gd name="connsiteY468" fmla="*/ 123233 h 590372"/>
                <a:gd name="connsiteX469" fmla="*/ 1155447 w 1167625"/>
                <a:gd name="connsiteY469" fmla="*/ 122499 h 590372"/>
                <a:gd name="connsiteX470" fmla="*/ 1155447 w 1167625"/>
                <a:gd name="connsiteY470" fmla="*/ 122499 h 590372"/>
                <a:gd name="connsiteX471" fmla="*/ 1156181 w 1167625"/>
                <a:gd name="connsiteY471" fmla="*/ 121766 h 590372"/>
                <a:gd name="connsiteX472" fmla="*/ 1156181 w 1167625"/>
                <a:gd name="connsiteY472" fmla="*/ 115160 h 590372"/>
                <a:gd name="connsiteX473" fmla="*/ 1155814 w 1167625"/>
                <a:gd name="connsiteY473" fmla="*/ 114793 h 590372"/>
                <a:gd name="connsiteX474" fmla="*/ 1155814 w 1167625"/>
                <a:gd name="connsiteY474" fmla="*/ 114793 h 590372"/>
                <a:gd name="connsiteX475" fmla="*/ 1155447 w 1167625"/>
                <a:gd name="connsiteY475" fmla="*/ 114427 h 590372"/>
                <a:gd name="connsiteX476" fmla="*/ 1155447 w 1167625"/>
                <a:gd name="connsiteY476" fmla="*/ 105070 h 590372"/>
                <a:gd name="connsiteX477" fmla="*/ 1153061 w 1167625"/>
                <a:gd name="connsiteY477" fmla="*/ 102684 h 590372"/>
                <a:gd name="connsiteX478" fmla="*/ 1153061 w 1167625"/>
                <a:gd name="connsiteY478" fmla="*/ 102684 h 590372"/>
                <a:gd name="connsiteX479" fmla="*/ 1150676 w 1167625"/>
                <a:gd name="connsiteY479" fmla="*/ 100299 h 590372"/>
                <a:gd name="connsiteX480" fmla="*/ 1150676 w 1167625"/>
                <a:gd name="connsiteY480" fmla="*/ 91859 h 590372"/>
                <a:gd name="connsiteX481" fmla="*/ 1151227 w 1167625"/>
                <a:gd name="connsiteY481" fmla="*/ 91309 h 590372"/>
                <a:gd name="connsiteX482" fmla="*/ 1151227 w 1167625"/>
                <a:gd name="connsiteY482" fmla="*/ 91309 h 590372"/>
                <a:gd name="connsiteX483" fmla="*/ 1151777 w 1167625"/>
                <a:gd name="connsiteY483" fmla="*/ 90759 h 590372"/>
                <a:gd name="connsiteX484" fmla="*/ 1151777 w 1167625"/>
                <a:gd name="connsiteY484" fmla="*/ 90575 h 590372"/>
                <a:gd name="connsiteX485" fmla="*/ 1151044 w 1167625"/>
                <a:gd name="connsiteY485" fmla="*/ 89841 h 590372"/>
                <a:gd name="connsiteX486" fmla="*/ 1150676 w 1167625"/>
                <a:gd name="connsiteY486" fmla="*/ 89841 h 590372"/>
                <a:gd name="connsiteX487" fmla="*/ 1149576 w 1167625"/>
                <a:gd name="connsiteY487" fmla="*/ 88740 h 590372"/>
                <a:gd name="connsiteX488" fmla="*/ 1149576 w 1167625"/>
                <a:gd name="connsiteY488" fmla="*/ 71678 h 590372"/>
                <a:gd name="connsiteX489" fmla="*/ 1150127 w 1167625"/>
                <a:gd name="connsiteY489" fmla="*/ 71127 h 590372"/>
                <a:gd name="connsiteX490" fmla="*/ 1150127 w 1167625"/>
                <a:gd name="connsiteY490" fmla="*/ 71127 h 590372"/>
                <a:gd name="connsiteX491" fmla="*/ 1150676 w 1167625"/>
                <a:gd name="connsiteY491" fmla="*/ 70577 h 590372"/>
                <a:gd name="connsiteX492" fmla="*/ 1150676 w 1167625"/>
                <a:gd name="connsiteY492" fmla="*/ 70393 h 590372"/>
                <a:gd name="connsiteX493" fmla="*/ 1149943 w 1167625"/>
                <a:gd name="connsiteY493" fmla="*/ 69659 h 590372"/>
                <a:gd name="connsiteX494" fmla="*/ 1149576 w 1167625"/>
                <a:gd name="connsiteY494" fmla="*/ 69659 h 590372"/>
                <a:gd name="connsiteX495" fmla="*/ 1148475 w 1167625"/>
                <a:gd name="connsiteY495" fmla="*/ 68559 h 590372"/>
                <a:gd name="connsiteX496" fmla="*/ 1148475 w 1167625"/>
                <a:gd name="connsiteY496" fmla="*/ 52413 h 590372"/>
                <a:gd name="connsiteX497" fmla="*/ 1149208 w 1167625"/>
                <a:gd name="connsiteY497" fmla="*/ 51679 h 590372"/>
                <a:gd name="connsiteX498" fmla="*/ 1149576 w 1167625"/>
                <a:gd name="connsiteY498" fmla="*/ 51679 h 590372"/>
                <a:gd name="connsiteX499" fmla="*/ 1149943 w 1167625"/>
                <a:gd name="connsiteY499" fmla="*/ 51312 h 590372"/>
                <a:gd name="connsiteX500" fmla="*/ 1149943 w 1167625"/>
                <a:gd name="connsiteY500" fmla="*/ 51312 h 590372"/>
                <a:gd name="connsiteX501" fmla="*/ 1149576 w 1167625"/>
                <a:gd name="connsiteY501" fmla="*/ 50945 h 590372"/>
                <a:gd name="connsiteX502" fmla="*/ 1149026 w 1167625"/>
                <a:gd name="connsiteY502" fmla="*/ 50945 h 590372"/>
                <a:gd name="connsiteX503" fmla="*/ 1148108 w 1167625"/>
                <a:gd name="connsiteY503" fmla="*/ 50028 h 590372"/>
                <a:gd name="connsiteX504" fmla="*/ 1148108 w 1167625"/>
                <a:gd name="connsiteY504" fmla="*/ 38836 h 590372"/>
                <a:gd name="connsiteX505" fmla="*/ 1148475 w 1167625"/>
                <a:gd name="connsiteY505" fmla="*/ 38469 h 590372"/>
                <a:gd name="connsiteX506" fmla="*/ 1148475 w 1167625"/>
                <a:gd name="connsiteY506" fmla="*/ 38469 h 590372"/>
                <a:gd name="connsiteX507" fmla="*/ 1148842 w 1167625"/>
                <a:gd name="connsiteY507" fmla="*/ 38102 h 590372"/>
                <a:gd name="connsiteX508" fmla="*/ 1148842 w 1167625"/>
                <a:gd name="connsiteY508" fmla="*/ 37552 h 590372"/>
                <a:gd name="connsiteX509" fmla="*/ 1148291 w 1167625"/>
                <a:gd name="connsiteY509" fmla="*/ 37001 h 590372"/>
                <a:gd name="connsiteX510" fmla="*/ 1148291 w 1167625"/>
                <a:gd name="connsiteY510" fmla="*/ 37001 h 590372"/>
                <a:gd name="connsiteX511" fmla="*/ 1147742 w 1167625"/>
                <a:gd name="connsiteY511" fmla="*/ 36451 h 590372"/>
                <a:gd name="connsiteX512" fmla="*/ 1147742 w 1167625"/>
                <a:gd name="connsiteY512" fmla="*/ 25626 h 590372"/>
                <a:gd name="connsiteX513" fmla="*/ 1148108 w 1167625"/>
                <a:gd name="connsiteY513" fmla="*/ 25259 h 590372"/>
                <a:gd name="connsiteX514" fmla="*/ 1148108 w 1167625"/>
                <a:gd name="connsiteY514" fmla="*/ 25259 h 590372"/>
                <a:gd name="connsiteX515" fmla="*/ 1148475 w 1167625"/>
                <a:gd name="connsiteY515" fmla="*/ 24892 h 590372"/>
                <a:gd name="connsiteX516" fmla="*/ 1148475 w 1167625"/>
                <a:gd name="connsiteY516" fmla="*/ 24342 h 590372"/>
                <a:gd name="connsiteX517" fmla="*/ 1147924 w 1167625"/>
                <a:gd name="connsiteY517" fmla="*/ 23791 h 590372"/>
                <a:gd name="connsiteX518" fmla="*/ 1147924 w 1167625"/>
                <a:gd name="connsiteY518" fmla="*/ 23791 h 590372"/>
                <a:gd name="connsiteX519" fmla="*/ 1147374 w 1167625"/>
                <a:gd name="connsiteY519" fmla="*/ 23241 h 590372"/>
                <a:gd name="connsiteX520" fmla="*/ 1147374 w 1167625"/>
                <a:gd name="connsiteY520" fmla="*/ 15352 h 590372"/>
                <a:gd name="connsiteX521" fmla="*/ 1147742 w 1167625"/>
                <a:gd name="connsiteY521" fmla="*/ 14985 h 590372"/>
                <a:gd name="connsiteX522" fmla="*/ 1147742 w 1167625"/>
                <a:gd name="connsiteY522" fmla="*/ 14985 h 590372"/>
                <a:gd name="connsiteX523" fmla="*/ 1148108 w 1167625"/>
                <a:gd name="connsiteY523" fmla="*/ 14618 h 590372"/>
                <a:gd name="connsiteX524" fmla="*/ 1148108 w 1167625"/>
                <a:gd name="connsiteY524" fmla="*/ 14251 h 590372"/>
                <a:gd name="connsiteX525" fmla="*/ 1147374 w 1167625"/>
                <a:gd name="connsiteY525" fmla="*/ 13517 h 590372"/>
                <a:gd name="connsiteX526" fmla="*/ 1147374 w 1167625"/>
                <a:gd name="connsiteY526" fmla="*/ 13517 h 590372"/>
                <a:gd name="connsiteX527" fmla="*/ 1146641 w 1167625"/>
                <a:gd name="connsiteY527" fmla="*/ 14251 h 590372"/>
                <a:gd name="connsiteX528" fmla="*/ 1146641 w 1167625"/>
                <a:gd name="connsiteY528" fmla="*/ 14618 h 590372"/>
                <a:gd name="connsiteX529" fmla="*/ 1147007 w 1167625"/>
                <a:gd name="connsiteY529" fmla="*/ 14985 h 590372"/>
                <a:gd name="connsiteX530" fmla="*/ 1147007 w 1167625"/>
                <a:gd name="connsiteY530" fmla="*/ 14985 h 590372"/>
                <a:gd name="connsiteX531" fmla="*/ 1147374 w 1167625"/>
                <a:gd name="connsiteY531" fmla="*/ 15352 h 590372"/>
                <a:gd name="connsiteX532" fmla="*/ 1147374 w 1167625"/>
                <a:gd name="connsiteY532" fmla="*/ 22691 h 590372"/>
                <a:gd name="connsiteX533" fmla="*/ 1146641 w 1167625"/>
                <a:gd name="connsiteY533" fmla="*/ 23424 h 590372"/>
                <a:gd name="connsiteX534" fmla="*/ 1146641 w 1167625"/>
                <a:gd name="connsiteY534" fmla="*/ 23424 h 590372"/>
                <a:gd name="connsiteX535" fmla="*/ 1145906 w 1167625"/>
                <a:gd name="connsiteY535" fmla="*/ 24158 h 590372"/>
                <a:gd name="connsiteX536" fmla="*/ 1145906 w 1167625"/>
                <a:gd name="connsiteY536" fmla="*/ 24892 h 590372"/>
                <a:gd name="connsiteX537" fmla="*/ 1146273 w 1167625"/>
                <a:gd name="connsiteY537" fmla="*/ 25259 h 590372"/>
                <a:gd name="connsiteX538" fmla="*/ 1146273 w 1167625"/>
                <a:gd name="connsiteY538" fmla="*/ 25259 h 590372"/>
                <a:gd name="connsiteX539" fmla="*/ 1146641 w 1167625"/>
                <a:gd name="connsiteY539" fmla="*/ 25626 h 590372"/>
                <a:gd name="connsiteX540" fmla="*/ 1146641 w 1167625"/>
                <a:gd name="connsiteY540" fmla="*/ 36451 h 590372"/>
                <a:gd name="connsiteX541" fmla="*/ 1146090 w 1167625"/>
                <a:gd name="connsiteY541" fmla="*/ 37001 h 590372"/>
                <a:gd name="connsiteX542" fmla="*/ 1146090 w 1167625"/>
                <a:gd name="connsiteY542" fmla="*/ 37001 h 590372"/>
                <a:gd name="connsiteX543" fmla="*/ 1145539 w 1167625"/>
                <a:gd name="connsiteY543" fmla="*/ 37552 h 590372"/>
                <a:gd name="connsiteX544" fmla="*/ 1145539 w 1167625"/>
                <a:gd name="connsiteY544" fmla="*/ 38102 h 590372"/>
                <a:gd name="connsiteX545" fmla="*/ 1145906 w 1167625"/>
                <a:gd name="connsiteY545" fmla="*/ 38469 h 590372"/>
                <a:gd name="connsiteX546" fmla="*/ 1145906 w 1167625"/>
                <a:gd name="connsiteY546" fmla="*/ 38469 h 590372"/>
                <a:gd name="connsiteX547" fmla="*/ 1146273 w 1167625"/>
                <a:gd name="connsiteY547" fmla="*/ 38836 h 590372"/>
                <a:gd name="connsiteX548" fmla="*/ 1146273 w 1167625"/>
                <a:gd name="connsiteY548" fmla="*/ 49294 h 590372"/>
                <a:gd name="connsiteX549" fmla="*/ 1145356 w 1167625"/>
                <a:gd name="connsiteY549" fmla="*/ 50211 h 590372"/>
                <a:gd name="connsiteX550" fmla="*/ 1145173 w 1167625"/>
                <a:gd name="connsiteY550" fmla="*/ 50211 h 590372"/>
                <a:gd name="connsiteX551" fmla="*/ 1144438 w 1167625"/>
                <a:gd name="connsiteY551" fmla="*/ 50945 h 590372"/>
                <a:gd name="connsiteX552" fmla="*/ 1144438 w 1167625"/>
                <a:gd name="connsiteY552" fmla="*/ 50945 h 590372"/>
                <a:gd name="connsiteX553" fmla="*/ 1145173 w 1167625"/>
                <a:gd name="connsiteY553" fmla="*/ 51679 h 590372"/>
                <a:gd name="connsiteX554" fmla="*/ 1145173 w 1167625"/>
                <a:gd name="connsiteY554" fmla="*/ 51679 h 590372"/>
                <a:gd name="connsiteX555" fmla="*/ 1145906 w 1167625"/>
                <a:gd name="connsiteY555" fmla="*/ 52413 h 590372"/>
                <a:gd name="connsiteX556" fmla="*/ 1145906 w 1167625"/>
                <a:gd name="connsiteY556" fmla="*/ 68192 h 590372"/>
                <a:gd name="connsiteX557" fmla="*/ 1144805 w 1167625"/>
                <a:gd name="connsiteY557" fmla="*/ 69292 h 590372"/>
                <a:gd name="connsiteX558" fmla="*/ 1144438 w 1167625"/>
                <a:gd name="connsiteY558" fmla="*/ 69292 h 590372"/>
                <a:gd name="connsiteX559" fmla="*/ 1143705 w 1167625"/>
                <a:gd name="connsiteY559" fmla="*/ 70026 h 590372"/>
                <a:gd name="connsiteX560" fmla="*/ 1143705 w 1167625"/>
                <a:gd name="connsiteY560" fmla="*/ 70210 h 590372"/>
                <a:gd name="connsiteX561" fmla="*/ 1144254 w 1167625"/>
                <a:gd name="connsiteY561" fmla="*/ 70760 h 590372"/>
                <a:gd name="connsiteX562" fmla="*/ 1144254 w 1167625"/>
                <a:gd name="connsiteY562" fmla="*/ 70760 h 590372"/>
                <a:gd name="connsiteX563" fmla="*/ 1144805 w 1167625"/>
                <a:gd name="connsiteY563" fmla="*/ 71311 h 590372"/>
                <a:gd name="connsiteX564" fmla="*/ 1144805 w 1167625"/>
                <a:gd name="connsiteY564" fmla="*/ 88190 h 590372"/>
                <a:gd name="connsiteX565" fmla="*/ 1143521 w 1167625"/>
                <a:gd name="connsiteY565" fmla="*/ 89474 h 590372"/>
                <a:gd name="connsiteX566" fmla="*/ 1142971 w 1167625"/>
                <a:gd name="connsiteY566" fmla="*/ 89474 h 590372"/>
                <a:gd name="connsiteX567" fmla="*/ 1142237 w 1167625"/>
                <a:gd name="connsiteY567" fmla="*/ 90208 h 590372"/>
                <a:gd name="connsiteX568" fmla="*/ 1142237 w 1167625"/>
                <a:gd name="connsiteY568" fmla="*/ 90392 h 590372"/>
                <a:gd name="connsiteX569" fmla="*/ 1142788 w 1167625"/>
                <a:gd name="connsiteY569" fmla="*/ 90942 h 590372"/>
                <a:gd name="connsiteX570" fmla="*/ 1142788 w 1167625"/>
                <a:gd name="connsiteY570" fmla="*/ 90942 h 590372"/>
                <a:gd name="connsiteX571" fmla="*/ 1143337 w 1167625"/>
                <a:gd name="connsiteY571" fmla="*/ 91493 h 590372"/>
                <a:gd name="connsiteX572" fmla="*/ 1143337 w 1167625"/>
                <a:gd name="connsiteY572" fmla="*/ 99932 h 590372"/>
                <a:gd name="connsiteX573" fmla="*/ 1140952 w 1167625"/>
                <a:gd name="connsiteY573" fmla="*/ 102317 h 590372"/>
                <a:gd name="connsiteX574" fmla="*/ 1140952 w 1167625"/>
                <a:gd name="connsiteY574" fmla="*/ 102317 h 590372"/>
                <a:gd name="connsiteX575" fmla="*/ 1138567 w 1167625"/>
                <a:gd name="connsiteY575" fmla="*/ 104703 h 590372"/>
                <a:gd name="connsiteX576" fmla="*/ 1138567 w 1167625"/>
                <a:gd name="connsiteY576" fmla="*/ 114060 h 590372"/>
                <a:gd name="connsiteX577" fmla="*/ 1138200 w 1167625"/>
                <a:gd name="connsiteY577" fmla="*/ 114427 h 590372"/>
                <a:gd name="connsiteX578" fmla="*/ 1138200 w 1167625"/>
                <a:gd name="connsiteY578" fmla="*/ 114427 h 590372"/>
                <a:gd name="connsiteX579" fmla="*/ 1137834 w 1167625"/>
                <a:gd name="connsiteY579" fmla="*/ 114794 h 590372"/>
                <a:gd name="connsiteX580" fmla="*/ 1137834 w 1167625"/>
                <a:gd name="connsiteY580" fmla="*/ 121398 h 590372"/>
                <a:gd name="connsiteX581" fmla="*/ 1138567 w 1167625"/>
                <a:gd name="connsiteY581" fmla="*/ 122132 h 590372"/>
                <a:gd name="connsiteX582" fmla="*/ 1138567 w 1167625"/>
                <a:gd name="connsiteY582" fmla="*/ 122132 h 590372"/>
                <a:gd name="connsiteX583" fmla="*/ 1139302 w 1167625"/>
                <a:gd name="connsiteY583" fmla="*/ 122866 h 590372"/>
                <a:gd name="connsiteX584" fmla="*/ 1139302 w 1167625"/>
                <a:gd name="connsiteY584" fmla="*/ 127453 h 590372"/>
                <a:gd name="connsiteX585" fmla="*/ 1140952 w 1167625"/>
                <a:gd name="connsiteY585" fmla="*/ 129104 h 590372"/>
                <a:gd name="connsiteX586" fmla="*/ 1140952 w 1167625"/>
                <a:gd name="connsiteY586" fmla="*/ 129104 h 590372"/>
                <a:gd name="connsiteX587" fmla="*/ 1142604 w 1167625"/>
                <a:gd name="connsiteY587" fmla="*/ 130756 h 590372"/>
                <a:gd name="connsiteX588" fmla="*/ 1142604 w 1167625"/>
                <a:gd name="connsiteY588" fmla="*/ 138461 h 590372"/>
                <a:gd name="connsiteX589" fmla="*/ 1142053 w 1167625"/>
                <a:gd name="connsiteY589" fmla="*/ 139012 h 590372"/>
                <a:gd name="connsiteX590" fmla="*/ 1142053 w 1167625"/>
                <a:gd name="connsiteY590" fmla="*/ 139012 h 590372"/>
                <a:gd name="connsiteX591" fmla="*/ 1141503 w 1167625"/>
                <a:gd name="connsiteY591" fmla="*/ 139562 h 590372"/>
                <a:gd name="connsiteX592" fmla="*/ 1141503 w 1167625"/>
                <a:gd name="connsiteY592" fmla="*/ 142498 h 590372"/>
                <a:gd name="connsiteX593" fmla="*/ 1142053 w 1167625"/>
                <a:gd name="connsiteY593" fmla="*/ 143048 h 590372"/>
                <a:gd name="connsiteX594" fmla="*/ 1142053 w 1167625"/>
                <a:gd name="connsiteY594" fmla="*/ 143048 h 590372"/>
                <a:gd name="connsiteX595" fmla="*/ 1142604 w 1167625"/>
                <a:gd name="connsiteY595" fmla="*/ 143599 h 590372"/>
                <a:gd name="connsiteX596" fmla="*/ 1142604 w 1167625"/>
                <a:gd name="connsiteY596" fmla="*/ 151672 h 590372"/>
                <a:gd name="connsiteX597" fmla="*/ 1142053 w 1167625"/>
                <a:gd name="connsiteY597" fmla="*/ 152222 h 590372"/>
                <a:gd name="connsiteX598" fmla="*/ 1142053 w 1167625"/>
                <a:gd name="connsiteY598" fmla="*/ 152222 h 590372"/>
                <a:gd name="connsiteX599" fmla="*/ 1141503 w 1167625"/>
                <a:gd name="connsiteY599" fmla="*/ 152773 h 590372"/>
                <a:gd name="connsiteX600" fmla="*/ 1141503 w 1167625"/>
                <a:gd name="connsiteY600" fmla="*/ 155707 h 590372"/>
                <a:gd name="connsiteX601" fmla="*/ 1142053 w 1167625"/>
                <a:gd name="connsiteY601" fmla="*/ 156259 h 590372"/>
                <a:gd name="connsiteX602" fmla="*/ 1142053 w 1167625"/>
                <a:gd name="connsiteY602" fmla="*/ 156259 h 590372"/>
                <a:gd name="connsiteX603" fmla="*/ 1142604 w 1167625"/>
                <a:gd name="connsiteY603" fmla="*/ 156808 h 590372"/>
                <a:gd name="connsiteX604" fmla="*/ 1142604 w 1167625"/>
                <a:gd name="connsiteY604" fmla="*/ 163414 h 590372"/>
                <a:gd name="connsiteX605" fmla="*/ 1141320 w 1167625"/>
                <a:gd name="connsiteY605" fmla="*/ 164698 h 590372"/>
                <a:gd name="connsiteX606" fmla="*/ 1141320 w 1167625"/>
                <a:gd name="connsiteY606" fmla="*/ 164698 h 590372"/>
                <a:gd name="connsiteX607" fmla="*/ 1140035 w 1167625"/>
                <a:gd name="connsiteY607" fmla="*/ 165983 h 590372"/>
                <a:gd name="connsiteX608" fmla="*/ 1140035 w 1167625"/>
                <a:gd name="connsiteY608" fmla="*/ 169285 h 590372"/>
                <a:gd name="connsiteX609" fmla="*/ 1140586 w 1167625"/>
                <a:gd name="connsiteY609" fmla="*/ 169836 h 590372"/>
                <a:gd name="connsiteX610" fmla="*/ 1140586 w 1167625"/>
                <a:gd name="connsiteY610" fmla="*/ 169836 h 590372"/>
                <a:gd name="connsiteX611" fmla="*/ 1141136 w 1167625"/>
                <a:gd name="connsiteY611" fmla="*/ 170385 h 590372"/>
                <a:gd name="connsiteX612" fmla="*/ 1141136 w 1167625"/>
                <a:gd name="connsiteY612" fmla="*/ 177357 h 590372"/>
                <a:gd name="connsiteX613" fmla="*/ 1140586 w 1167625"/>
                <a:gd name="connsiteY613" fmla="*/ 177908 h 590372"/>
                <a:gd name="connsiteX614" fmla="*/ 1140586 w 1167625"/>
                <a:gd name="connsiteY614" fmla="*/ 177908 h 590372"/>
                <a:gd name="connsiteX615" fmla="*/ 1140035 w 1167625"/>
                <a:gd name="connsiteY615" fmla="*/ 178458 h 590372"/>
                <a:gd name="connsiteX616" fmla="*/ 1140035 w 1167625"/>
                <a:gd name="connsiteY616" fmla="*/ 179009 h 590372"/>
                <a:gd name="connsiteX617" fmla="*/ 1139302 w 1167625"/>
                <a:gd name="connsiteY617" fmla="*/ 179742 h 590372"/>
                <a:gd name="connsiteX618" fmla="*/ 1139302 w 1167625"/>
                <a:gd name="connsiteY618" fmla="*/ 179742 h 590372"/>
                <a:gd name="connsiteX619" fmla="*/ 1138567 w 1167625"/>
                <a:gd name="connsiteY619" fmla="*/ 180477 h 590372"/>
                <a:gd name="connsiteX620" fmla="*/ 1138567 w 1167625"/>
                <a:gd name="connsiteY620" fmla="*/ 188182 h 590372"/>
                <a:gd name="connsiteX621" fmla="*/ 1139302 w 1167625"/>
                <a:gd name="connsiteY621" fmla="*/ 188917 h 590372"/>
                <a:gd name="connsiteX622" fmla="*/ 1139302 w 1167625"/>
                <a:gd name="connsiteY622" fmla="*/ 188917 h 590372"/>
                <a:gd name="connsiteX623" fmla="*/ 1140035 w 1167625"/>
                <a:gd name="connsiteY623" fmla="*/ 189650 h 590372"/>
                <a:gd name="connsiteX624" fmla="*/ 1140035 w 1167625"/>
                <a:gd name="connsiteY624" fmla="*/ 191146 h 590372"/>
                <a:gd name="connsiteX625" fmla="*/ 1141474 w 1167625"/>
                <a:gd name="connsiteY625" fmla="*/ 192586 h 590372"/>
                <a:gd name="connsiteX626" fmla="*/ 1141474 w 1167625"/>
                <a:gd name="connsiteY626" fmla="*/ 192586 h 590372"/>
                <a:gd name="connsiteX627" fmla="*/ 1142914 w 1167625"/>
                <a:gd name="connsiteY627" fmla="*/ 194080 h 590372"/>
                <a:gd name="connsiteX628" fmla="*/ 1141890 w 1167625"/>
                <a:gd name="connsiteY628" fmla="*/ 220668 h 590372"/>
                <a:gd name="connsiteX629" fmla="*/ 1141330 w 1167625"/>
                <a:gd name="connsiteY629" fmla="*/ 221207 h 590372"/>
                <a:gd name="connsiteX630" fmla="*/ 1141330 w 1167625"/>
                <a:gd name="connsiteY630" fmla="*/ 221207 h 590372"/>
                <a:gd name="connsiteX631" fmla="*/ 1140769 w 1167625"/>
                <a:gd name="connsiteY631" fmla="*/ 221769 h 590372"/>
                <a:gd name="connsiteX632" fmla="*/ 1140769 w 1167625"/>
                <a:gd name="connsiteY632" fmla="*/ 225060 h 590372"/>
                <a:gd name="connsiteX633" fmla="*/ 1141320 w 1167625"/>
                <a:gd name="connsiteY633" fmla="*/ 225610 h 590372"/>
                <a:gd name="connsiteX634" fmla="*/ 1141320 w 1167625"/>
                <a:gd name="connsiteY634" fmla="*/ 225610 h 590372"/>
                <a:gd name="connsiteX635" fmla="*/ 1141869 w 1167625"/>
                <a:gd name="connsiteY635" fmla="*/ 226161 h 590372"/>
                <a:gd name="connsiteX636" fmla="*/ 1141869 w 1167625"/>
                <a:gd name="connsiteY636" fmla="*/ 228730 h 590372"/>
                <a:gd name="connsiteX637" fmla="*/ 1141320 w 1167625"/>
                <a:gd name="connsiteY637" fmla="*/ 229280 h 590372"/>
                <a:gd name="connsiteX638" fmla="*/ 1141320 w 1167625"/>
                <a:gd name="connsiteY638" fmla="*/ 229280 h 590372"/>
                <a:gd name="connsiteX639" fmla="*/ 1140769 w 1167625"/>
                <a:gd name="connsiteY639" fmla="*/ 229831 h 590372"/>
                <a:gd name="connsiteX640" fmla="*/ 1140769 w 1167625"/>
                <a:gd name="connsiteY640" fmla="*/ 233500 h 590372"/>
                <a:gd name="connsiteX641" fmla="*/ 1140952 w 1167625"/>
                <a:gd name="connsiteY641" fmla="*/ 233684 h 590372"/>
                <a:gd name="connsiteX642" fmla="*/ 1140952 w 1167625"/>
                <a:gd name="connsiteY642" fmla="*/ 233684 h 590372"/>
                <a:gd name="connsiteX643" fmla="*/ 1141136 w 1167625"/>
                <a:gd name="connsiteY643" fmla="*/ 233868 h 590372"/>
                <a:gd name="connsiteX644" fmla="*/ 1141136 w 1167625"/>
                <a:gd name="connsiteY644" fmla="*/ 237353 h 590372"/>
                <a:gd name="connsiteX645" fmla="*/ 1140109 w 1167625"/>
                <a:gd name="connsiteY645" fmla="*/ 267481 h 590372"/>
                <a:gd name="connsiteX646" fmla="*/ 1137870 w 1167625"/>
                <a:gd name="connsiteY646" fmla="*/ 269644 h 590372"/>
                <a:gd name="connsiteX647" fmla="*/ 1137870 w 1167625"/>
                <a:gd name="connsiteY647" fmla="*/ 269644 h 590372"/>
                <a:gd name="connsiteX648" fmla="*/ 1135632 w 1167625"/>
                <a:gd name="connsiteY648" fmla="*/ 271884 h 590372"/>
                <a:gd name="connsiteX649" fmla="*/ 1135632 w 1167625"/>
                <a:gd name="connsiteY649" fmla="*/ 273681 h 590372"/>
                <a:gd name="connsiteX650" fmla="*/ 1136366 w 1167625"/>
                <a:gd name="connsiteY650" fmla="*/ 274414 h 590372"/>
                <a:gd name="connsiteX651" fmla="*/ 1136366 w 1167625"/>
                <a:gd name="connsiteY651" fmla="*/ 274414 h 590372"/>
                <a:gd name="connsiteX652" fmla="*/ 1137099 w 1167625"/>
                <a:gd name="connsiteY652" fmla="*/ 275148 h 590372"/>
                <a:gd name="connsiteX653" fmla="*/ 1137099 w 1167625"/>
                <a:gd name="connsiteY653" fmla="*/ 279552 h 590372"/>
                <a:gd name="connsiteX654" fmla="*/ 1135998 w 1167625"/>
                <a:gd name="connsiteY654" fmla="*/ 280653 h 590372"/>
                <a:gd name="connsiteX655" fmla="*/ 1135998 w 1167625"/>
                <a:gd name="connsiteY655" fmla="*/ 280653 h 590372"/>
                <a:gd name="connsiteX656" fmla="*/ 1134898 w 1167625"/>
                <a:gd name="connsiteY656" fmla="*/ 281753 h 590372"/>
                <a:gd name="connsiteX657" fmla="*/ 1134898 w 1167625"/>
                <a:gd name="connsiteY657" fmla="*/ 282854 h 590372"/>
                <a:gd name="connsiteX658" fmla="*/ 1137099 w 1167625"/>
                <a:gd name="connsiteY658" fmla="*/ 285055 h 590372"/>
                <a:gd name="connsiteX659" fmla="*/ 1137283 w 1167625"/>
                <a:gd name="connsiteY659" fmla="*/ 285055 h 590372"/>
                <a:gd name="connsiteX660" fmla="*/ 1139668 w 1167625"/>
                <a:gd name="connsiteY660" fmla="*/ 287441 h 590372"/>
                <a:gd name="connsiteX661" fmla="*/ 1139668 w 1167625"/>
                <a:gd name="connsiteY661" fmla="*/ 294963 h 590372"/>
                <a:gd name="connsiteX662" fmla="*/ 1138201 w 1167625"/>
                <a:gd name="connsiteY662" fmla="*/ 337162 h 590372"/>
                <a:gd name="connsiteX663" fmla="*/ 1138201 w 1167625"/>
                <a:gd name="connsiteY663" fmla="*/ 339363 h 590372"/>
                <a:gd name="connsiteX664" fmla="*/ 1137493 w 1167625"/>
                <a:gd name="connsiteY664" fmla="*/ 362347 h 590372"/>
                <a:gd name="connsiteX665" fmla="*/ 1136649 w 1167625"/>
                <a:gd name="connsiteY665" fmla="*/ 362931 h 590372"/>
                <a:gd name="connsiteX666" fmla="*/ 1136649 w 1167625"/>
                <a:gd name="connsiteY666" fmla="*/ 362931 h 590372"/>
                <a:gd name="connsiteX667" fmla="*/ 1136076 w 1167625"/>
                <a:gd name="connsiteY667" fmla="*/ 363499 h 590372"/>
                <a:gd name="connsiteX668" fmla="*/ 1136605 w 1167625"/>
                <a:gd name="connsiteY668" fmla="*/ 367992 h 590372"/>
                <a:gd name="connsiteX669" fmla="*/ 1135632 w 1167625"/>
                <a:gd name="connsiteY669" fmla="*/ 369085 h 590372"/>
                <a:gd name="connsiteX670" fmla="*/ 1135632 w 1167625"/>
                <a:gd name="connsiteY670" fmla="*/ 369085 h 590372"/>
                <a:gd name="connsiteX671" fmla="*/ 1134660 w 1167625"/>
                <a:gd name="connsiteY671" fmla="*/ 367992 h 590372"/>
                <a:gd name="connsiteX672" fmla="*/ 1134949 w 1167625"/>
                <a:gd name="connsiteY672" fmla="*/ 365534 h 590372"/>
                <a:gd name="connsiteX673" fmla="*/ 1132696 w 1167625"/>
                <a:gd name="connsiteY673" fmla="*/ 363579 h 590372"/>
                <a:gd name="connsiteX674" fmla="*/ 1132696 w 1167625"/>
                <a:gd name="connsiteY674" fmla="*/ 363579 h 590372"/>
                <a:gd name="connsiteX675" fmla="*/ 1132696 w 1167625"/>
                <a:gd name="connsiteY675" fmla="*/ 363579 h 590372"/>
                <a:gd name="connsiteX676" fmla="*/ 1130444 w 1167625"/>
                <a:gd name="connsiteY676" fmla="*/ 365534 h 590372"/>
                <a:gd name="connsiteX677" fmla="*/ 1130669 w 1167625"/>
                <a:gd name="connsiteY677" fmla="*/ 367445 h 590372"/>
                <a:gd name="connsiteX678" fmla="*/ 1129210 w 1167625"/>
                <a:gd name="connsiteY678" fmla="*/ 369085 h 590372"/>
                <a:gd name="connsiteX679" fmla="*/ 1129210 w 1167625"/>
                <a:gd name="connsiteY679" fmla="*/ 369085 h 590372"/>
                <a:gd name="connsiteX680" fmla="*/ 1127751 w 1167625"/>
                <a:gd name="connsiteY680" fmla="*/ 367445 h 590372"/>
                <a:gd name="connsiteX681" fmla="*/ 1127977 w 1167625"/>
                <a:gd name="connsiteY681" fmla="*/ 365534 h 590372"/>
                <a:gd name="connsiteX682" fmla="*/ 1125725 w 1167625"/>
                <a:gd name="connsiteY682" fmla="*/ 363579 h 590372"/>
                <a:gd name="connsiteX683" fmla="*/ 1125725 w 1167625"/>
                <a:gd name="connsiteY683" fmla="*/ 363579 h 590372"/>
                <a:gd name="connsiteX684" fmla="*/ 1125725 w 1167625"/>
                <a:gd name="connsiteY684" fmla="*/ 363579 h 590372"/>
                <a:gd name="connsiteX685" fmla="*/ 1123472 w 1167625"/>
                <a:gd name="connsiteY685" fmla="*/ 365534 h 590372"/>
                <a:gd name="connsiteX686" fmla="*/ 1123761 w 1167625"/>
                <a:gd name="connsiteY686" fmla="*/ 367992 h 590372"/>
                <a:gd name="connsiteX687" fmla="*/ 1122788 w 1167625"/>
                <a:gd name="connsiteY687" fmla="*/ 369085 h 590372"/>
                <a:gd name="connsiteX688" fmla="*/ 1122788 w 1167625"/>
                <a:gd name="connsiteY688" fmla="*/ 369085 h 590372"/>
                <a:gd name="connsiteX689" fmla="*/ 1121816 w 1167625"/>
                <a:gd name="connsiteY689" fmla="*/ 367992 h 590372"/>
                <a:gd name="connsiteX690" fmla="*/ 1122106 w 1167625"/>
                <a:gd name="connsiteY690" fmla="*/ 365534 h 590372"/>
                <a:gd name="connsiteX691" fmla="*/ 1119854 w 1167625"/>
                <a:gd name="connsiteY691" fmla="*/ 363579 h 590372"/>
                <a:gd name="connsiteX692" fmla="*/ 1119854 w 1167625"/>
                <a:gd name="connsiteY692" fmla="*/ 363579 h 590372"/>
                <a:gd name="connsiteX693" fmla="*/ 1119854 w 1167625"/>
                <a:gd name="connsiteY693" fmla="*/ 363579 h 590372"/>
                <a:gd name="connsiteX694" fmla="*/ 1117601 w 1167625"/>
                <a:gd name="connsiteY694" fmla="*/ 365534 h 590372"/>
                <a:gd name="connsiteX695" fmla="*/ 1117890 w 1167625"/>
                <a:gd name="connsiteY695" fmla="*/ 367992 h 590372"/>
                <a:gd name="connsiteX696" fmla="*/ 1116918 w 1167625"/>
                <a:gd name="connsiteY696" fmla="*/ 369085 h 590372"/>
                <a:gd name="connsiteX697" fmla="*/ 1116918 w 1167625"/>
                <a:gd name="connsiteY697" fmla="*/ 369085 h 590372"/>
                <a:gd name="connsiteX698" fmla="*/ 1115945 w 1167625"/>
                <a:gd name="connsiteY698" fmla="*/ 367992 h 590372"/>
                <a:gd name="connsiteX699" fmla="*/ 1116235 w 1167625"/>
                <a:gd name="connsiteY699" fmla="*/ 365534 h 590372"/>
                <a:gd name="connsiteX700" fmla="*/ 1113983 w 1167625"/>
                <a:gd name="connsiteY700" fmla="*/ 363579 h 590372"/>
                <a:gd name="connsiteX701" fmla="*/ 1113983 w 1167625"/>
                <a:gd name="connsiteY701" fmla="*/ 363579 h 590372"/>
                <a:gd name="connsiteX702" fmla="*/ 1113983 w 1167625"/>
                <a:gd name="connsiteY702" fmla="*/ 363579 h 590372"/>
                <a:gd name="connsiteX703" fmla="*/ 1111730 w 1167625"/>
                <a:gd name="connsiteY703" fmla="*/ 365534 h 590372"/>
                <a:gd name="connsiteX704" fmla="*/ 1111989 w 1167625"/>
                <a:gd name="connsiteY704" fmla="*/ 367735 h 590372"/>
                <a:gd name="connsiteX705" fmla="*/ 1110788 w 1167625"/>
                <a:gd name="connsiteY705" fmla="*/ 369085 h 590372"/>
                <a:gd name="connsiteX706" fmla="*/ 1110788 w 1167625"/>
                <a:gd name="connsiteY706" fmla="*/ 369085 h 590372"/>
                <a:gd name="connsiteX707" fmla="*/ 1109579 w 1167625"/>
                <a:gd name="connsiteY707" fmla="*/ 367877 h 590372"/>
                <a:gd name="connsiteX708" fmla="*/ 1109579 w 1167625"/>
                <a:gd name="connsiteY708" fmla="*/ 355693 h 590372"/>
                <a:gd name="connsiteX709" fmla="*/ 1109762 w 1167625"/>
                <a:gd name="connsiteY709" fmla="*/ 355509 h 590372"/>
                <a:gd name="connsiteX710" fmla="*/ 1109762 w 1167625"/>
                <a:gd name="connsiteY710" fmla="*/ 355509 h 590372"/>
                <a:gd name="connsiteX711" fmla="*/ 1109946 w 1167625"/>
                <a:gd name="connsiteY711" fmla="*/ 355326 h 590372"/>
                <a:gd name="connsiteX712" fmla="*/ 1109946 w 1167625"/>
                <a:gd name="connsiteY712" fmla="*/ 353857 h 590372"/>
                <a:gd name="connsiteX713" fmla="*/ 1108294 w 1167625"/>
                <a:gd name="connsiteY713" fmla="*/ 352207 h 590372"/>
                <a:gd name="connsiteX714" fmla="*/ 1107499 w 1167625"/>
                <a:gd name="connsiteY714" fmla="*/ 352207 h 590372"/>
                <a:gd name="connsiteX715" fmla="*/ 1105113 w 1167625"/>
                <a:gd name="connsiteY715" fmla="*/ 350297 h 590372"/>
                <a:gd name="connsiteX716" fmla="*/ 1105039 w 1167625"/>
                <a:gd name="connsiteY716" fmla="*/ 349968 h 590372"/>
                <a:gd name="connsiteX717" fmla="*/ 1099441 w 1167625"/>
                <a:gd name="connsiteY717" fmla="*/ 349968 h 590372"/>
                <a:gd name="connsiteX718" fmla="*/ 1099223 w 1167625"/>
                <a:gd name="connsiteY718" fmla="*/ 350933 h 590372"/>
                <a:gd name="connsiteX719" fmla="*/ 1097633 w 1167625"/>
                <a:gd name="connsiteY719" fmla="*/ 352207 h 590372"/>
                <a:gd name="connsiteX720" fmla="*/ 1097633 w 1167625"/>
                <a:gd name="connsiteY720" fmla="*/ 352207 h 590372"/>
                <a:gd name="connsiteX721" fmla="*/ 1096001 w 1167625"/>
                <a:gd name="connsiteY721" fmla="*/ 353838 h 590372"/>
                <a:gd name="connsiteX722" fmla="*/ 1096001 w 1167625"/>
                <a:gd name="connsiteY722" fmla="*/ 355875 h 590372"/>
                <a:gd name="connsiteX723" fmla="*/ 1096369 w 1167625"/>
                <a:gd name="connsiteY723" fmla="*/ 356243 h 590372"/>
                <a:gd name="connsiteX724" fmla="*/ 1096369 w 1167625"/>
                <a:gd name="connsiteY724" fmla="*/ 356243 h 590372"/>
                <a:gd name="connsiteX725" fmla="*/ 1096736 w 1167625"/>
                <a:gd name="connsiteY725" fmla="*/ 356610 h 590372"/>
                <a:gd name="connsiteX726" fmla="*/ 1096736 w 1167625"/>
                <a:gd name="connsiteY726" fmla="*/ 369496 h 590372"/>
                <a:gd name="connsiteX727" fmla="*/ 1096045 w 1167625"/>
                <a:gd name="connsiteY727" fmla="*/ 370187 h 590372"/>
                <a:gd name="connsiteX728" fmla="*/ 1096045 w 1167625"/>
                <a:gd name="connsiteY728" fmla="*/ 370187 h 590372"/>
                <a:gd name="connsiteX729" fmla="*/ 1095358 w 1167625"/>
                <a:gd name="connsiteY729" fmla="*/ 369414 h 590372"/>
                <a:gd name="connsiteX730" fmla="*/ 1095686 w 1167625"/>
                <a:gd name="connsiteY730" fmla="*/ 366634 h 590372"/>
                <a:gd name="connsiteX731" fmla="*/ 1093434 w 1167625"/>
                <a:gd name="connsiteY731" fmla="*/ 364680 h 590372"/>
                <a:gd name="connsiteX732" fmla="*/ 1093434 w 1167625"/>
                <a:gd name="connsiteY732" fmla="*/ 364680 h 590372"/>
                <a:gd name="connsiteX733" fmla="*/ 1093434 w 1167625"/>
                <a:gd name="connsiteY733" fmla="*/ 364680 h 590372"/>
                <a:gd name="connsiteX734" fmla="*/ 1091181 w 1167625"/>
                <a:gd name="connsiteY734" fmla="*/ 366634 h 590372"/>
                <a:gd name="connsiteX735" fmla="*/ 1091470 w 1167625"/>
                <a:gd name="connsiteY735" fmla="*/ 369093 h 590372"/>
                <a:gd name="connsiteX736" fmla="*/ 1090498 w 1167625"/>
                <a:gd name="connsiteY736" fmla="*/ 370187 h 590372"/>
                <a:gd name="connsiteX737" fmla="*/ 1090498 w 1167625"/>
                <a:gd name="connsiteY737" fmla="*/ 370187 h 590372"/>
                <a:gd name="connsiteX738" fmla="*/ 1089526 w 1167625"/>
                <a:gd name="connsiteY738" fmla="*/ 369093 h 590372"/>
                <a:gd name="connsiteX739" fmla="*/ 1089814 w 1167625"/>
                <a:gd name="connsiteY739" fmla="*/ 366634 h 590372"/>
                <a:gd name="connsiteX740" fmla="*/ 1087562 w 1167625"/>
                <a:gd name="connsiteY740" fmla="*/ 364680 h 590372"/>
                <a:gd name="connsiteX741" fmla="*/ 1087562 w 1167625"/>
                <a:gd name="connsiteY741" fmla="*/ 364680 h 590372"/>
                <a:gd name="connsiteX742" fmla="*/ 1087562 w 1167625"/>
                <a:gd name="connsiteY742" fmla="*/ 364680 h 590372"/>
                <a:gd name="connsiteX743" fmla="*/ 1085309 w 1167625"/>
                <a:gd name="connsiteY743" fmla="*/ 366634 h 590372"/>
                <a:gd name="connsiteX744" fmla="*/ 1085578 w 1167625"/>
                <a:gd name="connsiteY744" fmla="*/ 368911 h 590372"/>
                <a:gd name="connsiteX745" fmla="*/ 1084443 w 1167625"/>
                <a:gd name="connsiteY745" fmla="*/ 370187 h 590372"/>
                <a:gd name="connsiteX746" fmla="*/ 1084443 w 1167625"/>
                <a:gd name="connsiteY746" fmla="*/ 370187 h 590372"/>
                <a:gd name="connsiteX747" fmla="*/ 1083308 w 1167625"/>
                <a:gd name="connsiteY747" fmla="*/ 368911 h 590372"/>
                <a:gd name="connsiteX748" fmla="*/ 1083577 w 1167625"/>
                <a:gd name="connsiteY748" fmla="*/ 366634 h 590372"/>
                <a:gd name="connsiteX749" fmla="*/ 1081325 w 1167625"/>
                <a:gd name="connsiteY749" fmla="*/ 364680 h 590372"/>
                <a:gd name="connsiteX750" fmla="*/ 1081325 w 1167625"/>
                <a:gd name="connsiteY750" fmla="*/ 364680 h 590372"/>
                <a:gd name="connsiteX751" fmla="*/ 1081325 w 1167625"/>
                <a:gd name="connsiteY751" fmla="*/ 364680 h 590372"/>
                <a:gd name="connsiteX752" fmla="*/ 1079072 w 1167625"/>
                <a:gd name="connsiteY752" fmla="*/ 366634 h 590372"/>
                <a:gd name="connsiteX753" fmla="*/ 1079340 w 1167625"/>
                <a:gd name="connsiteY753" fmla="*/ 368911 h 590372"/>
                <a:gd name="connsiteX754" fmla="*/ 1078205 w 1167625"/>
                <a:gd name="connsiteY754" fmla="*/ 370187 h 590372"/>
                <a:gd name="connsiteX755" fmla="*/ 1078205 w 1167625"/>
                <a:gd name="connsiteY755" fmla="*/ 370187 h 590372"/>
                <a:gd name="connsiteX756" fmla="*/ 1077071 w 1167625"/>
                <a:gd name="connsiteY756" fmla="*/ 368911 h 590372"/>
                <a:gd name="connsiteX757" fmla="*/ 1077339 w 1167625"/>
                <a:gd name="connsiteY757" fmla="*/ 366634 h 590372"/>
                <a:gd name="connsiteX758" fmla="*/ 1075086 w 1167625"/>
                <a:gd name="connsiteY758" fmla="*/ 364680 h 590372"/>
                <a:gd name="connsiteX759" fmla="*/ 1075086 w 1167625"/>
                <a:gd name="connsiteY759" fmla="*/ 364680 h 590372"/>
                <a:gd name="connsiteX760" fmla="*/ 1075086 w 1167625"/>
                <a:gd name="connsiteY760" fmla="*/ 364680 h 590372"/>
                <a:gd name="connsiteX761" fmla="*/ 1072834 w 1167625"/>
                <a:gd name="connsiteY761" fmla="*/ 366634 h 590372"/>
                <a:gd name="connsiteX762" fmla="*/ 1073122 w 1167625"/>
                <a:gd name="connsiteY762" fmla="*/ 369093 h 590372"/>
                <a:gd name="connsiteX763" fmla="*/ 1072150 w 1167625"/>
                <a:gd name="connsiteY763" fmla="*/ 370187 h 590372"/>
                <a:gd name="connsiteX764" fmla="*/ 1072150 w 1167625"/>
                <a:gd name="connsiteY764" fmla="*/ 370187 h 590372"/>
                <a:gd name="connsiteX765" fmla="*/ 1071178 w 1167625"/>
                <a:gd name="connsiteY765" fmla="*/ 369093 h 590372"/>
                <a:gd name="connsiteX766" fmla="*/ 1071468 w 1167625"/>
                <a:gd name="connsiteY766" fmla="*/ 366634 h 590372"/>
                <a:gd name="connsiteX767" fmla="*/ 1069215 w 1167625"/>
                <a:gd name="connsiteY767" fmla="*/ 364680 h 590372"/>
                <a:gd name="connsiteX768" fmla="*/ 1069215 w 1167625"/>
                <a:gd name="connsiteY768" fmla="*/ 364680 h 590372"/>
                <a:gd name="connsiteX769" fmla="*/ 1069215 w 1167625"/>
                <a:gd name="connsiteY769" fmla="*/ 364680 h 590372"/>
                <a:gd name="connsiteX770" fmla="*/ 1066963 w 1167625"/>
                <a:gd name="connsiteY770" fmla="*/ 366634 h 590372"/>
                <a:gd name="connsiteX771" fmla="*/ 1067251 w 1167625"/>
                <a:gd name="connsiteY771" fmla="*/ 369093 h 590372"/>
                <a:gd name="connsiteX772" fmla="*/ 1066279 w 1167625"/>
                <a:gd name="connsiteY772" fmla="*/ 370187 h 590372"/>
                <a:gd name="connsiteX773" fmla="*/ 1066279 w 1167625"/>
                <a:gd name="connsiteY773" fmla="*/ 370187 h 590372"/>
                <a:gd name="connsiteX774" fmla="*/ 1065307 w 1167625"/>
                <a:gd name="connsiteY774" fmla="*/ 369093 h 590372"/>
                <a:gd name="connsiteX775" fmla="*/ 1065596 w 1167625"/>
                <a:gd name="connsiteY775" fmla="*/ 366634 h 590372"/>
                <a:gd name="connsiteX776" fmla="*/ 1063343 w 1167625"/>
                <a:gd name="connsiteY776" fmla="*/ 364680 h 590372"/>
                <a:gd name="connsiteX777" fmla="*/ 1063343 w 1167625"/>
                <a:gd name="connsiteY777" fmla="*/ 364680 h 590372"/>
                <a:gd name="connsiteX778" fmla="*/ 1063343 w 1167625"/>
                <a:gd name="connsiteY778" fmla="*/ 364680 h 590372"/>
                <a:gd name="connsiteX779" fmla="*/ 1061092 w 1167625"/>
                <a:gd name="connsiteY779" fmla="*/ 366634 h 590372"/>
                <a:gd name="connsiteX780" fmla="*/ 1061381 w 1167625"/>
                <a:gd name="connsiteY780" fmla="*/ 369093 h 590372"/>
                <a:gd name="connsiteX781" fmla="*/ 1060408 w 1167625"/>
                <a:gd name="connsiteY781" fmla="*/ 370187 h 590372"/>
                <a:gd name="connsiteX782" fmla="*/ 1060408 w 1167625"/>
                <a:gd name="connsiteY782" fmla="*/ 370187 h 590372"/>
                <a:gd name="connsiteX783" fmla="*/ 1059436 w 1167625"/>
                <a:gd name="connsiteY783" fmla="*/ 369093 h 590372"/>
                <a:gd name="connsiteX784" fmla="*/ 1059948 w 1167625"/>
                <a:gd name="connsiteY784" fmla="*/ 364747 h 590372"/>
                <a:gd name="connsiteX785" fmla="*/ 1059259 w 1167625"/>
                <a:gd name="connsiteY785" fmla="*/ 364148 h 590372"/>
                <a:gd name="connsiteX786" fmla="*/ 1059259 w 1167625"/>
                <a:gd name="connsiteY786" fmla="*/ 364148 h 590372"/>
                <a:gd name="connsiteX787" fmla="*/ 1058573 w 1167625"/>
                <a:gd name="connsiteY787" fmla="*/ 363601 h 590372"/>
                <a:gd name="connsiteX788" fmla="*/ 1058573 w 1167625"/>
                <a:gd name="connsiteY788" fmla="*/ 292394 h 590372"/>
                <a:gd name="connsiteX789" fmla="*/ 1057840 w 1167625"/>
                <a:gd name="connsiteY789" fmla="*/ 282121 h 590372"/>
                <a:gd name="connsiteX790" fmla="*/ 1057840 w 1167625"/>
                <a:gd name="connsiteY790" fmla="*/ 281386 h 590372"/>
                <a:gd name="connsiteX791" fmla="*/ 1058573 w 1167625"/>
                <a:gd name="connsiteY791" fmla="*/ 280653 h 590372"/>
                <a:gd name="connsiteX792" fmla="*/ 1058573 w 1167625"/>
                <a:gd name="connsiteY792" fmla="*/ 280653 h 590372"/>
                <a:gd name="connsiteX793" fmla="*/ 1059308 w 1167625"/>
                <a:gd name="connsiteY793" fmla="*/ 279918 h 590372"/>
                <a:gd name="connsiteX794" fmla="*/ 1059308 w 1167625"/>
                <a:gd name="connsiteY794" fmla="*/ 278267 h 590372"/>
                <a:gd name="connsiteX795" fmla="*/ 1059857 w 1167625"/>
                <a:gd name="connsiteY795" fmla="*/ 277716 h 590372"/>
                <a:gd name="connsiteX796" fmla="*/ 1059857 w 1167625"/>
                <a:gd name="connsiteY796" fmla="*/ 277716 h 590372"/>
                <a:gd name="connsiteX797" fmla="*/ 1060408 w 1167625"/>
                <a:gd name="connsiteY797" fmla="*/ 277167 h 590372"/>
                <a:gd name="connsiteX798" fmla="*/ 1060408 w 1167625"/>
                <a:gd name="connsiteY798" fmla="*/ 270644 h 590372"/>
                <a:gd name="connsiteX799" fmla="*/ 1059775 w 1167625"/>
                <a:gd name="connsiteY799" fmla="*/ 270011 h 590372"/>
                <a:gd name="connsiteX800" fmla="*/ 1059775 w 1167625"/>
                <a:gd name="connsiteY800" fmla="*/ 270011 h 590372"/>
                <a:gd name="connsiteX801" fmla="*/ 1059170 w 1167625"/>
                <a:gd name="connsiteY801" fmla="*/ 269564 h 590372"/>
                <a:gd name="connsiteX802" fmla="*/ 1057890 w 1167625"/>
                <a:gd name="connsiteY802" fmla="*/ 265401 h 590372"/>
                <a:gd name="connsiteX803" fmla="*/ 1057820 w 1167625"/>
                <a:gd name="connsiteY803" fmla="*/ 265075 h 590372"/>
                <a:gd name="connsiteX804" fmla="*/ 1057820 w 1167625"/>
                <a:gd name="connsiteY804" fmla="*/ 265075 h 590372"/>
                <a:gd name="connsiteX805" fmla="*/ 1054190 w 1167625"/>
                <a:gd name="connsiteY805" fmla="*/ 265075 h 590372"/>
                <a:gd name="connsiteX806" fmla="*/ 1054190 w 1167625"/>
                <a:gd name="connsiteY806" fmla="*/ 265075 h 590372"/>
                <a:gd name="connsiteX807" fmla="*/ 1054122 w 1167625"/>
                <a:gd name="connsiteY807" fmla="*/ 265401 h 590372"/>
                <a:gd name="connsiteX808" fmla="*/ 1052840 w 1167625"/>
                <a:gd name="connsiteY808" fmla="*/ 269564 h 590372"/>
                <a:gd name="connsiteX809" fmla="*/ 1052235 w 1167625"/>
                <a:gd name="connsiteY809" fmla="*/ 270011 h 590372"/>
                <a:gd name="connsiteX810" fmla="*/ 1052180 w 1167625"/>
                <a:gd name="connsiteY810" fmla="*/ 270011 h 590372"/>
                <a:gd name="connsiteX811" fmla="*/ 1051601 w 1167625"/>
                <a:gd name="connsiteY811" fmla="*/ 270589 h 590372"/>
                <a:gd name="connsiteX812" fmla="*/ 1051601 w 1167625"/>
                <a:gd name="connsiteY812" fmla="*/ 270589 h 590372"/>
                <a:gd name="connsiteX813" fmla="*/ 1050789 w 1167625"/>
                <a:gd name="connsiteY813" fmla="*/ 271117 h 590372"/>
                <a:gd name="connsiteX814" fmla="*/ 1048699 w 1167625"/>
                <a:gd name="connsiteY814" fmla="*/ 270189 h 590372"/>
                <a:gd name="connsiteX815" fmla="*/ 1047861 w 1167625"/>
                <a:gd name="connsiteY815" fmla="*/ 270011 h 590372"/>
                <a:gd name="connsiteX816" fmla="*/ 1047399 w 1167625"/>
                <a:gd name="connsiteY816" fmla="*/ 270011 h 590372"/>
                <a:gd name="connsiteX817" fmla="*/ 1043162 w 1167625"/>
                <a:gd name="connsiteY817" fmla="*/ 265773 h 590372"/>
                <a:gd name="connsiteX818" fmla="*/ 1043162 w 1167625"/>
                <a:gd name="connsiteY818" fmla="*/ 258268 h 590372"/>
                <a:gd name="connsiteX819" fmla="*/ 1042061 w 1167625"/>
                <a:gd name="connsiteY819" fmla="*/ 257168 h 590372"/>
                <a:gd name="connsiteX820" fmla="*/ 1042061 w 1167625"/>
                <a:gd name="connsiteY820" fmla="*/ 257168 h 590372"/>
                <a:gd name="connsiteX821" fmla="*/ 1040960 w 1167625"/>
                <a:gd name="connsiteY821" fmla="*/ 256067 h 590372"/>
                <a:gd name="connsiteX822" fmla="*/ 1040960 w 1167625"/>
                <a:gd name="connsiteY822" fmla="*/ 236659 h 590372"/>
                <a:gd name="connsiteX823" fmla="*/ 1040553 w 1167625"/>
                <a:gd name="connsiteY823" fmla="*/ 236253 h 590372"/>
                <a:gd name="connsiteX824" fmla="*/ 1040553 w 1167625"/>
                <a:gd name="connsiteY824" fmla="*/ 236253 h 590372"/>
                <a:gd name="connsiteX825" fmla="*/ 1040156 w 1167625"/>
                <a:gd name="connsiteY825" fmla="*/ 235933 h 590372"/>
                <a:gd name="connsiteX826" fmla="*/ 1038865 w 1167625"/>
                <a:gd name="connsiteY826" fmla="*/ 230126 h 590372"/>
                <a:gd name="connsiteX827" fmla="*/ 1038268 w 1167625"/>
                <a:gd name="connsiteY827" fmla="*/ 229647 h 590372"/>
                <a:gd name="connsiteX828" fmla="*/ 1038268 w 1167625"/>
                <a:gd name="connsiteY828" fmla="*/ 229647 h 590372"/>
                <a:gd name="connsiteX829" fmla="*/ 1037658 w 1167625"/>
                <a:gd name="connsiteY829" fmla="*/ 229036 h 590372"/>
                <a:gd name="connsiteX830" fmla="*/ 1037658 w 1167625"/>
                <a:gd name="connsiteY830" fmla="*/ 219739 h 590372"/>
                <a:gd name="connsiteX831" fmla="*/ 1038024 w 1167625"/>
                <a:gd name="connsiteY831" fmla="*/ 219373 h 590372"/>
                <a:gd name="connsiteX832" fmla="*/ 1038024 w 1167625"/>
                <a:gd name="connsiteY832" fmla="*/ 219373 h 590372"/>
                <a:gd name="connsiteX833" fmla="*/ 1038391 w 1167625"/>
                <a:gd name="connsiteY833" fmla="*/ 219006 h 590372"/>
                <a:gd name="connsiteX834" fmla="*/ 1038391 w 1167625"/>
                <a:gd name="connsiteY834" fmla="*/ 215153 h 590372"/>
                <a:gd name="connsiteX835" fmla="*/ 1038942 w 1167625"/>
                <a:gd name="connsiteY835" fmla="*/ 214602 h 590372"/>
                <a:gd name="connsiteX836" fmla="*/ 1038942 w 1167625"/>
                <a:gd name="connsiteY836" fmla="*/ 214602 h 590372"/>
                <a:gd name="connsiteX837" fmla="*/ 1039492 w 1167625"/>
                <a:gd name="connsiteY837" fmla="*/ 214052 h 590372"/>
                <a:gd name="connsiteX838" fmla="*/ 1039492 w 1167625"/>
                <a:gd name="connsiteY838" fmla="*/ 208547 h 590372"/>
                <a:gd name="connsiteX839" fmla="*/ 1038942 w 1167625"/>
                <a:gd name="connsiteY839" fmla="*/ 207997 h 590372"/>
                <a:gd name="connsiteX840" fmla="*/ 1038942 w 1167625"/>
                <a:gd name="connsiteY840" fmla="*/ 207997 h 590372"/>
                <a:gd name="connsiteX841" fmla="*/ 1038391 w 1167625"/>
                <a:gd name="connsiteY841" fmla="*/ 207446 h 590372"/>
                <a:gd name="connsiteX842" fmla="*/ 1038391 w 1167625"/>
                <a:gd name="connsiteY842" fmla="*/ 193271 h 590372"/>
                <a:gd name="connsiteX843" fmla="*/ 1038710 w 1167625"/>
                <a:gd name="connsiteY843" fmla="*/ 192952 h 590372"/>
                <a:gd name="connsiteX844" fmla="*/ 1038710 w 1167625"/>
                <a:gd name="connsiteY844" fmla="*/ 192952 h 590372"/>
                <a:gd name="connsiteX845" fmla="*/ 1039019 w 1167625"/>
                <a:gd name="connsiteY845" fmla="*/ 192552 h 590372"/>
                <a:gd name="connsiteX846" fmla="*/ 1037658 w 1167625"/>
                <a:gd name="connsiteY846" fmla="*/ 187449 h 590372"/>
                <a:gd name="connsiteX847" fmla="*/ 1036076 w 1167625"/>
                <a:gd name="connsiteY847" fmla="*/ 182930 h 590372"/>
                <a:gd name="connsiteX848" fmla="*/ 1032101 w 1167625"/>
                <a:gd name="connsiteY848" fmla="*/ 180110 h 590372"/>
                <a:gd name="connsiteX849" fmla="*/ 1032101 w 1167625"/>
                <a:gd name="connsiteY849" fmla="*/ 180110 h 590372"/>
                <a:gd name="connsiteX850" fmla="*/ 1027935 w 1167625"/>
                <a:gd name="connsiteY850" fmla="*/ 176536 h 590372"/>
                <a:gd name="connsiteX851" fmla="*/ 1018966 w 1167625"/>
                <a:gd name="connsiteY851" fmla="*/ 118062 h 590372"/>
                <a:gd name="connsiteX852" fmla="*/ 1020535 w 1167625"/>
                <a:gd name="connsiteY852" fmla="*/ 117184 h 590372"/>
                <a:gd name="connsiteX853" fmla="*/ 1020535 w 1167625"/>
                <a:gd name="connsiteY853" fmla="*/ 117184 h 590372"/>
                <a:gd name="connsiteX854" fmla="*/ 1022054 w 1167625"/>
                <a:gd name="connsiteY854" fmla="*/ 116114 h 590372"/>
                <a:gd name="connsiteX855" fmla="*/ 1021512 w 1167625"/>
                <a:gd name="connsiteY855" fmla="*/ 114671 h 590372"/>
                <a:gd name="connsiteX856" fmla="*/ 1021996 w 1167625"/>
                <a:gd name="connsiteY856" fmla="*/ 113085 h 590372"/>
                <a:gd name="connsiteX857" fmla="*/ 1022081 w 1167625"/>
                <a:gd name="connsiteY857" fmla="*/ 113024 h 590372"/>
                <a:gd name="connsiteX858" fmla="*/ 1021128 w 1167625"/>
                <a:gd name="connsiteY858" fmla="*/ 110310 h 590372"/>
                <a:gd name="connsiteX859" fmla="*/ 1020731 w 1167625"/>
                <a:gd name="connsiteY859" fmla="*/ 110332 h 590372"/>
                <a:gd name="connsiteX860" fmla="*/ 1019435 w 1167625"/>
                <a:gd name="connsiteY860" fmla="*/ 109363 h 590372"/>
                <a:gd name="connsiteX861" fmla="*/ 1019435 w 1167625"/>
                <a:gd name="connsiteY861" fmla="*/ 109363 h 590372"/>
                <a:gd name="connsiteX862" fmla="*/ 1016983 w 1167625"/>
                <a:gd name="connsiteY862" fmla="*/ 109363 h 590372"/>
                <a:gd name="connsiteX863" fmla="*/ 1016983 w 1167625"/>
                <a:gd name="connsiteY863" fmla="*/ 109363 h 590372"/>
                <a:gd name="connsiteX864" fmla="*/ 1015688 w 1167625"/>
                <a:gd name="connsiteY864" fmla="*/ 110332 h 590372"/>
                <a:gd name="connsiteX865" fmla="*/ 1015292 w 1167625"/>
                <a:gd name="connsiteY865" fmla="*/ 110310 h 590372"/>
                <a:gd name="connsiteX866" fmla="*/ 1014338 w 1167625"/>
                <a:gd name="connsiteY866" fmla="*/ 113024 h 590372"/>
                <a:gd name="connsiteX867" fmla="*/ 1014424 w 1167625"/>
                <a:gd name="connsiteY867" fmla="*/ 113085 h 590372"/>
                <a:gd name="connsiteX868" fmla="*/ 1014908 w 1167625"/>
                <a:gd name="connsiteY868" fmla="*/ 114671 h 590372"/>
                <a:gd name="connsiteX869" fmla="*/ 1014366 w 1167625"/>
                <a:gd name="connsiteY869" fmla="*/ 116114 h 590372"/>
                <a:gd name="connsiteX870" fmla="*/ 1015885 w 1167625"/>
                <a:gd name="connsiteY870" fmla="*/ 117184 h 590372"/>
                <a:gd name="connsiteX871" fmla="*/ 1015885 w 1167625"/>
                <a:gd name="connsiteY871" fmla="*/ 117184 h 590372"/>
                <a:gd name="connsiteX872" fmla="*/ 1017454 w 1167625"/>
                <a:gd name="connsiteY872" fmla="*/ 118062 h 590372"/>
                <a:gd name="connsiteX873" fmla="*/ 1008453 w 1167625"/>
                <a:gd name="connsiteY873" fmla="*/ 176734 h 590372"/>
                <a:gd name="connsiteX874" fmla="*/ 1004520 w 1167625"/>
                <a:gd name="connsiteY874" fmla="*/ 180110 h 590372"/>
                <a:gd name="connsiteX875" fmla="*/ 1004520 w 1167625"/>
                <a:gd name="connsiteY875" fmla="*/ 180110 h 590372"/>
                <a:gd name="connsiteX876" fmla="*/ 1000765 w 1167625"/>
                <a:gd name="connsiteY876" fmla="*/ 182774 h 590372"/>
                <a:gd name="connsiteX877" fmla="*/ 999129 w 1167625"/>
                <a:gd name="connsiteY877" fmla="*/ 187449 h 590372"/>
                <a:gd name="connsiteX878" fmla="*/ 997767 w 1167625"/>
                <a:gd name="connsiteY878" fmla="*/ 192552 h 590372"/>
                <a:gd name="connsiteX879" fmla="*/ 998076 w 1167625"/>
                <a:gd name="connsiteY879" fmla="*/ 192952 h 590372"/>
                <a:gd name="connsiteX880" fmla="*/ 998076 w 1167625"/>
                <a:gd name="connsiteY880" fmla="*/ 192952 h 590372"/>
                <a:gd name="connsiteX881" fmla="*/ 998394 w 1167625"/>
                <a:gd name="connsiteY881" fmla="*/ 193271 h 590372"/>
                <a:gd name="connsiteX882" fmla="*/ 998394 w 1167625"/>
                <a:gd name="connsiteY882" fmla="*/ 207446 h 590372"/>
                <a:gd name="connsiteX883" fmla="*/ 997845 w 1167625"/>
                <a:gd name="connsiteY883" fmla="*/ 207997 h 590372"/>
                <a:gd name="connsiteX884" fmla="*/ 997845 w 1167625"/>
                <a:gd name="connsiteY884" fmla="*/ 207997 h 590372"/>
                <a:gd name="connsiteX885" fmla="*/ 997294 w 1167625"/>
                <a:gd name="connsiteY885" fmla="*/ 208547 h 590372"/>
                <a:gd name="connsiteX886" fmla="*/ 997294 w 1167625"/>
                <a:gd name="connsiteY886" fmla="*/ 214052 h 590372"/>
                <a:gd name="connsiteX887" fmla="*/ 997845 w 1167625"/>
                <a:gd name="connsiteY887" fmla="*/ 214602 h 590372"/>
                <a:gd name="connsiteX888" fmla="*/ 997845 w 1167625"/>
                <a:gd name="connsiteY888" fmla="*/ 214602 h 590372"/>
                <a:gd name="connsiteX889" fmla="*/ 998394 w 1167625"/>
                <a:gd name="connsiteY889" fmla="*/ 215153 h 590372"/>
                <a:gd name="connsiteX890" fmla="*/ 998394 w 1167625"/>
                <a:gd name="connsiteY890" fmla="*/ 219006 h 590372"/>
                <a:gd name="connsiteX891" fmla="*/ 998762 w 1167625"/>
                <a:gd name="connsiteY891" fmla="*/ 219373 h 590372"/>
                <a:gd name="connsiteX892" fmla="*/ 998762 w 1167625"/>
                <a:gd name="connsiteY892" fmla="*/ 219373 h 590372"/>
                <a:gd name="connsiteX893" fmla="*/ 999129 w 1167625"/>
                <a:gd name="connsiteY893" fmla="*/ 219739 h 590372"/>
                <a:gd name="connsiteX894" fmla="*/ 999129 w 1167625"/>
                <a:gd name="connsiteY894" fmla="*/ 230136 h 590372"/>
                <a:gd name="connsiteX895" fmla="*/ 998518 w 1167625"/>
                <a:gd name="connsiteY895" fmla="*/ 230748 h 590372"/>
                <a:gd name="connsiteX896" fmla="*/ 998518 w 1167625"/>
                <a:gd name="connsiteY896" fmla="*/ 230748 h 590372"/>
                <a:gd name="connsiteX897" fmla="*/ 997922 w 1167625"/>
                <a:gd name="connsiteY897" fmla="*/ 231227 h 590372"/>
                <a:gd name="connsiteX898" fmla="*/ 996667 w 1167625"/>
                <a:gd name="connsiteY898" fmla="*/ 236874 h 590372"/>
                <a:gd name="connsiteX899" fmla="*/ 996070 w 1167625"/>
                <a:gd name="connsiteY899" fmla="*/ 237353 h 590372"/>
                <a:gd name="connsiteX900" fmla="*/ 996070 w 1167625"/>
                <a:gd name="connsiteY900" fmla="*/ 237353 h 590372"/>
                <a:gd name="connsiteX901" fmla="*/ 995460 w 1167625"/>
                <a:gd name="connsiteY901" fmla="*/ 237963 h 590372"/>
                <a:gd name="connsiteX902" fmla="*/ 995460 w 1167625"/>
                <a:gd name="connsiteY902" fmla="*/ 257535 h 590372"/>
                <a:gd name="connsiteX903" fmla="*/ 994725 w 1167625"/>
                <a:gd name="connsiteY903" fmla="*/ 258268 h 590372"/>
                <a:gd name="connsiteX904" fmla="*/ 994725 w 1167625"/>
                <a:gd name="connsiteY904" fmla="*/ 258268 h 590372"/>
                <a:gd name="connsiteX905" fmla="*/ 993992 w 1167625"/>
                <a:gd name="connsiteY905" fmla="*/ 259003 h 590372"/>
                <a:gd name="connsiteX906" fmla="*/ 993992 w 1167625"/>
                <a:gd name="connsiteY906" fmla="*/ 269295 h 590372"/>
                <a:gd name="connsiteX907" fmla="*/ 992176 w 1167625"/>
                <a:gd name="connsiteY907" fmla="*/ 271112 h 590372"/>
                <a:gd name="connsiteX908" fmla="*/ 992176 w 1167625"/>
                <a:gd name="connsiteY908" fmla="*/ 271112 h 590372"/>
                <a:gd name="connsiteX909" fmla="*/ 991437 w 1167625"/>
                <a:gd name="connsiteY909" fmla="*/ 271268 h 590372"/>
                <a:gd name="connsiteX910" fmla="*/ 989300 w 1167625"/>
                <a:gd name="connsiteY910" fmla="*/ 272218 h 590372"/>
                <a:gd name="connsiteX911" fmla="*/ 988488 w 1167625"/>
                <a:gd name="connsiteY911" fmla="*/ 271689 h 590372"/>
                <a:gd name="connsiteX912" fmla="*/ 988488 w 1167625"/>
                <a:gd name="connsiteY912" fmla="*/ 271689 h 590372"/>
                <a:gd name="connsiteX913" fmla="*/ 987909 w 1167625"/>
                <a:gd name="connsiteY913" fmla="*/ 271112 h 590372"/>
                <a:gd name="connsiteX914" fmla="*/ 987854 w 1167625"/>
                <a:gd name="connsiteY914" fmla="*/ 271112 h 590372"/>
                <a:gd name="connsiteX915" fmla="*/ 987249 w 1167625"/>
                <a:gd name="connsiteY915" fmla="*/ 270665 h 590372"/>
                <a:gd name="connsiteX916" fmla="*/ 985968 w 1167625"/>
                <a:gd name="connsiteY916" fmla="*/ 266502 h 590372"/>
                <a:gd name="connsiteX917" fmla="*/ 985899 w 1167625"/>
                <a:gd name="connsiteY917" fmla="*/ 266175 h 590372"/>
                <a:gd name="connsiteX918" fmla="*/ 985899 w 1167625"/>
                <a:gd name="connsiteY918" fmla="*/ 266175 h 590372"/>
                <a:gd name="connsiteX919" fmla="*/ 982268 w 1167625"/>
                <a:gd name="connsiteY919" fmla="*/ 266175 h 590372"/>
                <a:gd name="connsiteX920" fmla="*/ 982268 w 1167625"/>
                <a:gd name="connsiteY920" fmla="*/ 266175 h 590372"/>
                <a:gd name="connsiteX921" fmla="*/ 982200 w 1167625"/>
                <a:gd name="connsiteY921" fmla="*/ 266502 h 590372"/>
                <a:gd name="connsiteX922" fmla="*/ 980919 w 1167625"/>
                <a:gd name="connsiteY922" fmla="*/ 270665 h 590372"/>
                <a:gd name="connsiteX923" fmla="*/ 980313 w 1167625"/>
                <a:gd name="connsiteY923" fmla="*/ 271112 h 590372"/>
                <a:gd name="connsiteX924" fmla="*/ 980313 w 1167625"/>
                <a:gd name="connsiteY924" fmla="*/ 271112 h 590372"/>
                <a:gd name="connsiteX925" fmla="*/ 979681 w 1167625"/>
                <a:gd name="connsiteY925" fmla="*/ 271745 h 590372"/>
                <a:gd name="connsiteX926" fmla="*/ 979681 w 1167625"/>
                <a:gd name="connsiteY926" fmla="*/ 278267 h 590372"/>
                <a:gd name="connsiteX927" fmla="*/ 980231 w 1167625"/>
                <a:gd name="connsiteY927" fmla="*/ 278817 h 590372"/>
                <a:gd name="connsiteX928" fmla="*/ 980231 w 1167625"/>
                <a:gd name="connsiteY928" fmla="*/ 278817 h 590372"/>
                <a:gd name="connsiteX929" fmla="*/ 980782 w 1167625"/>
                <a:gd name="connsiteY929" fmla="*/ 279368 h 590372"/>
                <a:gd name="connsiteX930" fmla="*/ 980782 w 1167625"/>
                <a:gd name="connsiteY930" fmla="*/ 281019 h 590372"/>
                <a:gd name="connsiteX931" fmla="*/ 981515 w 1167625"/>
                <a:gd name="connsiteY931" fmla="*/ 281753 h 590372"/>
                <a:gd name="connsiteX932" fmla="*/ 981515 w 1167625"/>
                <a:gd name="connsiteY932" fmla="*/ 281753 h 590372"/>
                <a:gd name="connsiteX933" fmla="*/ 982250 w 1167625"/>
                <a:gd name="connsiteY933" fmla="*/ 282487 h 590372"/>
                <a:gd name="connsiteX934" fmla="*/ 982250 w 1167625"/>
                <a:gd name="connsiteY934" fmla="*/ 283221 h 590372"/>
                <a:gd name="connsiteX935" fmla="*/ 981515 w 1167625"/>
                <a:gd name="connsiteY935" fmla="*/ 293495 h 590372"/>
                <a:gd name="connsiteX936" fmla="*/ 981515 w 1167625"/>
                <a:gd name="connsiteY936" fmla="*/ 370229 h 590372"/>
                <a:gd name="connsiteX937" fmla="*/ 980825 w 1167625"/>
                <a:gd name="connsiteY937" fmla="*/ 370921 h 590372"/>
                <a:gd name="connsiteX938" fmla="*/ 980825 w 1167625"/>
                <a:gd name="connsiteY938" fmla="*/ 370921 h 590372"/>
                <a:gd name="connsiteX939" fmla="*/ 980139 w 1167625"/>
                <a:gd name="connsiteY939" fmla="*/ 370149 h 590372"/>
                <a:gd name="connsiteX940" fmla="*/ 980465 w 1167625"/>
                <a:gd name="connsiteY940" fmla="*/ 367369 h 590372"/>
                <a:gd name="connsiteX941" fmla="*/ 978213 w 1167625"/>
                <a:gd name="connsiteY941" fmla="*/ 365413 h 590372"/>
                <a:gd name="connsiteX942" fmla="*/ 978213 w 1167625"/>
                <a:gd name="connsiteY942" fmla="*/ 365413 h 590372"/>
                <a:gd name="connsiteX943" fmla="*/ 978213 w 1167625"/>
                <a:gd name="connsiteY943" fmla="*/ 365413 h 590372"/>
                <a:gd name="connsiteX944" fmla="*/ 975960 w 1167625"/>
                <a:gd name="connsiteY944" fmla="*/ 367369 h 590372"/>
                <a:gd name="connsiteX945" fmla="*/ 976249 w 1167625"/>
                <a:gd name="connsiteY945" fmla="*/ 369828 h 590372"/>
                <a:gd name="connsiteX946" fmla="*/ 975277 w 1167625"/>
                <a:gd name="connsiteY946" fmla="*/ 370921 h 590372"/>
                <a:gd name="connsiteX947" fmla="*/ 975277 w 1167625"/>
                <a:gd name="connsiteY947" fmla="*/ 370921 h 590372"/>
                <a:gd name="connsiteX948" fmla="*/ 974305 w 1167625"/>
                <a:gd name="connsiteY948" fmla="*/ 369828 h 590372"/>
                <a:gd name="connsiteX949" fmla="*/ 974595 w 1167625"/>
                <a:gd name="connsiteY949" fmla="*/ 367369 h 590372"/>
                <a:gd name="connsiteX950" fmla="*/ 972342 w 1167625"/>
                <a:gd name="connsiteY950" fmla="*/ 365413 h 590372"/>
                <a:gd name="connsiteX951" fmla="*/ 972342 w 1167625"/>
                <a:gd name="connsiteY951" fmla="*/ 365413 h 590372"/>
                <a:gd name="connsiteX952" fmla="*/ 972342 w 1167625"/>
                <a:gd name="connsiteY952" fmla="*/ 365413 h 590372"/>
                <a:gd name="connsiteX953" fmla="*/ 970089 w 1167625"/>
                <a:gd name="connsiteY953" fmla="*/ 367369 h 590372"/>
                <a:gd name="connsiteX954" fmla="*/ 970378 w 1167625"/>
                <a:gd name="connsiteY954" fmla="*/ 369828 h 590372"/>
                <a:gd name="connsiteX955" fmla="*/ 969406 w 1167625"/>
                <a:gd name="connsiteY955" fmla="*/ 370921 h 590372"/>
                <a:gd name="connsiteX956" fmla="*/ 969406 w 1167625"/>
                <a:gd name="connsiteY956" fmla="*/ 370921 h 590372"/>
                <a:gd name="connsiteX957" fmla="*/ 968434 w 1167625"/>
                <a:gd name="connsiteY957" fmla="*/ 369828 h 590372"/>
                <a:gd name="connsiteX958" fmla="*/ 968724 w 1167625"/>
                <a:gd name="connsiteY958" fmla="*/ 367369 h 590372"/>
                <a:gd name="connsiteX959" fmla="*/ 966471 w 1167625"/>
                <a:gd name="connsiteY959" fmla="*/ 365413 h 590372"/>
                <a:gd name="connsiteX960" fmla="*/ 966471 w 1167625"/>
                <a:gd name="connsiteY960" fmla="*/ 365413 h 590372"/>
                <a:gd name="connsiteX961" fmla="*/ 966471 w 1167625"/>
                <a:gd name="connsiteY961" fmla="*/ 365413 h 590372"/>
                <a:gd name="connsiteX962" fmla="*/ 964218 w 1167625"/>
                <a:gd name="connsiteY962" fmla="*/ 367369 h 590372"/>
                <a:gd name="connsiteX963" fmla="*/ 964507 w 1167625"/>
                <a:gd name="connsiteY963" fmla="*/ 369828 h 590372"/>
                <a:gd name="connsiteX964" fmla="*/ 963535 w 1167625"/>
                <a:gd name="connsiteY964" fmla="*/ 370921 h 590372"/>
                <a:gd name="connsiteX965" fmla="*/ 963535 w 1167625"/>
                <a:gd name="connsiteY965" fmla="*/ 370921 h 590372"/>
                <a:gd name="connsiteX966" fmla="*/ 962563 w 1167625"/>
                <a:gd name="connsiteY966" fmla="*/ 369828 h 590372"/>
                <a:gd name="connsiteX967" fmla="*/ 962853 w 1167625"/>
                <a:gd name="connsiteY967" fmla="*/ 367369 h 590372"/>
                <a:gd name="connsiteX968" fmla="*/ 960600 w 1167625"/>
                <a:gd name="connsiteY968" fmla="*/ 365413 h 590372"/>
                <a:gd name="connsiteX969" fmla="*/ 960600 w 1167625"/>
                <a:gd name="connsiteY969" fmla="*/ 365413 h 590372"/>
                <a:gd name="connsiteX970" fmla="*/ 960600 w 1167625"/>
                <a:gd name="connsiteY970" fmla="*/ 365413 h 590372"/>
                <a:gd name="connsiteX971" fmla="*/ 958347 w 1167625"/>
                <a:gd name="connsiteY971" fmla="*/ 367369 h 590372"/>
                <a:gd name="connsiteX972" fmla="*/ 958636 w 1167625"/>
                <a:gd name="connsiteY972" fmla="*/ 369828 h 590372"/>
                <a:gd name="connsiteX973" fmla="*/ 957664 w 1167625"/>
                <a:gd name="connsiteY973" fmla="*/ 370921 h 590372"/>
                <a:gd name="connsiteX974" fmla="*/ 957664 w 1167625"/>
                <a:gd name="connsiteY974" fmla="*/ 370921 h 590372"/>
                <a:gd name="connsiteX975" fmla="*/ 956692 w 1167625"/>
                <a:gd name="connsiteY975" fmla="*/ 369828 h 590372"/>
                <a:gd name="connsiteX976" fmla="*/ 956980 w 1167625"/>
                <a:gd name="connsiteY976" fmla="*/ 367369 h 590372"/>
                <a:gd name="connsiteX977" fmla="*/ 954728 w 1167625"/>
                <a:gd name="connsiteY977" fmla="*/ 365413 h 590372"/>
                <a:gd name="connsiteX978" fmla="*/ 954728 w 1167625"/>
                <a:gd name="connsiteY978" fmla="*/ 365413 h 590372"/>
                <a:gd name="connsiteX979" fmla="*/ 954728 w 1167625"/>
                <a:gd name="connsiteY979" fmla="*/ 365413 h 590372"/>
                <a:gd name="connsiteX980" fmla="*/ 952475 w 1167625"/>
                <a:gd name="connsiteY980" fmla="*/ 367369 h 590372"/>
                <a:gd name="connsiteX981" fmla="*/ 952680 w 1167625"/>
                <a:gd name="connsiteY981" fmla="*/ 369098 h 590372"/>
                <a:gd name="connsiteX982" fmla="*/ 951058 w 1167625"/>
                <a:gd name="connsiteY982" fmla="*/ 370921 h 590372"/>
                <a:gd name="connsiteX983" fmla="*/ 951058 w 1167625"/>
                <a:gd name="connsiteY983" fmla="*/ 370921 h 590372"/>
                <a:gd name="connsiteX984" fmla="*/ 949438 w 1167625"/>
                <a:gd name="connsiteY984" fmla="*/ 369098 h 590372"/>
                <a:gd name="connsiteX985" fmla="*/ 949641 w 1167625"/>
                <a:gd name="connsiteY985" fmla="*/ 367369 h 590372"/>
                <a:gd name="connsiteX986" fmla="*/ 947390 w 1167625"/>
                <a:gd name="connsiteY986" fmla="*/ 365413 h 590372"/>
                <a:gd name="connsiteX987" fmla="*/ 947390 w 1167625"/>
                <a:gd name="connsiteY987" fmla="*/ 365413 h 590372"/>
                <a:gd name="connsiteX988" fmla="*/ 947390 w 1167625"/>
                <a:gd name="connsiteY988" fmla="*/ 365413 h 590372"/>
                <a:gd name="connsiteX989" fmla="*/ 945138 w 1167625"/>
                <a:gd name="connsiteY989" fmla="*/ 367369 h 590372"/>
                <a:gd name="connsiteX990" fmla="*/ 945405 w 1167625"/>
                <a:gd name="connsiteY990" fmla="*/ 369645 h 590372"/>
                <a:gd name="connsiteX991" fmla="*/ 944270 w 1167625"/>
                <a:gd name="connsiteY991" fmla="*/ 370921 h 590372"/>
                <a:gd name="connsiteX992" fmla="*/ 944270 w 1167625"/>
                <a:gd name="connsiteY992" fmla="*/ 370921 h 590372"/>
                <a:gd name="connsiteX993" fmla="*/ 943137 w 1167625"/>
                <a:gd name="connsiteY993" fmla="*/ 369645 h 590372"/>
                <a:gd name="connsiteX994" fmla="*/ 943404 w 1167625"/>
                <a:gd name="connsiteY994" fmla="*/ 367369 h 590372"/>
                <a:gd name="connsiteX995" fmla="*/ 941152 w 1167625"/>
                <a:gd name="connsiteY995" fmla="*/ 365413 h 590372"/>
                <a:gd name="connsiteX996" fmla="*/ 941152 w 1167625"/>
                <a:gd name="connsiteY996" fmla="*/ 365413 h 590372"/>
                <a:gd name="connsiteX997" fmla="*/ 941152 w 1167625"/>
                <a:gd name="connsiteY997" fmla="*/ 365413 h 590372"/>
                <a:gd name="connsiteX998" fmla="*/ 938899 w 1167625"/>
                <a:gd name="connsiteY998" fmla="*/ 367369 h 590372"/>
                <a:gd name="connsiteX999" fmla="*/ 939226 w 1167625"/>
                <a:gd name="connsiteY999" fmla="*/ 370149 h 590372"/>
                <a:gd name="connsiteX1000" fmla="*/ 938540 w 1167625"/>
                <a:gd name="connsiteY1000" fmla="*/ 370921 h 590372"/>
                <a:gd name="connsiteX1001" fmla="*/ 938540 w 1167625"/>
                <a:gd name="connsiteY1001" fmla="*/ 370921 h 590372"/>
                <a:gd name="connsiteX1002" fmla="*/ 937848 w 1167625"/>
                <a:gd name="connsiteY1002" fmla="*/ 370229 h 590372"/>
                <a:gd name="connsiteX1003" fmla="*/ 937848 w 1167625"/>
                <a:gd name="connsiteY1003" fmla="*/ 357160 h 590372"/>
                <a:gd name="connsiteX1004" fmla="*/ 938032 w 1167625"/>
                <a:gd name="connsiteY1004" fmla="*/ 356977 h 590372"/>
                <a:gd name="connsiteX1005" fmla="*/ 938032 w 1167625"/>
                <a:gd name="connsiteY1005" fmla="*/ 356977 h 590372"/>
                <a:gd name="connsiteX1006" fmla="*/ 938216 w 1167625"/>
                <a:gd name="connsiteY1006" fmla="*/ 356794 h 590372"/>
                <a:gd name="connsiteX1007" fmla="*/ 938216 w 1167625"/>
                <a:gd name="connsiteY1007" fmla="*/ 354958 h 590372"/>
                <a:gd name="connsiteX1008" fmla="*/ 936198 w 1167625"/>
                <a:gd name="connsiteY1008" fmla="*/ 352940 h 590372"/>
                <a:gd name="connsiteX1009" fmla="*/ 935362 w 1167625"/>
                <a:gd name="connsiteY1009" fmla="*/ 352940 h 590372"/>
                <a:gd name="connsiteX1010" fmla="*/ 932577 w 1167625"/>
                <a:gd name="connsiteY1010" fmla="*/ 350711 h 590372"/>
                <a:gd name="connsiteX1011" fmla="*/ 932577 w 1167625"/>
                <a:gd name="connsiteY1011" fmla="*/ 350711 h 590372"/>
                <a:gd name="connsiteX1012" fmla="*/ 926978 w 1167625"/>
                <a:gd name="connsiteY1012" fmla="*/ 350701 h 590372"/>
                <a:gd name="connsiteX1013" fmla="*/ 926795 w 1167625"/>
                <a:gd name="connsiteY1013" fmla="*/ 351508 h 590372"/>
                <a:gd name="connsiteX1014" fmla="*/ 925006 w 1167625"/>
                <a:gd name="connsiteY1014" fmla="*/ 352940 h 590372"/>
                <a:gd name="connsiteX1015" fmla="*/ 925006 w 1167625"/>
                <a:gd name="connsiteY1015" fmla="*/ 352940 h 590372"/>
                <a:gd name="connsiteX1016" fmla="*/ 923172 w 1167625"/>
                <a:gd name="connsiteY1016" fmla="*/ 354774 h 590372"/>
                <a:gd name="connsiteX1017" fmla="*/ 923172 w 1167625"/>
                <a:gd name="connsiteY1017" fmla="*/ 356610 h 590372"/>
                <a:gd name="connsiteX1018" fmla="*/ 923538 w 1167625"/>
                <a:gd name="connsiteY1018" fmla="*/ 356977 h 590372"/>
                <a:gd name="connsiteX1019" fmla="*/ 923538 w 1167625"/>
                <a:gd name="connsiteY1019" fmla="*/ 356977 h 590372"/>
                <a:gd name="connsiteX1020" fmla="*/ 923905 w 1167625"/>
                <a:gd name="connsiteY1020" fmla="*/ 357343 h 590372"/>
                <a:gd name="connsiteX1021" fmla="*/ 923905 w 1167625"/>
                <a:gd name="connsiteY1021" fmla="*/ 370229 h 590372"/>
                <a:gd name="connsiteX1022" fmla="*/ 923214 w 1167625"/>
                <a:gd name="connsiteY1022" fmla="*/ 370921 h 590372"/>
                <a:gd name="connsiteX1023" fmla="*/ 923214 w 1167625"/>
                <a:gd name="connsiteY1023" fmla="*/ 370921 h 590372"/>
                <a:gd name="connsiteX1024" fmla="*/ 922528 w 1167625"/>
                <a:gd name="connsiteY1024" fmla="*/ 370149 h 590372"/>
                <a:gd name="connsiteX1025" fmla="*/ 922856 w 1167625"/>
                <a:gd name="connsiteY1025" fmla="*/ 367369 h 590372"/>
                <a:gd name="connsiteX1026" fmla="*/ 920603 w 1167625"/>
                <a:gd name="connsiteY1026" fmla="*/ 365413 h 590372"/>
                <a:gd name="connsiteX1027" fmla="*/ 920603 w 1167625"/>
                <a:gd name="connsiteY1027" fmla="*/ 365413 h 590372"/>
                <a:gd name="connsiteX1028" fmla="*/ 920603 w 1167625"/>
                <a:gd name="connsiteY1028" fmla="*/ 365413 h 590372"/>
                <a:gd name="connsiteX1029" fmla="*/ 918350 w 1167625"/>
                <a:gd name="connsiteY1029" fmla="*/ 367369 h 590372"/>
                <a:gd name="connsiteX1030" fmla="*/ 918639 w 1167625"/>
                <a:gd name="connsiteY1030" fmla="*/ 369828 h 590372"/>
                <a:gd name="connsiteX1031" fmla="*/ 917667 w 1167625"/>
                <a:gd name="connsiteY1031" fmla="*/ 370921 h 590372"/>
                <a:gd name="connsiteX1032" fmla="*/ 917667 w 1167625"/>
                <a:gd name="connsiteY1032" fmla="*/ 370921 h 590372"/>
                <a:gd name="connsiteX1033" fmla="*/ 916695 w 1167625"/>
                <a:gd name="connsiteY1033" fmla="*/ 369828 h 590372"/>
                <a:gd name="connsiteX1034" fmla="*/ 916985 w 1167625"/>
                <a:gd name="connsiteY1034" fmla="*/ 367369 h 590372"/>
                <a:gd name="connsiteX1035" fmla="*/ 914732 w 1167625"/>
                <a:gd name="connsiteY1035" fmla="*/ 365413 h 590372"/>
                <a:gd name="connsiteX1036" fmla="*/ 914732 w 1167625"/>
                <a:gd name="connsiteY1036" fmla="*/ 365413 h 590372"/>
                <a:gd name="connsiteX1037" fmla="*/ 914732 w 1167625"/>
                <a:gd name="connsiteY1037" fmla="*/ 365413 h 590372"/>
                <a:gd name="connsiteX1038" fmla="*/ 912479 w 1167625"/>
                <a:gd name="connsiteY1038" fmla="*/ 367369 h 590372"/>
                <a:gd name="connsiteX1039" fmla="*/ 912768 w 1167625"/>
                <a:gd name="connsiteY1039" fmla="*/ 369828 h 590372"/>
                <a:gd name="connsiteX1040" fmla="*/ 911796 w 1167625"/>
                <a:gd name="connsiteY1040" fmla="*/ 370921 h 590372"/>
                <a:gd name="connsiteX1041" fmla="*/ 911796 w 1167625"/>
                <a:gd name="connsiteY1041" fmla="*/ 370921 h 590372"/>
                <a:gd name="connsiteX1042" fmla="*/ 910824 w 1167625"/>
                <a:gd name="connsiteY1042" fmla="*/ 369828 h 590372"/>
                <a:gd name="connsiteX1043" fmla="*/ 911112 w 1167625"/>
                <a:gd name="connsiteY1043" fmla="*/ 367369 h 590372"/>
                <a:gd name="connsiteX1044" fmla="*/ 908860 w 1167625"/>
                <a:gd name="connsiteY1044" fmla="*/ 365413 h 590372"/>
                <a:gd name="connsiteX1045" fmla="*/ 908860 w 1167625"/>
                <a:gd name="connsiteY1045" fmla="*/ 365413 h 590372"/>
                <a:gd name="connsiteX1046" fmla="*/ 908860 w 1167625"/>
                <a:gd name="connsiteY1046" fmla="*/ 365413 h 590372"/>
                <a:gd name="connsiteX1047" fmla="*/ 906607 w 1167625"/>
                <a:gd name="connsiteY1047" fmla="*/ 367369 h 590372"/>
                <a:gd name="connsiteX1048" fmla="*/ 906833 w 1167625"/>
                <a:gd name="connsiteY1048" fmla="*/ 369281 h 590372"/>
                <a:gd name="connsiteX1049" fmla="*/ 905374 w 1167625"/>
                <a:gd name="connsiteY1049" fmla="*/ 370921 h 590372"/>
                <a:gd name="connsiteX1050" fmla="*/ 905374 w 1167625"/>
                <a:gd name="connsiteY1050" fmla="*/ 370921 h 590372"/>
                <a:gd name="connsiteX1051" fmla="*/ 903916 w 1167625"/>
                <a:gd name="connsiteY1051" fmla="*/ 369281 h 590372"/>
                <a:gd name="connsiteX1052" fmla="*/ 904141 w 1167625"/>
                <a:gd name="connsiteY1052" fmla="*/ 367369 h 590372"/>
                <a:gd name="connsiteX1053" fmla="*/ 901888 w 1167625"/>
                <a:gd name="connsiteY1053" fmla="*/ 365413 h 590372"/>
                <a:gd name="connsiteX1054" fmla="*/ 901888 w 1167625"/>
                <a:gd name="connsiteY1054" fmla="*/ 365413 h 590372"/>
                <a:gd name="connsiteX1055" fmla="*/ 901888 w 1167625"/>
                <a:gd name="connsiteY1055" fmla="*/ 365413 h 590372"/>
                <a:gd name="connsiteX1056" fmla="*/ 899636 w 1167625"/>
                <a:gd name="connsiteY1056" fmla="*/ 367369 h 590372"/>
                <a:gd name="connsiteX1057" fmla="*/ 899925 w 1167625"/>
                <a:gd name="connsiteY1057" fmla="*/ 369828 h 590372"/>
                <a:gd name="connsiteX1058" fmla="*/ 898953 w 1167625"/>
                <a:gd name="connsiteY1058" fmla="*/ 370921 h 590372"/>
                <a:gd name="connsiteX1059" fmla="*/ 898953 w 1167625"/>
                <a:gd name="connsiteY1059" fmla="*/ 370921 h 590372"/>
                <a:gd name="connsiteX1060" fmla="*/ 897981 w 1167625"/>
                <a:gd name="connsiteY1060" fmla="*/ 369828 h 590372"/>
                <a:gd name="connsiteX1061" fmla="*/ 898270 w 1167625"/>
                <a:gd name="connsiteY1061" fmla="*/ 367369 h 590372"/>
                <a:gd name="connsiteX1062" fmla="*/ 896017 w 1167625"/>
                <a:gd name="connsiteY1062" fmla="*/ 365413 h 590372"/>
                <a:gd name="connsiteX1063" fmla="*/ 896017 w 1167625"/>
                <a:gd name="connsiteY1063" fmla="*/ 365413 h 590372"/>
                <a:gd name="connsiteX1064" fmla="*/ 896017 w 1167625"/>
                <a:gd name="connsiteY1064" fmla="*/ 365413 h 590372"/>
                <a:gd name="connsiteX1065" fmla="*/ 893765 w 1167625"/>
                <a:gd name="connsiteY1065" fmla="*/ 367369 h 590372"/>
                <a:gd name="connsiteX1066" fmla="*/ 894055 w 1167625"/>
                <a:gd name="connsiteY1066" fmla="*/ 369828 h 590372"/>
                <a:gd name="connsiteX1067" fmla="*/ 893082 w 1167625"/>
                <a:gd name="connsiteY1067" fmla="*/ 370921 h 590372"/>
                <a:gd name="connsiteX1068" fmla="*/ 893082 w 1167625"/>
                <a:gd name="connsiteY1068" fmla="*/ 370921 h 590372"/>
                <a:gd name="connsiteX1069" fmla="*/ 892109 w 1167625"/>
                <a:gd name="connsiteY1069" fmla="*/ 369828 h 590372"/>
                <a:gd name="connsiteX1070" fmla="*/ 892399 w 1167625"/>
                <a:gd name="connsiteY1070" fmla="*/ 367369 h 590372"/>
                <a:gd name="connsiteX1071" fmla="*/ 890146 w 1167625"/>
                <a:gd name="connsiteY1071" fmla="*/ 365413 h 590372"/>
                <a:gd name="connsiteX1072" fmla="*/ 890146 w 1167625"/>
                <a:gd name="connsiteY1072" fmla="*/ 365413 h 590372"/>
                <a:gd name="connsiteX1073" fmla="*/ 890146 w 1167625"/>
                <a:gd name="connsiteY1073" fmla="*/ 365413 h 590372"/>
                <a:gd name="connsiteX1074" fmla="*/ 887894 w 1167625"/>
                <a:gd name="connsiteY1074" fmla="*/ 367369 h 590372"/>
                <a:gd name="connsiteX1075" fmla="*/ 888182 w 1167625"/>
                <a:gd name="connsiteY1075" fmla="*/ 369828 h 590372"/>
                <a:gd name="connsiteX1076" fmla="*/ 887210 w 1167625"/>
                <a:gd name="connsiteY1076" fmla="*/ 370921 h 590372"/>
                <a:gd name="connsiteX1077" fmla="*/ 887210 w 1167625"/>
                <a:gd name="connsiteY1077" fmla="*/ 370921 h 590372"/>
                <a:gd name="connsiteX1078" fmla="*/ 886238 w 1167625"/>
                <a:gd name="connsiteY1078" fmla="*/ 369828 h 590372"/>
                <a:gd name="connsiteX1079" fmla="*/ 886528 w 1167625"/>
                <a:gd name="connsiteY1079" fmla="*/ 367369 h 590372"/>
                <a:gd name="connsiteX1080" fmla="*/ 884275 w 1167625"/>
                <a:gd name="connsiteY1080" fmla="*/ 365413 h 590372"/>
                <a:gd name="connsiteX1081" fmla="*/ 884275 w 1167625"/>
                <a:gd name="connsiteY1081" fmla="*/ 365413 h 590372"/>
                <a:gd name="connsiteX1082" fmla="*/ 884275 w 1167625"/>
                <a:gd name="connsiteY1082" fmla="*/ 365413 h 590372"/>
                <a:gd name="connsiteX1083" fmla="*/ 882023 w 1167625"/>
                <a:gd name="connsiteY1083" fmla="*/ 367369 h 590372"/>
                <a:gd name="connsiteX1084" fmla="*/ 882311 w 1167625"/>
                <a:gd name="connsiteY1084" fmla="*/ 369828 h 590372"/>
                <a:gd name="connsiteX1085" fmla="*/ 881339 w 1167625"/>
                <a:gd name="connsiteY1085" fmla="*/ 370921 h 590372"/>
                <a:gd name="connsiteX1086" fmla="*/ 881339 w 1167625"/>
                <a:gd name="connsiteY1086" fmla="*/ 370921 h 590372"/>
                <a:gd name="connsiteX1087" fmla="*/ 880367 w 1167625"/>
                <a:gd name="connsiteY1087" fmla="*/ 369828 h 590372"/>
                <a:gd name="connsiteX1088" fmla="*/ 880657 w 1167625"/>
                <a:gd name="connsiteY1088" fmla="*/ 367369 h 590372"/>
                <a:gd name="connsiteX1089" fmla="*/ 878404 w 1167625"/>
                <a:gd name="connsiteY1089" fmla="*/ 365413 h 590372"/>
                <a:gd name="connsiteX1090" fmla="*/ 878404 w 1167625"/>
                <a:gd name="connsiteY1090" fmla="*/ 365413 h 590372"/>
                <a:gd name="connsiteX1091" fmla="*/ 878404 w 1167625"/>
                <a:gd name="connsiteY1091" fmla="*/ 365413 h 590372"/>
                <a:gd name="connsiteX1092" fmla="*/ 876152 w 1167625"/>
                <a:gd name="connsiteY1092" fmla="*/ 367369 h 590372"/>
                <a:gd name="connsiteX1093" fmla="*/ 876440 w 1167625"/>
                <a:gd name="connsiteY1093" fmla="*/ 369828 h 590372"/>
                <a:gd name="connsiteX1094" fmla="*/ 875468 w 1167625"/>
                <a:gd name="connsiteY1094" fmla="*/ 370921 h 590372"/>
                <a:gd name="connsiteX1095" fmla="*/ 875468 w 1167625"/>
                <a:gd name="connsiteY1095" fmla="*/ 370921 h 590372"/>
                <a:gd name="connsiteX1096" fmla="*/ 874496 w 1167625"/>
                <a:gd name="connsiteY1096" fmla="*/ 369828 h 590372"/>
                <a:gd name="connsiteX1097" fmla="*/ 874786 w 1167625"/>
                <a:gd name="connsiteY1097" fmla="*/ 367369 h 590372"/>
                <a:gd name="connsiteX1098" fmla="*/ 872534 w 1167625"/>
                <a:gd name="connsiteY1098" fmla="*/ 365413 h 590372"/>
                <a:gd name="connsiteX1099" fmla="*/ 872534 w 1167625"/>
                <a:gd name="connsiteY1099" fmla="*/ 365413 h 590372"/>
                <a:gd name="connsiteX1100" fmla="*/ 872534 w 1167625"/>
                <a:gd name="connsiteY1100" fmla="*/ 365413 h 590372"/>
                <a:gd name="connsiteX1101" fmla="*/ 870281 w 1167625"/>
                <a:gd name="connsiteY1101" fmla="*/ 367369 h 590372"/>
                <a:gd name="connsiteX1102" fmla="*/ 870570 w 1167625"/>
                <a:gd name="connsiteY1102" fmla="*/ 369828 h 590372"/>
                <a:gd name="connsiteX1103" fmla="*/ 869597 w 1167625"/>
                <a:gd name="connsiteY1103" fmla="*/ 370921 h 590372"/>
                <a:gd name="connsiteX1104" fmla="*/ 869597 w 1167625"/>
                <a:gd name="connsiteY1104" fmla="*/ 370921 h 590372"/>
                <a:gd name="connsiteX1105" fmla="*/ 868625 w 1167625"/>
                <a:gd name="connsiteY1105" fmla="*/ 369828 h 590372"/>
                <a:gd name="connsiteX1106" fmla="*/ 868914 w 1167625"/>
                <a:gd name="connsiteY1106" fmla="*/ 367369 h 590372"/>
                <a:gd name="connsiteX1107" fmla="*/ 866661 w 1167625"/>
                <a:gd name="connsiteY1107" fmla="*/ 365413 h 590372"/>
                <a:gd name="connsiteX1108" fmla="*/ 866661 w 1167625"/>
                <a:gd name="connsiteY1108" fmla="*/ 365413 h 590372"/>
                <a:gd name="connsiteX1109" fmla="*/ 866661 w 1167625"/>
                <a:gd name="connsiteY1109" fmla="*/ 365413 h 590372"/>
                <a:gd name="connsiteX1110" fmla="*/ 864409 w 1167625"/>
                <a:gd name="connsiteY1110" fmla="*/ 367369 h 590372"/>
                <a:gd name="connsiteX1111" fmla="*/ 864623 w 1167625"/>
                <a:gd name="connsiteY1111" fmla="*/ 369185 h 590372"/>
                <a:gd name="connsiteX1112" fmla="*/ 863078 w 1167625"/>
                <a:gd name="connsiteY1112" fmla="*/ 370921 h 590372"/>
                <a:gd name="connsiteX1113" fmla="*/ 863078 w 1167625"/>
                <a:gd name="connsiteY1113" fmla="*/ 370921 h 590372"/>
                <a:gd name="connsiteX1114" fmla="*/ 861525 w 1167625"/>
                <a:gd name="connsiteY1114" fmla="*/ 369366 h 590372"/>
                <a:gd name="connsiteX1115" fmla="*/ 861525 w 1167625"/>
                <a:gd name="connsiteY1115" fmla="*/ 365233 h 590372"/>
                <a:gd name="connsiteX1116" fmla="*/ 860607 w 1167625"/>
                <a:gd name="connsiteY1116" fmla="*/ 364315 h 590372"/>
                <a:gd name="connsiteX1117" fmla="*/ 860607 w 1167625"/>
                <a:gd name="connsiteY1117" fmla="*/ 364315 h 590372"/>
                <a:gd name="connsiteX1118" fmla="*/ 859690 w 1167625"/>
                <a:gd name="connsiteY1118" fmla="*/ 363398 h 590372"/>
                <a:gd name="connsiteX1119" fmla="*/ 859690 w 1167625"/>
                <a:gd name="connsiteY1119" fmla="*/ 359362 h 590372"/>
                <a:gd name="connsiteX1120" fmla="*/ 859873 w 1167625"/>
                <a:gd name="connsiteY1120" fmla="*/ 359179 h 590372"/>
                <a:gd name="connsiteX1121" fmla="*/ 859873 w 1167625"/>
                <a:gd name="connsiteY1121" fmla="*/ 359179 h 590372"/>
                <a:gd name="connsiteX1122" fmla="*/ 860057 w 1167625"/>
                <a:gd name="connsiteY1122" fmla="*/ 358995 h 590372"/>
                <a:gd name="connsiteX1123" fmla="*/ 860057 w 1167625"/>
                <a:gd name="connsiteY1123" fmla="*/ 356059 h 590372"/>
                <a:gd name="connsiteX1124" fmla="*/ 859506 w 1167625"/>
                <a:gd name="connsiteY1124" fmla="*/ 355509 h 590372"/>
                <a:gd name="connsiteX1125" fmla="*/ 859506 w 1167625"/>
                <a:gd name="connsiteY1125" fmla="*/ 355509 h 590372"/>
                <a:gd name="connsiteX1126" fmla="*/ 858956 w 1167625"/>
                <a:gd name="connsiteY1126" fmla="*/ 354958 h 590372"/>
                <a:gd name="connsiteX1127" fmla="*/ 858956 w 1167625"/>
                <a:gd name="connsiteY1127" fmla="*/ 354214 h 590372"/>
                <a:gd name="connsiteX1128" fmla="*/ 858910 w 1167625"/>
                <a:gd name="connsiteY1128" fmla="*/ 353875 h 590372"/>
                <a:gd name="connsiteX1129" fmla="*/ 855763 w 1167625"/>
                <a:gd name="connsiteY1129" fmla="*/ 342333 h 590372"/>
                <a:gd name="connsiteX1130" fmla="*/ 856070 w 1167625"/>
                <a:gd name="connsiteY1130" fmla="*/ 341932 h 590372"/>
                <a:gd name="connsiteX1131" fmla="*/ 856070 w 1167625"/>
                <a:gd name="connsiteY1131" fmla="*/ 341932 h 590372"/>
                <a:gd name="connsiteX1132" fmla="*/ 856388 w 1167625"/>
                <a:gd name="connsiteY1132" fmla="*/ 341614 h 590372"/>
                <a:gd name="connsiteX1133" fmla="*/ 856388 w 1167625"/>
                <a:gd name="connsiteY1133" fmla="*/ 340831 h 590372"/>
                <a:gd name="connsiteX1134" fmla="*/ 856020 w 1167625"/>
                <a:gd name="connsiteY1134" fmla="*/ 340464 h 590372"/>
                <a:gd name="connsiteX1135" fmla="*/ 856020 w 1167625"/>
                <a:gd name="connsiteY1135" fmla="*/ 340464 h 590372"/>
                <a:gd name="connsiteX1136" fmla="*/ 855654 w 1167625"/>
                <a:gd name="connsiteY1136" fmla="*/ 340098 h 590372"/>
                <a:gd name="connsiteX1137" fmla="*/ 855654 w 1167625"/>
                <a:gd name="connsiteY1137" fmla="*/ 331291 h 590372"/>
                <a:gd name="connsiteX1138" fmla="*/ 856020 w 1167625"/>
                <a:gd name="connsiteY1138" fmla="*/ 330923 h 590372"/>
                <a:gd name="connsiteX1139" fmla="*/ 856020 w 1167625"/>
                <a:gd name="connsiteY1139" fmla="*/ 330923 h 590372"/>
                <a:gd name="connsiteX1140" fmla="*/ 856388 w 1167625"/>
                <a:gd name="connsiteY1140" fmla="*/ 330556 h 590372"/>
                <a:gd name="connsiteX1141" fmla="*/ 856388 w 1167625"/>
                <a:gd name="connsiteY1141" fmla="*/ 330190 h 590372"/>
                <a:gd name="connsiteX1142" fmla="*/ 855654 w 1167625"/>
                <a:gd name="connsiteY1142" fmla="*/ 329455 h 590372"/>
                <a:gd name="connsiteX1143" fmla="*/ 854665 w 1167625"/>
                <a:gd name="connsiteY1143" fmla="*/ 329455 h 590372"/>
                <a:gd name="connsiteX1144" fmla="*/ 853043 w 1167625"/>
                <a:gd name="connsiteY1144" fmla="*/ 328313 h 590372"/>
                <a:gd name="connsiteX1145" fmla="*/ 852714 w 1167625"/>
                <a:gd name="connsiteY1145" fmla="*/ 327390 h 590372"/>
                <a:gd name="connsiteX1146" fmla="*/ 846851 w 1167625"/>
                <a:gd name="connsiteY1146" fmla="*/ 327390 h 590372"/>
                <a:gd name="connsiteX1147" fmla="*/ 846522 w 1167625"/>
                <a:gd name="connsiteY1147" fmla="*/ 328313 h 590372"/>
                <a:gd name="connsiteX1148" fmla="*/ 844899 w 1167625"/>
                <a:gd name="connsiteY1148" fmla="*/ 329455 h 590372"/>
                <a:gd name="connsiteX1149" fmla="*/ 843911 w 1167625"/>
                <a:gd name="connsiteY1149" fmla="*/ 329455 h 590372"/>
                <a:gd name="connsiteX1150" fmla="*/ 843178 w 1167625"/>
                <a:gd name="connsiteY1150" fmla="*/ 330190 h 590372"/>
                <a:gd name="connsiteX1151" fmla="*/ 843178 w 1167625"/>
                <a:gd name="connsiteY1151" fmla="*/ 330556 h 590372"/>
                <a:gd name="connsiteX1152" fmla="*/ 843545 w 1167625"/>
                <a:gd name="connsiteY1152" fmla="*/ 330923 h 590372"/>
                <a:gd name="connsiteX1153" fmla="*/ 843545 w 1167625"/>
                <a:gd name="connsiteY1153" fmla="*/ 330923 h 590372"/>
                <a:gd name="connsiteX1154" fmla="*/ 843911 w 1167625"/>
                <a:gd name="connsiteY1154" fmla="*/ 331291 h 590372"/>
                <a:gd name="connsiteX1155" fmla="*/ 843911 w 1167625"/>
                <a:gd name="connsiteY1155" fmla="*/ 340098 h 590372"/>
                <a:gd name="connsiteX1156" fmla="*/ 843545 w 1167625"/>
                <a:gd name="connsiteY1156" fmla="*/ 340464 h 590372"/>
                <a:gd name="connsiteX1157" fmla="*/ 843545 w 1167625"/>
                <a:gd name="connsiteY1157" fmla="*/ 340464 h 590372"/>
                <a:gd name="connsiteX1158" fmla="*/ 843178 w 1167625"/>
                <a:gd name="connsiteY1158" fmla="*/ 340831 h 590372"/>
                <a:gd name="connsiteX1159" fmla="*/ 843178 w 1167625"/>
                <a:gd name="connsiteY1159" fmla="*/ 341614 h 590372"/>
                <a:gd name="connsiteX1160" fmla="*/ 843495 w 1167625"/>
                <a:gd name="connsiteY1160" fmla="*/ 341932 h 590372"/>
                <a:gd name="connsiteX1161" fmla="*/ 843495 w 1167625"/>
                <a:gd name="connsiteY1161" fmla="*/ 341932 h 590372"/>
                <a:gd name="connsiteX1162" fmla="*/ 843802 w 1167625"/>
                <a:gd name="connsiteY1162" fmla="*/ 342333 h 590372"/>
                <a:gd name="connsiteX1163" fmla="*/ 840655 w 1167625"/>
                <a:gd name="connsiteY1163" fmla="*/ 353875 h 590372"/>
                <a:gd name="connsiteX1164" fmla="*/ 840609 w 1167625"/>
                <a:gd name="connsiteY1164" fmla="*/ 354214 h 590372"/>
                <a:gd name="connsiteX1165" fmla="*/ 840609 w 1167625"/>
                <a:gd name="connsiteY1165" fmla="*/ 354958 h 590372"/>
                <a:gd name="connsiteX1166" fmla="*/ 840058 w 1167625"/>
                <a:gd name="connsiteY1166" fmla="*/ 355509 h 590372"/>
                <a:gd name="connsiteX1167" fmla="*/ 840058 w 1167625"/>
                <a:gd name="connsiteY1167" fmla="*/ 355509 h 590372"/>
                <a:gd name="connsiteX1168" fmla="*/ 839508 w 1167625"/>
                <a:gd name="connsiteY1168" fmla="*/ 356059 h 590372"/>
                <a:gd name="connsiteX1169" fmla="*/ 839508 w 1167625"/>
                <a:gd name="connsiteY1169" fmla="*/ 357894 h 590372"/>
                <a:gd name="connsiteX1170" fmla="*/ 839692 w 1167625"/>
                <a:gd name="connsiteY1170" fmla="*/ 358078 h 590372"/>
                <a:gd name="connsiteX1171" fmla="*/ 839692 w 1167625"/>
                <a:gd name="connsiteY1171" fmla="*/ 358078 h 590372"/>
                <a:gd name="connsiteX1172" fmla="*/ 839875 w 1167625"/>
                <a:gd name="connsiteY1172" fmla="*/ 358260 h 590372"/>
                <a:gd name="connsiteX1173" fmla="*/ 839875 w 1167625"/>
                <a:gd name="connsiteY1173" fmla="*/ 362297 h 590372"/>
                <a:gd name="connsiteX1174" fmla="*/ 838957 w 1167625"/>
                <a:gd name="connsiteY1174" fmla="*/ 363214 h 590372"/>
                <a:gd name="connsiteX1175" fmla="*/ 838957 w 1167625"/>
                <a:gd name="connsiteY1175" fmla="*/ 363214 h 590372"/>
                <a:gd name="connsiteX1176" fmla="*/ 838040 w 1167625"/>
                <a:gd name="connsiteY1176" fmla="*/ 364133 h 590372"/>
                <a:gd name="connsiteX1177" fmla="*/ 838040 w 1167625"/>
                <a:gd name="connsiteY1177" fmla="*/ 388533 h 590372"/>
                <a:gd name="connsiteX1178" fmla="*/ 835471 w 1167625"/>
                <a:gd name="connsiteY1178" fmla="*/ 391102 h 590372"/>
                <a:gd name="connsiteX1179" fmla="*/ 833637 w 1167625"/>
                <a:gd name="connsiteY1179" fmla="*/ 391102 h 590372"/>
                <a:gd name="connsiteX1180" fmla="*/ 832903 w 1167625"/>
                <a:gd name="connsiteY1180" fmla="*/ 391837 h 590372"/>
                <a:gd name="connsiteX1181" fmla="*/ 832903 w 1167625"/>
                <a:gd name="connsiteY1181" fmla="*/ 391837 h 590372"/>
                <a:gd name="connsiteX1182" fmla="*/ 832169 w 1167625"/>
                <a:gd name="connsiteY1182" fmla="*/ 392570 h 590372"/>
                <a:gd name="connsiteX1183" fmla="*/ 831618 w 1167625"/>
                <a:gd name="connsiteY1183" fmla="*/ 392570 h 590372"/>
                <a:gd name="connsiteX1184" fmla="*/ 830334 w 1167625"/>
                <a:gd name="connsiteY1184" fmla="*/ 391286 h 590372"/>
                <a:gd name="connsiteX1185" fmla="*/ 830334 w 1167625"/>
                <a:gd name="connsiteY1185" fmla="*/ 389634 h 590372"/>
                <a:gd name="connsiteX1186" fmla="*/ 828500 w 1167625"/>
                <a:gd name="connsiteY1186" fmla="*/ 387800 h 590372"/>
                <a:gd name="connsiteX1187" fmla="*/ 828500 w 1167625"/>
                <a:gd name="connsiteY1187" fmla="*/ 387800 h 590372"/>
                <a:gd name="connsiteX1188" fmla="*/ 826666 w 1167625"/>
                <a:gd name="connsiteY1188" fmla="*/ 389634 h 590372"/>
                <a:gd name="connsiteX1189" fmla="*/ 826666 w 1167625"/>
                <a:gd name="connsiteY1189" fmla="*/ 392754 h 590372"/>
                <a:gd name="connsiteX1190" fmla="*/ 824279 w 1167625"/>
                <a:gd name="connsiteY1190" fmla="*/ 395139 h 590372"/>
                <a:gd name="connsiteX1191" fmla="*/ 824279 w 1167625"/>
                <a:gd name="connsiteY1191" fmla="*/ 395139 h 590372"/>
                <a:gd name="connsiteX1192" fmla="*/ 821894 w 1167625"/>
                <a:gd name="connsiteY1192" fmla="*/ 397524 h 590372"/>
                <a:gd name="connsiteX1193" fmla="*/ 821894 w 1167625"/>
                <a:gd name="connsiteY1193" fmla="*/ 405596 h 590372"/>
                <a:gd name="connsiteX1194" fmla="*/ 818776 w 1167625"/>
                <a:gd name="connsiteY1194" fmla="*/ 408716 h 590372"/>
                <a:gd name="connsiteX1195" fmla="*/ 818776 w 1167625"/>
                <a:gd name="connsiteY1195" fmla="*/ 408716 h 590372"/>
                <a:gd name="connsiteX1196" fmla="*/ 815657 w 1167625"/>
                <a:gd name="connsiteY1196" fmla="*/ 405596 h 590372"/>
                <a:gd name="connsiteX1197" fmla="*/ 815657 w 1167625"/>
                <a:gd name="connsiteY1197" fmla="*/ 392020 h 590372"/>
                <a:gd name="connsiteX1198" fmla="*/ 809602 w 1167625"/>
                <a:gd name="connsiteY1198" fmla="*/ 385966 h 590372"/>
                <a:gd name="connsiteX1199" fmla="*/ 805933 w 1167625"/>
                <a:gd name="connsiteY1199" fmla="*/ 385966 h 590372"/>
                <a:gd name="connsiteX1200" fmla="*/ 803548 w 1167625"/>
                <a:gd name="connsiteY1200" fmla="*/ 388351 h 590372"/>
                <a:gd name="connsiteX1201" fmla="*/ 803548 w 1167625"/>
                <a:gd name="connsiteY1201" fmla="*/ 389084 h 590372"/>
                <a:gd name="connsiteX1202" fmla="*/ 801896 w 1167625"/>
                <a:gd name="connsiteY1202" fmla="*/ 390736 h 590372"/>
                <a:gd name="connsiteX1203" fmla="*/ 801896 w 1167625"/>
                <a:gd name="connsiteY1203" fmla="*/ 390736 h 590372"/>
                <a:gd name="connsiteX1204" fmla="*/ 800244 w 1167625"/>
                <a:gd name="connsiteY1204" fmla="*/ 389084 h 590372"/>
                <a:gd name="connsiteX1205" fmla="*/ 800244 w 1167625"/>
                <a:gd name="connsiteY1205" fmla="*/ 389084 h 590372"/>
                <a:gd name="connsiteX1206" fmla="*/ 798594 w 1167625"/>
                <a:gd name="connsiteY1206" fmla="*/ 387433 h 590372"/>
                <a:gd name="connsiteX1207" fmla="*/ 793273 w 1167625"/>
                <a:gd name="connsiteY1207" fmla="*/ 387433 h 590372"/>
                <a:gd name="connsiteX1208" fmla="*/ 786301 w 1167625"/>
                <a:gd name="connsiteY1208" fmla="*/ 380461 h 590372"/>
                <a:gd name="connsiteX1209" fmla="*/ 786301 w 1167625"/>
                <a:gd name="connsiteY1209" fmla="*/ 368424 h 590372"/>
                <a:gd name="connsiteX1210" fmla="*/ 783294 w 1167625"/>
                <a:gd name="connsiteY1210" fmla="*/ 365417 h 590372"/>
                <a:gd name="connsiteX1211" fmla="*/ 783294 w 1167625"/>
                <a:gd name="connsiteY1211" fmla="*/ 365417 h 590372"/>
                <a:gd name="connsiteX1212" fmla="*/ 780290 w 1167625"/>
                <a:gd name="connsiteY1212" fmla="*/ 362556 h 590372"/>
                <a:gd name="connsiteX1213" fmla="*/ 772776 w 1167625"/>
                <a:gd name="connsiteY1213" fmla="*/ 209071 h 590372"/>
                <a:gd name="connsiteX1214" fmla="*/ 771651 w 1167625"/>
                <a:gd name="connsiteY1214" fmla="*/ 207997 h 590372"/>
                <a:gd name="connsiteX1215" fmla="*/ 770890 w 1167625"/>
                <a:gd name="connsiteY1215" fmla="*/ 207997 h 590372"/>
                <a:gd name="connsiteX1216" fmla="*/ 770522 w 1167625"/>
                <a:gd name="connsiteY1216" fmla="*/ 207630 h 590372"/>
                <a:gd name="connsiteX1217" fmla="*/ 770522 w 1167625"/>
                <a:gd name="connsiteY1217" fmla="*/ 207630 h 590372"/>
                <a:gd name="connsiteX1218" fmla="*/ 770155 w 1167625"/>
                <a:gd name="connsiteY1218" fmla="*/ 207264 h 590372"/>
                <a:gd name="connsiteX1219" fmla="*/ 769238 w 1167625"/>
                <a:gd name="connsiteY1219" fmla="*/ 207264 h 590372"/>
                <a:gd name="connsiteX1220" fmla="*/ 767954 w 1167625"/>
                <a:gd name="connsiteY1220" fmla="*/ 205980 h 590372"/>
                <a:gd name="connsiteX1221" fmla="*/ 767954 w 1167625"/>
                <a:gd name="connsiteY1221" fmla="*/ 205429 h 590372"/>
                <a:gd name="connsiteX1222" fmla="*/ 766120 w 1167625"/>
                <a:gd name="connsiteY1222" fmla="*/ 203595 h 590372"/>
                <a:gd name="connsiteX1223" fmla="*/ 763807 w 1167625"/>
                <a:gd name="connsiteY1223" fmla="*/ 203595 h 590372"/>
                <a:gd name="connsiteX1224" fmla="*/ 759678 w 1167625"/>
                <a:gd name="connsiteY1224" fmla="*/ 200080 h 590372"/>
                <a:gd name="connsiteX1225" fmla="*/ 755478 w 1167625"/>
                <a:gd name="connsiteY1225" fmla="*/ 188182 h 590372"/>
                <a:gd name="connsiteX1226" fmla="*/ 755478 w 1167625"/>
                <a:gd name="connsiteY1226" fmla="*/ 188182 h 590372"/>
                <a:gd name="connsiteX1227" fmla="*/ 751816 w 1167625"/>
                <a:gd name="connsiteY1227" fmla="*/ 189650 h 590372"/>
                <a:gd name="connsiteX1228" fmla="*/ 720611 w 1167625"/>
                <a:gd name="connsiteY1228" fmla="*/ 189650 h 590372"/>
                <a:gd name="connsiteX1229" fmla="*/ 716948 w 1167625"/>
                <a:gd name="connsiteY1229" fmla="*/ 188182 h 590372"/>
                <a:gd name="connsiteX1230" fmla="*/ 716948 w 1167625"/>
                <a:gd name="connsiteY1230" fmla="*/ 188182 h 590372"/>
                <a:gd name="connsiteX1231" fmla="*/ 709243 w 1167625"/>
                <a:gd name="connsiteY1231" fmla="*/ 263406 h 590372"/>
                <a:gd name="connsiteX1232" fmla="*/ 709834 w 1167625"/>
                <a:gd name="connsiteY1232" fmla="*/ 293058 h 590372"/>
                <a:gd name="connsiteX1233" fmla="*/ 705871 w 1167625"/>
                <a:gd name="connsiteY1233" fmla="*/ 296969 h 590372"/>
                <a:gd name="connsiteX1234" fmla="*/ 705871 w 1167625"/>
                <a:gd name="connsiteY1234" fmla="*/ 296969 h 590372"/>
                <a:gd name="connsiteX1235" fmla="*/ 702272 w 1167625"/>
                <a:gd name="connsiteY1235" fmla="*/ 293193 h 590372"/>
                <a:gd name="connsiteX1236" fmla="*/ 702272 w 1167625"/>
                <a:gd name="connsiteY1236" fmla="*/ 270011 h 590372"/>
                <a:gd name="connsiteX1237" fmla="*/ 703005 w 1167625"/>
                <a:gd name="connsiteY1237" fmla="*/ 269277 h 590372"/>
                <a:gd name="connsiteX1238" fmla="*/ 703005 w 1167625"/>
                <a:gd name="connsiteY1238" fmla="*/ 269277 h 590372"/>
                <a:gd name="connsiteX1239" fmla="*/ 703738 w 1167625"/>
                <a:gd name="connsiteY1239" fmla="*/ 268543 h 590372"/>
                <a:gd name="connsiteX1240" fmla="*/ 703738 w 1167625"/>
                <a:gd name="connsiteY1240" fmla="*/ 218639 h 590372"/>
                <a:gd name="connsiteX1241" fmla="*/ 703005 w 1167625"/>
                <a:gd name="connsiteY1241" fmla="*/ 217905 h 590372"/>
                <a:gd name="connsiteX1242" fmla="*/ 703005 w 1167625"/>
                <a:gd name="connsiteY1242" fmla="*/ 217905 h 590372"/>
                <a:gd name="connsiteX1243" fmla="*/ 702272 w 1167625"/>
                <a:gd name="connsiteY1243" fmla="*/ 217170 h 590372"/>
                <a:gd name="connsiteX1244" fmla="*/ 702272 w 1167625"/>
                <a:gd name="connsiteY1244" fmla="*/ 181578 h 590372"/>
                <a:gd name="connsiteX1245" fmla="*/ 703005 w 1167625"/>
                <a:gd name="connsiteY1245" fmla="*/ 180843 h 590372"/>
                <a:gd name="connsiteX1246" fmla="*/ 703005 w 1167625"/>
                <a:gd name="connsiteY1246" fmla="*/ 180843 h 590372"/>
                <a:gd name="connsiteX1247" fmla="*/ 703738 w 1167625"/>
                <a:gd name="connsiteY1247" fmla="*/ 180110 h 590372"/>
                <a:gd name="connsiteX1248" fmla="*/ 703738 w 1167625"/>
                <a:gd name="connsiteY1248" fmla="*/ 138461 h 590372"/>
                <a:gd name="connsiteX1249" fmla="*/ 699152 w 1167625"/>
                <a:gd name="connsiteY1249" fmla="*/ 133875 h 590372"/>
                <a:gd name="connsiteX1250" fmla="*/ 697134 w 1167625"/>
                <a:gd name="connsiteY1250" fmla="*/ 133875 h 590372"/>
                <a:gd name="connsiteX1251" fmla="*/ 694565 w 1167625"/>
                <a:gd name="connsiteY1251" fmla="*/ 131306 h 590372"/>
                <a:gd name="connsiteX1252" fmla="*/ 694565 w 1167625"/>
                <a:gd name="connsiteY1252" fmla="*/ 131306 h 590372"/>
                <a:gd name="connsiteX1253" fmla="*/ 691996 w 1167625"/>
                <a:gd name="connsiteY1253" fmla="*/ 128737 h 590372"/>
                <a:gd name="connsiteX1254" fmla="*/ 680988 w 1167625"/>
                <a:gd name="connsiteY1254" fmla="*/ 128737 h 590372"/>
                <a:gd name="connsiteX1255" fmla="*/ 678419 w 1167625"/>
                <a:gd name="connsiteY1255" fmla="*/ 131306 h 590372"/>
                <a:gd name="connsiteX1256" fmla="*/ 678419 w 1167625"/>
                <a:gd name="connsiteY1256" fmla="*/ 132407 h 590372"/>
                <a:gd name="connsiteX1257" fmla="*/ 676952 w 1167625"/>
                <a:gd name="connsiteY1257" fmla="*/ 133875 h 590372"/>
                <a:gd name="connsiteX1258" fmla="*/ 676952 w 1167625"/>
                <a:gd name="connsiteY1258" fmla="*/ 133875 h 590372"/>
                <a:gd name="connsiteX1259" fmla="*/ 675484 w 1167625"/>
                <a:gd name="connsiteY1259" fmla="*/ 135342 h 590372"/>
                <a:gd name="connsiteX1260" fmla="*/ 675484 w 1167625"/>
                <a:gd name="connsiteY1260" fmla="*/ 292578 h 590372"/>
                <a:gd name="connsiteX1261" fmla="*/ 674027 w 1167625"/>
                <a:gd name="connsiteY1261" fmla="*/ 295007 h 590372"/>
                <a:gd name="connsiteX1262" fmla="*/ 674027 w 1167625"/>
                <a:gd name="connsiteY1262" fmla="*/ 295007 h 590372"/>
                <a:gd name="connsiteX1263" fmla="*/ 669979 w 1167625"/>
                <a:gd name="connsiteY1263" fmla="*/ 292578 h 590372"/>
                <a:gd name="connsiteX1264" fmla="*/ 669979 w 1167625"/>
                <a:gd name="connsiteY1264" fmla="*/ 285423 h 590372"/>
                <a:gd name="connsiteX1265" fmla="*/ 670714 w 1167625"/>
                <a:gd name="connsiteY1265" fmla="*/ 284688 h 590372"/>
                <a:gd name="connsiteX1266" fmla="*/ 670714 w 1167625"/>
                <a:gd name="connsiteY1266" fmla="*/ 284688 h 590372"/>
                <a:gd name="connsiteX1267" fmla="*/ 671448 w 1167625"/>
                <a:gd name="connsiteY1267" fmla="*/ 283955 h 590372"/>
                <a:gd name="connsiteX1268" fmla="*/ 671448 w 1167625"/>
                <a:gd name="connsiteY1268" fmla="*/ 230564 h 590372"/>
                <a:gd name="connsiteX1269" fmla="*/ 669796 w 1167625"/>
                <a:gd name="connsiteY1269" fmla="*/ 228914 h 590372"/>
                <a:gd name="connsiteX1270" fmla="*/ 669796 w 1167625"/>
                <a:gd name="connsiteY1270" fmla="*/ 228914 h 590372"/>
                <a:gd name="connsiteX1271" fmla="*/ 668145 w 1167625"/>
                <a:gd name="connsiteY1271" fmla="*/ 227262 h 590372"/>
                <a:gd name="connsiteX1272" fmla="*/ 668145 w 1167625"/>
                <a:gd name="connsiteY1272" fmla="*/ 182127 h 590372"/>
                <a:gd name="connsiteX1273" fmla="*/ 668695 w 1167625"/>
                <a:gd name="connsiteY1273" fmla="*/ 181578 h 590372"/>
                <a:gd name="connsiteX1274" fmla="*/ 668695 w 1167625"/>
                <a:gd name="connsiteY1274" fmla="*/ 181578 h 590372"/>
                <a:gd name="connsiteX1275" fmla="*/ 669246 w 1167625"/>
                <a:gd name="connsiteY1275" fmla="*/ 181027 h 590372"/>
                <a:gd name="connsiteX1276" fmla="*/ 669246 w 1167625"/>
                <a:gd name="connsiteY1276" fmla="*/ 126536 h 590372"/>
                <a:gd name="connsiteX1277" fmla="*/ 664843 w 1167625"/>
                <a:gd name="connsiteY1277" fmla="*/ 122132 h 590372"/>
                <a:gd name="connsiteX1278" fmla="*/ 663375 w 1167625"/>
                <a:gd name="connsiteY1278" fmla="*/ 122132 h 590372"/>
                <a:gd name="connsiteX1279" fmla="*/ 660439 w 1167625"/>
                <a:gd name="connsiteY1279" fmla="*/ 119197 h 590372"/>
                <a:gd name="connsiteX1280" fmla="*/ 660439 w 1167625"/>
                <a:gd name="connsiteY1280" fmla="*/ 119197 h 590372"/>
                <a:gd name="connsiteX1281" fmla="*/ 657504 w 1167625"/>
                <a:gd name="connsiteY1281" fmla="*/ 116261 h 590372"/>
                <a:gd name="connsiteX1282" fmla="*/ 645028 w 1167625"/>
                <a:gd name="connsiteY1282" fmla="*/ 116261 h 590372"/>
                <a:gd name="connsiteX1283" fmla="*/ 642092 w 1167625"/>
                <a:gd name="connsiteY1283" fmla="*/ 119197 h 590372"/>
                <a:gd name="connsiteX1284" fmla="*/ 642092 w 1167625"/>
                <a:gd name="connsiteY1284" fmla="*/ 120114 h 590372"/>
                <a:gd name="connsiteX1285" fmla="*/ 640074 w 1167625"/>
                <a:gd name="connsiteY1285" fmla="*/ 122132 h 590372"/>
                <a:gd name="connsiteX1286" fmla="*/ 640074 w 1167625"/>
                <a:gd name="connsiteY1286" fmla="*/ 122132 h 590372"/>
                <a:gd name="connsiteX1287" fmla="*/ 638056 w 1167625"/>
                <a:gd name="connsiteY1287" fmla="*/ 124151 h 590372"/>
                <a:gd name="connsiteX1288" fmla="*/ 638056 w 1167625"/>
                <a:gd name="connsiteY1288" fmla="*/ 179926 h 590372"/>
                <a:gd name="connsiteX1289" fmla="*/ 636772 w 1167625"/>
                <a:gd name="connsiteY1289" fmla="*/ 181210 h 590372"/>
                <a:gd name="connsiteX1290" fmla="*/ 636772 w 1167625"/>
                <a:gd name="connsiteY1290" fmla="*/ 181210 h 590372"/>
                <a:gd name="connsiteX1291" fmla="*/ 635487 w 1167625"/>
                <a:gd name="connsiteY1291" fmla="*/ 182495 h 590372"/>
                <a:gd name="connsiteX1292" fmla="*/ 635487 w 1167625"/>
                <a:gd name="connsiteY1292" fmla="*/ 233500 h 590372"/>
                <a:gd name="connsiteX1293" fmla="*/ 636404 w 1167625"/>
                <a:gd name="connsiteY1293" fmla="*/ 234417 h 590372"/>
                <a:gd name="connsiteX1294" fmla="*/ 636404 w 1167625"/>
                <a:gd name="connsiteY1294" fmla="*/ 234417 h 590372"/>
                <a:gd name="connsiteX1295" fmla="*/ 637321 w 1167625"/>
                <a:gd name="connsiteY1295" fmla="*/ 235334 h 590372"/>
                <a:gd name="connsiteX1296" fmla="*/ 637321 w 1167625"/>
                <a:gd name="connsiteY1296" fmla="*/ 281082 h 590372"/>
                <a:gd name="connsiteX1297" fmla="*/ 636431 w 1167625"/>
                <a:gd name="connsiteY1297" fmla="*/ 282655 h 590372"/>
                <a:gd name="connsiteX1298" fmla="*/ 636431 w 1167625"/>
                <a:gd name="connsiteY1298" fmla="*/ 282655 h 590372"/>
                <a:gd name="connsiteX1299" fmla="*/ 633652 w 1167625"/>
                <a:gd name="connsiteY1299" fmla="*/ 281082 h 590372"/>
                <a:gd name="connsiteX1300" fmla="*/ 633652 w 1167625"/>
                <a:gd name="connsiteY1300" fmla="*/ 250739 h 590372"/>
                <a:gd name="connsiteX1301" fmla="*/ 620560 w 1167625"/>
                <a:gd name="connsiteY1301" fmla="*/ 239833 h 590372"/>
                <a:gd name="connsiteX1302" fmla="*/ 610515 w 1167625"/>
                <a:gd name="connsiteY1302" fmla="*/ 245287 h 590372"/>
                <a:gd name="connsiteX1303" fmla="*/ 606371 w 1167625"/>
                <a:gd name="connsiteY1303" fmla="*/ 253085 h 590372"/>
                <a:gd name="connsiteX1304" fmla="*/ 602119 w 1167625"/>
                <a:gd name="connsiteY1304" fmla="*/ 350057 h 590372"/>
                <a:gd name="connsiteX1305" fmla="*/ 600638 w 1167625"/>
                <a:gd name="connsiteY1305" fmla="*/ 351472 h 590372"/>
                <a:gd name="connsiteX1306" fmla="*/ 600638 w 1167625"/>
                <a:gd name="connsiteY1306" fmla="*/ 351472 h 590372"/>
                <a:gd name="connsiteX1307" fmla="*/ 599160 w 1167625"/>
                <a:gd name="connsiteY1307" fmla="*/ 349994 h 590372"/>
                <a:gd name="connsiteX1308" fmla="*/ 599160 w 1167625"/>
                <a:gd name="connsiteY1308" fmla="*/ 297986 h 590372"/>
                <a:gd name="connsiteX1309" fmla="*/ 598523 w 1167625"/>
                <a:gd name="connsiteY1309" fmla="*/ 295366 h 590372"/>
                <a:gd name="connsiteX1310" fmla="*/ 598523 w 1167625"/>
                <a:gd name="connsiteY1310" fmla="*/ 295366 h 590372"/>
                <a:gd name="connsiteX1311" fmla="*/ 595181 w 1167625"/>
                <a:gd name="connsiteY1311" fmla="*/ 290434 h 590372"/>
                <a:gd name="connsiteX1312" fmla="*/ 592935 w 1167625"/>
                <a:gd name="connsiteY1312" fmla="*/ 287692 h 590372"/>
                <a:gd name="connsiteX1313" fmla="*/ 585950 w 1167625"/>
                <a:gd name="connsiteY1313" fmla="*/ 274896 h 590372"/>
                <a:gd name="connsiteX1314" fmla="*/ 585950 w 1167625"/>
                <a:gd name="connsiteY1314" fmla="*/ 150388 h 590372"/>
                <a:gd name="connsiteX1315" fmla="*/ 584482 w 1167625"/>
                <a:gd name="connsiteY1315" fmla="*/ 148920 h 590372"/>
                <a:gd name="connsiteX1316" fmla="*/ 584482 w 1167625"/>
                <a:gd name="connsiteY1316" fmla="*/ 148920 h 590372"/>
                <a:gd name="connsiteX1317" fmla="*/ 583014 w 1167625"/>
                <a:gd name="connsiteY1317" fmla="*/ 147451 h 590372"/>
                <a:gd name="connsiteX1318" fmla="*/ 583014 w 1167625"/>
                <a:gd name="connsiteY1318" fmla="*/ 145250 h 590372"/>
                <a:gd name="connsiteX1319" fmla="*/ 582280 w 1167625"/>
                <a:gd name="connsiteY1319" fmla="*/ 144516 h 590372"/>
                <a:gd name="connsiteX1320" fmla="*/ 582280 w 1167625"/>
                <a:gd name="connsiteY1320" fmla="*/ 144516 h 590372"/>
                <a:gd name="connsiteX1321" fmla="*/ 581547 w 1167625"/>
                <a:gd name="connsiteY1321" fmla="*/ 143782 h 590372"/>
                <a:gd name="connsiteX1322" fmla="*/ 581547 w 1167625"/>
                <a:gd name="connsiteY1322" fmla="*/ 142017 h 590372"/>
                <a:gd name="connsiteX1323" fmla="*/ 580154 w 1167625"/>
                <a:gd name="connsiteY1323" fmla="*/ 139828 h 590372"/>
                <a:gd name="connsiteX1324" fmla="*/ 576775 w 1167625"/>
                <a:gd name="connsiteY1324" fmla="*/ 138645 h 590372"/>
                <a:gd name="connsiteX1325" fmla="*/ 551090 w 1167625"/>
                <a:gd name="connsiteY1325" fmla="*/ 133875 h 5903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</a:cxnLst>
              <a:rect l="l" t="t" r="r" b="b"/>
              <a:pathLst>
                <a:path w="1167625" h="590372">
                  <a:moveTo>
                    <a:pt x="551090" y="133875"/>
                  </a:moveTo>
                  <a:cubicBezTo>
                    <a:pt x="543725" y="133744"/>
                    <a:pt x="536427" y="135017"/>
                    <a:pt x="529578" y="137601"/>
                  </a:cubicBezTo>
                  <a:cubicBezTo>
                    <a:pt x="525069" y="139302"/>
                    <a:pt x="522468" y="143849"/>
                    <a:pt x="522468" y="148668"/>
                  </a:cubicBezTo>
                  <a:lnTo>
                    <a:pt x="522468" y="356426"/>
                  </a:lnTo>
                  <a:cubicBezTo>
                    <a:pt x="522468" y="357338"/>
                    <a:pt x="521729" y="358078"/>
                    <a:pt x="520817" y="358078"/>
                  </a:cubicBezTo>
                  <a:lnTo>
                    <a:pt x="520817" y="358078"/>
                  </a:lnTo>
                  <a:cubicBezTo>
                    <a:pt x="519905" y="358078"/>
                    <a:pt x="519166" y="357338"/>
                    <a:pt x="519166" y="356426"/>
                  </a:cubicBezTo>
                  <a:lnTo>
                    <a:pt x="519166" y="232225"/>
                  </a:lnTo>
                  <a:cubicBezTo>
                    <a:pt x="519166" y="231004"/>
                    <a:pt x="518176" y="230046"/>
                    <a:pt x="516964" y="230198"/>
                  </a:cubicBezTo>
                  <a:cubicBezTo>
                    <a:pt x="516464" y="230260"/>
                    <a:pt x="515964" y="230323"/>
                    <a:pt x="515466" y="230355"/>
                  </a:cubicBezTo>
                  <a:cubicBezTo>
                    <a:pt x="515078" y="230382"/>
                    <a:pt x="514763" y="230066"/>
                    <a:pt x="514763" y="229677"/>
                  </a:cubicBezTo>
                  <a:lnTo>
                    <a:pt x="514763" y="229677"/>
                  </a:lnTo>
                  <a:cubicBezTo>
                    <a:pt x="514763" y="229267"/>
                    <a:pt x="514408" y="228943"/>
                    <a:pt x="513999" y="228979"/>
                  </a:cubicBezTo>
                  <a:cubicBezTo>
                    <a:pt x="502552" y="229992"/>
                    <a:pt x="493420" y="232175"/>
                    <a:pt x="489787" y="237734"/>
                  </a:cubicBezTo>
                  <a:cubicBezTo>
                    <a:pt x="488903" y="239086"/>
                    <a:pt x="488078" y="240509"/>
                    <a:pt x="487388" y="241970"/>
                  </a:cubicBezTo>
                  <a:cubicBezTo>
                    <a:pt x="486775" y="243268"/>
                    <a:pt x="486469" y="244702"/>
                    <a:pt x="486507" y="246159"/>
                  </a:cubicBezTo>
                  <a:lnTo>
                    <a:pt x="486507" y="362113"/>
                  </a:lnTo>
                  <a:cubicBezTo>
                    <a:pt x="486507" y="363938"/>
                    <a:pt x="485029" y="365417"/>
                    <a:pt x="483205" y="365417"/>
                  </a:cubicBezTo>
                  <a:lnTo>
                    <a:pt x="481737" y="365417"/>
                  </a:lnTo>
                  <a:cubicBezTo>
                    <a:pt x="480724" y="365417"/>
                    <a:pt x="479903" y="366238"/>
                    <a:pt x="479903" y="367251"/>
                  </a:cubicBezTo>
                  <a:lnTo>
                    <a:pt x="479903" y="367251"/>
                  </a:lnTo>
                  <a:cubicBezTo>
                    <a:pt x="479903" y="368264"/>
                    <a:pt x="479082" y="369085"/>
                    <a:pt x="478068" y="369085"/>
                  </a:cubicBezTo>
                  <a:lnTo>
                    <a:pt x="476600" y="369085"/>
                  </a:lnTo>
                  <a:cubicBezTo>
                    <a:pt x="474776" y="369085"/>
                    <a:pt x="473298" y="370565"/>
                    <a:pt x="473298" y="372389"/>
                  </a:cubicBezTo>
                  <a:lnTo>
                    <a:pt x="473298" y="388717"/>
                  </a:lnTo>
                  <a:cubicBezTo>
                    <a:pt x="473298" y="389427"/>
                    <a:pt x="472723" y="390001"/>
                    <a:pt x="472013" y="390001"/>
                  </a:cubicBezTo>
                  <a:lnTo>
                    <a:pt x="472013" y="390001"/>
                  </a:lnTo>
                  <a:cubicBezTo>
                    <a:pt x="471305" y="390001"/>
                    <a:pt x="470729" y="390576"/>
                    <a:pt x="470729" y="391286"/>
                  </a:cubicBezTo>
                  <a:lnTo>
                    <a:pt x="470729" y="395689"/>
                  </a:lnTo>
                  <a:cubicBezTo>
                    <a:pt x="470729" y="395993"/>
                    <a:pt x="470482" y="396240"/>
                    <a:pt x="470179" y="396240"/>
                  </a:cubicBezTo>
                  <a:lnTo>
                    <a:pt x="470179" y="396240"/>
                  </a:lnTo>
                  <a:cubicBezTo>
                    <a:pt x="469875" y="396240"/>
                    <a:pt x="469628" y="396486"/>
                    <a:pt x="469628" y="396791"/>
                  </a:cubicBezTo>
                  <a:lnTo>
                    <a:pt x="469628" y="412935"/>
                  </a:lnTo>
                  <a:cubicBezTo>
                    <a:pt x="469628" y="414658"/>
                    <a:pt x="468232" y="416055"/>
                    <a:pt x="466510" y="416055"/>
                  </a:cubicBezTo>
                  <a:lnTo>
                    <a:pt x="466510" y="416055"/>
                  </a:lnTo>
                  <a:cubicBezTo>
                    <a:pt x="464787" y="416055"/>
                    <a:pt x="463390" y="414658"/>
                    <a:pt x="463390" y="412935"/>
                  </a:cubicBezTo>
                  <a:lnTo>
                    <a:pt x="463390" y="370767"/>
                  </a:lnTo>
                  <a:cubicBezTo>
                    <a:pt x="463390" y="370383"/>
                    <a:pt x="463328" y="370001"/>
                    <a:pt x="463207" y="369636"/>
                  </a:cubicBezTo>
                  <a:lnTo>
                    <a:pt x="463185" y="369572"/>
                  </a:lnTo>
                  <a:cubicBezTo>
                    <a:pt x="463078" y="369250"/>
                    <a:pt x="463024" y="368913"/>
                    <a:pt x="463024" y="368573"/>
                  </a:cubicBezTo>
                  <a:lnTo>
                    <a:pt x="463024" y="365984"/>
                  </a:lnTo>
                  <a:cubicBezTo>
                    <a:pt x="463024" y="365670"/>
                    <a:pt x="462769" y="365417"/>
                    <a:pt x="462456" y="365417"/>
                  </a:cubicBezTo>
                  <a:lnTo>
                    <a:pt x="462456" y="365417"/>
                  </a:lnTo>
                  <a:cubicBezTo>
                    <a:pt x="462157" y="365417"/>
                    <a:pt x="461909" y="365183"/>
                    <a:pt x="461889" y="364884"/>
                  </a:cubicBezTo>
                  <a:lnTo>
                    <a:pt x="461556" y="359545"/>
                  </a:lnTo>
                  <a:lnTo>
                    <a:pt x="461305" y="356536"/>
                  </a:lnTo>
                  <a:cubicBezTo>
                    <a:pt x="461232" y="355652"/>
                    <a:pt x="461923" y="354928"/>
                    <a:pt x="461923" y="354041"/>
                  </a:cubicBezTo>
                  <a:lnTo>
                    <a:pt x="461923" y="354041"/>
                  </a:lnTo>
                  <a:cubicBezTo>
                    <a:pt x="461923" y="353749"/>
                    <a:pt x="461806" y="353469"/>
                    <a:pt x="461600" y="353263"/>
                  </a:cubicBezTo>
                  <a:cubicBezTo>
                    <a:pt x="461393" y="353056"/>
                    <a:pt x="461114" y="352940"/>
                    <a:pt x="460822" y="352940"/>
                  </a:cubicBezTo>
                  <a:cubicBezTo>
                    <a:pt x="460530" y="352940"/>
                    <a:pt x="460250" y="353056"/>
                    <a:pt x="460043" y="353263"/>
                  </a:cubicBezTo>
                  <a:cubicBezTo>
                    <a:pt x="459837" y="353469"/>
                    <a:pt x="459720" y="353749"/>
                    <a:pt x="459720" y="354041"/>
                  </a:cubicBezTo>
                  <a:lnTo>
                    <a:pt x="459720" y="354041"/>
                  </a:lnTo>
                  <a:cubicBezTo>
                    <a:pt x="459720" y="354899"/>
                    <a:pt x="460413" y="355635"/>
                    <a:pt x="460342" y="356491"/>
                  </a:cubicBezTo>
                  <a:lnTo>
                    <a:pt x="460088" y="359545"/>
                  </a:lnTo>
                  <a:lnTo>
                    <a:pt x="459754" y="364884"/>
                  </a:lnTo>
                  <a:cubicBezTo>
                    <a:pt x="459736" y="365183"/>
                    <a:pt x="459487" y="365417"/>
                    <a:pt x="459188" y="365417"/>
                  </a:cubicBezTo>
                  <a:lnTo>
                    <a:pt x="459188" y="365417"/>
                  </a:lnTo>
                  <a:cubicBezTo>
                    <a:pt x="458874" y="365417"/>
                    <a:pt x="458620" y="365670"/>
                    <a:pt x="458620" y="365984"/>
                  </a:cubicBezTo>
                  <a:lnTo>
                    <a:pt x="458620" y="366150"/>
                  </a:lnTo>
                  <a:cubicBezTo>
                    <a:pt x="458620" y="366556"/>
                    <a:pt x="458292" y="366884"/>
                    <a:pt x="457886" y="366884"/>
                  </a:cubicBezTo>
                  <a:lnTo>
                    <a:pt x="455735" y="366884"/>
                  </a:lnTo>
                  <a:cubicBezTo>
                    <a:pt x="455100" y="366884"/>
                    <a:pt x="454584" y="366368"/>
                    <a:pt x="454584" y="365733"/>
                  </a:cubicBezTo>
                  <a:lnTo>
                    <a:pt x="454584" y="365733"/>
                  </a:lnTo>
                  <a:cubicBezTo>
                    <a:pt x="454584" y="365312"/>
                    <a:pt x="454353" y="364924"/>
                    <a:pt x="453983" y="364722"/>
                  </a:cubicBezTo>
                  <a:lnTo>
                    <a:pt x="451216" y="363213"/>
                  </a:lnTo>
                  <a:cubicBezTo>
                    <a:pt x="450777" y="362973"/>
                    <a:pt x="450285" y="362848"/>
                    <a:pt x="449785" y="362848"/>
                  </a:cubicBezTo>
                  <a:lnTo>
                    <a:pt x="449785" y="362848"/>
                  </a:lnTo>
                  <a:cubicBezTo>
                    <a:pt x="449321" y="362848"/>
                    <a:pt x="448864" y="362956"/>
                    <a:pt x="448448" y="363163"/>
                  </a:cubicBezTo>
                  <a:lnTo>
                    <a:pt x="445303" y="364736"/>
                  </a:lnTo>
                  <a:cubicBezTo>
                    <a:pt x="444919" y="364928"/>
                    <a:pt x="444676" y="365321"/>
                    <a:pt x="444676" y="365750"/>
                  </a:cubicBezTo>
                  <a:lnTo>
                    <a:pt x="444676" y="365750"/>
                  </a:lnTo>
                  <a:cubicBezTo>
                    <a:pt x="444676" y="366376"/>
                    <a:pt x="444169" y="366884"/>
                    <a:pt x="443543" y="366884"/>
                  </a:cubicBezTo>
                  <a:lnTo>
                    <a:pt x="441374" y="366884"/>
                  </a:lnTo>
                  <a:cubicBezTo>
                    <a:pt x="440969" y="366884"/>
                    <a:pt x="440639" y="366556"/>
                    <a:pt x="440639" y="366150"/>
                  </a:cubicBezTo>
                  <a:lnTo>
                    <a:pt x="440639" y="365984"/>
                  </a:lnTo>
                  <a:cubicBezTo>
                    <a:pt x="440639" y="365670"/>
                    <a:pt x="440386" y="365417"/>
                    <a:pt x="440073" y="365417"/>
                  </a:cubicBezTo>
                  <a:lnTo>
                    <a:pt x="440073" y="365417"/>
                  </a:lnTo>
                  <a:cubicBezTo>
                    <a:pt x="439772" y="365417"/>
                    <a:pt x="439524" y="365183"/>
                    <a:pt x="439506" y="364884"/>
                  </a:cubicBezTo>
                  <a:lnTo>
                    <a:pt x="439171" y="359545"/>
                  </a:lnTo>
                  <a:lnTo>
                    <a:pt x="438921" y="356536"/>
                  </a:lnTo>
                  <a:cubicBezTo>
                    <a:pt x="438847" y="355652"/>
                    <a:pt x="439539" y="354928"/>
                    <a:pt x="439539" y="354041"/>
                  </a:cubicBezTo>
                  <a:lnTo>
                    <a:pt x="439539" y="354041"/>
                  </a:lnTo>
                  <a:cubicBezTo>
                    <a:pt x="439539" y="353749"/>
                    <a:pt x="439423" y="353469"/>
                    <a:pt x="439216" y="353263"/>
                  </a:cubicBezTo>
                  <a:cubicBezTo>
                    <a:pt x="439010" y="353056"/>
                    <a:pt x="438731" y="352940"/>
                    <a:pt x="438438" y="352940"/>
                  </a:cubicBezTo>
                  <a:cubicBezTo>
                    <a:pt x="438147" y="352940"/>
                    <a:pt x="437866" y="353056"/>
                    <a:pt x="437660" y="353263"/>
                  </a:cubicBezTo>
                  <a:cubicBezTo>
                    <a:pt x="437453" y="353469"/>
                    <a:pt x="437337" y="353749"/>
                    <a:pt x="437337" y="354041"/>
                  </a:cubicBezTo>
                  <a:lnTo>
                    <a:pt x="437337" y="354041"/>
                  </a:lnTo>
                  <a:cubicBezTo>
                    <a:pt x="437337" y="354899"/>
                    <a:pt x="438030" y="355635"/>
                    <a:pt x="437959" y="356491"/>
                  </a:cubicBezTo>
                  <a:lnTo>
                    <a:pt x="437705" y="359545"/>
                  </a:lnTo>
                  <a:lnTo>
                    <a:pt x="437349" y="365228"/>
                  </a:lnTo>
                  <a:cubicBezTo>
                    <a:pt x="437343" y="365330"/>
                    <a:pt x="437424" y="365417"/>
                    <a:pt x="437526" y="365417"/>
                  </a:cubicBezTo>
                  <a:lnTo>
                    <a:pt x="437526" y="365417"/>
                  </a:lnTo>
                  <a:cubicBezTo>
                    <a:pt x="437625" y="365417"/>
                    <a:pt x="437705" y="365496"/>
                    <a:pt x="437705" y="365594"/>
                  </a:cubicBezTo>
                  <a:lnTo>
                    <a:pt x="437705" y="368573"/>
                  </a:lnTo>
                  <a:cubicBezTo>
                    <a:pt x="437705" y="368913"/>
                    <a:pt x="437650" y="369250"/>
                    <a:pt x="437542" y="369572"/>
                  </a:cubicBezTo>
                  <a:lnTo>
                    <a:pt x="437521" y="369636"/>
                  </a:lnTo>
                  <a:cubicBezTo>
                    <a:pt x="437399" y="370001"/>
                    <a:pt x="437337" y="370383"/>
                    <a:pt x="437337" y="370767"/>
                  </a:cubicBezTo>
                  <a:lnTo>
                    <a:pt x="437337" y="385966"/>
                  </a:lnTo>
                  <a:cubicBezTo>
                    <a:pt x="437337" y="387586"/>
                    <a:pt x="436023" y="388901"/>
                    <a:pt x="434401" y="388901"/>
                  </a:cubicBezTo>
                  <a:lnTo>
                    <a:pt x="434401" y="388901"/>
                  </a:lnTo>
                  <a:cubicBezTo>
                    <a:pt x="432781" y="388901"/>
                    <a:pt x="431466" y="387586"/>
                    <a:pt x="431466" y="385966"/>
                  </a:cubicBezTo>
                  <a:lnTo>
                    <a:pt x="431466" y="341381"/>
                  </a:lnTo>
                  <a:cubicBezTo>
                    <a:pt x="431466" y="341280"/>
                    <a:pt x="431548" y="341199"/>
                    <a:pt x="431650" y="341199"/>
                  </a:cubicBezTo>
                  <a:lnTo>
                    <a:pt x="431650" y="341199"/>
                  </a:lnTo>
                  <a:cubicBezTo>
                    <a:pt x="431751" y="341199"/>
                    <a:pt x="431832" y="341116"/>
                    <a:pt x="431832" y="341015"/>
                  </a:cubicBezTo>
                  <a:lnTo>
                    <a:pt x="431832" y="335362"/>
                  </a:lnTo>
                  <a:cubicBezTo>
                    <a:pt x="431832" y="334937"/>
                    <a:pt x="431489" y="334593"/>
                    <a:pt x="431065" y="334593"/>
                  </a:cubicBezTo>
                  <a:lnTo>
                    <a:pt x="431065" y="334593"/>
                  </a:lnTo>
                  <a:cubicBezTo>
                    <a:pt x="430667" y="334593"/>
                    <a:pt x="430337" y="334291"/>
                    <a:pt x="430299" y="333898"/>
                  </a:cubicBezTo>
                  <a:lnTo>
                    <a:pt x="429631" y="326887"/>
                  </a:lnTo>
                  <a:lnTo>
                    <a:pt x="429391" y="323281"/>
                  </a:lnTo>
                  <a:cubicBezTo>
                    <a:pt x="429311" y="322074"/>
                    <a:pt x="430366" y="321125"/>
                    <a:pt x="430366" y="319915"/>
                  </a:cubicBezTo>
                  <a:lnTo>
                    <a:pt x="430366" y="319915"/>
                  </a:lnTo>
                  <a:cubicBezTo>
                    <a:pt x="430366" y="319527"/>
                    <a:pt x="430211" y="319153"/>
                    <a:pt x="429935" y="318877"/>
                  </a:cubicBezTo>
                  <a:cubicBezTo>
                    <a:pt x="429660" y="318602"/>
                    <a:pt x="429287" y="318447"/>
                    <a:pt x="428898" y="318447"/>
                  </a:cubicBezTo>
                  <a:cubicBezTo>
                    <a:pt x="428508" y="318447"/>
                    <a:pt x="428135" y="318602"/>
                    <a:pt x="427860" y="318877"/>
                  </a:cubicBezTo>
                  <a:cubicBezTo>
                    <a:pt x="427584" y="319153"/>
                    <a:pt x="427430" y="319527"/>
                    <a:pt x="427430" y="319915"/>
                  </a:cubicBezTo>
                  <a:lnTo>
                    <a:pt x="427430" y="319915"/>
                  </a:lnTo>
                  <a:cubicBezTo>
                    <a:pt x="427430" y="321102"/>
                    <a:pt x="428479" y="322153"/>
                    <a:pt x="428400" y="323338"/>
                  </a:cubicBezTo>
                  <a:lnTo>
                    <a:pt x="428164" y="326887"/>
                  </a:lnTo>
                  <a:lnTo>
                    <a:pt x="427496" y="333898"/>
                  </a:lnTo>
                  <a:cubicBezTo>
                    <a:pt x="427458" y="334291"/>
                    <a:pt x="427127" y="334593"/>
                    <a:pt x="426730" y="334593"/>
                  </a:cubicBezTo>
                  <a:lnTo>
                    <a:pt x="426730" y="334593"/>
                  </a:lnTo>
                  <a:cubicBezTo>
                    <a:pt x="426307" y="334593"/>
                    <a:pt x="425962" y="334937"/>
                    <a:pt x="425962" y="335362"/>
                  </a:cubicBezTo>
                  <a:lnTo>
                    <a:pt x="425962" y="336978"/>
                  </a:lnTo>
                  <a:cubicBezTo>
                    <a:pt x="425962" y="338295"/>
                    <a:pt x="424894" y="339363"/>
                    <a:pt x="423576" y="339363"/>
                  </a:cubicBezTo>
                  <a:lnTo>
                    <a:pt x="422292" y="339363"/>
                  </a:lnTo>
                  <a:cubicBezTo>
                    <a:pt x="421077" y="339363"/>
                    <a:pt x="420091" y="338378"/>
                    <a:pt x="420091" y="337162"/>
                  </a:cubicBezTo>
                  <a:lnTo>
                    <a:pt x="420091" y="336794"/>
                  </a:lnTo>
                  <a:cubicBezTo>
                    <a:pt x="420091" y="335782"/>
                    <a:pt x="419269" y="334960"/>
                    <a:pt x="418257" y="334960"/>
                  </a:cubicBezTo>
                  <a:lnTo>
                    <a:pt x="418257" y="334960"/>
                  </a:lnTo>
                  <a:cubicBezTo>
                    <a:pt x="417242" y="334960"/>
                    <a:pt x="416421" y="334139"/>
                    <a:pt x="416421" y="333125"/>
                  </a:cubicBezTo>
                  <a:lnTo>
                    <a:pt x="416421" y="298830"/>
                  </a:lnTo>
                  <a:cubicBezTo>
                    <a:pt x="416421" y="298721"/>
                    <a:pt x="416333" y="298633"/>
                    <a:pt x="416224" y="298633"/>
                  </a:cubicBezTo>
                  <a:lnTo>
                    <a:pt x="416224" y="298633"/>
                  </a:lnTo>
                  <a:cubicBezTo>
                    <a:pt x="416127" y="298633"/>
                    <a:pt x="416045" y="298561"/>
                    <a:pt x="416030" y="298463"/>
                  </a:cubicBezTo>
                  <a:lnTo>
                    <a:pt x="415715" y="296258"/>
                  </a:lnTo>
                  <a:cubicBezTo>
                    <a:pt x="415697" y="296130"/>
                    <a:pt x="415688" y="295998"/>
                    <a:pt x="415688" y="295867"/>
                  </a:cubicBezTo>
                  <a:lnTo>
                    <a:pt x="415688" y="294488"/>
                  </a:lnTo>
                  <a:cubicBezTo>
                    <a:pt x="415688" y="294323"/>
                    <a:pt x="415753" y="294163"/>
                    <a:pt x="415871" y="294046"/>
                  </a:cubicBezTo>
                  <a:lnTo>
                    <a:pt x="415871" y="294046"/>
                  </a:lnTo>
                  <a:cubicBezTo>
                    <a:pt x="415988" y="293928"/>
                    <a:pt x="416075" y="293750"/>
                    <a:pt x="415967" y="293624"/>
                  </a:cubicBezTo>
                  <a:cubicBezTo>
                    <a:pt x="415961" y="293617"/>
                    <a:pt x="415954" y="293609"/>
                    <a:pt x="415947" y="293603"/>
                  </a:cubicBezTo>
                  <a:cubicBezTo>
                    <a:pt x="415940" y="293596"/>
                    <a:pt x="415933" y="293590"/>
                    <a:pt x="415926" y="293583"/>
                  </a:cubicBezTo>
                  <a:cubicBezTo>
                    <a:pt x="415799" y="293475"/>
                    <a:pt x="415622" y="293561"/>
                    <a:pt x="415504" y="293679"/>
                  </a:cubicBezTo>
                  <a:lnTo>
                    <a:pt x="415458" y="293725"/>
                  </a:lnTo>
                  <a:cubicBezTo>
                    <a:pt x="415370" y="293813"/>
                    <a:pt x="415309" y="293977"/>
                    <a:pt x="415330" y="294100"/>
                  </a:cubicBezTo>
                  <a:lnTo>
                    <a:pt x="415330" y="294100"/>
                  </a:lnTo>
                  <a:cubicBezTo>
                    <a:pt x="415374" y="294354"/>
                    <a:pt x="415688" y="294438"/>
                    <a:pt x="415688" y="294697"/>
                  </a:cubicBezTo>
                  <a:lnTo>
                    <a:pt x="415688" y="295942"/>
                  </a:lnTo>
                  <a:cubicBezTo>
                    <a:pt x="415688" y="296023"/>
                    <a:pt x="415682" y="296105"/>
                    <a:pt x="415671" y="296185"/>
                  </a:cubicBezTo>
                  <a:lnTo>
                    <a:pt x="415345" y="298463"/>
                  </a:lnTo>
                  <a:cubicBezTo>
                    <a:pt x="415331" y="298561"/>
                    <a:pt x="415248" y="298633"/>
                    <a:pt x="415150" y="298633"/>
                  </a:cubicBezTo>
                  <a:lnTo>
                    <a:pt x="415150" y="298633"/>
                  </a:lnTo>
                  <a:cubicBezTo>
                    <a:pt x="415042" y="298633"/>
                    <a:pt x="414954" y="298721"/>
                    <a:pt x="414954" y="298830"/>
                  </a:cubicBezTo>
                  <a:lnTo>
                    <a:pt x="414954" y="299550"/>
                  </a:lnTo>
                  <a:cubicBezTo>
                    <a:pt x="414954" y="299854"/>
                    <a:pt x="414708" y="300101"/>
                    <a:pt x="414403" y="300101"/>
                  </a:cubicBezTo>
                  <a:lnTo>
                    <a:pt x="414403" y="300101"/>
                  </a:lnTo>
                  <a:cubicBezTo>
                    <a:pt x="414099" y="300101"/>
                    <a:pt x="413852" y="299854"/>
                    <a:pt x="413852" y="299550"/>
                  </a:cubicBezTo>
                  <a:lnTo>
                    <a:pt x="413852" y="299366"/>
                  </a:lnTo>
                  <a:cubicBezTo>
                    <a:pt x="413852" y="298961"/>
                    <a:pt x="413524" y="298633"/>
                    <a:pt x="413119" y="298633"/>
                  </a:cubicBezTo>
                  <a:lnTo>
                    <a:pt x="412568" y="298633"/>
                  </a:lnTo>
                  <a:cubicBezTo>
                    <a:pt x="412265" y="298633"/>
                    <a:pt x="412018" y="298386"/>
                    <a:pt x="412018" y="298082"/>
                  </a:cubicBezTo>
                  <a:lnTo>
                    <a:pt x="412018" y="298082"/>
                  </a:lnTo>
                  <a:cubicBezTo>
                    <a:pt x="412018" y="297779"/>
                    <a:pt x="411772" y="297532"/>
                    <a:pt x="411467" y="297532"/>
                  </a:cubicBezTo>
                  <a:lnTo>
                    <a:pt x="410719" y="297532"/>
                  </a:lnTo>
                  <a:cubicBezTo>
                    <a:pt x="410027" y="297532"/>
                    <a:pt x="409453" y="296939"/>
                    <a:pt x="409713" y="296296"/>
                  </a:cubicBezTo>
                  <a:lnTo>
                    <a:pt x="409713" y="296296"/>
                  </a:lnTo>
                  <a:cubicBezTo>
                    <a:pt x="409776" y="296141"/>
                    <a:pt x="409822" y="295977"/>
                    <a:pt x="409822" y="295811"/>
                  </a:cubicBezTo>
                  <a:cubicBezTo>
                    <a:pt x="409823" y="294892"/>
                    <a:pt x="409610" y="293986"/>
                    <a:pt x="409199" y="293162"/>
                  </a:cubicBezTo>
                  <a:cubicBezTo>
                    <a:pt x="408843" y="292452"/>
                    <a:pt x="408351" y="291824"/>
                    <a:pt x="407751" y="291312"/>
                  </a:cubicBezTo>
                  <a:cubicBezTo>
                    <a:pt x="407449" y="291054"/>
                    <a:pt x="407248" y="290689"/>
                    <a:pt x="407248" y="290293"/>
                  </a:cubicBezTo>
                  <a:lnTo>
                    <a:pt x="407248" y="289655"/>
                  </a:lnTo>
                  <a:cubicBezTo>
                    <a:pt x="407248" y="289344"/>
                    <a:pt x="406996" y="289092"/>
                    <a:pt x="406684" y="289092"/>
                  </a:cubicBezTo>
                  <a:lnTo>
                    <a:pt x="406684" y="289092"/>
                  </a:lnTo>
                  <a:cubicBezTo>
                    <a:pt x="406383" y="289092"/>
                    <a:pt x="406136" y="288856"/>
                    <a:pt x="406121" y="288556"/>
                  </a:cubicBezTo>
                  <a:lnTo>
                    <a:pt x="405047" y="265975"/>
                  </a:lnTo>
                  <a:lnTo>
                    <a:pt x="404334" y="254225"/>
                  </a:lnTo>
                  <a:cubicBezTo>
                    <a:pt x="404325" y="254065"/>
                    <a:pt x="404492" y="253955"/>
                    <a:pt x="404635" y="254027"/>
                  </a:cubicBezTo>
                  <a:lnTo>
                    <a:pt x="404699" y="254058"/>
                  </a:lnTo>
                  <a:cubicBezTo>
                    <a:pt x="404898" y="254158"/>
                    <a:pt x="405083" y="253902"/>
                    <a:pt x="404926" y="253745"/>
                  </a:cubicBezTo>
                  <a:lnTo>
                    <a:pt x="404926" y="253745"/>
                  </a:lnTo>
                  <a:cubicBezTo>
                    <a:pt x="404817" y="253637"/>
                    <a:pt x="404868" y="253450"/>
                    <a:pt x="405011" y="253396"/>
                  </a:cubicBezTo>
                  <a:cubicBezTo>
                    <a:pt x="405586" y="253181"/>
                    <a:pt x="406080" y="252790"/>
                    <a:pt x="406423" y="252275"/>
                  </a:cubicBezTo>
                  <a:cubicBezTo>
                    <a:pt x="406540" y="252101"/>
                    <a:pt x="406637" y="251915"/>
                    <a:pt x="406713" y="251722"/>
                  </a:cubicBezTo>
                  <a:cubicBezTo>
                    <a:pt x="407089" y="250761"/>
                    <a:pt x="407049" y="249615"/>
                    <a:pt x="406596" y="248689"/>
                  </a:cubicBezTo>
                  <a:cubicBezTo>
                    <a:pt x="406553" y="248598"/>
                    <a:pt x="406503" y="248510"/>
                    <a:pt x="406450" y="248425"/>
                  </a:cubicBezTo>
                  <a:cubicBezTo>
                    <a:pt x="406429" y="248391"/>
                    <a:pt x="406408" y="248359"/>
                    <a:pt x="406386" y="248326"/>
                  </a:cubicBezTo>
                  <a:cubicBezTo>
                    <a:pt x="406296" y="248194"/>
                    <a:pt x="406150" y="248363"/>
                    <a:pt x="406222" y="248507"/>
                  </a:cubicBezTo>
                  <a:lnTo>
                    <a:pt x="406222" y="248507"/>
                  </a:lnTo>
                  <a:cubicBezTo>
                    <a:pt x="406483" y="249030"/>
                    <a:pt x="406584" y="249616"/>
                    <a:pt x="406513" y="250196"/>
                  </a:cubicBezTo>
                  <a:cubicBezTo>
                    <a:pt x="406450" y="250991"/>
                    <a:pt x="406129" y="251743"/>
                    <a:pt x="405599" y="252338"/>
                  </a:cubicBezTo>
                  <a:cubicBezTo>
                    <a:pt x="405495" y="252455"/>
                    <a:pt x="405386" y="252564"/>
                    <a:pt x="405270" y="252665"/>
                  </a:cubicBezTo>
                  <a:cubicBezTo>
                    <a:pt x="404317" y="253497"/>
                    <a:pt x="402819" y="253587"/>
                    <a:pt x="401838" y="252791"/>
                  </a:cubicBezTo>
                  <a:cubicBezTo>
                    <a:pt x="401701" y="252681"/>
                    <a:pt x="401575" y="252560"/>
                    <a:pt x="401457" y="252428"/>
                  </a:cubicBezTo>
                  <a:cubicBezTo>
                    <a:pt x="400913" y="251815"/>
                    <a:pt x="400621" y="251016"/>
                    <a:pt x="400642" y="250196"/>
                  </a:cubicBezTo>
                  <a:cubicBezTo>
                    <a:pt x="400642" y="249627"/>
                    <a:pt x="400775" y="249064"/>
                    <a:pt x="401031" y="248555"/>
                  </a:cubicBezTo>
                  <a:lnTo>
                    <a:pt x="401031" y="248555"/>
                  </a:lnTo>
                  <a:cubicBezTo>
                    <a:pt x="401119" y="248379"/>
                    <a:pt x="400949" y="248199"/>
                    <a:pt x="400839" y="248362"/>
                  </a:cubicBezTo>
                  <a:cubicBezTo>
                    <a:pt x="400817" y="248396"/>
                    <a:pt x="400795" y="248430"/>
                    <a:pt x="400772" y="248465"/>
                  </a:cubicBezTo>
                  <a:cubicBezTo>
                    <a:pt x="400448" y="248984"/>
                    <a:pt x="400276" y="249583"/>
                    <a:pt x="400276" y="250196"/>
                  </a:cubicBezTo>
                  <a:cubicBezTo>
                    <a:pt x="400288" y="250899"/>
                    <a:pt x="400501" y="251585"/>
                    <a:pt x="400892" y="252170"/>
                  </a:cubicBezTo>
                  <a:cubicBezTo>
                    <a:pt x="401226" y="252673"/>
                    <a:pt x="401679" y="253084"/>
                    <a:pt x="402209" y="253368"/>
                  </a:cubicBezTo>
                  <a:cubicBezTo>
                    <a:pt x="402335" y="253435"/>
                    <a:pt x="402368" y="253608"/>
                    <a:pt x="402267" y="253711"/>
                  </a:cubicBezTo>
                  <a:lnTo>
                    <a:pt x="402267" y="253711"/>
                  </a:lnTo>
                  <a:cubicBezTo>
                    <a:pt x="402103" y="253873"/>
                    <a:pt x="402294" y="254141"/>
                    <a:pt x="402501" y="254037"/>
                  </a:cubicBezTo>
                  <a:lnTo>
                    <a:pt x="402522" y="254027"/>
                  </a:lnTo>
                  <a:cubicBezTo>
                    <a:pt x="402665" y="253955"/>
                    <a:pt x="402832" y="254065"/>
                    <a:pt x="402823" y="254225"/>
                  </a:cubicBezTo>
                  <a:lnTo>
                    <a:pt x="402110" y="265975"/>
                  </a:lnTo>
                  <a:lnTo>
                    <a:pt x="401036" y="288556"/>
                  </a:lnTo>
                  <a:cubicBezTo>
                    <a:pt x="401022" y="288856"/>
                    <a:pt x="400774" y="289092"/>
                    <a:pt x="400472" y="289092"/>
                  </a:cubicBezTo>
                  <a:lnTo>
                    <a:pt x="400472" y="289092"/>
                  </a:lnTo>
                  <a:cubicBezTo>
                    <a:pt x="400161" y="289092"/>
                    <a:pt x="399909" y="289344"/>
                    <a:pt x="399909" y="289655"/>
                  </a:cubicBezTo>
                  <a:lnTo>
                    <a:pt x="399909" y="290315"/>
                  </a:lnTo>
                  <a:cubicBezTo>
                    <a:pt x="399909" y="290701"/>
                    <a:pt x="399723" y="291058"/>
                    <a:pt x="399438" y="291316"/>
                  </a:cubicBezTo>
                  <a:cubicBezTo>
                    <a:pt x="398854" y="291847"/>
                    <a:pt x="398373" y="292484"/>
                    <a:pt x="398019" y="293192"/>
                  </a:cubicBezTo>
                  <a:cubicBezTo>
                    <a:pt x="397572" y="294084"/>
                    <a:pt x="397340" y="295067"/>
                    <a:pt x="397340" y="296064"/>
                  </a:cubicBezTo>
                  <a:cubicBezTo>
                    <a:pt x="397340" y="296797"/>
                    <a:pt x="397340" y="297532"/>
                    <a:pt x="397708" y="297532"/>
                  </a:cubicBezTo>
                  <a:lnTo>
                    <a:pt x="395689" y="297532"/>
                  </a:lnTo>
                  <a:cubicBezTo>
                    <a:pt x="395385" y="297532"/>
                    <a:pt x="395139" y="297779"/>
                    <a:pt x="395139" y="298082"/>
                  </a:cubicBezTo>
                  <a:lnTo>
                    <a:pt x="395139" y="298082"/>
                  </a:lnTo>
                  <a:cubicBezTo>
                    <a:pt x="395139" y="298386"/>
                    <a:pt x="394892" y="298633"/>
                    <a:pt x="394588" y="298633"/>
                  </a:cubicBezTo>
                  <a:lnTo>
                    <a:pt x="394038" y="298633"/>
                  </a:lnTo>
                  <a:cubicBezTo>
                    <a:pt x="393633" y="298633"/>
                    <a:pt x="393303" y="298961"/>
                    <a:pt x="393303" y="299366"/>
                  </a:cubicBezTo>
                  <a:lnTo>
                    <a:pt x="393303" y="299550"/>
                  </a:lnTo>
                  <a:cubicBezTo>
                    <a:pt x="393303" y="299854"/>
                    <a:pt x="393058" y="300101"/>
                    <a:pt x="392754" y="300101"/>
                  </a:cubicBezTo>
                  <a:lnTo>
                    <a:pt x="392754" y="300101"/>
                  </a:lnTo>
                  <a:cubicBezTo>
                    <a:pt x="392449" y="300101"/>
                    <a:pt x="392203" y="299854"/>
                    <a:pt x="392203" y="299550"/>
                  </a:cubicBezTo>
                  <a:lnTo>
                    <a:pt x="392203" y="298830"/>
                  </a:lnTo>
                  <a:cubicBezTo>
                    <a:pt x="392203" y="298721"/>
                    <a:pt x="392115" y="298633"/>
                    <a:pt x="392007" y="298633"/>
                  </a:cubicBezTo>
                  <a:lnTo>
                    <a:pt x="392007" y="298633"/>
                  </a:lnTo>
                  <a:cubicBezTo>
                    <a:pt x="391909" y="298633"/>
                    <a:pt x="391826" y="298561"/>
                    <a:pt x="391812" y="298463"/>
                  </a:cubicBezTo>
                  <a:lnTo>
                    <a:pt x="391497" y="296258"/>
                  </a:lnTo>
                  <a:cubicBezTo>
                    <a:pt x="391479" y="296130"/>
                    <a:pt x="391469" y="295998"/>
                    <a:pt x="391469" y="295867"/>
                  </a:cubicBezTo>
                  <a:lnTo>
                    <a:pt x="391469" y="294488"/>
                  </a:lnTo>
                  <a:cubicBezTo>
                    <a:pt x="391469" y="294323"/>
                    <a:pt x="391535" y="294163"/>
                    <a:pt x="391653" y="294046"/>
                  </a:cubicBezTo>
                  <a:lnTo>
                    <a:pt x="391653" y="294046"/>
                  </a:lnTo>
                  <a:cubicBezTo>
                    <a:pt x="391770" y="293928"/>
                    <a:pt x="391856" y="293750"/>
                    <a:pt x="391749" y="293624"/>
                  </a:cubicBezTo>
                  <a:cubicBezTo>
                    <a:pt x="391742" y="293617"/>
                    <a:pt x="391736" y="293609"/>
                    <a:pt x="391729" y="293603"/>
                  </a:cubicBezTo>
                  <a:cubicBezTo>
                    <a:pt x="391660" y="293535"/>
                    <a:pt x="391566" y="293495"/>
                    <a:pt x="391469" y="293495"/>
                  </a:cubicBezTo>
                  <a:cubicBezTo>
                    <a:pt x="391256" y="293525"/>
                    <a:pt x="391053" y="293608"/>
                    <a:pt x="390882" y="293737"/>
                  </a:cubicBezTo>
                  <a:cubicBezTo>
                    <a:pt x="390782" y="293810"/>
                    <a:pt x="390724" y="293977"/>
                    <a:pt x="390745" y="294099"/>
                  </a:cubicBezTo>
                  <a:lnTo>
                    <a:pt x="390745" y="294099"/>
                  </a:lnTo>
                  <a:cubicBezTo>
                    <a:pt x="390788" y="294354"/>
                    <a:pt x="391102" y="294438"/>
                    <a:pt x="391102" y="294697"/>
                  </a:cubicBezTo>
                  <a:lnTo>
                    <a:pt x="391102" y="295942"/>
                  </a:lnTo>
                  <a:cubicBezTo>
                    <a:pt x="391102" y="296023"/>
                    <a:pt x="391097" y="296105"/>
                    <a:pt x="391085" y="296185"/>
                  </a:cubicBezTo>
                  <a:lnTo>
                    <a:pt x="390760" y="298463"/>
                  </a:lnTo>
                  <a:cubicBezTo>
                    <a:pt x="390745" y="298561"/>
                    <a:pt x="390663" y="298633"/>
                    <a:pt x="390565" y="298633"/>
                  </a:cubicBezTo>
                  <a:lnTo>
                    <a:pt x="390565" y="298633"/>
                  </a:lnTo>
                  <a:cubicBezTo>
                    <a:pt x="390457" y="298633"/>
                    <a:pt x="390369" y="298721"/>
                    <a:pt x="390369" y="298830"/>
                  </a:cubicBezTo>
                  <a:lnTo>
                    <a:pt x="390369" y="333309"/>
                  </a:lnTo>
                  <a:cubicBezTo>
                    <a:pt x="390369" y="334424"/>
                    <a:pt x="389465" y="335326"/>
                    <a:pt x="388351" y="335326"/>
                  </a:cubicBezTo>
                  <a:lnTo>
                    <a:pt x="388351" y="335326"/>
                  </a:lnTo>
                  <a:cubicBezTo>
                    <a:pt x="387236" y="335326"/>
                    <a:pt x="386332" y="336230"/>
                    <a:pt x="386332" y="337345"/>
                  </a:cubicBezTo>
                  <a:lnTo>
                    <a:pt x="386332" y="337529"/>
                  </a:lnTo>
                  <a:cubicBezTo>
                    <a:pt x="386332" y="338744"/>
                    <a:pt x="385347" y="339730"/>
                    <a:pt x="384130" y="339730"/>
                  </a:cubicBezTo>
                  <a:lnTo>
                    <a:pt x="382846" y="339730"/>
                  </a:lnTo>
                  <a:cubicBezTo>
                    <a:pt x="381529" y="339730"/>
                    <a:pt x="380461" y="338663"/>
                    <a:pt x="380461" y="337345"/>
                  </a:cubicBezTo>
                  <a:lnTo>
                    <a:pt x="380461" y="335729"/>
                  </a:lnTo>
                  <a:cubicBezTo>
                    <a:pt x="380461" y="335304"/>
                    <a:pt x="380117" y="334960"/>
                    <a:pt x="379692" y="334960"/>
                  </a:cubicBezTo>
                  <a:lnTo>
                    <a:pt x="379692" y="334960"/>
                  </a:lnTo>
                  <a:cubicBezTo>
                    <a:pt x="379296" y="334960"/>
                    <a:pt x="378964" y="334659"/>
                    <a:pt x="378927" y="334264"/>
                  </a:cubicBezTo>
                  <a:lnTo>
                    <a:pt x="378259" y="327254"/>
                  </a:lnTo>
                  <a:lnTo>
                    <a:pt x="378019" y="323649"/>
                  </a:lnTo>
                  <a:cubicBezTo>
                    <a:pt x="377938" y="322442"/>
                    <a:pt x="378993" y="321491"/>
                    <a:pt x="378993" y="320282"/>
                  </a:cubicBezTo>
                  <a:lnTo>
                    <a:pt x="378993" y="320282"/>
                  </a:lnTo>
                  <a:cubicBezTo>
                    <a:pt x="378993" y="319893"/>
                    <a:pt x="378838" y="319520"/>
                    <a:pt x="378564" y="319245"/>
                  </a:cubicBezTo>
                  <a:cubicBezTo>
                    <a:pt x="378288" y="318969"/>
                    <a:pt x="377914" y="318814"/>
                    <a:pt x="377526" y="318814"/>
                  </a:cubicBezTo>
                  <a:cubicBezTo>
                    <a:pt x="377136" y="318814"/>
                    <a:pt x="376763" y="318969"/>
                    <a:pt x="376487" y="319245"/>
                  </a:cubicBezTo>
                  <a:cubicBezTo>
                    <a:pt x="376213" y="319520"/>
                    <a:pt x="376058" y="319893"/>
                    <a:pt x="376058" y="320282"/>
                  </a:cubicBezTo>
                  <a:lnTo>
                    <a:pt x="376058" y="320282"/>
                  </a:lnTo>
                  <a:cubicBezTo>
                    <a:pt x="376058" y="321470"/>
                    <a:pt x="377108" y="322520"/>
                    <a:pt x="377028" y="323705"/>
                  </a:cubicBezTo>
                  <a:lnTo>
                    <a:pt x="376791" y="327254"/>
                  </a:lnTo>
                  <a:lnTo>
                    <a:pt x="376091" y="334613"/>
                  </a:lnTo>
                  <a:cubicBezTo>
                    <a:pt x="376072" y="334809"/>
                    <a:pt x="375906" y="334960"/>
                    <a:pt x="375708" y="334960"/>
                  </a:cubicBezTo>
                  <a:lnTo>
                    <a:pt x="375708" y="334960"/>
                  </a:lnTo>
                  <a:cubicBezTo>
                    <a:pt x="375495" y="334960"/>
                    <a:pt x="375323" y="335132"/>
                    <a:pt x="375323" y="335345"/>
                  </a:cubicBezTo>
                  <a:lnTo>
                    <a:pt x="375323" y="341381"/>
                  </a:lnTo>
                  <a:cubicBezTo>
                    <a:pt x="375323" y="341483"/>
                    <a:pt x="375406" y="341565"/>
                    <a:pt x="375507" y="341565"/>
                  </a:cubicBezTo>
                  <a:lnTo>
                    <a:pt x="375507" y="341565"/>
                  </a:lnTo>
                  <a:cubicBezTo>
                    <a:pt x="375608" y="341565"/>
                    <a:pt x="375691" y="341647"/>
                    <a:pt x="375691" y="341748"/>
                  </a:cubicBezTo>
                  <a:lnTo>
                    <a:pt x="375691" y="383030"/>
                  </a:lnTo>
                  <a:cubicBezTo>
                    <a:pt x="375691" y="386475"/>
                    <a:pt x="372898" y="389268"/>
                    <a:pt x="369452" y="389268"/>
                  </a:cubicBezTo>
                  <a:lnTo>
                    <a:pt x="369452" y="389268"/>
                  </a:lnTo>
                  <a:cubicBezTo>
                    <a:pt x="366007" y="389268"/>
                    <a:pt x="363214" y="386475"/>
                    <a:pt x="363214" y="383030"/>
                  </a:cubicBezTo>
                  <a:lnTo>
                    <a:pt x="363214" y="371134"/>
                  </a:lnTo>
                  <a:cubicBezTo>
                    <a:pt x="363214" y="370750"/>
                    <a:pt x="363152" y="370368"/>
                    <a:pt x="363030" y="370003"/>
                  </a:cubicBezTo>
                  <a:lnTo>
                    <a:pt x="363009" y="369939"/>
                  </a:lnTo>
                  <a:cubicBezTo>
                    <a:pt x="362902" y="369616"/>
                    <a:pt x="362848" y="369279"/>
                    <a:pt x="362848" y="368941"/>
                  </a:cubicBezTo>
                  <a:lnTo>
                    <a:pt x="362848" y="366351"/>
                  </a:lnTo>
                  <a:cubicBezTo>
                    <a:pt x="362848" y="366037"/>
                    <a:pt x="362594" y="365783"/>
                    <a:pt x="362280" y="365783"/>
                  </a:cubicBezTo>
                  <a:lnTo>
                    <a:pt x="362280" y="365783"/>
                  </a:lnTo>
                  <a:cubicBezTo>
                    <a:pt x="361981" y="365783"/>
                    <a:pt x="361732" y="365551"/>
                    <a:pt x="361713" y="365252"/>
                  </a:cubicBezTo>
                  <a:lnTo>
                    <a:pt x="361380" y="359912"/>
                  </a:lnTo>
                  <a:lnTo>
                    <a:pt x="361129" y="356902"/>
                  </a:lnTo>
                  <a:cubicBezTo>
                    <a:pt x="361056" y="356018"/>
                    <a:pt x="361747" y="355295"/>
                    <a:pt x="361747" y="354408"/>
                  </a:cubicBezTo>
                  <a:lnTo>
                    <a:pt x="361747" y="354408"/>
                  </a:lnTo>
                  <a:cubicBezTo>
                    <a:pt x="361747" y="354116"/>
                    <a:pt x="361631" y="353836"/>
                    <a:pt x="361425" y="353629"/>
                  </a:cubicBezTo>
                  <a:cubicBezTo>
                    <a:pt x="361217" y="353423"/>
                    <a:pt x="360938" y="353308"/>
                    <a:pt x="360645" y="353308"/>
                  </a:cubicBezTo>
                  <a:cubicBezTo>
                    <a:pt x="360354" y="353308"/>
                    <a:pt x="360075" y="353423"/>
                    <a:pt x="359867" y="353629"/>
                  </a:cubicBezTo>
                  <a:cubicBezTo>
                    <a:pt x="359661" y="353836"/>
                    <a:pt x="359545" y="354116"/>
                    <a:pt x="359545" y="354408"/>
                  </a:cubicBezTo>
                  <a:lnTo>
                    <a:pt x="359545" y="354408"/>
                  </a:lnTo>
                  <a:cubicBezTo>
                    <a:pt x="359545" y="355266"/>
                    <a:pt x="360237" y="356002"/>
                    <a:pt x="360167" y="356858"/>
                  </a:cubicBezTo>
                  <a:lnTo>
                    <a:pt x="359912" y="359912"/>
                  </a:lnTo>
                  <a:lnTo>
                    <a:pt x="359579" y="365252"/>
                  </a:lnTo>
                  <a:cubicBezTo>
                    <a:pt x="359560" y="365551"/>
                    <a:pt x="359311" y="365783"/>
                    <a:pt x="359012" y="365783"/>
                  </a:cubicBezTo>
                  <a:lnTo>
                    <a:pt x="359012" y="365783"/>
                  </a:lnTo>
                  <a:cubicBezTo>
                    <a:pt x="358698" y="365783"/>
                    <a:pt x="358444" y="366037"/>
                    <a:pt x="358444" y="366351"/>
                  </a:cubicBezTo>
                  <a:lnTo>
                    <a:pt x="358444" y="366518"/>
                  </a:lnTo>
                  <a:cubicBezTo>
                    <a:pt x="358444" y="366923"/>
                    <a:pt x="358116" y="367251"/>
                    <a:pt x="357711" y="367251"/>
                  </a:cubicBezTo>
                  <a:lnTo>
                    <a:pt x="355790" y="367251"/>
                  </a:lnTo>
                  <a:cubicBezTo>
                    <a:pt x="355026" y="367251"/>
                    <a:pt x="354408" y="366633"/>
                    <a:pt x="354408" y="365870"/>
                  </a:cubicBezTo>
                  <a:lnTo>
                    <a:pt x="354408" y="365870"/>
                  </a:lnTo>
                  <a:cubicBezTo>
                    <a:pt x="354408" y="365364"/>
                    <a:pt x="354132" y="364899"/>
                    <a:pt x="353688" y="364657"/>
                  </a:cubicBezTo>
                  <a:lnTo>
                    <a:pt x="350694" y="363024"/>
                  </a:lnTo>
                  <a:cubicBezTo>
                    <a:pt x="350482" y="362909"/>
                    <a:pt x="350246" y="362848"/>
                    <a:pt x="350004" y="362848"/>
                  </a:cubicBezTo>
                  <a:lnTo>
                    <a:pt x="350004" y="362848"/>
                  </a:lnTo>
                  <a:cubicBezTo>
                    <a:pt x="349764" y="362848"/>
                    <a:pt x="349527" y="362909"/>
                    <a:pt x="349315" y="363024"/>
                  </a:cubicBezTo>
                  <a:lnTo>
                    <a:pt x="346201" y="364722"/>
                  </a:lnTo>
                  <a:cubicBezTo>
                    <a:pt x="345831" y="364924"/>
                    <a:pt x="345601" y="365312"/>
                    <a:pt x="345601" y="365733"/>
                  </a:cubicBezTo>
                  <a:lnTo>
                    <a:pt x="345601" y="365733"/>
                  </a:lnTo>
                  <a:cubicBezTo>
                    <a:pt x="345601" y="366368"/>
                    <a:pt x="345086" y="366884"/>
                    <a:pt x="344449" y="366884"/>
                  </a:cubicBezTo>
                  <a:lnTo>
                    <a:pt x="342299" y="366884"/>
                  </a:lnTo>
                  <a:cubicBezTo>
                    <a:pt x="341894" y="366884"/>
                    <a:pt x="341565" y="366556"/>
                    <a:pt x="341565" y="366150"/>
                  </a:cubicBezTo>
                  <a:lnTo>
                    <a:pt x="341565" y="365984"/>
                  </a:lnTo>
                  <a:cubicBezTo>
                    <a:pt x="341565" y="365670"/>
                    <a:pt x="341311" y="365417"/>
                    <a:pt x="340998" y="365417"/>
                  </a:cubicBezTo>
                  <a:lnTo>
                    <a:pt x="340998" y="365417"/>
                  </a:lnTo>
                  <a:cubicBezTo>
                    <a:pt x="340697" y="365417"/>
                    <a:pt x="340449" y="365183"/>
                    <a:pt x="340431" y="364884"/>
                  </a:cubicBezTo>
                  <a:lnTo>
                    <a:pt x="340098" y="359545"/>
                  </a:lnTo>
                  <a:lnTo>
                    <a:pt x="339846" y="356536"/>
                  </a:lnTo>
                  <a:cubicBezTo>
                    <a:pt x="339772" y="355652"/>
                    <a:pt x="340464" y="354928"/>
                    <a:pt x="340464" y="354041"/>
                  </a:cubicBezTo>
                  <a:lnTo>
                    <a:pt x="340464" y="354041"/>
                  </a:lnTo>
                  <a:cubicBezTo>
                    <a:pt x="340464" y="353749"/>
                    <a:pt x="340348" y="353469"/>
                    <a:pt x="340141" y="353263"/>
                  </a:cubicBezTo>
                  <a:cubicBezTo>
                    <a:pt x="339935" y="353056"/>
                    <a:pt x="339656" y="352940"/>
                    <a:pt x="339363" y="352940"/>
                  </a:cubicBezTo>
                  <a:cubicBezTo>
                    <a:pt x="339072" y="352940"/>
                    <a:pt x="338791" y="353056"/>
                    <a:pt x="338585" y="353263"/>
                  </a:cubicBezTo>
                  <a:cubicBezTo>
                    <a:pt x="338378" y="353469"/>
                    <a:pt x="338262" y="353749"/>
                    <a:pt x="338262" y="354041"/>
                  </a:cubicBezTo>
                  <a:lnTo>
                    <a:pt x="338262" y="354041"/>
                  </a:lnTo>
                  <a:cubicBezTo>
                    <a:pt x="338262" y="354899"/>
                    <a:pt x="338955" y="355635"/>
                    <a:pt x="338884" y="356491"/>
                  </a:cubicBezTo>
                  <a:lnTo>
                    <a:pt x="338630" y="359545"/>
                  </a:lnTo>
                  <a:lnTo>
                    <a:pt x="338295" y="364884"/>
                  </a:lnTo>
                  <a:cubicBezTo>
                    <a:pt x="338277" y="365183"/>
                    <a:pt x="338029" y="365417"/>
                    <a:pt x="337730" y="365417"/>
                  </a:cubicBezTo>
                  <a:lnTo>
                    <a:pt x="337730" y="365417"/>
                  </a:lnTo>
                  <a:cubicBezTo>
                    <a:pt x="337416" y="365417"/>
                    <a:pt x="337162" y="365670"/>
                    <a:pt x="337162" y="365984"/>
                  </a:cubicBezTo>
                  <a:lnTo>
                    <a:pt x="337162" y="368573"/>
                  </a:lnTo>
                  <a:cubicBezTo>
                    <a:pt x="337162" y="368913"/>
                    <a:pt x="337107" y="369250"/>
                    <a:pt x="336999" y="369572"/>
                  </a:cubicBezTo>
                  <a:lnTo>
                    <a:pt x="336978" y="369636"/>
                  </a:lnTo>
                  <a:cubicBezTo>
                    <a:pt x="336856" y="370001"/>
                    <a:pt x="336794" y="370383"/>
                    <a:pt x="336794" y="370767"/>
                  </a:cubicBezTo>
                  <a:lnTo>
                    <a:pt x="336794" y="432328"/>
                  </a:lnTo>
                  <a:cubicBezTo>
                    <a:pt x="336794" y="433068"/>
                    <a:pt x="336195" y="433668"/>
                    <a:pt x="335455" y="433668"/>
                  </a:cubicBezTo>
                  <a:lnTo>
                    <a:pt x="335455" y="433668"/>
                  </a:lnTo>
                  <a:cubicBezTo>
                    <a:pt x="334930" y="433668"/>
                    <a:pt x="334454" y="433975"/>
                    <a:pt x="334236" y="434452"/>
                  </a:cubicBezTo>
                  <a:lnTo>
                    <a:pt x="332942" y="437298"/>
                  </a:lnTo>
                  <a:cubicBezTo>
                    <a:pt x="332856" y="437488"/>
                    <a:pt x="332996" y="437705"/>
                    <a:pt x="333205" y="437705"/>
                  </a:cubicBezTo>
                  <a:lnTo>
                    <a:pt x="333205" y="437705"/>
                  </a:lnTo>
                  <a:cubicBezTo>
                    <a:pt x="333364" y="437705"/>
                    <a:pt x="333492" y="437833"/>
                    <a:pt x="333492" y="437992"/>
                  </a:cubicBezTo>
                  <a:lnTo>
                    <a:pt x="333492" y="443392"/>
                  </a:lnTo>
                  <a:cubicBezTo>
                    <a:pt x="333492" y="444507"/>
                    <a:pt x="332588" y="445410"/>
                    <a:pt x="331474" y="445410"/>
                  </a:cubicBezTo>
                  <a:lnTo>
                    <a:pt x="330527" y="445410"/>
                  </a:lnTo>
                  <a:cubicBezTo>
                    <a:pt x="329936" y="445410"/>
                    <a:pt x="329455" y="445890"/>
                    <a:pt x="329455" y="446482"/>
                  </a:cubicBezTo>
                  <a:lnTo>
                    <a:pt x="329455" y="446482"/>
                  </a:lnTo>
                  <a:cubicBezTo>
                    <a:pt x="329455" y="446737"/>
                    <a:pt x="329365" y="446984"/>
                    <a:pt x="329198" y="447178"/>
                  </a:cubicBezTo>
                  <a:lnTo>
                    <a:pt x="325579" y="451401"/>
                  </a:lnTo>
                  <a:cubicBezTo>
                    <a:pt x="325245" y="451791"/>
                    <a:pt x="324757" y="452015"/>
                    <a:pt x="324243" y="452015"/>
                  </a:cubicBezTo>
                  <a:lnTo>
                    <a:pt x="324243" y="452015"/>
                  </a:lnTo>
                  <a:cubicBezTo>
                    <a:pt x="323272" y="452015"/>
                    <a:pt x="322484" y="452803"/>
                    <a:pt x="322484" y="453775"/>
                  </a:cubicBezTo>
                  <a:lnTo>
                    <a:pt x="322484" y="460088"/>
                  </a:lnTo>
                  <a:cubicBezTo>
                    <a:pt x="322484" y="460493"/>
                    <a:pt x="322156" y="460822"/>
                    <a:pt x="321750" y="460822"/>
                  </a:cubicBezTo>
                  <a:lnTo>
                    <a:pt x="321750" y="460822"/>
                  </a:lnTo>
                  <a:cubicBezTo>
                    <a:pt x="321345" y="460822"/>
                    <a:pt x="321016" y="461150"/>
                    <a:pt x="321016" y="461556"/>
                  </a:cubicBezTo>
                  <a:lnTo>
                    <a:pt x="321016" y="462840"/>
                  </a:lnTo>
                  <a:cubicBezTo>
                    <a:pt x="321016" y="463347"/>
                    <a:pt x="320605" y="463757"/>
                    <a:pt x="320099" y="463757"/>
                  </a:cubicBezTo>
                  <a:lnTo>
                    <a:pt x="320099" y="463757"/>
                  </a:lnTo>
                  <a:cubicBezTo>
                    <a:pt x="319592" y="463757"/>
                    <a:pt x="319182" y="464168"/>
                    <a:pt x="319182" y="464674"/>
                  </a:cubicBezTo>
                  <a:lnTo>
                    <a:pt x="319182" y="472381"/>
                  </a:lnTo>
                  <a:cubicBezTo>
                    <a:pt x="319182" y="474103"/>
                    <a:pt x="317784" y="475499"/>
                    <a:pt x="316062" y="475499"/>
                  </a:cubicBezTo>
                  <a:lnTo>
                    <a:pt x="314228" y="475499"/>
                  </a:lnTo>
                  <a:cubicBezTo>
                    <a:pt x="313518" y="475499"/>
                    <a:pt x="312943" y="476075"/>
                    <a:pt x="312943" y="476783"/>
                  </a:cubicBezTo>
                  <a:lnTo>
                    <a:pt x="312943" y="477518"/>
                  </a:lnTo>
                  <a:cubicBezTo>
                    <a:pt x="312943" y="477821"/>
                    <a:pt x="313190" y="478068"/>
                    <a:pt x="313494" y="478068"/>
                  </a:cubicBezTo>
                  <a:lnTo>
                    <a:pt x="313494" y="478068"/>
                  </a:lnTo>
                  <a:cubicBezTo>
                    <a:pt x="313797" y="478068"/>
                    <a:pt x="314044" y="478315"/>
                    <a:pt x="314044" y="478619"/>
                  </a:cubicBezTo>
                  <a:lnTo>
                    <a:pt x="314044" y="484810"/>
                  </a:lnTo>
                  <a:cubicBezTo>
                    <a:pt x="314044" y="487951"/>
                    <a:pt x="311866" y="490677"/>
                    <a:pt x="308807" y="491388"/>
                  </a:cubicBezTo>
                  <a:cubicBezTo>
                    <a:pt x="196099" y="517570"/>
                    <a:pt x="96268" y="549080"/>
                    <a:pt x="13517" y="585217"/>
                  </a:cubicBezTo>
                  <a:cubicBezTo>
                    <a:pt x="283221" y="498984"/>
                    <a:pt x="651266" y="445777"/>
                    <a:pt x="1057106" y="445777"/>
                  </a:cubicBezTo>
                  <a:cubicBezTo>
                    <a:pt x="1087390" y="445777"/>
                    <a:pt x="1115181" y="446054"/>
                    <a:pt x="1144569" y="446608"/>
                  </a:cubicBezTo>
                  <a:cubicBezTo>
                    <a:pt x="1151941" y="446747"/>
                    <a:pt x="1157994" y="440804"/>
                    <a:pt x="1157969" y="433430"/>
                  </a:cubicBezTo>
                  <a:lnTo>
                    <a:pt x="1157648" y="339363"/>
                  </a:lnTo>
                  <a:lnTo>
                    <a:pt x="1157648" y="337162"/>
                  </a:lnTo>
                  <a:lnTo>
                    <a:pt x="1154713" y="294963"/>
                  </a:lnTo>
                  <a:lnTo>
                    <a:pt x="1154713" y="287441"/>
                  </a:lnTo>
                  <a:cubicBezTo>
                    <a:pt x="1154713" y="286123"/>
                    <a:pt x="1155781" y="285055"/>
                    <a:pt x="1157098" y="285055"/>
                  </a:cubicBezTo>
                  <a:lnTo>
                    <a:pt x="1157282" y="285055"/>
                  </a:lnTo>
                  <a:cubicBezTo>
                    <a:pt x="1158498" y="285055"/>
                    <a:pt x="1159483" y="284070"/>
                    <a:pt x="1159483" y="282854"/>
                  </a:cubicBezTo>
                  <a:lnTo>
                    <a:pt x="1159483" y="281937"/>
                  </a:lnTo>
                  <a:cubicBezTo>
                    <a:pt x="1159483" y="281227"/>
                    <a:pt x="1158909" y="280653"/>
                    <a:pt x="1158199" y="280653"/>
                  </a:cubicBezTo>
                  <a:lnTo>
                    <a:pt x="1158199" y="280653"/>
                  </a:lnTo>
                  <a:cubicBezTo>
                    <a:pt x="1157489" y="280653"/>
                    <a:pt x="1156915" y="280077"/>
                    <a:pt x="1156915" y="279368"/>
                  </a:cubicBezTo>
                  <a:lnTo>
                    <a:pt x="1156915" y="275515"/>
                  </a:lnTo>
                  <a:cubicBezTo>
                    <a:pt x="1156915" y="275110"/>
                    <a:pt x="1157243" y="274782"/>
                    <a:pt x="1157648" y="274782"/>
                  </a:cubicBezTo>
                  <a:lnTo>
                    <a:pt x="1157648" y="274782"/>
                  </a:lnTo>
                  <a:cubicBezTo>
                    <a:pt x="1158053" y="274782"/>
                    <a:pt x="1158383" y="274452"/>
                    <a:pt x="1158383" y="274047"/>
                  </a:cubicBezTo>
                  <a:lnTo>
                    <a:pt x="1158383" y="272250"/>
                  </a:lnTo>
                  <a:cubicBezTo>
                    <a:pt x="1158383" y="271014"/>
                    <a:pt x="1157380" y="270011"/>
                    <a:pt x="1156143" y="270011"/>
                  </a:cubicBezTo>
                  <a:lnTo>
                    <a:pt x="1156143" y="270011"/>
                  </a:lnTo>
                  <a:cubicBezTo>
                    <a:pt x="1154936" y="270011"/>
                    <a:pt x="1153947" y="269054"/>
                    <a:pt x="1153905" y="267848"/>
                  </a:cubicBezTo>
                  <a:lnTo>
                    <a:pt x="1152878" y="237719"/>
                  </a:lnTo>
                  <a:lnTo>
                    <a:pt x="1152878" y="234234"/>
                  </a:lnTo>
                  <a:cubicBezTo>
                    <a:pt x="1152878" y="234133"/>
                    <a:pt x="1152960" y="234050"/>
                    <a:pt x="1153061" y="234050"/>
                  </a:cubicBezTo>
                  <a:lnTo>
                    <a:pt x="1153061" y="234050"/>
                  </a:lnTo>
                  <a:cubicBezTo>
                    <a:pt x="1153162" y="234050"/>
                    <a:pt x="1153245" y="233969"/>
                    <a:pt x="1153245" y="233866"/>
                  </a:cubicBezTo>
                  <a:lnTo>
                    <a:pt x="1153245" y="230198"/>
                  </a:lnTo>
                  <a:cubicBezTo>
                    <a:pt x="1153245" y="229894"/>
                    <a:pt x="1152998" y="229647"/>
                    <a:pt x="1152695" y="229647"/>
                  </a:cubicBezTo>
                  <a:lnTo>
                    <a:pt x="1152695" y="229647"/>
                  </a:lnTo>
                  <a:cubicBezTo>
                    <a:pt x="1152391" y="229647"/>
                    <a:pt x="1152144" y="229400"/>
                    <a:pt x="1152144" y="229096"/>
                  </a:cubicBezTo>
                  <a:lnTo>
                    <a:pt x="1152144" y="226529"/>
                  </a:lnTo>
                  <a:cubicBezTo>
                    <a:pt x="1152144" y="226224"/>
                    <a:pt x="1152391" y="225978"/>
                    <a:pt x="1152695" y="225978"/>
                  </a:cubicBezTo>
                  <a:lnTo>
                    <a:pt x="1152695" y="225978"/>
                  </a:lnTo>
                  <a:cubicBezTo>
                    <a:pt x="1152998" y="225978"/>
                    <a:pt x="1153245" y="225731"/>
                    <a:pt x="1153245" y="225427"/>
                  </a:cubicBezTo>
                  <a:lnTo>
                    <a:pt x="1153245" y="222135"/>
                  </a:lnTo>
                  <a:cubicBezTo>
                    <a:pt x="1153245" y="221825"/>
                    <a:pt x="1152995" y="221575"/>
                    <a:pt x="1152684" y="221575"/>
                  </a:cubicBezTo>
                  <a:lnTo>
                    <a:pt x="1152684" y="221575"/>
                  </a:lnTo>
                  <a:cubicBezTo>
                    <a:pt x="1152383" y="221575"/>
                    <a:pt x="1152135" y="221336"/>
                    <a:pt x="1152123" y="221035"/>
                  </a:cubicBezTo>
                  <a:lnTo>
                    <a:pt x="1151101" y="194448"/>
                  </a:lnTo>
                  <a:cubicBezTo>
                    <a:pt x="1151070" y="193632"/>
                    <a:pt x="1151723" y="192952"/>
                    <a:pt x="1152539" y="192952"/>
                  </a:cubicBezTo>
                  <a:lnTo>
                    <a:pt x="1152539" y="192952"/>
                  </a:lnTo>
                  <a:cubicBezTo>
                    <a:pt x="1153334" y="192952"/>
                    <a:pt x="1153978" y="192308"/>
                    <a:pt x="1153978" y="191513"/>
                  </a:cubicBezTo>
                  <a:lnTo>
                    <a:pt x="1153978" y="190017"/>
                  </a:lnTo>
                  <a:cubicBezTo>
                    <a:pt x="1153978" y="189612"/>
                    <a:pt x="1154308" y="189283"/>
                    <a:pt x="1154713" y="189283"/>
                  </a:cubicBezTo>
                  <a:lnTo>
                    <a:pt x="1154713" y="189283"/>
                  </a:lnTo>
                  <a:cubicBezTo>
                    <a:pt x="1155119" y="189283"/>
                    <a:pt x="1155447" y="188955"/>
                    <a:pt x="1155447" y="188549"/>
                  </a:cubicBezTo>
                  <a:lnTo>
                    <a:pt x="1155447" y="180661"/>
                  </a:lnTo>
                  <a:cubicBezTo>
                    <a:pt x="1155447" y="180356"/>
                    <a:pt x="1155200" y="180110"/>
                    <a:pt x="1154897" y="180110"/>
                  </a:cubicBezTo>
                  <a:lnTo>
                    <a:pt x="1154897" y="180110"/>
                  </a:lnTo>
                  <a:cubicBezTo>
                    <a:pt x="1154593" y="180110"/>
                    <a:pt x="1154346" y="179863"/>
                    <a:pt x="1154346" y="179559"/>
                  </a:cubicBezTo>
                  <a:lnTo>
                    <a:pt x="1154346" y="178825"/>
                  </a:lnTo>
                  <a:cubicBezTo>
                    <a:pt x="1154346" y="178521"/>
                    <a:pt x="1154099" y="178275"/>
                    <a:pt x="1153796" y="178275"/>
                  </a:cubicBezTo>
                  <a:lnTo>
                    <a:pt x="1153796" y="178275"/>
                  </a:lnTo>
                  <a:cubicBezTo>
                    <a:pt x="1153492" y="178275"/>
                    <a:pt x="1153245" y="178029"/>
                    <a:pt x="1153245" y="177724"/>
                  </a:cubicBezTo>
                  <a:lnTo>
                    <a:pt x="1153245" y="170753"/>
                  </a:lnTo>
                  <a:cubicBezTo>
                    <a:pt x="1153245" y="170448"/>
                    <a:pt x="1153492" y="170202"/>
                    <a:pt x="1153796" y="170202"/>
                  </a:cubicBezTo>
                  <a:lnTo>
                    <a:pt x="1153796" y="170202"/>
                  </a:lnTo>
                  <a:cubicBezTo>
                    <a:pt x="1154099" y="170202"/>
                    <a:pt x="1154346" y="169955"/>
                    <a:pt x="1154346" y="169652"/>
                  </a:cubicBezTo>
                  <a:lnTo>
                    <a:pt x="1154346" y="166532"/>
                  </a:lnTo>
                  <a:cubicBezTo>
                    <a:pt x="1154346" y="165722"/>
                    <a:pt x="1153689" y="165064"/>
                    <a:pt x="1152878" y="165064"/>
                  </a:cubicBezTo>
                  <a:lnTo>
                    <a:pt x="1152878" y="165064"/>
                  </a:lnTo>
                  <a:cubicBezTo>
                    <a:pt x="1152067" y="165064"/>
                    <a:pt x="1151411" y="164408"/>
                    <a:pt x="1151411" y="163597"/>
                  </a:cubicBezTo>
                  <a:lnTo>
                    <a:pt x="1151411" y="157176"/>
                  </a:lnTo>
                  <a:cubicBezTo>
                    <a:pt x="1151411" y="156871"/>
                    <a:pt x="1151656" y="156625"/>
                    <a:pt x="1151961" y="156625"/>
                  </a:cubicBezTo>
                  <a:lnTo>
                    <a:pt x="1151961" y="156625"/>
                  </a:lnTo>
                  <a:cubicBezTo>
                    <a:pt x="1152265" y="156625"/>
                    <a:pt x="1152512" y="156379"/>
                    <a:pt x="1152512" y="156075"/>
                  </a:cubicBezTo>
                  <a:lnTo>
                    <a:pt x="1152512" y="153139"/>
                  </a:lnTo>
                  <a:cubicBezTo>
                    <a:pt x="1152512" y="152836"/>
                    <a:pt x="1152265" y="152589"/>
                    <a:pt x="1151961" y="152589"/>
                  </a:cubicBezTo>
                  <a:lnTo>
                    <a:pt x="1151961" y="152589"/>
                  </a:lnTo>
                  <a:cubicBezTo>
                    <a:pt x="1151656" y="152589"/>
                    <a:pt x="1151411" y="152342"/>
                    <a:pt x="1151411" y="152038"/>
                  </a:cubicBezTo>
                  <a:lnTo>
                    <a:pt x="1151411" y="143965"/>
                  </a:lnTo>
                  <a:cubicBezTo>
                    <a:pt x="1151411" y="143662"/>
                    <a:pt x="1151656" y="143415"/>
                    <a:pt x="1151961" y="143415"/>
                  </a:cubicBezTo>
                  <a:lnTo>
                    <a:pt x="1151961" y="143415"/>
                  </a:lnTo>
                  <a:cubicBezTo>
                    <a:pt x="1152265" y="143415"/>
                    <a:pt x="1152512" y="143169"/>
                    <a:pt x="1152512" y="142865"/>
                  </a:cubicBezTo>
                  <a:lnTo>
                    <a:pt x="1152512" y="139929"/>
                  </a:lnTo>
                  <a:cubicBezTo>
                    <a:pt x="1152512" y="139625"/>
                    <a:pt x="1152265" y="139379"/>
                    <a:pt x="1151961" y="139379"/>
                  </a:cubicBezTo>
                  <a:lnTo>
                    <a:pt x="1151961" y="139379"/>
                  </a:lnTo>
                  <a:cubicBezTo>
                    <a:pt x="1151656" y="139379"/>
                    <a:pt x="1151411" y="139132"/>
                    <a:pt x="1151411" y="138828"/>
                  </a:cubicBezTo>
                  <a:lnTo>
                    <a:pt x="1151411" y="131123"/>
                  </a:lnTo>
                  <a:cubicBezTo>
                    <a:pt x="1151411" y="130211"/>
                    <a:pt x="1152150" y="129471"/>
                    <a:pt x="1153061" y="129471"/>
                  </a:cubicBezTo>
                  <a:lnTo>
                    <a:pt x="1153061" y="129471"/>
                  </a:lnTo>
                  <a:cubicBezTo>
                    <a:pt x="1153973" y="129471"/>
                    <a:pt x="1154713" y="128732"/>
                    <a:pt x="1154713" y="127820"/>
                  </a:cubicBezTo>
                  <a:lnTo>
                    <a:pt x="1154713" y="123233"/>
                  </a:lnTo>
                  <a:cubicBezTo>
                    <a:pt x="1154713" y="122828"/>
                    <a:pt x="1155041" y="122499"/>
                    <a:pt x="1155447" y="122499"/>
                  </a:cubicBezTo>
                  <a:lnTo>
                    <a:pt x="1155447" y="122499"/>
                  </a:lnTo>
                  <a:cubicBezTo>
                    <a:pt x="1155852" y="122499"/>
                    <a:pt x="1156181" y="122171"/>
                    <a:pt x="1156181" y="121766"/>
                  </a:cubicBezTo>
                  <a:lnTo>
                    <a:pt x="1156181" y="115160"/>
                  </a:lnTo>
                  <a:cubicBezTo>
                    <a:pt x="1156181" y="114958"/>
                    <a:pt x="1156016" y="114793"/>
                    <a:pt x="1155814" y="114793"/>
                  </a:cubicBezTo>
                  <a:lnTo>
                    <a:pt x="1155814" y="114793"/>
                  </a:lnTo>
                  <a:cubicBezTo>
                    <a:pt x="1155611" y="114793"/>
                    <a:pt x="1155447" y="114629"/>
                    <a:pt x="1155447" y="114427"/>
                  </a:cubicBezTo>
                  <a:lnTo>
                    <a:pt x="1155447" y="105070"/>
                  </a:lnTo>
                  <a:cubicBezTo>
                    <a:pt x="1155447" y="103752"/>
                    <a:pt x="1154379" y="102684"/>
                    <a:pt x="1153061" y="102684"/>
                  </a:cubicBezTo>
                  <a:lnTo>
                    <a:pt x="1153061" y="102684"/>
                  </a:lnTo>
                  <a:cubicBezTo>
                    <a:pt x="1151744" y="102684"/>
                    <a:pt x="1150676" y="101617"/>
                    <a:pt x="1150676" y="100299"/>
                  </a:cubicBezTo>
                  <a:lnTo>
                    <a:pt x="1150676" y="91859"/>
                  </a:lnTo>
                  <a:cubicBezTo>
                    <a:pt x="1150676" y="91556"/>
                    <a:pt x="1150923" y="91309"/>
                    <a:pt x="1151227" y="91309"/>
                  </a:cubicBezTo>
                  <a:lnTo>
                    <a:pt x="1151227" y="91309"/>
                  </a:lnTo>
                  <a:cubicBezTo>
                    <a:pt x="1151530" y="91309"/>
                    <a:pt x="1151777" y="91063"/>
                    <a:pt x="1151777" y="90759"/>
                  </a:cubicBezTo>
                  <a:lnTo>
                    <a:pt x="1151777" y="90575"/>
                  </a:lnTo>
                  <a:cubicBezTo>
                    <a:pt x="1151777" y="90170"/>
                    <a:pt x="1151449" y="89841"/>
                    <a:pt x="1151044" y="89841"/>
                  </a:cubicBezTo>
                  <a:lnTo>
                    <a:pt x="1150676" y="89841"/>
                  </a:lnTo>
                  <a:cubicBezTo>
                    <a:pt x="1150069" y="89841"/>
                    <a:pt x="1149576" y="89348"/>
                    <a:pt x="1149576" y="88740"/>
                  </a:cubicBezTo>
                  <a:lnTo>
                    <a:pt x="1149576" y="71678"/>
                  </a:lnTo>
                  <a:cubicBezTo>
                    <a:pt x="1149576" y="71374"/>
                    <a:pt x="1149822" y="71127"/>
                    <a:pt x="1150127" y="71127"/>
                  </a:cubicBezTo>
                  <a:lnTo>
                    <a:pt x="1150127" y="71127"/>
                  </a:lnTo>
                  <a:cubicBezTo>
                    <a:pt x="1150430" y="71127"/>
                    <a:pt x="1150676" y="70881"/>
                    <a:pt x="1150676" y="70577"/>
                  </a:cubicBezTo>
                  <a:lnTo>
                    <a:pt x="1150676" y="70393"/>
                  </a:lnTo>
                  <a:cubicBezTo>
                    <a:pt x="1150676" y="69988"/>
                    <a:pt x="1150348" y="69659"/>
                    <a:pt x="1149943" y="69659"/>
                  </a:cubicBezTo>
                  <a:lnTo>
                    <a:pt x="1149576" y="69659"/>
                  </a:lnTo>
                  <a:cubicBezTo>
                    <a:pt x="1148968" y="69659"/>
                    <a:pt x="1148475" y="69166"/>
                    <a:pt x="1148475" y="68559"/>
                  </a:cubicBezTo>
                  <a:lnTo>
                    <a:pt x="1148475" y="52413"/>
                  </a:lnTo>
                  <a:cubicBezTo>
                    <a:pt x="1148475" y="52008"/>
                    <a:pt x="1148803" y="51679"/>
                    <a:pt x="1149208" y="51679"/>
                  </a:cubicBezTo>
                  <a:lnTo>
                    <a:pt x="1149576" y="51679"/>
                  </a:lnTo>
                  <a:cubicBezTo>
                    <a:pt x="1149779" y="51679"/>
                    <a:pt x="1149943" y="51515"/>
                    <a:pt x="1149943" y="51312"/>
                  </a:cubicBezTo>
                  <a:lnTo>
                    <a:pt x="1149943" y="51312"/>
                  </a:lnTo>
                  <a:cubicBezTo>
                    <a:pt x="1149943" y="51109"/>
                    <a:pt x="1149779" y="50945"/>
                    <a:pt x="1149576" y="50945"/>
                  </a:cubicBezTo>
                  <a:lnTo>
                    <a:pt x="1149026" y="50945"/>
                  </a:lnTo>
                  <a:cubicBezTo>
                    <a:pt x="1148518" y="50945"/>
                    <a:pt x="1148108" y="50534"/>
                    <a:pt x="1148108" y="50028"/>
                  </a:cubicBezTo>
                  <a:lnTo>
                    <a:pt x="1148108" y="38836"/>
                  </a:lnTo>
                  <a:cubicBezTo>
                    <a:pt x="1148108" y="38633"/>
                    <a:pt x="1148272" y="38469"/>
                    <a:pt x="1148475" y="38469"/>
                  </a:cubicBezTo>
                  <a:lnTo>
                    <a:pt x="1148475" y="38469"/>
                  </a:lnTo>
                  <a:cubicBezTo>
                    <a:pt x="1148677" y="38469"/>
                    <a:pt x="1148842" y="38305"/>
                    <a:pt x="1148842" y="38102"/>
                  </a:cubicBezTo>
                  <a:lnTo>
                    <a:pt x="1148842" y="37552"/>
                  </a:lnTo>
                  <a:cubicBezTo>
                    <a:pt x="1148842" y="37248"/>
                    <a:pt x="1148596" y="37001"/>
                    <a:pt x="1148291" y="37001"/>
                  </a:cubicBezTo>
                  <a:lnTo>
                    <a:pt x="1148291" y="37001"/>
                  </a:lnTo>
                  <a:cubicBezTo>
                    <a:pt x="1147987" y="37001"/>
                    <a:pt x="1147742" y="36755"/>
                    <a:pt x="1147742" y="36451"/>
                  </a:cubicBezTo>
                  <a:lnTo>
                    <a:pt x="1147742" y="25626"/>
                  </a:lnTo>
                  <a:cubicBezTo>
                    <a:pt x="1147742" y="25423"/>
                    <a:pt x="1147905" y="25259"/>
                    <a:pt x="1148108" y="25259"/>
                  </a:cubicBezTo>
                  <a:lnTo>
                    <a:pt x="1148108" y="25259"/>
                  </a:lnTo>
                  <a:cubicBezTo>
                    <a:pt x="1148311" y="25259"/>
                    <a:pt x="1148475" y="25095"/>
                    <a:pt x="1148475" y="24892"/>
                  </a:cubicBezTo>
                  <a:lnTo>
                    <a:pt x="1148475" y="24342"/>
                  </a:lnTo>
                  <a:cubicBezTo>
                    <a:pt x="1148475" y="24038"/>
                    <a:pt x="1148228" y="23791"/>
                    <a:pt x="1147924" y="23791"/>
                  </a:cubicBezTo>
                  <a:lnTo>
                    <a:pt x="1147924" y="23791"/>
                  </a:lnTo>
                  <a:cubicBezTo>
                    <a:pt x="1147621" y="23791"/>
                    <a:pt x="1147374" y="23545"/>
                    <a:pt x="1147374" y="23241"/>
                  </a:cubicBezTo>
                  <a:lnTo>
                    <a:pt x="1147374" y="15352"/>
                  </a:lnTo>
                  <a:cubicBezTo>
                    <a:pt x="1147374" y="15149"/>
                    <a:pt x="1147538" y="14985"/>
                    <a:pt x="1147742" y="14985"/>
                  </a:cubicBezTo>
                  <a:lnTo>
                    <a:pt x="1147742" y="14985"/>
                  </a:lnTo>
                  <a:cubicBezTo>
                    <a:pt x="1147944" y="14985"/>
                    <a:pt x="1148108" y="14820"/>
                    <a:pt x="1148108" y="14618"/>
                  </a:cubicBezTo>
                  <a:lnTo>
                    <a:pt x="1148108" y="14251"/>
                  </a:lnTo>
                  <a:cubicBezTo>
                    <a:pt x="1148108" y="13846"/>
                    <a:pt x="1147780" y="13517"/>
                    <a:pt x="1147374" y="13517"/>
                  </a:cubicBezTo>
                  <a:lnTo>
                    <a:pt x="1147374" y="13517"/>
                  </a:lnTo>
                  <a:cubicBezTo>
                    <a:pt x="1146969" y="13517"/>
                    <a:pt x="1146641" y="13846"/>
                    <a:pt x="1146641" y="14251"/>
                  </a:cubicBezTo>
                  <a:lnTo>
                    <a:pt x="1146641" y="14618"/>
                  </a:lnTo>
                  <a:cubicBezTo>
                    <a:pt x="1146641" y="14820"/>
                    <a:pt x="1146805" y="14985"/>
                    <a:pt x="1147007" y="14985"/>
                  </a:cubicBezTo>
                  <a:lnTo>
                    <a:pt x="1147007" y="14985"/>
                  </a:lnTo>
                  <a:cubicBezTo>
                    <a:pt x="1147210" y="14985"/>
                    <a:pt x="1147374" y="15149"/>
                    <a:pt x="1147374" y="15352"/>
                  </a:cubicBezTo>
                  <a:lnTo>
                    <a:pt x="1147374" y="22691"/>
                  </a:lnTo>
                  <a:cubicBezTo>
                    <a:pt x="1147374" y="23096"/>
                    <a:pt x="1147045" y="23424"/>
                    <a:pt x="1146641" y="23424"/>
                  </a:cubicBezTo>
                  <a:lnTo>
                    <a:pt x="1146641" y="23424"/>
                  </a:lnTo>
                  <a:cubicBezTo>
                    <a:pt x="1146235" y="23424"/>
                    <a:pt x="1145906" y="23753"/>
                    <a:pt x="1145906" y="24158"/>
                  </a:cubicBezTo>
                  <a:lnTo>
                    <a:pt x="1145906" y="24892"/>
                  </a:lnTo>
                  <a:cubicBezTo>
                    <a:pt x="1145906" y="25095"/>
                    <a:pt x="1146070" y="25259"/>
                    <a:pt x="1146273" y="25259"/>
                  </a:cubicBezTo>
                  <a:lnTo>
                    <a:pt x="1146273" y="25259"/>
                  </a:lnTo>
                  <a:cubicBezTo>
                    <a:pt x="1146475" y="25259"/>
                    <a:pt x="1146641" y="25423"/>
                    <a:pt x="1146641" y="25626"/>
                  </a:cubicBezTo>
                  <a:lnTo>
                    <a:pt x="1146641" y="36451"/>
                  </a:lnTo>
                  <a:cubicBezTo>
                    <a:pt x="1146641" y="36755"/>
                    <a:pt x="1146394" y="37001"/>
                    <a:pt x="1146090" y="37001"/>
                  </a:cubicBezTo>
                  <a:lnTo>
                    <a:pt x="1146090" y="37001"/>
                  </a:lnTo>
                  <a:cubicBezTo>
                    <a:pt x="1145785" y="37001"/>
                    <a:pt x="1145539" y="37248"/>
                    <a:pt x="1145539" y="37552"/>
                  </a:cubicBezTo>
                  <a:lnTo>
                    <a:pt x="1145539" y="38102"/>
                  </a:lnTo>
                  <a:cubicBezTo>
                    <a:pt x="1145539" y="38305"/>
                    <a:pt x="1145704" y="38469"/>
                    <a:pt x="1145906" y="38469"/>
                  </a:cubicBezTo>
                  <a:lnTo>
                    <a:pt x="1145906" y="38469"/>
                  </a:lnTo>
                  <a:cubicBezTo>
                    <a:pt x="1146109" y="38469"/>
                    <a:pt x="1146273" y="38633"/>
                    <a:pt x="1146273" y="38836"/>
                  </a:cubicBezTo>
                  <a:lnTo>
                    <a:pt x="1146273" y="49294"/>
                  </a:lnTo>
                  <a:cubicBezTo>
                    <a:pt x="1146273" y="49801"/>
                    <a:pt x="1145863" y="50211"/>
                    <a:pt x="1145356" y="50211"/>
                  </a:cubicBezTo>
                  <a:lnTo>
                    <a:pt x="1145173" y="50211"/>
                  </a:lnTo>
                  <a:cubicBezTo>
                    <a:pt x="1144767" y="50211"/>
                    <a:pt x="1144438" y="50540"/>
                    <a:pt x="1144438" y="50945"/>
                  </a:cubicBezTo>
                  <a:lnTo>
                    <a:pt x="1144438" y="50945"/>
                  </a:lnTo>
                  <a:cubicBezTo>
                    <a:pt x="1144438" y="51351"/>
                    <a:pt x="1144767" y="51679"/>
                    <a:pt x="1145173" y="51679"/>
                  </a:cubicBezTo>
                  <a:lnTo>
                    <a:pt x="1145173" y="51679"/>
                  </a:lnTo>
                  <a:cubicBezTo>
                    <a:pt x="1145578" y="51679"/>
                    <a:pt x="1145906" y="52008"/>
                    <a:pt x="1145906" y="52413"/>
                  </a:cubicBezTo>
                  <a:lnTo>
                    <a:pt x="1145906" y="68192"/>
                  </a:lnTo>
                  <a:cubicBezTo>
                    <a:pt x="1145906" y="68800"/>
                    <a:pt x="1145413" y="69292"/>
                    <a:pt x="1144805" y="69292"/>
                  </a:cubicBezTo>
                  <a:lnTo>
                    <a:pt x="1144438" y="69292"/>
                  </a:lnTo>
                  <a:cubicBezTo>
                    <a:pt x="1144033" y="69292"/>
                    <a:pt x="1143705" y="69621"/>
                    <a:pt x="1143705" y="70026"/>
                  </a:cubicBezTo>
                  <a:lnTo>
                    <a:pt x="1143705" y="70210"/>
                  </a:lnTo>
                  <a:cubicBezTo>
                    <a:pt x="1143705" y="70514"/>
                    <a:pt x="1143951" y="70760"/>
                    <a:pt x="1144254" y="70760"/>
                  </a:cubicBezTo>
                  <a:lnTo>
                    <a:pt x="1144254" y="70760"/>
                  </a:lnTo>
                  <a:cubicBezTo>
                    <a:pt x="1144559" y="70760"/>
                    <a:pt x="1144805" y="71007"/>
                    <a:pt x="1144805" y="71311"/>
                  </a:cubicBezTo>
                  <a:lnTo>
                    <a:pt x="1144805" y="88190"/>
                  </a:lnTo>
                  <a:cubicBezTo>
                    <a:pt x="1144805" y="88899"/>
                    <a:pt x="1144231" y="89474"/>
                    <a:pt x="1143521" y="89474"/>
                  </a:cubicBezTo>
                  <a:lnTo>
                    <a:pt x="1142971" y="89474"/>
                  </a:lnTo>
                  <a:cubicBezTo>
                    <a:pt x="1142566" y="89474"/>
                    <a:pt x="1142237" y="89803"/>
                    <a:pt x="1142237" y="90208"/>
                  </a:cubicBezTo>
                  <a:lnTo>
                    <a:pt x="1142237" y="90392"/>
                  </a:lnTo>
                  <a:cubicBezTo>
                    <a:pt x="1142237" y="90696"/>
                    <a:pt x="1142483" y="90942"/>
                    <a:pt x="1142788" y="90942"/>
                  </a:cubicBezTo>
                  <a:lnTo>
                    <a:pt x="1142788" y="90942"/>
                  </a:lnTo>
                  <a:cubicBezTo>
                    <a:pt x="1143091" y="90942"/>
                    <a:pt x="1143337" y="91189"/>
                    <a:pt x="1143337" y="91493"/>
                  </a:cubicBezTo>
                  <a:lnTo>
                    <a:pt x="1143337" y="99932"/>
                  </a:lnTo>
                  <a:cubicBezTo>
                    <a:pt x="1143337" y="101250"/>
                    <a:pt x="1142269" y="102317"/>
                    <a:pt x="1140952" y="102317"/>
                  </a:cubicBezTo>
                  <a:lnTo>
                    <a:pt x="1140952" y="102317"/>
                  </a:lnTo>
                  <a:cubicBezTo>
                    <a:pt x="1139635" y="102317"/>
                    <a:pt x="1138567" y="103385"/>
                    <a:pt x="1138567" y="104703"/>
                  </a:cubicBezTo>
                  <a:lnTo>
                    <a:pt x="1138567" y="114060"/>
                  </a:lnTo>
                  <a:cubicBezTo>
                    <a:pt x="1138567" y="114262"/>
                    <a:pt x="1138403" y="114427"/>
                    <a:pt x="1138200" y="114427"/>
                  </a:cubicBezTo>
                  <a:lnTo>
                    <a:pt x="1138200" y="114427"/>
                  </a:lnTo>
                  <a:cubicBezTo>
                    <a:pt x="1137998" y="114427"/>
                    <a:pt x="1137834" y="114591"/>
                    <a:pt x="1137834" y="114794"/>
                  </a:cubicBezTo>
                  <a:lnTo>
                    <a:pt x="1137834" y="121398"/>
                  </a:lnTo>
                  <a:cubicBezTo>
                    <a:pt x="1137834" y="121804"/>
                    <a:pt x="1138162" y="122132"/>
                    <a:pt x="1138567" y="122132"/>
                  </a:cubicBezTo>
                  <a:lnTo>
                    <a:pt x="1138567" y="122132"/>
                  </a:lnTo>
                  <a:cubicBezTo>
                    <a:pt x="1138973" y="122132"/>
                    <a:pt x="1139302" y="122461"/>
                    <a:pt x="1139302" y="122866"/>
                  </a:cubicBezTo>
                  <a:lnTo>
                    <a:pt x="1139302" y="127453"/>
                  </a:lnTo>
                  <a:cubicBezTo>
                    <a:pt x="1139302" y="128365"/>
                    <a:pt x="1140040" y="129104"/>
                    <a:pt x="1140952" y="129104"/>
                  </a:cubicBezTo>
                  <a:lnTo>
                    <a:pt x="1140952" y="129104"/>
                  </a:lnTo>
                  <a:cubicBezTo>
                    <a:pt x="1141864" y="129104"/>
                    <a:pt x="1142604" y="129844"/>
                    <a:pt x="1142604" y="130756"/>
                  </a:cubicBezTo>
                  <a:lnTo>
                    <a:pt x="1142604" y="138461"/>
                  </a:lnTo>
                  <a:cubicBezTo>
                    <a:pt x="1142604" y="138765"/>
                    <a:pt x="1142357" y="139012"/>
                    <a:pt x="1142053" y="139012"/>
                  </a:cubicBezTo>
                  <a:lnTo>
                    <a:pt x="1142053" y="139012"/>
                  </a:lnTo>
                  <a:cubicBezTo>
                    <a:pt x="1141750" y="139012"/>
                    <a:pt x="1141503" y="139258"/>
                    <a:pt x="1141503" y="139562"/>
                  </a:cubicBezTo>
                  <a:lnTo>
                    <a:pt x="1141503" y="142498"/>
                  </a:lnTo>
                  <a:cubicBezTo>
                    <a:pt x="1141503" y="142802"/>
                    <a:pt x="1141750" y="143048"/>
                    <a:pt x="1142053" y="143048"/>
                  </a:cubicBezTo>
                  <a:lnTo>
                    <a:pt x="1142053" y="143048"/>
                  </a:lnTo>
                  <a:cubicBezTo>
                    <a:pt x="1142357" y="143048"/>
                    <a:pt x="1142604" y="143295"/>
                    <a:pt x="1142604" y="143599"/>
                  </a:cubicBezTo>
                  <a:lnTo>
                    <a:pt x="1142604" y="151672"/>
                  </a:lnTo>
                  <a:cubicBezTo>
                    <a:pt x="1142604" y="151975"/>
                    <a:pt x="1142357" y="152222"/>
                    <a:pt x="1142053" y="152222"/>
                  </a:cubicBezTo>
                  <a:lnTo>
                    <a:pt x="1142053" y="152222"/>
                  </a:lnTo>
                  <a:cubicBezTo>
                    <a:pt x="1141750" y="152222"/>
                    <a:pt x="1141503" y="152468"/>
                    <a:pt x="1141503" y="152773"/>
                  </a:cubicBezTo>
                  <a:lnTo>
                    <a:pt x="1141503" y="155707"/>
                  </a:lnTo>
                  <a:cubicBezTo>
                    <a:pt x="1141503" y="156012"/>
                    <a:pt x="1141750" y="156259"/>
                    <a:pt x="1142053" y="156259"/>
                  </a:cubicBezTo>
                  <a:lnTo>
                    <a:pt x="1142053" y="156259"/>
                  </a:lnTo>
                  <a:cubicBezTo>
                    <a:pt x="1142357" y="156259"/>
                    <a:pt x="1142604" y="156505"/>
                    <a:pt x="1142604" y="156808"/>
                  </a:cubicBezTo>
                  <a:lnTo>
                    <a:pt x="1142604" y="163414"/>
                  </a:lnTo>
                  <a:cubicBezTo>
                    <a:pt x="1142604" y="164122"/>
                    <a:pt x="1142029" y="164698"/>
                    <a:pt x="1141320" y="164698"/>
                  </a:cubicBezTo>
                  <a:lnTo>
                    <a:pt x="1141320" y="164698"/>
                  </a:lnTo>
                  <a:cubicBezTo>
                    <a:pt x="1140610" y="164698"/>
                    <a:pt x="1140035" y="165273"/>
                    <a:pt x="1140035" y="165983"/>
                  </a:cubicBezTo>
                  <a:lnTo>
                    <a:pt x="1140035" y="169285"/>
                  </a:lnTo>
                  <a:cubicBezTo>
                    <a:pt x="1140035" y="169589"/>
                    <a:pt x="1140282" y="169836"/>
                    <a:pt x="1140586" y="169836"/>
                  </a:cubicBezTo>
                  <a:lnTo>
                    <a:pt x="1140586" y="169836"/>
                  </a:lnTo>
                  <a:cubicBezTo>
                    <a:pt x="1140889" y="169836"/>
                    <a:pt x="1141136" y="170081"/>
                    <a:pt x="1141136" y="170385"/>
                  </a:cubicBezTo>
                  <a:lnTo>
                    <a:pt x="1141136" y="177357"/>
                  </a:lnTo>
                  <a:cubicBezTo>
                    <a:pt x="1141136" y="177661"/>
                    <a:pt x="1140889" y="177908"/>
                    <a:pt x="1140586" y="177908"/>
                  </a:cubicBezTo>
                  <a:lnTo>
                    <a:pt x="1140586" y="177908"/>
                  </a:lnTo>
                  <a:cubicBezTo>
                    <a:pt x="1140282" y="177908"/>
                    <a:pt x="1140035" y="178155"/>
                    <a:pt x="1140035" y="178458"/>
                  </a:cubicBezTo>
                  <a:lnTo>
                    <a:pt x="1140035" y="179009"/>
                  </a:lnTo>
                  <a:cubicBezTo>
                    <a:pt x="1140035" y="179414"/>
                    <a:pt x="1139707" y="179742"/>
                    <a:pt x="1139302" y="179742"/>
                  </a:cubicBezTo>
                  <a:lnTo>
                    <a:pt x="1139302" y="179742"/>
                  </a:lnTo>
                  <a:cubicBezTo>
                    <a:pt x="1138896" y="179742"/>
                    <a:pt x="1138567" y="180071"/>
                    <a:pt x="1138567" y="180477"/>
                  </a:cubicBezTo>
                  <a:lnTo>
                    <a:pt x="1138567" y="188182"/>
                  </a:lnTo>
                  <a:cubicBezTo>
                    <a:pt x="1138567" y="188587"/>
                    <a:pt x="1138896" y="188917"/>
                    <a:pt x="1139302" y="188917"/>
                  </a:cubicBezTo>
                  <a:lnTo>
                    <a:pt x="1139302" y="188917"/>
                  </a:lnTo>
                  <a:cubicBezTo>
                    <a:pt x="1139707" y="188917"/>
                    <a:pt x="1140035" y="189245"/>
                    <a:pt x="1140035" y="189650"/>
                  </a:cubicBezTo>
                  <a:lnTo>
                    <a:pt x="1140035" y="191146"/>
                  </a:lnTo>
                  <a:cubicBezTo>
                    <a:pt x="1140035" y="191941"/>
                    <a:pt x="1140679" y="192586"/>
                    <a:pt x="1141474" y="192586"/>
                  </a:cubicBezTo>
                  <a:lnTo>
                    <a:pt x="1141474" y="192586"/>
                  </a:lnTo>
                  <a:cubicBezTo>
                    <a:pt x="1142292" y="192586"/>
                    <a:pt x="1142945" y="193264"/>
                    <a:pt x="1142914" y="194080"/>
                  </a:cubicBezTo>
                  <a:lnTo>
                    <a:pt x="1141890" y="220668"/>
                  </a:lnTo>
                  <a:cubicBezTo>
                    <a:pt x="1141879" y="220969"/>
                    <a:pt x="1141632" y="221207"/>
                    <a:pt x="1141330" y="221207"/>
                  </a:cubicBezTo>
                  <a:lnTo>
                    <a:pt x="1141330" y="221207"/>
                  </a:lnTo>
                  <a:cubicBezTo>
                    <a:pt x="1141021" y="221207"/>
                    <a:pt x="1140769" y="221458"/>
                    <a:pt x="1140769" y="221769"/>
                  </a:cubicBezTo>
                  <a:lnTo>
                    <a:pt x="1140769" y="225060"/>
                  </a:lnTo>
                  <a:cubicBezTo>
                    <a:pt x="1140769" y="225365"/>
                    <a:pt x="1141015" y="225610"/>
                    <a:pt x="1141320" y="225610"/>
                  </a:cubicBezTo>
                  <a:lnTo>
                    <a:pt x="1141320" y="225610"/>
                  </a:lnTo>
                  <a:cubicBezTo>
                    <a:pt x="1141624" y="225610"/>
                    <a:pt x="1141869" y="225857"/>
                    <a:pt x="1141869" y="226161"/>
                  </a:cubicBezTo>
                  <a:lnTo>
                    <a:pt x="1141869" y="228730"/>
                  </a:lnTo>
                  <a:cubicBezTo>
                    <a:pt x="1141869" y="229033"/>
                    <a:pt x="1141624" y="229280"/>
                    <a:pt x="1141320" y="229280"/>
                  </a:cubicBezTo>
                  <a:lnTo>
                    <a:pt x="1141320" y="229280"/>
                  </a:lnTo>
                  <a:cubicBezTo>
                    <a:pt x="1141015" y="229280"/>
                    <a:pt x="1140769" y="229526"/>
                    <a:pt x="1140769" y="229831"/>
                  </a:cubicBezTo>
                  <a:lnTo>
                    <a:pt x="1140769" y="233500"/>
                  </a:lnTo>
                  <a:cubicBezTo>
                    <a:pt x="1140769" y="233601"/>
                    <a:pt x="1140851" y="233684"/>
                    <a:pt x="1140952" y="233684"/>
                  </a:cubicBezTo>
                  <a:lnTo>
                    <a:pt x="1140952" y="233684"/>
                  </a:lnTo>
                  <a:cubicBezTo>
                    <a:pt x="1141053" y="233684"/>
                    <a:pt x="1141136" y="233765"/>
                    <a:pt x="1141136" y="233868"/>
                  </a:cubicBezTo>
                  <a:lnTo>
                    <a:pt x="1141136" y="237353"/>
                  </a:lnTo>
                  <a:lnTo>
                    <a:pt x="1140109" y="267481"/>
                  </a:lnTo>
                  <a:cubicBezTo>
                    <a:pt x="1140068" y="268688"/>
                    <a:pt x="1139077" y="269644"/>
                    <a:pt x="1137870" y="269644"/>
                  </a:cubicBezTo>
                  <a:lnTo>
                    <a:pt x="1137870" y="269644"/>
                  </a:lnTo>
                  <a:cubicBezTo>
                    <a:pt x="1136635" y="269644"/>
                    <a:pt x="1135632" y="270646"/>
                    <a:pt x="1135632" y="271884"/>
                  </a:cubicBezTo>
                  <a:lnTo>
                    <a:pt x="1135632" y="273681"/>
                  </a:lnTo>
                  <a:cubicBezTo>
                    <a:pt x="1135632" y="274085"/>
                    <a:pt x="1135960" y="274414"/>
                    <a:pt x="1136366" y="274414"/>
                  </a:cubicBezTo>
                  <a:lnTo>
                    <a:pt x="1136366" y="274414"/>
                  </a:lnTo>
                  <a:cubicBezTo>
                    <a:pt x="1136771" y="274414"/>
                    <a:pt x="1137099" y="274742"/>
                    <a:pt x="1137099" y="275148"/>
                  </a:cubicBezTo>
                  <a:lnTo>
                    <a:pt x="1137099" y="279552"/>
                  </a:lnTo>
                  <a:cubicBezTo>
                    <a:pt x="1137099" y="280159"/>
                    <a:pt x="1136607" y="280653"/>
                    <a:pt x="1135998" y="280653"/>
                  </a:cubicBezTo>
                  <a:lnTo>
                    <a:pt x="1135998" y="280653"/>
                  </a:lnTo>
                  <a:cubicBezTo>
                    <a:pt x="1135391" y="280653"/>
                    <a:pt x="1134898" y="281145"/>
                    <a:pt x="1134898" y="281753"/>
                  </a:cubicBezTo>
                  <a:lnTo>
                    <a:pt x="1134898" y="282854"/>
                  </a:lnTo>
                  <a:cubicBezTo>
                    <a:pt x="1134898" y="284070"/>
                    <a:pt x="1135884" y="285055"/>
                    <a:pt x="1137099" y="285055"/>
                  </a:cubicBezTo>
                  <a:lnTo>
                    <a:pt x="1137283" y="285055"/>
                  </a:lnTo>
                  <a:cubicBezTo>
                    <a:pt x="1138600" y="285055"/>
                    <a:pt x="1139668" y="286123"/>
                    <a:pt x="1139668" y="287441"/>
                  </a:cubicBezTo>
                  <a:lnTo>
                    <a:pt x="1139668" y="294963"/>
                  </a:lnTo>
                  <a:lnTo>
                    <a:pt x="1138201" y="337162"/>
                  </a:lnTo>
                  <a:lnTo>
                    <a:pt x="1138201" y="339363"/>
                  </a:lnTo>
                  <a:lnTo>
                    <a:pt x="1137493" y="362347"/>
                  </a:lnTo>
                  <a:cubicBezTo>
                    <a:pt x="1137481" y="362755"/>
                    <a:pt x="1137047" y="363017"/>
                    <a:pt x="1136649" y="362931"/>
                  </a:cubicBezTo>
                  <a:lnTo>
                    <a:pt x="1136649" y="362931"/>
                  </a:lnTo>
                  <a:cubicBezTo>
                    <a:pt x="1136312" y="362856"/>
                    <a:pt x="1136035" y="363156"/>
                    <a:pt x="1136076" y="363499"/>
                  </a:cubicBezTo>
                  <a:lnTo>
                    <a:pt x="1136605" y="367992"/>
                  </a:lnTo>
                  <a:cubicBezTo>
                    <a:pt x="1136673" y="368575"/>
                    <a:pt x="1136217" y="369085"/>
                    <a:pt x="1135632" y="369085"/>
                  </a:cubicBezTo>
                  <a:lnTo>
                    <a:pt x="1135632" y="369085"/>
                  </a:lnTo>
                  <a:cubicBezTo>
                    <a:pt x="1135046" y="369085"/>
                    <a:pt x="1134591" y="368575"/>
                    <a:pt x="1134660" y="367992"/>
                  </a:cubicBezTo>
                  <a:lnTo>
                    <a:pt x="1134949" y="365534"/>
                  </a:lnTo>
                  <a:cubicBezTo>
                    <a:pt x="1135076" y="364449"/>
                    <a:pt x="1133789" y="363579"/>
                    <a:pt x="1132696" y="363579"/>
                  </a:cubicBezTo>
                  <a:lnTo>
                    <a:pt x="1132696" y="363579"/>
                  </a:lnTo>
                  <a:lnTo>
                    <a:pt x="1132696" y="363579"/>
                  </a:lnTo>
                  <a:cubicBezTo>
                    <a:pt x="1131603" y="363579"/>
                    <a:pt x="1130316" y="364449"/>
                    <a:pt x="1130444" y="365534"/>
                  </a:cubicBezTo>
                  <a:lnTo>
                    <a:pt x="1130669" y="367445"/>
                  </a:lnTo>
                  <a:cubicBezTo>
                    <a:pt x="1130772" y="368319"/>
                    <a:pt x="1130089" y="369085"/>
                    <a:pt x="1129210" y="369085"/>
                  </a:cubicBezTo>
                  <a:lnTo>
                    <a:pt x="1129210" y="369085"/>
                  </a:lnTo>
                  <a:cubicBezTo>
                    <a:pt x="1128331" y="369085"/>
                    <a:pt x="1127649" y="368319"/>
                    <a:pt x="1127751" y="367445"/>
                  </a:cubicBezTo>
                  <a:lnTo>
                    <a:pt x="1127977" y="365534"/>
                  </a:lnTo>
                  <a:cubicBezTo>
                    <a:pt x="1128104" y="364449"/>
                    <a:pt x="1126817" y="363579"/>
                    <a:pt x="1125725" y="363579"/>
                  </a:cubicBezTo>
                  <a:lnTo>
                    <a:pt x="1125725" y="363579"/>
                  </a:lnTo>
                  <a:lnTo>
                    <a:pt x="1125725" y="363579"/>
                  </a:lnTo>
                  <a:cubicBezTo>
                    <a:pt x="1124632" y="363579"/>
                    <a:pt x="1123343" y="364449"/>
                    <a:pt x="1123472" y="365534"/>
                  </a:cubicBezTo>
                  <a:lnTo>
                    <a:pt x="1123761" y="367992"/>
                  </a:lnTo>
                  <a:cubicBezTo>
                    <a:pt x="1123829" y="368575"/>
                    <a:pt x="1123375" y="369085"/>
                    <a:pt x="1122788" y="369085"/>
                  </a:cubicBezTo>
                  <a:lnTo>
                    <a:pt x="1122788" y="369085"/>
                  </a:lnTo>
                  <a:cubicBezTo>
                    <a:pt x="1122203" y="369085"/>
                    <a:pt x="1121748" y="368575"/>
                    <a:pt x="1121816" y="367992"/>
                  </a:cubicBezTo>
                  <a:lnTo>
                    <a:pt x="1122106" y="365534"/>
                  </a:lnTo>
                  <a:cubicBezTo>
                    <a:pt x="1122234" y="364449"/>
                    <a:pt x="1120946" y="363579"/>
                    <a:pt x="1119854" y="363579"/>
                  </a:cubicBezTo>
                  <a:lnTo>
                    <a:pt x="1119854" y="363579"/>
                  </a:lnTo>
                  <a:lnTo>
                    <a:pt x="1119854" y="363579"/>
                  </a:lnTo>
                  <a:cubicBezTo>
                    <a:pt x="1118761" y="363579"/>
                    <a:pt x="1117472" y="364449"/>
                    <a:pt x="1117601" y="365534"/>
                  </a:cubicBezTo>
                  <a:lnTo>
                    <a:pt x="1117890" y="367992"/>
                  </a:lnTo>
                  <a:cubicBezTo>
                    <a:pt x="1117958" y="368575"/>
                    <a:pt x="1117504" y="369085"/>
                    <a:pt x="1116918" y="369085"/>
                  </a:cubicBezTo>
                  <a:lnTo>
                    <a:pt x="1116918" y="369085"/>
                  </a:lnTo>
                  <a:cubicBezTo>
                    <a:pt x="1116331" y="369085"/>
                    <a:pt x="1115877" y="368575"/>
                    <a:pt x="1115945" y="367992"/>
                  </a:cubicBezTo>
                  <a:lnTo>
                    <a:pt x="1116235" y="365534"/>
                  </a:lnTo>
                  <a:cubicBezTo>
                    <a:pt x="1116363" y="364449"/>
                    <a:pt x="1115074" y="363579"/>
                    <a:pt x="1113983" y="363579"/>
                  </a:cubicBezTo>
                  <a:lnTo>
                    <a:pt x="1113983" y="363579"/>
                  </a:lnTo>
                  <a:lnTo>
                    <a:pt x="1113983" y="363579"/>
                  </a:lnTo>
                  <a:cubicBezTo>
                    <a:pt x="1112890" y="363579"/>
                    <a:pt x="1111602" y="364449"/>
                    <a:pt x="1111730" y="365534"/>
                  </a:cubicBezTo>
                  <a:lnTo>
                    <a:pt x="1111989" y="367735"/>
                  </a:lnTo>
                  <a:cubicBezTo>
                    <a:pt x="1112073" y="368454"/>
                    <a:pt x="1111511" y="369085"/>
                    <a:pt x="1110788" y="369085"/>
                  </a:cubicBezTo>
                  <a:lnTo>
                    <a:pt x="1110788" y="369085"/>
                  </a:lnTo>
                  <a:cubicBezTo>
                    <a:pt x="1110120" y="369085"/>
                    <a:pt x="1109579" y="368545"/>
                    <a:pt x="1109579" y="367877"/>
                  </a:cubicBezTo>
                  <a:lnTo>
                    <a:pt x="1109579" y="355693"/>
                  </a:lnTo>
                  <a:cubicBezTo>
                    <a:pt x="1109579" y="355591"/>
                    <a:pt x="1109661" y="355509"/>
                    <a:pt x="1109762" y="355509"/>
                  </a:cubicBezTo>
                  <a:lnTo>
                    <a:pt x="1109762" y="355509"/>
                  </a:lnTo>
                  <a:cubicBezTo>
                    <a:pt x="1109863" y="355509"/>
                    <a:pt x="1109946" y="355427"/>
                    <a:pt x="1109946" y="355326"/>
                  </a:cubicBezTo>
                  <a:lnTo>
                    <a:pt x="1109946" y="353857"/>
                  </a:lnTo>
                  <a:cubicBezTo>
                    <a:pt x="1109946" y="352946"/>
                    <a:pt x="1109206" y="352207"/>
                    <a:pt x="1108294" y="352207"/>
                  </a:cubicBezTo>
                  <a:lnTo>
                    <a:pt x="1107499" y="352207"/>
                  </a:lnTo>
                  <a:cubicBezTo>
                    <a:pt x="1106355" y="352207"/>
                    <a:pt x="1105365" y="351413"/>
                    <a:pt x="1105113" y="350297"/>
                  </a:cubicBezTo>
                  <a:lnTo>
                    <a:pt x="1105039" y="349968"/>
                  </a:lnTo>
                  <a:cubicBezTo>
                    <a:pt x="1104368" y="346982"/>
                    <a:pt x="1100113" y="346982"/>
                    <a:pt x="1099441" y="349968"/>
                  </a:cubicBezTo>
                  <a:lnTo>
                    <a:pt x="1099223" y="350933"/>
                  </a:lnTo>
                  <a:cubicBezTo>
                    <a:pt x="1099057" y="351677"/>
                    <a:pt x="1098396" y="352207"/>
                    <a:pt x="1097633" y="352207"/>
                  </a:cubicBezTo>
                  <a:lnTo>
                    <a:pt x="1097633" y="352207"/>
                  </a:lnTo>
                  <a:cubicBezTo>
                    <a:pt x="1096732" y="352207"/>
                    <a:pt x="1096001" y="352936"/>
                    <a:pt x="1096001" y="353838"/>
                  </a:cubicBezTo>
                  <a:lnTo>
                    <a:pt x="1096001" y="355875"/>
                  </a:lnTo>
                  <a:cubicBezTo>
                    <a:pt x="1096001" y="356079"/>
                    <a:pt x="1096167" y="356243"/>
                    <a:pt x="1096369" y="356243"/>
                  </a:cubicBezTo>
                  <a:lnTo>
                    <a:pt x="1096369" y="356243"/>
                  </a:lnTo>
                  <a:cubicBezTo>
                    <a:pt x="1096572" y="356243"/>
                    <a:pt x="1096736" y="356407"/>
                    <a:pt x="1096736" y="356610"/>
                  </a:cubicBezTo>
                  <a:lnTo>
                    <a:pt x="1096736" y="369496"/>
                  </a:lnTo>
                  <a:cubicBezTo>
                    <a:pt x="1096736" y="369878"/>
                    <a:pt x="1096426" y="370187"/>
                    <a:pt x="1096045" y="370187"/>
                  </a:cubicBezTo>
                  <a:lnTo>
                    <a:pt x="1096045" y="370187"/>
                  </a:lnTo>
                  <a:cubicBezTo>
                    <a:pt x="1095631" y="370187"/>
                    <a:pt x="1095310" y="369826"/>
                    <a:pt x="1095358" y="369414"/>
                  </a:cubicBezTo>
                  <a:lnTo>
                    <a:pt x="1095686" y="366634"/>
                  </a:lnTo>
                  <a:cubicBezTo>
                    <a:pt x="1095814" y="365549"/>
                    <a:pt x="1094527" y="364680"/>
                    <a:pt x="1093434" y="364680"/>
                  </a:cubicBezTo>
                  <a:lnTo>
                    <a:pt x="1093434" y="364680"/>
                  </a:lnTo>
                  <a:lnTo>
                    <a:pt x="1093434" y="364680"/>
                  </a:lnTo>
                  <a:cubicBezTo>
                    <a:pt x="1092341" y="364680"/>
                    <a:pt x="1091053" y="365549"/>
                    <a:pt x="1091181" y="366634"/>
                  </a:cubicBezTo>
                  <a:lnTo>
                    <a:pt x="1091470" y="369093"/>
                  </a:lnTo>
                  <a:cubicBezTo>
                    <a:pt x="1091538" y="369675"/>
                    <a:pt x="1091084" y="370187"/>
                    <a:pt x="1090498" y="370187"/>
                  </a:cubicBezTo>
                  <a:lnTo>
                    <a:pt x="1090498" y="370187"/>
                  </a:lnTo>
                  <a:cubicBezTo>
                    <a:pt x="1089911" y="370187"/>
                    <a:pt x="1089457" y="369675"/>
                    <a:pt x="1089526" y="369093"/>
                  </a:cubicBezTo>
                  <a:lnTo>
                    <a:pt x="1089814" y="366634"/>
                  </a:lnTo>
                  <a:cubicBezTo>
                    <a:pt x="1089943" y="365549"/>
                    <a:pt x="1088654" y="364680"/>
                    <a:pt x="1087562" y="364680"/>
                  </a:cubicBezTo>
                  <a:lnTo>
                    <a:pt x="1087562" y="364680"/>
                  </a:lnTo>
                  <a:lnTo>
                    <a:pt x="1087562" y="364680"/>
                  </a:lnTo>
                  <a:cubicBezTo>
                    <a:pt x="1086469" y="364680"/>
                    <a:pt x="1085182" y="365549"/>
                    <a:pt x="1085309" y="366634"/>
                  </a:cubicBezTo>
                  <a:lnTo>
                    <a:pt x="1085578" y="368911"/>
                  </a:lnTo>
                  <a:cubicBezTo>
                    <a:pt x="1085657" y="369590"/>
                    <a:pt x="1085127" y="370187"/>
                    <a:pt x="1084443" y="370187"/>
                  </a:cubicBezTo>
                  <a:lnTo>
                    <a:pt x="1084443" y="370187"/>
                  </a:lnTo>
                  <a:cubicBezTo>
                    <a:pt x="1083760" y="370187"/>
                    <a:pt x="1083230" y="369590"/>
                    <a:pt x="1083308" y="368911"/>
                  </a:cubicBezTo>
                  <a:lnTo>
                    <a:pt x="1083577" y="366634"/>
                  </a:lnTo>
                  <a:cubicBezTo>
                    <a:pt x="1083704" y="365549"/>
                    <a:pt x="1082417" y="364680"/>
                    <a:pt x="1081325" y="364680"/>
                  </a:cubicBezTo>
                  <a:lnTo>
                    <a:pt x="1081325" y="364680"/>
                  </a:lnTo>
                  <a:lnTo>
                    <a:pt x="1081325" y="364680"/>
                  </a:lnTo>
                  <a:cubicBezTo>
                    <a:pt x="1080232" y="364680"/>
                    <a:pt x="1078943" y="365549"/>
                    <a:pt x="1079072" y="366634"/>
                  </a:cubicBezTo>
                  <a:lnTo>
                    <a:pt x="1079340" y="368911"/>
                  </a:lnTo>
                  <a:cubicBezTo>
                    <a:pt x="1079420" y="369590"/>
                    <a:pt x="1078888" y="370187"/>
                    <a:pt x="1078205" y="370187"/>
                  </a:cubicBezTo>
                  <a:lnTo>
                    <a:pt x="1078205" y="370187"/>
                  </a:lnTo>
                  <a:cubicBezTo>
                    <a:pt x="1077521" y="370187"/>
                    <a:pt x="1076991" y="369590"/>
                    <a:pt x="1077071" y="368911"/>
                  </a:cubicBezTo>
                  <a:lnTo>
                    <a:pt x="1077339" y="366634"/>
                  </a:lnTo>
                  <a:cubicBezTo>
                    <a:pt x="1077466" y="365549"/>
                    <a:pt x="1076179" y="364680"/>
                    <a:pt x="1075086" y="364680"/>
                  </a:cubicBezTo>
                  <a:lnTo>
                    <a:pt x="1075086" y="364680"/>
                  </a:lnTo>
                  <a:lnTo>
                    <a:pt x="1075086" y="364680"/>
                  </a:lnTo>
                  <a:cubicBezTo>
                    <a:pt x="1073994" y="364680"/>
                    <a:pt x="1072705" y="365549"/>
                    <a:pt x="1072834" y="366634"/>
                  </a:cubicBezTo>
                  <a:lnTo>
                    <a:pt x="1073122" y="369093"/>
                  </a:lnTo>
                  <a:cubicBezTo>
                    <a:pt x="1073191" y="369675"/>
                    <a:pt x="1072737" y="370187"/>
                    <a:pt x="1072150" y="370187"/>
                  </a:cubicBezTo>
                  <a:lnTo>
                    <a:pt x="1072150" y="370187"/>
                  </a:lnTo>
                  <a:cubicBezTo>
                    <a:pt x="1071565" y="370187"/>
                    <a:pt x="1071110" y="369675"/>
                    <a:pt x="1071178" y="369093"/>
                  </a:cubicBezTo>
                  <a:lnTo>
                    <a:pt x="1071468" y="366634"/>
                  </a:lnTo>
                  <a:cubicBezTo>
                    <a:pt x="1071595" y="365549"/>
                    <a:pt x="1070308" y="364680"/>
                    <a:pt x="1069215" y="364680"/>
                  </a:cubicBezTo>
                  <a:lnTo>
                    <a:pt x="1069215" y="364680"/>
                  </a:lnTo>
                  <a:lnTo>
                    <a:pt x="1069215" y="364680"/>
                  </a:lnTo>
                  <a:cubicBezTo>
                    <a:pt x="1068123" y="364680"/>
                    <a:pt x="1066834" y="365549"/>
                    <a:pt x="1066963" y="366634"/>
                  </a:cubicBezTo>
                  <a:lnTo>
                    <a:pt x="1067251" y="369093"/>
                  </a:lnTo>
                  <a:cubicBezTo>
                    <a:pt x="1067320" y="369675"/>
                    <a:pt x="1066866" y="370187"/>
                    <a:pt x="1066279" y="370187"/>
                  </a:cubicBezTo>
                  <a:lnTo>
                    <a:pt x="1066279" y="370187"/>
                  </a:lnTo>
                  <a:cubicBezTo>
                    <a:pt x="1065693" y="370187"/>
                    <a:pt x="1065239" y="369675"/>
                    <a:pt x="1065307" y="369093"/>
                  </a:cubicBezTo>
                  <a:lnTo>
                    <a:pt x="1065596" y="366634"/>
                  </a:lnTo>
                  <a:cubicBezTo>
                    <a:pt x="1065724" y="365549"/>
                    <a:pt x="1064436" y="364680"/>
                    <a:pt x="1063343" y="364680"/>
                  </a:cubicBezTo>
                  <a:lnTo>
                    <a:pt x="1063343" y="364680"/>
                  </a:lnTo>
                  <a:lnTo>
                    <a:pt x="1063343" y="364680"/>
                  </a:lnTo>
                  <a:cubicBezTo>
                    <a:pt x="1062252" y="364680"/>
                    <a:pt x="1060963" y="365549"/>
                    <a:pt x="1061092" y="366634"/>
                  </a:cubicBezTo>
                  <a:lnTo>
                    <a:pt x="1061381" y="369093"/>
                  </a:lnTo>
                  <a:cubicBezTo>
                    <a:pt x="1061449" y="369675"/>
                    <a:pt x="1060995" y="370187"/>
                    <a:pt x="1060408" y="370187"/>
                  </a:cubicBezTo>
                  <a:lnTo>
                    <a:pt x="1060408" y="370187"/>
                  </a:lnTo>
                  <a:cubicBezTo>
                    <a:pt x="1059822" y="370187"/>
                    <a:pt x="1059368" y="369675"/>
                    <a:pt x="1059436" y="369093"/>
                  </a:cubicBezTo>
                  <a:lnTo>
                    <a:pt x="1059948" y="364747"/>
                  </a:lnTo>
                  <a:cubicBezTo>
                    <a:pt x="1059998" y="364321"/>
                    <a:pt x="1059665" y="364013"/>
                    <a:pt x="1059259" y="364148"/>
                  </a:cubicBezTo>
                  <a:lnTo>
                    <a:pt x="1059259" y="364148"/>
                  </a:lnTo>
                  <a:cubicBezTo>
                    <a:pt x="1058885" y="364273"/>
                    <a:pt x="1058573" y="363996"/>
                    <a:pt x="1058573" y="363601"/>
                  </a:cubicBezTo>
                  <a:lnTo>
                    <a:pt x="1058573" y="292394"/>
                  </a:lnTo>
                  <a:lnTo>
                    <a:pt x="1057840" y="282121"/>
                  </a:lnTo>
                  <a:lnTo>
                    <a:pt x="1057840" y="281386"/>
                  </a:lnTo>
                  <a:cubicBezTo>
                    <a:pt x="1057840" y="280981"/>
                    <a:pt x="1058169" y="280653"/>
                    <a:pt x="1058573" y="280653"/>
                  </a:cubicBezTo>
                  <a:lnTo>
                    <a:pt x="1058573" y="280653"/>
                  </a:lnTo>
                  <a:cubicBezTo>
                    <a:pt x="1058978" y="280653"/>
                    <a:pt x="1059308" y="280323"/>
                    <a:pt x="1059308" y="279918"/>
                  </a:cubicBezTo>
                  <a:lnTo>
                    <a:pt x="1059308" y="278267"/>
                  </a:lnTo>
                  <a:cubicBezTo>
                    <a:pt x="1059308" y="277963"/>
                    <a:pt x="1059554" y="277716"/>
                    <a:pt x="1059857" y="277716"/>
                  </a:cubicBezTo>
                  <a:lnTo>
                    <a:pt x="1059857" y="277716"/>
                  </a:lnTo>
                  <a:cubicBezTo>
                    <a:pt x="1060162" y="277716"/>
                    <a:pt x="1060408" y="277470"/>
                    <a:pt x="1060408" y="277167"/>
                  </a:cubicBezTo>
                  <a:lnTo>
                    <a:pt x="1060408" y="270644"/>
                  </a:lnTo>
                  <a:cubicBezTo>
                    <a:pt x="1060408" y="270295"/>
                    <a:pt x="1060125" y="270011"/>
                    <a:pt x="1059775" y="270011"/>
                  </a:cubicBezTo>
                  <a:lnTo>
                    <a:pt x="1059775" y="270011"/>
                  </a:lnTo>
                  <a:cubicBezTo>
                    <a:pt x="1059497" y="270011"/>
                    <a:pt x="1059251" y="269829"/>
                    <a:pt x="1059170" y="269564"/>
                  </a:cubicBezTo>
                  <a:lnTo>
                    <a:pt x="1057890" y="265401"/>
                  </a:lnTo>
                  <a:cubicBezTo>
                    <a:pt x="1057857" y="265294"/>
                    <a:pt x="1057833" y="265185"/>
                    <a:pt x="1057820" y="265075"/>
                  </a:cubicBezTo>
                  <a:lnTo>
                    <a:pt x="1057820" y="265075"/>
                  </a:lnTo>
                  <a:cubicBezTo>
                    <a:pt x="1057569" y="262919"/>
                    <a:pt x="1054440" y="262919"/>
                    <a:pt x="1054190" y="265075"/>
                  </a:cubicBezTo>
                  <a:lnTo>
                    <a:pt x="1054190" y="265075"/>
                  </a:lnTo>
                  <a:cubicBezTo>
                    <a:pt x="1054177" y="265185"/>
                    <a:pt x="1054154" y="265294"/>
                    <a:pt x="1054122" y="265401"/>
                  </a:cubicBezTo>
                  <a:lnTo>
                    <a:pt x="1052840" y="269564"/>
                  </a:lnTo>
                  <a:cubicBezTo>
                    <a:pt x="1052759" y="269829"/>
                    <a:pt x="1052513" y="270011"/>
                    <a:pt x="1052235" y="270011"/>
                  </a:cubicBezTo>
                  <a:lnTo>
                    <a:pt x="1052180" y="270011"/>
                  </a:lnTo>
                  <a:cubicBezTo>
                    <a:pt x="1051861" y="270011"/>
                    <a:pt x="1051601" y="270270"/>
                    <a:pt x="1051601" y="270589"/>
                  </a:cubicBezTo>
                  <a:lnTo>
                    <a:pt x="1051601" y="270589"/>
                  </a:lnTo>
                  <a:cubicBezTo>
                    <a:pt x="1051601" y="271007"/>
                    <a:pt x="1051171" y="271287"/>
                    <a:pt x="1050789" y="271117"/>
                  </a:cubicBezTo>
                  <a:lnTo>
                    <a:pt x="1048699" y="270189"/>
                  </a:lnTo>
                  <a:cubicBezTo>
                    <a:pt x="1048436" y="270072"/>
                    <a:pt x="1048150" y="270011"/>
                    <a:pt x="1047861" y="270011"/>
                  </a:cubicBezTo>
                  <a:lnTo>
                    <a:pt x="1047399" y="270011"/>
                  </a:lnTo>
                  <a:cubicBezTo>
                    <a:pt x="1045059" y="270011"/>
                    <a:pt x="1043162" y="268113"/>
                    <a:pt x="1043162" y="265773"/>
                  </a:cubicBezTo>
                  <a:lnTo>
                    <a:pt x="1043162" y="258268"/>
                  </a:lnTo>
                  <a:cubicBezTo>
                    <a:pt x="1043162" y="257661"/>
                    <a:pt x="1042670" y="257168"/>
                    <a:pt x="1042061" y="257168"/>
                  </a:cubicBezTo>
                  <a:lnTo>
                    <a:pt x="1042061" y="257168"/>
                  </a:lnTo>
                  <a:cubicBezTo>
                    <a:pt x="1041454" y="257168"/>
                    <a:pt x="1040960" y="256676"/>
                    <a:pt x="1040960" y="256067"/>
                  </a:cubicBezTo>
                  <a:lnTo>
                    <a:pt x="1040960" y="236659"/>
                  </a:lnTo>
                  <a:cubicBezTo>
                    <a:pt x="1040960" y="236434"/>
                    <a:pt x="1040778" y="236253"/>
                    <a:pt x="1040553" y="236253"/>
                  </a:cubicBezTo>
                  <a:lnTo>
                    <a:pt x="1040553" y="236253"/>
                  </a:lnTo>
                  <a:cubicBezTo>
                    <a:pt x="1040362" y="236253"/>
                    <a:pt x="1040197" y="236119"/>
                    <a:pt x="1040156" y="235933"/>
                  </a:cubicBezTo>
                  <a:lnTo>
                    <a:pt x="1038865" y="230126"/>
                  </a:lnTo>
                  <a:cubicBezTo>
                    <a:pt x="1038802" y="229846"/>
                    <a:pt x="1038555" y="229647"/>
                    <a:pt x="1038268" y="229647"/>
                  </a:cubicBezTo>
                  <a:lnTo>
                    <a:pt x="1038268" y="229647"/>
                  </a:lnTo>
                  <a:cubicBezTo>
                    <a:pt x="1037931" y="229647"/>
                    <a:pt x="1037658" y="229374"/>
                    <a:pt x="1037658" y="229036"/>
                  </a:cubicBezTo>
                  <a:lnTo>
                    <a:pt x="1037658" y="219739"/>
                  </a:lnTo>
                  <a:cubicBezTo>
                    <a:pt x="1037658" y="219537"/>
                    <a:pt x="1037822" y="219373"/>
                    <a:pt x="1038024" y="219373"/>
                  </a:cubicBezTo>
                  <a:lnTo>
                    <a:pt x="1038024" y="219373"/>
                  </a:lnTo>
                  <a:cubicBezTo>
                    <a:pt x="1038227" y="219373"/>
                    <a:pt x="1038391" y="219208"/>
                    <a:pt x="1038391" y="219006"/>
                  </a:cubicBezTo>
                  <a:lnTo>
                    <a:pt x="1038391" y="215153"/>
                  </a:lnTo>
                  <a:cubicBezTo>
                    <a:pt x="1038391" y="214848"/>
                    <a:pt x="1038638" y="214602"/>
                    <a:pt x="1038942" y="214602"/>
                  </a:cubicBezTo>
                  <a:lnTo>
                    <a:pt x="1038942" y="214602"/>
                  </a:lnTo>
                  <a:cubicBezTo>
                    <a:pt x="1039245" y="214602"/>
                    <a:pt x="1039492" y="214356"/>
                    <a:pt x="1039492" y="214052"/>
                  </a:cubicBezTo>
                  <a:lnTo>
                    <a:pt x="1039492" y="208547"/>
                  </a:lnTo>
                  <a:cubicBezTo>
                    <a:pt x="1039492" y="208244"/>
                    <a:pt x="1039245" y="207997"/>
                    <a:pt x="1038942" y="207997"/>
                  </a:cubicBezTo>
                  <a:lnTo>
                    <a:pt x="1038942" y="207997"/>
                  </a:lnTo>
                  <a:cubicBezTo>
                    <a:pt x="1038638" y="207997"/>
                    <a:pt x="1038391" y="207751"/>
                    <a:pt x="1038391" y="207446"/>
                  </a:cubicBezTo>
                  <a:lnTo>
                    <a:pt x="1038391" y="193271"/>
                  </a:lnTo>
                  <a:cubicBezTo>
                    <a:pt x="1038391" y="193095"/>
                    <a:pt x="1038534" y="192952"/>
                    <a:pt x="1038710" y="192952"/>
                  </a:cubicBezTo>
                  <a:lnTo>
                    <a:pt x="1038710" y="192952"/>
                  </a:lnTo>
                  <a:cubicBezTo>
                    <a:pt x="1038920" y="192952"/>
                    <a:pt x="1039072" y="192754"/>
                    <a:pt x="1039019" y="192552"/>
                  </a:cubicBezTo>
                  <a:lnTo>
                    <a:pt x="1037658" y="187449"/>
                  </a:lnTo>
                  <a:lnTo>
                    <a:pt x="1036076" y="182930"/>
                  </a:lnTo>
                  <a:cubicBezTo>
                    <a:pt x="1035485" y="181240"/>
                    <a:pt x="1033890" y="180110"/>
                    <a:pt x="1032101" y="180110"/>
                  </a:cubicBezTo>
                  <a:lnTo>
                    <a:pt x="1032101" y="180110"/>
                  </a:lnTo>
                  <a:cubicBezTo>
                    <a:pt x="1030020" y="180110"/>
                    <a:pt x="1028251" y="178592"/>
                    <a:pt x="1027935" y="176536"/>
                  </a:cubicBezTo>
                  <a:lnTo>
                    <a:pt x="1018966" y="118062"/>
                  </a:lnTo>
                  <a:cubicBezTo>
                    <a:pt x="1018830" y="117185"/>
                    <a:pt x="1019856" y="116611"/>
                    <a:pt x="1020535" y="117184"/>
                  </a:cubicBezTo>
                  <a:lnTo>
                    <a:pt x="1020535" y="117184"/>
                  </a:lnTo>
                  <a:cubicBezTo>
                    <a:pt x="1021289" y="117823"/>
                    <a:pt x="1022400" y="117040"/>
                    <a:pt x="1022054" y="116114"/>
                  </a:cubicBezTo>
                  <a:lnTo>
                    <a:pt x="1021512" y="114671"/>
                  </a:lnTo>
                  <a:cubicBezTo>
                    <a:pt x="1021296" y="114094"/>
                    <a:pt x="1021494" y="113444"/>
                    <a:pt x="1021996" y="113085"/>
                  </a:cubicBezTo>
                  <a:lnTo>
                    <a:pt x="1022081" y="113024"/>
                  </a:lnTo>
                  <a:cubicBezTo>
                    <a:pt x="1023302" y="112152"/>
                    <a:pt x="1022625" y="110227"/>
                    <a:pt x="1021128" y="110310"/>
                  </a:cubicBezTo>
                  <a:lnTo>
                    <a:pt x="1020731" y="110332"/>
                  </a:lnTo>
                  <a:cubicBezTo>
                    <a:pt x="1020121" y="110366"/>
                    <a:pt x="1019576" y="109957"/>
                    <a:pt x="1019435" y="109363"/>
                  </a:cubicBezTo>
                  <a:lnTo>
                    <a:pt x="1019435" y="109363"/>
                  </a:lnTo>
                  <a:cubicBezTo>
                    <a:pt x="1019131" y="108068"/>
                    <a:pt x="1017289" y="108068"/>
                    <a:pt x="1016983" y="109363"/>
                  </a:cubicBezTo>
                  <a:lnTo>
                    <a:pt x="1016983" y="109363"/>
                  </a:lnTo>
                  <a:cubicBezTo>
                    <a:pt x="1016844" y="109957"/>
                    <a:pt x="1016297" y="110366"/>
                    <a:pt x="1015688" y="110332"/>
                  </a:cubicBezTo>
                  <a:lnTo>
                    <a:pt x="1015292" y="110310"/>
                  </a:lnTo>
                  <a:cubicBezTo>
                    <a:pt x="1013794" y="110227"/>
                    <a:pt x="1013118" y="112152"/>
                    <a:pt x="1014338" y="113024"/>
                  </a:cubicBezTo>
                  <a:lnTo>
                    <a:pt x="1014424" y="113085"/>
                  </a:lnTo>
                  <a:cubicBezTo>
                    <a:pt x="1014925" y="113444"/>
                    <a:pt x="1015124" y="114094"/>
                    <a:pt x="1014908" y="114671"/>
                  </a:cubicBezTo>
                  <a:lnTo>
                    <a:pt x="1014366" y="116114"/>
                  </a:lnTo>
                  <a:cubicBezTo>
                    <a:pt x="1014018" y="117040"/>
                    <a:pt x="1015129" y="117823"/>
                    <a:pt x="1015885" y="117184"/>
                  </a:cubicBezTo>
                  <a:lnTo>
                    <a:pt x="1015885" y="117184"/>
                  </a:lnTo>
                  <a:cubicBezTo>
                    <a:pt x="1016562" y="116611"/>
                    <a:pt x="1017588" y="117185"/>
                    <a:pt x="1017454" y="118062"/>
                  </a:cubicBezTo>
                  <a:lnTo>
                    <a:pt x="1008453" y="176734"/>
                  </a:lnTo>
                  <a:cubicBezTo>
                    <a:pt x="1008155" y="178676"/>
                    <a:pt x="1006485" y="180110"/>
                    <a:pt x="1004520" y="180110"/>
                  </a:cubicBezTo>
                  <a:lnTo>
                    <a:pt x="1004520" y="180110"/>
                  </a:lnTo>
                  <a:cubicBezTo>
                    <a:pt x="1002830" y="180110"/>
                    <a:pt x="1001323" y="181179"/>
                    <a:pt x="1000765" y="182774"/>
                  </a:cubicBezTo>
                  <a:lnTo>
                    <a:pt x="999129" y="187449"/>
                  </a:lnTo>
                  <a:lnTo>
                    <a:pt x="997767" y="192552"/>
                  </a:lnTo>
                  <a:cubicBezTo>
                    <a:pt x="997713" y="192754"/>
                    <a:pt x="997867" y="192952"/>
                    <a:pt x="998076" y="192952"/>
                  </a:cubicBezTo>
                  <a:lnTo>
                    <a:pt x="998076" y="192952"/>
                  </a:lnTo>
                  <a:cubicBezTo>
                    <a:pt x="998251" y="192952"/>
                    <a:pt x="998394" y="193095"/>
                    <a:pt x="998394" y="193271"/>
                  </a:cubicBezTo>
                  <a:lnTo>
                    <a:pt x="998394" y="207446"/>
                  </a:lnTo>
                  <a:cubicBezTo>
                    <a:pt x="998394" y="207751"/>
                    <a:pt x="998148" y="207997"/>
                    <a:pt x="997845" y="207997"/>
                  </a:cubicBezTo>
                  <a:lnTo>
                    <a:pt x="997845" y="207997"/>
                  </a:lnTo>
                  <a:cubicBezTo>
                    <a:pt x="997540" y="207997"/>
                    <a:pt x="997294" y="208244"/>
                    <a:pt x="997294" y="208547"/>
                  </a:cubicBezTo>
                  <a:lnTo>
                    <a:pt x="997294" y="214052"/>
                  </a:lnTo>
                  <a:cubicBezTo>
                    <a:pt x="997294" y="214356"/>
                    <a:pt x="997540" y="214602"/>
                    <a:pt x="997845" y="214602"/>
                  </a:cubicBezTo>
                  <a:lnTo>
                    <a:pt x="997845" y="214602"/>
                  </a:lnTo>
                  <a:cubicBezTo>
                    <a:pt x="998148" y="214602"/>
                    <a:pt x="998394" y="214848"/>
                    <a:pt x="998394" y="215153"/>
                  </a:cubicBezTo>
                  <a:lnTo>
                    <a:pt x="998394" y="219006"/>
                  </a:lnTo>
                  <a:cubicBezTo>
                    <a:pt x="998394" y="219208"/>
                    <a:pt x="998558" y="219373"/>
                    <a:pt x="998762" y="219373"/>
                  </a:cubicBezTo>
                  <a:lnTo>
                    <a:pt x="998762" y="219373"/>
                  </a:lnTo>
                  <a:cubicBezTo>
                    <a:pt x="998964" y="219373"/>
                    <a:pt x="999129" y="219537"/>
                    <a:pt x="999129" y="219739"/>
                  </a:cubicBezTo>
                  <a:lnTo>
                    <a:pt x="999129" y="230136"/>
                  </a:lnTo>
                  <a:cubicBezTo>
                    <a:pt x="999129" y="230475"/>
                    <a:pt x="998855" y="230748"/>
                    <a:pt x="998518" y="230748"/>
                  </a:cubicBezTo>
                  <a:lnTo>
                    <a:pt x="998518" y="230748"/>
                  </a:lnTo>
                  <a:cubicBezTo>
                    <a:pt x="998232" y="230748"/>
                    <a:pt x="997984" y="230947"/>
                    <a:pt x="997922" y="231227"/>
                  </a:cubicBezTo>
                  <a:lnTo>
                    <a:pt x="996667" y="236874"/>
                  </a:lnTo>
                  <a:cubicBezTo>
                    <a:pt x="996604" y="237154"/>
                    <a:pt x="996356" y="237353"/>
                    <a:pt x="996070" y="237353"/>
                  </a:cubicBezTo>
                  <a:lnTo>
                    <a:pt x="996070" y="237353"/>
                  </a:lnTo>
                  <a:cubicBezTo>
                    <a:pt x="995732" y="237353"/>
                    <a:pt x="995460" y="237626"/>
                    <a:pt x="995460" y="237963"/>
                  </a:cubicBezTo>
                  <a:lnTo>
                    <a:pt x="995460" y="257535"/>
                  </a:lnTo>
                  <a:cubicBezTo>
                    <a:pt x="995460" y="257940"/>
                    <a:pt x="995130" y="258268"/>
                    <a:pt x="994725" y="258268"/>
                  </a:cubicBezTo>
                  <a:lnTo>
                    <a:pt x="994725" y="258268"/>
                  </a:lnTo>
                  <a:cubicBezTo>
                    <a:pt x="994320" y="258268"/>
                    <a:pt x="993992" y="258598"/>
                    <a:pt x="993992" y="259003"/>
                  </a:cubicBezTo>
                  <a:lnTo>
                    <a:pt x="993992" y="269295"/>
                  </a:lnTo>
                  <a:cubicBezTo>
                    <a:pt x="993992" y="270299"/>
                    <a:pt x="993178" y="271112"/>
                    <a:pt x="992176" y="271112"/>
                  </a:cubicBezTo>
                  <a:lnTo>
                    <a:pt x="992176" y="271112"/>
                  </a:lnTo>
                  <a:cubicBezTo>
                    <a:pt x="991921" y="271112"/>
                    <a:pt x="991669" y="271165"/>
                    <a:pt x="991437" y="271268"/>
                  </a:cubicBezTo>
                  <a:lnTo>
                    <a:pt x="989300" y="272218"/>
                  </a:lnTo>
                  <a:cubicBezTo>
                    <a:pt x="988918" y="272389"/>
                    <a:pt x="988488" y="272108"/>
                    <a:pt x="988488" y="271689"/>
                  </a:cubicBezTo>
                  <a:lnTo>
                    <a:pt x="988488" y="271689"/>
                  </a:lnTo>
                  <a:cubicBezTo>
                    <a:pt x="988488" y="271371"/>
                    <a:pt x="988228" y="271112"/>
                    <a:pt x="987909" y="271112"/>
                  </a:cubicBezTo>
                  <a:lnTo>
                    <a:pt x="987854" y="271112"/>
                  </a:lnTo>
                  <a:cubicBezTo>
                    <a:pt x="987576" y="271112"/>
                    <a:pt x="987331" y="270930"/>
                    <a:pt x="987249" y="270665"/>
                  </a:cubicBezTo>
                  <a:lnTo>
                    <a:pt x="985968" y="266502"/>
                  </a:lnTo>
                  <a:cubicBezTo>
                    <a:pt x="985935" y="266394"/>
                    <a:pt x="985913" y="266286"/>
                    <a:pt x="985899" y="266175"/>
                  </a:cubicBezTo>
                  <a:lnTo>
                    <a:pt x="985899" y="266175"/>
                  </a:lnTo>
                  <a:cubicBezTo>
                    <a:pt x="985649" y="264020"/>
                    <a:pt x="982519" y="264020"/>
                    <a:pt x="982268" y="266175"/>
                  </a:cubicBezTo>
                  <a:lnTo>
                    <a:pt x="982268" y="266175"/>
                  </a:lnTo>
                  <a:cubicBezTo>
                    <a:pt x="982256" y="266286"/>
                    <a:pt x="982233" y="266394"/>
                    <a:pt x="982200" y="266502"/>
                  </a:cubicBezTo>
                  <a:lnTo>
                    <a:pt x="980919" y="270665"/>
                  </a:lnTo>
                  <a:cubicBezTo>
                    <a:pt x="980837" y="270930"/>
                    <a:pt x="980591" y="271112"/>
                    <a:pt x="980313" y="271112"/>
                  </a:cubicBezTo>
                  <a:lnTo>
                    <a:pt x="980313" y="271112"/>
                  </a:lnTo>
                  <a:cubicBezTo>
                    <a:pt x="979964" y="271112"/>
                    <a:pt x="979681" y="271396"/>
                    <a:pt x="979681" y="271745"/>
                  </a:cubicBezTo>
                  <a:lnTo>
                    <a:pt x="979681" y="278267"/>
                  </a:lnTo>
                  <a:cubicBezTo>
                    <a:pt x="979681" y="278571"/>
                    <a:pt x="979928" y="278817"/>
                    <a:pt x="980231" y="278817"/>
                  </a:cubicBezTo>
                  <a:lnTo>
                    <a:pt x="980231" y="278817"/>
                  </a:lnTo>
                  <a:cubicBezTo>
                    <a:pt x="980535" y="278817"/>
                    <a:pt x="980782" y="279064"/>
                    <a:pt x="980782" y="279368"/>
                  </a:cubicBezTo>
                  <a:lnTo>
                    <a:pt x="980782" y="281019"/>
                  </a:lnTo>
                  <a:cubicBezTo>
                    <a:pt x="980782" y="281424"/>
                    <a:pt x="981110" y="281753"/>
                    <a:pt x="981515" y="281753"/>
                  </a:cubicBezTo>
                  <a:lnTo>
                    <a:pt x="981515" y="281753"/>
                  </a:lnTo>
                  <a:cubicBezTo>
                    <a:pt x="981920" y="281753"/>
                    <a:pt x="982250" y="282081"/>
                    <a:pt x="982250" y="282487"/>
                  </a:cubicBezTo>
                  <a:lnTo>
                    <a:pt x="982250" y="283221"/>
                  </a:lnTo>
                  <a:lnTo>
                    <a:pt x="981515" y="293495"/>
                  </a:lnTo>
                  <a:lnTo>
                    <a:pt x="981515" y="370229"/>
                  </a:lnTo>
                  <a:cubicBezTo>
                    <a:pt x="981515" y="370611"/>
                    <a:pt x="981207" y="370921"/>
                    <a:pt x="980825" y="370921"/>
                  </a:cubicBezTo>
                  <a:lnTo>
                    <a:pt x="980825" y="370921"/>
                  </a:lnTo>
                  <a:cubicBezTo>
                    <a:pt x="980410" y="370921"/>
                    <a:pt x="980090" y="370560"/>
                    <a:pt x="980139" y="370149"/>
                  </a:cubicBezTo>
                  <a:lnTo>
                    <a:pt x="980465" y="367369"/>
                  </a:lnTo>
                  <a:cubicBezTo>
                    <a:pt x="980593" y="366284"/>
                    <a:pt x="979306" y="365413"/>
                    <a:pt x="978213" y="365413"/>
                  </a:cubicBezTo>
                  <a:lnTo>
                    <a:pt x="978213" y="365413"/>
                  </a:lnTo>
                  <a:lnTo>
                    <a:pt x="978213" y="365413"/>
                  </a:lnTo>
                  <a:cubicBezTo>
                    <a:pt x="977120" y="365413"/>
                    <a:pt x="975833" y="366284"/>
                    <a:pt x="975960" y="367369"/>
                  </a:cubicBezTo>
                  <a:lnTo>
                    <a:pt x="976249" y="369828"/>
                  </a:lnTo>
                  <a:cubicBezTo>
                    <a:pt x="976318" y="370409"/>
                    <a:pt x="975863" y="370921"/>
                    <a:pt x="975277" y="370921"/>
                  </a:cubicBezTo>
                  <a:lnTo>
                    <a:pt x="975277" y="370921"/>
                  </a:lnTo>
                  <a:cubicBezTo>
                    <a:pt x="974692" y="370921"/>
                    <a:pt x="974236" y="370409"/>
                    <a:pt x="974305" y="369828"/>
                  </a:cubicBezTo>
                  <a:lnTo>
                    <a:pt x="974595" y="367369"/>
                  </a:lnTo>
                  <a:cubicBezTo>
                    <a:pt x="974722" y="366284"/>
                    <a:pt x="973435" y="365413"/>
                    <a:pt x="972342" y="365413"/>
                  </a:cubicBezTo>
                  <a:lnTo>
                    <a:pt x="972342" y="365413"/>
                  </a:lnTo>
                  <a:lnTo>
                    <a:pt x="972342" y="365413"/>
                  </a:lnTo>
                  <a:cubicBezTo>
                    <a:pt x="971249" y="365413"/>
                    <a:pt x="969962" y="366284"/>
                    <a:pt x="970089" y="367369"/>
                  </a:cubicBezTo>
                  <a:lnTo>
                    <a:pt x="970378" y="369828"/>
                  </a:lnTo>
                  <a:cubicBezTo>
                    <a:pt x="970447" y="370409"/>
                    <a:pt x="969992" y="370921"/>
                    <a:pt x="969406" y="370921"/>
                  </a:cubicBezTo>
                  <a:lnTo>
                    <a:pt x="969406" y="370921"/>
                  </a:lnTo>
                  <a:cubicBezTo>
                    <a:pt x="968821" y="370921"/>
                    <a:pt x="968365" y="370409"/>
                    <a:pt x="968434" y="369828"/>
                  </a:cubicBezTo>
                  <a:lnTo>
                    <a:pt x="968724" y="367369"/>
                  </a:lnTo>
                  <a:cubicBezTo>
                    <a:pt x="968851" y="366284"/>
                    <a:pt x="967564" y="365413"/>
                    <a:pt x="966471" y="365413"/>
                  </a:cubicBezTo>
                  <a:lnTo>
                    <a:pt x="966471" y="365413"/>
                  </a:lnTo>
                  <a:lnTo>
                    <a:pt x="966471" y="365413"/>
                  </a:lnTo>
                  <a:cubicBezTo>
                    <a:pt x="965378" y="365413"/>
                    <a:pt x="964090" y="366284"/>
                    <a:pt x="964218" y="367369"/>
                  </a:cubicBezTo>
                  <a:lnTo>
                    <a:pt x="964507" y="369828"/>
                  </a:lnTo>
                  <a:cubicBezTo>
                    <a:pt x="964575" y="370409"/>
                    <a:pt x="964121" y="370921"/>
                    <a:pt x="963535" y="370921"/>
                  </a:cubicBezTo>
                  <a:lnTo>
                    <a:pt x="963535" y="370921"/>
                  </a:lnTo>
                  <a:cubicBezTo>
                    <a:pt x="962950" y="370921"/>
                    <a:pt x="962494" y="370409"/>
                    <a:pt x="962563" y="369828"/>
                  </a:cubicBezTo>
                  <a:lnTo>
                    <a:pt x="962853" y="367369"/>
                  </a:lnTo>
                  <a:cubicBezTo>
                    <a:pt x="962980" y="366284"/>
                    <a:pt x="961693" y="365413"/>
                    <a:pt x="960600" y="365413"/>
                  </a:cubicBezTo>
                  <a:lnTo>
                    <a:pt x="960600" y="365413"/>
                  </a:lnTo>
                  <a:lnTo>
                    <a:pt x="960600" y="365413"/>
                  </a:lnTo>
                  <a:cubicBezTo>
                    <a:pt x="959507" y="365413"/>
                    <a:pt x="958219" y="366284"/>
                    <a:pt x="958347" y="367369"/>
                  </a:cubicBezTo>
                  <a:lnTo>
                    <a:pt x="958636" y="369828"/>
                  </a:lnTo>
                  <a:cubicBezTo>
                    <a:pt x="958704" y="370409"/>
                    <a:pt x="958250" y="370921"/>
                    <a:pt x="957664" y="370921"/>
                  </a:cubicBezTo>
                  <a:lnTo>
                    <a:pt x="957664" y="370921"/>
                  </a:lnTo>
                  <a:cubicBezTo>
                    <a:pt x="957077" y="370921"/>
                    <a:pt x="956624" y="370409"/>
                    <a:pt x="956692" y="369828"/>
                  </a:cubicBezTo>
                  <a:lnTo>
                    <a:pt x="956980" y="367369"/>
                  </a:lnTo>
                  <a:cubicBezTo>
                    <a:pt x="957109" y="366284"/>
                    <a:pt x="955821" y="365413"/>
                    <a:pt x="954728" y="365413"/>
                  </a:cubicBezTo>
                  <a:lnTo>
                    <a:pt x="954728" y="365413"/>
                  </a:lnTo>
                  <a:lnTo>
                    <a:pt x="954728" y="365413"/>
                  </a:lnTo>
                  <a:cubicBezTo>
                    <a:pt x="953635" y="365413"/>
                    <a:pt x="952348" y="366284"/>
                    <a:pt x="952475" y="367369"/>
                  </a:cubicBezTo>
                  <a:lnTo>
                    <a:pt x="952680" y="369098"/>
                  </a:lnTo>
                  <a:cubicBezTo>
                    <a:pt x="952794" y="370068"/>
                    <a:pt x="952036" y="370921"/>
                    <a:pt x="951058" y="370921"/>
                  </a:cubicBezTo>
                  <a:lnTo>
                    <a:pt x="951058" y="370921"/>
                  </a:lnTo>
                  <a:cubicBezTo>
                    <a:pt x="950082" y="370921"/>
                    <a:pt x="949324" y="370068"/>
                    <a:pt x="949438" y="369098"/>
                  </a:cubicBezTo>
                  <a:lnTo>
                    <a:pt x="949641" y="367369"/>
                  </a:lnTo>
                  <a:cubicBezTo>
                    <a:pt x="949770" y="366284"/>
                    <a:pt x="948482" y="365413"/>
                    <a:pt x="947390" y="365413"/>
                  </a:cubicBezTo>
                  <a:lnTo>
                    <a:pt x="947390" y="365413"/>
                  </a:lnTo>
                  <a:lnTo>
                    <a:pt x="947390" y="365413"/>
                  </a:lnTo>
                  <a:cubicBezTo>
                    <a:pt x="946297" y="365413"/>
                    <a:pt x="945009" y="366284"/>
                    <a:pt x="945138" y="367369"/>
                  </a:cubicBezTo>
                  <a:lnTo>
                    <a:pt x="945405" y="369645"/>
                  </a:lnTo>
                  <a:cubicBezTo>
                    <a:pt x="945485" y="370324"/>
                    <a:pt x="944954" y="370921"/>
                    <a:pt x="944270" y="370921"/>
                  </a:cubicBezTo>
                  <a:lnTo>
                    <a:pt x="944270" y="370921"/>
                  </a:lnTo>
                  <a:cubicBezTo>
                    <a:pt x="943587" y="370921"/>
                    <a:pt x="943057" y="370324"/>
                    <a:pt x="943137" y="369645"/>
                  </a:cubicBezTo>
                  <a:lnTo>
                    <a:pt x="943404" y="367369"/>
                  </a:lnTo>
                  <a:cubicBezTo>
                    <a:pt x="943532" y="366284"/>
                    <a:pt x="942245" y="365413"/>
                    <a:pt x="941152" y="365413"/>
                  </a:cubicBezTo>
                  <a:lnTo>
                    <a:pt x="941152" y="365413"/>
                  </a:lnTo>
                  <a:lnTo>
                    <a:pt x="941152" y="365413"/>
                  </a:lnTo>
                  <a:cubicBezTo>
                    <a:pt x="940059" y="365413"/>
                    <a:pt x="938771" y="366284"/>
                    <a:pt x="938899" y="367369"/>
                  </a:cubicBezTo>
                  <a:lnTo>
                    <a:pt x="939226" y="370149"/>
                  </a:lnTo>
                  <a:cubicBezTo>
                    <a:pt x="939275" y="370560"/>
                    <a:pt x="938953" y="370921"/>
                    <a:pt x="938540" y="370921"/>
                  </a:cubicBezTo>
                  <a:lnTo>
                    <a:pt x="938540" y="370921"/>
                  </a:lnTo>
                  <a:cubicBezTo>
                    <a:pt x="938158" y="370921"/>
                    <a:pt x="937848" y="370611"/>
                    <a:pt x="937848" y="370229"/>
                  </a:cubicBezTo>
                  <a:lnTo>
                    <a:pt x="937848" y="357160"/>
                  </a:lnTo>
                  <a:cubicBezTo>
                    <a:pt x="937848" y="357059"/>
                    <a:pt x="937931" y="356977"/>
                    <a:pt x="938032" y="356977"/>
                  </a:cubicBezTo>
                  <a:lnTo>
                    <a:pt x="938032" y="356977"/>
                  </a:lnTo>
                  <a:cubicBezTo>
                    <a:pt x="938133" y="356977"/>
                    <a:pt x="938216" y="356895"/>
                    <a:pt x="938216" y="356794"/>
                  </a:cubicBezTo>
                  <a:lnTo>
                    <a:pt x="938216" y="354958"/>
                  </a:lnTo>
                  <a:cubicBezTo>
                    <a:pt x="938216" y="353844"/>
                    <a:pt x="937312" y="352940"/>
                    <a:pt x="936198" y="352940"/>
                  </a:cubicBezTo>
                  <a:lnTo>
                    <a:pt x="935362" y="352940"/>
                  </a:lnTo>
                  <a:cubicBezTo>
                    <a:pt x="934027" y="352940"/>
                    <a:pt x="932870" y="352013"/>
                    <a:pt x="932577" y="350711"/>
                  </a:cubicBezTo>
                  <a:lnTo>
                    <a:pt x="932577" y="350711"/>
                  </a:lnTo>
                  <a:cubicBezTo>
                    <a:pt x="931905" y="347725"/>
                    <a:pt x="927649" y="347716"/>
                    <a:pt x="926978" y="350701"/>
                  </a:cubicBezTo>
                  <a:lnTo>
                    <a:pt x="926795" y="351508"/>
                  </a:lnTo>
                  <a:cubicBezTo>
                    <a:pt x="926608" y="352346"/>
                    <a:pt x="925864" y="352940"/>
                    <a:pt x="925006" y="352940"/>
                  </a:cubicBezTo>
                  <a:lnTo>
                    <a:pt x="925006" y="352940"/>
                  </a:lnTo>
                  <a:cubicBezTo>
                    <a:pt x="923993" y="352940"/>
                    <a:pt x="923172" y="353762"/>
                    <a:pt x="923172" y="354774"/>
                  </a:cubicBezTo>
                  <a:lnTo>
                    <a:pt x="923172" y="356610"/>
                  </a:lnTo>
                  <a:cubicBezTo>
                    <a:pt x="923172" y="356812"/>
                    <a:pt x="923336" y="356977"/>
                    <a:pt x="923538" y="356977"/>
                  </a:cubicBezTo>
                  <a:lnTo>
                    <a:pt x="923538" y="356977"/>
                  </a:lnTo>
                  <a:cubicBezTo>
                    <a:pt x="923741" y="356977"/>
                    <a:pt x="923905" y="357141"/>
                    <a:pt x="923905" y="357343"/>
                  </a:cubicBezTo>
                  <a:lnTo>
                    <a:pt x="923905" y="370229"/>
                  </a:lnTo>
                  <a:cubicBezTo>
                    <a:pt x="923905" y="370611"/>
                    <a:pt x="923596" y="370921"/>
                    <a:pt x="923214" y="370921"/>
                  </a:cubicBezTo>
                  <a:lnTo>
                    <a:pt x="923214" y="370921"/>
                  </a:lnTo>
                  <a:cubicBezTo>
                    <a:pt x="922801" y="370921"/>
                    <a:pt x="922480" y="370560"/>
                    <a:pt x="922528" y="370149"/>
                  </a:cubicBezTo>
                  <a:lnTo>
                    <a:pt x="922856" y="367369"/>
                  </a:lnTo>
                  <a:cubicBezTo>
                    <a:pt x="922983" y="366284"/>
                    <a:pt x="921696" y="365413"/>
                    <a:pt x="920603" y="365413"/>
                  </a:cubicBezTo>
                  <a:lnTo>
                    <a:pt x="920603" y="365413"/>
                  </a:lnTo>
                  <a:lnTo>
                    <a:pt x="920603" y="365413"/>
                  </a:lnTo>
                  <a:cubicBezTo>
                    <a:pt x="919510" y="365413"/>
                    <a:pt x="918222" y="366284"/>
                    <a:pt x="918350" y="367369"/>
                  </a:cubicBezTo>
                  <a:lnTo>
                    <a:pt x="918639" y="369828"/>
                  </a:lnTo>
                  <a:cubicBezTo>
                    <a:pt x="918707" y="370409"/>
                    <a:pt x="918253" y="370921"/>
                    <a:pt x="917667" y="370921"/>
                  </a:cubicBezTo>
                  <a:lnTo>
                    <a:pt x="917667" y="370921"/>
                  </a:lnTo>
                  <a:cubicBezTo>
                    <a:pt x="917082" y="370921"/>
                    <a:pt x="916626" y="370409"/>
                    <a:pt x="916695" y="369828"/>
                  </a:cubicBezTo>
                  <a:lnTo>
                    <a:pt x="916985" y="367369"/>
                  </a:lnTo>
                  <a:cubicBezTo>
                    <a:pt x="917112" y="366284"/>
                    <a:pt x="915825" y="365413"/>
                    <a:pt x="914732" y="365413"/>
                  </a:cubicBezTo>
                  <a:lnTo>
                    <a:pt x="914732" y="365413"/>
                  </a:lnTo>
                  <a:lnTo>
                    <a:pt x="914732" y="365413"/>
                  </a:lnTo>
                  <a:cubicBezTo>
                    <a:pt x="913639" y="365413"/>
                    <a:pt x="912351" y="366284"/>
                    <a:pt x="912479" y="367369"/>
                  </a:cubicBezTo>
                  <a:lnTo>
                    <a:pt x="912768" y="369828"/>
                  </a:lnTo>
                  <a:cubicBezTo>
                    <a:pt x="912836" y="370409"/>
                    <a:pt x="912382" y="370921"/>
                    <a:pt x="911796" y="370921"/>
                  </a:cubicBezTo>
                  <a:lnTo>
                    <a:pt x="911796" y="370921"/>
                  </a:lnTo>
                  <a:cubicBezTo>
                    <a:pt x="911209" y="370921"/>
                    <a:pt x="910756" y="370409"/>
                    <a:pt x="910824" y="369828"/>
                  </a:cubicBezTo>
                  <a:lnTo>
                    <a:pt x="911112" y="367369"/>
                  </a:lnTo>
                  <a:cubicBezTo>
                    <a:pt x="911241" y="366284"/>
                    <a:pt x="909953" y="365413"/>
                    <a:pt x="908860" y="365413"/>
                  </a:cubicBezTo>
                  <a:lnTo>
                    <a:pt x="908860" y="365413"/>
                  </a:lnTo>
                  <a:lnTo>
                    <a:pt x="908860" y="365413"/>
                  </a:lnTo>
                  <a:cubicBezTo>
                    <a:pt x="907767" y="365413"/>
                    <a:pt x="906480" y="366284"/>
                    <a:pt x="906607" y="367369"/>
                  </a:cubicBezTo>
                  <a:lnTo>
                    <a:pt x="906833" y="369281"/>
                  </a:lnTo>
                  <a:cubicBezTo>
                    <a:pt x="906935" y="370153"/>
                    <a:pt x="906253" y="370921"/>
                    <a:pt x="905374" y="370921"/>
                  </a:cubicBezTo>
                  <a:lnTo>
                    <a:pt x="905374" y="370921"/>
                  </a:lnTo>
                  <a:cubicBezTo>
                    <a:pt x="904495" y="370921"/>
                    <a:pt x="903813" y="370153"/>
                    <a:pt x="903916" y="369281"/>
                  </a:cubicBezTo>
                  <a:lnTo>
                    <a:pt x="904141" y="367369"/>
                  </a:lnTo>
                  <a:cubicBezTo>
                    <a:pt x="904269" y="366284"/>
                    <a:pt x="902981" y="365413"/>
                    <a:pt x="901888" y="365413"/>
                  </a:cubicBezTo>
                  <a:lnTo>
                    <a:pt x="901888" y="365413"/>
                  </a:lnTo>
                  <a:lnTo>
                    <a:pt x="901888" y="365413"/>
                  </a:lnTo>
                  <a:cubicBezTo>
                    <a:pt x="900795" y="365413"/>
                    <a:pt x="899508" y="366284"/>
                    <a:pt x="899636" y="367369"/>
                  </a:cubicBezTo>
                  <a:lnTo>
                    <a:pt x="899925" y="369828"/>
                  </a:lnTo>
                  <a:cubicBezTo>
                    <a:pt x="899994" y="370409"/>
                    <a:pt x="899539" y="370921"/>
                    <a:pt x="898953" y="370921"/>
                  </a:cubicBezTo>
                  <a:lnTo>
                    <a:pt x="898953" y="370921"/>
                  </a:lnTo>
                  <a:cubicBezTo>
                    <a:pt x="898367" y="370921"/>
                    <a:pt x="897912" y="370409"/>
                    <a:pt x="897981" y="369828"/>
                  </a:cubicBezTo>
                  <a:lnTo>
                    <a:pt x="898270" y="367369"/>
                  </a:lnTo>
                  <a:cubicBezTo>
                    <a:pt x="898397" y="366284"/>
                    <a:pt x="897110" y="365413"/>
                    <a:pt x="896017" y="365413"/>
                  </a:cubicBezTo>
                  <a:lnTo>
                    <a:pt x="896017" y="365413"/>
                  </a:lnTo>
                  <a:lnTo>
                    <a:pt x="896017" y="365413"/>
                  </a:lnTo>
                  <a:cubicBezTo>
                    <a:pt x="894924" y="365413"/>
                    <a:pt x="893637" y="366284"/>
                    <a:pt x="893765" y="367369"/>
                  </a:cubicBezTo>
                  <a:lnTo>
                    <a:pt x="894055" y="369828"/>
                  </a:lnTo>
                  <a:cubicBezTo>
                    <a:pt x="894123" y="370409"/>
                    <a:pt x="893668" y="370921"/>
                    <a:pt x="893082" y="370921"/>
                  </a:cubicBezTo>
                  <a:lnTo>
                    <a:pt x="893082" y="370921"/>
                  </a:lnTo>
                  <a:cubicBezTo>
                    <a:pt x="892496" y="370921"/>
                    <a:pt x="892041" y="370409"/>
                    <a:pt x="892109" y="369828"/>
                  </a:cubicBezTo>
                  <a:lnTo>
                    <a:pt x="892399" y="367369"/>
                  </a:lnTo>
                  <a:cubicBezTo>
                    <a:pt x="892526" y="366284"/>
                    <a:pt x="891239" y="365413"/>
                    <a:pt x="890146" y="365413"/>
                  </a:cubicBezTo>
                  <a:lnTo>
                    <a:pt x="890146" y="365413"/>
                  </a:lnTo>
                  <a:lnTo>
                    <a:pt x="890146" y="365413"/>
                  </a:lnTo>
                  <a:cubicBezTo>
                    <a:pt x="889053" y="365413"/>
                    <a:pt x="887766" y="366284"/>
                    <a:pt x="887894" y="367369"/>
                  </a:cubicBezTo>
                  <a:lnTo>
                    <a:pt x="888182" y="369828"/>
                  </a:lnTo>
                  <a:cubicBezTo>
                    <a:pt x="888252" y="370409"/>
                    <a:pt x="887797" y="370921"/>
                    <a:pt x="887210" y="370921"/>
                  </a:cubicBezTo>
                  <a:lnTo>
                    <a:pt x="887210" y="370921"/>
                  </a:lnTo>
                  <a:cubicBezTo>
                    <a:pt x="886625" y="370921"/>
                    <a:pt x="886170" y="370409"/>
                    <a:pt x="886238" y="369828"/>
                  </a:cubicBezTo>
                  <a:lnTo>
                    <a:pt x="886528" y="367369"/>
                  </a:lnTo>
                  <a:cubicBezTo>
                    <a:pt x="886655" y="366284"/>
                    <a:pt x="885368" y="365413"/>
                    <a:pt x="884275" y="365413"/>
                  </a:cubicBezTo>
                  <a:lnTo>
                    <a:pt x="884275" y="365413"/>
                  </a:lnTo>
                  <a:lnTo>
                    <a:pt x="884275" y="365413"/>
                  </a:lnTo>
                  <a:cubicBezTo>
                    <a:pt x="883183" y="365413"/>
                    <a:pt x="881894" y="366284"/>
                    <a:pt x="882023" y="367369"/>
                  </a:cubicBezTo>
                  <a:lnTo>
                    <a:pt x="882311" y="369828"/>
                  </a:lnTo>
                  <a:cubicBezTo>
                    <a:pt x="882380" y="370409"/>
                    <a:pt x="881926" y="370921"/>
                    <a:pt x="881339" y="370921"/>
                  </a:cubicBezTo>
                  <a:lnTo>
                    <a:pt x="881339" y="370921"/>
                  </a:lnTo>
                  <a:cubicBezTo>
                    <a:pt x="880754" y="370921"/>
                    <a:pt x="880299" y="370409"/>
                    <a:pt x="880367" y="369828"/>
                  </a:cubicBezTo>
                  <a:lnTo>
                    <a:pt x="880657" y="367369"/>
                  </a:lnTo>
                  <a:cubicBezTo>
                    <a:pt x="880784" y="366284"/>
                    <a:pt x="879497" y="365413"/>
                    <a:pt x="878404" y="365413"/>
                  </a:cubicBezTo>
                  <a:lnTo>
                    <a:pt x="878404" y="365413"/>
                  </a:lnTo>
                  <a:lnTo>
                    <a:pt x="878404" y="365413"/>
                  </a:lnTo>
                  <a:cubicBezTo>
                    <a:pt x="877312" y="365413"/>
                    <a:pt x="876023" y="366284"/>
                    <a:pt x="876152" y="367369"/>
                  </a:cubicBezTo>
                  <a:lnTo>
                    <a:pt x="876440" y="369828"/>
                  </a:lnTo>
                  <a:cubicBezTo>
                    <a:pt x="876509" y="370409"/>
                    <a:pt x="876055" y="370921"/>
                    <a:pt x="875468" y="370921"/>
                  </a:cubicBezTo>
                  <a:lnTo>
                    <a:pt x="875468" y="370921"/>
                  </a:lnTo>
                  <a:cubicBezTo>
                    <a:pt x="874882" y="370921"/>
                    <a:pt x="874428" y="370409"/>
                    <a:pt x="874496" y="369828"/>
                  </a:cubicBezTo>
                  <a:lnTo>
                    <a:pt x="874786" y="367369"/>
                  </a:lnTo>
                  <a:cubicBezTo>
                    <a:pt x="874913" y="366284"/>
                    <a:pt x="873625" y="365413"/>
                    <a:pt x="872534" y="365413"/>
                  </a:cubicBezTo>
                  <a:lnTo>
                    <a:pt x="872534" y="365413"/>
                  </a:lnTo>
                  <a:lnTo>
                    <a:pt x="872534" y="365413"/>
                  </a:lnTo>
                  <a:cubicBezTo>
                    <a:pt x="871441" y="365413"/>
                    <a:pt x="870152" y="366284"/>
                    <a:pt x="870281" y="367369"/>
                  </a:cubicBezTo>
                  <a:lnTo>
                    <a:pt x="870570" y="369828"/>
                  </a:lnTo>
                  <a:cubicBezTo>
                    <a:pt x="870638" y="370409"/>
                    <a:pt x="870184" y="370921"/>
                    <a:pt x="869597" y="370921"/>
                  </a:cubicBezTo>
                  <a:lnTo>
                    <a:pt x="869597" y="370921"/>
                  </a:lnTo>
                  <a:cubicBezTo>
                    <a:pt x="869011" y="370921"/>
                    <a:pt x="868557" y="370409"/>
                    <a:pt x="868625" y="369828"/>
                  </a:cubicBezTo>
                  <a:lnTo>
                    <a:pt x="868914" y="367369"/>
                  </a:lnTo>
                  <a:cubicBezTo>
                    <a:pt x="869042" y="366284"/>
                    <a:pt x="867754" y="365413"/>
                    <a:pt x="866661" y="365413"/>
                  </a:cubicBezTo>
                  <a:lnTo>
                    <a:pt x="866661" y="365413"/>
                  </a:lnTo>
                  <a:lnTo>
                    <a:pt x="866661" y="365413"/>
                  </a:lnTo>
                  <a:cubicBezTo>
                    <a:pt x="865568" y="365413"/>
                    <a:pt x="864281" y="366284"/>
                    <a:pt x="864409" y="367369"/>
                  </a:cubicBezTo>
                  <a:lnTo>
                    <a:pt x="864623" y="369185"/>
                  </a:lnTo>
                  <a:cubicBezTo>
                    <a:pt x="864731" y="370108"/>
                    <a:pt x="864010" y="370921"/>
                    <a:pt x="863078" y="370921"/>
                  </a:cubicBezTo>
                  <a:lnTo>
                    <a:pt x="863078" y="370921"/>
                  </a:lnTo>
                  <a:cubicBezTo>
                    <a:pt x="862220" y="370921"/>
                    <a:pt x="861525" y="370224"/>
                    <a:pt x="861525" y="369366"/>
                  </a:cubicBezTo>
                  <a:lnTo>
                    <a:pt x="861525" y="365233"/>
                  </a:lnTo>
                  <a:cubicBezTo>
                    <a:pt x="861525" y="364727"/>
                    <a:pt x="861114" y="364315"/>
                    <a:pt x="860607" y="364315"/>
                  </a:cubicBezTo>
                  <a:lnTo>
                    <a:pt x="860607" y="364315"/>
                  </a:lnTo>
                  <a:cubicBezTo>
                    <a:pt x="860100" y="364315"/>
                    <a:pt x="859690" y="363904"/>
                    <a:pt x="859690" y="363398"/>
                  </a:cubicBezTo>
                  <a:lnTo>
                    <a:pt x="859690" y="359362"/>
                  </a:lnTo>
                  <a:cubicBezTo>
                    <a:pt x="859690" y="359260"/>
                    <a:pt x="859772" y="359179"/>
                    <a:pt x="859873" y="359179"/>
                  </a:cubicBezTo>
                  <a:lnTo>
                    <a:pt x="859873" y="359179"/>
                  </a:lnTo>
                  <a:cubicBezTo>
                    <a:pt x="859974" y="359179"/>
                    <a:pt x="860057" y="359096"/>
                    <a:pt x="860057" y="358995"/>
                  </a:cubicBezTo>
                  <a:lnTo>
                    <a:pt x="860057" y="356059"/>
                  </a:lnTo>
                  <a:cubicBezTo>
                    <a:pt x="860057" y="355756"/>
                    <a:pt x="859810" y="355509"/>
                    <a:pt x="859506" y="355509"/>
                  </a:cubicBezTo>
                  <a:lnTo>
                    <a:pt x="859506" y="355509"/>
                  </a:lnTo>
                  <a:cubicBezTo>
                    <a:pt x="859203" y="355509"/>
                    <a:pt x="858956" y="355263"/>
                    <a:pt x="858956" y="354958"/>
                  </a:cubicBezTo>
                  <a:lnTo>
                    <a:pt x="858956" y="354214"/>
                  </a:lnTo>
                  <a:cubicBezTo>
                    <a:pt x="858956" y="354099"/>
                    <a:pt x="858941" y="353985"/>
                    <a:pt x="858910" y="353875"/>
                  </a:cubicBezTo>
                  <a:lnTo>
                    <a:pt x="855763" y="342333"/>
                  </a:lnTo>
                  <a:cubicBezTo>
                    <a:pt x="855708" y="342131"/>
                    <a:pt x="855860" y="341932"/>
                    <a:pt x="856070" y="341932"/>
                  </a:cubicBezTo>
                  <a:lnTo>
                    <a:pt x="856070" y="341932"/>
                  </a:lnTo>
                  <a:cubicBezTo>
                    <a:pt x="856245" y="341932"/>
                    <a:pt x="856388" y="341790"/>
                    <a:pt x="856388" y="341614"/>
                  </a:cubicBezTo>
                  <a:lnTo>
                    <a:pt x="856388" y="340831"/>
                  </a:lnTo>
                  <a:cubicBezTo>
                    <a:pt x="856388" y="340628"/>
                    <a:pt x="856224" y="340464"/>
                    <a:pt x="856020" y="340464"/>
                  </a:cubicBezTo>
                  <a:lnTo>
                    <a:pt x="856020" y="340464"/>
                  </a:lnTo>
                  <a:cubicBezTo>
                    <a:pt x="855818" y="340464"/>
                    <a:pt x="855654" y="340300"/>
                    <a:pt x="855654" y="340098"/>
                  </a:cubicBezTo>
                  <a:lnTo>
                    <a:pt x="855654" y="331291"/>
                  </a:lnTo>
                  <a:cubicBezTo>
                    <a:pt x="855654" y="331087"/>
                    <a:pt x="855818" y="330923"/>
                    <a:pt x="856020" y="330923"/>
                  </a:cubicBezTo>
                  <a:lnTo>
                    <a:pt x="856020" y="330923"/>
                  </a:lnTo>
                  <a:cubicBezTo>
                    <a:pt x="856224" y="330923"/>
                    <a:pt x="856388" y="330759"/>
                    <a:pt x="856388" y="330556"/>
                  </a:cubicBezTo>
                  <a:lnTo>
                    <a:pt x="856388" y="330190"/>
                  </a:lnTo>
                  <a:cubicBezTo>
                    <a:pt x="856388" y="329785"/>
                    <a:pt x="856058" y="329455"/>
                    <a:pt x="855654" y="329455"/>
                  </a:cubicBezTo>
                  <a:lnTo>
                    <a:pt x="854665" y="329455"/>
                  </a:lnTo>
                  <a:cubicBezTo>
                    <a:pt x="853938" y="329455"/>
                    <a:pt x="853289" y="328999"/>
                    <a:pt x="853043" y="328313"/>
                  </a:cubicBezTo>
                  <a:lnTo>
                    <a:pt x="852714" y="327390"/>
                  </a:lnTo>
                  <a:cubicBezTo>
                    <a:pt x="851730" y="324635"/>
                    <a:pt x="847835" y="324635"/>
                    <a:pt x="846851" y="327390"/>
                  </a:cubicBezTo>
                  <a:lnTo>
                    <a:pt x="846522" y="328313"/>
                  </a:lnTo>
                  <a:cubicBezTo>
                    <a:pt x="846276" y="328999"/>
                    <a:pt x="845627" y="329455"/>
                    <a:pt x="844899" y="329455"/>
                  </a:cubicBezTo>
                  <a:lnTo>
                    <a:pt x="843911" y="329455"/>
                  </a:lnTo>
                  <a:cubicBezTo>
                    <a:pt x="843506" y="329455"/>
                    <a:pt x="843178" y="329785"/>
                    <a:pt x="843178" y="330190"/>
                  </a:cubicBezTo>
                  <a:lnTo>
                    <a:pt x="843178" y="330556"/>
                  </a:lnTo>
                  <a:cubicBezTo>
                    <a:pt x="843178" y="330759"/>
                    <a:pt x="843342" y="330923"/>
                    <a:pt x="843545" y="330923"/>
                  </a:cubicBezTo>
                  <a:lnTo>
                    <a:pt x="843545" y="330923"/>
                  </a:lnTo>
                  <a:cubicBezTo>
                    <a:pt x="843747" y="330923"/>
                    <a:pt x="843911" y="331087"/>
                    <a:pt x="843911" y="331291"/>
                  </a:cubicBezTo>
                  <a:lnTo>
                    <a:pt x="843911" y="340098"/>
                  </a:lnTo>
                  <a:cubicBezTo>
                    <a:pt x="843911" y="340300"/>
                    <a:pt x="843747" y="340464"/>
                    <a:pt x="843545" y="340464"/>
                  </a:cubicBezTo>
                  <a:lnTo>
                    <a:pt x="843545" y="340464"/>
                  </a:lnTo>
                  <a:cubicBezTo>
                    <a:pt x="843342" y="340464"/>
                    <a:pt x="843178" y="340628"/>
                    <a:pt x="843178" y="340831"/>
                  </a:cubicBezTo>
                  <a:lnTo>
                    <a:pt x="843178" y="341614"/>
                  </a:lnTo>
                  <a:cubicBezTo>
                    <a:pt x="843178" y="341790"/>
                    <a:pt x="843319" y="341932"/>
                    <a:pt x="843495" y="341932"/>
                  </a:cubicBezTo>
                  <a:lnTo>
                    <a:pt x="843495" y="341932"/>
                  </a:lnTo>
                  <a:cubicBezTo>
                    <a:pt x="843705" y="341932"/>
                    <a:pt x="843857" y="342131"/>
                    <a:pt x="843802" y="342333"/>
                  </a:cubicBezTo>
                  <a:lnTo>
                    <a:pt x="840655" y="353875"/>
                  </a:lnTo>
                  <a:cubicBezTo>
                    <a:pt x="840625" y="353985"/>
                    <a:pt x="840609" y="354099"/>
                    <a:pt x="840609" y="354214"/>
                  </a:cubicBezTo>
                  <a:lnTo>
                    <a:pt x="840609" y="354958"/>
                  </a:lnTo>
                  <a:cubicBezTo>
                    <a:pt x="840609" y="355263"/>
                    <a:pt x="840362" y="355509"/>
                    <a:pt x="840058" y="355509"/>
                  </a:cubicBezTo>
                  <a:lnTo>
                    <a:pt x="840058" y="355509"/>
                  </a:lnTo>
                  <a:cubicBezTo>
                    <a:pt x="839755" y="355509"/>
                    <a:pt x="839508" y="355756"/>
                    <a:pt x="839508" y="356059"/>
                  </a:cubicBezTo>
                  <a:lnTo>
                    <a:pt x="839508" y="357894"/>
                  </a:lnTo>
                  <a:cubicBezTo>
                    <a:pt x="839508" y="357995"/>
                    <a:pt x="839589" y="358078"/>
                    <a:pt x="839692" y="358078"/>
                  </a:cubicBezTo>
                  <a:lnTo>
                    <a:pt x="839692" y="358078"/>
                  </a:lnTo>
                  <a:cubicBezTo>
                    <a:pt x="839793" y="358078"/>
                    <a:pt x="839875" y="358159"/>
                    <a:pt x="839875" y="358260"/>
                  </a:cubicBezTo>
                  <a:lnTo>
                    <a:pt x="839875" y="362297"/>
                  </a:lnTo>
                  <a:cubicBezTo>
                    <a:pt x="839875" y="362804"/>
                    <a:pt x="839465" y="363214"/>
                    <a:pt x="838957" y="363214"/>
                  </a:cubicBezTo>
                  <a:lnTo>
                    <a:pt x="838957" y="363214"/>
                  </a:lnTo>
                  <a:cubicBezTo>
                    <a:pt x="838451" y="363214"/>
                    <a:pt x="838040" y="363625"/>
                    <a:pt x="838040" y="364133"/>
                  </a:cubicBezTo>
                  <a:lnTo>
                    <a:pt x="838040" y="388533"/>
                  </a:lnTo>
                  <a:cubicBezTo>
                    <a:pt x="838040" y="389953"/>
                    <a:pt x="836891" y="391102"/>
                    <a:pt x="835471" y="391102"/>
                  </a:cubicBezTo>
                  <a:lnTo>
                    <a:pt x="833637" y="391102"/>
                  </a:lnTo>
                  <a:cubicBezTo>
                    <a:pt x="833232" y="391102"/>
                    <a:pt x="832903" y="391431"/>
                    <a:pt x="832903" y="391837"/>
                  </a:cubicBezTo>
                  <a:lnTo>
                    <a:pt x="832903" y="391837"/>
                  </a:lnTo>
                  <a:cubicBezTo>
                    <a:pt x="832903" y="392242"/>
                    <a:pt x="832575" y="392570"/>
                    <a:pt x="832169" y="392570"/>
                  </a:cubicBezTo>
                  <a:lnTo>
                    <a:pt x="831618" y="392570"/>
                  </a:lnTo>
                  <a:cubicBezTo>
                    <a:pt x="830910" y="392570"/>
                    <a:pt x="830334" y="391996"/>
                    <a:pt x="830334" y="391286"/>
                  </a:cubicBezTo>
                  <a:lnTo>
                    <a:pt x="830334" y="389634"/>
                  </a:lnTo>
                  <a:cubicBezTo>
                    <a:pt x="830334" y="388621"/>
                    <a:pt x="829512" y="387800"/>
                    <a:pt x="828500" y="387800"/>
                  </a:cubicBezTo>
                  <a:lnTo>
                    <a:pt x="828500" y="387800"/>
                  </a:lnTo>
                  <a:cubicBezTo>
                    <a:pt x="827487" y="387800"/>
                    <a:pt x="826666" y="388621"/>
                    <a:pt x="826666" y="389634"/>
                  </a:cubicBezTo>
                  <a:lnTo>
                    <a:pt x="826666" y="392754"/>
                  </a:lnTo>
                  <a:cubicBezTo>
                    <a:pt x="826666" y="394071"/>
                    <a:pt x="825598" y="395139"/>
                    <a:pt x="824279" y="395139"/>
                  </a:cubicBezTo>
                  <a:lnTo>
                    <a:pt x="824279" y="395139"/>
                  </a:lnTo>
                  <a:cubicBezTo>
                    <a:pt x="822962" y="395139"/>
                    <a:pt x="821894" y="396207"/>
                    <a:pt x="821894" y="397524"/>
                  </a:cubicBezTo>
                  <a:lnTo>
                    <a:pt x="821894" y="405596"/>
                  </a:lnTo>
                  <a:cubicBezTo>
                    <a:pt x="821894" y="407319"/>
                    <a:pt x="820498" y="408716"/>
                    <a:pt x="818776" y="408716"/>
                  </a:cubicBezTo>
                  <a:lnTo>
                    <a:pt x="818776" y="408716"/>
                  </a:lnTo>
                  <a:cubicBezTo>
                    <a:pt x="817053" y="408716"/>
                    <a:pt x="815657" y="407319"/>
                    <a:pt x="815657" y="405596"/>
                  </a:cubicBezTo>
                  <a:lnTo>
                    <a:pt x="815657" y="392020"/>
                  </a:lnTo>
                  <a:cubicBezTo>
                    <a:pt x="815657" y="388676"/>
                    <a:pt x="812945" y="385966"/>
                    <a:pt x="809602" y="385966"/>
                  </a:cubicBezTo>
                  <a:lnTo>
                    <a:pt x="805933" y="385966"/>
                  </a:lnTo>
                  <a:cubicBezTo>
                    <a:pt x="804616" y="385966"/>
                    <a:pt x="803548" y="387032"/>
                    <a:pt x="803548" y="388351"/>
                  </a:cubicBezTo>
                  <a:lnTo>
                    <a:pt x="803548" y="389084"/>
                  </a:lnTo>
                  <a:cubicBezTo>
                    <a:pt x="803548" y="389996"/>
                    <a:pt x="802808" y="390736"/>
                    <a:pt x="801896" y="390736"/>
                  </a:cubicBezTo>
                  <a:lnTo>
                    <a:pt x="801896" y="390736"/>
                  </a:lnTo>
                  <a:cubicBezTo>
                    <a:pt x="800984" y="390736"/>
                    <a:pt x="800244" y="389996"/>
                    <a:pt x="800244" y="389084"/>
                  </a:cubicBezTo>
                  <a:lnTo>
                    <a:pt x="800244" y="389084"/>
                  </a:lnTo>
                  <a:cubicBezTo>
                    <a:pt x="800244" y="388173"/>
                    <a:pt x="799506" y="387433"/>
                    <a:pt x="798594" y="387433"/>
                  </a:cubicBezTo>
                  <a:lnTo>
                    <a:pt x="793273" y="387433"/>
                  </a:lnTo>
                  <a:cubicBezTo>
                    <a:pt x="789422" y="387433"/>
                    <a:pt x="786301" y="384311"/>
                    <a:pt x="786301" y="380461"/>
                  </a:cubicBezTo>
                  <a:lnTo>
                    <a:pt x="786301" y="368424"/>
                  </a:lnTo>
                  <a:cubicBezTo>
                    <a:pt x="786301" y="366763"/>
                    <a:pt x="784955" y="365417"/>
                    <a:pt x="783294" y="365417"/>
                  </a:cubicBezTo>
                  <a:lnTo>
                    <a:pt x="783294" y="365417"/>
                  </a:lnTo>
                  <a:cubicBezTo>
                    <a:pt x="781690" y="365417"/>
                    <a:pt x="780369" y="364157"/>
                    <a:pt x="780290" y="362556"/>
                  </a:cubicBezTo>
                  <a:lnTo>
                    <a:pt x="772776" y="209071"/>
                  </a:lnTo>
                  <a:cubicBezTo>
                    <a:pt x="772748" y="208470"/>
                    <a:pt x="772252" y="207997"/>
                    <a:pt x="771651" y="207997"/>
                  </a:cubicBezTo>
                  <a:lnTo>
                    <a:pt x="770890" y="207997"/>
                  </a:lnTo>
                  <a:cubicBezTo>
                    <a:pt x="770686" y="207997"/>
                    <a:pt x="770522" y="207833"/>
                    <a:pt x="770522" y="207630"/>
                  </a:cubicBezTo>
                  <a:lnTo>
                    <a:pt x="770522" y="207630"/>
                  </a:lnTo>
                  <a:cubicBezTo>
                    <a:pt x="770522" y="207428"/>
                    <a:pt x="770358" y="207264"/>
                    <a:pt x="770155" y="207264"/>
                  </a:cubicBezTo>
                  <a:lnTo>
                    <a:pt x="769238" y="207264"/>
                  </a:lnTo>
                  <a:cubicBezTo>
                    <a:pt x="768528" y="207264"/>
                    <a:pt x="767954" y="206688"/>
                    <a:pt x="767954" y="205980"/>
                  </a:cubicBezTo>
                  <a:lnTo>
                    <a:pt x="767954" y="205429"/>
                  </a:lnTo>
                  <a:cubicBezTo>
                    <a:pt x="767954" y="204416"/>
                    <a:pt x="767132" y="203595"/>
                    <a:pt x="766120" y="203595"/>
                  </a:cubicBezTo>
                  <a:lnTo>
                    <a:pt x="763807" y="203595"/>
                  </a:lnTo>
                  <a:cubicBezTo>
                    <a:pt x="761759" y="203595"/>
                    <a:pt x="760026" y="202098"/>
                    <a:pt x="759678" y="200080"/>
                  </a:cubicBezTo>
                  <a:cubicBezTo>
                    <a:pt x="758395" y="192633"/>
                    <a:pt x="757075" y="188182"/>
                    <a:pt x="755478" y="188182"/>
                  </a:cubicBezTo>
                  <a:lnTo>
                    <a:pt x="755478" y="188182"/>
                  </a:lnTo>
                  <a:cubicBezTo>
                    <a:pt x="754132" y="188182"/>
                    <a:pt x="753160" y="189650"/>
                    <a:pt x="751816" y="189650"/>
                  </a:cubicBezTo>
                  <a:lnTo>
                    <a:pt x="720611" y="189650"/>
                  </a:lnTo>
                  <a:cubicBezTo>
                    <a:pt x="719300" y="189650"/>
                    <a:pt x="718259" y="188182"/>
                    <a:pt x="716948" y="188182"/>
                  </a:cubicBezTo>
                  <a:lnTo>
                    <a:pt x="716948" y="188182"/>
                  </a:lnTo>
                  <a:cubicBezTo>
                    <a:pt x="712545" y="188182"/>
                    <a:pt x="709243" y="221941"/>
                    <a:pt x="709243" y="263406"/>
                  </a:cubicBezTo>
                  <a:cubicBezTo>
                    <a:pt x="709243" y="273924"/>
                    <a:pt x="709520" y="283888"/>
                    <a:pt x="709834" y="293058"/>
                  </a:cubicBezTo>
                  <a:cubicBezTo>
                    <a:pt x="709908" y="295269"/>
                    <a:pt x="708082" y="297074"/>
                    <a:pt x="705871" y="296969"/>
                  </a:cubicBezTo>
                  <a:lnTo>
                    <a:pt x="705871" y="296969"/>
                  </a:lnTo>
                  <a:cubicBezTo>
                    <a:pt x="703856" y="296873"/>
                    <a:pt x="702272" y="295211"/>
                    <a:pt x="702272" y="293193"/>
                  </a:cubicBezTo>
                  <a:lnTo>
                    <a:pt x="702272" y="270011"/>
                  </a:lnTo>
                  <a:cubicBezTo>
                    <a:pt x="702272" y="269606"/>
                    <a:pt x="702599" y="269277"/>
                    <a:pt x="703005" y="269277"/>
                  </a:cubicBezTo>
                  <a:lnTo>
                    <a:pt x="703005" y="269277"/>
                  </a:lnTo>
                  <a:cubicBezTo>
                    <a:pt x="703410" y="269277"/>
                    <a:pt x="703738" y="268949"/>
                    <a:pt x="703738" y="268543"/>
                  </a:cubicBezTo>
                  <a:lnTo>
                    <a:pt x="703738" y="218639"/>
                  </a:lnTo>
                  <a:cubicBezTo>
                    <a:pt x="703738" y="218233"/>
                    <a:pt x="703410" y="217905"/>
                    <a:pt x="703005" y="217905"/>
                  </a:cubicBezTo>
                  <a:lnTo>
                    <a:pt x="703005" y="217905"/>
                  </a:lnTo>
                  <a:cubicBezTo>
                    <a:pt x="702599" y="217905"/>
                    <a:pt x="702272" y="217576"/>
                    <a:pt x="702272" y="217170"/>
                  </a:cubicBezTo>
                  <a:lnTo>
                    <a:pt x="702272" y="181578"/>
                  </a:lnTo>
                  <a:cubicBezTo>
                    <a:pt x="702272" y="181172"/>
                    <a:pt x="702599" y="180843"/>
                    <a:pt x="703005" y="180843"/>
                  </a:cubicBezTo>
                  <a:lnTo>
                    <a:pt x="703005" y="180843"/>
                  </a:lnTo>
                  <a:cubicBezTo>
                    <a:pt x="703410" y="180843"/>
                    <a:pt x="703738" y="180515"/>
                    <a:pt x="703738" y="180110"/>
                  </a:cubicBezTo>
                  <a:lnTo>
                    <a:pt x="703738" y="138461"/>
                  </a:lnTo>
                  <a:cubicBezTo>
                    <a:pt x="703738" y="135928"/>
                    <a:pt x="701685" y="133875"/>
                    <a:pt x="699152" y="133875"/>
                  </a:cubicBezTo>
                  <a:lnTo>
                    <a:pt x="697134" y="133875"/>
                  </a:lnTo>
                  <a:cubicBezTo>
                    <a:pt x="695714" y="133875"/>
                    <a:pt x="694565" y="132725"/>
                    <a:pt x="694565" y="131306"/>
                  </a:cubicBezTo>
                  <a:lnTo>
                    <a:pt x="694565" y="131306"/>
                  </a:lnTo>
                  <a:cubicBezTo>
                    <a:pt x="694565" y="129887"/>
                    <a:pt x="693415" y="128737"/>
                    <a:pt x="691996" y="128737"/>
                  </a:cubicBezTo>
                  <a:lnTo>
                    <a:pt x="680988" y="128737"/>
                  </a:lnTo>
                  <a:cubicBezTo>
                    <a:pt x="679570" y="128737"/>
                    <a:pt x="678419" y="129887"/>
                    <a:pt x="678419" y="131306"/>
                  </a:cubicBezTo>
                  <a:lnTo>
                    <a:pt x="678419" y="132407"/>
                  </a:lnTo>
                  <a:cubicBezTo>
                    <a:pt x="678419" y="133217"/>
                    <a:pt x="677762" y="133875"/>
                    <a:pt x="676952" y="133875"/>
                  </a:cubicBezTo>
                  <a:lnTo>
                    <a:pt x="676952" y="133875"/>
                  </a:lnTo>
                  <a:cubicBezTo>
                    <a:pt x="676142" y="133875"/>
                    <a:pt x="675484" y="134532"/>
                    <a:pt x="675484" y="135342"/>
                  </a:cubicBezTo>
                  <a:lnTo>
                    <a:pt x="675484" y="292578"/>
                  </a:lnTo>
                  <a:cubicBezTo>
                    <a:pt x="675484" y="293595"/>
                    <a:pt x="674924" y="294528"/>
                    <a:pt x="674027" y="295007"/>
                  </a:cubicBezTo>
                  <a:lnTo>
                    <a:pt x="674027" y="295007"/>
                  </a:lnTo>
                  <a:cubicBezTo>
                    <a:pt x="672194" y="295984"/>
                    <a:pt x="669979" y="294655"/>
                    <a:pt x="669979" y="292578"/>
                  </a:cubicBezTo>
                  <a:lnTo>
                    <a:pt x="669979" y="285423"/>
                  </a:lnTo>
                  <a:cubicBezTo>
                    <a:pt x="669979" y="285017"/>
                    <a:pt x="670309" y="284688"/>
                    <a:pt x="670714" y="284688"/>
                  </a:cubicBezTo>
                  <a:lnTo>
                    <a:pt x="670714" y="284688"/>
                  </a:lnTo>
                  <a:cubicBezTo>
                    <a:pt x="671120" y="284688"/>
                    <a:pt x="671448" y="284360"/>
                    <a:pt x="671448" y="283955"/>
                  </a:cubicBezTo>
                  <a:lnTo>
                    <a:pt x="671448" y="230564"/>
                  </a:lnTo>
                  <a:cubicBezTo>
                    <a:pt x="671448" y="229652"/>
                    <a:pt x="670709" y="228914"/>
                    <a:pt x="669796" y="228914"/>
                  </a:cubicBezTo>
                  <a:lnTo>
                    <a:pt x="669796" y="228914"/>
                  </a:lnTo>
                  <a:cubicBezTo>
                    <a:pt x="668884" y="228914"/>
                    <a:pt x="668145" y="228174"/>
                    <a:pt x="668145" y="227262"/>
                  </a:cubicBezTo>
                  <a:lnTo>
                    <a:pt x="668145" y="182127"/>
                  </a:lnTo>
                  <a:cubicBezTo>
                    <a:pt x="668145" y="181824"/>
                    <a:pt x="668392" y="181578"/>
                    <a:pt x="668695" y="181578"/>
                  </a:cubicBezTo>
                  <a:lnTo>
                    <a:pt x="668695" y="181578"/>
                  </a:lnTo>
                  <a:cubicBezTo>
                    <a:pt x="668999" y="181578"/>
                    <a:pt x="669246" y="181331"/>
                    <a:pt x="669246" y="181027"/>
                  </a:cubicBezTo>
                  <a:lnTo>
                    <a:pt x="669246" y="126536"/>
                  </a:lnTo>
                  <a:cubicBezTo>
                    <a:pt x="669246" y="124104"/>
                    <a:pt x="667274" y="122132"/>
                    <a:pt x="664843" y="122132"/>
                  </a:cubicBezTo>
                  <a:lnTo>
                    <a:pt x="663375" y="122132"/>
                  </a:lnTo>
                  <a:cubicBezTo>
                    <a:pt x="661754" y="122132"/>
                    <a:pt x="660439" y="120818"/>
                    <a:pt x="660439" y="119197"/>
                  </a:cubicBezTo>
                  <a:lnTo>
                    <a:pt x="660439" y="119197"/>
                  </a:lnTo>
                  <a:cubicBezTo>
                    <a:pt x="660439" y="117576"/>
                    <a:pt x="659124" y="116261"/>
                    <a:pt x="657504" y="116261"/>
                  </a:cubicBezTo>
                  <a:lnTo>
                    <a:pt x="645028" y="116261"/>
                  </a:lnTo>
                  <a:cubicBezTo>
                    <a:pt x="643406" y="116261"/>
                    <a:pt x="642092" y="117576"/>
                    <a:pt x="642092" y="119197"/>
                  </a:cubicBezTo>
                  <a:lnTo>
                    <a:pt x="642092" y="120114"/>
                  </a:lnTo>
                  <a:cubicBezTo>
                    <a:pt x="642092" y="121229"/>
                    <a:pt x="641189" y="122132"/>
                    <a:pt x="640074" y="122132"/>
                  </a:cubicBezTo>
                  <a:lnTo>
                    <a:pt x="640074" y="122132"/>
                  </a:lnTo>
                  <a:cubicBezTo>
                    <a:pt x="638959" y="122132"/>
                    <a:pt x="638056" y="123036"/>
                    <a:pt x="638056" y="124151"/>
                  </a:cubicBezTo>
                  <a:lnTo>
                    <a:pt x="638056" y="179926"/>
                  </a:lnTo>
                  <a:cubicBezTo>
                    <a:pt x="638056" y="180636"/>
                    <a:pt x="637480" y="181210"/>
                    <a:pt x="636772" y="181210"/>
                  </a:cubicBezTo>
                  <a:lnTo>
                    <a:pt x="636772" y="181210"/>
                  </a:lnTo>
                  <a:cubicBezTo>
                    <a:pt x="636062" y="181210"/>
                    <a:pt x="635487" y="181785"/>
                    <a:pt x="635487" y="182495"/>
                  </a:cubicBezTo>
                  <a:lnTo>
                    <a:pt x="635487" y="233500"/>
                  </a:lnTo>
                  <a:cubicBezTo>
                    <a:pt x="635487" y="234007"/>
                    <a:pt x="635898" y="234417"/>
                    <a:pt x="636404" y="234417"/>
                  </a:cubicBezTo>
                  <a:lnTo>
                    <a:pt x="636404" y="234417"/>
                  </a:lnTo>
                  <a:cubicBezTo>
                    <a:pt x="636911" y="234417"/>
                    <a:pt x="637321" y="234828"/>
                    <a:pt x="637321" y="235334"/>
                  </a:cubicBezTo>
                  <a:lnTo>
                    <a:pt x="637321" y="281082"/>
                  </a:lnTo>
                  <a:cubicBezTo>
                    <a:pt x="637321" y="281726"/>
                    <a:pt x="636984" y="282323"/>
                    <a:pt x="636431" y="282655"/>
                  </a:cubicBezTo>
                  <a:lnTo>
                    <a:pt x="636431" y="282655"/>
                  </a:lnTo>
                  <a:cubicBezTo>
                    <a:pt x="635208" y="283388"/>
                    <a:pt x="633652" y="282508"/>
                    <a:pt x="633652" y="281082"/>
                  </a:cubicBezTo>
                  <a:lnTo>
                    <a:pt x="633652" y="250739"/>
                  </a:lnTo>
                  <a:cubicBezTo>
                    <a:pt x="633652" y="243391"/>
                    <a:pt x="627453" y="237284"/>
                    <a:pt x="620560" y="239833"/>
                  </a:cubicBezTo>
                  <a:cubicBezTo>
                    <a:pt x="616982" y="241157"/>
                    <a:pt x="613596" y="242989"/>
                    <a:pt x="610515" y="245287"/>
                  </a:cubicBezTo>
                  <a:cubicBezTo>
                    <a:pt x="608042" y="247130"/>
                    <a:pt x="606668" y="250016"/>
                    <a:pt x="606371" y="253085"/>
                  </a:cubicBezTo>
                  <a:cubicBezTo>
                    <a:pt x="603383" y="284089"/>
                    <a:pt x="602287" y="340434"/>
                    <a:pt x="602119" y="350057"/>
                  </a:cubicBezTo>
                  <a:cubicBezTo>
                    <a:pt x="602105" y="350865"/>
                    <a:pt x="601446" y="351472"/>
                    <a:pt x="600638" y="351472"/>
                  </a:cubicBezTo>
                  <a:lnTo>
                    <a:pt x="600638" y="351472"/>
                  </a:lnTo>
                  <a:cubicBezTo>
                    <a:pt x="599822" y="351472"/>
                    <a:pt x="599160" y="350810"/>
                    <a:pt x="599160" y="349994"/>
                  </a:cubicBezTo>
                  <a:lnTo>
                    <a:pt x="599160" y="297986"/>
                  </a:lnTo>
                  <a:cubicBezTo>
                    <a:pt x="599160" y="296956"/>
                    <a:pt x="599191" y="296149"/>
                    <a:pt x="598523" y="295366"/>
                  </a:cubicBezTo>
                  <a:lnTo>
                    <a:pt x="598523" y="295366"/>
                  </a:lnTo>
                  <a:cubicBezTo>
                    <a:pt x="597295" y="293925"/>
                    <a:pt x="596138" y="292066"/>
                    <a:pt x="595181" y="290434"/>
                  </a:cubicBezTo>
                  <a:cubicBezTo>
                    <a:pt x="594628" y="289494"/>
                    <a:pt x="593882" y="288581"/>
                    <a:pt x="592935" y="287692"/>
                  </a:cubicBezTo>
                  <a:cubicBezTo>
                    <a:pt x="589226" y="284218"/>
                    <a:pt x="585950" y="279977"/>
                    <a:pt x="585950" y="274896"/>
                  </a:cubicBezTo>
                  <a:lnTo>
                    <a:pt x="585950" y="150388"/>
                  </a:lnTo>
                  <a:cubicBezTo>
                    <a:pt x="585950" y="149577"/>
                    <a:pt x="585293" y="148920"/>
                    <a:pt x="584482" y="148920"/>
                  </a:cubicBezTo>
                  <a:lnTo>
                    <a:pt x="584482" y="148920"/>
                  </a:lnTo>
                  <a:cubicBezTo>
                    <a:pt x="583671" y="148920"/>
                    <a:pt x="583014" y="148262"/>
                    <a:pt x="583014" y="147451"/>
                  </a:cubicBezTo>
                  <a:lnTo>
                    <a:pt x="583014" y="145250"/>
                  </a:lnTo>
                  <a:cubicBezTo>
                    <a:pt x="583014" y="144845"/>
                    <a:pt x="582686" y="144516"/>
                    <a:pt x="582280" y="144516"/>
                  </a:cubicBezTo>
                  <a:lnTo>
                    <a:pt x="582280" y="144516"/>
                  </a:lnTo>
                  <a:cubicBezTo>
                    <a:pt x="581875" y="144516"/>
                    <a:pt x="581547" y="144187"/>
                    <a:pt x="581547" y="143782"/>
                  </a:cubicBezTo>
                  <a:lnTo>
                    <a:pt x="581547" y="142017"/>
                  </a:lnTo>
                  <a:cubicBezTo>
                    <a:pt x="581547" y="141074"/>
                    <a:pt x="581020" y="140202"/>
                    <a:pt x="580154" y="139828"/>
                  </a:cubicBezTo>
                  <a:cubicBezTo>
                    <a:pt x="579058" y="139355"/>
                    <a:pt x="577929" y="138960"/>
                    <a:pt x="576775" y="138645"/>
                  </a:cubicBezTo>
                  <a:cubicBezTo>
                    <a:pt x="568514" y="135731"/>
                    <a:pt x="559847" y="134122"/>
                    <a:pt x="551090" y="133875"/>
                  </a:cubicBezTo>
                  <a:close/>
                </a:path>
              </a:pathLst>
            </a:custGeom>
            <a:grpFill/>
            <a:ln w="130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338058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тади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Дата 3">
            <a:extLst>
              <a:ext uri="{FF2B5EF4-FFF2-40B4-BE49-F238E27FC236}">
                <a16:creationId xmlns:a16="http://schemas.microsoft.com/office/drawing/2014/main" id="{916B7A0B-21BC-45FE-AFF7-52F34B6D0F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06390" y="6356362"/>
            <a:ext cx="1047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D52F0272-0FEA-44CE-966E-3D169B2F53D4}" type="datetime1">
              <a:rPr lang="ru-RU" smtClean="0"/>
              <a:t>17.12.2023</a:t>
            </a:fld>
            <a:endParaRPr lang="ru-RU"/>
          </a:p>
        </p:txBody>
      </p:sp>
      <p:sp>
        <p:nvSpPr>
          <p:cNvPr id="6" name="Нижний колонтитул 4">
            <a:extLst>
              <a:ext uri="{FF2B5EF4-FFF2-40B4-BE49-F238E27FC236}">
                <a16:creationId xmlns:a16="http://schemas.microsoft.com/office/drawing/2014/main" id="{6D393D3D-D368-4E15-8F2F-7A07229A98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59571" y="6356362"/>
            <a:ext cx="95747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5">
            <a:extLst>
              <a:ext uri="{FF2B5EF4-FFF2-40B4-BE49-F238E27FC236}">
                <a16:creationId xmlns:a16="http://schemas.microsoft.com/office/drawing/2014/main" id="{0F5F999C-FF8F-49FD-8575-A50C0300C4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13507" y="6356358"/>
            <a:ext cx="5591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52DCC5B9-D646-4B76-891F-6FF4E74E9CB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8" name="Текст 35">
            <a:extLst>
              <a:ext uri="{FF2B5EF4-FFF2-40B4-BE49-F238E27FC236}">
                <a16:creationId xmlns:a16="http://schemas.microsoft.com/office/drawing/2014/main" id="{BE583EE3-33C6-4FCC-9F56-28AB0B4FCAD9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346075" y="1024937"/>
            <a:ext cx="2526079" cy="1476687"/>
          </a:xfrm>
          <a:prstGeom prst="roundRect">
            <a:avLst>
              <a:gd name="adj" fmla="val 15887"/>
            </a:avLst>
          </a:prstGeo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</p:spPr>
        <p:txBody>
          <a:bodyPr>
            <a:noAutofit/>
          </a:bodyPr>
          <a:lstStyle>
            <a:lvl1pPr>
              <a:defRPr sz="16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9" name="Текст 35">
            <a:extLst>
              <a:ext uri="{FF2B5EF4-FFF2-40B4-BE49-F238E27FC236}">
                <a16:creationId xmlns:a16="http://schemas.microsoft.com/office/drawing/2014/main" id="{AFEBE25F-FFFE-4B9D-94E7-7A69C7B0D747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346075" y="1380939"/>
            <a:ext cx="2526079" cy="112068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72" name="Текст 35">
            <a:extLst>
              <a:ext uri="{FF2B5EF4-FFF2-40B4-BE49-F238E27FC236}">
                <a16:creationId xmlns:a16="http://schemas.microsoft.com/office/drawing/2014/main" id="{3E63DE62-DFB7-44A9-A85D-B687FAE797DC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4832960" y="1024937"/>
            <a:ext cx="2526079" cy="1476687"/>
          </a:xfrm>
          <a:prstGeom prst="roundRect">
            <a:avLst>
              <a:gd name="adj" fmla="val 15887"/>
            </a:avLst>
          </a:prstGeo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</p:spPr>
        <p:txBody>
          <a:bodyPr>
            <a:noAutofit/>
          </a:bodyPr>
          <a:lstStyle>
            <a:lvl1pPr>
              <a:defRPr sz="16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73" name="Текст 35">
            <a:extLst>
              <a:ext uri="{FF2B5EF4-FFF2-40B4-BE49-F238E27FC236}">
                <a16:creationId xmlns:a16="http://schemas.microsoft.com/office/drawing/2014/main" id="{65791B9B-D32F-4C66-AD0A-B1F3CB6B2B2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4832960" y="1380939"/>
            <a:ext cx="2526079" cy="112068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74" name="Текст 35">
            <a:extLst>
              <a:ext uri="{FF2B5EF4-FFF2-40B4-BE49-F238E27FC236}">
                <a16:creationId xmlns:a16="http://schemas.microsoft.com/office/drawing/2014/main" id="{3052024B-27A5-4D0B-A7E7-5161FB0ED379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9330862" y="1024937"/>
            <a:ext cx="2526079" cy="1476687"/>
          </a:xfrm>
          <a:prstGeom prst="roundRect">
            <a:avLst>
              <a:gd name="adj" fmla="val 15887"/>
            </a:avLst>
          </a:prstGeo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</p:spPr>
        <p:txBody>
          <a:bodyPr>
            <a:noAutofit/>
          </a:bodyPr>
          <a:lstStyle>
            <a:lvl1pPr>
              <a:defRPr sz="16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75" name="Текст 35">
            <a:extLst>
              <a:ext uri="{FF2B5EF4-FFF2-40B4-BE49-F238E27FC236}">
                <a16:creationId xmlns:a16="http://schemas.microsoft.com/office/drawing/2014/main" id="{9DFC47B0-ECC1-49CE-99A3-DC05480669A7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9330862" y="1380939"/>
            <a:ext cx="2526079" cy="112068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76" name="Текст 35">
            <a:extLst>
              <a:ext uri="{FF2B5EF4-FFF2-40B4-BE49-F238E27FC236}">
                <a16:creationId xmlns:a16="http://schemas.microsoft.com/office/drawing/2014/main" id="{3B86BD35-3919-4E07-B138-AAF7CFF7DF02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2593517" y="4358152"/>
            <a:ext cx="2526079" cy="1476687"/>
          </a:xfrm>
          <a:prstGeom prst="roundRect">
            <a:avLst>
              <a:gd name="adj" fmla="val 15887"/>
            </a:avLst>
          </a:prstGeo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</p:spPr>
        <p:txBody>
          <a:bodyPr>
            <a:noAutofit/>
          </a:bodyPr>
          <a:lstStyle>
            <a:lvl1pPr>
              <a:defRPr sz="16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77" name="Текст 35">
            <a:extLst>
              <a:ext uri="{FF2B5EF4-FFF2-40B4-BE49-F238E27FC236}">
                <a16:creationId xmlns:a16="http://schemas.microsoft.com/office/drawing/2014/main" id="{10D94F19-5929-4A71-8C96-769ED6DD0BAE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2593517" y="4714154"/>
            <a:ext cx="2526079" cy="112068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78" name="Текст 35">
            <a:extLst>
              <a:ext uri="{FF2B5EF4-FFF2-40B4-BE49-F238E27FC236}">
                <a16:creationId xmlns:a16="http://schemas.microsoft.com/office/drawing/2014/main" id="{D84303F2-08F5-497F-BC9B-59F70995863F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7080402" y="4358152"/>
            <a:ext cx="2526079" cy="1476687"/>
          </a:xfrm>
          <a:prstGeom prst="roundRect">
            <a:avLst>
              <a:gd name="adj" fmla="val 15887"/>
            </a:avLst>
          </a:prstGeo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</p:spPr>
        <p:txBody>
          <a:bodyPr>
            <a:noAutofit/>
          </a:bodyPr>
          <a:lstStyle>
            <a:lvl1pPr>
              <a:defRPr sz="16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79" name="Текст 35">
            <a:extLst>
              <a:ext uri="{FF2B5EF4-FFF2-40B4-BE49-F238E27FC236}">
                <a16:creationId xmlns:a16="http://schemas.microsoft.com/office/drawing/2014/main" id="{EA5C32CD-4539-4313-8B67-943CB8F5EBD9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7080402" y="4714154"/>
            <a:ext cx="2526079" cy="112068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00" name="Заголовок 1">
            <a:extLst>
              <a:ext uri="{FF2B5EF4-FFF2-40B4-BE49-F238E27FC236}">
                <a16:creationId xmlns:a16="http://schemas.microsoft.com/office/drawing/2014/main" id="{6641864C-9659-45A2-A61F-BB1A3067B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4303" y="421226"/>
            <a:ext cx="9862734" cy="37613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ru-RU" dirty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35591179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роблема и реш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Дата 3">
            <a:extLst>
              <a:ext uri="{FF2B5EF4-FFF2-40B4-BE49-F238E27FC236}">
                <a16:creationId xmlns:a16="http://schemas.microsoft.com/office/drawing/2014/main" id="{916B7A0B-21BC-45FE-AFF7-52F34B6D0F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06390" y="6356362"/>
            <a:ext cx="1047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062B0DBE-B5A9-470E-85A9-7CC062D5339A}" type="datetime1">
              <a:rPr lang="ru-RU" smtClean="0"/>
              <a:t>17.12.2023</a:t>
            </a:fld>
            <a:endParaRPr lang="ru-RU"/>
          </a:p>
        </p:txBody>
      </p:sp>
      <p:sp>
        <p:nvSpPr>
          <p:cNvPr id="6" name="Нижний колонтитул 4">
            <a:extLst>
              <a:ext uri="{FF2B5EF4-FFF2-40B4-BE49-F238E27FC236}">
                <a16:creationId xmlns:a16="http://schemas.microsoft.com/office/drawing/2014/main" id="{6D393D3D-D368-4E15-8F2F-7A07229A98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59571" y="6356362"/>
            <a:ext cx="95747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5">
            <a:extLst>
              <a:ext uri="{FF2B5EF4-FFF2-40B4-BE49-F238E27FC236}">
                <a16:creationId xmlns:a16="http://schemas.microsoft.com/office/drawing/2014/main" id="{0F5F999C-FF8F-49FD-8575-A50C0300C4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13507" y="6356358"/>
            <a:ext cx="5591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52DCC5B9-D646-4B76-891F-6FF4E74E9CB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00" name="Заголовок 1">
            <a:extLst>
              <a:ext uri="{FF2B5EF4-FFF2-40B4-BE49-F238E27FC236}">
                <a16:creationId xmlns:a16="http://schemas.microsoft.com/office/drawing/2014/main" id="{6641864C-9659-45A2-A61F-BB1A3067B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4303" y="421226"/>
            <a:ext cx="9862734" cy="37613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130" name="Текст 35">
            <a:extLst>
              <a:ext uri="{FF2B5EF4-FFF2-40B4-BE49-F238E27FC236}">
                <a16:creationId xmlns:a16="http://schemas.microsoft.com/office/drawing/2014/main" id="{2FAEFDC9-8968-4F3D-8F8F-5591D6F30FE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17027" y="3810175"/>
            <a:ext cx="3264113" cy="2375115"/>
          </a:xfrm>
          <a:prstGeom prst="roundRect">
            <a:avLst>
              <a:gd name="adj" fmla="val 10167"/>
            </a:avLst>
          </a:prstGeo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49000">
                <a:schemeClr val="bg1">
                  <a:alpha val="0"/>
                </a:schemeClr>
              </a:gs>
            </a:gsLst>
            <a:lin ang="5400000" scaled="1"/>
          </a:gradFill>
        </p:spPr>
        <p:txBody>
          <a:bodyPr>
            <a:noAutofit/>
          </a:bodyPr>
          <a:lstStyle>
            <a:lvl1pPr marL="0" indent="0">
              <a:buNone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Описание проблемы </a:t>
            </a:r>
          </a:p>
        </p:txBody>
      </p:sp>
      <p:sp>
        <p:nvSpPr>
          <p:cNvPr id="152" name="Текст 35">
            <a:extLst>
              <a:ext uri="{FF2B5EF4-FFF2-40B4-BE49-F238E27FC236}">
                <a16:creationId xmlns:a16="http://schemas.microsoft.com/office/drawing/2014/main" id="{A7C77525-23F2-401E-A901-0374D8239BBC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464542" y="3810175"/>
            <a:ext cx="3264113" cy="2375115"/>
          </a:xfrm>
          <a:prstGeom prst="roundRect">
            <a:avLst>
              <a:gd name="adj" fmla="val 10167"/>
            </a:avLst>
          </a:prstGeo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49000">
                <a:schemeClr val="bg1">
                  <a:alpha val="0"/>
                </a:schemeClr>
              </a:gs>
            </a:gsLst>
            <a:lin ang="5400000" scaled="1"/>
          </a:gradFill>
        </p:spPr>
        <p:txBody>
          <a:bodyPr>
            <a:noAutofit/>
          </a:bodyPr>
          <a:lstStyle>
            <a:lvl1pPr marL="0" indent="0">
              <a:buNone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Примеры уже имеющихся способов решения данной проблемы</a:t>
            </a:r>
          </a:p>
        </p:txBody>
      </p:sp>
      <p:sp>
        <p:nvSpPr>
          <p:cNvPr id="153" name="Текст 35">
            <a:extLst>
              <a:ext uri="{FF2B5EF4-FFF2-40B4-BE49-F238E27FC236}">
                <a16:creationId xmlns:a16="http://schemas.microsoft.com/office/drawing/2014/main" id="{D2F4E226-3842-4532-A60F-4E8C02DAD6D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85481" y="3810175"/>
            <a:ext cx="3264113" cy="2375115"/>
          </a:xfrm>
          <a:prstGeom prst="roundRect">
            <a:avLst>
              <a:gd name="adj" fmla="val 10167"/>
            </a:avLst>
          </a:prstGeo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49000">
                <a:schemeClr val="bg1">
                  <a:alpha val="0"/>
                </a:schemeClr>
              </a:gs>
            </a:gsLst>
            <a:lin ang="5400000" scaled="1"/>
          </a:gradFill>
        </p:spPr>
        <p:txBody>
          <a:bodyPr>
            <a:noAutofit/>
          </a:bodyPr>
          <a:lstStyle>
            <a:lvl1pPr marL="0" indent="0">
              <a:buNone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Ваше предложение решения данной проблемы</a:t>
            </a:r>
          </a:p>
        </p:txBody>
      </p:sp>
      <p:grpSp>
        <p:nvGrpSpPr>
          <p:cNvPr id="154" name="Группа 153">
            <a:extLst>
              <a:ext uri="{FF2B5EF4-FFF2-40B4-BE49-F238E27FC236}">
                <a16:creationId xmlns:a16="http://schemas.microsoft.com/office/drawing/2014/main" id="{E165D020-9891-4F93-9E23-C39D3A534952}"/>
              </a:ext>
            </a:extLst>
          </p:cNvPr>
          <p:cNvGrpSpPr/>
          <p:nvPr userDrawn="1"/>
        </p:nvGrpSpPr>
        <p:grpSpPr>
          <a:xfrm>
            <a:off x="122131" y="478142"/>
            <a:ext cx="12136638" cy="391783"/>
            <a:chOff x="122130" y="196115"/>
            <a:chExt cx="18288518" cy="590372"/>
          </a:xfrm>
          <a:solidFill>
            <a:schemeClr val="bg1"/>
          </a:solidFill>
        </p:grpSpPr>
        <p:cxnSp>
          <p:nvCxnSpPr>
            <p:cNvPr id="155" name="Прямая соединительная линия 154">
              <a:extLst>
                <a:ext uri="{FF2B5EF4-FFF2-40B4-BE49-F238E27FC236}">
                  <a16:creationId xmlns:a16="http://schemas.microsoft.com/office/drawing/2014/main" id="{D2FF1A3E-CD08-4F05-93A1-798CF3E5F43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68324" y="632177"/>
              <a:ext cx="17142324" cy="0"/>
            </a:xfrm>
            <a:prstGeom prst="line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6" name="Группа 155">
              <a:extLst>
                <a:ext uri="{FF2B5EF4-FFF2-40B4-BE49-F238E27FC236}">
                  <a16:creationId xmlns:a16="http://schemas.microsoft.com/office/drawing/2014/main" id="{55E1E076-D425-470F-A0C8-CA475A1BDDA2}"/>
                </a:ext>
              </a:extLst>
            </p:cNvPr>
            <p:cNvGrpSpPr/>
            <p:nvPr/>
          </p:nvGrpSpPr>
          <p:grpSpPr>
            <a:xfrm>
              <a:off x="1375704" y="246386"/>
              <a:ext cx="1167625" cy="328795"/>
              <a:chOff x="1642476" y="246386"/>
              <a:chExt cx="1384937" cy="389989"/>
            </a:xfrm>
            <a:grpFill/>
          </p:grpSpPr>
          <p:sp>
            <p:nvSpPr>
              <p:cNvPr id="158" name="Полилиния: фигура 157">
                <a:extLst>
                  <a:ext uri="{FF2B5EF4-FFF2-40B4-BE49-F238E27FC236}">
                    <a16:creationId xmlns:a16="http://schemas.microsoft.com/office/drawing/2014/main" id="{F20A82D4-DC11-44B7-A8B6-52BE9387B96B}"/>
                  </a:ext>
                </a:extLst>
              </p:cNvPr>
              <p:cNvSpPr/>
              <p:nvPr/>
            </p:nvSpPr>
            <p:spPr>
              <a:xfrm>
                <a:off x="1643670" y="246386"/>
                <a:ext cx="104955" cy="104955"/>
              </a:xfrm>
              <a:custGeom>
                <a:avLst/>
                <a:gdLst>
                  <a:gd name="connsiteX0" fmla="*/ 91753 w 104955"/>
                  <a:gd name="connsiteY0" fmla="*/ 96791 h 104955"/>
                  <a:gd name="connsiteX1" fmla="*/ 71447 w 104955"/>
                  <a:gd name="connsiteY1" fmla="*/ 13517 h 104955"/>
                  <a:gd name="connsiteX2" fmla="*/ 33823 w 104955"/>
                  <a:gd name="connsiteY2" fmla="*/ 13517 h 104955"/>
                  <a:gd name="connsiteX3" fmla="*/ 13517 w 104955"/>
                  <a:gd name="connsiteY3" fmla="*/ 96791 h 104955"/>
                  <a:gd name="connsiteX4" fmla="*/ 26059 w 104955"/>
                  <a:gd name="connsiteY4" fmla="*/ 96791 h 104955"/>
                  <a:gd name="connsiteX5" fmla="*/ 43378 w 104955"/>
                  <a:gd name="connsiteY5" fmla="*/ 24819 h 104955"/>
                  <a:gd name="connsiteX6" fmla="*/ 61892 w 104955"/>
                  <a:gd name="connsiteY6" fmla="*/ 24819 h 104955"/>
                  <a:gd name="connsiteX7" fmla="*/ 79211 w 104955"/>
                  <a:gd name="connsiteY7" fmla="*/ 96791 h 104955"/>
                  <a:gd name="connsiteX8" fmla="*/ 91753 w 104955"/>
                  <a:gd name="connsiteY8" fmla="*/ 96791 h 104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4955" h="104955">
                    <a:moveTo>
                      <a:pt x="91753" y="96791"/>
                    </a:moveTo>
                    <a:lnTo>
                      <a:pt x="71447" y="13517"/>
                    </a:lnTo>
                    <a:lnTo>
                      <a:pt x="33823" y="13517"/>
                    </a:lnTo>
                    <a:lnTo>
                      <a:pt x="13517" y="96791"/>
                    </a:lnTo>
                    <a:lnTo>
                      <a:pt x="26059" y="96791"/>
                    </a:lnTo>
                    <a:lnTo>
                      <a:pt x="43378" y="24819"/>
                    </a:lnTo>
                    <a:lnTo>
                      <a:pt x="61892" y="24819"/>
                    </a:lnTo>
                    <a:lnTo>
                      <a:pt x="79211" y="96791"/>
                    </a:lnTo>
                    <a:lnTo>
                      <a:pt x="91753" y="96791"/>
                    </a:lnTo>
                    <a:close/>
                  </a:path>
                </a:pathLst>
              </a:custGeom>
              <a:grpFill/>
              <a:ln w="130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159" name="Полилиния: фигура 158">
                <a:extLst>
                  <a:ext uri="{FF2B5EF4-FFF2-40B4-BE49-F238E27FC236}">
                    <a16:creationId xmlns:a16="http://schemas.microsoft.com/office/drawing/2014/main" id="{02140C81-079A-4BF2-8277-7AFC9D15853A}"/>
                  </a:ext>
                </a:extLst>
              </p:cNvPr>
              <p:cNvSpPr/>
              <p:nvPr/>
            </p:nvSpPr>
            <p:spPr>
              <a:xfrm>
                <a:off x="1752406" y="246386"/>
                <a:ext cx="91836" cy="104955"/>
              </a:xfrm>
              <a:custGeom>
                <a:avLst/>
                <a:gdLst>
                  <a:gd name="connsiteX0" fmla="*/ 67857 w 91835"/>
                  <a:gd name="connsiteY0" fmla="*/ 13517 h 104955"/>
                  <a:gd name="connsiteX1" fmla="*/ 27253 w 91835"/>
                  <a:gd name="connsiteY1" fmla="*/ 75973 h 104955"/>
                  <a:gd name="connsiteX2" fmla="*/ 26059 w 91835"/>
                  <a:gd name="connsiteY2" fmla="*/ 75973 h 104955"/>
                  <a:gd name="connsiteX3" fmla="*/ 26059 w 91835"/>
                  <a:gd name="connsiteY3" fmla="*/ 13517 h 104955"/>
                  <a:gd name="connsiteX4" fmla="*/ 13517 w 91835"/>
                  <a:gd name="connsiteY4" fmla="*/ 13517 h 104955"/>
                  <a:gd name="connsiteX5" fmla="*/ 13517 w 91835"/>
                  <a:gd name="connsiteY5" fmla="*/ 96791 h 104955"/>
                  <a:gd name="connsiteX6" fmla="*/ 27253 w 91835"/>
                  <a:gd name="connsiteY6" fmla="*/ 96791 h 104955"/>
                  <a:gd name="connsiteX7" fmla="*/ 67857 w 91835"/>
                  <a:gd name="connsiteY7" fmla="*/ 34335 h 104955"/>
                  <a:gd name="connsiteX8" fmla="*/ 69051 w 91835"/>
                  <a:gd name="connsiteY8" fmla="*/ 34335 h 104955"/>
                  <a:gd name="connsiteX9" fmla="*/ 69051 w 91835"/>
                  <a:gd name="connsiteY9" fmla="*/ 96791 h 104955"/>
                  <a:gd name="connsiteX10" fmla="*/ 81593 w 91835"/>
                  <a:gd name="connsiteY10" fmla="*/ 96791 h 104955"/>
                  <a:gd name="connsiteX11" fmla="*/ 81593 w 91835"/>
                  <a:gd name="connsiteY11" fmla="*/ 13517 h 104955"/>
                  <a:gd name="connsiteX12" fmla="*/ 67857 w 91835"/>
                  <a:gd name="connsiteY12" fmla="*/ 13517 h 104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1835" h="104955">
                    <a:moveTo>
                      <a:pt x="67857" y="13517"/>
                    </a:moveTo>
                    <a:lnTo>
                      <a:pt x="27253" y="75973"/>
                    </a:lnTo>
                    <a:lnTo>
                      <a:pt x="26059" y="75973"/>
                    </a:lnTo>
                    <a:lnTo>
                      <a:pt x="26059" y="13517"/>
                    </a:lnTo>
                    <a:lnTo>
                      <a:pt x="13517" y="13517"/>
                    </a:lnTo>
                    <a:lnTo>
                      <a:pt x="13517" y="96791"/>
                    </a:lnTo>
                    <a:lnTo>
                      <a:pt x="27253" y="96791"/>
                    </a:lnTo>
                    <a:lnTo>
                      <a:pt x="67857" y="34335"/>
                    </a:lnTo>
                    <a:lnTo>
                      <a:pt x="69051" y="34335"/>
                    </a:lnTo>
                    <a:lnTo>
                      <a:pt x="69051" y="96791"/>
                    </a:lnTo>
                    <a:lnTo>
                      <a:pt x="81593" y="96791"/>
                    </a:lnTo>
                    <a:lnTo>
                      <a:pt x="81593" y="13517"/>
                    </a:lnTo>
                    <a:lnTo>
                      <a:pt x="67857" y="13517"/>
                    </a:lnTo>
                    <a:close/>
                  </a:path>
                </a:pathLst>
              </a:custGeom>
              <a:grpFill/>
              <a:ln w="130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160" name="Полилиния: фигура 159">
                <a:extLst>
                  <a:ext uri="{FF2B5EF4-FFF2-40B4-BE49-F238E27FC236}">
                    <a16:creationId xmlns:a16="http://schemas.microsoft.com/office/drawing/2014/main" id="{88C96BB1-A746-490C-A017-23F2AF5B2E23}"/>
                  </a:ext>
                </a:extLst>
              </p:cNvPr>
              <p:cNvSpPr/>
              <p:nvPr/>
            </p:nvSpPr>
            <p:spPr>
              <a:xfrm>
                <a:off x="1848545" y="246386"/>
                <a:ext cx="104955" cy="118074"/>
              </a:xfrm>
              <a:custGeom>
                <a:avLst/>
                <a:gdLst>
                  <a:gd name="connsiteX0" fmla="*/ 49359 w 104955"/>
                  <a:gd name="connsiteY0" fmla="*/ 24819 h 118074"/>
                  <a:gd name="connsiteX1" fmla="*/ 66677 w 104955"/>
                  <a:gd name="connsiteY1" fmla="*/ 24819 h 118074"/>
                  <a:gd name="connsiteX2" fmla="*/ 81003 w 104955"/>
                  <a:gd name="connsiteY2" fmla="*/ 85490 h 118074"/>
                  <a:gd name="connsiteX3" fmla="*/ 35020 w 104955"/>
                  <a:gd name="connsiteY3" fmla="*/ 85490 h 118074"/>
                  <a:gd name="connsiteX4" fmla="*/ 49359 w 104955"/>
                  <a:gd name="connsiteY4" fmla="*/ 24819 h 118074"/>
                  <a:gd name="connsiteX5" fmla="*/ 26059 w 104955"/>
                  <a:gd name="connsiteY5" fmla="*/ 96791 h 118074"/>
                  <a:gd name="connsiteX6" fmla="*/ 89964 w 104955"/>
                  <a:gd name="connsiteY6" fmla="*/ 96791 h 118074"/>
                  <a:gd name="connsiteX7" fmla="*/ 89964 w 104955"/>
                  <a:gd name="connsiteY7" fmla="*/ 111067 h 118074"/>
                  <a:gd name="connsiteX8" fmla="*/ 102506 w 104955"/>
                  <a:gd name="connsiteY8" fmla="*/ 111067 h 118074"/>
                  <a:gd name="connsiteX9" fmla="*/ 102506 w 104955"/>
                  <a:gd name="connsiteY9" fmla="*/ 85490 h 118074"/>
                  <a:gd name="connsiteX10" fmla="*/ 93545 w 104955"/>
                  <a:gd name="connsiteY10" fmla="*/ 85490 h 118074"/>
                  <a:gd name="connsiteX11" fmla="*/ 76228 w 104955"/>
                  <a:gd name="connsiteY11" fmla="*/ 13517 h 118074"/>
                  <a:gd name="connsiteX12" fmla="*/ 39795 w 104955"/>
                  <a:gd name="connsiteY12" fmla="*/ 13517 h 118074"/>
                  <a:gd name="connsiteX13" fmla="*/ 22477 w 104955"/>
                  <a:gd name="connsiteY13" fmla="*/ 85490 h 118074"/>
                  <a:gd name="connsiteX14" fmla="*/ 13517 w 104955"/>
                  <a:gd name="connsiteY14" fmla="*/ 85490 h 118074"/>
                  <a:gd name="connsiteX15" fmla="*/ 13517 w 104955"/>
                  <a:gd name="connsiteY15" fmla="*/ 111067 h 118074"/>
                  <a:gd name="connsiteX16" fmla="*/ 26059 w 104955"/>
                  <a:gd name="connsiteY16" fmla="*/ 111067 h 118074"/>
                  <a:gd name="connsiteX17" fmla="*/ 26059 w 104955"/>
                  <a:gd name="connsiteY17" fmla="*/ 96791 h 1180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04955" h="118074">
                    <a:moveTo>
                      <a:pt x="49359" y="24819"/>
                    </a:moveTo>
                    <a:lnTo>
                      <a:pt x="66677" y="24819"/>
                    </a:lnTo>
                    <a:lnTo>
                      <a:pt x="81003" y="85490"/>
                    </a:lnTo>
                    <a:lnTo>
                      <a:pt x="35020" y="85490"/>
                    </a:lnTo>
                    <a:lnTo>
                      <a:pt x="49359" y="24819"/>
                    </a:lnTo>
                    <a:close/>
                    <a:moveTo>
                      <a:pt x="26059" y="96791"/>
                    </a:moveTo>
                    <a:lnTo>
                      <a:pt x="89964" y="96791"/>
                    </a:lnTo>
                    <a:lnTo>
                      <a:pt x="89964" y="111067"/>
                    </a:lnTo>
                    <a:lnTo>
                      <a:pt x="102506" y="111067"/>
                    </a:lnTo>
                    <a:lnTo>
                      <a:pt x="102506" y="85490"/>
                    </a:lnTo>
                    <a:lnTo>
                      <a:pt x="93545" y="85490"/>
                    </a:lnTo>
                    <a:lnTo>
                      <a:pt x="76228" y="13517"/>
                    </a:lnTo>
                    <a:lnTo>
                      <a:pt x="39795" y="13517"/>
                    </a:lnTo>
                    <a:lnTo>
                      <a:pt x="22477" y="85490"/>
                    </a:lnTo>
                    <a:lnTo>
                      <a:pt x="13517" y="85490"/>
                    </a:lnTo>
                    <a:lnTo>
                      <a:pt x="13517" y="111067"/>
                    </a:lnTo>
                    <a:lnTo>
                      <a:pt x="26059" y="111067"/>
                    </a:lnTo>
                    <a:lnTo>
                      <a:pt x="26059" y="96791"/>
                    </a:lnTo>
                    <a:close/>
                  </a:path>
                </a:pathLst>
              </a:custGeom>
              <a:grpFill/>
              <a:ln w="130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161" name="Полилиния: фигура 160">
                <a:extLst>
                  <a:ext uri="{FF2B5EF4-FFF2-40B4-BE49-F238E27FC236}">
                    <a16:creationId xmlns:a16="http://schemas.microsoft.com/office/drawing/2014/main" id="{B3CA114A-C459-4101-A700-3AAAAFE41033}"/>
                  </a:ext>
                </a:extLst>
              </p:cNvPr>
              <p:cNvSpPr/>
              <p:nvPr/>
            </p:nvSpPr>
            <p:spPr>
              <a:xfrm>
                <a:off x="1965622" y="246386"/>
                <a:ext cx="78716" cy="104955"/>
              </a:xfrm>
              <a:custGeom>
                <a:avLst/>
                <a:gdLst>
                  <a:gd name="connsiteX0" fmla="*/ 75021 w 78716"/>
                  <a:gd name="connsiteY0" fmla="*/ 85490 h 104955"/>
                  <a:gd name="connsiteX1" fmla="*/ 26046 w 78716"/>
                  <a:gd name="connsiteY1" fmla="*/ 85490 h 104955"/>
                  <a:gd name="connsiteX2" fmla="*/ 26046 w 78716"/>
                  <a:gd name="connsiteY2" fmla="*/ 60507 h 104955"/>
                  <a:gd name="connsiteX3" fmla="*/ 64866 w 78716"/>
                  <a:gd name="connsiteY3" fmla="*/ 60507 h 104955"/>
                  <a:gd name="connsiteX4" fmla="*/ 64866 w 78716"/>
                  <a:gd name="connsiteY4" fmla="*/ 49206 h 104955"/>
                  <a:gd name="connsiteX5" fmla="*/ 26046 w 78716"/>
                  <a:gd name="connsiteY5" fmla="*/ 49206 h 104955"/>
                  <a:gd name="connsiteX6" fmla="*/ 26046 w 78716"/>
                  <a:gd name="connsiteY6" fmla="*/ 24819 h 104955"/>
                  <a:gd name="connsiteX7" fmla="*/ 75021 w 78716"/>
                  <a:gd name="connsiteY7" fmla="*/ 24819 h 104955"/>
                  <a:gd name="connsiteX8" fmla="*/ 75021 w 78716"/>
                  <a:gd name="connsiteY8" fmla="*/ 13517 h 104955"/>
                  <a:gd name="connsiteX9" fmla="*/ 13517 w 78716"/>
                  <a:gd name="connsiteY9" fmla="*/ 13517 h 104955"/>
                  <a:gd name="connsiteX10" fmla="*/ 13517 w 78716"/>
                  <a:gd name="connsiteY10" fmla="*/ 96791 h 104955"/>
                  <a:gd name="connsiteX11" fmla="*/ 75021 w 78716"/>
                  <a:gd name="connsiteY11" fmla="*/ 96791 h 104955"/>
                  <a:gd name="connsiteX12" fmla="*/ 75021 w 78716"/>
                  <a:gd name="connsiteY12" fmla="*/ 85490 h 104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78716" h="104955">
                    <a:moveTo>
                      <a:pt x="75021" y="85490"/>
                    </a:moveTo>
                    <a:lnTo>
                      <a:pt x="26046" y="85490"/>
                    </a:lnTo>
                    <a:lnTo>
                      <a:pt x="26046" y="60507"/>
                    </a:lnTo>
                    <a:lnTo>
                      <a:pt x="64866" y="60507"/>
                    </a:lnTo>
                    <a:lnTo>
                      <a:pt x="64866" y="49206"/>
                    </a:lnTo>
                    <a:lnTo>
                      <a:pt x="26046" y="49206"/>
                    </a:lnTo>
                    <a:lnTo>
                      <a:pt x="26046" y="24819"/>
                    </a:lnTo>
                    <a:lnTo>
                      <a:pt x="75021" y="24819"/>
                    </a:lnTo>
                    <a:lnTo>
                      <a:pt x="75021" y="13517"/>
                    </a:lnTo>
                    <a:lnTo>
                      <a:pt x="13517" y="13517"/>
                    </a:lnTo>
                    <a:lnTo>
                      <a:pt x="13517" y="96791"/>
                    </a:lnTo>
                    <a:lnTo>
                      <a:pt x="75021" y="96791"/>
                    </a:lnTo>
                    <a:lnTo>
                      <a:pt x="75021" y="85490"/>
                    </a:lnTo>
                    <a:close/>
                  </a:path>
                </a:pathLst>
              </a:custGeom>
              <a:grpFill/>
              <a:ln w="130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162" name="Полилиния: фигура 161">
                <a:extLst>
                  <a:ext uri="{FF2B5EF4-FFF2-40B4-BE49-F238E27FC236}">
                    <a16:creationId xmlns:a16="http://schemas.microsoft.com/office/drawing/2014/main" id="{647D9C0C-E6DD-4ADD-AA6F-23A3077230BA}"/>
                  </a:ext>
                </a:extLst>
              </p:cNvPr>
              <p:cNvSpPr/>
              <p:nvPr/>
            </p:nvSpPr>
            <p:spPr>
              <a:xfrm>
                <a:off x="2058232" y="246386"/>
                <a:ext cx="91836" cy="104955"/>
              </a:xfrm>
              <a:custGeom>
                <a:avLst/>
                <a:gdLst>
                  <a:gd name="connsiteX0" fmla="*/ 83391 w 91835"/>
                  <a:gd name="connsiteY0" fmla="*/ 43853 h 104955"/>
                  <a:gd name="connsiteX1" fmla="*/ 80990 w 91835"/>
                  <a:gd name="connsiteY1" fmla="*/ 32075 h 104955"/>
                  <a:gd name="connsiteX2" fmla="*/ 74063 w 91835"/>
                  <a:gd name="connsiteY2" fmla="*/ 22439 h 104955"/>
                  <a:gd name="connsiteX3" fmla="*/ 63554 w 91835"/>
                  <a:gd name="connsiteY3" fmla="*/ 15896 h 104955"/>
                  <a:gd name="connsiteX4" fmla="*/ 49936 w 91835"/>
                  <a:gd name="connsiteY4" fmla="*/ 13517 h 104955"/>
                  <a:gd name="connsiteX5" fmla="*/ 13517 w 91835"/>
                  <a:gd name="connsiteY5" fmla="*/ 13517 h 104955"/>
                  <a:gd name="connsiteX6" fmla="*/ 13517 w 91835"/>
                  <a:gd name="connsiteY6" fmla="*/ 96791 h 104955"/>
                  <a:gd name="connsiteX7" fmla="*/ 26059 w 91835"/>
                  <a:gd name="connsiteY7" fmla="*/ 96791 h 104955"/>
                  <a:gd name="connsiteX8" fmla="*/ 26059 w 91835"/>
                  <a:gd name="connsiteY8" fmla="*/ 74189 h 104955"/>
                  <a:gd name="connsiteX9" fmla="*/ 49936 w 91835"/>
                  <a:gd name="connsiteY9" fmla="*/ 74189 h 104955"/>
                  <a:gd name="connsiteX10" fmla="*/ 63554 w 91835"/>
                  <a:gd name="connsiteY10" fmla="*/ 71809 h 104955"/>
                  <a:gd name="connsiteX11" fmla="*/ 74063 w 91835"/>
                  <a:gd name="connsiteY11" fmla="*/ 65266 h 104955"/>
                  <a:gd name="connsiteX12" fmla="*/ 80990 w 91835"/>
                  <a:gd name="connsiteY12" fmla="*/ 55630 h 104955"/>
                  <a:gd name="connsiteX13" fmla="*/ 83391 w 91835"/>
                  <a:gd name="connsiteY13" fmla="*/ 43853 h 104955"/>
                  <a:gd name="connsiteX14" fmla="*/ 70849 w 91835"/>
                  <a:gd name="connsiteY14" fmla="*/ 43853 h 104955"/>
                  <a:gd name="connsiteX15" fmla="*/ 65352 w 91835"/>
                  <a:gd name="connsiteY15" fmla="*/ 57652 h 104955"/>
                  <a:gd name="connsiteX16" fmla="*/ 49936 w 91835"/>
                  <a:gd name="connsiteY16" fmla="*/ 62887 h 104955"/>
                  <a:gd name="connsiteX17" fmla="*/ 26059 w 91835"/>
                  <a:gd name="connsiteY17" fmla="*/ 62887 h 104955"/>
                  <a:gd name="connsiteX18" fmla="*/ 26059 w 91835"/>
                  <a:gd name="connsiteY18" fmla="*/ 24819 h 104955"/>
                  <a:gd name="connsiteX19" fmla="*/ 49936 w 91835"/>
                  <a:gd name="connsiteY19" fmla="*/ 24819 h 104955"/>
                  <a:gd name="connsiteX20" fmla="*/ 65352 w 91835"/>
                  <a:gd name="connsiteY20" fmla="*/ 30053 h 104955"/>
                  <a:gd name="connsiteX21" fmla="*/ 70849 w 91835"/>
                  <a:gd name="connsiteY21" fmla="*/ 43853 h 104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91835" h="104955">
                    <a:moveTo>
                      <a:pt x="83391" y="43853"/>
                    </a:moveTo>
                    <a:cubicBezTo>
                      <a:pt x="83391" y="39689"/>
                      <a:pt x="82551" y="35763"/>
                      <a:pt x="80990" y="32075"/>
                    </a:cubicBezTo>
                    <a:cubicBezTo>
                      <a:pt x="79324" y="28387"/>
                      <a:pt x="77054" y="25175"/>
                      <a:pt x="74063" y="22439"/>
                    </a:cubicBezTo>
                    <a:cubicBezTo>
                      <a:pt x="71085" y="19703"/>
                      <a:pt x="67621" y="17443"/>
                      <a:pt x="63554" y="15896"/>
                    </a:cubicBezTo>
                    <a:cubicBezTo>
                      <a:pt x="59382" y="14350"/>
                      <a:pt x="54843" y="13517"/>
                      <a:pt x="49936" y="13517"/>
                    </a:cubicBezTo>
                    <a:lnTo>
                      <a:pt x="13517" y="13517"/>
                    </a:lnTo>
                    <a:lnTo>
                      <a:pt x="13517" y="96791"/>
                    </a:lnTo>
                    <a:lnTo>
                      <a:pt x="26059" y="96791"/>
                    </a:lnTo>
                    <a:lnTo>
                      <a:pt x="26059" y="74189"/>
                    </a:lnTo>
                    <a:lnTo>
                      <a:pt x="49936" y="74189"/>
                    </a:lnTo>
                    <a:cubicBezTo>
                      <a:pt x="54843" y="74189"/>
                      <a:pt x="59382" y="73356"/>
                      <a:pt x="63554" y="71809"/>
                    </a:cubicBezTo>
                    <a:cubicBezTo>
                      <a:pt x="67621" y="70262"/>
                      <a:pt x="71085" y="68002"/>
                      <a:pt x="74063" y="65266"/>
                    </a:cubicBezTo>
                    <a:cubicBezTo>
                      <a:pt x="77054" y="62530"/>
                      <a:pt x="79324" y="59318"/>
                      <a:pt x="80990" y="55630"/>
                    </a:cubicBezTo>
                    <a:cubicBezTo>
                      <a:pt x="82551" y="51942"/>
                      <a:pt x="83391" y="48016"/>
                      <a:pt x="83391" y="43853"/>
                    </a:cubicBezTo>
                    <a:close/>
                    <a:moveTo>
                      <a:pt x="70849" y="43853"/>
                    </a:moveTo>
                    <a:cubicBezTo>
                      <a:pt x="70849" y="49563"/>
                      <a:pt x="69051" y="54202"/>
                      <a:pt x="65352" y="57652"/>
                    </a:cubicBezTo>
                    <a:cubicBezTo>
                      <a:pt x="61652" y="61102"/>
                      <a:pt x="56509" y="62887"/>
                      <a:pt x="49936" y="62887"/>
                    </a:cubicBezTo>
                    <a:lnTo>
                      <a:pt x="26059" y="62887"/>
                    </a:lnTo>
                    <a:lnTo>
                      <a:pt x="26059" y="24819"/>
                    </a:lnTo>
                    <a:lnTo>
                      <a:pt x="49936" y="24819"/>
                    </a:lnTo>
                    <a:cubicBezTo>
                      <a:pt x="56509" y="24819"/>
                      <a:pt x="61652" y="26603"/>
                      <a:pt x="65352" y="30053"/>
                    </a:cubicBezTo>
                    <a:cubicBezTo>
                      <a:pt x="69051" y="33503"/>
                      <a:pt x="70849" y="38142"/>
                      <a:pt x="70849" y="43853"/>
                    </a:cubicBezTo>
                    <a:close/>
                  </a:path>
                </a:pathLst>
              </a:custGeom>
              <a:grpFill/>
              <a:ln w="130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163" name="Полилиния: фигура 162">
                <a:extLst>
                  <a:ext uri="{FF2B5EF4-FFF2-40B4-BE49-F238E27FC236}">
                    <a16:creationId xmlns:a16="http://schemas.microsoft.com/office/drawing/2014/main" id="{F1D31973-915A-4CE7-B9D7-520020D7C74A}"/>
                  </a:ext>
                </a:extLst>
              </p:cNvPr>
              <p:cNvSpPr/>
              <p:nvPr/>
            </p:nvSpPr>
            <p:spPr>
              <a:xfrm>
                <a:off x="2160983" y="246386"/>
                <a:ext cx="104955" cy="104955"/>
              </a:xfrm>
              <a:custGeom>
                <a:avLst/>
                <a:gdLst>
                  <a:gd name="connsiteX0" fmla="*/ 45174 w 104955"/>
                  <a:gd name="connsiteY0" fmla="*/ 85490 h 104955"/>
                  <a:gd name="connsiteX1" fmla="*/ 26059 w 104955"/>
                  <a:gd name="connsiteY1" fmla="*/ 85490 h 104955"/>
                  <a:gd name="connsiteX2" fmla="*/ 26059 w 104955"/>
                  <a:gd name="connsiteY2" fmla="*/ 52180 h 104955"/>
                  <a:gd name="connsiteX3" fmla="*/ 45174 w 104955"/>
                  <a:gd name="connsiteY3" fmla="*/ 52180 h 104955"/>
                  <a:gd name="connsiteX4" fmla="*/ 53059 w 104955"/>
                  <a:gd name="connsiteY4" fmla="*/ 53370 h 104955"/>
                  <a:gd name="connsiteX5" fmla="*/ 59264 w 104955"/>
                  <a:gd name="connsiteY5" fmla="*/ 56938 h 104955"/>
                  <a:gd name="connsiteX6" fmla="*/ 63449 w 104955"/>
                  <a:gd name="connsiteY6" fmla="*/ 62173 h 104955"/>
                  <a:gd name="connsiteX7" fmla="*/ 64879 w 104955"/>
                  <a:gd name="connsiteY7" fmla="*/ 68835 h 104955"/>
                  <a:gd name="connsiteX8" fmla="*/ 63449 w 104955"/>
                  <a:gd name="connsiteY8" fmla="*/ 75377 h 104955"/>
                  <a:gd name="connsiteX9" fmla="*/ 59264 w 104955"/>
                  <a:gd name="connsiteY9" fmla="*/ 80731 h 104955"/>
                  <a:gd name="connsiteX10" fmla="*/ 53059 w 104955"/>
                  <a:gd name="connsiteY10" fmla="*/ 84180 h 104955"/>
                  <a:gd name="connsiteX11" fmla="*/ 45174 w 104955"/>
                  <a:gd name="connsiteY11" fmla="*/ 85490 h 104955"/>
                  <a:gd name="connsiteX12" fmla="*/ 77421 w 104955"/>
                  <a:gd name="connsiteY12" fmla="*/ 68835 h 104955"/>
                  <a:gd name="connsiteX13" fmla="*/ 75152 w 104955"/>
                  <a:gd name="connsiteY13" fmla="*/ 57890 h 104955"/>
                  <a:gd name="connsiteX14" fmla="*/ 68697 w 104955"/>
                  <a:gd name="connsiteY14" fmla="*/ 49087 h 104955"/>
                  <a:gd name="connsiteX15" fmla="*/ 58543 w 104955"/>
                  <a:gd name="connsiteY15" fmla="*/ 43020 h 104955"/>
                  <a:gd name="connsiteX16" fmla="*/ 45174 w 104955"/>
                  <a:gd name="connsiteY16" fmla="*/ 40878 h 104955"/>
                  <a:gd name="connsiteX17" fmla="*/ 26059 w 104955"/>
                  <a:gd name="connsiteY17" fmla="*/ 40878 h 104955"/>
                  <a:gd name="connsiteX18" fmla="*/ 26059 w 104955"/>
                  <a:gd name="connsiteY18" fmla="*/ 13517 h 104955"/>
                  <a:gd name="connsiteX19" fmla="*/ 13517 w 104955"/>
                  <a:gd name="connsiteY19" fmla="*/ 13517 h 104955"/>
                  <a:gd name="connsiteX20" fmla="*/ 13517 w 104955"/>
                  <a:gd name="connsiteY20" fmla="*/ 96791 h 104955"/>
                  <a:gd name="connsiteX21" fmla="*/ 45174 w 104955"/>
                  <a:gd name="connsiteY21" fmla="*/ 96791 h 104955"/>
                  <a:gd name="connsiteX22" fmla="*/ 58543 w 104955"/>
                  <a:gd name="connsiteY22" fmla="*/ 94530 h 104955"/>
                  <a:gd name="connsiteX23" fmla="*/ 68697 w 104955"/>
                  <a:gd name="connsiteY23" fmla="*/ 88582 h 104955"/>
                  <a:gd name="connsiteX24" fmla="*/ 75152 w 104955"/>
                  <a:gd name="connsiteY24" fmla="*/ 79661 h 104955"/>
                  <a:gd name="connsiteX25" fmla="*/ 77421 w 104955"/>
                  <a:gd name="connsiteY25" fmla="*/ 68835 h 104955"/>
                  <a:gd name="connsiteX26" fmla="*/ 101312 w 104955"/>
                  <a:gd name="connsiteY26" fmla="*/ 96791 h 104955"/>
                  <a:gd name="connsiteX27" fmla="*/ 101312 w 104955"/>
                  <a:gd name="connsiteY27" fmla="*/ 13517 h 104955"/>
                  <a:gd name="connsiteX28" fmla="*/ 88770 w 104955"/>
                  <a:gd name="connsiteY28" fmla="*/ 13517 h 104955"/>
                  <a:gd name="connsiteX29" fmla="*/ 88770 w 104955"/>
                  <a:gd name="connsiteY29" fmla="*/ 96791 h 104955"/>
                  <a:gd name="connsiteX30" fmla="*/ 101312 w 104955"/>
                  <a:gd name="connsiteY30" fmla="*/ 96791 h 104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104955" h="104955">
                    <a:moveTo>
                      <a:pt x="45174" y="85490"/>
                    </a:moveTo>
                    <a:lnTo>
                      <a:pt x="26059" y="85490"/>
                    </a:lnTo>
                    <a:lnTo>
                      <a:pt x="26059" y="52180"/>
                    </a:lnTo>
                    <a:lnTo>
                      <a:pt x="45174" y="52180"/>
                    </a:lnTo>
                    <a:cubicBezTo>
                      <a:pt x="48034" y="52180"/>
                      <a:pt x="50671" y="52537"/>
                      <a:pt x="53059" y="53370"/>
                    </a:cubicBezTo>
                    <a:cubicBezTo>
                      <a:pt x="55446" y="54202"/>
                      <a:pt x="57467" y="55392"/>
                      <a:pt x="59264" y="56938"/>
                    </a:cubicBezTo>
                    <a:cubicBezTo>
                      <a:pt x="61061" y="58485"/>
                      <a:pt x="62374" y="60150"/>
                      <a:pt x="63449" y="62173"/>
                    </a:cubicBezTo>
                    <a:cubicBezTo>
                      <a:pt x="64407" y="64195"/>
                      <a:pt x="64879" y="66456"/>
                      <a:pt x="64879" y="68835"/>
                    </a:cubicBezTo>
                    <a:cubicBezTo>
                      <a:pt x="64879" y="71215"/>
                      <a:pt x="64407" y="73356"/>
                      <a:pt x="63449" y="75377"/>
                    </a:cubicBezTo>
                    <a:cubicBezTo>
                      <a:pt x="62374" y="77400"/>
                      <a:pt x="61061" y="79185"/>
                      <a:pt x="59264" y="80731"/>
                    </a:cubicBezTo>
                    <a:cubicBezTo>
                      <a:pt x="57467" y="82278"/>
                      <a:pt x="55446" y="83349"/>
                      <a:pt x="53059" y="84180"/>
                    </a:cubicBezTo>
                    <a:cubicBezTo>
                      <a:pt x="50671" y="85014"/>
                      <a:pt x="48034" y="85490"/>
                      <a:pt x="45174" y="85490"/>
                    </a:cubicBezTo>
                    <a:close/>
                    <a:moveTo>
                      <a:pt x="77421" y="68835"/>
                    </a:moveTo>
                    <a:cubicBezTo>
                      <a:pt x="77421" y="64909"/>
                      <a:pt x="76700" y="61340"/>
                      <a:pt x="75152" y="57890"/>
                    </a:cubicBezTo>
                    <a:cubicBezTo>
                      <a:pt x="73604" y="54559"/>
                      <a:pt x="71452" y="51585"/>
                      <a:pt x="68697" y="49087"/>
                    </a:cubicBezTo>
                    <a:cubicBezTo>
                      <a:pt x="65955" y="46589"/>
                      <a:pt x="62491" y="44566"/>
                      <a:pt x="58543" y="43020"/>
                    </a:cubicBezTo>
                    <a:cubicBezTo>
                      <a:pt x="54607" y="41592"/>
                      <a:pt x="50067" y="40878"/>
                      <a:pt x="45174" y="40878"/>
                    </a:cubicBezTo>
                    <a:lnTo>
                      <a:pt x="26059" y="40878"/>
                    </a:lnTo>
                    <a:lnTo>
                      <a:pt x="26059" y="13517"/>
                    </a:lnTo>
                    <a:lnTo>
                      <a:pt x="13517" y="13517"/>
                    </a:lnTo>
                    <a:lnTo>
                      <a:pt x="13517" y="96791"/>
                    </a:lnTo>
                    <a:lnTo>
                      <a:pt x="45174" y="96791"/>
                    </a:lnTo>
                    <a:cubicBezTo>
                      <a:pt x="50067" y="96791"/>
                      <a:pt x="54607" y="96077"/>
                      <a:pt x="58543" y="94530"/>
                    </a:cubicBezTo>
                    <a:cubicBezTo>
                      <a:pt x="62491" y="93103"/>
                      <a:pt x="65955" y="91081"/>
                      <a:pt x="68697" y="88582"/>
                    </a:cubicBezTo>
                    <a:cubicBezTo>
                      <a:pt x="71452" y="86084"/>
                      <a:pt x="73604" y="83110"/>
                      <a:pt x="75152" y="79661"/>
                    </a:cubicBezTo>
                    <a:cubicBezTo>
                      <a:pt x="76700" y="76330"/>
                      <a:pt x="77421" y="72760"/>
                      <a:pt x="77421" y="68835"/>
                    </a:cubicBezTo>
                    <a:close/>
                    <a:moveTo>
                      <a:pt x="101312" y="96791"/>
                    </a:moveTo>
                    <a:lnTo>
                      <a:pt x="101312" y="13517"/>
                    </a:lnTo>
                    <a:lnTo>
                      <a:pt x="88770" y="13517"/>
                    </a:lnTo>
                    <a:lnTo>
                      <a:pt x="88770" y="96791"/>
                    </a:lnTo>
                    <a:lnTo>
                      <a:pt x="101312" y="96791"/>
                    </a:lnTo>
                    <a:close/>
                  </a:path>
                </a:pathLst>
              </a:custGeom>
              <a:grpFill/>
              <a:ln w="130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164" name="Полилиния: фигура 163">
                <a:extLst>
                  <a:ext uri="{FF2B5EF4-FFF2-40B4-BE49-F238E27FC236}">
                    <a16:creationId xmlns:a16="http://schemas.microsoft.com/office/drawing/2014/main" id="{074B7A4F-6074-4194-BB8A-EEF7B65AEBCC}"/>
                  </a:ext>
                </a:extLst>
              </p:cNvPr>
              <p:cNvSpPr/>
              <p:nvPr/>
            </p:nvSpPr>
            <p:spPr>
              <a:xfrm>
                <a:off x="1649643" y="382343"/>
                <a:ext cx="91836" cy="118074"/>
              </a:xfrm>
              <a:custGeom>
                <a:avLst/>
                <a:gdLst>
                  <a:gd name="connsiteX0" fmla="*/ 13517 w 91835"/>
                  <a:gd name="connsiteY0" fmla="*/ 96791 h 118074"/>
                  <a:gd name="connsiteX1" fmla="*/ 75627 w 91835"/>
                  <a:gd name="connsiteY1" fmla="*/ 96791 h 118074"/>
                  <a:gd name="connsiteX2" fmla="*/ 75627 w 91835"/>
                  <a:gd name="connsiteY2" fmla="*/ 111067 h 118074"/>
                  <a:gd name="connsiteX3" fmla="*/ 88169 w 91835"/>
                  <a:gd name="connsiteY3" fmla="*/ 111067 h 118074"/>
                  <a:gd name="connsiteX4" fmla="*/ 88169 w 91835"/>
                  <a:gd name="connsiteY4" fmla="*/ 85490 h 118074"/>
                  <a:gd name="connsiteX5" fmla="*/ 78613 w 91835"/>
                  <a:gd name="connsiteY5" fmla="*/ 85490 h 118074"/>
                  <a:gd name="connsiteX6" fmla="*/ 78613 w 91835"/>
                  <a:gd name="connsiteY6" fmla="*/ 13517 h 118074"/>
                  <a:gd name="connsiteX7" fmla="*/ 66072 w 91835"/>
                  <a:gd name="connsiteY7" fmla="*/ 13517 h 118074"/>
                  <a:gd name="connsiteX8" fmla="*/ 66072 w 91835"/>
                  <a:gd name="connsiteY8" fmla="*/ 85490 h 118074"/>
                  <a:gd name="connsiteX9" fmla="*/ 26058 w 91835"/>
                  <a:gd name="connsiteY9" fmla="*/ 85490 h 118074"/>
                  <a:gd name="connsiteX10" fmla="*/ 26058 w 91835"/>
                  <a:gd name="connsiteY10" fmla="*/ 13517 h 118074"/>
                  <a:gd name="connsiteX11" fmla="*/ 13517 w 91835"/>
                  <a:gd name="connsiteY11" fmla="*/ 13517 h 118074"/>
                  <a:gd name="connsiteX12" fmla="*/ 13517 w 91835"/>
                  <a:gd name="connsiteY12" fmla="*/ 96791 h 1180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1835" h="118074">
                    <a:moveTo>
                      <a:pt x="13517" y="96791"/>
                    </a:moveTo>
                    <a:lnTo>
                      <a:pt x="75627" y="96791"/>
                    </a:lnTo>
                    <a:lnTo>
                      <a:pt x="75627" y="111067"/>
                    </a:lnTo>
                    <a:lnTo>
                      <a:pt x="88169" y="111067"/>
                    </a:lnTo>
                    <a:lnTo>
                      <a:pt x="88169" y="85490"/>
                    </a:lnTo>
                    <a:lnTo>
                      <a:pt x="78613" y="85490"/>
                    </a:lnTo>
                    <a:lnTo>
                      <a:pt x="78613" y="13517"/>
                    </a:lnTo>
                    <a:lnTo>
                      <a:pt x="66072" y="13517"/>
                    </a:lnTo>
                    <a:lnTo>
                      <a:pt x="66072" y="85490"/>
                    </a:lnTo>
                    <a:lnTo>
                      <a:pt x="26058" y="85490"/>
                    </a:lnTo>
                    <a:lnTo>
                      <a:pt x="26058" y="13517"/>
                    </a:lnTo>
                    <a:lnTo>
                      <a:pt x="13517" y="13517"/>
                    </a:lnTo>
                    <a:lnTo>
                      <a:pt x="13517" y="96791"/>
                    </a:lnTo>
                    <a:close/>
                  </a:path>
                </a:pathLst>
              </a:custGeom>
              <a:grpFill/>
              <a:ln w="130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165" name="Полилиния: фигура 164">
                <a:extLst>
                  <a:ext uri="{FF2B5EF4-FFF2-40B4-BE49-F238E27FC236}">
                    <a16:creationId xmlns:a16="http://schemas.microsoft.com/office/drawing/2014/main" id="{EB026508-7711-4809-B958-2B6545AEE3DF}"/>
                  </a:ext>
                </a:extLst>
              </p:cNvPr>
              <p:cNvSpPr/>
              <p:nvPr/>
            </p:nvSpPr>
            <p:spPr>
              <a:xfrm>
                <a:off x="1753573" y="382343"/>
                <a:ext cx="91836" cy="104955"/>
              </a:xfrm>
              <a:custGeom>
                <a:avLst/>
                <a:gdLst>
                  <a:gd name="connsiteX0" fmla="*/ 67858 w 91835"/>
                  <a:gd name="connsiteY0" fmla="*/ 13517 h 104955"/>
                  <a:gd name="connsiteX1" fmla="*/ 27253 w 91835"/>
                  <a:gd name="connsiteY1" fmla="*/ 75973 h 104955"/>
                  <a:gd name="connsiteX2" fmla="*/ 26046 w 91835"/>
                  <a:gd name="connsiteY2" fmla="*/ 75973 h 104955"/>
                  <a:gd name="connsiteX3" fmla="*/ 26046 w 91835"/>
                  <a:gd name="connsiteY3" fmla="*/ 13517 h 104955"/>
                  <a:gd name="connsiteX4" fmla="*/ 13517 w 91835"/>
                  <a:gd name="connsiteY4" fmla="*/ 13517 h 104955"/>
                  <a:gd name="connsiteX5" fmla="*/ 13517 w 91835"/>
                  <a:gd name="connsiteY5" fmla="*/ 96791 h 104955"/>
                  <a:gd name="connsiteX6" fmla="*/ 27253 w 91835"/>
                  <a:gd name="connsiteY6" fmla="*/ 96791 h 104955"/>
                  <a:gd name="connsiteX7" fmla="*/ 67858 w 91835"/>
                  <a:gd name="connsiteY7" fmla="*/ 34336 h 104955"/>
                  <a:gd name="connsiteX8" fmla="*/ 69051 w 91835"/>
                  <a:gd name="connsiteY8" fmla="*/ 34336 h 104955"/>
                  <a:gd name="connsiteX9" fmla="*/ 69051 w 91835"/>
                  <a:gd name="connsiteY9" fmla="*/ 96791 h 104955"/>
                  <a:gd name="connsiteX10" fmla="*/ 81593 w 91835"/>
                  <a:gd name="connsiteY10" fmla="*/ 96791 h 104955"/>
                  <a:gd name="connsiteX11" fmla="*/ 81593 w 91835"/>
                  <a:gd name="connsiteY11" fmla="*/ 13517 h 104955"/>
                  <a:gd name="connsiteX12" fmla="*/ 67858 w 91835"/>
                  <a:gd name="connsiteY12" fmla="*/ 13517 h 104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1835" h="104955">
                    <a:moveTo>
                      <a:pt x="67858" y="13517"/>
                    </a:moveTo>
                    <a:lnTo>
                      <a:pt x="27253" y="75973"/>
                    </a:lnTo>
                    <a:lnTo>
                      <a:pt x="26046" y="75973"/>
                    </a:lnTo>
                    <a:lnTo>
                      <a:pt x="26046" y="13517"/>
                    </a:lnTo>
                    <a:lnTo>
                      <a:pt x="13517" y="13517"/>
                    </a:lnTo>
                    <a:lnTo>
                      <a:pt x="13517" y="96791"/>
                    </a:lnTo>
                    <a:lnTo>
                      <a:pt x="27253" y="96791"/>
                    </a:lnTo>
                    <a:lnTo>
                      <a:pt x="67858" y="34336"/>
                    </a:lnTo>
                    <a:lnTo>
                      <a:pt x="69051" y="34336"/>
                    </a:lnTo>
                    <a:lnTo>
                      <a:pt x="69051" y="96791"/>
                    </a:lnTo>
                    <a:lnTo>
                      <a:pt x="81593" y="96791"/>
                    </a:lnTo>
                    <a:lnTo>
                      <a:pt x="81593" y="13517"/>
                    </a:lnTo>
                    <a:lnTo>
                      <a:pt x="67858" y="13517"/>
                    </a:lnTo>
                    <a:close/>
                  </a:path>
                </a:pathLst>
              </a:custGeom>
              <a:grpFill/>
              <a:ln w="130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166" name="Полилиния: фигура 165">
                <a:extLst>
                  <a:ext uri="{FF2B5EF4-FFF2-40B4-BE49-F238E27FC236}">
                    <a16:creationId xmlns:a16="http://schemas.microsoft.com/office/drawing/2014/main" id="{E06ADACE-E854-47F7-9051-21B7D95B4197}"/>
                  </a:ext>
                </a:extLst>
              </p:cNvPr>
              <p:cNvSpPr/>
              <p:nvPr/>
            </p:nvSpPr>
            <p:spPr>
              <a:xfrm>
                <a:off x="1853294" y="377585"/>
                <a:ext cx="118074" cy="118074"/>
              </a:xfrm>
              <a:custGeom>
                <a:avLst/>
                <a:gdLst>
                  <a:gd name="connsiteX0" fmla="*/ 57113 w 118074"/>
                  <a:gd name="connsiteY0" fmla="*/ 33146 h 118074"/>
                  <a:gd name="connsiteX1" fmla="*/ 57113 w 118074"/>
                  <a:gd name="connsiteY1" fmla="*/ 86680 h 118074"/>
                  <a:gd name="connsiteX2" fmla="*/ 43980 w 118074"/>
                  <a:gd name="connsiteY2" fmla="*/ 84300 h 118074"/>
                  <a:gd name="connsiteX3" fmla="*/ 34180 w 118074"/>
                  <a:gd name="connsiteY3" fmla="*/ 78708 h 118074"/>
                  <a:gd name="connsiteX4" fmla="*/ 28211 w 118074"/>
                  <a:gd name="connsiteY4" fmla="*/ 70262 h 118074"/>
                  <a:gd name="connsiteX5" fmla="*/ 26059 w 118074"/>
                  <a:gd name="connsiteY5" fmla="*/ 59912 h 118074"/>
                  <a:gd name="connsiteX6" fmla="*/ 28211 w 118074"/>
                  <a:gd name="connsiteY6" fmla="*/ 49562 h 118074"/>
                  <a:gd name="connsiteX7" fmla="*/ 34180 w 118074"/>
                  <a:gd name="connsiteY7" fmla="*/ 41236 h 118074"/>
                  <a:gd name="connsiteX8" fmla="*/ 43980 w 118074"/>
                  <a:gd name="connsiteY8" fmla="*/ 35526 h 118074"/>
                  <a:gd name="connsiteX9" fmla="*/ 57113 w 118074"/>
                  <a:gd name="connsiteY9" fmla="*/ 33146 h 118074"/>
                  <a:gd name="connsiteX10" fmla="*/ 69655 w 118074"/>
                  <a:gd name="connsiteY10" fmla="*/ 86680 h 118074"/>
                  <a:gd name="connsiteX11" fmla="*/ 69655 w 118074"/>
                  <a:gd name="connsiteY11" fmla="*/ 33146 h 118074"/>
                  <a:gd name="connsiteX12" fmla="*/ 82918 w 118074"/>
                  <a:gd name="connsiteY12" fmla="*/ 35526 h 118074"/>
                  <a:gd name="connsiteX13" fmla="*/ 92587 w 118074"/>
                  <a:gd name="connsiteY13" fmla="*/ 41236 h 118074"/>
                  <a:gd name="connsiteX14" fmla="*/ 98688 w 118074"/>
                  <a:gd name="connsiteY14" fmla="*/ 49562 h 118074"/>
                  <a:gd name="connsiteX15" fmla="*/ 100708 w 118074"/>
                  <a:gd name="connsiteY15" fmla="*/ 59912 h 118074"/>
                  <a:gd name="connsiteX16" fmla="*/ 98688 w 118074"/>
                  <a:gd name="connsiteY16" fmla="*/ 70262 h 118074"/>
                  <a:gd name="connsiteX17" fmla="*/ 92587 w 118074"/>
                  <a:gd name="connsiteY17" fmla="*/ 78708 h 118074"/>
                  <a:gd name="connsiteX18" fmla="*/ 82918 w 118074"/>
                  <a:gd name="connsiteY18" fmla="*/ 84300 h 118074"/>
                  <a:gd name="connsiteX19" fmla="*/ 69655 w 118074"/>
                  <a:gd name="connsiteY19" fmla="*/ 86680 h 118074"/>
                  <a:gd name="connsiteX20" fmla="*/ 69655 w 118074"/>
                  <a:gd name="connsiteY20" fmla="*/ 106309 h 118074"/>
                  <a:gd name="connsiteX21" fmla="*/ 69655 w 118074"/>
                  <a:gd name="connsiteY21" fmla="*/ 97981 h 118074"/>
                  <a:gd name="connsiteX22" fmla="*/ 87576 w 118074"/>
                  <a:gd name="connsiteY22" fmla="*/ 94530 h 118074"/>
                  <a:gd name="connsiteX23" fmla="*/ 101312 w 118074"/>
                  <a:gd name="connsiteY23" fmla="*/ 86204 h 118074"/>
                  <a:gd name="connsiteX24" fmla="*/ 110154 w 118074"/>
                  <a:gd name="connsiteY24" fmla="*/ 74307 h 118074"/>
                  <a:gd name="connsiteX25" fmla="*/ 113250 w 118074"/>
                  <a:gd name="connsiteY25" fmla="*/ 59912 h 118074"/>
                  <a:gd name="connsiteX26" fmla="*/ 110154 w 118074"/>
                  <a:gd name="connsiteY26" fmla="*/ 45518 h 118074"/>
                  <a:gd name="connsiteX27" fmla="*/ 101312 w 118074"/>
                  <a:gd name="connsiteY27" fmla="*/ 33503 h 118074"/>
                  <a:gd name="connsiteX28" fmla="*/ 87576 w 118074"/>
                  <a:gd name="connsiteY28" fmla="*/ 25176 h 118074"/>
                  <a:gd name="connsiteX29" fmla="*/ 69655 w 118074"/>
                  <a:gd name="connsiteY29" fmla="*/ 21845 h 118074"/>
                  <a:gd name="connsiteX30" fmla="*/ 69655 w 118074"/>
                  <a:gd name="connsiteY30" fmla="*/ 13517 h 118074"/>
                  <a:gd name="connsiteX31" fmla="*/ 57113 w 118074"/>
                  <a:gd name="connsiteY31" fmla="*/ 13517 h 118074"/>
                  <a:gd name="connsiteX32" fmla="*/ 57113 w 118074"/>
                  <a:gd name="connsiteY32" fmla="*/ 21845 h 118074"/>
                  <a:gd name="connsiteX33" fmla="*/ 39205 w 118074"/>
                  <a:gd name="connsiteY33" fmla="*/ 25176 h 118074"/>
                  <a:gd name="connsiteX34" fmla="*/ 25469 w 118074"/>
                  <a:gd name="connsiteY34" fmla="*/ 33503 h 118074"/>
                  <a:gd name="connsiteX35" fmla="*/ 16626 w 118074"/>
                  <a:gd name="connsiteY35" fmla="*/ 45518 h 118074"/>
                  <a:gd name="connsiteX36" fmla="*/ 13517 w 118074"/>
                  <a:gd name="connsiteY36" fmla="*/ 59912 h 118074"/>
                  <a:gd name="connsiteX37" fmla="*/ 16626 w 118074"/>
                  <a:gd name="connsiteY37" fmla="*/ 74307 h 118074"/>
                  <a:gd name="connsiteX38" fmla="*/ 25469 w 118074"/>
                  <a:gd name="connsiteY38" fmla="*/ 86204 h 118074"/>
                  <a:gd name="connsiteX39" fmla="*/ 39205 w 118074"/>
                  <a:gd name="connsiteY39" fmla="*/ 94530 h 118074"/>
                  <a:gd name="connsiteX40" fmla="*/ 57113 w 118074"/>
                  <a:gd name="connsiteY40" fmla="*/ 97981 h 118074"/>
                  <a:gd name="connsiteX41" fmla="*/ 57113 w 118074"/>
                  <a:gd name="connsiteY41" fmla="*/ 106309 h 118074"/>
                  <a:gd name="connsiteX42" fmla="*/ 69655 w 118074"/>
                  <a:gd name="connsiteY42" fmla="*/ 106309 h 1180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</a:cxnLst>
                <a:rect l="l" t="t" r="r" b="b"/>
                <a:pathLst>
                  <a:path w="118074" h="118074">
                    <a:moveTo>
                      <a:pt x="57113" y="33146"/>
                    </a:moveTo>
                    <a:lnTo>
                      <a:pt x="57113" y="86680"/>
                    </a:lnTo>
                    <a:cubicBezTo>
                      <a:pt x="52219" y="86560"/>
                      <a:pt x="47798" y="85727"/>
                      <a:pt x="43980" y="84300"/>
                    </a:cubicBezTo>
                    <a:cubicBezTo>
                      <a:pt x="40031" y="82992"/>
                      <a:pt x="36817" y="81088"/>
                      <a:pt x="34180" y="78708"/>
                    </a:cubicBezTo>
                    <a:cubicBezTo>
                      <a:pt x="31556" y="76330"/>
                      <a:pt x="29523" y="73475"/>
                      <a:pt x="28211" y="70262"/>
                    </a:cubicBezTo>
                    <a:cubicBezTo>
                      <a:pt x="26781" y="67051"/>
                      <a:pt x="26059" y="63600"/>
                      <a:pt x="26059" y="59912"/>
                    </a:cubicBezTo>
                    <a:cubicBezTo>
                      <a:pt x="26059" y="56224"/>
                      <a:pt x="26781" y="52775"/>
                      <a:pt x="28211" y="49562"/>
                    </a:cubicBezTo>
                    <a:cubicBezTo>
                      <a:pt x="29523" y="46351"/>
                      <a:pt x="31556" y="43615"/>
                      <a:pt x="34180" y="41236"/>
                    </a:cubicBezTo>
                    <a:cubicBezTo>
                      <a:pt x="36817" y="38856"/>
                      <a:pt x="40031" y="36953"/>
                      <a:pt x="43980" y="35526"/>
                    </a:cubicBezTo>
                    <a:cubicBezTo>
                      <a:pt x="47798" y="34097"/>
                      <a:pt x="52219" y="33266"/>
                      <a:pt x="57113" y="33146"/>
                    </a:cubicBezTo>
                    <a:close/>
                    <a:moveTo>
                      <a:pt x="69655" y="86680"/>
                    </a:moveTo>
                    <a:lnTo>
                      <a:pt x="69655" y="33146"/>
                    </a:lnTo>
                    <a:cubicBezTo>
                      <a:pt x="74561" y="33266"/>
                      <a:pt x="78970" y="34097"/>
                      <a:pt x="82918" y="35526"/>
                    </a:cubicBezTo>
                    <a:cubicBezTo>
                      <a:pt x="86736" y="36953"/>
                      <a:pt x="89964" y="38856"/>
                      <a:pt x="92587" y="41236"/>
                    </a:cubicBezTo>
                    <a:cubicBezTo>
                      <a:pt x="95224" y="43615"/>
                      <a:pt x="97245" y="46351"/>
                      <a:pt x="98688" y="49562"/>
                    </a:cubicBezTo>
                    <a:cubicBezTo>
                      <a:pt x="100000" y="52775"/>
                      <a:pt x="100708" y="56224"/>
                      <a:pt x="100708" y="59912"/>
                    </a:cubicBezTo>
                    <a:cubicBezTo>
                      <a:pt x="100708" y="63600"/>
                      <a:pt x="100000" y="67051"/>
                      <a:pt x="98688" y="70262"/>
                    </a:cubicBezTo>
                    <a:cubicBezTo>
                      <a:pt x="97245" y="73475"/>
                      <a:pt x="95224" y="76330"/>
                      <a:pt x="92587" y="78708"/>
                    </a:cubicBezTo>
                    <a:cubicBezTo>
                      <a:pt x="89964" y="81088"/>
                      <a:pt x="86736" y="82992"/>
                      <a:pt x="82918" y="84300"/>
                    </a:cubicBezTo>
                    <a:cubicBezTo>
                      <a:pt x="78970" y="85727"/>
                      <a:pt x="74561" y="86560"/>
                      <a:pt x="69655" y="86680"/>
                    </a:cubicBezTo>
                    <a:close/>
                    <a:moveTo>
                      <a:pt x="69655" y="106309"/>
                    </a:moveTo>
                    <a:lnTo>
                      <a:pt x="69655" y="97981"/>
                    </a:lnTo>
                    <a:cubicBezTo>
                      <a:pt x="76228" y="97861"/>
                      <a:pt x="82197" y="96673"/>
                      <a:pt x="87576" y="94530"/>
                    </a:cubicBezTo>
                    <a:cubicBezTo>
                      <a:pt x="92955" y="92509"/>
                      <a:pt x="97494" y="89654"/>
                      <a:pt x="101312" y="86204"/>
                    </a:cubicBezTo>
                    <a:cubicBezTo>
                      <a:pt x="105130" y="82753"/>
                      <a:pt x="108121" y="78828"/>
                      <a:pt x="110154" y="74307"/>
                    </a:cubicBezTo>
                    <a:cubicBezTo>
                      <a:pt x="112175" y="69787"/>
                      <a:pt x="113250" y="65028"/>
                      <a:pt x="113250" y="59912"/>
                    </a:cubicBezTo>
                    <a:cubicBezTo>
                      <a:pt x="113250" y="54797"/>
                      <a:pt x="112175" y="50039"/>
                      <a:pt x="110154" y="45518"/>
                    </a:cubicBezTo>
                    <a:cubicBezTo>
                      <a:pt x="108121" y="40998"/>
                      <a:pt x="105130" y="36953"/>
                      <a:pt x="101312" y="33503"/>
                    </a:cubicBezTo>
                    <a:cubicBezTo>
                      <a:pt x="97494" y="30053"/>
                      <a:pt x="92955" y="27317"/>
                      <a:pt x="87576" y="25176"/>
                    </a:cubicBezTo>
                    <a:cubicBezTo>
                      <a:pt x="82197" y="23153"/>
                      <a:pt x="76228" y="21963"/>
                      <a:pt x="69655" y="21845"/>
                    </a:cubicBezTo>
                    <a:lnTo>
                      <a:pt x="69655" y="13517"/>
                    </a:lnTo>
                    <a:lnTo>
                      <a:pt x="57113" y="13517"/>
                    </a:lnTo>
                    <a:lnTo>
                      <a:pt x="57113" y="21845"/>
                    </a:lnTo>
                    <a:cubicBezTo>
                      <a:pt x="50553" y="21963"/>
                      <a:pt x="44570" y="23153"/>
                      <a:pt x="39205" y="25176"/>
                    </a:cubicBezTo>
                    <a:cubicBezTo>
                      <a:pt x="33826" y="27317"/>
                      <a:pt x="29286" y="30053"/>
                      <a:pt x="25469" y="33503"/>
                    </a:cubicBezTo>
                    <a:cubicBezTo>
                      <a:pt x="21638" y="36953"/>
                      <a:pt x="18660" y="40998"/>
                      <a:pt x="16626" y="45518"/>
                    </a:cubicBezTo>
                    <a:cubicBezTo>
                      <a:pt x="14593" y="50039"/>
                      <a:pt x="13517" y="54797"/>
                      <a:pt x="13517" y="59912"/>
                    </a:cubicBezTo>
                    <a:cubicBezTo>
                      <a:pt x="13517" y="65028"/>
                      <a:pt x="14593" y="69787"/>
                      <a:pt x="16626" y="74307"/>
                    </a:cubicBezTo>
                    <a:cubicBezTo>
                      <a:pt x="18660" y="78828"/>
                      <a:pt x="21638" y="82753"/>
                      <a:pt x="25469" y="86204"/>
                    </a:cubicBezTo>
                    <a:cubicBezTo>
                      <a:pt x="29286" y="89654"/>
                      <a:pt x="33826" y="92509"/>
                      <a:pt x="39205" y="94530"/>
                    </a:cubicBezTo>
                    <a:cubicBezTo>
                      <a:pt x="44570" y="96673"/>
                      <a:pt x="50553" y="97861"/>
                      <a:pt x="57113" y="97981"/>
                    </a:cubicBezTo>
                    <a:lnTo>
                      <a:pt x="57113" y="106309"/>
                    </a:lnTo>
                    <a:lnTo>
                      <a:pt x="69655" y="106309"/>
                    </a:lnTo>
                    <a:close/>
                  </a:path>
                </a:pathLst>
              </a:custGeom>
              <a:grpFill/>
              <a:ln w="130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167" name="Полилиния: фигура 166">
                <a:extLst>
                  <a:ext uri="{FF2B5EF4-FFF2-40B4-BE49-F238E27FC236}">
                    <a16:creationId xmlns:a16="http://schemas.microsoft.com/office/drawing/2014/main" id="{E5857FD4-C56C-4956-B227-AACEEEAF196E}"/>
                  </a:ext>
                </a:extLst>
              </p:cNvPr>
              <p:cNvSpPr/>
              <p:nvPr/>
            </p:nvSpPr>
            <p:spPr>
              <a:xfrm>
                <a:off x="1984632" y="382343"/>
                <a:ext cx="91836" cy="104955"/>
              </a:xfrm>
              <a:custGeom>
                <a:avLst/>
                <a:gdLst>
                  <a:gd name="connsiteX0" fmla="*/ 83391 w 91835"/>
                  <a:gd name="connsiteY0" fmla="*/ 43853 h 104955"/>
                  <a:gd name="connsiteX1" fmla="*/ 81003 w 91835"/>
                  <a:gd name="connsiteY1" fmla="*/ 32076 h 104955"/>
                  <a:gd name="connsiteX2" fmla="*/ 74076 w 91835"/>
                  <a:gd name="connsiteY2" fmla="*/ 22439 h 104955"/>
                  <a:gd name="connsiteX3" fmla="*/ 63554 w 91835"/>
                  <a:gd name="connsiteY3" fmla="*/ 15897 h 104955"/>
                  <a:gd name="connsiteX4" fmla="*/ 49949 w 91835"/>
                  <a:gd name="connsiteY4" fmla="*/ 13517 h 104955"/>
                  <a:gd name="connsiteX5" fmla="*/ 13517 w 91835"/>
                  <a:gd name="connsiteY5" fmla="*/ 13517 h 104955"/>
                  <a:gd name="connsiteX6" fmla="*/ 13517 w 91835"/>
                  <a:gd name="connsiteY6" fmla="*/ 96791 h 104955"/>
                  <a:gd name="connsiteX7" fmla="*/ 26059 w 91835"/>
                  <a:gd name="connsiteY7" fmla="*/ 96791 h 104955"/>
                  <a:gd name="connsiteX8" fmla="*/ 26059 w 91835"/>
                  <a:gd name="connsiteY8" fmla="*/ 74189 h 104955"/>
                  <a:gd name="connsiteX9" fmla="*/ 49949 w 91835"/>
                  <a:gd name="connsiteY9" fmla="*/ 74189 h 104955"/>
                  <a:gd name="connsiteX10" fmla="*/ 63554 w 91835"/>
                  <a:gd name="connsiteY10" fmla="*/ 71809 h 104955"/>
                  <a:gd name="connsiteX11" fmla="*/ 74076 w 91835"/>
                  <a:gd name="connsiteY11" fmla="*/ 65266 h 104955"/>
                  <a:gd name="connsiteX12" fmla="*/ 81003 w 91835"/>
                  <a:gd name="connsiteY12" fmla="*/ 55630 h 104955"/>
                  <a:gd name="connsiteX13" fmla="*/ 83391 w 91835"/>
                  <a:gd name="connsiteY13" fmla="*/ 43853 h 104955"/>
                  <a:gd name="connsiteX14" fmla="*/ 70849 w 91835"/>
                  <a:gd name="connsiteY14" fmla="*/ 43853 h 104955"/>
                  <a:gd name="connsiteX15" fmla="*/ 65352 w 91835"/>
                  <a:gd name="connsiteY15" fmla="*/ 57653 h 104955"/>
                  <a:gd name="connsiteX16" fmla="*/ 49949 w 91835"/>
                  <a:gd name="connsiteY16" fmla="*/ 62887 h 104955"/>
                  <a:gd name="connsiteX17" fmla="*/ 26059 w 91835"/>
                  <a:gd name="connsiteY17" fmla="*/ 62887 h 104955"/>
                  <a:gd name="connsiteX18" fmla="*/ 26059 w 91835"/>
                  <a:gd name="connsiteY18" fmla="*/ 24819 h 104955"/>
                  <a:gd name="connsiteX19" fmla="*/ 49949 w 91835"/>
                  <a:gd name="connsiteY19" fmla="*/ 24819 h 104955"/>
                  <a:gd name="connsiteX20" fmla="*/ 65352 w 91835"/>
                  <a:gd name="connsiteY20" fmla="*/ 30053 h 104955"/>
                  <a:gd name="connsiteX21" fmla="*/ 70849 w 91835"/>
                  <a:gd name="connsiteY21" fmla="*/ 43853 h 104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91835" h="104955">
                    <a:moveTo>
                      <a:pt x="83391" y="43853"/>
                    </a:moveTo>
                    <a:cubicBezTo>
                      <a:pt x="83391" y="39689"/>
                      <a:pt x="82551" y="35763"/>
                      <a:pt x="81003" y="32076"/>
                    </a:cubicBezTo>
                    <a:cubicBezTo>
                      <a:pt x="79324" y="28388"/>
                      <a:pt x="77054" y="25176"/>
                      <a:pt x="74076" y="22439"/>
                    </a:cubicBezTo>
                    <a:cubicBezTo>
                      <a:pt x="71085" y="19704"/>
                      <a:pt x="67621" y="17444"/>
                      <a:pt x="63554" y="15897"/>
                    </a:cubicBezTo>
                    <a:cubicBezTo>
                      <a:pt x="59382" y="14350"/>
                      <a:pt x="54843" y="13517"/>
                      <a:pt x="49949" y="13517"/>
                    </a:cubicBezTo>
                    <a:lnTo>
                      <a:pt x="13517" y="13517"/>
                    </a:lnTo>
                    <a:lnTo>
                      <a:pt x="13517" y="96791"/>
                    </a:lnTo>
                    <a:lnTo>
                      <a:pt x="26059" y="96791"/>
                    </a:lnTo>
                    <a:lnTo>
                      <a:pt x="26059" y="74189"/>
                    </a:lnTo>
                    <a:lnTo>
                      <a:pt x="49949" y="74189"/>
                    </a:lnTo>
                    <a:cubicBezTo>
                      <a:pt x="54843" y="74189"/>
                      <a:pt x="59382" y="73356"/>
                      <a:pt x="63554" y="71809"/>
                    </a:cubicBezTo>
                    <a:cubicBezTo>
                      <a:pt x="67621" y="70262"/>
                      <a:pt x="71085" y="68003"/>
                      <a:pt x="74076" y="65266"/>
                    </a:cubicBezTo>
                    <a:cubicBezTo>
                      <a:pt x="77054" y="62530"/>
                      <a:pt x="79324" y="59318"/>
                      <a:pt x="81003" y="55630"/>
                    </a:cubicBezTo>
                    <a:cubicBezTo>
                      <a:pt x="82551" y="51942"/>
                      <a:pt x="83391" y="48017"/>
                      <a:pt x="83391" y="43853"/>
                    </a:cubicBezTo>
                    <a:close/>
                    <a:moveTo>
                      <a:pt x="70849" y="43853"/>
                    </a:moveTo>
                    <a:cubicBezTo>
                      <a:pt x="70849" y="49564"/>
                      <a:pt x="69051" y="54203"/>
                      <a:pt x="65352" y="57653"/>
                    </a:cubicBezTo>
                    <a:cubicBezTo>
                      <a:pt x="61652" y="61102"/>
                      <a:pt x="56509" y="62887"/>
                      <a:pt x="49949" y="62887"/>
                    </a:cubicBezTo>
                    <a:lnTo>
                      <a:pt x="26059" y="62887"/>
                    </a:lnTo>
                    <a:lnTo>
                      <a:pt x="26059" y="24819"/>
                    </a:lnTo>
                    <a:lnTo>
                      <a:pt x="49949" y="24819"/>
                    </a:lnTo>
                    <a:cubicBezTo>
                      <a:pt x="56509" y="24819"/>
                      <a:pt x="61652" y="26604"/>
                      <a:pt x="65352" y="30053"/>
                    </a:cubicBezTo>
                    <a:cubicBezTo>
                      <a:pt x="69051" y="33503"/>
                      <a:pt x="70849" y="38143"/>
                      <a:pt x="70849" y="43853"/>
                    </a:cubicBezTo>
                    <a:close/>
                  </a:path>
                </a:pathLst>
              </a:custGeom>
              <a:grpFill/>
              <a:ln w="130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168" name="Полилиния: фигура 167">
                <a:extLst>
                  <a:ext uri="{FF2B5EF4-FFF2-40B4-BE49-F238E27FC236}">
                    <a16:creationId xmlns:a16="http://schemas.microsoft.com/office/drawing/2014/main" id="{D3118B60-220A-4FBC-8F8C-7E9567166620}"/>
                  </a:ext>
                </a:extLst>
              </p:cNvPr>
              <p:cNvSpPr/>
              <p:nvPr/>
            </p:nvSpPr>
            <p:spPr>
              <a:xfrm>
                <a:off x="2083211" y="378775"/>
                <a:ext cx="104955" cy="104955"/>
              </a:xfrm>
              <a:custGeom>
                <a:avLst/>
                <a:gdLst>
                  <a:gd name="connsiteX0" fmla="*/ 103096 w 104955"/>
                  <a:gd name="connsiteY0" fmla="*/ 58722 h 104955"/>
                  <a:gd name="connsiteX1" fmla="*/ 99515 w 104955"/>
                  <a:gd name="connsiteY1" fmla="*/ 41116 h 104955"/>
                  <a:gd name="connsiteX2" fmla="*/ 89832 w 104955"/>
                  <a:gd name="connsiteY2" fmla="*/ 26722 h 104955"/>
                  <a:gd name="connsiteX3" fmla="*/ 75624 w 104955"/>
                  <a:gd name="connsiteY3" fmla="*/ 17085 h 104955"/>
                  <a:gd name="connsiteX4" fmla="*/ 58307 w 104955"/>
                  <a:gd name="connsiteY4" fmla="*/ 13517 h 104955"/>
                  <a:gd name="connsiteX5" fmla="*/ 40989 w 104955"/>
                  <a:gd name="connsiteY5" fmla="*/ 17085 h 104955"/>
                  <a:gd name="connsiteX6" fmla="*/ 26768 w 104955"/>
                  <a:gd name="connsiteY6" fmla="*/ 26722 h 104955"/>
                  <a:gd name="connsiteX7" fmla="*/ 17099 w 104955"/>
                  <a:gd name="connsiteY7" fmla="*/ 41116 h 104955"/>
                  <a:gd name="connsiteX8" fmla="*/ 13517 w 104955"/>
                  <a:gd name="connsiteY8" fmla="*/ 58722 h 104955"/>
                  <a:gd name="connsiteX9" fmla="*/ 17099 w 104955"/>
                  <a:gd name="connsiteY9" fmla="*/ 76330 h 104955"/>
                  <a:gd name="connsiteX10" fmla="*/ 26768 w 104955"/>
                  <a:gd name="connsiteY10" fmla="*/ 90605 h 104955"/>
                  <a:gd name="connsiteX11" fmla="*/ 40989 w 104955"/>
                  <a:gd name="connsiteY11" fmla="*/ 100359 h 104955"/>
                  <a:gd name="connsiteX12" fmla="*/ 58307 w 104955"/>
                  <a:gd name="connsiteY12" fmla="*/ 103929 h 104955"/>
                  <a:gd name="connsiteX13" fmla="*/ 75624 w 104955"/>
                  <a:gd name="connsiteY13" fmla="*/ 100359 h 104955"/>
                  <a:gd name="connsiteX14" fmla="*/ 89832 w 104955"/>
                  <a:gd name="connsiteY14" fmla="*/ 90605 h 104955"/>
                  <a:gd name="connsiteX15" fmla="*/ 99515 w 104955"/>
                  <a:gd name="connsiteY15" fmla="*/ 76330 h 104955"/>
                  <a:gd name="connsiteX16" fmla="*/ 103096 w 104955"/>
                  <a:gd name="connsiteY16" fmla="*/ 58722 h 104955"/>
                  <a:gd name="connsiteX17" fmla="*/ 26059 w 104955"/>
                  <a:gd name="connsiteY17" fmla="*/ 58722 h 104955"/>
                  <a:gd name="connsiteX18" fmla="*/ 28683 w 104955"/>
                  <a:gd name="connsiteY18" fmla="*/ 45400 h 104955"/>
                  <a:gd name="connsiteX19" fmla="*/ 35728 w 104955"/>
                  <a:gd name="connsiteY19" fmla="*/ 34574 h 104955"/>
                  <a:gd name="connsiteX20" fmla="*/ 46001 w 104955"/>
                  <a:gd name="connsiteY20" fmla="*/ 27435 h 104955"/>
                  <a:gd name="connsiteX21" fmla="*/ 58307 w 104955"/>
                  <a:gd name="connsiteY21" fmla="*/ 24818 h 104955"/>
                  <a:gd name="connsiteX22" fmla="*/ 70599 w 104955"/>
                  <a:gd name="connsiteY22" fmla="*/ 27435 h 104955"/>
                  <a:gd name="connsiteX23" fmla="*/ 80872 w 104955"/>
                  <a:gd name="connsiteY23" fmla="*/ 34574 h 104955"/>
                  <a:gd name="connsiteX24" fmla="*/ 87930 w 104955"/>
                  <a:gd name="connsiteY24" fmla="*/ 45400 h 104955"/>
                  <a:gd name="connsiteX25" fmla="*/ 90554 w 104955"/>
                  <a:gd name="connsiteY25" fmla="*/ 58722 h 104955"/>
                  <a:gd name="connsiteX26" fmla="*/ 87930 w 104955"/>
                  <a:gd name="connsiteY26" fmla="*/ 72046 h 104955"/>
                  <a:gd name="connsiteX27" fmla="*/ 80872 w 104955"/>
                  <a:gd name="connsiteY27" fmla="*/ 82753 h 104955"/>
                  <a:gd name="connsiteX28" fmla="*/ 70599 w 104955"/>
                  <a:gd name="connsiteY28" fmla="*/ 90010 h 104955"/>
                  <a:gd name="connsiteX29" fmla="*/ 58307 w 104955"/>
                  <a:gd name="connsiteY29" fmla="*/ 92627 h 104955"/>
                  <a:gd name="connsiteX30" fmla="*/ 46001 w 104955"/>
                  <a:gd name="connsiteY30" fmla="*/ 90010 h 104955"/>
                  <a:gd name="connsiteX31" fmla="*/ 35728 w 104955"/>
                  <a:gd name="connsiteY31" fmla="*/ 82753 h 104955"/>
                  <a:gd name="connsiteX32" fmla="*/ 28683 w 104955"/>
                  <a:gd name="connsiteY32" fmla="*/ 72046 h 104955"/>
                  <a:gd name="connsiteX33" fmla="*/ 26059 w 104955"/>
                  <a:gd name="connsiteY33" fmla="*/ 58722 h 104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104955" h="104955">
                    <a:moveTo>
                      <a:pt x="103096" y="58722"/>
                    </a:moveTo>
                    <a:cubicBezTo>
                      <a:pt x="103096" y="52417"/>
                      <a:pt x="101902" y="46588"/>
                      <a:pt x="99515" y="41116"/>
                    </a:cubicBezTo>
                    <a:cubicBezTo>
                      <a:pt x="97127" y="35644"/>
                      <a:pt x="93899" y="30886"/>
                      <a:pt x="89832" y="26722"/>
                    </a:cubicBezTo>
                    <a:cubicBezTo>
                      <a:pt x="85778" y="22677"/>
                      <a:pt x="81003" y="19465"/>
                      <a:pt x="75624" y="17085"/>
                    </a:cubicBezTo>
                    <a:cubicBezTo>
                      <a:pt x="70245" y="14707"/>
                      <a:pt x="64394" y="13517"/>
                      <a:pt x="58307" y="13517"/>
                    </a:cubicBezTo>
                    <a:cubicBezTo>
                      <a:pt x="52206" y="13517"/>
                      <a:pt x="46355" y="14707"/>
                      <a:pt x="40989" y="17085"/>
                    </a:cubicBezTo>
                    <a:cubicBezTo>
                      <a:pt x="35610" y="19465"/>
                      <a:pt x="30835" y="22677"/>
                      <a:pt x="26768" y="26722"/>
                    </a:cubicBezTo>
                    <a:cubicBezTo>
                      <a:pt x="22714" y="30886"/>
                      <a:pt x="19486" y="35644"/>
                      <a:pt x="17099" y="41116"/>
                    </a:cubicBezTo>
                    <a:cubicBezTo>
                      <a:pt x="14711" y="46588"/>
                      <a:pt x="13517" y="52417"/>
                      <a:pt x="13517" y="58722"/>
                    </a:cubicBezTo>
                    <a:cubicBezTo>
                      <a:pt x="13517" y="65028"/>
                      <a:pt x="14711" y="70857"/>
                      <a:pt x="17099" y="76330"/>
                    </a:cubicBezTo>
                    <a:cubicBezTo>
                      <a:pt x="19486" y="81802"/>
                      <a:pt x="22714" y="86560"/>
                      <a:pt x="26768" y="90605"/>
                    </a:cubicBezTo>
                    <a:cubicBezTo>
                      <a:pt x="30835" y="94769"/>
                      <a:pt x="35610" y="97981"/>
                      <a:pt x="40989" y="100359"/>
                    </a:cubicBezTo>
                    <a:cubicBezTo>
                      <a:pt x="46355" y="102739"/>
                      <a:pt x="52206" y="103929"/>
                      <a:pt x="58307" y="103929"/>
                    </a:cubicBezTo>
                    <a:cubicBezTo>
                      <a:pt x="64394" y="103929"/>
                      <a:pt x="70245" y="102739"/>
                      <a:pt x="75624" y="100359"/>
                    </a:cubicBezTo>
                    <a:cubicBezTo>
                      <a:pt x="81003" y="97981"/>
                      <a:pt x="85778" y="94769"/>
                      <a:pt x="89832" y="90605"/>
                    </a:cubicBezTo>
                    <a:cubicBezTo>
                      <a:pt x="93899" y="86560"/>
                      <a:pt x="97127" y="81802"/>
                      <a:pt x="99515" y="76330"/>
                    </a:cubicBezTo>
                    <a:cubicBezTo>
                      <a:pt x="101902" y="70857"/>
                      <a:pt x="103096" y="65028"/>
                      <a:pt x="103096" y="58722"/>
                    </a:cubicBezTo>
                    <a:close/>
                    <a:moveTo>
                      <a:pt x="26059" y="58722"/>
                    </a:moveTo>
                    <a:cubicBezTo>
                      <a:pt x="26059" y="53964"/>
                      <a:pt x="26886" y="49562"/>
                      <a:pt x="28683" y="45400"/>
                    </a:cubicBezTo>
                    <a:cubicBezTo>
                      <a:pt x="30467" y="41236"/>
                      <a:pt x="32737" y="37666"/>
                      <a:pt x="35728" y="34574"/>
                    </a:cubicBezTo>
                    <a:cubicBezTo>
                      <a:pt x="38719" y="31599"/>
                      <a:pt x="42065" y="29220"/>
                      <a:pt x="46001" y="27435"/>
                    </a:cubicBezTo>
                    <a:cubicBezTo>
                      <a:pt x="49936" y="25651"/>
                      <a:pt x="54003" y="24818"/>
                      <a:pt x="58307" y="24818"/>
                    </a:cubicBezTo>
                    <a:cubicBezTo>
                      <a:pt x="62610" y="24818"/>
                      <a:pt x="66664" y="25651"/>
                      <a:pt x="70599" y="27435"/>
                    </a:cubicBezTo>
                    <a:cubicBezTo>
                      <a:pt x="74548" y="29220"/>
                      <a:pt x="77894" y="31599"/>
                      <a:pt x="80872" y="34574"/>
                    </a:cubicBezTo>
                    <a:cubicBezTo>
                      <a:pt x="83863" y="37666"/>
                      <a:pt x="86133" y="41236"/>
                      <a:pt x="87930" y="45400"/>
                    </a:cubicBezTo>
                    <a:cubicBezTo>
                      <a:pt x="89714" y="49562"/>
                      <a:pt x="90554" y="53964"/>
                      <a:pt x="90554" y="58722"/>
                    </a:cubicBezTo>
                    <a:cubicBezTo>
                      <a:pt x="90554" y="63481"/>
                      <a:pt x="89714" y="67884"/>
                      <a:pt x="87930" y="72046"/>
                    </a:cubicBezTo>
                    <a:cubicBezTo>
                      <a:pt x="86133" y="76211"/>
                      <a:pt x="83863" y="79779"/>
                      <a:pt x="80872" y="82753"/>
                    </a:cubicBezTo>
                    <a:cubicBezTo>
                      <a:pt x="77894" y="85847"/>
                      <a:pt x="74548" y="88225"/>
                      <a:pt x="70599" y="90010"/>
                    </a:cubicBezTo>
                    <a:cubicBezTo>
                      <a:pt x="66664" y="91795"/>
                      <a:pt x="62610" y="92627"/>
                      <a:pt x="58307" y="92627"/>
                    </a:cubicBezTo>
                    <a:cubicBezTo>
                      <a:pt x="54003" y="92627"/>
                      <a:pt x="49936" y="91795"/>
                      <a:pt x="46001" y="90010"/>
                    </a:cubicBezTo>
                    <a:cubicBezTo>
                      <a:pt x="42065" y="88225"/>
                      <a:pt x="38719" y="85847"/>
                      <a:pt x="35728" y="82753"/>
                    </a:cubicBezTo>
                    <a:cubicBezTo>
                      <a:pt x="32737" y="79779"/>
                      <a:pt x="30467" y="76211"/>
                      <a:pt x="28683" y="72046"/>
                    </a:cubicBezTo>
                    <a:cubicBezTo>
                      <a:pt x="26886" y="67884"/>
                      <a:pt x="26059" y="63481"/>
                      <a:pt x="26059" y="58722"/>
                    </a:cubicBezTo>
                    <a:close/>
                  </a:path>
                </a:pathLst>
              </a:custGeom>
              <a:grpFill/>
              <a:ln w="130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169" name="Полилиния: фигура 168">
                <a:extLst>
                  <a:ext uri="{FF2B5EF4-FFF2-40B4-BE49-F238E27FC236}">
                    <a16:creationId xmlns:a16="http://schemas.microsoft.com/office/drawing/2014/main" id="{159ACDB9-30A9-4B20-8556-0DF33FC957D4}"/>
                  </a:ext>
                </a:extLst>
              </p:cNvPr>
              <p:cNvSpPr/>
              <p:nvPr/>
            </p:nvSpPr>
            <p:spPr>
              <a:xfrm>
                <a:off x="2205077" y="382343"/>
                <a:ext cx="91836" cy="104955"/>
              </a:xfrm>
              <a:custGeom>
                <a:avLst/>
                <a:gdLst>
                  <a:gd name="connsiteX0" fmla="*/ 26059 w 91835"/>
                  <a:gd name="connsiteY0" fmla="*/ 24819 h 104955"/>
                  <a:gd name="connsiteX1" fmla="*/ 49346 w 91835"/>
                  <a:gd name="connsiteY1" fmla="*/ 24819 h 104955"/>
                  <a:gd name="connsiteX2" fmla="*/ 59146 w 91835"/>
                  <a:gd name="connsiteY2" fmla="*/ 27912 h 104955"/>
                  <a:gd name="connsiteX3" fmla="*/ 62492 w 91835"/>
                  <a:gd name="connsiteY3" fmla="*/ 35526 h 104955"/>
                  <a:gd name="connsiteX4" fmla="*/ 59146 w 91835"/>
                  <a:gd name="connsiteY4" fmla="*/ 43615 h 104955"/>
                  <a:gd name="connsiteX5" fmla="*/ 49346 w 91835"/>
                  <a:gd name="connsiteY5" fmla="*/ 46827 h 104955"/>
                  <a:gd name="connsiteX6" fmla="*/ 26059 w 91835"/>
                  <a:gd name="connsiteY6" fmla="*/ 46827 h 104955"/>
                  <a:gd name="connsiteX7" fmla="*/ 26059 w 91835"/>
                  <a:gd name="connsiteY7" fmla="*/ 24819 h 104955"/>
                  <a:gd name="connsiteX8" fmla="*/ 55315 w 91835"/>
                  <a:gd name="connsiteY8" fmla="*/ 85490 h 104955"/>
                  <a:gd name="connsiteX9" fmla="*/ 26059 w 91835"/>
                  <a:gd name="connsiteY9" fmla="*/ 85490 h 104955"/>
                  <a:gd name="connsiteX10" fmla="*/ 26059 w 91835"/>
                  <a:gd name="connsiteY10" fmla="*/ 58128 h 104955"/>
                  <a:gd name="connsiteX11" fmla="*/ 55315 w 91835"/>
                  <a:gd name="connsiteY11" fmla="*/ 58128 h 104955"/>
                  <a:gd name="connsiteX12" fmla="*/ 67739 w 91835"/>
                  <a:gd name="connsiteY12" fmla="*/ 62055 h 104955"/>
                  <a:gd name="connsiteX13" fmla="*/ 72042 w 91835"/>
                  <a:gd name="connsiteY13" fmla="*/ 71809 h 104955"/>
                  <a:gd name="connsiteX14" fmla="*/ 67739 w 91835"/>
                  <a:gd name="connsiteY14" fmla="*/ 81565 h 104955"/>
                  <a:gd name="connsiteX15" fmla="*/ 55315 w 91835"/>
                  <a:gd name="connsiteY15" fmla="*/ 85490 h 104955"/>
                  <a:gd name="connsiteX16" fmla="*/ 49346 w 91835"/>
                  <a:gd name="connsiteY16" fmla="*/ 13517 h 104955"/>
                  <a:gd name="connsiteX17" fmla="*/ 13517 w 91835"/>
                  <a:gd name="connsiteY17" fmla="*/ 13517 h 104955"/>
                  <a:gd name="connsiteX18" fmla="*/ 13517 w 91835"/>
                  <a:gd name="connsiteY18" fmla="*/ 96791 h 104955"/>
                  <a:gd name="connsiteX19" fmla="*/ 55315 w 91835"/>
                  <a:gd name="connsiteY19" fmla="*/ 96791 h 104955"/>
                  <a:gd name="connsiteX20" fmla="*/ 67503 w 91835"/>
                  <a:gd name="connsiteY20" fmla="*/ 94769 h 104955"/>
                  <a:gd name="connsiteX21" fmla="*/ 76700 w 91835"/>
                  <a:gd name="connsiteY21" fmla="*/ 89415 h 104955"/>
                  <a:gd name="connsiteX22" fmla="*/ 82551 w 91835"/>
                  <a:gd name="connsiteY22" fmla="*/ 81445 h 104955"/>
                  <a:gd name="connsiteX23" fmla="*/ 84585 w 91835"/>
                  <a:gd name="connsiteY23" fmla="*/ 71809 h 104955"/>
                  <a:gd name="connsiteX24" fmla="*/ 81593 w 91835"/>
                  <a:gd name="connsiteY24" fmla="*/ 60508 h 104955"/>
                  <a:gd name="connsiteX25" fmla="*/ 75034 w 91835"/>
                  <a:gd name="connsiteY25" fmla="*/ 54322 h 104955"/>
                  <a:gd name="connsiteX26" fmla="*/ 65470 w 91835"/>
                  <a:gd name="connsiteY26" fmla="*/ 50991 h 104955"/>
                  <a:gd name="connsiteX27" fmla="*/ 65470 w 91835"/>
                  <a:gd name="connsiteY27" fmla="*/ 50396 h 104955"/>
                  <a:gd name="connsiteX28" fmla="*/ 70245 w 91835"/>
                  <a:gd name="connsiteY28" fmla="*/ 47421 h 104955"/>
                  <a:gd name="connsiteX29" fmla="*/ 73591 w 91835"/>
                  <a:gd name="connsiteY29" fmla="*/ 42902 h 104955"/>
                  <a:gd name="connsiteX30" fmla="*/ 75034 w 91835"/>
                  <a:gd name="connsiteY30" fmla="*/ 35526 h 104955"/>
                  <a:gd name="connsiteX31" fmla="*/ 73236 w 91835"/>
                  <a:gd name="connsiteY31" fmla="*/ 26960 h 104955"/>
                  <a:gd name="connsiteX32" fmla="*/ 67976 w 91835"/>
                  <a:gd name="connsiteY32" fmla="*/ 19942 h 104955"/>
                  <a:gd name="connsiteX33" fmla="*/ 59973 w 91835"/>
                  <a:gd name="connsiteY33" fmla="*/ 15183 h 104955"/>
                  <a:gd name="connsiteX34" fmla="*/ 49346 w 91835"/>
                  <a:gd name="connsiteY34" fmla="*/ 13517 h 104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91835" h="104955">
                    <a:moveTo>
                      <a:pt x="26059" y="24819"/>
                    </a:moveTo>
                    <a:lnTo>
                      <a:pt x="49346" y="24819"/>
                    </a:lnTo>
                    <a:cubicBezTo>
                      <a:pt x="53531" y="24819"/>
                      <a:pt x="56877" y="25890"/>
                      <a:pt x="59146" y="27912"/>
                    </a:cubicBezTo>
                    <a:cubicBezTo>
                      <a:pt x="61416" y="29935"/>
                      <a:pt x="62492" y="32552"/>
                      <a:pt x="62492" y="35526"/>
                    </a:cubicBezTo>
                    <a:cubicBezTo>
                      <a:pt x="62492" y="38857"/>
                      <a:pt x="61416" y="41592"/>
                      <a:pt x="59146" y="43615"/>
                    </a:cubicBezTo>
                    <a:cubicBezTo>
                      <a:pt x="56877" y="45757"/>
                      <a:pt x="53531" y="46827"/>
                      <a:pt x="49346" y="46827"/>
                    </a:cubicBezTo>
                    <a:lnTo>
                      <a:pt x="26059" y="46827"/>
                    </a:lnTo>
                    <a:lnTo>
                      <a:pt x="26059" y="24819"/>
                    </a:lnTo>
                    <a:close/>
                    <a:moveTo>
                      <a:pt x="55315" y="85490"/>
                    </a:moveTo>
                    <a:lnTo>
                      <a:pt x="26059" y="85490"/>
                    </a:lnTo>
                    <a:lnTo>
                      <a:pt x="26059" y="58128"/>
                    </a:lnTo>
                    <a:lnTo>
                      <a:pt x="55315" y="58128"/>
                    </a:lnTo>
                    <a:cubicBezTo>
                      <a:pt x="60694" y="58128"/>
                      <a:pt x="64879" y="59437"/>
                      <a:pt x="67739" y="62055"/>
                    </a:cubicBezTo>
                    <a:cubicBezTo>
                      <a:pt x="70613" y="64790"/>
                      <a:pt x="72042" y="68003"/>
                      <a:pt x="72042" y="71809"/>
                    </a:cubicBezTo>
                    <a:cubicBezTo>
                      <a:pt x="72042" y="75736"/>
                      <a:pt x="70613" y="78947"/>
                      <a:pt x="67739" y="81565"/>
                    </a:cubicBezTo>
                    <a:cubicBezTo>
                      <a:pt x="64879" y="84182"/>
                      <a:pt x="60694" y="85490"/>
                      <a:pt x="55315" y="85490"/>
                    </a:cubicBezTo>
                    <a:close/>
                    <a:moveTo>
                      <a:pt x="49346" y="13517"/>
                    </a:moveTo>
                    <a:lnTo>
                      <a:pt x="13517" y="13517"/>
                    </a:lnTo>
                    <a:lnTo>
                      <a:pt x="13517" y="96791"/>
                    </a:lnTo>
                    <a:lnTo>
                      <a:pt x="55315" y="96791"/>
                    </a:lnTo>
                    <a:cubicBezTo>
                      <a:pt x="59736" y="96791"/>
                      <a:pt x="63804" y="96077"/>
                      <a:pt x="67503" y="94769"/>
                    </a:cubicBezTo>
                    <a:cubicBezTo>
                      <a:pt x="71085" y="93460"/>
                      <a:pt x="74194" y="91676"/>
                      <a:pt x="76700" y="89415"/>
                    </a:cubicBezTo>
                    <a:cubicBezTo>
                      <a:pt x="79206" y="87156"/>
                      <a:pt x="81239" y="84539"/>
                      <a:pt x="82551" y="81445"/>
                    </a:cubicBezTo>
                    <a:cubicBezTo>
                      <a:pt x="83863" y="78471"/>
                      <a:pt x="84585" y="75259"/>
                      <a:pt x="84585" y="71809"/>
                    </a:cubicBezTo>
                    <a:cubicBezTo>
                      <a:pt x="84585" y="67051"/>
                      <a:pt x="83627" y="63243"/>
                      <a:pt x="81593" y="60508"/>
                    </a:cubicBezTo>
                    <a:cubicBezTo>
                      <a:pt x="79573" y="57771"/>
                      <a:pt x="77421" y="55750"/>
                      <a:pt x="75034" y="54322"/>
                    </a:cubicBezTo>
                    <a:cubicBezTo>
                      <a:pt x="72279" y="52656"/>
                      <a:pt x="69051" y="51585"/>
                      <a:pt x="65470" y="50991"/>
                    </a:cubicBezTo>
                    <a:lnTo>
                      <a:pt x="65470" y="50396"/>
                    </a:lnTo>
                    <a:cubicBezTo>
                      <a:pt x="67267" y="49801"/>
                      <a:pt x="68815" y="48731"/>
                      <a:pt x="70245" y="47421"/>
                    </a:cubicBezTo>
                    <a:cubicBezTo>
                      <a:pt x="71439" y="46351"/>
                      <a:pt x="72515" y="44804"/>
                      <a:pt x="73591" y="42902"/>
                    </a:cubicBezTo>
                    <a:cubicBezTo>
                      <a:pt x="74548" y="40998"/>
                      <a:pt x="75034" y="38500"/>
                      <a:pt x="75034" y="35526"/>
                    </a:cubicBezTo>
                    <a:cubicBezTo>
                      <a:pt x="75034" y="32552"/>
                      <a:pt x="74430" y="29696"/>
                      <a:pt x="73236" y="26960"/>
                    </a:cubicBezTo>
                    <a:cubicBezTo>
                      <a:pt x="71924" y="24343"/>
                      <a:pt x="70245" y="21963"/>
                      <a:pt x="67976" y="19942"/>
                    </a:cubicBezTo>
                    <a:cubicBezTo>
                      <a:pt x="65706" y="17919"/>
                      <a:pt x="63082" y="16373"/>
                      <a:pt x="59973" y="15183"/>
                    </a:cubicBezTo>
                    <a:cubicBezTo>
                      <a:pt x="56759" y="14113"/>
                      <a:pt x="53295" y="13517"/>
                      <a:pt x="49346" y="13517"/>
                    </a:cubicBezTo>
                    <a:close/>
                  </a:path>
                </a:pathLst>
              </a:custGeom>
              <a:grpFill/>
              <a:ln w="130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170" name="Полилиния: фигура 169">
                <a:extLst>
                  <a:ext uri="{FF2B5EF4-FFF2-40B4-BE49-F238E27FC236}">
                    <a16:creationId xmlns:a16="http://schemas.microsoft.com/office/drawing/2014/main" id="{F019D15A-6C4B-4640-B85D-19ECE7833AEE}"/>
                  </a:ext>
                </a:extLst>
              </p:cNvPr>
              <p:cNvSpPr/>
              <p:nvPr/>
            </p:nvSpPr>
            <p:spPr>
              <a:xfrm>
                <a:off x="2303656" y="378775"/>
                <a:ext cx="104955" cy="104955"/>
              </a:xfrm>
              <a:custGeom>
                <a:avLst/>
                <a:gdLst>
                  <a:gd name="connsiteX0" fmla="*/ 103096 w 104955"/>
                  <a:gd name="connsiteY0" fmla="*/ 58722 h 104955"/>
                  <a:gd name="connsiteX1" fmla="*/ 99514 w 104955"/>
                  <a:gd name="connsiteY1" fmla="*/ 41116 h 104955"/>
                  <a:gd name="connsiteX2" fmla="*/ 89832 w 104955"/>
                  <a:gd name="connsiteY2" fmla="*/ 26722 h 104955"/>
                  <a:gd name="connsiteX3" fmla="*/ 75624 w 104955"/>
                  <a:gd name="connsiteY3" fmla="*/ 17085 h 104955"/>
                  <a:gd name="connsiteX4" fmla="*/ 58306 w 104955"/>
                  <a:gd name="connsiteY4" fmla="*/ 13517 h 104955"/>
                  <a:gd name="connsiteX5" fmla="*/ 40989 w 104955"/>
                  <a:gd name="connsiteY5" fmla="*/ 17085 h 104955"/>
                  <a:gd name="connsiteX6" fmla="*/ 26767 w 104955"/>
                  <a:gd name="connsiteY6" fmla="*/ 26722 h 104955"/>
                  <a:gd name="connsiteX7" fmla="*/ 17098 w 104955"/>
                  <a:gd name="connsiteY7" fmla="*/ 41116 h 104955"/>
                  <a:gd name="connsiteX8" fmla="*/ 13517 w 104955"/>
                  <a:gd name="connsiteY8" fmla="*/ 58722 h 104955"/>
                  <a:gd name="connsiteX9" fmla="*/ 17098 w 104955"/>
                  <a:gd name="connsiteY9" fmla="*/ 76330 h 104955"/>
                  <a:gd name="connsiteX10" fmla="*/ 26767 w 104955"/>
                  <a:gd name="connsiteY10" fmla="*/ 90605 h 104955"/>
                  <a:gd name="connsiteX11" fmla="*/ 40989 w 104955"/>
                  <a:gd name="connsiteY11" fmla="*/ 100359 h 104955"/>
                  <a:gd name="connsiteX12" fmla="*/ 58306 w 104955"/>
                  <a:gd name="connsiteY12" fmla="*/ 103929 h 104955"/>
                  <a:gd name="connsiteX13" fmla="*/ 75624 w 104955"/>
                  <a:gd name="connsiteY13" fmla="*/ 100359 h 104955"/>
                  <a:gd name="connsiteX14" fmla="*/ 89832 w 104955"/>
                  <a:gd name="connsiteY14" fmla="*/ 90605 h 104955"/>
                  <a:gd name="connsiteX15" fmla="*/ 99514 w 104955"/>
                  <a:gd name="connsiteY15" fmla="*/ 76330 h 104955"/>
                  <a:gd name="connsiteX16" fmla="*/ 103096 w 104955"/>
                  <a:gd name="connsiteY16" fmla="*/ 58722 h 104955"/>
                  <a:gd name="connsiteX17" fmla="*/ 26059 w 104955"/>
                  <a:gd name="connsiteY17" fmla="*/ 58722 h 104955"/>
                  <a:gd name="connsiteX18" fmla="*/ 28683 w 104955"/>
                  <a:gd name="connsiteY18" fmla="*/ 45400 h 104955"/>
                  <a:gd name="connsiteX19" fmla="*/ 35728 w 104955"/>
                  <a:gd name="connsiteY19" fmla="*/ 34574 h 104955"/>
                  <a:gd name="connsiteX20" fmla="*/ 46001 w 104955"/>
                  <a:gd name="connsiteY20" fmla="*/ 27435 h 104955"/>
                  <a:gd name="connsiteX21" fmla="*/ 58306 w 104955"/>
                  <a:gd name="connsiteY21" fmla="*/ 24818 h 104955"/>
                  <a:gd name="connsiteX22" fmla="*/ 70612 w 104955"/>
                  <a:gd name="connsiteY22" fmla="*/ 27435 h 104955"/>
                  <a:gd name="connsiteX23" fmla="*/ 80885 w 104955"/>
                  <a:gd name="connsiteY23" fmla="*/ 34574 h 104955"/>
                  <a:gd name="connsiteX24" fmla="*/ 87930 w 104955"/>
                  <a:gd name="connsiteY24" fmla="*/ 45400 h 104955"/>
                  <a:gd name="connsiteX25" fmla="*/ 90554 w 104955"/>
                  <a:gd name="connsiteY25" fmla="*/ 58722 h 104955"/>
                  <a:gd name="connsiteX26" fmla="*/ 87930 w 104955"/>
                  <a:gd name="connsiteY26" fmla="*/ 72046 h 104955"/>
                  <a:gd name="connsiteX27" fmla="*/ 80885 w 104955"/>
                  <a:gd name="connsiteY27" fmla="*/ 82753 h 104955"/>
                  <a:gd name="connsiteX28" fmla="*/ 70612 w 104955"/>
                  <a:gd name="connsiteY28" fmla="*/ 90010 h 104955"/>
                  <a:gd name="connsiteX29" fmla="*/ 58306 w 104955"/>
                  <a:gd name="connsiteY29" fmla="*/ 92627 h 104955"/>
                  <a:gd name="connsiteX30" fmla="*/ 46001 w 104955"/>
                  <a:gd name="connsiteY30" fmla="*/ 90010 h 104955"/>
                  <a:gd name="connsiteX31" fmla="*/ 35728 w 104955"/>
                  <a:gd name="connsiteY31" fmla="*/ 82753 h 104955"/>
                  <a:gd name="connsiteX32" fmla="*/ 28683 w 104955"/>
                  <a:gd name="connsiteY32" fmla="*/ 72046 h 104955"/>
                  <a:gd name="connsiteX33" fmla="*/ 26059 w 104955"/>
                  <a:gd name="connsiteY33" fmla="*/ 58722 h 104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104955" h="104955">
                    <a:moveTo>
                      <a:pt x="103096" y="58722"/>
                    </a:moveTo>
                    <a:cubicBezTo>
                      <a:pt x="103096" y="52417"/>
                      <a:pt x="101902" y="46588"/>
                      <a:pt x="99514" y="41116"/>
                    </a:cubicBezTo>
                    <a:cubicBezTo>
                      <a:pt x="97127" y="35644"/>
                      <a:pt x="93899" y="30886"/>
                      <a:pt x="89832" y="26722"/>
                    </a:cubicBezTo>
                    <a:cubicBezTo>
                      <a:pt x="85778" y="22677"/>
                      <a:pt x="81003" y="19465"/>
                      <a:pt x="75624" y="17085"/>
                    </a:cubicBezTo>
                    <a:cubicBezTo>
                      <a:pt x="70245" y="14707"/>
                      <a:pt x="64394" y="13517"/>
                      <a:pt x="58306" y="13517"/>
                    </a:cubicBezTo>
                    <a:cubicBezTo>
                      <a:pt x="52219" y="13517"/>
                      <a:pt x="46355" y="14707"/>
                      <a:pt x="40989" y="17085"/>
                    </a:cubicBezTo>
                    <a:cubicBezTo>
                      <a:pt x="35610" y="19465"/>
                      <a:pt x="30834" y="22677"/>
                      <a:pt x="26767" y="26722"/>
                    </a:cubicBezTo>
                    <a:cubicBezTo>
                      <a:pt x="22713" y="30886"/>
                      <a:pt x="19486" y="35644"/>
                      <a:pt x="17098" y="41116"/>
                    </a:cubicBezTo>
                    <a:cubicBezTo>
                      <a:pt x="14711" y="46588"/>
                      <a:pt x="13517" y="52417"/>
                      <a:pt x="13517" y="58722"/>
                    </a:cubicBezTo>
                    <a:cubicBezTo>
                      <a:pt x="13517" y="65028"/>
                      <a:pt x="14711" y="70857"/>
                      <a:pt x="17098" y="76330"/>
                    </a:cubicBezTo>
                    <a:cubicBezTo>
                      <a:pt x="19486" y="81802"/>
                      <a:pt x="22713" y="86560"/>
                      <a:pt x="26767" y="90605"/>
                    </a:cubicBezTo>
                    <a:cubicBezTo>
                      <a:pt x="30834" y="94769"/>
                      <a:pt x="35610" y="97981"/>
                      <a:pt x="40989" y="100359"/>
                    </a:cubicBezTo>
                    <a:cubicBezTo>
                      <a:pt x="46355" y="102739"/>
                      <a:pt x="52219" y="103929"/>
                      <a:pt x="58306" y="103929"/>
                    </a:cubicBezTo>
                    <a:cubicBezTo>
                      <a:pt x="64394" y="103929"/>
                      <a:pt x="70245" y="102739"/>
                      <a:pt x="75624" y="100359"/>
                    </a:cubicBezTo>
                    <a:cubicBezTo>
                      <a:pt x="81003" y="97981"/>
                      <a:pt x="85778" y="94769"/>
                      <a:pt x="89832" y="90605"/>
                    </a:cubicBezTo>
                    <a:cubicBezTo>
                      <a:pt x="93899" y="86560"/>
                      <a:pt x="97127" y="81802"/>
                      <a:pt x="99514" y="76330"/>
                    </a:cubicBezTo>
                    <a:cubicBezTo>
                      <a:pt x="101902" y="70857"/>
                      <a:pt x="103096" y="65028"/>
                      <a:pt x="103096" y="58722"/>
                    </a:cubicBezTo>
                    <a:close/>
                    <a:moveTo>
                      <a:pt x="26059" y="58722"/>
                    </a:moveTo>
                    <a:cubicBezTo>
                      <a:pt x="26059" y="53964"/>
                      <a:pt x="26886" y="49562"/>
                      <a:pt x="28683" y="45400"/>
                    </a:cubicBezTo>
                    <a:cubicBezTo>
                      <a:pt x="30480" y="41236"/>
                      <a:pt x="32750" y="37666"/>
                      <a:pt x="35728" y="34574"/>
                    </a:cubicBezTo>
                    <a:cubicBezTo>
                      <a:pt x="38719" y="31599"/>
                      <a:pt x="42065" y="29220"/>
                      <a:pt x="46001" y="27435"/>
                    </a:cubicBezTo>
                    <a:cubicBezTo>
                      <a:pt x="49949" y="25651"/>
                      <a:pt x="54003" y="24818"/>
                      <a:pt x="58306" y="24818"/>
                    </a:cubicBezTo>
                    <a:cubicBezTo>
                      <a:pt x="62610" y="24818"/>
                      <a:pt x="66664" y="25651"/>
                      <a:pt x="70612" y="27435"/>
                    </a:cubicBezTo>
                    <a:cubicBezTo>
                      <a:pt x="74548" y="29220"/>
                      <a:pt x="77894" y="31599"/>
                      <a:pt x="80885" y="34574"/>
                    </a:cubicBezTo>
                    <a:cubicBezTo>
                      <a:pt x="83863" y="37666"/>
                      <a:pt x="86133" y="41236"/>
                      <a:pt x="87930" y="45400"/>
                    </a:cubicBezTo>
                    <a:cubicBezTo>
                      <a:pt x="89714" y="49562"/>
                      <a:pt x="90554" y="53964"/>
                      <a:pt x="90554" y="58722"/>
                    </a:cubicBezTo>
                    <a:cubicBezTo>
                      <a:pt x="90554" y="63481"/>
                      <a:pt x="89714" y="67884"/>
                      <a:pt x="87930" y="72046"/>
                    </a:cubicBezTo>
                    <a:cubicBezTo>
                      <a:pt x="86133" y="76211"/>
                      <a:pt x="83863" y="79779"/>
                      <a:pt x="80885" y="82753"/>
                    </a:cubicBezTo>
                    <a:cubicBezTo>
                      <a:pt x="77894" y="85847"/>
                      <a:pt x="74548" y="88225"/>
                      <a:pt x="70612" y="90010"/>
                    </a:cubicBezTo>
                    <a:cubicBezTo>
                      <a:pt x="66664" y="91795"/>
                      <a:pt x="62610" y="92627"/>
                      <a:pt x="58306" y="92627"/>
                    </a:cubicBezTo>
                    <a:cubicBezTo>
                      <a:pt x="54003" y="92627"/>
                      <a:pt x="49949" y="91795"/>
                      <a:pt x="46001" y="90010"/>
                    </a:cubicBezTo>
                    <a:cubicBezTo>
                      <a:pt x="42065" y="88225"/>
                      <a:pt x="38719" y="85847"/>
                      <a:pt x="35728" y="82753"/>
                    </a:cubicBezTo>
                    <a:cubicBezTo>
                      <a:pt x="32750" y="79779"/>
                      <a:pt x="30480" y="76211"/>
                      <a:pt x="28683" y="72046"/>
                    </a:cubicBezTo>
                    <a:cubicBezTo>
                      <a:pt x="26886" y="67884"/>
                      <a:pt x="26059" y="63481"/>
                      <a:pt x="26059" y="58722"/>
                    </a:cubicBezTo>
                    <a:close/>
                  </a:path>
                </a:pathLst>
              </a:custGeom>
              <a:grpFill/>
              <a:ln w="130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171" name="Полилиния: фигура 170">
                <a:extLst>
                  <a:ext uri="{FF2B5EF4-FFF2-40B4-BE49-F238E27FC236}">
                    <a16:creationId xmlns:a16="http://schemas.microsoft.com/office/drawing/2014/main" id="{7D08950B-954F-4769-A647-F5A159F71693}"/>
                  </a:ext>
                </a:extLst>
              </p:cNvPr>
              <p:cNvSpPr/>
              <p:nvPr/>
            </p:nvSpPr>
            <p:spPr>
              <a:xfrm>
                <a:off x="2425522" y="355577"/>
                <a:ext cx="91836" cy="131194"/>
              </a:xfrm>
              <a:custGeom>
                <a:avLst/>
                <a:gdLst>
                  <a:gd name="connsiteX0" fmla="*/ 47562 w 91835"/>
                  <a:gd name="connsiteY0" fmla="*/ 30766 h 131193"/>
                  <a:gd name="connsiteX1" fmla="*/ 54607 w 91835"/>
                  <a:gd name="connsiteY1" fmla="*/ 29458 h 131193"/>
                  <a:gd name="connsiteX2" fmla="*/ 60104 w 91835"/>
                  <a:gd name="connsiteY2" fmla="*/ 25889 h 131193"/>
                  <a:gd name="connsiteX3" fmla="*/ 63686 w 91835"/>
                  <a:gd name="connsiteY3" fmla="*/ 20416 h 131193"/>
                  <a:gd name="connsiteX4" fmla="*/ 64879 w 91835"/>
                  <a:gd name="connsiteY4" fmla="*/ 13517 h 131193"/>
                  <a:gd name="connsiteX5" fmla="*/ 55329 w 91835"/>
                  <a:gd name="connsiteY5" fmla="*/ 13517 h 131193"/>
                  <a:gd name="connsiteX6" fmla="*/ 53295 w 91835"/>
                  <a:gd name="connsiteY6" fmla="*/ 19108 h 131193"/>
                  <a:gd name="connsiteX7" fmla="*/ 47562 w 91835"/>
                  <a:gd name="connsiteY7" fmla="*/ 21250 h 131193"/>
                  <a:gd name="connsiteX8" fmla="*/ 41947 w 91835"/>
                  <a:gd name="connsiteY8" fmla="*/ 19108 h 131193"/>
                  <a:gd name="connsiteX9" fmla="*/ 39795 w 91835"/>
                  <a:gd name="connsiteY9" fmla="*/ 13517 h 131193"/>
                  <a:gd name="connsiteX10" fmla="*/ 30244 w 91835"/>
                  <a:gd name="connsiteY10" fmla="*/ 13517 h 131193"/>
                  <a:gd name="connsiteX11" fmla="*/ 31556 w 91835"/>
                  <a:gd name="connsiteY11" fmla="*/ 20416 h 131193"/>
                  <a:gd name="connsiteX12" fmla="*/ 35138 w 91835"/>
                  <a:gd name="connsiteY12" fmla="*/ 25889 h 131193"/>
                  <a:gd name="connsiteX13" fmla="*/ 40635 w 91835"/>
                  <a:gd name="connsiteY13" fmla="*/ 29458 h 131193"/>
                  <a:gd name="connsiteX14" fmla="*/ 47562 w 91835"/>
                  <a:gd name="connsiteY14" fmla="*/ 30766 h 131193"/>
                  <a:gd name="connsiteX15" fmla="*/ 67858 w 91835"/>
                  <a:gd name="connsiteY15" fmla="*/ 40283 h 131193"/>
                  <a:gd name="connsiteX16" fmla="*/ 27253 w 91835"/>
                  <a:gd name="connsiteY16" fmla="*/ 102739 h 131193"/>
                  <a:gd name="connsiteX17" fmla="*/ 26059 w 91835"/>
                  <a:gd name="connsiteY17" fmla="*/ 102739 h 131193"/>
                  <a:gd name="connsiteX18" fmla="*/ 26059 w 91835"/>
                  <a:gd name="connsiteY18" fmla="*/ 40283 h 131193"/>
                  <a:gd name="connsiteX19" fmla="*/ 13517 w 91835"/>
                  <a:gd name="connsiteY19" fmla="*/ 40283 h 131193"/>
                  <a:gd name="connsiteX20" fmla="*/ 13517 w 91835"/>
                  <a:gd name="connsiteY20" fmla="*/ 123557 h 131193"/>
                  <a:gd name="connsiteX21" fmla="*/ 27253 w 91835"/>
                  <a:gd name="connsiteY21" fmla="*/ 123557 h 131193"/>
                  <a:gd name="connsiteX22" fmla="*/ 67858 w 91835"/>
                  <a:gd name="connsiteY22" fmla="*/ 61102 h 131193"/>
                  <a:gd name="connsiteX23" fmla="*/ 69065 w 91835"/>
                  <a:gd name="connsiteY23" fmla="*/ 61102 h 131193"/>
                  <a:gd name="connsiteX24" fmla="*/ 69065 w 91835"/>
                  <a:gd name="connsiteY24" fmla="*/ 123557 h 131193"/>
                  <a:gd name="connsiteX25" fmla="*/ 81594 w 91835"/>
                  <a:gd name="connsiteY25" fmla="*/ 123557 h 131193"/>
                  <a:gd name="connsiteX26" fmla="*/ 81594 w 91835"/>
                  <a:gd name="connsiteY26" fmla="*/ 40283 h 131193"/>
                  <a:gd name="connsiteX27" fmla="*/ 67858 w 91835"/>
                  <a:gd name="connsiteY27" fmla="*/ 40283 h 1311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91835" h="131193">
                    <a:moveTo>
                      <a:pt x="47562" y="30766"/>
                    </a:moveTo>
                    <a:cubicBezTo>
                      <a:pt x="50068" y="30766"/>
                      <a:pt x="52455" y="30290"/>
                      <a:pt x="54607" y="29458"/>
                    </a:cubicBezTo>
                    <a:cubicBezTo>
                      <a:pt x="56640" y="28625"/>
                      <a:pt x="58543" y="27435"/>
                      <a:pt x="60104" y="25889"/>
                    </a:cubicBezTo>
                    <a:cubicBezTo>
                      <a:pt x="61652" y="24343"/>
                      <a:pt x="62846" y="22558"/>
                      <a:pt x="63686" y="20416"/>
                    </a:cubicBezTo>
                    <a:cubicBezTo>
                      <a:pt x="64525" y="18395"/>
                      <a:pt x="64879" y="16015"/>
                      <a:pt x="64879" y="13517"/>
                    </a:cubicBezTo>
                    <a:lnTo>
                      <a:pt x="55329" y="13517"/>
                    </a:lnTo>
                    <a:cubicBezTo>
                      <a:pt x="55329" y="15895"/>
                      <a:pt x="54607" y="17799"/>
                      <a:pt x="53295" y="19108"/>
                    </a:cubicBezTo>
                    <a:cubicBezTo>
                      <a:pt x="51852" y="20536"/>
                      <a:pt x="49950" y="21250"/>
                      <a:pt x="47562" y="21250"/>
                    </a:cubicBezTo>
                    <a:cubicBezTo>
                      <a:pt x="45174" y="21250"/>
                      <a:pt x="43259" y="20536"/>
                      <a:pt x="41947" y="19108"/>
                    </a:cubicBezTo>
                    <a:cubicBezTo>
                      <a:pt x="40517" y="17799"/>
                      <a:pt x="39795" y="15895"/>
                      <a:pt x="39795" y="13517"/>
                    </a:cubicBezTo>
                    <a:lnTo>
                      <a:pt x="30244" y="13517"/>
                    </a:lnTo>
                    <a:cubicBezTo>
                      <a:pt x="30244" y="16015"/>
                      <a:pt x="30717" y="18395"/>
                      <a:pt x="31556" y="20416"/>
                    </a:cubicBezTo>
                    <a:cubicBezTo>
                      <a:pt x="32383" y="22558"/>
                      <a:pt x="33590" y="24343"/>
                      <a:pt x="35138" y="25889"/>
                    </a:cubicBezTo>
                    <a:cubicBezTo>
                      <a:pt x="36686" y="27435"/>
                      <a:pt x="38483" y="28625"/>
                      <a:pt x="40635" y="29458"/>
                    </a:cubicBezTo>
                    <a:cubicBezTo>
                      <a:pt x="42655" y="30290"/>
                      <a:pt x="45056" y="30766"/>
                      <a:pt x="47562" y="30766"/>
                    </a:cubicBezTo>
                    <a:close/>
                    <a:moveTo>
                      <a:pt x="67858" y="40283"/>
                    </a:moveTo>
                    <a:lnTo>
                      <a:pt x="27253" y="102739"/>
                    </a:lnTo>
                    <a:lnTo>
                      <a:pt x="26059" y="102739"/>
                    </a:lnTo>
                    <a:lnTo>
                      <a:pt x="26059" y="40283"/>
                    </a:lnTo>
                    <a:lnTo>
                      <a:pt x="13517" y="40283"/>
                    </a:lnTo>
                    <a:lnTo>
                      <a:pt x="13517" y="123557"/>
                    </a:lnTo>
                    <a:lnTo>
                      <a:pt x="27253" y="123557"/>
                    </a:lnTo>
                    <a:lnTo>
                      <a:pt x="67858" y="61102"/>
                    </a:lnTo>
                    <a:lnTo>
                      <a:pt x="69065" y="61102"/>
                    </a:lnTo>
                    <a:lnTo>
                      <a:pt x="69065" y="123557"/>
                    </a:lnTo>
                    <a:lnTo>
                      <a:pt x="81594" y="123557"/>
                    </a:lnTo>
                    <a:lnTo>
                      <a:pt x="81594" y="40283"/>
                    </a:lnTo>
                    <a:lnTo>
                      <a:pt x="67858" y="40283"/>
                    </a:lnTo>
                    <a:close/>
                  </a:path>
                </a:pathLst>
              </a:custGeom>
              <a:grpFill/>
              <a:ln w="130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172" name="Полилиния: фигура 171">
                <a:extLst>
                  <a:ext uri="{FF2B5EF4-FFF2-40B4-BE49-F238E27FC236}">
                    <a16:creationId xmlns:a16="http://schemas.microsoft.com/office/drawing/2014/main" id="{4EF42FE6-A99E-41E5-910C-2A9DDACE49CF}"/>
                  </a:ext>
                </a:extLst>
              </p:cNvPr>
              <p:cNvSpPr/>
              <p:nvPr/>
            </p:nvSpPr>
            <p:spPr>
              <a:xfrm>
                <a:off x="1642476" y="518301"/>
                <a:ext cx="91836" cy="104955"/>
              </a:xfrm>
              <a:custGeom>
                <a:avLst/>
                <a:gdLst>
                  <a:gd name="connsiteX0" fmla="*/ 13517 w 91835"/>
                  <a:gd name="connsiteY0" fmla="*/ 24819 h 104955"/>
                  <a:gd name="connsiteX1" fmla="*/ 41586 w 91835"/>
                  <a:gd name="connsiteY1" fmla="*/ 24819 h 104955"/>
                  <a:gd name="connsiteX2" fmla="*/ 41586 w 91835"/>
                  <a:gd name="connsiteY2" fmla="*/ 96792 h 104955"/>
                  <a:gd name="connsiteX3" fmla="*/ 54128 w 91835"/>
                  <a:gd name="connsiteY3" fmla="*/ 96792 h 104955"/>
                  <a:gd name="connsiteX4" fmla="*/ 54128 w 91835"/>
                  <a:gd name="connsiteY4" fmla="*/ 24819 h 104955"/>
                  <a:gd name="connsiteX5" fmla="*/ 82197 w 91835"/>
                  <a:gd name="connsiteY5" fmla="*/ 24819 h 104955"/>
                  <a:gd name="connsiteX6" fmla="*/ 82197 w 91835"/>
                  <a:gd name="connsiteY6" fmla="*/ 13517 h 104955"/>
                  <a:gd name="connsiteX7" fmla="*/ 13517 w 91835"/>
                  <a:gd name="connsiteY7" fmla="*/ 13517 h 104955"/>
                  <a:gd name="connsiteX8" fmla="*/ 13517 w 91835"/>
                  <a:gd name="connsiteY8" fmla="*/ 24819 h 104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1835" h="104955">
                    <a:moveTo>
                      <a:pt x="13517" y="24819"/>
                    </a:moveTo>
                    <a:lnTo>
                      <a:pt x="41586" y="24819"/>
                    </a:lnTo>
                    <a:lnTo>
                      <a:pt x="41586" y="96792"/>
                    </a:lnTo>
                    <a:lnTo>
                      <a:pt x="54128" y="96792"/>
                    </a:lnTo>
                    <a:lnTo>
                      <a:pt x="54128" y="24819"/>
                    </a:lnTo>
                    <a:lnTo>
                      <a:pt x="82197" y="24819"/>
                    </a:lnTo>
                    <a:lnTo>
                      <a:pt x="82197" y="13517"/>
                    </a:lnTo>
                    <a:lnTo>
                      <a:pt x="13517" y="13517"/>
                    </a:lnTo>
                    <a:lnTo>
                      <a:pt x="13517" y="24819"/>
                    </a:lnTo>
                    <a:close/>
                  </a:path>
                </a:pathLst>
              </a:custGeom>
              <a:grpFill/>
              <a:ln w="130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173" name="Полилиния: фигура 172">
                <a:extLst>
                  <a:ext uri="{FF2B5EF4-FFF2-40B4-BE49-F238E27FC236}">
                    <a16:creationId xmlns:a16="http://schemas.microsoft.com/office/drawing/2014/main" id="{1F48C862-A00C-477C-8EF4-AE50559BFF6E}"/>
                  </a:ext>
                </a:extLst>
              </p:cNvPr>
              <p:cNvSpPr/>
              <p:nvPr/>
            </p:nvSpPr>
            <p:spPr>
              <a:xfrm>
                <a:off x="1740388" y="518301"/>
                <a:ext cx="91836" cy="104955"/>
              </a:xfrm>
              <a:custGeom>
                <a:avLst/>
                <a:gdLst>
                  <a:gd name="connsiteX0" fmla="*/ 83391 w 91835"/>
                  <a:gd name="connsiteY0" fmla="*/ 43853 h 104955"/>
                  <a:gd name="connsiteX1" fmla="*/ 81003 w 91835"/>
                  <a:gd name="connsiteY1" fmla="*/ 32076 h 104955"/>
                  <a:gd name="connsiteX2" fmla="*/ 74076 w 91835"/>
                  <a:gd name="connsiteY2" fmla="*/ 22439 h 104955"/>
                  <a:gd name="connsiteX3" fmla="*/ 63567 w 91835"/>
                  <a:gd name="connsiteY3" fmla="*/ 15897 h 104955"/>
                  <a:gd name="connsiteX4" fmla="*/ 49949 w 91835"/>
                  <a:gd name="connsiteY4" fmla="*/ 13517 h 104955"/>
                  <a:gd name="connsiteX5" fmla="*/ 13517 w 91835"/>
                  <a:gd name="connsiteY5" fmla="*/ 13517 h 104955"/>
                  <a:gd name="connsiteX6" fmla="*/ 13517 w 91835"/>
                  <a:gd name="connsiteY6" fmla="*/ 96792 h 104955"/>
                  <a:gd name="connsiteX7" fmla="*/ 26059 w 91835"/>
                  <a:gd name="connsiteY7" fmla="*/ 96792 h 104955"/>
                  <a:gd name="connsiteX8" fmla="*/ 26059 w 91835"/>
                  <a:gd name="connsiteY8" fmla="*/ 74189 h 104955"/>
                  <a:gd name="connsiteX9" fmla="*/ 49949 w 91835"/>
                  <a:gd name="connsiteY9" fmla="*/ 74189 h 104955"/>
                  <a:gd name="connsiteX10" fmla="*/ 63567 w 91835"/>
                  <a:gd name="connsiteY10" fmla="*/ 71809 h 104955"/>
                  <a:gd name="connsiteX11" fmla="*/ 74076 w 91835"/>
                  <a:gd name="connsiteY11" fmla="*/ 65266 h 104955"/>
                  <a:gd name="connsiteX12" fmla="*/ 81003 w 91835"/>
                  <a:gd name="connsiteY12" fmla="*/ 55630 h 104955"/>
                  <a:gd name="connsiteX13" fmla="*/ 83391 w 91835"/>
                  <a:gd name="connsiteY13" fmla="*/ 43853 h 104955"/>
                  <a:gd name="connsiteX14" fmla="*/ 70849 w 91835"/>
                  <a:gd name="connsiteY14" fmla="*/ 43853 h 104955"/>
                  <a:gd name="connsiteX15" fmla="*/ 65352 w 91835"/>
                  <a:gd name="connsiteY15" fmla="*/ 57653 h 104955"/>
                  <a:gd name="connsiteX16" fmla="*/ 49949 w 91835"/>
                  <a:gd name="connsiteY16" fmla="*/ 62888 h 104955"/>
                  <a:gd name="connsiteX17" fmla="*/ 26059 w 91835"/>
                  <a:gd name="connsiteY17" fmla="*/ 62888 h 104955"/>
                  <a:gd name="connsiteX18" fmla="*/ 26059 w 91835"/>
                  <a:gd name="connsiteY18" fmla="*/ 24819 h 104955"/>
                  <a:gd name="connsiteX19" fmla="*/ 49949 w 91835"/>
                  <a:gd name="connsiteY19" fmla="*/ 24819 h 104955"/>
                  <a:gd name="connsiteX20" fmla="*/ 65352 w 91835"/>
                  <a:gd name="connsiteY20" fmla="*/ 30054 h 104955"/>
                  <a:gd name="connsiteX21" fmla="*/ 70849 w 91835"/>
                  <a:gd name="connsiteY21" fmla="*/ 43853 h 104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91835" h="104955">
                    <a:moveTo>
                      <a:pt x="83391" y="43853"/>
                    </a:moveTo>
                    <a:cubicBezTo>
                      <a:pt x="83391" y="39690"/>
                      <a:pt x="82551" y="35763"/>
                      <a:pt x="81003" y="32076"/>
                    </a:cubicBezTo>
                    <a:cubicBezTo>
                      <a:pt x="79324" y="28388"/>
                      <a:pt x="77054" y="25176"/>
                      <a:pt x="74076" y="22439"/>
                    </a:cubicBezTo>
                    <a:cubicBezTo>
                      <a:pt x="71085" y="19704"/>
                      <a:pt x="67621" y="17444"/>
                      <a:pt x="63567" y="15897"/>
                    </a:cubicBezTo>
                    <a:cubicBezTo>
                      <a:pt x="59382" y="14350"/>
                      <a:pt x="54843" y="13517"/>
                      <a:pt x="49949" y="13517"/>
                    </a:cubicBezTo>
                    <a:lnTo>
                      <a:pt x="13517" y="13517"/>
                    </a:lnTo>
                    <a:lnTo>
                      <a:pt x="13517" y="96792"/>
                    </a:lnTo>
                    <a:lnTo>
                      <a:pt x="26059" y="96792"/>
                    </a:lnTo>
                    <a:lnTo>
                      <a:pt x="26059" y="74189"/>
                    </a:lnTo>
                    <a:lnTo>
                      <a:pt x="49949" y="74189"/>
                    </a:lnTo>
                    <a:cubicBezTo>
                      <a:pt x="54843" y="74189"/>
                      <a:pt x="59382" y="73356"/>
                      <a:pt x="63567" y="71809"/>
                    </a:cubicBezTo>
                    <a:cubicBezTo>
                      <a:pt x="67621" y="70264"/>
                      <a:pt x="71085" y="68003"/>
                      <a:pt x="74076" y="65266"/>
                    </a:cubicBezTo>
                    <a:cubicBezTo>
                      <a:pt x="77054" y="62531"/>
                      <a:pt x="79324" y="59318"/>
                      <a:pt x="81003" y="55630"/>
                    </a:cubicBezTo>
                    <a:cubicBezTo>
                      <a:pt x="82551" y="51942"/>
                      <a:pt x="83391" y="48017"/>
                      <a:pt x="83391" y="43853"/>
                    </a:cubicBezTo>
                    <a:close/>
                    <a:moveTo>
                      <a:pt x="70849" y="43853"/>
                    </a:moveTo>
                    <a:cubicBezTo>
                      <a:pt x="70849" y="49564"/>
                      <a:pt x="69051" y="54203"/>
                      <a:pt x="65352" y="57653"/>
                    </a:cubicBezTo>
                    <a:cubicBezTo>
                      <a:pt x="61652" y="61102"/>
                      <a:pt x="56509" y="62888"/>
                      <a:pt x="49949" y="62888"/>
                    </a:cubicBezTo>
                    <a:lnTo>
                      <a:pt x="26059" y="62888"/>
                    </a:lnTo>
                    <a:lnTo>
                      <a:pt x="26059" y="24819"/>
                    </a:lnTo>
                    <a:lnTo>
                      <a:pt x="49949" y="24819"/>
                    </a:lnTo>
                    <a:cubicBezTo>
                      <a:pt x="56509" y="24819"/>
                      <a:pt x="61652" y="26604"/>
                      <a:pt x="65352" y="30054"/>
                    </a:cubicBezTo>
                    <a:cubicBezTo>
                      <a:pt x="69051" y="33503"/>
                      <a:pt x="70849" y="38143"/>
                      <a:pt x="70849" y="43853"/>
                    </a:cubicBezTo>
                    <a:close/>
                  </a:path>
                </a:pathLst>
              </a:custGeom>
              <a:grpFill/>
              <a:ln w="130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174" name="Полилиния: фигура 173">
                <a:extLst>
                  <a:ext uri="{FF2B5EF4-FFF2-40B4-BE49-F238E27FC236}">
                    <a16:creationId xmlns:a16="http://schemas.microsoft.com/office/drawing/2014/main" id="{E765BFCD-013D-4B0F-9765-FD9C1D1EFB0F}"/>
                  </a:ext>
                </a:extLst>
              </p:cNvPr>
              <p:cNvSpPr/>
              <p:nvPr/>
            </p:nvSpPr>
            <p:spPr>
              <a:xfrm>
                <a:off x="1831227" y="518301"/>
                <a:ext cx="104955" cy="104955"/>
              </a:xfrm>
              <a:custGeom>
                <a:avLst/>
                <a:gdLst>
                  <a:gd name="connsiteX0" fmla="*/ 34062 w 104955"/>
                  <a:gd name="connsiteY0" fmla="*/ 65862 h 104955"/>
                  <a:gd name="connsiteX1" fmla="*/ 43967 w 104955"/>
                  <a:gd name="connsiteY1" fmla="*/ 24819 h 104955"/>
                  <a:gd name="connsiteX2" fmla="*/ 61285 w 104955"/>
                  <a:gd name="connsiteY2" fmla="*/ 24819 h 104955"/>
                  <a:gd name="connsiteX3" fmla="*/ 71085 w 104955"/>
                  <a:gd name="connsiteY3" fmla="*/ 65862 h 104955"/>
                  <a:gd name="connsiteX4" fmla="*/ 34062 w 104955"/>
                  <a:gd name="connsiteY4" fmla="*/ 65862 h 104955"/>
                  <a:gd name="connsiteX5" fmla="*/ 33813 w 104955"/>
                  <a:gd name="connsiteY5" fmla="*/ 13517 h 104955"/>
                  <a:gd name="connsiteX6" fmla="*/ 13517 w 104955"/>
                  <a:gd name="connsiteY6" fmla="*/ 96792 h 104955"/>
                  <a:gd name="connsiteX7" fmla="*/ 26650 w 104955"/>
                  <a:gd name="connsiteY7" fmla="*/ 96792 h 104955"/>
                  <a:gd name="connsiteX8" fmla="*/ 31307 w 104955"/>
                  <a:gd name="connsiteY8" fmla="*/ 77163 h 104955"/>
                  <a:gd name="connsiteX9" fmla="*/ 73827 w 104955"/>
                  <a:gd name="connsiteY9" fmla="*/ 77163 h 104955"/>
                  <a:gd name="connsiteX10" fmla="*/ 78615 w 104955"/>
                  <a:gd name="connsiteY10" fmla="*/ 96792 h 104955"/>
                  <a:gd name="connsiteX11" fmla="*/ 91748 w 104955"/>
                  <a:gd name="connsiteY11" fmla="*/ 96792 h 104955"/>
                  <a:gd name="connsiteX12" fmla="*/ 71439 w 104955"/>
                  <a:gd name="connsiteY12" fmla="*/ 13517 h 104955"/>
                  <a:gd name="connsiteX13" fmla="*/ 33813 w 104955"/>
                  <a:gd name="connsiteY13" fmla="*/ 13517 h 104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04955" h="104955">
                    <a:moveTo>
                      <a:pt x="34062" y="65862"/>
                    </a:moveTo>
                    <a:lnTo>
                      <a:pt x="43967" y="24819"/>
                    </a:lnTo>
                    <a:lnTo>
                      <a:pt x="61285" y="24819"/>
                    </a:lnTo>
                    <a:lnTo>
                      <a:pt x="71085" y="65862"/>
                    </a:lnTo>
                    <a:lnTo>
                      <a:pt x="34062" y="65862"/>
                    </a:lnTo>
                    <a:close/>
                    <a:moveTo>
                      <a:pt x="33813" y="13517"/>
                    </a:moveTo>
                    <a:lnTo>
                      <a:pt x="13517" y="96792"/>
                    </a:lnTo>
                    <a:lnTo>
                      <a:pt x="26650" y="96792"/>
                    </a:lnTo>
                    <a:lnTo>
                      <a:pt x="31307" y="77163"/>
                    </a:lnTo>
                    <a:lnTo>
                      <a:pt x="73827" y="77163"/>
                    </a:lnTo>
                    <a:lnTo>
                      <a:pt x="78615" y="96792"/>
                    </a:lnTo>
                    <a:lnTo>
                      <a:pt x="91748" y="96792"/>
                    </a:lnTo>
                    <a:lnTo>
                      <a:pt x="71439" y="13517"/>
                    </a:lnTo>
                    <a:lnTo>
                      <a:pt x="33813" y="13517"/>
                    </a:lnTo>
                    <a:close/>
                  </a:path>
                </a:pathLst>
              </a:custGeom>
              <a:grpFill/>
              <a:ln w="130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175" name="Полилиния: фигура 174">
                <a:extLst>
                  <a:ext uri="{FF2B5EF4-FFF2-40B4-BE49-F238E27FC236}">
                    <a16:creationId xmlns:a16="http://schemas.microsoft.com/office/drawing/2014/main" id="{FDC92BCA-B40B-4555-A002-F1D2AAE0B690}"/>
                  </a:ext>
                </a:extLst>
              </p:cNvPr>
              <p:cNvSpPr/>
              <p:nvPr/>
            </p:nvSpPr>
            <p:spPr>
              <a:xfrm>
                <a:off x="1939960" y="518301"/>
                <a:ext cx="91836" cy="104955"/>
              </a:xfrm>
              <a:custGeom>
                <a:avLst/>
                <a:gdLst>
                  <a:gd name="connsiteX0" fmla="*/ 13517 w 91835"/>
                  <a:gd name="connsiteY0" fmla="*/ 13517 h 104955"/>
                  <a:gd name="connsiteX1" fmla="*/ 13517 w 91835"/>
                  <a:gd name="connsiteY1" fmla="*/ 96792 h 104955"/>
                  <a:gd name="connsiteX2" fmla="*/ 26046 w 91835"/>
                  <a:gd name="connsiteY2" fmla="*/ 96792 h 104955"/>
                  <a:gd name="connsiteX3" fmla="*/ 26046 w 91835"/>
                  <a:gd name="connsiteY3" fmla="*/ 61102 h 104955"/>
                  <a:gd name="connsiteX4" fmla="*/ 68448 w 91835"/>
                  <a:gd name="connsiteY4" fmla="*/ 61102 h 104955"/>
                  <a:gd name="connsiteX5" fmla="*/ 68448 w 91835"/>
                  <a:gd name="connsiteY5" fmla="*/ 96792 h 104955"/>
                  <a:gd name="connsiteX6" fmla="*/ 80990 w 91835"/>
                  <a:gd name="connsiteY6" fmla="*/ 96792 h 104955"/>
                  <a:gd name="connsiteX7" fmla="*/ 80990 w 91835"/>
                  <a:gd name="connsiteY7" fmla="*/ 13517 h 104955"/>
                  <a:gd name="connsiteX8" fmla="*/ 68448 w 91835"/>
                  <a:gd name="connsiteY8" fmla="*/ 13517 h 104955"/>
                  <a:gd name="connsiteX9" fmla="*/ 68448 w 91835"/>
                  <a:gd name="connsiteY9" fmla="*/ 49801 h 104955"/>
                  <a:gd name="connsiteX10" fmla="*/ 26046 w 91835"/>
                  <a:gd name="connsiteY10" fmla="*/ 49801 h 104955"/>
                  <a:gd name="connsiteX11" fmla="*/ 26046 w 91835"/>
                  <a:gd name="connsiteY11" fmla="*/ 13517 h 104955"/>
                  <a:gd name="connsiteX12" fmla="*/ 13517 w 91835"/>
                  <a:gd name="connsiteY12" fmla="*/ 13517 h 104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1835" h="104955">
                    <a:moveTo>
                      <a:pt x="13517" y="13517"/>
                    </a:moveTo>
                    <a:lnTo>
                      <a:pt x="13517" y="96792"/>
                    </a:lnTo>
                    <a:lnTo>
                      <a:pt x="26046" y="96792"/>
                    </a:lnTo>
                    <a:lnTo>
                      <a:pt x="26046" y="61102"/>
                    </a:lnTo>
                    <a:lnTo>
                      <a:pt x="68448" y="61102"/>
                    </a:lnTo>
                    <a:lnTo>
                      <a:pt x="68448" y="96792"/>
                    </a:lnTo>
                    <a:lnTo>
                      <a:pt x="80990" y="96792"/>
                    </a:lnTo>
                    <a:lnTo>
                      <a:pt x="80990" y="13517"/>
                    </a:lnTo>
                    <a:lnTo>
                      <a:pt x="68448" y="13517"/>
                    </a:lnTo>
                    <a:lnTo>
                      <a:pt x="68448" y="49801"/>
                    </a:lnTo>
                    <a:lnTo>
                      <a:pt x="26046" y="49801"/>
                    </a:lnTo>
                    <a:lnTo>
                      <a:pt x="26046" y="13517"/>
                    </a:lnTo>
                    <a:lnTo>
                      <a:pt x="13517" y="13517"/>
                    </a:lnTo>
                    <a:close/>
                  </a:path>
                </a:pathLst>
              </a:custGeom>
              <a:grpFill/>
              <a:ln w="130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176" name="Полилиния: фигура 175">
                <a:extLst>
                  <a:ext uri="{FF2B5EF4-FFF2-40B4-BE49-F238E27FC236}">
                    <a16:creationId xmlns:a16="http://schemas.microsoft.com/office/drawing/2014/main" id="{83D07E91-B853-4EFE-845D-1DB607B9D412}"/>
                  </a:ext>
                </a:extLst>
              </p:cNvPr>
              <p:cNvSpPr/>
              <p:nvPr/>
            </p:nvSpPr>
            <p:spPr>
              <a:xfrm>
                <a:off x="2039694" y="514733"/>
                <a:ext cx="104955" cy="104955"/>
              </a:xfrm>
              <a:custGeom>
                <a:avLst/>
                <a:gdLst>
                  <a:gd name="connsiteX0" fmla="*/ 57113 w 104955"/>
                  <a:gd name="connsiteY0" fmla="*/ 103929 h 104955"/>
                  <a:gd name="connsiteX1" fmla="*/ 72174 w 104955"/>
                  <a:gd name="connsiteY1" fmla="*/ 101549 h 104955"/>
                  <a:gd name="connsiteX2" fmla="*/ 84112 w 104955"/>
                  <a:gd name="connsiteY2" fmla="*/ 95007 h 104955"/>
                  <a:gd name="connsiteX3" fmla="*/ 92706 w 104955"/>
                  <a:gd name="connsiteY3" fmla="*/ 86084 h 104955"/>
                  <a:gd name="connsiteX4" fmla="*/ 97730 w 104955"/>
                  <a:gd name="connsiteY4" fmla="*/ 75973 h 104955"/>
                  <a:gd name="connsiteX5" fmla="*/ 85188 w 104955"/>
                  <a:gd name="connsiteY5" fmla="*/ 74189 h 104955"/>
                  <a:gd name="connsiteX6" fmla="*/ 81121 w 104955"/>
                  <a:gd name="connsiteY6" fmla="*/ 81088 h 104955"/>
                  <a:gd name="connsiteX7" fmla="*/ 75152 w 104955"/>
                  <a:gd name="connsiteY7" fmla="*/ 86917 h 104955"/>
                  <a:gd name="connsiteX8" fmla="*/ 67267 w 104955"/>
                  <a:gd name="connsiteY8" fmla="*/ 91081 h 104955"/>
                  <a:gd name="connsiteX9" fmla="*/ 57113 w 104955"/>
                  <a:gd name="connsiteY9" fmla="*/ 92628 h 104955"/>
                  <a:gd name="connsiteX10" fmla="*/ 45410 w 104955"/>
                  <a:gd name="connsiteY10" fmla="*/ 90011 h 104955"/>
                  <a:gd name="connsiteX11" fmla="*/ 35505 w 104955"/>
                  <a:gd name="connsiteY11" fmla="*/ 82753 h 104955"/>
                  <a:gd name="connsiteX12" fmla="*/ 28696 w 104955"/>
                  <a:gd name="connsiteY12" fmla="*/ 72046 h 104955"/>
                  <a:gd name="connsiteX13" fmla="*/ 26059 w 104955"/>
                  <a:gd name="connsiteY13" fmla="*/ 58724 h 104955"/>
                  <a:gd name="connsiteX14" fmla="*/ 28696 w 104955"/>
                  <a:gd name="connsiteY14" fmla="*/ 45400 h 104955"/>
                  <a:gd name="connsiteX15" fmla="*/ 35505 w 104955"/>
                  <a:gd name="connsiteY15" fmla="*/ 34574 h 104955"/>
                  <a:gd name="connsiteX16" fmla="*/ 45410 w 104955"/>
                  <a:gd name="connsiteY16" fmla="*/ 27435 h 104955"/>
                  <a:gd name="connsiteX17" fmla="*/ 57113 w 104955"/>
                  <a:gd name="connsiteY17" fmla="*/ 24819 h 104955"/>
                  <a:gd name="connsiteX18" fmla="*/ 66440 w 104955"/>
                  <a:gd name="connsiteY18" fmla="*/ 26247 h 104955"/>
                  <a:gd name="connsiteX19" fmla="*/ 73840 w 104955"/>
                  <a:gd name="connsiteY19" fmla="*/ 29935 h 104955"/>
                  <a:gd name="connsiteX20" fmla="*/ 79219 w 104955"/>
                  <a:gd name="connsiteY20" fmla="*/ 35287 h 104955"/>
                  <a:gd name="connsiteX21" fmla="*/ 82800 w 104955"/>
                  <a:gd name="connsiteY21" fmla="*/ 41473 h 104955"/>
                  <a:gd name="connsiteX22" fmla="*/ 95342 w 104955"/>
                  <a:gd name="connsiteY22" fmla="*/ 39689 h 104955"/>
                  <a:gd name="connsiteX23" fmla="*/ 90567 w 104955"/>
                  <a:gd name="connsiteY23" fmla="*/ 30053 h 104955"/>
                  <a:gd name="connsiteX24" fmla="*/ 82564 w 104955"/>
                  <a:gd name="connsiteY24" fmla="*/ 21726 h 104955"/>
                  <a:gd name="connsiteX25" fmla="*/ 71334 w 104955"/>
                  <a:gd name="connsiteY25" fmla="*/ 15777 h 104955"/>
                  <a:gd name="connsiteX26" fmla="*/ 57113 w 104955"/>
                  <a:gd name="connsiteY26" fmla="*/ 13517 h 104955"/>
                  <a:gd name="connsiteX27" fmla="*/ 40517 w 104955"/>
                  <a:gd name="connsiteY27" fmla="*/ 17085 h 104955"/>
                  <a:gd name="connsiteX28" fmla="*/ 26663 w 104955"/>
                  <a:gd name="connsiteY28" fmla="*/ 26722 h 104955"/>
                  <a:gd name="connsiteX29" fmla="*/ 17098 w 104955"/>
                  <a:gd name="connsiteY29" fmla="*/ 41116 h 104955"/>
                  <a:gd name="connsiteX30" fmla="*/ 13517 w 104955"/>
                  <a:gd name="connsiteY30" fmla="*/ 58724 h 104955"/>
                  <a:gd name="connsiteX31" fmla="*/ 17098 w 104955"/>
                  <a:gd name="connsiteY31" fmla="*/ 76330 h 104955"/>
                  <a:gd name="connsiteX32" fmla="*/ 26663 w 104955"/>
                  <a:gd name="connsiteY32" fmla="*/ 90605 h 104955"/>
                  <a:gd name="connsiteX33" fmla="*/ 40517 w 104955"/>
                  <a:gd name="connsiteY33" fmla="*/ 100361 h 104955"/>
                  <a:gd name="connsiteX34" fmla="*/ 57113 w 104955"/>
                  <a:gd name="connsiteY34" fmla="*/ 103929 h 104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104955" h="104955">
                    <a:moveTo>
                      <a:pt x="57113" y="103929"/>
                    </a:moveTo>
                    <a:cubicBezTo>
                      <a:pt x="62610" y="103929"/>
                      <a:pt x="67634" y="103096"/>
                      <a:pt x="72174" y="101549"/>
                    </a:cubicBezTo>
                    <a:cubicBezTo>
                      <a:pt x="76700" y="99884"/>
                      <a:pt x="80649" y="97743"/>
                      <a:pt x="84112" y="95007"/>
                    </a:cubicBezTo>
                    <a:cubicBezTo>
                      <a:pt x="87576" y="92389"/>
                      <a:pt x="90436" y="89415"/>
                      <a:pt x="92706" y="86084"/>
                    </a:cubicBezTo>
                    <a:cubicBezTo>
                      <a:pt x="94975" y="82753"/>
                      <a:pt x="96654" y="79422"/>
                      <a:pt x="97730" y="75973"/>
                    </a:cubicBezTo>
                    <a:lnTo>
                      <a:pt x="85188" y="74189"/>
                    </a:lnTo>
                    <a:cubicBezTo>
                      <a:pt x="84112" y="76567"/>
                      <a:pt x="82800" y="78828"/>
                      <a:pt x="81121" y="81088"/>
                    </a:cubicBezTo>
                    <a:cubicBezTo>
                      <a:pt x="79455" y="83349"/>
                      <a:pt x="77421" y="85252"/>
                      <a:pt x="75152" y="86917"/>
                    </a:cubicBezTo>
                    <a:cubicBezTo>
                      <a:pt x="72882" y="88702"/>
                      <a:pt x="70258" y="90011"/>
                      <a:pt x="67267" y="91081"/>
                    </a:cubicBezTo>
                    <a:cubicBezTo>
                      <a:pt x="64289" y="92152"/>
                      <a:pt x="60825" y="92628"/>
                      <a:pt x="57113" y="92628"/>
                    </a:cubicBezTo>
                    <a:cubicBezTo>
                      <a:pt x="53059" y="92628"/>
                      <a:pt x="49110" y="91795"/>
                      <a:pt x="45410" y="90011"/>
                    </a:cubicBezTo>
                    <a:cubicBezTo>
                      <a:pt x="41710" y="88227"/>
                      <a:pt x="38365" y="85847"/>
                      <a:pt x="35505" y="82753"/>
                    </a:cubicBezTo>
                    <a:cubicBezTo>
                      <a:pt x="32632" y="79779"/>
                      <a:pt x="30362" y="76211"/>
                      <a:pt x="28696" y="72046"/>
                    </a:cubicBezTo>
                    <a:cubicBezTo>
                      <a:pt x="26899" y="67884"/>
                      <a:pt x="26059" y="63482"/>
                      <a:pt x="26059" y="58724"/>
                    </a:cubicBezTo>
                    <a:cubicBezTo>
                      <a:pt x="26059" y="53964"/>
                      <a:pt x="26899" y="49562"/>
                      <a:pt x="28696" y="45400"/>
                    </a:cubicBezTo>
                    <a:cubicBezTo>
                      <a:pt x="30362" y="41236"/>
                      <a:pt x="32632" y="37667"/>
                      <a:pt x="35505" y="34574"/>
                    </a:cubicBezTo>
                    <a:cubicBezTo>
                      <a:pt x="38365" y="31599"/>
                      <a:pt x="41710" y="29221"/>
                      <a:pt x="45410" y="27435"/>
                    </a:cubicBezTo>
                    <a:cubicBezTo>
                      <a:pt x="49110" y="25651"/>
                      <a:pt x="53059" y="24819"/>
                      <a:pt x="57113" y="24819"/>
                    </a:cubicBezTo>
                    <a:cubicBezTo>
                      <a:pt x="60576" y="24819"/>
                      <a:pt x="63685" y="25294"/>
                      <a:pt x="66440" y="26247"/>
                    </a:cubicBezTo>
                    <a:cubicBezTo>
                      <a:pt x="69183" y="27198"/>
                      <a:pt x="71688" y="28388"/>
                      <a:pt x="73840" y="29935"/>
                    </a:cubicBezTo>
                    <a:cubicBezTo>
                      <a:pt x="75873" y="31480"/>
                      <a:pt x="77658" y="33266"/>
                      <a:pt x="79219" y="35287"/>
                    </a:cubicBezTo>
                    <a:cubicBezTo>
                      <a:pt x="80767" y="37310"/>
                      <a:pt x="81961" y="39451"/>
                      <a:pt x="82800" y="41473"/>
                    </a:cubicBezTo>
                    <a:lnTo>
                      <a:pt x="95342" y="39689"/>
                    </a:lnTo>
                    <a:cubicBezTo>
                      <a:pt x="94267" y="36477"/>
                      <a:pt x="92706" y="33266"/>
                      <a:pt x="90567" y="30053"/>
                    </a:cubicBezTo>
                    <a:cubicBezTo>
                      <a:pt x="88415" y="26960"/>
                      <a:pt x="85779" y="24224"/>
                      <a:pt x="82564" y="21726"/>
                    </a:cubicBezTo>
                    <a:cubicBezTo>
                      <a:pt x="79337" y="19228"/>
                      <a:pt x="75506" y="17324"/>
                      <a:pt x="71334" y="15777"/>
                    </a:cubicBezTo>
                    <a:cubicBezTo>
                      <a:pt x="67149" y="14231"/>
                      <a:pt x="62374" y="13517"/>
                      <a:pt x="57113" y="13517"/>
                    </a:cubicBezTo>
                    <a:cubicBezTo>
                      <a:pt x="51261" y="13517"/>
                      <a:pt x="45764" y="14707"/>
                      <a:pt x="40517" y="17085"/>
                    </a:cubicBezTo>
                    <a:cubicBezTo>
                      <a:pt x="35256" y="19465"/>
                      <a:pt x="30598" y="22677"/>
                      <a:pt x="26663" y="26722"/>
                    </a:cubicBezTo>
                    <a:cubicBezTo>
                      <a:pt x="22595" y="30886"/>
                      <a:pt x="19368" y="35644"/>
                      <a:pt x="17098" y="41116"/>
                    </a:cubicBezTo>
                    <a:cubicBezTo>
                      <a:pt x="14711" y="46588"/>
                      <a:pt x="13517" y="52419"/>
                      <a:pt x="13517" y="58724"/>
                    </a:cubicBezTo>
                    <a:cubicBezTo>
                      <a:pt x="13517" y="65028"/>
                      <a:pt x="14711" y="70858"/>
                      <a:pt x="17098" y="76330"/>
                    </a:cubicBezTo>
                    <a:cubicBezTo>
                      <a:pt x="19368" y="81802"/>
                      <a:pt x="22595" y="86560"/>
                      <a:pt x="26663" y="90605"/>
                    </a:cubicBezTo>
                    <a:cubicBezTo>
                      <a:pt x="30598" y="94769"/>
                      <a:pt x="35256" y="97981"/>
                      <a:pt x="40517" y="100361"/>
                    </a:cubicBezTo>
                    <a:cubicBezTo>
                      <a:pt x="45764" y="102739"/>
                      <a:pt x="51261" y="103929"/>
                      <a:pt x="57113" y="103929"/>
                    </a:cubicBezTo>
                    <a:close/>
                  </a:path>
                </a:pathLst>
              </a:custGeom>
              <a:grpFill/>
              <a:ln w="130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177" name="Полилиния: фигура 176">
                <a:extLst>
                  <a:ext uri="{FF2B5EF4-FFF2-40B4-BE49-F238E27FC236}">
                    <a16:creationId xmlns:a16="http://schemas.microsoft.com/office/drawing/2014/main" id="{782CE478-BD44-4A6E-B4FE-8BA7F9AC7FF3}"/>
                  </a:ext>
                </a:extLst>
              </p:cNvPr>
              <p:cNvSpPr/>
              <p:nvPr/>
            </p:nvSpPr>
            <p:spPr>
              <a:xfrm>
                <a:off x="2150146" y="513543"/>
                <a:ext cx="118074" cy="118074"/>
              </a:xfrm>
              <a:custGeom>
                <a:avLst/>
                <a:gdLst>
                  <a:gd name="connsiteX0" fmla="*/ 57113 w 118074"/>
                  <a:gd name="connsiteY0" fmla="*/ 33146 h 118074"/>
                  <a:gd name="connsiteX1" fmla="*/ 57113 w 118074"/>
                  <a:gd name="connsiteY1" fmla="*/ 86680 h 118074"/>
                  <a:gd name="connsiteX2" fmla="*/ 43967 w 118074"/>
                  <a:gd name="connsiteY2" fmla="*/ 84300 h 118074"/>
                  <a:gd name="connsiteX3" fmla="*/ 34180 w 118074"/>
                  <a:gd name="connsiteY3" fmla="*/ 78710 h 118074"/>
                  <a:gd name="connsiteX4" fmla="*/ 28198 w 118074"/>
                  <a:gd name="connsiteY4" fmla="*/ 70262 h 118074"/>
                  <a:gd name="connsiteX5" fmla="*/ 26059 w 118074"/>
                  <a:gd name="connsiteY5" fmla="*/ 59914 h 118074"/>
                  <a:gd name="connsiteX6" fmla="*/ 28198 w 118074"/>
                  <a:gd name="connsiteY6" fmla="*/ 49564 h 118074"/>
                  <a:gd name="connsiteX7" fmla="*/ 34180 w 118074"/>
                  <a:gd name="connsiteY7" fmla="*/ 41236 h 118074"/>
                  <a:gd name="connsiteX8" fmla="*/ 43967 w 118074"/>
                  <a:gd name="connsiteY8" fmla="*/ 35526 h 118074"/>
                  <a:gd name="connsiteX9" fmla="*/ 57113 w 118074"/>
                  <a:gd name="connsiteY9" fmla="*/ 33146 h 118074"/>
                  <a:gd name="connsiteX10" fmla="*/ 69655 w 118074"/>
                  <a:gd name="connsiteY10" fmla="*/ 86680 h 118074"/>
                  <a:gd name="connsiteX11" fmla="*/ 69655 w 118074"/>
                  <a:gd name="connsiteY11" fmla="*/ 33146 h 118074"/>
                  <a:gd name="connsiteX12" fmla="*/ 82905 w 118074"/>
                  <a:gd name="connsiteY12" fmla="*/ 35526 h 118074"/>
                  <a:gd name="connsiteX13" fmla="*/ 92587 w 118074"/>
                  <a:gd name="connsiteY13" fmla="*/ 41236 h 118074"/>
                  <a:gd name="connsiteX14" fmla="*/ 98675 w 118074"/>
                  <a:gd name="connsiteY14" fmla="*/ 49564 h 118074"/>
                  <a:gd name="connsiteX15" fmla="*/ 100708 w 118074"/>
                  <a:gd name="connsiteY15" fmla="*/ 59914 h 118074"/>
                  <a:gd name="connsiteX16" fmla="*/ 98675 w 118074"/>
                  <a:gd name="connsiteY16" fmla="*/ 70262 h 118074"/>
                  <a:gd name="connsiteX17" fmla="*/ 92587 w 118074"/>
                  <a:gd name="connsiteY17" fmla="*/ 78710 h 118074"/>
                  <a:gd name="connsiteX18" fmla="*/ 82905 w 118074"/>
                  <a:gd name="connsiteY18" fmla="*/ 84300 h 118074"/>
                  <a:gd name="connsiteX19" fmla="*/ 69655 w 118074"/>
                  <a:gd name="connsiteY19" fmla="*/ 86680 h 118074"/>
                  <a:gd name="connsiteX20" fmla="*/ 69655 w 118074"/>
                  <a:gd name="connsiteY20" fmla="*/ 106309 h 118074"/>
                  <a:gd name="connsiteX21" fmla="*/ 69655 w 118074"/>
                  <a:gd name="connsiteY21" fmla="*/ 97981 h 118074"/>
                  <a:gd name="connsiteX22" fmla="*/ 87563 w 118074"/>
                  <a:gd name="connsiteY22" fmla="*/ 94532 h 118074"/>
                  <a:gd name="connsiteX23" fmla="*/ 101299 w 118074"/>
                  <a:gd name="connsiteY23" fmla="*/ 86204 h 118074"/>
                  <a:gd name="connsiteX24" fmla="*/ 110141 w 118074"/>
                  <a:gd name="connsiteY24" fmla="*/ 74307 h 118074"/>
                  <a:gd name="connsiteX25" fmla="*/ 113251 w 118074"/>
                  <a:gd name="connsiteY25" fmla="*/ 59914 h 118074"/>
                  <a:gd name="connsiteX26" fmla="*/ 110141 w 118074"/>
                  <a:gd name="connsiteY26" fmla="*/ 45519 h 118074"/>
                  <a:gd name="connsiteX27" fmla="*/ 101299 w 118074"/>
                  <a:gd name="connsiteY27" fmla="*/ 33503 h 118074"/>
                  <a:gd name="connsiteX28" fmla="*/ 87563 w 118074"/>
                  <a:gd name="connsiteY28" fmla="*/ 25176 h 118074"/>
                  <a:gd name="connsiteX29" fmla="*/ 69655 w 118074"/>
                  <a:gd name="connsiteY29" fmla="*/ 21845 h 118074"/>
                  <a:gd name="connsiteX30" fmla="*/ 69655 w 118074"/>
                  <a:gd name="connsiteY30" fmla="*/ 13517 h 118074"/>
                  <a:gd name="connsiteX31" fmla="*/ 57113 w 118074"/>
                  <a:gd name="connsiteY31" fmla="*/ 13517 h 118074"/>
                  <a:gd name="connsiteX32" fmla="*/ 57113 w 118074"/>
                  <a:gd name="connsiteY32" fmla="*/ 21845 h 118074"/>
                  <a:gd name="connsiteX33" fmla="*/ 39192 w 118074"/>
                  <a:gd name="connsiteY33" fmla="*/ 25176 h 118074"/>
                  <a:gd name="connsiteX34" fmla="*/ 25456 w 118074"/>
                  <a:gd name="connsiteY34" fmla="*/ 33503 h 118074"/>
                  <a:gd name="connsiteX35" fmla="*/ 16613 w 118074"/>
                  <a:gd name="connsiteY35" fmla="*/ 45519 h 118074"/>
                  <a:gd name="connsiteX36" fmla="*/ 13517 w 118074"/>
                  <a:gd name="connsiteY36" fmla="*/ 59914 h 118074"/>
                  <a:gd name="connsiteX37" fmla="*/ 16613 w 118074"/>
                  <a:gd name="connsiteY37" fmla="*/ 74307 h 118074"/>
                  <a:gd name="connsiteX38" fmla="*/ 25456 w 118074"/>
                  <a:gd name="connsiteY38" fmla="*/ 86204 h 118074"/>
                  <a:gd name="connsiteX39" fmla="*/ 39192 w 118074"/>
                  <a:gd name="connsiteY39" fmla="*/ 94532 h 118074"/>
                  <a:gd name="connsiteX40" fmla="*/ 57113 w 118074"/>
                  <a:gd name="connsiteY40" fmla="*/ 97981 h 118074"/>
                  <a:gd name="connsiteX41" fmla="*/ 57113 w 118074"/>
                  <a:gd name="connsiteY41" fmla="*/ 106309 h 118074"/>
                  <a:gd name="connsiteX42" fmla="*/ 69655 w 118074"/>
                  <a:gd name="connsiteY42" fmla="*/ 106309 h 1180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</a:cxnLst>
                <a:rect l="l" t="t" r="r" b="b"/>
                <a:pathLst>
                  <a:path w="118074" h="118074">
                    <a:moveTo>
                      <a:pt x="57113" y="33146"/>
                    </a:moveTo>
                    <a:lnTo>
                      <a:pt x="57113" y="86680"/>
                    </a:lnTo>
                    <a:cubicBezTo>
                      <a:pt x="52206" y="86560"/>
                      <a:pt x="47798" y="85729"/>
                      <a:pt x="43967" y="84300"/>
                    </a:cubicBezTo>
                    <a:cubicBezTo>
                      <a:pt x="40031" y="82992"/>
                      <a:pt x="36804" y="81088"/>
                      <a:pt x="34180" y="78710"/>
                    </a:cubicBezTo>
                    <a:cubicBezTo>
                      <a:pt x="31543" y="76330"/>
                      <a:pt x="29523" y="73475"/>
                      <a:pt x="28198" y="70262"/>
                    </a:cubicBezTo>
                    <a:cubicBezTo>
                      <a:pt x="26767" y="67051"/>
                      <a:pt x="26059" y="63602"/>
                      <a:pt x="26059" y="59914"/>
                    </a:cubicBezTo>
                    <a:cubicBezTo>
                      <a:pt x="26059" y="56226"/>
                      <a:pt x="26767" y="52775"/>
                      <a:pt x="28198" y="49564"/>
                    </a:cubicBezTo>
                    <a:cubicBezTo>
                      <a:pt x="29523" y="46351"/>
                      <a:pt x="31543" y="43615"/>
                      <a:pt x="34180" y="41236"/>
                    </a:cubicBezTo>
                    <a:cubicBezTo>
                      <a:pt x="36804" y="38857"/>
                      <a:pt x="40031" y="36953"/>
                      <a:pt x="43967" y="35526"/>
                    </a:cubicBezTo>
                    <a:cubicBezTo>
                      <a:pt x="47798" y="34099"/>
                      <a:pt x="52206" y="33266"/>
                      <a:pt x="57113" y="33146"/>
                    </a:cubicBezTo>
                    <a:close/>
                    <a:moveTo>
                      <a:pt x="69655" y="86680"/>
                    </a:moveTo>
                    <a:lnTo>
                      <a:pt x="69655" y="33146"/>
                    </a:lnTo>
                    <a:cubicBezTo>
                      <a:pt x="74548" y="33266"/>
                      <a:pt x="78970" y="34099"/>
                      <a:pt x="82905" y="35526"/>
                    </a:cubicBezTo>
                    <a:cubicBezTo>
                      <a:pt x="86736" y="36953"/>
                      <a:pt x="89951" y="38857"/>
                      <a:pt x="92587" y="41236"/>
                    </a:cubicBezTo>
                    <a:cubicBezTo>
                      <a:pt x="95211" y="43615"/>
                      <a:pt x="97245" y="46351"/>
                      <a:pt x="98675" y="49564"/>
                    </a:cubicBezTo>
                    <a:cubicBezTo>
                      <a:pt x="99987" y="52775"/>
                      <a:pt x="100708" y="56226"/>
                      <a:pt x="100708" y="59914"/>
                    </a:cubicBezTo>
                    <a:cubicBezTo>
                      <a:pt x="100708" y="63602"/>
                      <a:pt x="99987" y="67051"/>
                      <a:pt x="98675" y="70262"/>
                    </a:cubicBezTo>
                    <a:cubicBezTo>
                      <a:pt x="97245" y="73475"/>
                      <a:pt x="95211" y="76330"/>
                      <a:pt x="92587" y="78710"/>
                    </a:cubicBezTo>
                    <a:cubicBezTo>
                      <a:pt x="89951" y="81088"/>
                      <a:pt x="86736" y="82992"/>
                      <a:pt x="82905" y="84300"/>
                    </a:cubicBezTo>
                    <a:cubicBezTo>
                      <a:pt x="78970" y="85729"/>
                      <a:pt x="74548" y="86560"/>
                      <a:pt x="69655" y="86680"/>
                    </a:cubicBezTo>
                    <a:close/>
                    <a:moveTo>
                      <a:pt x="69655" y="106309"/>
                    </a:moveTo>
                    <a:lnTo>
                      <a:pt x="69655" y="97981"/>
                    </a:lnTo>
                    <a:cubicBezTo>
                      <a:pt x="76214" y="97863"/>
                      <a:pt x="82197" y="96673"/>
                      <a:pt x="87563" y="94532"/>
                    </a:cubicBezTo>
                    <a:cubicBezTo>
                      <a:pt x="92942" y="92509"/>
                      <a:pt x="97481" y="89654"/>
                      <a:pt x="101299" y="86204"/>
                    </a:cubicBezTo>
                    <a:cubicBezTo>
                      <a:pt x="105130" y="82755"/>
                      <a:pt x="108108" y="78828"/>
                      <a:pt x="110141" y="74307"/>
                    </a:cubicBezTo>
                    <a:cubicBezTo>
                      <a:pt x="112175" y="69787"/>
                      <a:pt x="113251" y="65029"/>
                      <a:pt x="113251" y="59914"/>
                    </a:cubicBezTo>
                    <a:cubicBezTo>
                      <a:pt x="113251" y="54797"/>
                      <a:pt x="112175" y="50039"/>
                      <a:pt x="110141" y="45519"/>
                    </a:cubicBezTo>
                    <a:cubicBezTo>
                      <a:pt x="108108" y="40998"/>
                      <a:pt x="105130" y="36953"/>
                      <a:pt x="101299" y="33503"/>
                    </a:cubicBezTo>
                    <a:cubicBezTo>
                      <a:pt x="97481" y="30054"/>
                      <a:pt x="92942" y="27317"/>
                      <a:pt x="87563" y="25176"/>
                    </a:cubicBezTo>
                    <a:cubicBezTo>
                      <a:pt x="82197" y="23153"/>
                      <a:pt x="76214" y="21963"/>
                      <a:pt x="69655" y="21845"/>
                    </a:cubicBezTo>
                    <a:lnTo>
                      <a:pt x="69655" y="13517"/>
                    </a:lnTo>
                    <a:lnTo>
                      <a:pt x="57113" y="13517"/>
                    </a:lnTo>
                    <a:lnTo>
                      <a:pt x="57113" y="21845"/>
                    </a:lnTo>
                    <a:cubicBezTo>
                      <a:pt x="50540" y="21963"/>
                      <a:pt x="44571" y="23153"/>
                      <a:pt x="39192" y="25176"/>
                    </a:cubicBezTo>
                    <a:cubicBezTo>
                      <a:pt x="33813" y="27317"/>
                      <a:pt x="29273" y="30054"/>
                      <a:pt x="25456" y="33503"/>
                    </a:cubicBezTo>
                    <a:cubicBezTo>
                      <a:pt x="21638" y="36953"/>
                      <a:pt x="18647" y="40998"/>
                      <a:pt x="16613" y="45519"/>
                    </a:cubicBezTo>
                    <a:cubicBezTo>
                      <a:pt x="14593" y="50039"/>
                      <a:pt x="13517" y="54797"/>
                      <a:pt x="13517" y="59914"/>
                    </a:cubicBezTo>
                    <a:cubicBezTo>
                      <a:pt x="13517" y="65029"/>
                      <a:pt x="14593" y="69787"/>
                      <a:pt x="16613" y="74307"/>
                    </a:cubicBezTo>
                    <a:cubicBezTo>
                      <a:pt x="18647" y="78828"/>
                      <a:pt x="21638" y="82755"/>
                      <a:pt x="25456" y="86204"/>
                    </a:cubicBezTo>
                    <a:cubicBezTo>
                      <a:pt x="29273" y="89654"/>
                      <a:pt x="33813" y="92509"/>
                      <a:pt x="39192" y="94532"/>
                    </a:cubicBezTo>
                    <a:cubicBezTo>
                      <a:pt x="44571" y="96673"/>
                      <a:pt x="50540" y="97863"/>
                      <a:pt x="57113" y="97981"/>
                    </a:cubicBezTo>
                    <a:lnTo>
                      <a:pt x="57113" y="106309"/>
                    </a:lnTo>
                    <a:lnTo>
                      <a:pt x="69655" y="106309"/>
                    </a:lnTo>
                    <a:close/>
                  </a:path>
                </a:pathLst>
              </a:custGeom>
              <a:grpFill/>
              <a:ln w="130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178" name="Полилиния: фигура 177">
                <a:extLst>
                  <a:ext uri="{FF2B5EF4-FFF2-40B4-BE49-F238E27FC236}">
                    <a16:creationId xmlns:a16="http://schemas.microsoft.com/office/drawing/2014/main" id="{B410AD1E-1BB3-4306-977E-BB2F14521D5C}"/>
                  </a:ext>
                </a:extLst>
              </p:cNvPr>
              <p:cNvSpPr/>
              <p:nvPr/>
            </p:nvSpPr>
            <p:spPr>
              <a:xfrm>
                <a:off x="2277286" y="514733"/>
                <a:ext cx="104955" cy="104955"/>
              </a:xfrm>
              <a:custGeom>
                <a:avLst/>
                <a:gdLst>
                  <a:gd name="connsiteX0" fmla="*/ 103109 w 104955"/>
                  <a:gd name="connsiteY0" fmla="*/ 58724 h 104955"/>
                  <a:gd name="connsiteX1" fmla="*/ 99528 w 104955"/>
                  <a:gd name="connsiteY1" fmla="*/ 41116 h 104955"/>
                  <a:gd name="connsiteX2" fmla="*/ 89846 w 104955"/>
                  <a:gd name="connsiteY2" fmla="*/ 26722 h 104955"/>
                  <a:gd name="connsiteX3" fmla="*/ 75637 w 104955"/>
                  <a:gd name="connsiteY3" fmla="*/ 17085 h 104955"/>
                  <a:gd name="connsiteX4" fmla="*/ 58320 w 104955"/>
                  <a:gd name="connsiteY4" fmla="*/ 13517 h 104955"/>
                  <a:gd name="connsiteX5" fmla="*/ 40989 w 104955"/>
                  <a:gd name="connsiteY5" fmla="*/ 17085 h 104955"/>
                  <a:gd name="connsiteX6" fmla="*/ 26781 w 104955"/>
                  <a:gd name="connsiteY6" fmla="*/ 26722 h 104955"/>
                  <a:gd name="connsiteX7" fmla="*/ 17112 w 104955"/>
                  <a:gd name="connsiteY7" fmla="*/ 41116 h 104955"/>
                  <a:gd name="connsiteX8" fmla="*/ 13517 w 104955"/>
                  <a:gd name="connsiteY8" fmla="*/ 58724 h 104955"/>
                  <a:gd name="connsiteX9" fmla="*/ 17112 w 104955"/>
                  <a:gd name="connsiteY9" fmla="*/ 76330 h 104955"/>
                  <a:gd name="connsiteX10" fmla="*/ 26781 w 104955"/>
                  <a:gd name="connsiteY10" fmla="*/ 90605 h 104955"/>
                  <a:gd name="connsiteX11" fmla="*/ 40989 w 104955"/>
                  <a:gd name="connsiteY11" fmla="*/ 100361 h 104955"/>
                  <a:gd name="connsiteX12" fmla="*/ 58320 w 104955"/>
                  <a:gd name="connsiteY12" fmla="*/ 103929 h 104955"/>
                  <a:gd name="connsiteX13" fmla="*/ 75637 w 104955"/>
                  <a:gd name="connsiteY13" fmla="*/ 100361 h 104955"/>
                  <a:gd name="connsiteX14" fmla="*/ 89846 w 104955"/>
                  <a:gd name="connsiteY14" fmla="*/ 90605 h 104955"/>
                  <a:gd name="connsiteX15" fmla="*/ 99528 w 104955"/>
                  <a:gd name="connsiteY15" fmla="*/ 76330 h 104955"/>
                  <a:gd name="connsiteX16" fmla="*/ 103109 w 104955"/>
                  <a:gd name="connsiteY16" fmla="*/ 58724 h 104955"/>
                  <a:gd name="connsiteX17" fmla="*/ 26059 w 104955"/>
                  <a:gd name="connsiteY17" fmla="*/ 58724 h 104955"/>
                  <a:gd name="connsiteX18" fmla="*/ 28696 w 104955"/>
                  <a:gd name="connsiteY18" fmla="*/ 45400 h 104955"/>
                  <a:gd name="connsiteX19" fmla="*/ 35741 w 104955"/>
                  <a:gd name="connsiteY19" fmla="*/ 34574 h 104955"/>
                  <a:gd name="connsiteX20" fmla="*/ 46014 w 104955"/>
                  <a:gd name="connsiteY20" fmla="*/ 27435 h 104955"/>
                  <a:gd name="connsiteX21" fmla="*/ 58320 w 104955"/>
                  <a:gd name="connsiteY21" fmla="*/ 24819 h 104955"/>
                  <a:gd name="connsiteX22" fmla="*/ 70613 w 104955"/>
                  <a:gd name="connsiteY22" fmla="*/ 27435 h 104955"/>
                  <a:gd name="connsiteX23" fmla="*/ 80885 w 104955"/>
                  <a:gd name="connsiteY23" fmla="*/ 34574 h 104955"/>
                  <a:gd name="connsiteX24" fmla="*/ 87930 w 104955"/>
                  <a:gd name="connsiteY24" fmla="*/ 45400 h 104955"/>
                  <a:gd name="connsiteX25" fmla="*/ 90567 w 104955"/>
                  <a:gd name="connsiteY25" fmla="*/ 58724 h 104955"/>
                  <a:gd name="connsiteX26" fmla="*/ 87930 w 104955"/>
                  <a:gd name="connsiteY26" fmla="*/ 72046 h 104955"/>
                  <a:gd name="connsiteX27" fmla="*/ 80885 w 104955"/>
                  <a:gd name="connsiteY27" fmla="*/ 82753 h 104955"/>
                  <a:gd name="connsiteX28" fmla="*/ 70613 w 104955"/>
                  <a:gd name="connsiteY28" fmla="*/ 90011 h 104955"/>
                  <a:gd name="connsiteX29" fmla="*/ 58320 w 104955"/>
                  <a:gd name="connsiteY29" fmla="*/ 92628 h 104955"/>
                  <a:gd name="connsiteX30" fmla="*/ 46014 w 104955"/>
                  <a:gd name="connsiteY30" fmla="*/ 90011 h 104955"/>
                  <a:gd name="connsiteX31" fmla="*/ 35741 w 104955"/>
                  <a:gd name="connsiteY31" fmla="*/ 82753 h 104955"/>
                  <a:gd name="connsiteX32" fmla="*/ 28696 w 104955"/>
                  <a:gd name="connsiteY32" fmla="*/ 72046 h 104955"/>
                  <a:gd name="connsiteX33" fmla="*/ 26059 w 104955"/>
                  <a:gd name="connsiteY33" fmla="*/ 58724 h 104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104955" h="104955">
                    <a:moveTo>
                      <a:pt x="103109" y="58724"/>
                    </a:moveTo>
                    <a:cubicBezTo>
                      <a:pt x="103109" y="52419"/>
                      <a:pt x="101915" y="46588"/>
                      <a:pt x="99528" y="41116"/>
                    </a:cubicBezTo>
                    <a:cubicBezTo>
                      <a:pt x="97127" y="35644"/>
                      <a:pt x="93913" y="30886"/>
                      <a:pt x="89846" y="26722"/>
                    </a:cubicBezTo>
                    <a:cubicBezTo>
                      <a:pt x="85792" y="22677"/>
                      <a:pt x="81003" y="19465"/>
                      <a:pt x="75637" y="17085"/>
                    </a:cubicBezTo>
                    <a:cubicBezTo>
                      <a:pt x="70258" y="14707"/>
                      <a:pt x="64407" y="13517"/>
                      <a:pt x="58320" y="13517"/>
                    </a:cubicBezTo>
                    <a:cubicBezTo>
                      <a:pt x="52219" y="13517"/>
                      <a:pt x="46368" y="14707"/>
                      <a:pt x="40989" y="17085"/>
                    </a:cubicBezTo>
                    <a:cubicBezTo>
                      <a:pt x="35623" y="19465"/>
                      <a:pt x="30848" y="22677"/>
                      <a:pt x="26781" y="26722"/>
                    </a:cubicBezTo>
                    <a:cubicBezTo>
                      <a:pt x="22714" y="30886"/>
                      <a:pt x="19499" y="35644"/>
                      <a:pt x="17112" y="41116"/>
                    </a:cubicBezTo>
                    <a:cubicBezTo>
                      <a:pt x="14711" y="46588"/>
                      <a:pt x="13517" y="52419"/>
                      <a:pt x="13517" y="58724"/>
                    </a:cubicBezTo>
                    <a:cubicBezTo>
                      <a:pt x="13517" y="65028"/>
                      <a:pt x="14711" y="70858"/>
                      <a:pt x="17112" y="76330"/>
                    </a:cubicBezTo>
                    <a:cubicBezTo>
                      <a:pt x="19499" y="81802"/>
                      <a:pt x="22714" y="86560"/>
                      <a:pt x="26781" y="90605"/>
                    </a:cubicBezTo>
                    <a:cubicBezTo>
                      <a:pt x="30848" y="94769"/>
                      <a:pt x="35623" y="97981"/>
                      <a:pt x="40989" y="100361"/>
                    </a:cubicBezTo>
                    <a:cubicBezTo>
                      <a:pt x="46368" y="102739"/>
                      <a:pt x="52219" y="103929"/>
                      <a:pt x="58320" y="103929"/>
                    </a:cubicBezTo>
                    <a:cubicBezTo>
                      <a:pt x="64407" y="103929"/>
                      <a:pt x="70258" y="102739"/>
                      <a:pt x="75637" y="100361"/>
                    </a:cubicBezTo>
                    <a:cubicBezTo>
                      <a:pt x="81003" y="97981"/>
                      <a:pt x="85792" y="94769"/>
                      <a:pt x="89846" y="90605"/>
                    </a:cubicBezTo>
                    <a:cubicBezTo>
                      <a:pt x="93913" y="86560"/>
                      <a:pt x="97127" y="81802"/>
                      <a:pt x="99528" y="76330"/>
                    </a:cubicBezTo>
                    <a:cubicBezTo>
                      <a:pt x="101915" y="70858"/>
                      <a:pt x="103109" y="65028"/>
                      <a:pt x="103109" y="58724"/>
                    </a:cubicBezTo>
                    <a:close/>
                    <a:moveTo>
                      <a:pt x="26059" y="58724"/>
                    </a:moveTo>
                    <a:cubicBezTo>
                      <a:pt x="26059" y="53964"/>
                      <a:pt x="26899" y="49562"/>
                      <a:pt x="28696" y="45400"/>
                    </a:cubicBezTo>
                    <a:cubicBezTo>
                      <a:pt x="30480" y="41236"/>
                      <a:pt x="32750" y="37667"/>
                      <a:pt x="35741" y="34574"/>
                    </a:cubicBezTo>
                    <a:cubicBezTo>
                      <a:pt x="38719" y="31599"/>
                      <a:pt x="42065" y="29221"/>
                      <a:pt x="46014" y="27435"/>
                    </a:cubicBezTo>
                    <a:cubicBezTo>
                      <a:pt x="49950" y="25651"/>
                      <a:pt x="54017" y="24819"/>
                      <a:pt x="58320" y="24819"/>
                    </a:cubicBezTo>
                    <a:cubicBezTo>
                      <a:pt x="62610" y="24819"/>
                      <a:pt x="66677" y="25651"/>
                      <a:pt x="70613" y="27435"/>
                    </a:cubicBezTo>
                    <a:cubicBezTo>
                      <a:pt x="74561" y="29221"/>
                      <a:pt x="77907" y="31599"/>
                      <a:pt x="80885" y="34574"/>
                    </a:cubicBezTo>
                    <a:cubicBezTo>
                      <a:pt x="83876" y="37667"/>
                      <a:pt x="86146" y="41236"/>
                      <a:pt x="87930" y="45400"/>
                    </a:cubicBezTo>
                    <a:cubicBezTo>
                      <a:pt x="89728" y="49562"/>
                      <a:pt x="90567" y="53964"/>
                      <a:pt x="90567" y="58724"/>
                    </a:cubicBezTo>
                    <a:cubicBezTo>
                      <a:pt x="90567" y="63482"/>
                      <a:pt x="89728" y="67884"/>
                      <a:pt x="87930" y="72046"/>
                    </a:cubicBezTo>
                    <a:cubicBezTo>
                      <a:pt x="86146" y="76211"/>
                      <a:pt x="83876" y="79779"/>
                      <a:pt x="80885" y="82753"/>
                    </a:cubicBezTo>
                    <a:cubicBezTo>
                      <a:pt x="77907" y="85847"/>
                      <a:pt x="74561" y="88227"/>
                      <a:pt x="70613" y="90011"/>
                    </a:cubicBezTo>
                    <a:cubicBezTo>
                      <a:pt x="66677" y="91795"/>
                      <a:pt x="62610" y="92628"/>
                      <a:pt x="58320" y="92628"/>
                    </a:cubicBezTo>
                    <a:cubicBezTo>
                      <a:pt x="54017" y="92628"/>
                      <a:pt x="49950" y="91795"/>
                      <a:pt x="46014" y="90011"/>
                    </a:cubicBezTo>
                    <a:cubicBezTo>
                      <a:pt x="42065" y="88227"/>
                      <a:pt x="38719" y="85847"/>
                      <a:pt x="35741" y="82753"/>
                    </a:cubicBezTo>
                    <a:cubicBezTo>
                      <a:pt x="32750" y="79779"/>
                      <a:pt x="30480" y="76211"/>
                      <a:pt x="28696" y="72046"/>
                    </a:cubicBezTo>
                    <a:cubicBezTo>
                      <a:pt x="26899" y="67884"/>
                      <a:pt x="26059" y="63482"/>
                      <a:pt x="26059" y="58724"/>
                    </a:cubicBezTo>
                    <a:close/>
                  </a:path>
                </a:pathLst>
              </a:custGeom>
              <a:grpFill/>
              <a:ln w="130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179" name="Полилиния: фигура 178">
                <a:extLst>
                  <a:ext uri="{FF2B5EF4-FFF2-40B4-BE49-F238E27FC236}">
                    <a16:creationId xmlns:a16="http://schemas.microsoft.com/office/drawing/2014/main" id="{93663B02-4069-49F6-8764-FFD128355BCB}"/>
                  </a:ext>
                </a:extLst>
              </p:cNvPr>
              <p:cNvSpPr/>
              <p:nvPr/>
            </p:nvSpPr>
            <p:spPr>
              <a:xfrm>
                <a:off x="2399165" y="518301"/>
                <a:ext cx="91836" cy="104955"/>
              </a:xfrm>
              <a:custGeom>
                <a:avLst/>
                <a:gdLst>
                  <a:gd name="connsiteX0" fmla="*/ 83391 w 91835"/>
                  <a:gd name="connsiteY0" fmla="*/ 43853 h 104955"/>
                  <a:gd name="connsiteX1" fmla="*/ 81003 w 91835"/>
                  <a:gd name="connsiteY1" fmla="*/ 32076 h 104955"/>
                  <a:gd name="connsiteX2" fmla="*/ 74076 w 91835"/>
                  <a:gd name="connsiteY2" fmla="*/ 22439 h 104955"/>
                  <a:gd name="connsiteX3" fmla="*/ 63554 w 91835"/>
                  <a:gd name="connsiteY3" fmla="*/ 15897 h 104955"/>
                  <a:gd name="connsiteX4" fmla="*/ 49936 w 91835"/>
                  <a:gd name="connsiteY4" fmla="*/ 13517 h 104955"/>
                  <a:gd name="connsiteX5" fmla="*/ 13517 w 91835"/>
                  <a:gd name="connsiteY5" fmla="*/ 13517 h 104955"/>
                  <a:gd name="connsiteX6" fmla="*/ 13517 w 91835"/>
                  <a:gd name="connsiteY6" fmla="*/ 96792 h 104955"/>
                  <a:gd name="connsiteX7" fmla="*/ 26059 w 91835"/>
                  <a:gd name="connsiteY7" fmla="*/ 96792 h 104955"/>
                  <a:gd name="connsiteX8" fmla="*/ 26059 w 91835"/>
                  <a:gd name="connsiteY8" fmla="*/ 74189 h 104955"/>
                  <a:gd name="connsiteX9" fmla="*/ 49936 w 91835"/>
                  <a:gd name="connsiteY9" fmla="*/ 74189 h 104955"/>
                  <a:gd name="connsiteX10" fmla="*/ 63554 w 91835"/>
                  <a:gd name="connsiteY10" fmla="*/ 71809 h 104955"/>
                  <a:gd name="connsiteX11" fmla="*/ 74076 w 91835"/>
                  <a:gd name="connsiteY11" fmla="*/ 65266 h 104955"/>
                  <a:gd name="connsiteX12" fmla="*/ 81003 w 91835"/>
                  <a:gd name="connsiteY12" fmla="*/ 55630 h 104955"/>
                  <a:gd name="connsiteX13" fmla="*/ 83391 w 91835"/>
                  <a:gd name="connsiteY13" fmla="*/ 43853 h 104955"/>
                  <a:gd name="connsiteX14" fmla="*/ 70849 w 91835"/>
                  <a:gd name="connsiteY14" fmla="*/ 43853 h 104955"/>
                  <a:gd name="connsiteX15" fmla="*/ 65351 w 91835"/>
                  <a:gd name="connsiteY15" fmla="*/ 57653 h 104955"/>
                  <a:gd name="connsiteX16" fmla="*/ 49936 w 91835"/>
                  <a:gd name="connsiteY16" fmla="*/ 62888 h 104955"/>
                  <a:gd name="connsiteX17" fmla="*/ 26059 w 91835"/>
                  <a:gd name="connsiteY17" fmla="*/ 62888 h 104955"/>
                  <a:gd name="connsiteX18" fmla="*/ 26059 w 91835"/>
                  <a:gd name="connsiteY18" fmla="*/ 24819 h 104955"/>
                  <a:gd name="connsiteX19" fmla="*/ 49936 w 91835"/>
                  <a:gd name="connsiteY19" fmla="*/ 24819 h 104955"/>
                  <a:gd name="connsiteX20" fmla="*/ 65351 w 91835"/>
                  <a:gd name="connsiteY20" fmla="*/ 30054 h 104955"/>
                  <a:gd name="connsiteX21" fmla="*/ 70849 w 91835"/>
                  <a:gd name="connsiteY21" fmla="*/ 43853 h 104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91835" h="104955">
                    <a:moveTo>
                      <a:pt x="83391" y="43853"/>
                    </a:moveTo>
                    <a:cubicBezTo>
                      <a:pt x="83391" y="39690"/>
                      <a:pt x="82551" y="35763"/>
                      <a:pt x="81003" y="32076"/>
                    </a:cubicBezTo>
                    <a:cubicBezTo>
                      <a:pt x="79324" y="28388"/>
                      <a:pt x="77054" y="25176"/>
                      <a:pt x="74076" y="22439"/>
                    </a:cubicBezTo>
                    <a:cubicBezTo>
                      <a:pt x="71085" y="19704"/>
                      <a:pt x="67621" y="17444"/>
                      <a:pt x="63554" y="15897"/>
                    </a:cubicBezTo>
                    <a:cubicBezTo>
                      <a:pt x="59382" y="14350"/>
                      <a:pt x="54843" y="13517"/>
                      <a:pt x="49936" y="13517"/>
                    </a:cubicBezTo>
                    <a:lnTo>
                      <a:pt x="13517" y="13517"/>
                    </a:lnTo>
                    <a:lnTo>
                      <a:pt x="13517" y="96792"/>
                    </a:lnTo>
                    <a:lnTo>
                      <a:pt x="26059" y="96792"/>
                    </a:lnTo>
                    <a:lnTo>
                      <a:pt x="26059" y="74189"/>
                    </a:lnTo>
                    <a:lnTo>
                      <a:pt x="49936" y="74189"/>
                    </a:lnTo>
                    <a:cubicBezTo>
                      <a:pt x="54843" y="74189"/>
                      <a:pt x="59382" y="73356"/>
                      <a:pt x="63554" y="71809"/>
                    </a:cubicBezTo>
                    <a:cubicBezTo>
                      <a:pt x="67621" y="70264"/>
                      <a:pt x="71085" y="68003"/>
                      <a:pt x="74076" y="65266"/>
                    </a:cubicBezTo>
                    <a:cubicBezTo>
                      <a:pt x="77054" y="62531"/>
                      <a:pt x="79324" y="59318"/>
                      <a:pt x="81003" y="55630"/>
                    </a:cubicBezTo>
                    <a:cubicBezTo>
                      <a:pt x="82551" y="51942"/>
                      <a:pt x="83391" y="48017"/>
                      <a:pt x="83391" y="43853"/>
                    </a:cubicBezTo>
                    <a:close/>
                    <a:moveTo>
                      <a:pt x="70849" y="43853"/>
                    </a:moveTo>
                    <a:cubicBezTo>
                      <a:pt x="70849" y="49564"/>
                      <a:pt x="69051" y="54203"/>
                      <a:pt x="65351" y="57653"/>
                    </a:cubicBezTo>
                    <a:cubicBezTo>
                      <a:pt x="61652" y="61102"/>
                      <a:pt x="56509" y="62888"/>
                      <a:pt x="49936" y="62888"/>
                    </a:cubicBezTo>
                    <a:lnTo>
                      <a:pt x="26059" y="62888"/>
                    </a:lnTo>
                    <a:lnTo>
                      <a:pt x="26059" y="24819"/>
                    </a:lnTo>
                    <a:lnTo>
                      <a:pt x="49936" y="24819"/>
                    </a:lnTo>
                    <a:cubicBezTo>
                      <a:pt x="56509" y="24819"/>
                      <a:pt x="61652" y="26604"/>
                      <a:pt x="65351" y="30054"/>
                    </a:cubicBezTo>
                    <a:cubicBezTo>
                      <a:pt x="69051" y="33503"/>
                      <a:pt x="70849" y="38143"/>
                      <a:pt x="70849" y="43853"/>
                    </a:cubicBezTo>
                    <a:close/>
                  </a:path>
                </a:pathLst>
              </a:custGeom>
              <a:grpFill/>
              <a:ln w="130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180" name="Полилиния: фигура 179">
                <a:extLst>
                  <a:ext uri="{FF2B5EF4-FFF2-40B4-BE49-F238E27FC236}">
                    <a16:creationId xmlns:a16="http://schemas.microsoft.com/office/drawing/2014/main" id="{0E2233D0-076C-42CC-9E06-08D75634A942}"/>
                  </a:ext>
                </a:extLst>
              </p:cNvPr>
              <p:cNvSpPr/>
              <p:nvPr/>
            </p:nvSpPr>
            <p:spPr>
              <a:xfrm>
                <a:off x="2501916" y="518301"/>
                <a:ext cx="104955" cy="104955"/>
              </a:xfrm>
              <a:custGeom>
                <a:avLst/>
                <a:gdLst>
                  <a:gd name="connsiteX0" fmla="*/ 56522 w 104955"/>
                  <a:gd name="connsiteY0" fmla="*/ 67646 h 104955"/>
                  <a:gd name="connsiteX1" fmla="*/ 85778 w 104955"/>
                  <a:gd name="connsiteY1" fmla="*/ 31362 h 104955"/>
                  <a:gd name="connsiteX2" fmla="*/ 86972 w 104955"/>
                  <a:gd name="connsiteY2" fmla="*/ 31362 h 104955"/>
                  <a:gd name="connsiteX3" fmla="*/ 86972 w 104955"/>
                  <a:gd name="connsiteY3" fmla="*/ 96792 h 104955"/>
                  <a:gd name="connsiteX4" fmla="*/ 99514 w 104955"/>
                  <a:gd name="connsiteY4" fmla="*/ 96792 h 104955"/>
                  <a:gd name="connsiteX5" fmla="*/ 99514 w 104955"/>
                  <a:gd name="connsiteY5" fmla="*/ 13517 h 104955"/>
                  <a:gd name="connsiteX6" fmla="*/ 85778 w 104955"/>
                  <a:gd name="connsiteY6" fmla="*/ 13517 h 104955"/>
                  <a:gd name="connsiteX7" fmla="*/ 56522 w 104955"/>
                  <a:gd name="connsiteY7" fmla="*/ 49801 h 104955"/>
                  <a:gd name="connsiteX8" fmla="*/ 27253 w 104955"/>
                  <a:gd name="connsiteY8" fmla="*/ 13517 h 104955"/>
                  <a:gd name="connsiteX9" fmla="*/ 13517 w 104955"/>
                  <a:gd name="connsiteY9" fmla="*/ 13517 h 104955"/>
                  <a:gd name="connsiteX10" fmla="*/ 13517 w 104955"/>
                  <a:gd name="connsiteY10" fmla="*/ 96792 h 104955"/>
                  <a:gd name="connsiteX11" fmla="*/ 26059 w 104955"/>
                  <a:gd name="connsiteY11" fmla="*/ 96792 h 104955"/>
                  <a:gd name="connsiteX12" fmla="*/ 26059 w 104955"/>
                  <a:gd name="connsiteY12" fmla="*/ 31362 h 104955"/>
                  <a:gd name="connsiteX13" fmla="*/ 27253 w 104955"/>
                  <a:gd name="connsiteY13" fmla="*/ 31362 h 104955"/>
                  <a:gd name="connsiteX14" fmla="*/ 56522 w 104955"/>
                  <a:gd name="connsiteY14" fmla="*/ 67646 h 104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04955" h="104955">
                    <a:moveTo>
                      <a:pt x="56522" y="67646"/>
                    </a:moveTo>
                    <a:lnTo>
                      <a:pt x="85778" y="31362"/>
                    </a:lnTo>
                    <a:lnTo>
                      <a:pt x="86972" y="31362"/>
                    </a:lnTo>
                    <a:lnTo>
                      <a:pt x="86972" y="96792"/>
                    </a:lnTo>
                    <a:lnTo>
                      <a:pt x="99514" y="96792"/>
                    </a:lnTo>
                    <a:lnTo>
                      <a:pt x="99514" y="13517"/>
                    </a:lnTo>
                    <a:lnTo>
                      <a:pt x="85778" y="13517"/>
                    </a:lnTo>
                    <a:lnTo>
                      <a:pt x="56522" y="49801"/>
                    </a:lnTo>
                    <a:lnTo>
                      <a:pt x="27253" y="13517"/>
                    </a:lnTo>
                    <a:lnTo>
                      <a:pt x="13517" y="13517"/>
                    </a:lnTo>
                    <a:lnTo>
                      <a:pt x="13517" y="96792"/>
                    </a:lnTo>
                    <a:lnTo>
                      <a:pt x="26059" y="96792"/>
                    </a:lnTo>
                    <a:lnTo>
                      <a:pt x="26059" y="31362"/>
                    </a:lnTo>
                    <a:lnTo>
                      <a:pt x="27253" y="31362"/>
                    </a:lnTo>
                    <a:lnTo>
                      <a:pt x="56522" y="67646"/>
                    </a:lnTo>
                    <a:close/>
                  </a:path>
                </a:pathLst>
              </a:custGeom>
              <a:grpFill/>
              <a:ln w="130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181" name="Полилиния: фигура 180">
                <a:extLst>
                  <a:ext uri="{FF2B5EF4-FFF2-40B4-BE49-F238E27FC236}">
                    <a16:creationId xmlns:a16="http://schemas.microsoft.com/office/drawing/2014/main" id="{F95AE4F4-AD0E-48BF-9299-579FB92CE938}"/>
                  </a:ext>
                </a:extLst>
              </p:cNvPr>
              <p:cNvSpPr/>
              <p:nvPr/>
            </p:nvSpPr>
            <p:spPr>
              <a:xfrm>
                <a:off x="2618416" y="518301"/>
                <a:ext cx="104955" cy="104955"/>
              </a:xfrm>
              <a:custGeom>
                <a:avLst/>
                <a:gdLst>
                  <a:gd name="connsiteX0" fmla="*/ 34062 w 104955"/>
                  <a:gd name="connsiteY0" fmla="*/ 65862 h 104955"/>
                  <a:gd name="connsiteX1" fmla="*/ 43980 w 104955"/>
                  <a:gd name="connsiteY1" fmla="*/ 24819 h 104955"/>
                  <a:gd name="connsiteX2" fmla="*/ 61298 w 104955"/>
                  <a:gd name="connsiteY2" fmla="*/ 24819 h 104955"/>
                  <a:gd name="connsiteX3" fmla="*/ 71085 w 104955"/>
                  <a:gd name="connsiteY3" fmla="*/ 65862 h 104955"/>
                  <a:gd name="connsiteX4" fmla="*/ 34062 w 104955"/>
                  <a:gd name="connsiteY4" fmla="*/ 65862 h 104955"/>
                  <a:gd name="connsiteX5" fmla="*/ 33826 w 104955"/>
                  <a:gd name="connsiteY5" fmla="*/ 13517 h 104955"/>
                  <a:gd name="connsiteX6" fmla="*/ 13517 w 104955"/>
                  <a:gd name="connsiteY6" fmla="*/ 96792 h 104955"/>
                  <a:gd name="connsiteX7" fmla="*/ 26663 w 104955"/>
                  <a:gd name="connsiteY7" fmla="*/ 96792 h 104955"/>
                  <a:gd name="connsiteX8" fmla="*/ 31320 w 104955"/>
                  <a:gd name="connsiteY8" fmla="*/ 77163 h 104955"/>
                  <a:gd name="connsiteX9" fmla="*/ 73840 w 104955"/>
                  <a:gd name="connsiteY9" fmla="*/ 77163 h 104955"/>
                  <a:gd name="connsiteX10" fmla="*/ 78615 w 104955"/>
                  <a:gd name="connsiteY10" fmla="*/ 96792 h 104955"/>
                  <a:gd name="connsiteX11" fmla="*/ 91748 w 104955"/>
                  <a:gd name="connsiteY11" fmla="*/ 96792 h 104955"/>
                  <a:gd name="connsiteX12" fmla="*/ 71452 w 104955"/>
                  <a:gd name="connsiteY12" fmla="*/ 13517 h 104955"/>
                  <a:gd name="connsiteX13" fmla="*/ 33826 w 104955"/>
                  <a:gd name="connsiteY13" fmla="*/ 13517 h 104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04955" h="104955">
                    <a:moveTo>
                      <a:pt x="34062" y="65862"/>
                    </a:moveTo>
                    <a:lnTo>
                      <a:pt x="43980" y="24819"/>
                    </a:lnTo>
                    <a:lnTo>
                      <a:pt x="61298" y="24819"/>
                    </a:lnTo>
                    <a:lnTo>
                      <a:pt x="71085" y="65862"/>
                    </a:lnTo>
                    <a:lnTo>
                      <a:pt x="34062" y="65862"/>
                    </a:lnTo>
                    <a:close/>
                    <a:moveTo>
                      <a:pt x="33826" y="13517"/>
                    </a:moveTo>
                    <a:lnTo>
                      <a:pt x="13517" y="96792"/>
                    </a:lnTo>
                    <a:lnTo>
                      <a:pt x="26663" y="96792"/>
                    </a:lnTo>
                    <a:lnTo>
                      <a:pt x="31320" y="77163"/>
                    </a:lnTo>
                    <a:lnTo>
                      <a:pt x="73840" y="77163"/>
                    </a:lnTo>
                    <a:lnTo>
                      <a:pt x="78615" y="96792"/>
                    </a:lnTo>
                    <a:lnTo>
                      <a:pt x="91748" y="96792"/>
                    </a:lnTo>
                    <a:lnTo>
                      <a:pt x="71452" y="13517"/>
                    </a:lnTo>
                    <a:lnTo>
                      <a:pt x="33826" y="13517"/>
                    </a:lnTo>
                    <a:close/>
                  </a:path>
                </a:pathLst>
              </a:custGeom>
              <a:grpFill/>
              <a:ln w="130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182" name="Полилиния: фигура 181">
                <a:extLst>
                  <a:ext uri="{FF2B5EF4-FFF2-40B4-BE49-F238E27FC236}">
                    <a16:creationId xmlns:a16="http://schemas.microsoft.com/office/drawing/2014/main" id="{3882ED78-C433-485B-9A91-6A603D5B7E4C}"/>
                  </a:ext>
                </a:extLst>
              </p:cNvPr>
              <p:cNvSpPr/>
              <p:nvPr/>
            </p:nvSpPr>
            <p:spPr>
              <a:xfrm>
                <a:off x="2727150" y="518301"/>
                <a:ext cx="91836" cy="118074"/>
              </a:xfrm>
              <a:custGeom>
                <a:avLst/>
                <a:gdLst>
                  <a:gd name="connsiteX0" fmla="*/ 13517 w 91835"/>
                  <a:gd name="connsiteY0" fmla="*/ 96792 h 118074"/>
                  <a:gd name="connsiteX1" fmla="*/ 75624 w 91835"/>
                  <a:gd name="connsiteY1" fmla="*/ 96792 h 118074"/>
                  <a:gd name="connsiteX2" fmla="*/ 75624 w 91835"/>
                  <a:gd name="connsiteY2" fmla="*/ 111067 h 118074"/>
                  <a:gd name="connsiteX3" fmla="*/ 88166 w 91835"/>
                  <a:gd name="connsiteY3" fmla="*/ 111067 h 118074"/>
                  <a:gd name="connsiteX4" fmla="*/ 88166 w 91835"/>
                  <a:gd name="connsiteY4" fmla="*/ 85490 h 118074"/>
                  <a:gd name="connsiteX5" fmla="*/ 78615 w 91835"/>
                  <a:gd name="connsiteY5" fmla="*/ 85490 h 118074"/>
                  <a:gd name="connsiteX6" fmla="*/ 78615 w 91835"/>
                  <a:gd name="connsiteY6" fmla="*/ 13517 h 118074"/>
                  <a:gd name="connsiteX7" fmla="*/ 66073 w 91835"/>
                  <a:gd name="connsiteY7" fmla="*/ 13517 h 118074"/>
                  <a:gd name="connsiteX8" fmla="*/ 66073 w 91835"/>
                  <a:gd name="connsiteY8" fmla="*/ 85490 h 118074"/>
                  <a:gd name="connsiteX9" fmla="*/ 26059 w 91835"/>
                  <a:gd name="connsiteY9" fmla="*/ 85490 h 118074"/>
                  <a:gd name="connsiteX10" fmla="*/ 26059 w 91835"/>
                  <a:gd name="connsiteY10" fmla="*/ 13517 h 118074"/>
                  <a:gd name="connsiteX11" fmla="*/ 13517 w 91835"/>
                  <a:gd name="connsiteY11" fmla="*/ 13517 h 118074"/>
                  <a:gd name="connsiteX12" fmla="*/ 13517 w 91835"/>
                  <a:gd name="connsiteY12" fmla="*/ 96792 h 1180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1835" h="118074">
                    <a:moveTo>
                      <a:pt x="13517" y="96792"/>
                    </a:moveTo>
                    <a:lnTo>
                      <a:pt x="75624" y="96792"/>
                    </a:lnTo>
                    <a:lnTo>
                      <a:pt x="75624" y="111067"/>
                    </a:lnTo>
                    <a:lnTo>
                      <a:pt x="88166" y="111067"/>
                    </a:lnTo>
                    <a:lnTo>
                      <a:pt x="88166" y="85490"/>
                    </a:lnTo>
                    <a:lnTo>
                      <a:pt x="78615" y="85490"/>
                    </a:lnTo>
                    <a:lnTo>
                      <a:pt x="78615" y="13517"/>
                    </a:lnTo>
                    <a:lnTo>
                      <a:pt x="66073" y="13517"/>
                    </a:lnTo>
                    <a:lnTo>
                      <a:pt x="66073" y="85490"/>
                    </a:lnTo>
                    <a:lnTo>
                      <a:pt x="26059" y="85490"/>
                    </a:lnTo>
                    <a:lnTo>
                      <a:pt x="26059" y="13517"/>
                    </a:lnTo>
                    <a:lnTo>
                      <a:pt x="13517" y="13517"/>
                    </a:lnTo>
                    <a:lnTo>
                      <a:pt x="13517" y="96792"/>
                    </a:lnTo>
                    <a:close/>
                  </a:path>
                </a:pathLst>
              </a:custGeom>
              <a:grpFill/>
              <a:ln w="130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183" name="Полилиния: фигура 182">
                <a:extLst>
                  <a:ext uri="{FF2B5EF4-FFF2-40B4-BE49-F238E27FC236}">
                    <a16:creationId xmlns:a16="http://schemas.microsoft.com/office/drawing/2014/main" id="{87E0E0E1-63B8-466E-BE21-CADDF3C2671C}"/>
                  </a:ext>
                </a:extLst>
              </p:cNvPr>
              <p:cNvSpPr/>
              <p:nvPr/>
            </p:nvSpPr>
            <p:spPr>
              <a:xfrm>
                <a:off x="2831068" y="518301"/>
                <a:ext cx="91836" cy="104955"/>
              </a:xfrm>
              <a:custGeom>
                <a:avLst/>
                <a:gdLst>
                  <a:gd name="connsiteX0" fmla="*/ 67871 w 91835"/>
                  <a:gd name="connsiteY0" fmla="*/ 13517 h 104955"/>
                  <a:gd name="connsiteX1" fmla="*/ 27253 w 91835"/>
                  <a:gd name="connsiteY1" fmla="*/ 75973 h 104955"/>
                  <a:gd name="connsiteX2" fmla="*/ 26059 w 91835"/>
                  <a:gd name="connsiteY2" fmla="*/ 75973 h 104955"/>
                  <a:gd name="connsiteX3" fmla="*/ 26059 w 91835"/>
                  <a:gd name="connsiteY3" fmla="*/ 13517 h 104955"/>
                  <a:gd name="connsiteX4" fmla="*/ 13517 w 91835"/>
                  <a:gd name="connsiteY4" fmla="*/ 13517 h 104955"/>
                  <a:gd name="connsiteX5" fmla="*/ 13517 w 91835"/>
                  <a:gd name="connsiteY5" fmla="*/ 96792 h 104955"/>
                  <a:gd name="connsiteX6" fmla="*/ 27253 w 91835"/>
                  <a:gd name="connsiteY6" fmla="*/ 96792 h 104955"/>
                  <a:gd name="connsiteX7" fmla="*/ 67871 w 91835"/>
                  <a:gd name="connsiteY7" fmla="*/ 34336 h 104955"/>
                  <a:gd name="connsiteX8" fmla="*/ 69065 w 91835"/>
                  <a:gd name="connsiteY8" fmla="*/ 34336 h 104955"/>
                  <a:gd name="connsiteX9" fmla="*/ 69065 w 91835"/>
                  <a:gd name="connsiteY9" fmla="*/ 96792 h 104955"/>
                  <a:gd name="connsiteX10" fmla="*/ 81607 w 91835"/>
                  <a:gd name="connsiteY10" fmla="*/ 96792 h 104955"/>
                  <a:gd name="connsiteX11" fmla="*/ 81607 w 91835"/>
                  <a:gd name="connsiteY11" fmla="*/ 13517 h 104955"/>
                  <a:gd name="connsiteX12" fmla="*/ 67871 w 91835"/>
                  <a:gd name="connsiteY12" fmla="*/ 13517 h 104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1835" h="104955">
                    <a:moveTo>
                      <a:pt x="67871" y="13517"/>
                    </a:moveTo>
                    <a:lnTo>
                      <a:pt x="27253" y="75973"/>
                    </a:lnTo>
                    <a:lnTo>
                      <a:pt x="26059" y="75973"/>
                    </a:lnTo>
                    <a:lnTo>
                      <a:pt x="26059" y="13517"/>
                    </a:lnTo>
                    <a:lnTo>
                      <a:pt x="13517" y="13517"/>
                    </a:lnTo>
                    <a:lnTo>
                      <a:pt x="13517" y="96792"/>
                    </a:lnTo>
                    <a:lnTo>
                      <a:pt x="27253" y="96792"/>
                    </a:lnTo>
                    <a:lnTo>
                      <a:pt x="67871" y="34336"/>
                    </a:lnTo>
                    <a:lnTo>
                      <a:pt x="69065" y="34336"/>
                    </a:lnTo>
                    <a:lnTo>
                      <a:pt x="69065" y="96792"/>
                    </a:lnTo>
                    <a:lnTo>
                      <a:pt x="81607" y="96792"/>
                    </a:lnTo>
                    <a:lnTo>
                      <a:pt x="81607" y="13517"/>
                    </a:lnTo>
                    <a:lnTo>
                      <a:pt x="67871" y="13517"/>
                    </a:lnTo>
                    <a:close/>
                  </a:path>
                </a:pathLst>
              </a:custGeom>
              <a:grpFill/>
              <a:ln w="130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184" name="Полилиния: фигура 183">
                <a:extLst>
                  <a:ext uri="{FF2B5EF4-FFF2-40B4-BE49-F238E27FC236}">
                    <a16:creationId xmlns:a16="http://schemas.microsoft.com/office/drawing/2014/main" id="{7151F13F-B5EA-47D5-8CB4-F50299A84252}"/>
                  </a:ext>
                </a:extLst>
              </p:cNvPr>
              <p:cNvSpPr/>
              <p:nvPr/>
            </p:nvSpPr>
            <p:spPr>
              <a:xfrm>
                <a:off x="2935577" y="518301"/>
                <a:ext cx="91836" cy="104955"/>
              </a:xfrm>
              <a:custGeom>
                <a:avLst/>
                <a:gdLst>
                  <a:gd name="connsiteX0" fmla="*/ 67871 w 91835"/>
                  <a:gd name="connsiteY0" fmla="*/ 13517 h 104955"/>
                  <a:gd name="connsiteX1" fmla="*/ 27253 w 91835"/>
                  <a:gd name="connsiteY1" fmla="*/ 75973 h 104955"/>
                  <a:gd name="connsiteX2" fmla="*/ 26059 w 91835"/>
                  <a:gd name="connsiteY2" fmla="*/ 75973 h 104955"/>
                  <a:gd name="connsiteX3" fmla="*/ 26059 w 91835"/>
                  <a:gd name="connsiteY3" fmla="*/ 13517 h 104955"/>
                  <a:gd name="connsiteX4" fmla="*/ 13517 w 91835"/>
                  <a:gd name="connsiteY4" fmla="*/ 13517 h 104955"/>
                  <a:gd name="connsiteX5" fmla="*/ 13517 w 91835"/>
                  <a:gd name="connsiteY5" fmla="*/ 96792 h 104955"/>
                  <a:gd name="connsiteX6" fmla="*/ 27253 w 91835"/>
                  <a:gd name="connsiteY6" fmla="*/ 96792 h 104955"/>
                  <a:gd name="connsiteX7" fmla="*/ 67871 w 91835"/>
                  <a:gd name="connsiteY7" fmla="*/ 34336 h 104955"/>
                  <a:gd name="connsiteX8" fmla="*/ 69065 w 91835"/>
                  <a:gd name="connsiteY8" fmla="*/ 34336 h 104955"/>
                  <a:gd name="connsiteX9" fmla="*/ 69065 w 91835"/>
                  <a:gd name="connsiteY9" fmla="*/ 96792 h 104955"/>
                  <a:gd name="connsiteX10" fmla="*/ 81607 w 91835"/>
                  <a:gd name="connsiteY10" fmla="*/ 96792 h 104955"/>
                  <a:gd name="connsiteX11" fmla="*/ 81607 w 91835"/>
                  <a:gd name="connsiteY11" fmla="*/ 13517 h 104955"/>
                  <a:gd name="connsiteX12" fmla="*/ 67871 w 91835"/>
                  <a:gd name="connsiteY12" fmla="*/ 13517 h 104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1835" h="104955">
                    <a:moveTo>
                      <a:pt x="67871" y="13517"/>
                    </a:moveTo>
                    <a:lnTo>
                      <a:pt x="27253" y="75973"/>
                    </a:lnTo>
                    <a:lnTo>
                      <a:pt x="26059" y="75973"/>
                    </a:lnTo>
                    <a:lnTo>
                      <a:pt x="26059" y="13517"/>
                    </a:lnTo>
                    <a:lnTo>
                      <a:pt x="13517" y="13517"/>
                    </a:lnTo>
                    <a:lnTo>
                      <a:pt x="13517" y="96792"/>
                    </a:lnTo>
                    <a:lnTo>
                      <a:pt x="27253" y="96792"/>
                    </a:lnTo>
                    <a:lnTo>
                      <a:pt x="67871" y="34336"/>
                    </a:lnTo>
                    <a:lnTo>
                      <a:pt x="69065" y="34336"/>
                    </a:lnTo>
                    <a:lnTo>
                      <a:pt x="69065" y="96792"/>
                    </a:lnTo>
                    <a:lnTo>
                      <a:pt x="81607" y="96792"/>
                    </a:lnTo>
                    <a:lnTo>
                      <a:pt x="81607" y="13517"/>
                    </a:lnTo>
                    <a:lnTo>
                      <a:pt x="67871" y="13517"/>
                    </a:lnTo>
                    <a:close/>
                  </a:path>
                </a:pathLst>
              </a:custGeom>
              <a:grpFill/>
              <a:ln w="130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</p:grpSp>
        <p:sp>
          <p:nvSpPr>
            <p:cNvPr id="157" name="Полилиния: фигура 156">
              <a:extLst>
                <a:ext uri="{FF2B5EF4-FFF2-40B4-BE49-F238E27FC236}">
                  <a16:creationId xmlns:a16="http://schemas.microsoft.com/office/drawing/2014/main" id="{10910ACA-1086-4E1F-95F9-4168BC0A1AAA}"/>
                </a:ext>
              </a:extLst>
            </p:cNvPr>
            <p:cNvSpPr/>
            <p:nvPr/>
          </p:nvSpPr>
          <p:spPr>
            <a:xfrm>
              <a:off x="122130" y="196115"/>
              <a:ext cx="1167625" cy="590372"/>
            </a:xfrm>
            <a:custGeom>
              <a:avLst/>
              <a:gdLst>
                <a:gd name="connsiteX0" fmla="*/ 551090 w 1167625"/>
                <a:gd name="connsiteY0" fmla="*/ 133875 h 590372"/>
                <a:gd name="connsiteX1" fmla="*/ 529578 w 1167625"/>
                <a:gd name="connsiteY1" fmla="*/ 137601 h 590372"/>
                <a:gd name="connsiteX2" fmla="*/ 522468 w 1167625"/>
                <a:gd name="connsiteY2" fmla="*/ 148668 h 590372"/>
                <a:gd name="connsiteX3" fmla="*/ 522468 w 1167625"/>
                <a:gd name="connsiteY3" fmla="*/ 356426 h 590372"/>
                <a:gd name="connsiteX4" fmla="*/ 520817 w 1167625"/>
                <a:gd name="connsiteY4" fmla="*/ 358078 h 590372"/>
                <a:gd name="connsiteX5" fmla="*/ 520817 w 1167625"/>
                <a:gd name="connsiteY5" fmla="*/ 358078 h 590372"/>
                <a:gd name="connsiteX6" fmla="*/ 519166 w 1167625"/>
                <a:gd name="connsiteY6" fmla="*/ 356426 h 590372"/>
                <a:gd name="connsiteX7" fmla="*/ 519166 w 1167625"/>
                <a:gd name="connsiteY7" fmla="*/ 232225 h 590372"/>
                <a:gd name="connsiteX8" fmla="*/ 516964 w 1167625"/>
                <a:gd name="connsiteY8" fmla="*/ 230198 h 590372"/>
                <a:gd name="connsiteX9" fmla="*/ 515466 w 1167625"/>
                <a:gd name="connsiteY9" fmla="*/ 230355 h 590372"/>
                <a:gd name="connsiteX10" fmla="*/ 514763 w 1167625"/>
                <a:gd name="connsiteY10" fmla="*/ 229677 h 590372"/>
                <a:gd name="connsiteX11" fmla="*/ 514763 w 1167625"/>
                <a:gd name="connsiteY11" fmla="*/ 229677 h 590372"/>
                <a:gd name="connsiteX12" fmla="*/ 513999 w 1167625"/>
                <a:gd name="connsiteY12" fmla="*/ 228979 h 590372"/>
                <a:gd name="connsiteX13" fmla="*/ 489787 w 1167625"/>
                <a:gd name="connsiteY13" fmla="*/ 237734 h 590372"/>
                <a:gd name="connsiteX14" fmla="*/ 487388 w 1167625"/>
                <a:gd name="connsiteY14" fmla="*/ 241970 h 590372"/>
                <a:gd name="connsiteX15" fmla="*/ 486507 w 1167625"/>
                <a:gd name="connsiteY15" fmla="*/ 246159 h 590372"/>
                <a:gd name="connsiteX16" fmla="*/ 486507 w 1167625"/>
                <a:gd name="connsiteY16" fmla="*/ 362113 h 590372"/>
                <a:gd name="connsiteX17" fmla="*/ 483205 w 1167625"/>
                <a:gd name="connsiteY17" fmla="*/ 365417 h 590372"/>
                <a:gd name="connsiteX18" fmla="*/ 481737 w 1167625"/>
                <a:gd name="connsiteY18" fmla="*/ 365417 h 590372"/>
                <a:gd name="connsiteX19" fmla="*/ 479903 w 1167625"/>
                <a:gd name="connsiteY19" fmla="*/ 367251 h 590372"/>
                <a:gd name="connsiteX20" fmla="*/ 479903 w 1167625"/>
                <a:gd name="connsiteY20" fmla="*/ 367251 h 590372"/>
                <a:gd name="connsiteX21" fmla="*/ 478068 w 1167625"/>
                <a:gd name="connsiteY21" fmla="*/ 369085 h 590372"/>
                <a:gd name="connsiteX22" fmla="*/ 476600 w 1167625"/>
                <a:gd name="connsiteY22" fmla="*/ 369085 h 590372"/>
                <a:gd name="connsiteX23" fmla="*/ 473298 w 1167625"/>
                <a:gd name="connsiteY23" fmla="*/ 372389 h 590372"/>
                <a:gd name="connsiteX24" fmla="*/ 473298 w 1167625"/>
                <a:gd name="connsiteY24" fmla="*/ 388717 h 590372"/>
                <a:gd name="connsiteX25" fmla="*/ 472013 w 1167625"/>
                <a:gd name="connsiteY25" fmla="*/ 390001 h 590372"/>
                <a:gd name="connsiteX26" fmla="*/ 472013 w 1167625"/>
                <a:gd name="connsiteY26" fmla="*/ 390001 h 590372"/>
                <a:gd name="connsiteX27" fmla="*/ 470729 w 1167625"/>
                <a:gd name="connsiteY27" fmla="*/ 391286 h 590372"/>
                <a:gd name="connsiteX28" fmla="*/ 470729 w 1167625"/>
                <a:gd name="connsiteY28" fmla="*/ 395689 h 590372"/>
                <a:gd name="connsiteX29" fmla="*/ 470179 w 1167625"/>
                <a:gd name="connsiteY29" fmla="*/ 396240 h 590372"/>
                <a:gd name="connsiteX30" fmla="*/ 470179 w 1167625"/>
                <a:gd name="connsiteY30" fmla="*/ 396240 h 590372"/>
                <a:gd name="connsiteX31" fmla="*/ 469628 w 1167625"/>
                <a:gd name="connsiteY31" fmla="*/ 396791 h 590372"/>
                <a:gd name="connsiteX32" fmla="*/ 469628 w 1167625"/>
                <a:gd name="connsiteY32" fmla="*/ 412935 h 590372"/>
                <a:gd name="connsiteX33" fmla="*/ 466510 w 1167625"/>
                <a:gd name="connsiteY33" fmla="*/ 416055 h 590372"/>
                <a:gd name="connsiteX34" fmla="*/ 466510 w 1167625"/>
                <a:gd name="connsiteY34" fmla="*/ 416055 h 590372"/>
                <a:gd name="connsiteX35" fmla="*/ 463390 w 1167625"/>
                <a:gd name="connsiteY35" fmla="*/ 412935 h 590372"/>
                <a:gd name="connsiteX36" fmla="*/ 463390 w 1167625"/>
                <a:gd name="connsiteY36" fmla="*/ 370767 h 590372"/>
                <a:gd name="connsiteX37" fmla="*/ 463207 w 1167625"/>
                <a:gd name="connsiteY37" fmla="*/ 369636 h 590372"/>
                <a:gd name="connsiteX38" fmla="*/ 463185 w 1167625"/>
                <a:gd name="connsiteY38" fmla="*/ 369572 h 590372"/>
                <a:gd name="connsiteX39" fmla="*/ 463024 w 1167625"/>
                <a:gd name="connsiteY39" fmla="*/ 368573 h 590372"/>
                <a:gd name="connsiteX40" fmla="*/ 463024 w 1167625"/>
                <a:gd name="connsiteY40" fmla="*/ 365984 h 590372"/>
                <a:gd name="connsiteX41" fmla="*/ 462456 w 1167625"/>
                <a:gd name="connsiteY41" fmla="*/ 365417 h 590372"/>
                <a:gd name="connsiteX42" fmla="*/ 462456 w 1167625"/>
                <a:gd name="connsiteY42" fmla="*/ 365417 h 590372"/>
                <a:gd name="connsiteX43" fmla="*/ 461889 w 1167625"/>
                <a:gd name="connsiteY43" fmla="*/ 364884 h 590372"/>
                <a:gd name="connsiteX44" fmla="*/ 461556 w 1167625"/>
                <a:gd name="connsiteY44" fmla="*/ 359545 h 590372"/>
                <a:gd name="connsiteX45" fmla="*/ 461305 w 1167625"/>
                <a:gd name="connsiteY45" fmla="*/ 356536 h 590372"/>
                <a:gd name="connsiteX46" fmla="*/ 461923 w 1167625"/>
                <a:gd name="connsiteY46" fmla="*/ 354041 h 590372"/>
                <a:gd name="connsiteX47" fmla="*/ 461923 w 1167625"/>
                <a:gd name="connsiteY47" fmla="*/ 354041 h 590372"/>
                <a:gd name="connsiteX48" fmla="*/ 461600 w 1167625"/>
                <a:gd name="connsiteY48" fmla="*/ 353263 h 590372"/>
                <a:gd name="connsiteX49" fmla="*/ 460822 w 1167625"/>
                <a:gd name="connsiteY49" fmla="*/ 352940 h 590372"/>
                <a:gd name="connsiteX50" fmla="*/ 460043 w 1167625"/>
                <a:gd name="connsiteY50" fmla="*/ 353263 h 590372"/>
                <a:gd name="connsiteX51" fmla="*/ 459720 w 1167625"/>
                <a:gd name="connsiteY51" fmla="*/ 354041 h 590372"/>
                <a:gd name="connsiteX52" fmla="*/ 459720 w 1167625"/>
                <a:gd name="connsiteY52" fmla="*/ 354041 h 590372"/>
                <a:gd name="connsiteX53" fmla="*/ 460342 w 1167625"/>
                <a:gd name="connsiteY53" fmla="*/ 356491 h 590372"/>
                <a:gd name="connsiteX54" fmla="*/ 460088 w 1167625"/>
                <a:gd name="connsiteY54" fmla="*/ 359545 h 590372"/>
                <a:gd name="connsiteX55" fmla="*/ 459754 w 1167625"/>
                <a:gd name="connsiteY55" fmla="*/ 364884 h 590372"/>
                <a:gd name="connsiteX56" fmla="*/ 459188 w 1167625"/>
                <a:gd name="connsiteY56" fmla="*/ 365417 h 590372"/>
                <a:gd name="connsiteX57" fmla="*/ 459188 w 1167625"/>
                <a:gd name="connsiteY57" fmla="*/ 365417 h 590372"/>
                <a:gd name="connsiteX58" fmla="*/ 458620 w 1167625"/>
                <a:gd name="connsiteY58" fmla="*/ 365984 h 590372"/>
                <a:gd name="connsiteX59" fmla="*/ 458620 w 1167625"/>
                <a:gd name="connsiteY59" fmla="*/ 366150 h 590372"/>
                <a:gd name="connsiteX60" fmla="*/ 457886 w 1167625"/>
                <a:gd name="connsiteY60" fmla="*/ 366884 h 590372"/>
                <a:gd name="connsiteX61" fmla="*/ 455735 w 1167625"/>
                <a:gd name="connsiteY61" fmla="*/ 366884 h 590372"/>
                <a:gd name="connsiteX62" fmla="*/ 454584 w 1167625"/>
                <a:gd name="connsiteY62" fmla="*/ 365733 h 590372"/>
                <a:gd name="connsiteX63" fmla="*/ 454584 w 1167625"/>
                <a:gd name="connsiteY63" fmla="*/ 365733 h 590372"/>
                <a:gd name="connsiteX64" fmla="*/ 453983 w 1167625"/>
                <a:gd name="connsiteY64" fmla="*/ 364722 h 590372"/>
                <a:gd name="connsiteX65" fmla="*/ 451216 w 1167625"/>
                <a:gd name="connsiteY65" fmla="*/ 363213 h 590372"/>
                <a:gd name="connsiteX66" fmla="*/ 449785 w 1167625"/>
                <a:gd name="connsiteY66" fmla="*/ 362848 h 590372"/>
                <a:gd name="connsiteX67" fmla="*/ 449785 w 1167625"/>
                <a:gd name="connsiteY67" fmla="*/ 362848 h 590372"/>
                <a:gd name="connsiteX68" fmla="*/ 448448 w 1167625"/>
                <a:gd name="connsiteY68" fmla="*/ 363163 h 590372"/>
                <a:gd name="connsiteX69" fmla="*/ 445303 w 1167625"/>
                <a:gd name="connsiteY69" fmla="*/ 364736 h 590372"/>
                <a:gd name="connsiteX70" fmla="*/ 444676 w 1167625"/>
                <a:gd name="connsiteY70" fmla="*/ 365750 h 590372"/>
                <a:gd name="connsiteX71" fmla="*/ 444676 w 1167625"/>
                <a:gd name="connsiteY71" fmla="*/ 365750 h 590372"/>
                <a:gd name="connsiteX72" fmla="*/ 443543 w 1167625"/>
                <a:gd name="connsiteY72" fmla="*/ 366884 h 590372"/>
                <a:gd name="connsiteX73" fmla="*/ 441374 w 1167625"/>
                <a:gd name="connsiteY73" fmla="*/ 366884 h 590372"/>
                <a:gd name="connsiteX74" fmla="*/ 440639 w 1167625"/>
                <a:gd name="connsiteY74" fmla="*/ 366150 h 590372"/>
                <a:gd name="connsiteX75" fmla="*/ 440639 w 1167625"/>
                <a:gd name="connsiteY75" fmla="*/ 365984 h 590372"/>
                <a:gd name="connsiteX76" fmla="*/ 440073 w 1167625"/>
                <a:gd name="connsiteY76" fmla="*/ 365417 h 590372"/>
                <a:gd name="connsiteX77" fmla="*/ 440073 w 1167625"/>
                <a:gd name="connsiteY77" fmla="*/ 365417 h 590372"/>
                <a:gd name="connsiteX78" fmla="*/ 439506 w 1167625"/>
                <a:gd name="connsiteY78" fmla="*/ 364884 h 590372"/>
                <a:gd name="connsiteX79" fmla="*/ 439171 w 1167625"/>
                <a:gd name="connsiteY79" fmla="*/ 359545 h 590372"/>
                <a:gd name="connsiteX80" fmla="*/ 438921 w 1167625"/>
                <a:gd name="connsiteY80" fmla="*/ 356536 h 590372"/>
                <a:gd name="connsiteX81" fmla="*/ 439539 w 1167625"/>
                <a:gd name="connsiteY81" fmla="*/ 354041 h 590372"/>
                <a:gd name="connsiteX82" fmla="*/ 439539 w 1167625"/>
                <a:gd name="connsiteY82" fmla="*/ 354041 h 590372"/>
                <a:gd name="connsiteX83" fmla="*/ 439216 w 1167625"/>
                <a:gd name="connsiteY83" fmla="*/ 353263 h 590372"/>
                <a:gd name="connsiteX84" fmla="*/ 438438 w 1167625"/>
                <a:gd name="connsiteY84" fmla="*/ 352940 h 590372"/>
                <a:gd name="connsiteX85" fmla="*/ 437660 w 1167625"/>
                <a:gd name="connsiteY85" fmla="*/ 353263 h 590372"/>
                <a:gd name="connsiteX86" fmla="*/ 437337 w 1167625"/>
                <a:gd name="connsiteY86" fmla="*/ 354041 h 590372"/>
                <a:gd name="connsiteX87" fmla="*/ 437337 w 1167625"/>
                <a:gd name="connsiteY87" fmla="*/ 354041 h 590372"/>
                <a:gd name="connsiteX88" fmla="*/ 437959 w 1167625"/>
                <a:gd name="connsiteY88" fmla="*/ 356491 h 590372"/>
                <a:gd name="connsiteX89" fmla="*/ 437705 w 1167625"/>
                <a:gd name="connsiteY89" fmla="*/ 359545 h 590372"/>
                <a:gd name="connsiteX90" fmla="*/ 437349 w 1167625"/>
                <a:gd name="connsiteY90" fmla="*/ 365228 h 590372"/>
                <a:gd name="connsiteX91" fmla="*/ 437526 w 1167625"/>
                <a:gd name="connsiteY91" fmla="*/ 365417 h 590372"/>
                <a:gd name="connsiteX92" fmla="*/ 437526 w 1167625"/>
                <a:gd name="connsiteY92" fmla="*/ 365417 h 590372"/>
                <a:gd name="connsiteX93" fmla="*/ 437705 w 1167625"/>
                <a:gd name="connsiteY93" fmla="*/ 365594 h 590372"/>
                <a:gd name="connsiteX94" fmla="*/ 437705 w 1167625"/>
                <a:gd name="connsiteY94" fmla="*/ 368573 h 590372"/>
                <a:gd name="connsiteX95" fmla="*/ 437542 w 1167625"/>
                <a:gd name="connsiteY95" fmla="*/ 369572 h 590372"/>
                <a:gd name="connsiteX96" fmla="*/ 437521 w 1167625"/>
                <a:gd name="connsiteY96" fmla="*/ 369636 h 590372"/>
                <a:gd name="connsiteX97" fmla="*/ 437337 w 1167625"/>
                <a:gd name="connsiteY97" fmla="*/ 370767 h 590372"/>
                <a:gd name="connsiteX98" fmla="*/ 437337 w 1167625"/>
                <a:gd name="connsiteY98" fmla="*/ 385966 h 590372"/>
                <a:gd name="connsiteX99" fmla="*/ 434401 w 1167625"/>
                <a:gd name="connsiteY99" fmla="*/ 388901 h 590372"/>
                <a:gd name="connsiteX100" fmla="*/ 434401 w 1167625"/>
                <a:gd name="connsiteY100" fmla="*/ 388901 h 590372"/>
                <a:gd name="connsiteX101" fmla="*/ 431466 w 1167625"/>
                <a:gd name="connsiteY101" fmla="*/ 385966 h 590372"/>
                <a:gd name="connsiteX102" fmla="*/ 431466 w 1167625"/>
                <a:gd name="connsiteY102" fmla="*/ 341381 h 590372"/>
                <a:gd name="connsiteX103" fmla="*/ 431650 w 1167625"/>
                <a:gd name="connsiteY103" fmla="*/ 341199 h 590372"/>
                <a:gd name="connsiteX104" fmla="*/ 431650 w 1167625"/>
                <a:gd name="connsiteY104" fmla="*/ 341199 h 590372"/>
                <a:gd name="connsiteX105" fmla="*/ 431832 w 1167625"/>
                <a:gd name="connsiteY105" fmla="*/ 341015 h 590372"/>
                <a:gd name="connsiteX106" fmla="*/ 431832 w 1167625"/>
                <a:gd name="connsiteY106" fmla="*/ 335362 h 590372"/>
                <a:gd name="connsiteX107" fmla="*/ 431065 w 1167625"/>
                <a:gd name="connsiteY107" fmla="*/ 334593 h 590372"/>
                <a:gd name="connsiteX108" fmla="*/ 431065 w 1167625"/>
                <a:gd name="connsiteY108" fmla="*/ 334593 h 590372"/>
                <a:gd name="connsiteX109" fmla="*/ 430299 w 1167625"/>
                <a:gd name="connsiteY109" fmla="*/ 333898 h 590372"/>
                <a:gd name="connsiteX110" fmla="*/ 429631 w 1167625"/>
                <a:gd name="connsiteY110" fmla="*/ 326887 h 590372"/>
                <a:gd name="connsiteX111" fmla="*/ 429391 w 1167625"/>
                <a:gd name="connsiteY111" fmla="*/ 323281 h 590372"/>
                <a:gd name="connsiteX112" fmla="*/ 430366 w 1167625"/>
                <a:gd name="connsiteY112" fmla="*/ 319915 h 590372"/>
                <a:gd name="connsiteX113" fmla="*/ 430366 w 1167625"/>
                <a:gd name="connsiteY113" fmla="*/ 319915 h 590372"/>
                <a:gd name="connsiteX114" fmla="*/ 429935 w 1167625"/>
                <a:gd name="connsiteY114" fmla="*/ 318877 h 590372"/>
                <a:gd name="connsiteX115" fmla="*/ 428898 w 1167625"/>
                <a:gd name="connsiteY115" fmla="*/ 318447 h 590372"/>
                <a:gd name="connsiteX116" fmla="*/ 427860 w 1167625"/>
                <a:gd name="connsiteY116" fmla="*/ 318877 h 590372"/>
                <a:gd name="connsiteX117" fmla="*/ 427430 w 1167625"/>
                <a:gd name="connsiteY117" fmla="*/ 319915 h 590372"/>
                <a:gd name="connsiteX118" fmla="*/ 427430 w 1167625"/>
                <a:gd name="connsiteY118" fmla="*/ 319915 h 590372"/>
                <a:gd name="connsiteX119" fmla="*/ 428400 w 1167625"/>
                <a:gd name="connsiteY119" fmla="*/ 323338 h 590372"/>
                <a:gd name="connsiteX120" fmla="*/ 428164 w 1167625"/>
                <a:gd name="connsiteY120" fmla="*/ 326887 h 590372"/>
                <a:gd name="connsiteX121" fmla="*/ 427496 w 1167625"/>
                <a:gd name="connsiteY121" fmla="*/ 333898 h 590372"/>
                <a:gd name="connsiteX122" fmla="*/ 426730 w 1167625"/>
                <a:gd name="connsiteY122" fmla="*/ 334593 h 590372"/>
                <a:gd name="connsiteX123" fmla="*/ 426730 w 1167625"/>
                <a:gd name="connsiteY123" fmla="*/ 334593 h 590372"/>
                <a:gd name="connsiteX124" fmla="*/ 425962 w 1167625"/>
                <a:gd name="connsiteY124" fmla="*/ 335362 h 590372"/>
                <a:gd name="connsiteX125" fmla="*/ 425962 w 1167625"/>
                <a:gd name="connsiteY125" fmla="*/ 336978 h 590372"/>
                <a:gd name="connsiteX126" fmla="*/ 423576 w 1167625"/>
                <a:gd name="connsiteY126" fmla="*/ 339363 h 590372"/>
                <a:gd name="connsiteX127" fmla="*/ 422292 w 1167625"/>
                <a:gd name="connsiteY127" fmla="*/ 339363 h 590372"/>
                <a:gd name="connsiteX128" fmla="*/ 420091 w 1167625"/>
                <a:gd name="connsiteY128" fmla="*/ 337162 h 590372"/>
                <a:gd name="connsiteX129" fmla="*/ 420091 w 1167625"/>
                <a:gd name="connsiteY129" fmla="*/ 336794 h 590372"/>
                <a:gd name="connsiteX130" fmla="*/ 418257 w 1167625"/>
                <a:gd name="connsiteY130" fmla="*/ 334960 h 590372"/>
                <a:gd name="connsiteX131" fmla="*/ 418257 w 1167625"/>
                <a:gd name="connsiteY131" fmla="*/ 334960 h 590372"/>
                <a:gd name="connsiteX132" fmla="*/ 416421 w 1167625"/>
                <a:gd name="connsiteY132" fmla="*/ 333125 h 590372"/>
                <a:gd name="connsiteX133" fmla="*/ 416421 w 1167625"/>
                <a:gd name="connsiteY133" fmla="*/ 298830 h 590372"/>
                <a:gd name="connsiteX134" fmla="*/ 416224 w 1167625"/>
                <a:gd name="connsiteY134" fmla="*/ 298633 h 590372"/>
                <a:gd name="connsiteX135" fmla="*/ 416224 w 1167625"/>
                <a:gd name="connsiteY135" fmla="*/ 298633 h 590372"/>
                <a:gd name="connsiteX136" fmla="*/ 416030 w 1167625"/>
                <a:gd name="connsiteY136" fmla="*/ 298463 h 590372"/>
                <a:gd name="connsiteX137" fmla="*/ 415715 w 1167625"/>
                <a:gd name="connsiteY137" fmla="*/ 296258 h 590372"/>
                <a:gd name="connsiteX138" fmla="*/ 415688 w 1167625"/>
                <a:gd name="connsiteY138" fmla="*/ 295867 h 590372"/>
                <a:gd name="connsiteX139" fmla="*/ 415688 w 1167625"/>
                <a:gd name="connsiteY139" fmla="*/ 294488 h 590372"/>
                <a:gd name="connsiteX140" fmla="*/ 415871 w 1167625"/>
                <a:gd name="connsiteY140" fmla="*/ 294046 h 590372"/>
                <a:gd name="connsiteX141" fmla="*/ 415871 w 1167625"/>
                <a:gd name="connsiteY141" fmla="*/ 294046 h 590372"/>
                <a:gd name="connsiteX142" fmla="*/ 415967 w 1167625"/>
                <a:gd name="connsiteY142" fmla="*/ 293624 h 590372"/>
                <a:gd name="connsiteX143" fmla="*/ 415947 w 1167625"/>
                <a:gd name="connsiteY143" fmla="*/ 293603 h 590372"/>
                <a:gd name="connsiteX144" fmla="*/ 415926 w 1167625"/>
                <a:gd name="connsiteY144" fmla="*/ 293583 h 590372"/>
                <a:gd name="connsiteX145" fmla="*/ 415504 w 1167625"/>
                <a:gd name="connsiteY145" fmla="*/ 293679 h 590372"/>
                <a:gd name="connsiteX146" fmla="*/ 415458 w 1167625"/>
                <a:gd name="connsiteY146" fmla="*/ 293725 h 590372"/>
                <a:gd name="connsiteX147" fmla="*/ 415330 w 1167625"/>
                <a:gd name="connsiteY147" fmla="*/ 294100 h 590372"/>
                <a:gd name="connsiteX148" fmla="*/ 415330 w 1167625"/>
                <a:gd name="connsiteY148" fmla="*/ 294100 h 590372"/>
                <a:gd name="connsiteX149" fmla="*/ 415688 w 1167625"/>
                <a:gd name="connsiteY149" fmla="*/ 294697 h 590372"/>
                <a:gd name="connsiteX150" fmla="*/ 415688 w 1167625"/>
                <a:gd name="connsiteY150" fmla="*/ 295942 h 590372"/>
                <a:gd name="connsiteX151" fmla="*/ 415671 w 1167625"/>
                <a:gd name="connsiteY151" fmla="*/ 296185 h 590372"/>
                <a:gd name="connsiteX152" fmla="*/ 415345 w 1167625"/>
                <a:gd name="connsiteY152" fmla="*/ 298463 h 590372"/>
                <a:gd name="connsiteX153" fmla="*/ 415150 w 1167625"/>
                <a:gd name="connsiteY153" fmla="*/ 298633 h 590372"/>
                <a:gd name="connsiteX154" fmla="*/ 415150 w 1167625"/>
                <a:gd name="connsiteY154" fmla="*/ 298633 h 590372"/>
                <a:gd name="connsiteX155" fmla="*/ 414954 w 1167625"/>
                <a:gd name="connsiteY155" fmla="*/ 298830 h 590372"/>
                <a:gd name="connsiteX156" fmla="*/ 414954 w 1167625"/>
                <a:gd name="connsiteY156" fmla="*/ 299550 h 590372"/>
                <a:gd name="connsiteX157" fmla="*/ 414403 w 1167625"/>
                <a:gd name="connsiteY157" fmla="*/ 300101 h 590372"/>
                <a:gd name="connsiteX158" fmla="*/ 414403 w 1167625"/>
                <a:gd name="connsiteY158" fmla="*/ 300101 h 590372"/>
                <a:gd name="connsiteX159" fmla="*/ 413852 w 1167625"/>
                <a:gd name="connsiteY159" fmla="*/ 299550 h 590372"/>
                <a:gd name="connsiteX160" fmla="*/ 413852 w 1167625"/>
                <a:gd name="connsiteY160" fmla="*/ 299366 h 590372"/>
                <a:gd name="connsiteX161" fmla="*/ 413119 w 1167625"/>
                <a:gd name="connsiteY161" fmla="*/ 298633 h 590372"/>
                <a:gd name="connsiteX162" fmla="*/ 412568 w 1167625"/>
                <a:gd name="connsiteY162" fmla="*/ 298633 h 590372"/>
                <a:gd name="connsiteX163" fmla="*/ 412018 w 1167625"/>
                <a:gd name="connsiteY163" fmla="*/ 298082 h 590372"/>
                <a:gd name="connsiteX164" fmla="*/ 412018 w 1167625"/>
                <a:gd name="connsiteY164" fmla="*/ 298082 h 590372"/>
                <a:gd name="connsiteX165" fmla="*/ 411467 w 1167625"/>
                <a:gd name="connsiteY165" fmla="*/ 297532 h 590372"/>
                <a:gd name="connsiteX166" fmla="*/ 410719 w 1167625"/>
                <a:gd name="connsiteY166" fmla="*/ 297532 h 590372"/>
                <a:gd name="connsiteX167" fmla="*/ 409713 w 1167625"/>
                <a:gd name="connsiteY167" fmla="*/ 296296 h 590372"/>
                <a:gd name="connsiteX168" fmla="*/ 409713 w 1167625"/>
                <a:gd name="connsiteY168" fmla="*/ 296296 h 590372"/>
                <a:gd name="connsiteX169" fmla="*/ 409822 w 1167625"/>
                <a:gd name="connsiteY169" fmla="*/ 295811 h 590372"/>
                <a:gd name="connsiteX170" fmla="*/ 409199 w 1167625"/>
                <a:gd name="connsiteY170" fmla="*/ 293162 h 590372"/>
                <a:gd name="connsiteX171" fmla="*/ 407751 w 1167625"/>
                <a:gd name="connsiteY171" fmla="*/ 291312 h 590372"/>
                <a:gd name="connsiteX172" fmla="*/ 407248 w 1167625"/>
                <a:gd name="connsiteY172" fmla="*/ 290293 h 590372"/>
                <a:gd name="connsiteX173" fmla="*/ 407248 w 1167625"/>
                <a:gd name="connsiteY173" fmla="*/ 289655 h 590372"/>
                <a:gd name="connsiteX174" fmla="*/ 406684 w 1167625"/>
                <a:gd name="connsiteY174" fmla="*/ 289092 h 590372"/>
                <a:gd name="connsiteX175" fmla="*/ 406684 w 1167625"/>
                <a:gd name="connsiteY175" fmla="*/ 289092 h 590372"/>
                <a:gd name="connsiteX176" fmla="*/ 406121 w 1167625"/>
                <a:gd name="connsiteY176" fmla="*/ 288556 h 590372"/>
                <a:gd name="connsiteX177" fmla="*/ 405047 w 1167625"/>
                <a:gd name="connsiteY177" fmla="*/ 265975 h 590372"/>
                <a:gd name="connsiteX178" fmla="*/ 404334 w 1167625"/>
                <a:gd name="connsiteY178" fmla="*/ 254225 h 590372"/>
                <a:gd name="connsiteX179" fmla="*/ 404635 w 1167625"/>
                <a:gd name="connsiteY179" fmla="*/ 254027 h 590372"/>
                <a:gd name="connsiteX180" fmla="*/ 404699 w 1167625"/>
                <a:gd name="connsiteY180" fmla="*/ 254058 h 590372"/>
                <a:gd name="connsiteX181" fmla="*/ 404926 w 1167625"/>
                <a:gd name="connsiteY181" fmla="*/ 253745 h 590372"/>
                <a:gd name="connsiteX182" fmla="*/ 404926 w 1167625"/>
                <a:gd name="connsiteY182" fmla="*/ 253745 h 590372"/>
                <a:gd name="connsiteX183" fmla="*/ 405011 w 1167625"/>
                <a:gd name="connsiteY183" fmla="*/ 253396 h 590372"/>
                <a:gd name="connsiteX184" fmla="*/ 406423 w 1167625"/>
                <a:gd name="connsiteY184" fmla="*/ 252275 h 590372"/>
                <a:gd name="connsiteX185" fmla="*/ 406713 w 1167625"/>
                <a:gd name="connsiteY185" fmla="*/ 251722 h 590372"/>
                <a:gd name="connsiteX186" fmla="*/ 406596 w 1167625"/>
                <a:gd name="connsiteY186" fmla="*/ 248689 h 590372"/>
                <a:gd name="connsiteX187" fmla="*/ 406450 w 1167625"/>
                <a:gd name="connsiteY187" fmla="*/ 248425 h 590372"/>
                <a:gd name="connsiteX188" fmla="*/ 406386 w 1167625"/>
                <a:gd name="connsiteY188" fmla="*/ 248326 h 590372"/>
                <a:gd name="connsiteX189" fmla="*/ 406222 w 1167625"/>
                <a:gd name="connsiteY189" fmla="*/ 248507 h 590372"/>
                <a:gd name="connsiteX190" fmla="*/ 406222 w 1167625"/>
                <a:gd name="connsiteY190" fmla="*/ 248507 h 590372"/>
                <a:gd name="connsiteX191" fmla="*/ 406513 w 1167625"/>
                <a:gd name="connsiteY191" fmla="*/ 250196 h 590372"/>
                <a:gd name="connsiteX192" fmla="*/ 405599 w 1167625"/>
                <a:gd name="connsiteY192" fmla="*/ 252338 h 590372"/>
                <a:gd name="connsiteX193" fmla="*/ 405270 w 1167625"/>
                <a:gd name="connsiteY193" fmla="*/ 252665 h 590372"/>
                <a:gd name="connsiteX194" fmla="*/ 401838 w 1167625"/>
                <a:gd name="connsiteY194" fmla="*/ 252791 h 590372"/>
                <a:gd name="connsiteX195" fmla="*/ 401457 w 1167625"/>
                <a:gd name="connsiteY195" fmla="*/ 252428 h 590372"/>
                <a:gd name="connsiteX196" fmla="*/ 400642 w 1167625"/>
                <a:gd name="connsiteY196" fmla="*/ 250196 h 590372"/>
                <a:gd name="connsiteX197" fmla="*/ 401031 w 1167625"/>
                <a:gd name="connsiteY197" fmla="*/ 248555 h 590372"/>
                <a:gd name="connsiteX198" fmla="*/ 401031 w 1167625"/>
                <a:gd name="connsiteY198" fmla="*/ 248555 h 590372"/>
                <a:gd name="connsiteX199" fmla="*/ 400839 w 1167625"/>
                <a:gd name="connsiteY199" fmla="*/ 248362 h 590372"/>
                <a:gd name="connsiteX200" fmla="*/ 400772 w 1167625"/>
                <a:gd name="connsiteY200" fmla="*/ 248465 h 590372"/>
                <a:gd name="connsiteX201" fmla="*/ 400276 w 1167625"/>
                <a:gd name="connsiteY201" fmla="*/ 250196 h 590372"/>
                <a:gd name="connsiteX202" fmla="*/ 400892 w 1167625"/>
                <a:gd name="connsiteY202" fmla="*/ 252170 h 590372"/>
                <a:gd name="connsiteX203" fmla="*/ 402209 w 1167625"/>
                <a:gd name="connsiteY203" fmla="*/ 253368 h 590372"/>
                <a:gd name="connsiteX204" fmla="*/ 402267 w 1167625"/>
                <a:gd name="connsiteY204" fmla="*/ 253711 h 590372"/>
                <a:gd name="connsiteX205" fmla="*/ 402267 w 1167625"/>
                <a:gd name="connsiteY205" fmla="*/ 253711 h 590372"/>
                <a:gd name="connsiteX206" fmla="*/ 402501 w 1167625"/>
                <a:gd name="connsiteY206" fmla="*/ 254037 h 590372"/>
                <a:gd name="connsiteX207" fmla="*/ 402522 w 1167625"/>
                <a:gd name="connsiteY207" fmla="*/ 254027 h 590372"/>
                <a:gd name="connsiteX208" fmla="*/ 402823 w 1167625"/>
                <a:gd name="connsiteY208" fmla="*/ 254225 h 590372"/>
                <a:gd name="connsiteX209" fmla="*/ 402110 w 1167625"/>
                <a:gd name="connsiteY209" fmla="*/ 265975 h 590372"/>
                <a:gd name="connsiteX210" fmla="*/ 401036 w 1167625"/>
                <a:gd name="connsiteY210" fmla="*/ 288556 h 590372"/>
                <a:gd name="connsiteX211" fmla="*/ 400472 w 1167625"/>
                <a:gd name="connsiteY211" fmla="*/ 289092 h 590372"/>
                <a:gd name="connsiteX212" fmla="*/ 400472 w 1167625"/>
                <a:gd name="connsiteY212" fmla="*/ 289092 h 590372"/>
                <a:gd name="connsiteX213" fmla="*/ 399909 w 1167625"/>
                <a:gd name="connsiteY213" fmla="*/ 289655 h 590372"/>
                <a:gd name="connsiteX214" fmla="*/ 399909 w 1167625"/>
                <a:gd name="connsiteY214" fmla="*/ 290315 h 590372"/>
                <a:gd name="connsiteX215" fmla="*/ 399438 w 1167625"/>
                <a:gd name="connsiteY215" fmla="*/ 291316 h 590372"/>
                <a:gd name="connsiteX216" fmla="*/ 398019 w 1167625"/>
                <a:gd name="connsiteY216" fmla="*/ 293192 h 590372"/>
                <a:gd name="connsiteX217" fmla="*/ 397340 w 1167625"/>
                <a:gd name="connsiteY217" fmla="*/ 296064 h 590372"/>
                <a:gd name="connsiteX218" fmla="*/ 397708 w 1167625"/>
                <a:gd name="connsiteY218" fmla="*/ 297532 h 590372"/>
                <a:gd name="connsiteX219" fmla="*/ 395689 w 1167625"/>
                <a:gd name="connsiteY219" fmla="*/ 297532 h 590372"/>
                <a:gd name="connsiteX220" fmla="*/ 395139 w 1167625"/>
                <a:gd name="connsiteY220" fmla="*/ 298082 h 590372"/>
                <a:gd name="connsiteX221" fmla="*/ 395139 w 1167625"/>
                <a:gd name="connsiteY221" fmla="*/ 298082 h 590372"/>
                <a:gd name="connsiteX222" fmla="*/ 394588 w 1167625"/>
                <a:gd name="connsiteY222" fmla="*/ 298633 h 590372"/>
                <a:gd name="connsiteX223" fmla="*/ 394038 w 1167625"/>
                <a:gd name="connsiteY223" fmla="*/ 298633 h 590372"/>
                <a:gd name="connsiteX224" fmla="*/ 393303 w 1167625"/>
                <a:gd name="connsiteY224" fmla="*/ 299366 h 590372"/>
                <a:gd name="connsiteX225" fmla="*/ 393303 w 1167625"/>
                <a:gd name="connsiteY225" fmla="*/ 299550 h 590372"/>
                <a:gd name="connsiteX226" fmla="*/ 392754 w 1167625"/>
                <a:gd name="connsiteY226" fmla="*/ 300101 h 590372"/>
                <a:gd name="connsiteX227" fmla="*/ 392754 w 1167625"/>
                <a:gd name="connsiteY227" fmla="*/ 300101 h 590372"/>
                <a:gd name="connsiteX228" fmla="*/ 392203 w 1167625"/>
                <a:gd name="connsiteY228" fmla="*/ 299550 h 590372"/>
                <a:gd name="connsiteX229" fmla="*/ 392203 w 1167625"/>
                <a:gd name="connsiteY229" fmla="*/ 298830 h 590372"/>
                <a:gd name="connsiteX230" fmla="*/ 392007 w 1167625"/>
                <a:gd name="connsiteY230" fmla="*/ 298633 h 590372"/>
                <a:gd name="connsiteX231" fmla="*/ 392007 w 1167625"/>
                <a:gd name="connsiteY231" fmla="*/ 298633 h 590372"/>
                <a:gd name="connsiteX232" fmla="*/ 391812 w 1167625"/>
                <a:gd name="connsiteY232" fmla="*/ 298463 h 590372"/>
                <a:gd name="connsiteX233" fmla="*/ 391497 w 1167625"/>
                <a:gd name="connsiteY233" fmla="*/ 296258 h 590372"/>
                <a:gd name="connsiteX234" fmla="*/ 391469 w 1167625"/>
                <a:gd name="connsiteY234" fmla="*/ 295867 h 590372"/>
                <a:gd name="connsiteX235" fmla="*/ 391469 w 1167625"/>
                <a:gd name="connsiteY235" fmla="*/ 294488 h 590372"/>
                <a:gd name="connsiteX236" fmla="*/ 391653 w 1167625"/>
                <a:gd name="connsiteY236" fmla="*/ 294046 h 590372"/>
                <a:gd name="connsiteX237" fmla="*/ 391653 w 1167625"/>
                <a:gd name="connsiteY237" fmla="*/ 294046 h 590372"/>
                <a:gd name="connsiteX238" fmla="*/ 391749 w 1167625"/>
                <a:gd name="connsiteY238" fmla="*/ 293624 h 590372"/>
                <a:gd name="connsiteX239" fmla="*/ 391729 w 1167625"/>
                <a:gd name="connsiteY239" fmla="*/ 293603 h 590372"/>
                <a:gd name="connsiteX240" fmla="*/ 391469 w 1167625"/>
                <a:gd name="connsiteY240" fmla="*/ 293495 h 590372"/>
                <a:gd name="connsiteX241" fmla="*/ 390882 w 1167625"/>
                <a:gd name="connsiteY241" fmla="*/ 293737 h 590372"/>
                <a:gd name="connsiteX242" fmla="*/ 390745 w 1167625"/>
                <a:gd name="connsiteY242" fmla="*/ 294099 h 590372"/>
                <a:gd name="connsiteX243" fmla="*/ 390745 w 1167625"/>
                <a:gd name="connsiteY243" fmla="*/ 294099 h 590372"/>
                <a:gd name="connsiteX244" fmla="*/ 391102 w 1167625"/>
                <a:gd name="connsiteY244" fmla="*/ 294697 h 590372"/>
                <a:gd name="connsiteX245" fmla="*/ 391102 w 1167625"/>
                <a:gd name="connsiteY245" fmla="*/ 295942 h 590372"/>
                <a:gd name="connsiteX246" fmla="*/ 391085 w 1167625"/>
                <a:gd name="connsiteY246" fmla="*/ 296185 h 590372"/>
                <a:gd name="connsiteX247" fmla="*/ 390760 w 1167625"/>
                <a:gd name="connsiteY247" fmla="*/ 298463 h 590372"/>
                <a:gd name="connsiteX248" fmla="*/ 390565 w 1167625"/>
                <a:gd name="connsiteY248" fmla="*/ 298633 h 590372"/>
                <a:gd name="connsiteX249" fmla="*/ 390565 w 1167625"/>
                <a:gd name="connsiteY249" fmla="*/ 298633 h 590372"/>
                <a:gd name="connsiteX250" fmla="*/ 390369 w 1167625"/>
                <a:gd name="connsiteY250" fmla="*/ 298830 h 590372"/>
                <a:gd name="connsiteX251" fmla="*/ 390369 w 1167625"/>
                <a:gd name="connsiteY251" fmla="*/ 333309 h 590372"/>
                <a:gd name="connsiteX252" fmla="*/ 388351 w 1167625"/>
                <a:gd name="connsiteY252" fmla="*/ 335326 h 590372"/>
                <a:gd name="connsiteX253" fmla="*/ 388351 w 1167625"/>
                <a:gd name="connsiteY253" fmla="*/ 335326 h 590372"/>
                <a:gd name="connsiteX254" fmla="*/ 386332 w 1167625"/>
                <a:gd name="connsiteY254" fmla="*/ 337345 h 590372"/>
                <a:gd name="connsiteX255" fmla="*/ 386332 w 1167625"/>
                <a:gd name="connsiteY255" fmla="*/ 337529 h 590372"/>
                <a:gd name="connsiteX256" fmla="*/ 384130 w 1167625"/>
                <a:gd name="connsiteY256" fmla="*/ 339730 h 590372"/>
                <a:gd name="connsiteX257" fmla="*/ 382846 w 1167625"/>
                <a:gd name="connsiteY257" fmla="*/ 339730 h 590372"/>
                <a:gd name="connsiteX258" fmla="*/ 380461 w 1167625"/>
                <a:gd name="connsiteY258" fmla="*/ 337345 h 590372"/>
                <a:gd name="connsiteX259" fmla="*/ 380461 w 1167625"/>
                <a:gd name="connsiteY259" fmla="*/ 335729 h 590372"/>
                <a:gd name="connsiteX260" fmla="*/ 379692 w 1167625"/>
                <a:gd name="connsiteY260" fmla="*/ 334960 h 590372"/>
                <a:gd name="connsiteX261" fmla="*/ 379692 w 1167625"/>
                <a:gd name="connsiteY261" fmla="*/ 334960 h 590372"/>
                <a:gd name="connsiteX262" fmla="*/ 378927 w 1167625"/>
                <a:gd name="connsiteY262" fmla="*/ 334264 h 590372"/>
                <a:gd name="connsiteX263" fmla="*/ 378259 w 1167625"/>
                <a:gd name="connsiteY263" fmla="*/ 327254 h 590372"/>
                <a:gd name="connsiteX264" fmla="*/ 378019 w 1167625"/>
                <a:gd name="connsiteY264" fmla="*/ 323649 h 590372"/>
                <a:gd name="connsiteX265" fmla="*/ 378993 w 1167625"/>
                <a:gd name="connsiteY265" fmla="*/ 320282 h 590372"/>
                <a:gd name="connsiteX266" fmla="*/ 378993 w 1167625"/>
                <a:gd name="connsiteY266" fmla="*/ 320282 h 590372"/>
                <a:gd name="connsiteX267" fmla="*/ 378564 w 1167625"/>
                <a:gd name="connsiteY267" fmla="*/ 319245 h 590372"/>
                <a:gd name="connsiteX268" fmla="*/ 377526 w 1167625"/>
                <a:gd name="connsiteY268" fmla="*/ 318814 h 590372"/>
                <a:gd name="connsiteX269" fmla="*/ 376487 w 1167625"/>
                <a:gd name="connsiteY269" fmla="*/ 319245 h 590372"/>
                <a:gd name="connsiteX270" fmla="*/ 376058 w 1167625"/>
                <a:gd name="connsiteY270" fmla="*/ 320282 h 590372"/>
                <a:gd name="connsiteX271" fmla="*/ 376058 w 1167625"/>
                <a:gd name="connsiteY271" fmla="*/ 320282 h 590372"/>
                <a:gd name="connsiteX272" fmla="*/ 377028 w 1167625"/>
                <a:gd name="connsiteY272" fmla="*/ 323705 h 590372"/>
                <a:gd name="connsiteX273" fmla="*/ 376791 w 1167625"/>
                <a:gd name="connsiteY273" fmla="*/ 327254 h 590372"/>
                <a:gd name="connsiteX274" fmla="*/ 376091 w 1167625"/>
                <a:gd name="connsiteY274" fmla="*/ 334613 h 590372"/>
                <a:gd name="connsiteX275" fmla="*/ 375708 w 1167625"/>
                <a:gd name="connsiteY275" fmla="*/ 334960 h 590372"/>
                <a:gd name="connsiteX276" fmla="*/ 375708 w 1167625"/>
                <a:gd name="connsiteY276" fmla="*/ 334960 h 590372"/>
                <a:gd name="connsiteX277" fmla="*/ 375323 w 1167625"/>
                <a:gd name="connsiteY277" fmla="*/ 335345 h 590372"/>
                <a:gd name="connsiteX278" fmla="*/ 375323 w 1167625"/>
                <a:gd name="connsiteY278" fmla="*/ 341381 h 590372"/>
                <a:gd name="connsiteX279" fmla="*/ 375507 w 1167625"/>
                <a:gd name="connsiteY279" fmla="*/ 341565 h 590372"/>
                <a:gd name="connsiteX280" fmla="*/ 375507 w 1167625"/>
                <a:gd name="connsiteY280" fmla="*/ 341565 h 590372"/>
                <a:gd name="connsiteX281" fmla="*/ 375691 w 1167625"/>
                <a:gd name="connsiteY281" fmla="*/ 341748 h 590372"/>
                <a:gd name="connsiteX282" fmla="*/ 375691 w 1167625"/>
                <a:gd name="connsiteY282" fmla="*/ 383030 h 590372"/>
                <a:gd name="connsiteX283" fmla="*/ 369452 w 1167625"/>
                <a:gd name="connsiteY283" fmla="*/ 389268 h 590372"/>
                <a:gd name="connsiteX284" fmla="*/ 369452 w 1167625"/>
                <a:gd name="connsiteY284" fmla="*/ 389268 h 590372"/>
                <a:gd name="connsiteX285" fmla="*/ 363214 w 1167625"/>
                <a:gd name="connsiteY285" fmla="*/ 383030 h 590372"/>
                <a:gd name="connsiteX286" fmla="*/ 363214 w 1167625"/>
                <a:gd name="connsiteY286" fmla="*/ 371134 h 590372"/>
                <a:gd name="connsiteX287" fmla="*/ 363030 w 1167625"/>
                <a:gd name="connsiteY287" fmla="*/ 370003 h 590372"/>
                <a:gd name="connsiteX288" fmla="*/ 363009 w 1167625"/>
                <a:gd name="connsiteY288" fmla="*/ 369939 h 590372"/>
                <a:gd name="connsiteX289" fmla="*/ 362848 w 1167625"/>
                <a:gd name="connsiteY289" fmla="*/ 368941 h 590372"/>
                <a:gd name="connsiteX290" fmla="*/ 362848 w 1167625"/>
                <a:gd name="connsiteY290" fmla="*/ 366351 h 590372"/>
                <a:gd name="connsiteX291" fmla="*/ 362280 w 1167625"/>
                <a:gd name="connsiteY291" fmla="*/ 365783 h 590372"/>
                <a:gd name="connsiteX292" fmla="*/ 362280 w 1167625"/>
                <a:gd name="connsiteY292" fmla="*/ 365783 h 590372"/>
                <a:gd name="connsiteX293" fmla="*/ 361713 w 1167625"/>
                <a:gd name="connsiteY293" fmla="*/ 365252 h 590372"/>
                <a:gd name="connsiteX294" fmla="*/ 361380 w 1167625"/>
                <a:gd name="connsiteY294" fmla="*/ 359912 h 590372"/>
                <a:gd name="connsiteX295" fmla="*/ 361129 w 1167625"/>
                <a:gd name="connsiteY295" fmla="*/ 356902 h 590372"/>
                <a:gd name="connsiteX296" fmla="*/ 361747 w 1167625"/>
                <a:gd name="connsiteY296" fmla="*/ 354408 h 590372"/>
                <a:gd name="connsiteX297" fmla="*/ 361747 w 1167625"/>
                <a:gd name="connsiteY297" fmla="*/ 354408 h 590372"/>
                <a:gd name="connsiteX298" fmla="*/ 361425 w 1167625"/>
                <a:gd name="connsiteY298" fmla="*/ 353629 h 590372"/>
                <a:gd name="connsiteX299" fmla="*/ 360645 w 1167625"/>
                <a:gd name="connsiteY299" fmla="*/ 353308 h 590372"/>
                <a:gd name="connsiteX300" fmla="*/ 359867 w 1167625"/>
                <a:gd name="connsiteY300" fmla="*/ 353629 h 590372"/>
                <a:gd name="connsiteX301" fmla="*/ 359545 w 1167625"/>
                <a:gd name="connsiteY301" fmla="*/ 354408 h 590372"/>
                <a:gd name="connsiteX302" fmla="*/ 359545 w 1167625"/>
                <a:gd name="connsiteY302" fmla="*/ 354408 h 590372"/>
                <a:gd name="connsiteX303" fmla="*/ 360167 w 1167625"/>
                <a:gd name="connsiteY303" fmla="*/ 356858 h 590372"/>
                <a:gd name="connsiteX304" fmla="*/ 359912 w 1167625"/>
                <a:gd name="connsiteY304" fmla="*/ 359912 h 590372"/>
                <a:gd name="connsiteX305" fmla="*/ 359579 w 1167625"/>
                <a:gd name="connsiteY305" fmla="*/ 365252 h 590372"/>
                <a:gd name="connsiteX306" fmla="*/ 359012 w 1167625"/>
                <a:gd name="connsiteY306" fmla="*/ 365783 h 590372"/>
                <a:gd name="connsiteX307" fmla="*/ 359012 w 1167625"/>
                <a:gd name="connsiteY307" fmla="*/ 365783 h 590372"/>
                <a:gd name="connsiteX308" fmla="*/ 358444 w 1167625"/>
                <a:gd name="connsiteY308" fmla="*/ 366351 h 590372"/>
                <a:gd name="connsiteX309" fmla="*/ 358444 w 1167625"/>
                <a:gd name="connsiteY309" fmla="*/ 366518 h 590372"/>
                <a:gd name="connsiteX310" fmla="*/ 357711 w 1167625"/>
                <a:gd name="connsiteY310" fmla="*/ 367251 h 590372"/>
                <a:gd name="connsiteX311" fmla="*/ 355790 w 1167625"/>
                <a:gd name="connsiteY311" fmla="*/ 367251 h 590372"/>
                <a:gd name="connsiteX312" fmla="*/ 354408 w 1167625"/>
                <a:gd name="connsiteY312" fmla="*/ 365870 h 590372"/>
                <a:gd name="connsiteX313" fmla="*/ 354408 w 1167625"/>
                <a:gd name="connsiteY313" fmla="*/ 365870 h 590372"/>
                <a:gd name="connsiteX314" fmla="*/ 353688 w 1167625"/>
                <a:gd name="connsiteY314" fmla="*/ 364657 h 590372"/>
                <a:gd name="connsiteX315" fmla="*/ 350694 w 1167625"/>
                <a:gd name="connsiteY315" fmla="*/ 363024 h 590372"/>
                <a:gd name="connsiteX316" fmla="*/ 350004 w 1167625"/>
                <a:gd name="connsiteY316" fmla="*/ 362848 h 590372"/>
                <a:gd name="connsiteX317" fmla="*/ 350004 w 1167625"/>
                <a:gd name="connsiteY317" fmla="*/ 362848 h 590372"/>
                <a:gd name="connsiteX318" fmla="*/ 349315 w 1167625"/>
                <a:gd name="connsiteY318" fmla="*/ 363024 h 590372"/>
                <a:gd name="connsiteX319" fmla="*/ 346201 w 1167625"/>
                <a:gd name="connsiteY319" fmla="*/ 364722 h 590372"/>
                <a:gd name="connsiteX320" fmla="*/ 345601 w 1167625"/>
                <a:gd name="connsiteY320" fmla="*/ 365733 h 590372"/>
                <a:gd name="connsiteX321" fmla="*/ 345601 w 1167625"/>
                <a:gd name="connsiteY321" fmla="*/ 365733 h 590372"/>
                <a:gd name="connsiteX322" fmla="*/ 344449 w 1167625"/>
                <a:gd name="connsiteY322" fmla="*/ 366884 h 590372"/>
                <a:gd name="connsiteX323" fmla="*/ 342299 w 1167625"/>
                <a:gd name="connsiteY323" fmla="*/ 366884 h 590372"/>
                <a:gd name="connsiteX324" fmla="*/ 341565 w 1167625"/>
                <a:gd name="connsiteY324" fmla="*/ 366150 h 590372"/>
                <a:gd name="connsiteX325" fmla="*/ 341565 w 1167625"/>
                <a:gd name="connsiteY325" fmla="*/ 365984 h 590372"/>
                <a:gd name="connsiteX326" fmla="*/ 340998 w 1167625"/>
                <a:gd name="connsiteY326" fmla="*/ 365417 h 590372"/>
                <a:gd name="connsiteX327" fmla="*/ 340998 w 1167625"/>
                <a:gd name="connsiteY327" fmla="*/ 365417 h 590372"/>
                <a:gd name="connsiteX328" fmla="*/ 340431 w 1167625"/>
                <a:gd name="connsiteY328" fmla="*/ 364884 h 590372"/>
                <a:gd name="connsiteX329" fmla="*/ 340098 w 1167625"/>
                <a:gd name="connsiteY329" fmla="*/ 359545 h 590372"/>
                <a:gd name="connsiteX330" fmla="*/ 339846 w 1167625"/>
                <a:gd name="connsiteY330" fmla="*/ 356536 h 590372"/>
                <a:gd name="connsiteX331" fmla="*/ 340464 w 1167625"/>
                <a:gd name="connsiteY331" fmla="*/ 354041 h 590372"/>
                <a:gd name="connsiteX332" fmla="*/ 340464 w 1167625"/>
                <a:gd name="connsiteY332" fmla="*/ 354041 h 590372"/>
                <a:gd name="connsiteX333" fmla="*/ 340141 w 1167625"/>
                <a:gd name="connsiteY333" fmla="*/ 353263 h 590372"/>
                <a:gd name="connsiteX334" fmla="*/ 339363 w 1167625"/>
                <a:gd name="connsiteY334" fmla="*/ 352940 h 590372"/>
                <a:gd name="connsiteX335" fmla="*/ 338585 w 1167625"/>
                <a:gd name="connsiteY335" fmla="*/ 353263 h 590372"/>
                <a:gd name="connsiteX336" fmla="*/ 338262 w 1167625"/>
                <a:gd name="connsiteY336" fmla="*/ 354041 h 590372"/>
                <a:gd name="connsiteX337" fmla="*/ 338262 w 1167625"/>
                <a:gd name="connsiteY337" fmla="*/ 354041 h 590372"/>
                <a:gd name="connsiteX338" fmla="*/ 338884 w 1167625"/>
                <a:gd name="connsiteY338" fmla="*/ 356491 h 590372"/>
                <a:gd name="connsiteX339" fmla="*/ 338630 w 1167625"/>
                <a:gd name="connsiteY339" fmla="*/ 359545 h 590372"/>
                <a:gd name="connsiteX340" fmla="*/ 338295 w 1167625"/>
                <a:gd name="connsiteY340" fmla="*/ 364884 h 590372"/>
                <a:gd name="connsiteX341" fmla="*/ 337730 w 1167625"/>
                <a:gd name="connsiteY341" fmla="*/ 365417 h 590372"/>
                <a:gd name="connsiteX342" fmla="*/ 337730 w 1167625"/>
                <a:gd name="connsiteY342" fmla="*/ 365417 h 590372"/>
                <a:gd name="connsiteX343" fmla="*/ 337162 w 1167625"/>
                <a:gd name="connsiteY343" fmla="*/ 365984 h 590372"/>
                <a:gd name="connsiteX344" fmla="*/ 337162 w 1167625"/>
                <a:gd name="connsiteY344" fmla="*/ 368573 h 590372"/>
                <a:gd name="connsiteX345" fmla="*/ 336999 w 1167625"/>
                <a:gd name="connsiteY345" fmla="*/ 369572 h 590372"/>
                <a:gd name="connsiteX346" fmla="*/ 336978 w 1167625"/>
                <a:gd name="connsiteY346" fmla="*/ 369636 h 590372"/>
                <a:gd name="connsiteX347" fmla="*/ 336794 w 1167625"/>
                <a:gd name="connsiteY347" fmla="*/ 370767 h 590372"/>
                <a:gd name="connsiteX348" fmla="*/ 336794 w 1167625"/>
                <a:gd name="connsiteY348" fmla="*/ 432328 h 590372"/>
                <a:gd name="connsiteX349" fmla="*/ 335455 w 1167625"/>
                <a:gd name="connsiteY349" fmla="*/ 433668 h 590372"/>
                <a:gd name="connsiteX350" fmla="*/ 335455 w 1167625"/>
                <a:gd name="connsiteY350" fmla="*/ 433668 h 590372"/>
                <a:gd name="connsiteX351" fmla="*/ 334236 w 1167625"/>
                <a:gd name="connsiteY351" fmla="*/ 434452 h 590372"/>
                <a:gd name="connsiteX352" fmla="*/ 332942 w 1167625"/>
                <a:gd name="connsiteY352" fmla="*/ 437298 h 590372"/>
                <a:gd name="connsiteX353" fmla="*/ 333205 w 1167625"/>
                <a:gd name="connsiteY353" fmla="*/ 437705 h 590372"/>
                <a:gd name="connsiteX354" fmla="*/ 333205 w 1167625"/>
                <a:gd name="connsiteY354" fmla="*/ 437705 h 590372"/>
                <a:gd name="connsiteX355" fmla="*/ 333492 w 1167625"/>
                <a:gd name="connsiteY355" fmla="*/ 437992 h 590372"/>
                <a:gd name="connsiteX356" fmla="*/ 333492 w 1167625"/>
                <a:gd name="connsiteY356" fmla="*/ 443392 h 590372"/>
                <a:gd name="connsiteX357" fmla="*/ 331474 w 1167625"/>
                <a:gd name="connsiteY357" fmla="*/ 445410 h 590372"/>
                <a:gd name="connsiteX358" fmla="*/ 330527 w 1167625"/>
                <a:gd name="connsiteY358" fmla="*/ 445410 h 590372"/>
                <a:gd name="connsiteX359" fmla="*/ 329455 w 1167625"/>
                <a:gd name="connsiteY359" fmla="*/ 446482 h 590372"/>
                <a:gd name="connsiteX360" fmla="*/ 329455 w 1167625"/>
                <a:gd name="connsiteY360" fmla="*/ 446482 h 590372"/>
                <a:gd name="connsiteX361" fmla="*/ 329198 w 1167625"/>
                <a:gd name="connsiteY361" fmla="*/ 447178 h 590372"/>
                <a:gd name="connsiteX362" fmla="*/ 325579 w 1167625"/>
                <a:gd name="connsiteY362" fmla="*/ 451401 h 590372"/>
                <a:gd name="connsiteX363" fmla="*/ 324243 w 1167625"/>
                <a:gd name="connsiteY363" fmla="*/ 452015 h 590372"/>
                <a:gd name="connsiteX364" fmla="*/ 324243 w 1167625"/>
                <a:gd name="connsiteY364" fmla="*/ 452015 h 590372"/>
                <a:gd name="connsiteX365" fmla="*/ 322484 w 1167625"/>
                <a:gd name="connsiteY365" fmla="*/ 453775 h 590372"/>
                <a:gd name="connsiteX366" fmla="*/ 322484 w 1167625"/>
                <a:gd name="connsiteY366" fmla="*/ 460088 h 590372"/>
                <a:gd name="connsiteX367" fmla="*/ 321750 w 1167625"/>
                <a:gd name="connsiteY367" fmla="*/ 460822 h 590372"/>
                <a:gd name="connsiteX368" fmla="*/ 321750 w 1167625"/>
                <a:gd name="connsiteY368" fmla="*/ 460822 h 590372"/>
                <a:gd name="connsiteX369" fmla="*/ 321016 w 1167625"/>
                <a:gd name="connsiteY369" fmla="*/ 461556 h 590372"/>
                <a:gd name="connsiteX370" fmla="*/ 321016 w 1167625"/>
                <a:gd name="connsiteY370" fmla="*/ 462840 h 590372"/>
                <a:gd name="connsiteX371" fmla="*/ 320099 w 1167625"/>
                <a:gd name="connsiteY371" fmla="*/ 463757 h 590372"/>
                <a:gd name="connsiteX372" fmla="*/ 320099 w 1167625"/>
                <a:gd name="connsiteY372" fmla="*/ 463757 h 590372"/>
                <a:gd name="connsiteX373" fmla="*/ 319182 w 1167625"/>
                <a:gd name="connsiteY373" fmla="*/ 464674 h 590372"/>
                <a:gd name="connsiteX374" fmla="*/ 319182 w 1167625"/>
                <a:gd name="connsiteY374" fmla="*/ 472381 h 590372"/>
                <a:gd name="connsiteX375" fmla="*/ 316062 w 1167625"/>
                <a:gd name="connsiteY375" fmla="*/ 475499 h 590372"/>
                <a:gd name="connsiteX376" fmla="*/ 314228 w 1167625"/>
                <a:gd name="connsiteY376" fmla="*/ 475499 h 590372"/>
                <a:gd name="connsiteX377" fmla="*/ 312943 w 1167625"/>
                <a:gd name="connsiteY377" fmla="*/ 476783 h 590372"/>
                <a:gd name="connsiteX378" fmla="*/ 312943 w 1167625"/>
                <a:gd name="connsiteY378" fmla="*/ 477518 h 590372"/>
                <a:gd name="connsiteX379" fmla="*/ 313494 w 1167625"/>
                <a:gd name="connsiteY379" fmla="*/ 478068 h 590372"/>
                <a:gd name="connsiteX380" fmla="*/ 313494 w 1167625"/>
                <a:gd name="connsiteY380" fmla="*/ 478068 h 590372"/>
                <a:gd name="connsiteX381" fmla="*/ 314044 w 1167625"/>
                <a:gd name="connsiteY381" fmla="*/ 478619 h 590372"/>
                <a:gd name="connsiteX382" fmla="*/ 314044 w 1167625"/>
                <a:gd name="connsiteY382" fmla="*/ 484810 h 590372"/>
                <a:gd name="connsiteX383" fmla="*/ 308807 w 1167625"/>
                <a:gd name="connsiteY383" fmla="*/ 491388 h 590372"/>
                <a:gd name="connsiteX384" fmla="*/ 13517 w 1167625"/>
                <a:gd name="connsiteY384" fmla="*/ 585217 h 590372"/>
                <a:gd name="connsiteX385" fmla="*/ 1057106 w 1167625"/>
                <a:gd name="connsiteY385" fmla="*/ 445777 h 590372"/>
                <a:gd name="connsiteX386" fmla="*/ 1144569 w 1167625"/>
                <a:gd name="connsiteY386" fmla="*/ 446608 h 590372"/>
                <a:gd name="connsiteX387" fmla="*/ 1157969 w 1167625"/>
                <a:gd name="connsiteY387" fmla="*/ 433430 h 590372"/>
                <a:gd name="connsiteX388" fmla="*/ 1157648 w 1167625"/>
                <a:gd name="connsiteY388" fmla="*/ 339363 h 590372"/>
                <a:gd name="connsiteX389" fmla="*/ 1157648 w 1167625"/>
                <a:gd name="connsiteY389" fmla="*/ 337162 h 590372"/>
                <a:gd name="connsiteX390" fmla="*/ 1154713 w 1167625"/>
                <a:gd name="connsiteY390" fmla="*/ 294963 h 590372"/>
                <a:gd name="connsiteX391" fmla="*/ 1154713 w 1167625"/>
                <a:gd name="connsiteY391" fmla="*/ 287441 h 590372"/>
                <a:gd name="connsiteX392" fmla="*/ 1157098 w 1167625"/>
                <a:gd name="connsiteY392" fmla="*/ 285055 h 590372"/>
                <a:gd name="connsiteX393" fmla="*/ 1157282 w 1167625"/>
                <a:gd name="connsiteY393" fmla="*/ 285055 h 590372"/>
                <a:gd name="connsiteX394" fmla="*/ 1159483 w 1167625"/>
                <a:gd name="connsiteY394" fmla="*/ 282854 h 590372"/>
                <a:gd name="connsiteX395" fmla="*/ 1159483 w 1167625"/>
                <a:gd name="connsiteY395" fmla="*/ 281937 h 590372"/>
                <a:gd name="connsiteX396" fmla="*/ 1158199 w 1167625"/>
                <a:gd name="connsiteY396" fmla="*/ 280653 h 590372"/>
                <a:gd name="connsiteX397" fmla="*/ 1158199 w 1167625"/>
                <a:gd name="connsiteY397" fmla="*/ 280653 h 590372"/>
                <a:gd name="connsiteX398" fmla="*/ 1156915 w 1167625"/>
                <a:gd name="connsiteY398" fmla="*/ 279368 h 590372"/>
                <a:gd name="connsiteX399" fmla="*/ 1156915 w 1167625"/>
                <a:gd name="connsiteY399" fmla="*/ 275515 h 590372"/>
                <a:gd name="connsiteX400" fmla="*/ 1157648 w 1167625"/>
                <a:gd name="connsiteY400" fmla="*/ 274782 h 590372"/>
                <a:gd name="connsiteX401" fmla="*/ 1157648 w 1167625"/>
                <a:gd name="connsiteY401" fmla="*/ 274782 h 590372"/>
                <a:gd name="connsiteX402" fmla="*/ 1158383 w 1167625"/>
                <a:gd name="connsiteY402" fmla="*/ 274047 h 590372"/>
                <a:gd name="connsiteX403" fmla="*/ 1158383 w 1167625"/>
                <a:gd name="connsiteY403" fmla="*/ 272250 h 590372"/>
                <a:gd name="connsiteX404" fmla="*/ 1156143 w 1167625"/>
                <a:gd name="connsiteY404" fmla="*/ 270011 h 590372"/>
                <a:gd name="connsiteX405" fmla="*/ 1156143 w 1167625"/>
                <a:gd name="connsiteY405" fmla="*/ 270011 h 590372"/>
                <a:gd name="connsiteX406" fmla="*/ 1153905 w 1167625"/>
                <a:gd name="connsiteY406" fmla="*/ 267848 h 590372"/>
                <a:gd name="connsiteX407" fmla="*/ 1152878 w 1167625"/>
                <a:gd name="connsiteY407" fmla="*/ 237719 h 590372"/>
                <a:gd name="connsiteX408" fmla="*/ 1152878 w 1167625"/>
                <a:gd name="connsiteY408" fmla="*/ 234234 h 590372"/>
                <a:gd name="connsiteX409" fmla="*/ 1153061 w 1167625"/>
                <a:gd name="connsiteY409" fmla="*/ 234050 h 590372"/>
                <a:gd name="connsiteX410" fmla="*/ 1153061 w 1167625"/>
                <a:gd name="connsiteY410" fmla="*/ 234050 h 590372"/>
                <a:gd name="connsiteX411" fmla="*/ 1153245 w 1167625"/>
                <a:gd name="connsiteY411" fmla="*/ 233866 h 590372"/>
                <a:gd name="connsiteX412" fmla="*/ 1153245 w 1167625"/>
                <a:gd name="connsiteY412" fmla="*/ 230198 h 590372"/>
                <a:gd name="connsiteX413" fmla="*/ 1152695 w 1167625"/>
                <a:gd name="connsiteY413" fmla="*/ 229647 h 590372"/>
                <a:gd name="connsiteX414" fmla="*/ 1152695 w 1167625"/>
                <a:gd name="connsiteY414" fmla="*/ 229647 h 590372"/>
                <a:gd name="connsiteX415" fmla="*/ 1152144 w 1167625"/>
                <a:gd name="connsiteY415" fmla="*/ 229096 h 590372"/>
                <a:gd name="connsiteX416" fmla="*/ 1152144 w 1167625"/>
                <a:gd name="connsiteY416" fmla="*/ 226529 h 590372"/>
                <a:gd name="connsiteX417" fmla="*/ 1152695 w 1167625"/>
                <a:gd name="connsiteY417" fmla="*/ 225978 h 590372"/>
                <a:gd name="connsiteX418" fmla="*/ 1152695 w 1167625"/>
                <a:gd name="connsiteY418" fmla="*/ 225978 h 590372"/>
                <a:gd name="connsiteX419" fmla="*/ 1153245 w 1167625"/>
                <a:gd name="connsiteY419" fmla="*/ 225427 h 590372"/>
                <a:gd name="connsiteX420" fmla="*/ 1153245 w 1167625"/>
                <a:gd name="connsiteY420" fmla="*/ 222135 h 590372"/>
                <a:gd name="connsiteX421" fmla="*/ 1152684 w 1167625"/>
                <a:gd name="connsiteY421" fmla="*/ 221575 h 590372"/>
                <a:gd name="connsiteX422" fmla="*/ 1152684 w 1167625"/>
                <a:gd name="connsiteY422" fmla="*/ 221575 h 590372"/>
                <a:gd name="connsiteX423" fmla="*/ 1152123 w 1167625"/>
                <a:gd name="connsiteY423" fmla="*/ 221035 h 590372"/>
                <a:gd name="connsiteX424" fmla="*/ 1151101 w 1167625"/>
                <a:gd name="connsiteY424" fmla="*/ 194448 h 590372"/>
                <a:gd name="connsiteX425" fmla="*/ 1152539 w 1167625"/>
                <a:gd name="connsiteY425" fmla="*/ 192952 h 590372"/>
                <a:gd name="connsiteX426" fmla="*/ 1152539 w 1167625"/>
                <a:gd name="connsiteY426" fmla="*/ 192952 h 590372"/>
                <a:gd name="connsiteX427" fmla="*/ 1153978 w 1167625"/>
                <a:gd name="connsiteY427" fmla="*/ 191513 h 590372"/>
                <a:gd name="connsiteX428" fmla="*/ 1153978 w 1167625"/>
                <a:gd name="connsiteY428" fmla="*/ 190017 h 590372"/>
                <a:gd name="connsiteX429" fmla="*/ 1154713 w 1167625"/>
                <a:gd name="connsiteY429" fmla="*/ 189283 h 590372"/>
                <a:gd name="connsiteX430" fmla="*/ 1154713 w 1167625"/>
                <a:gd name="connsiteY430" fmla="*/ 189283 h 590372"/>
                <a:gd name="connsiteX431" fmla="*/ 1155447 w 1167625"/>
                <a:gd name="connsiteY431" fmla="*/ 188549 h 590372"/>
                <a:gd name="connsiteX432" fmla="*/ 1155447 w 1167625"/>
                <a:gd name="connsiteY432" fmla="*/ 180661 h 590372"/>
                <a:gd name="connsiteX433" fmla="*/ 1154897 w 1167625"/>
                <a:gd name="connsiteY433" fmla="*/ 180110 h 590372"/>
                <a:gd name="connsiteX434" fmla="*/ 1154897 w 1167625"/>
                <a:gd name="connsiteY434" fmla="*/ 180110 h 590372"/>
                <a:gd name="connsiteX435" fmla="*/ 1154346 w 1167625"/>
                <a:gd name="connsiteY435" fmla="*/ 179559 h 590372"/>
                <a:gd name="connsiteX436" fmla="*/ 1154346 w 1167625"/>
                <a:gd name="connsiteY436" fmla="*/ 178825 h 590372"/>
                <a:gd name="connsiteX437" fmla="*/ 1153796 w 1167625"/>
                <a:gd name="connsiteY437" fmla="*/ 178275 h 590372"/>
                <a:gd name="connsiteX438" fmla="*/ 1153796 w 1167625"/>
                <a:gd name="connsiteY438" fmla="*/ 178275 h 590372"/>
                <a:gd name="connsiteX439" fmla="*/ 1153245 w 1167625"/>
                <a:gd name="connsiteY439" fmla="*/ 177724 h 590372"/>
                <a:gd name="connsiteX440" fmla="*/ 1153245 w 1167625"/>
                <a:gd name="connsiteY440" fmla="*/ 170753 h 590372"/>
                <a:gd name="connsiteX441" fmla="*/ 1153796 w 1167625"/>
                <a:gd name="connsiteY441" fmla="*/ 170202 h 590372"/>
                <a:gd name="connsiteX442" fmla="*/ 1153796 w 1167625"/>
                <a:gd name="connsiteY442" fmla="*/ 170202 h 590372"/>
                <a:gd name="connsiteX443" fmla="*/ 1154346 w 1167625"/>
                <a:gd name="connsiteY443" fmla="*/ 169652 h 590372"/>
                <a:gd name="connsiteX444" fmla="*/ 1154346 w 1167625"/>
                <a:gd name="connsiteY444" fmla="*/ 166532 h 590372"/>
                <a:gd name="connsiteX445" fmla="*/ 1152878 w 1167625"/>
                <a:gd name="connsiteY445" fmla="*/ 165064 h 590372"/>
                <a:gd name="connsiteX446" fmla="*/ 1152878 w 1167625"/>
                <a:gd name="connsiteY446" fmla="*/ 165064 h 590372"/>
                <a:gd name="connsiteX447" fmla="*/ 1151411 w 1167625"/>
                <a:gd name="connsiteY447" fmla="*/ 163597 h 590372"/>
                <a:gd name="connsiteX448" fmla="*/ 1151411 w 1167625"/>
                <a:gd name="connsiteY448" fmla="*/ 157176 h 590372"/>
                <a:gd name="connsiteX449" fmla="*/ 1151961 w 1167625"/>
                <a:gd name="connsiteY449" fmla="*/ 156625 h 590372"/>
                <a:gd name="connsiteX450" fmla="*/ 1151961 w 1167625"/>
                <a:gd name="connsiteY450" fmla="*/ 156625 h 590372"/>
                <a:gd name="connsiteX451" fmla="*/ 1152512 w 1167625"/>
                <a:gd name="connsiteY451" fmla="*/ 156075 h 590372"/>
                <a:gd name="connsiteX452" fmla="*/ 1152512 w 1167625"/>
                <a:gd name="connsiteY452" fmla="*/ 153139 h 590372"/>
                <a:gd name="connsiteX453" fmla="*/ 1151961 w 1167625"/>
                <a:gd name="connsiteY453" fmla="*/ 152589 h 590372"/>
                <a:gd name="connsiteX454" fmla="*/ 1151961 w 1167625"/>
                <a:gd name="connsiteY454" fmla="*/ 152589 h 590372"/>
                <a:gd name="connsiteX455" fmla="*/ 1151411 w 1167625"/>
                <a:gd name="connsiteY455" fmla="*/ 152038 h 590372"/>
                <a:gd name="connsiteX456" fmla="*/ 1151411 w 1167625"/>
                <a:gd name="connsiteY456" fmla="*/ 143965 h 590372"/>
                <a:gd name="connsiteX457" fmla="*/ 1151961 w 1167625"/>
                <a:gd name="connsiteY457" fmla="*/ 143415 h 590372"/>
                <a:gd name="connsiteX458" fmla="*/ 1151961 w 1167625"/>
                <a:gd name="connsiteY458" fmla="*/ 143415 h 590372"/>
                <a:gd name="connsiteX459" fmla="*/ 1152512 w 1167625"/>
                <a:gd name="connsiteY459" fmla="*/ 142865 h 590372"/>
                <a:gd name="connsiteX460" fmla="*/ 1152512 w 1167625"/>
                <a:gd name="connsiteY460" fmla="*/ 139929 h 590372"/>
                <a:gd name="connsiteX461" fmla="*/ 1151961 w 1167625"/>
                <a:gd name="connsiteY461" fmla="*/ 139379 h 590372"/>
                <a:gd name="connsiteX462" fmla="*/ 1151961 w 1167625"/>
                <a:gd name="connsiteY462" fmla="*/ 139379 h 590372"/>
                <a:gd name="connsiteX463" fmla="*/ 1151411 w 1167625"/>
                <a:gd name="connsiteY463" fmla="*/ 138828 h 590372"/>
                <a:gd name="connsiteX464" fmla="*/ 1151411 w 1167625"/>
                <a:gd name="connsiteY464" fmla="*/ 131123 h 590372"/>
                <a:gd name="connsiteX465" fmla="*/ 1153061 w 1167625"/>
                <a:gd name="connsiteY465" fmla="*/ 129471 h 590372"/>
                <a:gd name="connsiteX466" fmla="*/ 1153061 w 1167625"/>
                <a:gd name="connsiteY466" fmla="*/ 129471 h 590372"/>
                <a:gd name="connsiteX467" fmla="*/ 1154713 w 1167625"/>
                <a:gd name="connsiteY467" fmla="*/ 127820 h 590372"/>
                <a:gd name="connsiteX468" fmla="*/ 1154713 w 1167625"/>
                <a:gd name="connsiteY468" fmla="*/ 123233 h 590372"/>
                <a:gd name="connsiteX469" fmla="*/ 1155447 w 1167625"/>
                <a:gd name="connsiteY469" fmla="*/ 122499 h 590372"/>
                <a:gd name="connsiteX470" fmla="*/ 1155447 w 1167625"/>
                <a:gd name="connsiteY470" fmla="*/ 122499 h 590372"/>
                <a:gd name="connsiteX471" fmla="*/ 1156181 w 1167625"/>
                <a:gd name="connsiteY471" fmla="*/ 121766 h 590372"/>
                <a:gd name="connsiteX472" fmla="*/ 1156181 w 1167625"/>
                <a:gd name="connsiteY472" fmla="*/ 115160 h 590372"/>
                <a:gd name="connsiteX473" fmla="*/ 1155814 w 1167625"/>
                <a:gd name="connsiteY473" fmla="*/ 114793 h 590372"/>
                <a:gd name="connsiteX474" fmla="*/ 1155814 w 1167625"/>
                <a:gd name="connsiteY474" fmla="*/ 114793 h 590372"/>
                <a:gd name="connsiteX475" fmla="*/ 1155447 w 1167625"/>
                <a:gd name="connsiteY475" fmla="*/ 114427 h 590372"/>
                <a:gd name="connsiteX476" fmla="*/ 1155447 w 1167625"/>
                <a:gd name="connsiteY476" fmla="*/ 105070 h 590372"/>
                <a:gd name="connsiteX477" fmla="*/ 1153061 w 1167625"/>
                <a:gd name="connsiteY477" fmla="*/ 102684 h 590372"/>
                <a:gd name="connsiteX478" fmla="*/ 1153061 w 1167625"/>
                <a:gd name="connsiteY478" fmla="*/ 102684 h 590372"/>
                <a:gd name="connsiteX479" fmla="*/ 1150676 w 1167625"/>
                <a:gd name="connsiteY479" fmla="*/ 100299 h 590372"/>
                <a:gd name="connsiteX480" fmla="*/ 1150676 w 1167625"/>
                <a:gd name="connsiteY480" fmla="*/ 91859 h 590372"/>
                <a:gd name="connsiteX481" fmla="*/ 1151227 w 1167625"/>
                <a:gd name="connsiteY481" fmla="*/ 91309 h 590372"/>
                <a:gd name="connsiteX482" fmla="*/ 1151227 w 1167625"/>
                <a:gd name="connsiteY482" fmla="*/ 91309 h 590372"/>
                <a:gd name="connsiteX483" fmla="*/ 1151777 w 1167625"/>
                <a:gd name="connsiteY483" fmla="*/ 90759 h 590372"/>
                <a:gd name="connsiteX484" fmla="*/ 1151777 w 1167625"/>
                <a:gd name="connsiteY484" fmla="*/ 90575 h 590372"/>
                <a:gd name="connsiteX485" fmla="*/ 1151044 w 1167625"/>
                <a:gd name="connsiteY485" fmla="*/ 89841 h 590372"/>
                <a:gd name="connsiteX486" fmla="*/ 1150676 w 1167625"/>
                <a:gd name="connsiteY486" fmla="*/ 89841 h 590372"/>
                <a:gd name="connsiteX487" fmla="*/ 1149576 w 1167625"/>
                <a:gd name="connsiteY487" fmla="*/ 88740 h 590372"/>
                <a:gd name="connsiteX488" fmla="*/ 1149576 w 1167625"/>
                <a:gd name="connsiteY488" fmla="*/ 71678 h 590372"/>
                <a:gd name="connsiteX489" fmla="*/ 1150127 w 1167625"/>
                <a:gd name="connsiteY489" fmla="*/ 71127 h 590372"/>
                <a:gd name="connsiteX490" fmla="*/ 1150127 w 1167625"/>
                <a:gd name="connsiteY490" fmla="*/ 71127 h 590372"/>
                <a:gd name="connsiteX491" fmla="*/ 1150676 w 1167625"/>
                <a:gd name="connsiteY491" fmla="*/ 70577 h 590372"/>
                <a:gd name="connsiteX492" fmla="*/ 1150676 w 1167625"/>
                <a:gd name="connsiteY492" fmla="*/ 70393 h 590372"/>
                <a:gd name="connsiteX493" fmla="*/ 1149943 w 1167625"/>
                <a:gd name="connsiteY493" fmla="*/ 69659 h 590372"/>
                <a:gd name="connsiteX494" fmla="*/ 1149576 w 1167625"/>
                <a:gd name="connsiteY494" fmla="*/ 69659 h 590372"/>
                <a:gd name="connsiteX495" fmla="*/ 1148475 w 1167625"/>
                <a:gd name="connsiteY495" fmla="*/ 68559 h 590372"/>
                <a:gd name="connsiteX496" fmla="*/ 1148475 w 1167625"/>
                <a:gd name="connsiteY496" fmla="*/ 52413 h 590372"/>
                <a:gd name="connsiteX497" fmla="*/ 1149208 w 1167625"/>
                <a:gd name="connsiteY497" fmla="*/ 51679 h 590372"/>
                <a:gd name="connsiteX498" fmla="*/ 1149576 w 1167625"/>
                <a:gd name="connsiteY498" fmla="*/ 51679 h 590372"/>
                <a:gd name="connsiteX499" fmla="*/ 1149943 w 1167625"/>
                <a:gd name="connsiteY499" fmla="*/ 51312 h 590372"/>
                <a:gd name="connsiteX500" fmla="*/ 1149943 w 1167625"/>
                <a:gd name="connsiteY500" fmla="*/ 51312 h 590372"/>
                <a:gd name="connsiteX501" fmla="*/ 1149576 w 1167625"/>
                <a:gd name="connsiteY501" fmla="*/ 50945 h 590372"/>
                <a:gd name="connsiteX502" fmla="*/ 1149026 w 1167625"/>
                <a:gd name="connsiteY502" fmla="*/ 50945 h 590372"/>
                <a:gd name="connsiteX503" fmla="*/ 1148108 w 1167625"/>
                <a:gd name="connsiteY503" fmla="*/ 50028 h 590372"/>
                <a:gd name="connsiteX504" fmla="*/ 1148108 w 1167625"/>
                <a:gd name="connsiteY504" fmla="*/ 38836 h 590372"/>
                <a:gd name="connsiteX505" fmla="*/ 1148475 w 1167625"/>
                <a:gd name="connsiteY505" fmla="*/ 38469 h 590372"/>
                <a:gd name="connsiteX506" fmla="*/ 1148475 w 1167625"/>
                <a:gd name="connsiteY506" fmla="*/ 38469 h 590372"/>
                <a:gd name="connsiteX507" fmla="*/ 1148842 w 1167625"/>
                <a:gd name="connsiteY507" fmla="*/ 38102 h 590372"/>
                <a:gd name="connsiteX508" fmla="*/ 1148842 w 1167625"/>
                <a:gd name="connsiteY508" fmla="*/ 37552 h 590372"/>
                <a:gd name="connsiteX509" fmla="*/ 1148291 w 1167625"/>
                <a:gd name="connsiteY509" fmla="*/ 37001 h 590372"/>
                <a:gd name="connsiteX510" fmla="*/ 1148291 w 1167625"/>
                <a:gd name="connsiteY510" fmla="*/ 37001 h 590372"/>
                <a:gd name="connsiteX511" fmla="*/ 1147742 w 1167625"/>
                <a:gd name="connsiteY511" fmla="*/ 36451 h 590372"/>
                <a:gd name="connsiteX512" fmla="*/ 1147742 w 1167625"/>
                <a:gd name="connsiteY512" fmla="*/ 25626 h 590372"/>
                <a:gd name="connsiteX513" fmla="*/ 1148108 w 1167625"/>
                <a:gd name="connsiteY513" fmla="*/ 25259 h 590372"/>
                <a:gd name="connsiteX514" fmla="*/ 1148108 w 1167625"/>
                <a:gd name="connsiteY514" fmla="*/ 25259 h 590372"/>
                <a:gd name="connsiteX515" fmla="*/ 1148475 w 1167625"/>
                <a:gd name="connsiteY515" fmla="*/ 24892 h 590372"/>
                <a:gd name="connsiteX516" fmla="*/ 1148475 w 1167625"/>
                <a:gd name="connsiteY516" fmla="*/ 24342 h 590372"/>
                <a:gd name="connsiteX517" fmla="*/ 1147924 w 1167625"/>
                <a:gd name="connsiteY517" fmla="*/ 23791 h 590372"/>
                <a:gd name="connsiteX518" fmla="*/ 1147924 w 1167625"/>
                <a:gd name="connsiteY518" fmla="*/ 23791 h 590372"/>
                <a:gd name="connsiteX519" fmla="*/ 1147374 w 1167625"/>
                <a:gd name="connsiteY519" fmla="*/ 23241 h 590372"/>
                <a:gd name="connsiteX520" fmla="*/ 1147374 w 1167625"/>
                <a:gd name="connsiteY520" fmla="*/ 15352 h 590372"/>
                <a:gd name="connsiteX521" fmla="*/ 1147742 w 1167625"/>
                <a:gd name="connsiteY521" fmla="*/ 14985 h 590372"/>
                <a:gd name="connsiteX522" fmla="*/ 1147742 w 1167625"/>
                <a:gd name="connsiteY522" fmla="*/ 14985 h 590372"/>
                <a:gd name="connsiteX523" fmla="*/ 1148108 w 1167625"/>
                <a:gd name="connsiteY523" fmla="*/ 14618 h 590372"/>
                <a:gd name="connsiteX524" fmla="*/ 1148108 w 1167625"/>
                <a:gd name="connsiteY524" fmla="*/ 14251 h 590372"/>
                <a:gd name="connsiteX525" fmla="*/ 1147374 w 1167625"/>
                <a:gd name="connsiteY525" fmla="*/ 13517 h 590372"/>
                <a:gd name="connsiteX526" fmla="*/ 1147374 w 1167625"/>
                <a:gd name="connsiteY526" fmla="*/ 13517 h 590372"/>
                <a:gd name="connsiteX527" fmla="*/ 1146641 w 1167625"/>
                <a:gd name="connsiteY527" fmla="*/ 14251 h 590372"/>
                <a:gd name="connsiteX528" fmla="*/ 1146641 w 1167625"/>
                <a:gd name="connsiteY528" fmla="*/ 14618 h 590372"/>
                <a:gd name="connsiteX529" fmla="*/ 1147007 w 1167625"/>
                <a:gd name="connsiteY529" fmla="*/ 14985 h 590372"/>
                <a:gd name="connsiteX530" fmla="*/ 1147007 w 1167625"/>
                <a:gd name="connsiteY530" fmla="*/ 14985 h 590372"/>
                <a:gd name="connsiteX531" fmla="*/ 1147374 w 1167625"/>
                <a:gd name="connsiteY531" fmla="*/ 15352 h 590372"/>
                <a:gd name="connsiteX532" fmla="*/ 1147374 w 1167625"/>
                <a:gd name="connsiteY532" fmla="*/ 22691 h 590372"/>
                <a:gd name="connsiteX533" fmla="*/ 1146641 w 1167625"/>
                <a:gd name="connsiteY533" fmla="*/ 23424 h 590372"/>
                <a:gd name="connsiteX534" fmla="*/ 1146641 w 1167625"/>
                <a:gd name="connsiteY534" fmla="*/ 23424 h 590372"/>
                <a:gd name="connsiteX535" fmla="*/ 1145906 w 1167625"/>
                <a:gd name="connsiteY535" fmla="*/ 24158 h 590372"/>
                <a:gd name="connsiteX536" fmla="*/ 1145906 w 1167625"/>
                <a:gd name="connsiteY536" fmla="*/ 24892 h 590372"/>
                <a:gd name="connsiteX537" fmla="*/ 1146273 w 1167625"/>
                <a:gd name="connsiteY537" fmla="*/ 25259 h 590372"/>
                <a:gd name="connsiteX538" fmla="*/ 1146273 w 1167625"/>
                <a:gd name="connsiteY538" fmla="*/ 25259 h 590372"/>
                <a:gd name="connsiteX539" fmla="*/ 1146641 w 1167625"/>
                <a:gd name="connsiteY539" fmla="*/ 25626 h 590372"/>
                <a:gd name="connsiteX540" fmla="*/ 1146641 w 1167625"/>
                <a:gd name="connsiteY540" fmla="*/ 36451 h 590372"/>
                <a:gd name="connsiteX541" fmla="*/ 1146090 w 1167625"/>
                <a:gd name="connsiteY541" fmla="*/ 37001 h 590372"/>
                <a:gd name="connsiteX542" fmla="*/ 1146090 w 1167625"/>
                <a:gd name="connsiteY542" fmla="*/ 37001 h 590372"/>
                <a:gd name="connsiteX543" fmla="*/ 1145539 w 1167625"/>
                <a:gd name="connsiteY543" fmla="*/ 37552 h 590372"/>
                <a:gd name="connsiteX544" fmla="*/ 1145539 w 1167625"/>
                <a:gd name="connsiteY544" fmla="*/ 38102 h 590372"/>
                <a:gd name="connsiteX545" fmla="*/ 1145906 w 1167625"/>
                <a:gd name="connsiteY545" fmla="*/ 38469 h 590372"/>
                <a:gd name="connsiteX546" fmla="*/ 1145906 w 1167625"/>
                <a:gd name="connsiteY546" fmla="*/ 38469 h 590372"/>
                <a:gd name="connsiteX547" fmla="*/ 1146273 w 1167625"/>
                <a:gd name="connsiteY547" fmla="*/ 38836 h 590372"/>
                <a:gd name="connsiteX548" fmla="*/ 1146273 w 1167625"/>
                <a:gd name="connsiteY548" fmla="*/ 49294 h 590372"/>
                <a:gd name="connsiteX549" fmla="*/ 1145356 w 1167625"/>
                <a:gd name="connsiteY549" fmla="*/ 50211 h 590372"/>
                <a:gd name="connsiteX550" fmla="*/ 1145173 w 1167625"/>
                <a:gd name="connsiteY550" fmla="*/ 50211 h 590372"/>
                <a:gd name="connsiteX551" fmla="*/ 1144438 w 1167625"/>
                <a:gd name="connsiteY551" fmla="*/ 50945 h 590372"/>
                <a:gd name="connsiteX552" fmla="*/ 1144438 w 1167625"/>
                <a:gd name="connsiteY552" fmla="*/ 50945 h 590372"/>
                <a:gd name="connsiteX553" fmla="*/ 1145173 w 1167625"/>
                <a:gd name="connsiteY553" fmla="*/ 51679 h 590372"/>
                <a:gd name="connsiteX554" fmla="*/ 1145173 w 1167625"/>
                <a:gd name="connsiteY554" fmla="*/ 51679 h 590372"/>
                <a:gd name="connsiteX555" fmla="*/ 1145906 w 1167625"/>
                <a:gd name="connsiteY555" fmla="*/ 52413 h 590372"/>
                <a:gd name="connsiteX556" fmla="*/ 1145906 w 1167625"/>
                <a:gd name="connsiteY556" fmla="*/ 68192 h 590372"/>
                <a:gd name="connsiteX557" fmla="*/ 1144805 w 1167625"/>
                <a:gd name="connsiteY557" fmla="*/ 69292 h 590372"/>
                <a:gd name="connsiteX558" fmla="*/ 1144438 w 1167625"/>
                <a:gd name="connsiteY558" fmla="*/ 69292 h 590372"/>
                <a:gd name="connsiteX559" fmla="*/ 1143705 w 1167625"/>
                <a:gd name="connsiteY559" fmla="*/ 70026 h 590372"/>
                <a:gd name="connsiteX560" fmla="*/ 1143705 w 1167625"/>
                <a:gd name="connsiteY560" fmla="*/ 70210 h 590372"/>
                <a:gd name="connsiteX561" fmla="*/ 1144254 w 1167625"/>
                <a:gd name="connsiteY561" fmla="*/ 70760 h 590372"/>
                <a:gd name="connsiteX562" fmla="*/ 1144254 w 1167625"/>
                <a:gd name="connsiteY562" fmla="*/ 70760 h 590372"/>
                <a:gd name="connsiteX563" fmla="*/ 1144805 w 1167625"/>
                <a:gd name="connsiteY563" fmla="*/ 71311 h 590372"/>
                <a:gd name="connsiteX564" fmla="*/ 1144805 w 1167625"/>
                <a:gd name="connsiteY564" fmla="*/ 88190 h 590372"/>
                <a:gd name="connsiteX565" fmla="*/ 1143521 w 1167625"/>
                <a:gd name="connsiteY565" fmla="*/ 89474 h 590372"/>
                <a:gd name="connsiteX566" fmla="*/ 1142971 w 1167625"/>
                <a:gd name="connsiteY566" fmla="*/ 89474 h 590372"/>
                <a:gd name="connsiteX567" fmla="*/ 1142237 w 1167625"/>
                <a:gd name="connsiteY567" fmla="*/ 90208 h 590372"/>
                <a:gd name="connsiteX568" fmla="*/ 1142237 w 1167625"/>
                <a:gd name="connsiteY568" fmla="*/ 90392 h 590372"/>
                <a:gd name="connsiteX569" fmla="*/ 1142788 w 1167625"/>
                <a:gd name="connsiteY569" fmla="*/ 90942 h 590372"/>
                <a:gd name="connsiteX570" fmla="*/ 1142788 w 1167625"/>
                <a:gd name="connsiteY570" fmla="*/ 90942 h 590372"/>
                <a:gd name="connsiteX571" fmla="*/ 1143337 w 1167625"/>
                <a:gd name="connsiteY571" fmla="*/ 91493 h 590372"/>
                <a:gd name="connsiteX572" fmla="*/ 1143337 w 1167625"/>
                <a:gd name="connsiteY572" fmla="*/ 99932 h 590372"/>
                <a:gd name="connsiteX573" fmla="*/ 1140952 w 1167625"/>
                <a:gd name="connsiteY573" fmla="*/ 102317 h 590372"/>
                <a:gd name="connsiteX574" fmla="*/ 1140952 w 1167625"/>
                <a:gd name="connsiteY574" fmla="*/ 102317 h 590372"/>
                <a:gd name="connsiteX575" fmla="*/ 1138567 w 1167625"/>
                <a:gd name="connsiteY575" fmla="*/ 104703 h 590372"/>
                <a:gd name="connsiteX576" fmla="*/ 1138567 w 1167625"/>
                <a:gd name="connsiteY576" fmla="*/ 114060 h 590372"/>
                <a:gd name="connsiteX577" fmla="*/ 1138200 w 1167625"/>
                <a:gd name="connsiteY577" fmla="*/ 114427 h 590372"/>
                <a:gd name="connsiteX578" fmla="*/ 1138200 w 1167625"/>
                <a:gd name="connsiteY578" fmla="*/ 114427 h 590372"/>
                <a:gd name="connsiteX579" fmla="*/ 1137834 w 1167625"/>
                <a:gd name="connsiteY579" fmla="*/ 114794 h 590372"/>
                <a:gd name="connsiteX580" fmla="*/ 1137834 w 1167625"/>
                <a:gd name="connsiteY580" fmla="*/ 121398 h 590372"/>
                <a:gd name="connsiteX581" fmla="*/ 1138567 w 1167625"/>
                <a:gd name="connsiteY581" fmla="*/ 122132 h 590372"/>
                <a:gd name="connsiteX582" fmla="*/ 1138567 w 1167625"/>
                <a:gd name="connsiteY582" fmla="*/ 122132 h 590372"/>
                <a:gd name="connsiteX583" fmla="*/ 1139302 w 1167625"/>
                <a:gd name="connsiteY583" fmla="*/ 122866 h 590372"/>
                <a:gd name="connsiteX584" fmla="*/ 1139302 w 1167625"/>
                <a:gd name="connsiteY584" fmla="*/ 127453 h 590372"/>
                <a:gd name="connsiteX585" fmla="*/ 1140952 w 1167625"/>
                <a:gd name="connsiteY585" fmla="*/ 129104 h 590372"/>
                <a:gd name="connsiteX586" fmla="*/ 1140952 w 1167625"/>
                <a:gd name="connsiteY586" fmla="*/ 129104 h 590372"/>
                <a:gd name="connsiteX587" fmla="*/ 1142604 w 1167625"/>
                <a:gd name="connsiteY587" fmla="*/ 130756 h 590372"/>
                <a:gd name="connsiteX588" fmla="*/ 1142604 w 1167625"/>
                <a:gd name="connsiteY588" fmla="*/ 138461 h 590372"/>
                <a:gd name="connsiteX589" fmla="*/ 1142053 w 1167625"/>
                <a:gd name="connsiteY589" fmla="*/ 139012 h 590372"/>
                <a:gd name="connsiteX590" fmla="*/ 1142053 w 1167625"/>
                <a:gd name="connsiteY590" fmla="*/ 139012 h 590372"/>
                <a:gd name="connsiteX591" fmla="*/ 1141503 w 1167625"/>
                <a:gd name="connsiteY591" fmla="*/ 139562 h 590372"/>
                <a:gd name="connsiteX592" fmla="*/ 1141503 w 1167625"/>
                <a:gd name="connsiteY592" fmla="*/ 142498 h 590372"/>
                <a:gd name="connsiteX593" fmla="*/ 1142053 w 1167625"/>
                <a:gd name="connsiteY593" fmla="*/ 143048 h 590372"/>
                <a:gd name="connsiteX594" fmla="*/ 1142053 w 1167625"/>
                <a:gd name="connsiteY594" fmla="*/ 143048 h 590372"/>
                <a:gd name="connsiteX595" fmla="*/ 1142604 w 1167625"/>
                <a:gd name="connsiteY595" fmla="*/ 143599 h 590372"/>
                <a:gd name="connsiteX596" fmla="*/ 1142604 w 1167625"/>
                <a:gd name="connsiteY596" fmla="*/ 151672 h 590372"/>
                <a:gd name="connsiteX597" fmla="*/ 1142053 w 1167625"/>
                <a:gd name="connsiteY597" fmla="*/ 152222 h 590372"/>
                <a:gd name="connsiteX598" fmla="*/ 1142053 w 1167625"/>
                <a:gd name="connsiteY598" fmla="*/ 152222 h 590372"/>
                <a:gd name="connsiteX599" fmla="*/ 1141503 w 1167625"/>
                <a:gd name="connsiteY599" fmla="*/ 152773 h 590372"/>
                <a:gd name="connsiteX600" fmla="*/ 1141503 w 1167625"/>
                <a:gd name="connsiteY600" fmla="*/ 155707 h 590372"/>
                <a:gd name="connsiteX601" fmla="*/ 1142053 w 1167625"/>
                <a:gd name="connsiteY601" fmla="*/ 156259 h 590372"/>
                <a:gd name="connsiteX602" fmla="*/ 1142053 w 1167625"/>
                <a:gd name="connsiteY602" fmla="*/ 156259 h 590372"/>
                <a:gd name="connsiteX603" fmla="*/ 1142604 w 1167625"/>
                <a:gd name="connsiteY603" fmla="*/ 156808 h 590372"/>
                <a:gd name="connsiteX604" fmla="*/ 1142604 w 1167625"/>
                <a:gd name="connsiteY604" fmla="*/ 163414 h 590372"/>
                <a:gd name="connsiteX605" fmla="*/ 1141320 w 1167625"/>
                <a:gd name="connsiteY605" fmla="*/ 164698 h 590372"/>
                <a:gd name="connsiteX606" fmla="*/ 1141320 w 1167625"/>
                <a:gd name="connsiteY606" fmla="*/ 164698 h 590372"/>
                <a:gd name="connsiteX607" fmla="*/ 1140035 w 1167625"/>
                <a:gd name="connsiteY607" fmla="*/ 165983 h 590372"/>
                <a:gd name="connsiteX608" fmla="*/ 1140035 w 1167625"/>
                <a:gd name="connsiteY608" fmla="*/ 169285 h 590372"/>
                <a:gd name="connsiteX609" fmla="*/ 1140586 w 1167625"/>
                <a:gd name="connsiteY609" fmla="*/ 169836 h 590372"/>
                <a:gd name="connsiteX610" fmla="*/ 1140586 w 1167625"/>
                <a:gd name="connsiteY610" fmla="*/ 169836 h 590372"/>
                <a:gd name="connsiteX611" fmla="*/ 1141136 w 1167625"/>
                <a:gd name="connsiteY611" fmla="*/ 170385 h 590372"/>
                <a:gd name="connsiteX612" fmla="*/ 1141136 w 1167625"/>
                <a:gd name="connsiteY612" fmla="*/ 177357 h 590372"/>
                <a:gd name="connsiteX613" fmla="*/ 1140586 w 1167625"/>
                <a:gd name="connsiteY613" fmla="*/ 177908 h 590372"/>
                <a:gd name="connsiteX614" fmla="*/ 1140586 w 1167625"/>
                <a:gd name="connsiteY614" fmla="*/ 177908 h 590372"/>
                <a:gd name="connsiteX615" fmla="*/ 1140035 w 1167625"/>
                <a:gd name="connsiteY615" fmla="*/ 178458 h 590372"/>
                <a:gd name="connsiteX616" fmla="*/ 1140035 w 1167625"/>
                <a:gd name="connsiteY616" fmla="*/ 179009 h 590372"/>
                <a:gd name="connsiteX617" fmla="*/ 1139302 w 1167625"/>
                <a:gd name="connsiteY617" fmla="*/ 179742 h 590372"/>
                <a:gd name="connsiteX618" fmla="*/ 1139302 w 1167625"/>
                <a:gd name="connsiteY618" fmla="*/ 179742 h 590372"/>
                <a:gd name="connsiteX619" fmla="*/ 1138567 w 1167625"/>
                <a:gd name="connsiteY619" fmla="*/ 180477 h 590372"/>
                <a:gd name="connsiteX620" fmla="*/ 1138567 w 1167625"/>
                <a:gd name="connsiteY620" fmla="*/ 188182 h 590372"/>
                <a:gd name="connsiteX621" fmla="*/ 1139302 w 1167625"/>
                <a:gd name="connsiteY621" fmla="*/ 188917 h 590372"/>
                <a:gd name="connsiteX622" fmla="*/ 1139302 w 1167625"/>
                <a:gd name="connsiteY622" fmla="*/ 188917 h 590372"/>
                <a:gd name="connsiteX623" fmla="*/ 1140035 w 1167625"/>
                <a:gd name="connsiteY623" fmla="*/ 189650 h 590372"/>
                <a:gd name="connsiteX624" fmla="*/ 1140035 w 1167625"/>
                <a:gd name="connsiteY624" fmla="*/ 191146 h 590372"/>
                <a:gd name="connsiteX625" fmla="*/ 1141474 w 1167625"/>
                <a:gd name="connsiteY625" fmla="*/ 192586 h 590372"/>
                <a:gd name="connsiteX626" fmla="*/ 1141474 w 1167625"/>
                <a:gd name="connsiteY626" fmla="*/ 192586 h 590372"/>
                <a:gd name="connsiteX627" fmla="*/ 1142914 w 1167625"/>
                <a:gd name="connsiteY627" fmla="*/ 194080 h 590372"/>
                <a:gd name="connsiteX628" fmla="*/ 1141890 w 1167625"/>
                <a:gd name="connsiteY628" fmla="*/ 220668 h 590372"/>
                <a:gd name="connsiteX629" fmla="*/ 1141330 w 1167625"/>
                <a:gd name="connsiteY629" fmla="*/ 221207 h 590372"/>
                <a:gd name="connsiteX630" fmla="*/ 1141330 w 1167625"/>
                <a:gd name="connsiteY630" fmla="*/ 221207 h 590372"/>
                <a:gd name="connsiteX631" fmla="*/ 1140769 w 1167625"/>
                <a:gd name="connsiteY631" fmla="*/ 221769 h 590372"/>
                <a:gd name="connsiteX632" fmla="*/ 1140769 w 1167625"/>
                <a:gd name="connsiteY632" fmla="*/ 225060 h 590372"/>
                <a:gd name="connsiteX633" fmla="*/ 1141320 w 1167625"/>
                <a:gd name="connsiteY633" fmla="*/ 225610 h 590372"/>
                <a:gd name="connsiteX634" fmla="*/ 1141320 w 1167625"/>
                <a:gd name="connsiteY634" fmla="*/ 225610 h 590372"/>
                <a:gd name="connsiteX635" fmla="*/ 1141869 w 1167625"/>
                <a:gd name="connsiteY635" fmla="*/ 226161 h 590372"/>
                <a:gd name="connsiteX636" fmla="*/ 1141869 w 1167625"/>
                <a:gd name="connsiteY636" fmla="*/ 228730 h 590372"/>
                <a:gd name="connsiteX637" fmla="*/ 1141320 w 1167625"/>
                <a:gd name="connsiteY637" fmla="*/ 229280 h 590372"/>
                <a:gd name="connsiteX638" fmla="*/ 1141320 w 1167625"/>
                <a:gd name="connsiteY638" fmla="*/ 229280 h 590372"/>
                <a:gd name="connsiteX639" fmla="*/ 1140769 w 1167625"/>
                <a:gd name="connsiteY639" fmla="*/ 229831 h 590372"/>
                <a:gd name="connsiteX640" fmla="*/ 1140769 w 1167625"/>
                <a:gd name="connsiteY640" fmla="*/ 233500 h 590372"/>
                <a:gd name="connsiteX641" fmla="*/ 1140952 w 1167625"/>
                <a:gd name="connsiteY641" fmla="*/ 233684 h 590372"/>
                <a:gd name="connsiteX642" fmla="*/ 1140952 w 1167625"/>
                <a:gd name="connsiteY642" fmla="*/ 233684 h 590372"/>
                <a:gd name="connsiteX643" fmla="*/ 1141136 w 1167625"/>
                <a:gd name="connsiteY643" fmla="*/ 233868 h 590372"/>
                <a:gd name="connsiteX644" fmla="*/ 1141136 w 1167625"/>
                <a:gd name="connsiteY644" fmla="*/ 237353 h 590372"/>
                <a:gd name="connsiteX645" fmla="*/ 1140109 w 1167625"/>
                <a:gd name="connsiteY645" fmla="*/ 267481 h 590372"/>
                <a:gd name="connsiteX646" fmla="*/ 1137870 w 1167625"/>
                <a:gd name="connsiteY646" fmla="*/ 269644 h 590372"/>
                <a:gd name="connsiteX647" fmla="*/ 1137870 w 1167625"/>
                <a:gd name="connsiteY647" fmla="*/ 269644 h 590372"/>
                <a:gd name="connsiteX648" fmla="*/ 1135632 w 1167625"/>
                <a:gd name="connsiteY648" fmla="*/ 271884 h 590372"/>
                <a:gd name="connsiteX649" fmla="*/ 1135632 w 1167625"/>
                <a:gd name="connsiteY649" fmla="*/ 273681 h 590372"/>
                <a:gd name="connsiteX650" fmla="*/ 1136366 w 1167625"/>
                <a:gd name="connsiteY650" fmla="*/ 274414 h 590372"/>
                <a:gd name="connsiteX651" fmla="*/ 1136366 w 1167625"/>
                <a:gd name="connsiteY651" fmla="*/ 274414 h 590372"/>
                <a:gd name="connsiteX652" fmla="*/ 1137099 w 1167625"/>
                <a:gd name="connsiteY652" fmla="*/ 275148 h 590372"/>
                <a:gd name="connsiteX653" fmla="*/ 1137099 w 1167625"/>
                <a:gd name="connsiteY653" fmla="*/ 279552 h 590372"/>
                <a:gd name="connsiteX654" fmla="*/ 1135998 w 1167625"/>
                <a:gd name="connsiteY654" fmla="*/ 280653 h 590372"/>
                <a:gd name="connsiteX655" fmla="*/ 1135998 w 1167625"/>
                <a:gd name="connsiteY655" fmla="*/ 280653 h 590372"/>
                <a:gd name="connsiteX656" fmla="*/ 1134898 w 1167625"/>
                <a:gd name="connsiteY656" fmla="*/ 281753 h 590372"/>
                <a:gd name="connsiteX657" fmla="*/ 1134898 w 1167625"/>
                <a:gd name="connsiteY657" fmla="*/ 282854 h 590372"/>
                <a:gd name="connsiteX658" fmla="*/ 1137099 w 1167625"/>
                <a:gd name="connsiteY658" fmla="*/ 285055 h 590372"/>
                <a:gd name="connsiteX659" fmla="*/ 1137283 w 1167625"/>
                <a:gd name="connsiteY659" fmla="*/ 285055 h 590372"/>
                <a:gd name="connsiteX660" fmla="*/ 1139668 w 1167625"/>
                <a:gd name="connsiteY660" fmla="*/ 287441 h 590372"/>
                <a:gd name="connsiteX661" fmla="*/ 1139668 w 1167625"/>
                <a:gd name="connsiteY661" fmla="*/ 294963 h 590372"/>
                <a:gd name="connsiteX662" fmla="*/ 1138201 w 1167625"/>
                <a:gd name="connsiteY662" fmla="*/ 337162 h 590372"/>
                <a:gd name="connsiteX663" fmla="*/ 1138201 w 1167625"/>
                <a:gd name="connsiteY663" fmla="*/ 339363 h 590372"/>
                <a:gd name="connsiteX664" fmla="*/ 1137493 w 1167625"/>
                <a:gd name="connsiteY664" fmla="*/ 362347 h 590372"/>
                <a:gd name="connsiteX665" fmla="*/ 1136649 w 1167625"/>
                <a:gd name="connsiteY665" fmla="*/ 362931 h 590372"/>
                <a:gd name="connsiteX666" fmla="*/ 1136649 w 1167625"/>
                <a:gd name="connsiteY666" fmla="*/ 362931 h 590372"/>
                <a:gd name="connsiteX667" fmla="*/ 1136076 w 1167625"/>
                <a:gd name="connsiteY667" fmla="*/ 363499 h 590372"/>
                <a:gd name="connsiteX668" fmla="*/ 1136605 w 1167625"/>
                <a:gd name="connsiteY668" fmla="*/ 367992 h 590372"/>
                <a:gd name="connsiteX669" fmla="*/ 1135632 w 1167625"/>
                <a:gd name="connsiteY669" fmla="*/ 369085 h 590372"/>
                <a:gd name="connsiteX670" fmla="*/ 1135632 w 1167625"/>
                <a:gd name="connsiteY670" fmla="*/ 369085 h 590372"/>
                <a:gd name="connsiteX671" fmla="*/ 1134660 w 1167625"/>
                <a:gd name="connsiteY671" fmla="*/ 367992 h 590372"/>
                <a:gd name="connsiteX672" fmla="*/ 1134949 w 1167625"/>
                <a:gd name="connsiteY672" fmla="*/ 365534 h 590372"/>
                <a:gd name="connsiteX673" fmla="*/ 1132696 w 1167625"/>
                <a:gd name="connsiteY673" fmla="*/ 363579 h 590372"/>
                <a:gd name="connsiteX674" fmla="*/ 1132696 w 1167625"/>
                <a:gd name="connsiteY674" fmla="*/ 363579 h 590372"/>
                <a:gd name="connsiteX675" fmla="*/ 1132696 w 1167625"/>
                <a:gd name="connsiteY675" fmla="*/ 363579 h 590372"/>
                <a:gd name="connsiteX676" fmla="*/ 1130444 w 1167625"/>
                <a:gd name="connsiteY676" fmla="*/ 365534 h 590372"/>
                <a:gd name="connsiteX677" fmla="*/ 1130669 w 1167625"/>
                <a:gd name="connsiteY677" fmla="*/ 367445 h 590372"/>
                <a:gd name="connsiteX678" fmla="*/ 1129210 w 1167625"/>
                <a:gd name="connsiteY678" fmla="*/ 369085 h 590372"/>
                <a:gd name="connsiteX679" fmla="*/ 1129210 w 1167625"/>
                <a:gd name="connsiteY679" fmla="*/ 369085 h 590372"/>
                <a:gd name="connsiteX680" fmla="*/ 1127751 w 1167625"/>
                <a:gd name="connsiteY680" fmla="*/ 367445 h 590372"/>
                <a:gd name="connsiteX681" fmla="*/ 1127977 w 1167625"/>
                <a:gd name="connsiteY681" fmla="*/ 365534 h 590372"/>
                <a:gd name="connsiteX682" fmla="*/ 1125725 w 1167625"/>
                <a:gd name="connsiteY682" fmla="*/ 363579 h 590372"/>
                <a:gd name="connsiteX683" fmla="*/ 1125725 w 1167625"/>
                <a:gd name="connsiteY683" fmla="*/ 363579 h 590372"/>
                <a:gd name="connsiteX684" fmla="*/ 1125725 w 1167625"/>
                <a:gd name="connsiteY684" fmla="*/ 363579 h 590372"/>
                <a:gd name="connsiteX685" fmla="*/ 1123472 w 1167625"/>
                <a:gd name="connsiteY685" fmla="*/ 365534 h 590372"/>
                <a:gd name="connsiteX686" fmla="*/ 1123761 w 1167625"/>
                <a:gd name="connsiteY686" fmla="*/ 367992 h 590372"/>
                <a:gd name="connsiteX687" fmla="*/ 1122788 w 1167625"/>
                <a:gd name="connsiteY687" fmla="*/ 369085 h 590372"/>
                <a:gd name="connsiteX688" fmla="*/ 1122788 w 1167625"/>
                <a:gd name="connsiteY688" fmla="*/ 369085 h 590372"/>
                <a:gd name="connsiteX689" fmla="*/ 1121816 w 1167625"/>
                <a:gd name="connsiteY689" fmla="*/ 367992 h 590372"/>
                <a:gd name="connsiteX690" fmla="*/ 1122106 w 1167625"/>
                <a:gd name="connsiteY690" fmla="*/ 365534 h 590372"/>
                <a:gd name="connsiteX691" fmla="*/ 1119854 w 1167625"/>
                <a:gd name="connsiteY691" fmla="*/ 363579 h 590372"/>
                <a:gd name="connsiteX692" fmla="*/ 1119854 w 1167625"/>
                <a:gd name="connsiteY692" fmla="*/ 363579 h 590372"/>
                <a:gd name="connsiteX693" fmla="*/ 1119854 w 1167625"/>
                <a:gd name="connsiteY693" fmla="*/ 363579 h 590372"/>
                <a:gd name="connsiteX694" fmla="*/ 1117601 w 1167625"/>
                <a:gd name="connsiteY694" fmla="*/ 365534 h 590372"/>
                <a:gd name="connsiteX695" fmla="*/ 1117890 w 1167625"/>
                <a:gd name="connsiteY695" fmla="*/ 367992 h 590372"/>
                <a:gd name="connsiteX696" fmla="*/ 1116918 w 1167625"/>
                <a:gd name="connsiteY696" fmla="*/ 369085 h 590372"/>
                <a:gd name="connsiteX697" fmla="*/ 1116918 w 1167625"/>
                <a:gd name="connsiteY697" fmla="*/ 369085 h 590372"/>
                <a:gd name="connsiteX698" fmla="*/ 1115945 w 1167625"/>
                <a:gd name="connsiteY698" fmla="*/ 367992 h 590372"/>
                <a:gd name="connsiteX699" fmla="*/ 1116235 w 1167625"/>
                <a:gd name="connsiteY699" fmla="*/ 365534 h 590372"/>
                <a:gd name="connsiteX700" fmla="*/ 1113983 w 1167625"/>
                <a:gd name="connsiteY700" fmla="*/ 363579 h 590372"/>
                <a:gd name="connsiteX701" fmla="*/ 1113983 w 1167625"/>
                <a:gd name="connsiteY701" fmla="*/ 363579 h 590372"/>
                <a:gd name="connsiteX702" fmla="*/ 1113983 w 1167625"/>
                <a:gd name="connsiteY702" fmla="*/ 363579 h 590372"/>
                <a:gd name="connsiteX703" fmla="*/ 1111730 w 1167625"/>
                <a:gd name="connsiteY703" fmla="*/ 365534 h 590372"/>
                <a:gd name="connsiteX704" fmla="*/ 1111989 w 1167625"/>
                <a:gd name="connsiteY704" fmla="*/ 367735 h 590372"/>
                <a:gd name="connsiteX705" fmla="*/ 1110788 w 1167625"/>
                <a:gd name="connsiteY705" fmla="*/ 369085 h 590372"/>
                <a:gd name="connsiteX706" fmla="*/ 1110788 w 1167625"/>
                <a:gd name="connsiteY706" fmla="*/ 369085 h 590372"/>
                <a:gd name="connsiteX707" fmla="*/ 1109579 w 1167625"/>
                <a:gd name="connsiteY707" fmla="*/ 367877 h 590372"/>
                <a:gd name="connsiteX708" fmla="*/ 1109579 w 1167625"/>
                <a:gd name="connsiteY708" fmla="*/ 355693 h 590372"/>
                <a:gd name="connsiteX709" fmla="*/ 1109762 w 1167625"/>
                <a:gd name="connsiteY709" fmla="*/ 355509 h 590372"/>
                <a:gd name="connsiteX710" fmla="*/ 1109762 w 1167625"/>
                <a:gd name="connsiteY710" fmla="*/ 355509 h 590372"/>
                <a:gd name="connsiteX711" fmla="*/ 1109946 w 1167625"/>
                <a:gd name="connsiteY711" fmla="*/ 355326 h 590372"/>
                <a:gd name="connsiteX712" fmla="*/ 1109946 w 1167625"/>
                <a:gd name="connsiteY712" fmla="*/ 353857 h 590372"/>
                <a:gd name="connsiteX713" fmla="*/ 1108294 w 1167625"/>
                <a:gd name="connsiteY713" fmla="*/ 352207 h 590372"/>
                <a:gd name="connsiteX714" fmla="*/ 1107499 w 1167625"/>
                <a:gd name="connsiteY714" fmla="*/ 352207 h 590372"/>
                <a:gd name="connsiteX715" fmla="*/ 1105113 w 1167625"/>
                <a:gd name="connsiteY715" fmla="*/ 350297 h 590372"/>
                <a:gd name="connsiteX716" fmla="*/ 1105039 w 1167625"/>
                <a:gd name="connsiteY716" fmla="*/ 349968 h 590372"/>
                <a:gd name="connsiteX717" fmla="*/ 1099441 w 1167625"/>
                <a:gd name="connsiteY717" fmla="*/ 349968 h 590372"/>
                <a:gd name="connsiteX718" fmla="*/ 1099223 w 1167625"/>
                <a:gd name="connsiteY718" fmla="*/ 350933 h 590372"/>
                <a:gd name="connsiteX719" fmla="*/ 1097633 w 1167625"/>
                <a:gd name="connsiteY719" fmla="*/ 352207 h 590372"/>
                <a:gd name="connsiteX720" fmla="*/ 1097633 w 1167625"/>
                <a:gd name="connsiteY720" fmla="*/ 352207 h 590372"/>
                <a:gd name="connsiteX721" fmla="*/ 1096001 w 1167625"/>
                <a:gd name="connsiteY721" fmla="*/ 353838 h 590372"/>
                <a:gd name="connsiteX722" fmla="*/ 1096001 w 1167625"/>
                <a:gd name="connsiteY722" fmla="*/ 355875 h 590372"/>
                <a:gd name="connsiteX723" fmla="*/ 1096369 w 1167625"/>
                <a:gd name="connsiteY723" fmla="*/ 356243 h 590372"/>
                <a:gd name="connsiteX724" fmla="*/ 1096369 w 1167625"/>
                <a:gd name="connsiteY724" fmla="*/ 356243 h 590372"/>
                <a:gd name="connsiteX725" fmla="*/ 1096736 w 1167625"/>
                <a:gd name="connsiteY725" fmla="*/ 356610 h 590372"/>
                <a:gd name="connsiteX726" fmla="*/ 1096736 w 1167625"/>
                <a:gd name="connsiteY726" fmla="*/ 369496 h 590372"/>
                <a:gd name="connsiteX727" fmla="*/ 1096045 w 1167625"/>
                <a:gd name="connsiteY727" fmla="*/ 370187 h 590372"/>
                <a:gd name="connsiteX728" fmla="*/ 1096045 w 1167625"/>
                <a:gd name="connsiteY728" fmla="*/ 370187 h 590372"/>
                <a:gd name="connsiteX729" fmla="*/ 1095358 w 1167625"/>
                <a:gd name="connsiteY729" fmla="*/ 369414 h 590372"/>
                <a:gd name="connsiteX730" fmla="*/ 1095686 w 1167625"/>
                <a:gd name="connsiteY730" fmla="*/ 366634 h 590372"/>
                <a:gd name="connsiteX731" fmla="*/ 1093434 w 1167625"/>
                <a:gd name="connsiteY731" fmla="*/ 364680 h 590372"/>
                <a:gd name="connsiteX732" fmla="*/ 1093434 w 1167625"/>
                <a:gd name="connsiteY732" fmla="*/ 364680 h 590372"/>
                <a:gd name="connsiteX733" fmla="*/ 1093434 w 1167625"/>
                <a:gd name="connsiteY733" fmla="*/ 364680 h 590372"/>
                <a:gd name="connsiteX734" fmla="*/ 1091181 w 1167625"/>
                <a:gd name="connsiteY734" fmla="*/ 366634 h 590372"/>
                <a:gd name="connsiteX735" fmla="*/ 1091470 w 1167625"/>
                <a:gd name="connsiteY735" fmla="*/ 369093 h 590372"/>
                <a:gd name="connsiteX736" fmla="*/ 1090498 w 1167625"/>
                <a:gd name="connsiteY736" fmla="*/ 370187 h 590372"/>
                <a:gd name="connsiteX737" fmla="*/ 1090498 w 1167625"/>
                <a:gd name="connsiteY737" fmla="*/ 370187 h 590372"/>
                <a:gd name="connsiteX738" fmla="*/ 1089526 w 1167625"/>
                <a:gd name="connsiteY738" fmla="*/ 369093 h 590372"/>
                <a:gd name="connsiteX739" fmla="*/ 1089814 w 1167625"/>
                <a:gd name="connsiteY739" fmla="*/ 366634 h 590372"/>
                <a:gd name="connsiteX740" fmla="*/ 1087562 w 1167625"/>
                <a:gd name="connsiteY740" fmla="*/ 364680 h 590372"/>
                <a:gd name="connsiteX741" fmla="*/ 1087562 w 1167625"/>
                <a:gd name="connsiteY741" fmla="*/ 364680 h 590372"/>
                <a:gd name="connsiteX742" fmla="*/ 1087562 w 1167625"/>
                <a:gd name="connsiteY742" fmla="*/ 364680 h 590372"/>
                <a:gd name="connsiteX743" fmla="*/ 1085309 w 1167625"/>
                <a:gd name="connsiteY743" fmla="*/ 366634 h 590372"/>
                <a:gd name="connsiteX744" fmla="*/ 1085578 w 1167625"/>
                <a:gd name="connsiteY744" fmla="*/ 368911 h 590372"/>
                <a:gd name="connsiteX745" fmla="*/ 1084443 w 1167625"/>
                <a:gd name="connsiteY745" fmla="*/ 370187 h 590372"/>
                <a:gd name="connsiteX746" fmla="*/ 1084443 w 1167625"/>
                <a:gd name="connsiteY746" fmla="*/ 370187 h 590372"/>
                <a:gd name="connsiteX747" fmla="*/ 1083308 w 1167625"/>
                <a:gd name="connsiteY747" fmla="*/ 368911 h 590372"/>
                <a:gd name="connsiteX748" fmla="*/ 1083577 w 1167625"/>
                <a:gd name="connsiteY748" fmla="*/ 366634 h 590372"/>
                <a:gd name="connsiteX749" fmla="*/ 1081325 w 1167625"/>
                <a:gd name="connsiteY749" fmla="*/ 364680 h 590372"/>
                <a:gd name="connsiteX750" fmla="*/ 1081325 w 1167625"/>
                <a:gd name="connsiteY750" fmla="*/ 364680 h 590372"/>
                <a:gd name="connsiteX751" fmla="*/ 1081325 w 1167625"/>
                <a:gd name="connsiteY751" fmla="*/ 364680 h 590372"/>
                <a:gd name="connsiteX752" fmla="*/ 1079072 w 1167625"/>
                <a:gd name="connsiteY752" fmla="*/ 366634 h 590372"/>
                <a:gd name="connsiteX753" fmla="*/ 1079340 w 1167625"/>
                <a:gd name="connsiteY753" fmla="*/ 368911 h 590372"/>
                <a:gd name="connsiteX754" fmla="*/ 1078205 w 1167625"/>
                <a:gd name="connsiteY754" fmla="*/ 370187 h 590372"/>
                <a:gd name="connsiteX755" fmla="*/ 1078205 w 1167625"/>
                <a:gd name="connsiteY755" fmla="*/ 370187 h 590372"/>
                <a:gd name="connsiteX756" fmla="*/ 1077071 w 1167625"/>
                <a:gd name="connsiteY756" fmla="*/ 368911 h 590372"/>
                <a:gd name="connsiteX757" fmla="*/ 1077339 w 1167625"/>
                <a:gd name="connsiteY757" fmla="*/ 366634 h 590372"/>
                <a:gd name="connsiteX758" fmla="*/ 1075086 w 1167625"/>
                <a:gd name="connsiteY758" fmla="*/ 364680 h 590372"/>
                <a:gd name="connsiteX759" fmla="*/ 1075086 w 1167625"/>
                <a:gd name="connsiteY759" fmla="*/ 364680 h 590372"/>
                <a:gd name="connsiteX760" fmla="*/ 1075086 w 1167625"/>
                <a:gd name="connsiteY760" fmla="*/ 364680 h 590372"/>
                <a:gd name="connsiteX761" fmla="*/ 1072834 w 1167625"/>
                <a:gd name="connsiteY761" fmla="*/ 366634 h 590372"/>
                <a:gd name="connsiteX762" fmla="*/ 1073122 w 1167625"/>
                <a:gd name="connsiteY762" fmla="*/ 369093 h 590372"/>
                <a:gd name="connsiteX763" fmla="*/ 1072150 w 1167625"/>
                <a:gd name="connsiteY763" fmla="*/ 370187 h 590372"/>
                <a:gd name="connsiteX764" fmla="*/ 1072150 w 1167625"/>
                <a:gd name="connsiteY764" fmla="*/ 370187 h 590372"/>
                <a:gd name="connsiteX765" fmla="*/ 1071178 w 1167625"/>
                <a:gd name="connsiteY765" fmla="*/ 369093 h 590372"/>
                <a:gd name="connsiteX766" fmla="*/ 1071468 w 1167625"/>
                <a:gd name="connsiteY766" fmla="*/ 366634 h 590372"/>
                <a:gd name="connsiteX767" fmla="*/ 1069215 w 1167625"/>
                <a:gd name="connsiteY767" fmla="*/ 364680 h 590372"/>
                <a:gd name="connsiteX768" fmla="*/ 1069215 w 1167625"/>
                <a:gd name="connsiteY768" fmla="*/ 364680 h 590372"/>
                <a:gd name="connsiteX769" fmla="*/ 1069215 w 1167625"/>
                <a:gd name="connsiteY769" fmla="*/ 364680 h 590372"/>
                <a:gd name="connsiteX770" fmla="*/ 1066963 w 1167625"/>
                <a:gd name="connsiteY770" fmla="*/ 366634 h 590372"/>
                <a:gd name="connsiteX771" fmla="*/ 1067251 w 1167625"/>
                <a:gd name="connsiteY771" fmla="*/ 369093 h 590372"/>
                <a:gd name="connsiteX772" fmla="*/ 1066279 w 1167625"/>
                <a:gd name="connsiteY772" fmla="*/ 370187 h 590372"/>
                <a:gd name="connsiteX773" fmla="*/ 1066279 w 1167625"/>
                <a:gd name="connsiteY773" fmla="*/ 370187 h 590372"/>
                <a:gd name="connsiteX774" fmla="*/ 1065307 w 1167625"/>
                <a:gd name="connsiteY774" fmla="*/ 369093 h 590372"/>
                <a:gd name="connsiteX775" fmla="*/ 1065596 w 1167625"/>
                <a:gd name="connsiteY775" fmla="*/ 366634 h 590372"/>
                <a:gd name="connsiteX776" fmla="*/ 1063343 w 1167625"/>
                <a:gd name="connsiteY776" fmla="*/ 364680 h 590372"/>
                <a:gd name="connsiteX777" fmla="*/ 1063343 w 1167625"/>
                <a:gd name="connsiteY777" fmla="*/ 364680 h 590372"/>
                <a:gd name="connsiteX778" fmla="*/ 1063343 w 1167625"/>
                <a:gd name="connsiteY778" fmla="*/ 364680 h 590372"/>
                <a:gd name="connsiteX779" fmla="*/ 1061092 w 1167625"/>
                <a:gd name="connsiteY779" fmla="*/ 366634 h 590372"/>
                <a:gd name="connsiteX780" fmla="*/ 1061381 w 1167625"/>
                <a:gd name="connsiteY780" fmla="*/ 369093 h 590372"/>
                <a:gd name="connsiteX781" fmla="*/ 1060408 w 1167625"/>
                <a:gd name="connsiteY781" fmla="*/ 370187 h 590372"/>
                <a:gd name="connsiteX782" fmla="*/ 1060408 w 1167625"/>
                <a:gd name="connsiteY782" fmla="*/ 370187 h 590372"/>
                <a:gd name="connsiteX783" fmla="*/ 1059436 w 1167625"/>
                <a:gd name="connsiteY783" fmla="*/ 369093 h 590372"/>
                <a:gd name="connsiteX784" fmla="*/ 1059948 w 1167625"/>
                <a:gd name="connsiteY784" fmla="*/ 364747 h 590372"/>
                <a:gd name="connsiteX785" fmla="*/ 1059259 w 1167625"/>
                <a:gd name="connsiteY785" fmla="*/ 364148 h 590372"/>
                <a:gd name="connsiteX786" fmla="*/ 1059259 w 1167625"/>
                <a:gd name="connsiteY786" fmla="*/ 364148 h 590372"/>
                <a:gd name="connsiteX787" fmla="*/ 1058573 w 1167625"/>
                <a:gd name="connsiteY787" fmla="*/ 363601 h 590372"/>
                <a:gd name="connsiteX788" fmla="*/ 1058573 w 1167625"/>
                <a:gd name="connsiteY788" fmla="*/ 292394 h 590372"/>
                <a:gd name="connsiteX789" fmla="*/ 1057840 w 1167625"/>
                <a:gd name="connsiteY789" fmla="*/ 282121 h 590372"/>
                <a:gd name="connsiteX790" fmla="*/ 1057840 w 1167625"/>
                <a:gd name="connsiteY790" fmla="*/ 281386 h 590372"/>
                <a:gd name="connsiteX791" fmla="*/ 1058573 w 1167625"/>
                <a:gd name="connsiteY791" fmla="*/ 280653 h 590372"/>
                <a:gd name="connsiteX792" fmla="*/ 1058573 w 1167625"/>
                <a:gd name="connsiteY792" fmla="*/ 280653 h 590372"/>
                <a:gd name="connsiteX793" fmla="*/ 1059308 w 1167625"/>
                <a:gd name="connsiteY793" fmla="*/ 279918 h 590372"/>
                <a:gd name="connsiteX794" fmla="*/ 1059308 w 1167625"/>
                <a:gd name="connsiteY794" fmla="*/ 278267 h 590372"/>
                <a:gd name="connsiteX795" fmla="*/ 1059857 w 1167625"/>
                <a:gd name="connsiteY795" fmla="*/ 277716 h 590372"/>
                <a:gd name="connsiteX796" fmla="*/ 1059857 w 1167625"/>
                <a:gd name="connsiteY796" fmla="*/ 277716 h 590372"/>
                <a:gd name="connsiteX797" fmla="*/ 1060408 w 1167625"/>
                <a:gd name="connsiteY797" fmla="*/ 277167 h 590372"/>
                <a:gd name="connsiteX798" fmla="*/ 1060408 w 1167625"/>
                <a:gd name="connsiteY798" fmla="*/ 270644 h 590372"/>
                <a:gd name="connsiteX799" fmla="*/ 1059775 w 1167625"/>
                <a:gd name="connsiteY799" fmla="*/ 270011 h 590372"/>
                <a:gd name="connsiteX800" fmla="*/ 1059775 w 1167625"/>
                <a:gd name="connsiteY800" fmla="*/ 270011 h 590372"/>
                <a:gd name="connsiteX801" fmla="*/ 1059170 w 1167625"/>
                <a:gd name="connsiteY801" fmla="*/ 269564 h 590372"/>
                <a:gd name="connsiteX802" fmla="*/ 1057890 w 1167625"/>
                <a:gd name="connsiteY802" fmla="*/ 265401 h 590372"/>
                <a:gd name="connsiteX803" fmla="*/ 1057820 w 1167625"/>
                <a:gd name="connsiteY803" fmla="*/ 265075 h 590372"/>
                <a:gd name="connsiteX804" fmla="*/ 1057820 w 1167625"/>
                <a:gd name="connsiteY804" fmla="*/ 265075 h 590372"/>
                <a:gd name="connsiteX805" fmla="*/ 1054190 w 1167625"/>
                <a:gd name="connsiteY805" fmla="*/ 265075 h 590372"/>
                <a:gd name="connsiteX806" fmla="*/ 1054190 w 1167625"/>
                <a:gd name="connsiteY806" fmla="*/ 265075 h 590372"/>
                <a:gd name="connsiteX807" fmla="*/ 1054122 w 1167625"/>
                <a:gd name="connsiteY807" fmla="*/ 265401 h 590372"/>
                <a:gd name="connsiteX808" fmla="*/ 1052840 w 1167625"/>
                <a:gd name="connsiteY808" fmla="*/ 269564 h 590372"/>
                <a:gd name="connsiteX809" fmla="*/ 1052235 w 1167625"/>
                <a:gd name="connsiteY809" fmla="*/ 270011 h 590372"/>
                <a:gd name="connsiteX810" fmla="*/ 1052180 w 1167625"/>
                <a:gd name="connsiteY810" fmla="*/ 270011 h 590372"/>
                <a:gd name="connsiteX811" fmla="*/ 1051601 w 1167625"/>
                <a:gd name="connsiteY811" fmla="*/ 270589 h 590372"/>
                <a:gd name="connsiteX812" fmla="*/ 1051601 w 1167625"/>
                <a:gd name="connsiteY812" fmla="*/ 270589 h 590372"/>
                <a:gd name="connsiteX813" fmla="*/ 1050789 w 1167625"/>
                <a:gd name="connsiteY813" fmla="*/ 271117 h 590372"/>
                <a:gd name="connsiteX814" fmla="*/ 1048699 w 1167625"/>
                <a:gd name="connsiteY814" fmla="*/ 270189 h 590372"/>
                <a:gd name="connsiteX815" fmla="*/ 1047861 w 1167625"/>
                <a:gd name="connsiteY815" fmla="*/ 270011 h 590372"/>
                <a:gd name="connsiteX816" fmla="*/ 1047399 w 1167625"/>
                <a:gd name="connsiteY816" fmla="*/ 270011 h 590372"/>
                <a:gd name="connsiteX817" fmla="*/ 1043162 w 1167625"/>
                <a:gd name="connsiteY817" fmla="*/ 265773 h 590372"/>
                <a:gd name="connsiteX818" fmla="*/ 1043162 w 1167625"/>
                <a:gd name="connsiteY818" fmla="*/ 258268 h 590372"/>
                <a:gd name="connsiteX819" fmla="*/ 1042061 w 1167625"/>
                <a:gd name="connsiteY819" fmla="*/ 257168 h 590372"/>
                <a:gd name="connsiteX820" fmla="*/ 1042061 w 1167625"/>
                <a:gd name="connsiteY820" fmla="*/ 257168 h 590372"/>
                <a:gd name="connsiteX821" fmla="*/ 1040960 w 1167625"/>
                <a:gd name="connsiteY821" fmla="*/ 256067 h 590372"/>
                <a:gd name="connsiteX822" fmla="*/ 1040960 w 1167625"/>
                <a:gd name="connsiteY822" fmla="*/ 236659 h 590372"/>
                <a:gd name="connsiteX823" fmla="*/ 1040553 w 1167625"/>
                <a:gd name="connsiteY823" fmla="*/ 236253 h 590372"/>
                <a:gd name="connsiteX824" fmla="*/ 1040553 w 1167625"/>
                <a:gd name="connsiteY824" fmla="*/ 236253 h 590372"/>
                <a:gd name="connsiteX825" fmla="*/ 1040156 w 1167625"/>
                <a:gd name="connsiteY825" fmla="*/ 235933 h 590372"/>
                <a:gd name="connsiteX826" fmla="*/ 1038865 w 1167625"/>
                <a:gd name="connsiteY826" fmla="*/ 230126 h 590372"/>
                <a:gd name="connsiteX827" fmla="*/ 1038268 w 1167625"/>
                <a:gd name="connsiteY827" fmla="*/ 229647 h 590372"/>
                <a:gd name="connsiteX828" fmla="*/ 1038268 w 1167625"/>
                <a:gd name="connsiteY828" fmla="*/ 229647 h 590372"/>
                <a:gd name="connsiteX829" fmla="*/ 1037658 w 1167625"/>
                <a:gd name="connsiteY829" fmla="*/ 229036 h 590372"/>
                <a:gd name="connsiteX830" fmla="*/ 1037658 w 1167625"/>
                <a:gd name="connsiteY830" fmla="*/ 219739 h 590372"/>
                <a:gd name="connsiteX831" fmla="*/ 1038024 w 1167625"/>
                <a:gd name="connsiteY831" fmla="*/ 219373 h 590372"/>
                <a:gd name="connsiteX832" fmla="*/ 1038024 w 1167625"/>
                <a:gd name="connsiteY832" fmla="*/ 219373 h 590372"/>
                <a:gd name="connsiteX833" fmla="*/ 1038391 w 1167625"/>
                <a:gd name="connsiteY833" fmla="*/ 219006 h 590372"/>
                <a:gd name="connsiteX834" fmla="*/ 1038391 w 1167625"/>
                <a:gd name="connsiteY834" fmla="*/ 215153 h 590372"/>
                <a:gd name="connsiteX835" fmla="*/ 1038942 w 1167625"/>
                <a:gd name="connsiteY835" fmla="*/ 214602 h 590372"/>
                <a:gd name="connsiteX836" fmla="*/ 1038942 w 1167625"/>
                <a:gd name="connsiteY836" fmla="*/ 214602 h 590372"/>
                <a:gd name="connsiteX837" fmla="*/ 1039492 w 1167625"/>
                <a:gd name="connsiteY837" fmla="*/ 214052 h 590372"/>
                <a:gd name="connsiteX838" fmla="*/ 1039492 w 1167625"/>
                <a:gd name="connsiteY838" fmla="*/ 208547 h 590372"/>
                <a:gd name="connsiteX839" fmla="*/ 1038942 w 1167625"/>
                <a:gd name="connsiteY839" fmla="*/ 207997 h 590372"/>
                <a:gd name="connsiteX840" fmla="*/ 1038942 w 1167625"/>
                <a:gd name="connsiteY840" fmla="*/ 207997 h 590372"/>
                <a:gd name="connsiteX841" fmla="*/ 1038391 w 1167625"/>
                <a:gd name="connsiteY841" fmla="*/ 207446 h 590372"/>
                <a:gd name="connsiteX842" fmla="*/ 1038391 w 1167625"/>
                <a:gd name="connsiteY842" fmla="*/ 193271 h 590372"/>
                <a:gd name="connsiteX843" fmla="*/ 1038710 w 1167625"/>
                <a:gd name="connsiteY843" fmla="*/ 192952 h 590372"/>
                <a:gd name="connsiteX844" fmla="*/ 1038710 w 1167625"/>
                <a:gd name="connsiteY844" fmla="*/ 192952 h 590372"/>
                <a:gd name="connsiteX845" fmla="*/ 1039019 w 1167625"/>
                <a:gd name="connsiteY845" fmla="*/ 192552 h 590372"/>
                <a:gd name="connsiteX846" fmla="*/ 1037658 w 1167625"/>
                <a:gd name="connsiteY846" fmla="*/ 187449 h 590372"/>
                <a:gd name="connsiteX847" fmla="*/ 1036076 w 1167625"/>
                <a:gd name="connsiteY847" fmla="*/ 182930 h 590372"/>
                <a:gd name="connsiteX848" fmla="*/ 1032101 w 1167625"/>
                <a:gd name="connsiteY848" fmla="*/ 180110 h 590372"/>
                <a:gd name="connsiteX849" fmla="*/ 1032101 w 1167625"/>
                <a:gd name="connsiteY849" fmla="*/ 180110 h 590372"/>
                <a:gd name="connsiteX850" fmla="*/ 1027935 w 1167625"/>
                <a:gd name="connsiteY850" fmla="*/ 176536 h 590372"/>
                <a:gd name="connsiteX851" fmla="*/ 1018966 w 1167625"/>
                <a:gd name="connsiteY851" fmla="*/ 118062 h 590372"/>
                <a:gd name="connsiteX852" fmla="*/ 1020535 w 1167625"/>
                <a:gd name="connsiteY852" fmla="*/ 117184 h 590372"/>
                <a:gd name="connsiteX853" fmla="*/ 1020535 w 1167625"/>
                <a:gd name="connsiteY853" fmla="*/ 117184 h 590372"/>
                <a:gd name="connsiteX854" fmla="*/ 1022054 w 1167625"/>
                <a:gd name="connsiteY854" fmla="*/ 116114 h 590372"/>
                <a:gd name="connsiteX855" fmla="*/ 1021512 w 1167625"/>
                <a:gd name="connsiteY855" fmla="*/ 114671 h 590372"/>
                <a:gd name="connsiteX856" fmla="*/ 1021996 w 1167625"/>
                <a:gd name="connsiteY856" fmla="*/ 113085 h 590372"/>
                <a:gd name="connsiteX857" fmla="*/ 1022081 w 1167625"/>
                <a:gd name="connsiteY857" fmla="*/ 113024 h 590372"/>
                <a:gd name="connsiteX858" fmla="*/ 1021128 w 1167625"/>
                <a:gd name="connsiteY858" fmla="*/ 110310 h 590372"/>
                <a:gd name="connsiteX859" fmla="*/ 1020731 w 1167625"/>
                <a:gd name="connsiteY859" fmla="*/ 110332 h 590372"/>
                <a:gd name="connsiteX860" fmla="*/ 1019435 w 1167625"/>
                <a:gd name="connsiteY860" fmla="*/ 109363 h 590372"/>
                <a:gd name="connsiteX861" fmla="*/ 1019435 w 1167625"/>
                <a:gd name="connsiteY861" fmla="*/ 109363 h 590372"/>
                <a:gd name="connsiteX862" fmla="*/ 1016983 w 1167625"/>
                <a:gd name="connsiteY862" fmla="*/ 109363 h 590372"/>
                <a:gd name="connsiteX863" fmla="*/ 1016983 w 1167625"/>
                <a:gd name="connsiteY863" fmla="*/ 109363 h 590372"/>
                <a:gd name="connsiteX864" fmla="*/ 1015688 w 1167625"/>
                <a:gd name="connsiteY864" fmla="*/ 110332 h 590372"/>
                <a:gd name="connsiteX865" fmla="*/ 1015292 w 1167625"/>
                <a:gd name="connsiteY865" fmla="*/ 110310 h 590372"/>
                <a:gd name="connsiteX866" fmla="*/ 1014338 w 1167625"/>
                <a:gd name="connsiteY866" fmla="*/ 113024 h 590372"/>
                <a:gd name="connsiteX867" fmla="*/ 1014424 w 1167625"/>
                <a:gd name="connsiteY867" fmla="*/ 113085 h 590372"/>
                <a:gd name="connsiteX868" fmla="*/ 1014908 w 1167625"/>
                <a:gd name="connsiteY868" fmla="*/ 114671 h 590372"/>
                <a:gd name="connsiteX869" fmla="*/ 1014366 w 1167625"/>
                <a:gd name="connsiteY869" fmla="*/ 116114 h 590372"/>
                <a:gd name="connsiteX870" fmla="*/ 1015885 w 1167625"/>
                <a:gd name="connsiteY870" fmla="*/ 117184 h 590372"/>
                <a:gd name="connsiteX871" fmla="*/ 1015885 w 1167625"/>
                <a:gd name="connsiteY871" fmla="*/ 117184 h 590372"/>
                <a:gd name="connsiteX872" fmla="*/ 1017454 w 1167625"/>
                <a:gd name="connsiteY872" fmla="*/ 118062 h 590372"/>
                <a:gd name="connsiteX873" fmla="*/ 1008453 w 1167625"/>
                <a:gd name="connsiteY873" fmla="*/ 176734 h 590372"/>
                <a:gd name="connsiteX874" fmla="*/ 1004520 w 1167625"/>
                <a:gd name="connsiteY874" fmla="*/ 180110 h 590372"/>
                <a:gd name="connsiteX875" fmla="*/ 1004520 w 1167625"/>
                <a:gd name="connsiteY875" fmla="*/ 180110 h 590372"/>
                <a:gd name="connsiteX876" fmla="*/ 1000765 w 1167625"/>
                <a:gd name="connsiteY876" fmla="*/ 182774 h 590372"/>
                <a:gd name="connsiteX877" fmla="*/ 999129 w 1167625"/>
                <a:gd name="connsiteY877" fmla="*/ 187449 h 590372"/>
                <a:gd name="connsiteX878" fmla="*/ 997767 w 1167625"/>
                <a:gd name="connsiteY878" fmla="*/ 192552 h 590372"/>
                <a:gd name="connsiteX879" fmla="*/ 998076 w 1167625"/>
                <a:gd name="connsiteY879" fmla="*/ 192952 h 590372"/>
                <a:gd name="connsiteX880" fmla="*/ 998076 w 1167625"/>
                <a:gd name="connsiteY880" fmla="*/ 192952 h 590372"/>
                <a:gd name="connsiteX881" fmla="*/ 998394 w 1167625"/>
                <a:gd name="connsiteY881" fmla="*/ 193271 h 590372"/>
                <a:gd name="connsiteX882" fmla="*/ 998394 w 1167625"/>
                <a:gd name="connsiteY882" fmla="*/ 207446 h 590372"/>
                <a:gd name="connsiteX883" fmla="*/ 997845 w 1167625"/>
                <a:gd name="connsiteY883" fmla="*/ 207997 h 590372"/>
                <a:gd name="connsiteX884" fmla="*/ 997845 w 1167625"/>
                <a:gd name="connsiteY884" fmla="*/ 207997 h 590372"/>
                <a:gd name="connsiteX885" fmla="*/ 997294 w 1167625"/>
                <a:gd name="connsiteY885" fmla="*/ 208547 h 590372"/>
                <a:gd name="connsiteX886" fmla="*/ 997294 w 1167625"/>
                <a:gd name="connsiteY886" fmla="*/ 214052 h 590372"/>
                <a:gd name="connsiteX887" fmla="*/ 997845 w 1167625"/>
                <a:gd name="connsiteY887" fmla="*/ 214602 h 590372"/>
                <a:gd name="connsiteX888" fmla="*/ 997845 w 1167625"/>
                <a:gd name="connsiteY888" fmla="*/ 214602 h 590372"/>
                <a:gd name="connsiteX889" fmla="*/ 998394 w 1167625"/>
                <a:gd name="connsiteY889" fmla="*/ 215153 h 590372"/>
                <a:gd name="connsiteX890" fmla="*/ 998394 w 1167625"/>
                <a:gd name="connsiteY890" fmla="*/ 219006 h 590372"/>
                <a:gd name="connsiteX891" fmla="*/ 998762 w 1167625"/>
                <a:gd name="connsiteY891" fmla="*/ 219373 h 590372"/>
                <a:gd name="connsiteX892" fmla="*/ 998762 w 1167625"/>
                <a:gd name="connsiteY892" fmla="*/ 219373 h 590372"/>
                <a:gd name="connsiteX893" fmla="*/ 999129 w 1167625"/>
                <a:gd name="connsiteY893" fmla="*/ 219739 h 590372"/>
                <a:gd name="connsiteX894" fmla="*/ 999129 w 1167625"/>
                <a:gd name="connsiteY894" fmla="*/ 230136 h 590372"/>
                <a:gd name="connsiteX895" fmla="*/ 998518 w 1167625"/>
                <a:gd name="connsiteY895" fmla="*/ 230748 h 590372"/>
                <a:gd name="connsiteX896" fmla="*/ 998518 w 1167625"/>
                <a:gd name="connsiteY896" fmla="*/ 230748 h 590372"/>
                <a:gd name="connsiteX897" fmla="*/ 997922 w 1167625"/>
                <a:gd name="connsiteY897" fmla="*/ 231227 h 590372"/>
                <a:gd name="connsiteX898" fmla="*/ 996667 w 1167625"/>
                <a:gd name="connsiteY898" fmla="*/ 236874 h 590372"/>
                <a:gd name="connsiteX899" fmla="*/ 996070 w 1167625"/>
                <a:gd name="connsiteY899" fmla="*/ 237353 h 590372"/>
                <a:gd name="connsiteX900" fmla="*/ 996070 w 1167625"/>
                <a:gd name="connsiteY900" fmla="*/ 237353 h 590372"/>
                <a:gd name="connsiteX901" fmla="*/ 995460 w 1167625"/>
                <a:gd name="connsiteY901" fmla="*/ 237963 h 590372"/>
                <a:gd name="connsiteX902" fmla="*/ 995460 w 1167625"/>
                <a:gd name="connsiteY902" fmla="*/ 257535 h 590372"/>
                <a:gd name="connsiteX903" fmla="*/ 994725 w 1167625"/>
                <a:gd name="connsiteY903" fmla="*/ 258268 h 590372"/>
                <a:gd name="connsiteX904" fmla="*/ 994725 w 1167625"/>
                <a:gd name="connsiteY904" fmla="*/ 258268 h 590372"/>
                <a:gd name="connsiteX905" fmla="*/ 993992 w 1167625"/>
                <a:gd name="connsiteY905" fmla="*/ 259003 h 590372"/>
                <a:gd name="connsiteX906" fmla="*/ 993992 w 1167625"/>
                <a:gd name="connsiteY906" fmla="*/ 269295 h 590372"/>
                <a:gd name="connsiteX907" fmla="*/ 992176 w 1167625"/>
                <a:gd name="connsiteY907" fmla="*/ 271112 h 590372"/>
                <a:gd name="connsiteX908" fmla="*/ 992176 w 1167625"/>
                <a:gd name="connsiteY908" fmla="*/ 271112 h 590372"/>
                <a:gd name="connsiteX909" fmla="*/ 991437 w 1167625"/>
                <a:gd name="connsiteY909" fmla="*/ 271268 h 590372"/>
                <a:gd name="connsiteX910" fmla="*/ 989300 w 1167625"/>
                <a:gd name="connsiteY910" fmla="*/ 272218 h 590372"/>
                <a:gd name="connsiteX911" fmla="*/ 988488 w 1167625"/>
                <a:gd name="connsiteY911" fmla="*/ 271689 h 590372"/>
                <a:gd name="connsiteX912" fmla="*/ 988488 w 1167625"/>
                <a:gd name="connsiteY912" fmla="*/ 271689 h 590372"/>
                <a:gd name="connsiteX913" fmla="*/ 987909 w 1167625"/>
                <a:gd name="connsiteY913" fmla="*/ 271112 h 590372"/>
                <a:gd name="connsiteX914" fmla="*/ 987854 w 1167625"/>
                <a:gd name="connsiteY914" fmla="*/ 271112 h 590372"/>
                <a:gd name="connsiteX915" fmla="*/ 987249 w 1167625"/>
                <a:gd name="connsiteY915" fmla="*/ 270665 h 590372"/>
                <a:gd name="connsiteX916" fmla="*/ 985968 w 1167625"/>
                <a:gd name="connsiteY916" fmla="*/ 266502 h 590372"/>
                <a:gd name="connsiteX917" fmla="*/ 985899 w 1167625"/>
                <a:gd name="connsiteY917" fmla="*/ 266175 h 590372"/>
                <a:gd name="connsiteX918" fmla="*/ 985899 w 1167625"/>
                <a:gd name="connsiteY918" fmla="*/ 266175 h 590372"/>
                <a:gd name="connsiteX919" fmla="*/ 982268 w 1167625"/>
                <a:gd name="connsiteY919" fmla="*/ 266175 h 590372"/>
                <a:gd name="connsiteX920" fmla="*/ 982268 w 1167625"/>
                <a:gd name="connsiteY920" fmla="*/ 266175 h 590372"/>
                <a:gd name="connsiteX921" fmla="*/ 982200 w 1167625"/>
                <a:gd name="connsiteY921" fmla="*/ 266502 h 590372"/>
                <a:gd name="connsiteX922" fmla="*/ 980919 w 1167625"/>
                <a:gd name="connsiteY922" fmla="*/ 270665 h 590372"/>
                <a:gd name="connsiteX923" fmla="*/ 980313 w 1167625"/>
                <a:gd name="connsiteY923" fmla="*/ 271112 h 590372"/>
                <a:gd name="connsiteX924" fmla="*/ 980313 w 1167625"/>
                <a:gd name="connsiteY924" fmla="*/ 271112 h 590372"/>
                <a:gd name="connsiteX925" fmla="*/ 979681 w 1167625"/>
                <a:gd name="connsiteY925" fmla="*/ 271745 h 590372"/>
                <a:gd name="connsiteX926" fmla="*/ 979681 w 1167625"/>
                <a:gd name="connsiteY926" fmla="*/ 278267 h 590372"/>
                <a:gd name="connsiteX927" fmla="*/ 980231 w 1167625"/>
                <a:gd name="connsiteY927" fmla="*/ 278817 h 590372"/>
                <a:gd name="connsiteX928" fmla="*/ 980231 w 1167625"/>
                <a:gd name="connsiteY928" fmla="*/ 278817 h 590372"/>
                <a:gd name="connsiteX929" fmla="*/ 980782 w 1167625"/>
                <a:gd name="connsiteY929" fmla="*/ 279368 h 590372"/>
                <a:gd name="connsiteX930" fmla="*/ 980782 w 1167625"/>
                <a:gd name="connsiteY930" fmla="*/ 281019 h 590372"/>
                <a:gd name="connsiteX931" fmla="*/ 981515 w 1167625"/>
                <a:gd name="connsiteY931" fmla="*/ 281753 h 590372"/>
                <a:gd name="connsiteX932" fmla="*/ 981515 w 1167625"/>
                <a:gd name="connsiteY932" fmla="*/ 281753 h 590372"/>
                <a:gd name="connsiteX933" fmla="*/ 982250 w 1167625"/>
                <a:gd name="connsiteY933" fmla="*/ 282487 h 590372"/>
                <a:gd name="connsiteX934" fmla="*/ 982250 w 1167625"/>
                <a:gd name="connsiteY934" fmla="*/ 283221 h 590372"/>
                <a:gd name="connsiteX935" fmla="*/ 981515 w 1167625"/>
                <a:gd name="connsiteY935" fmla="*/ 293495 h 590372"/>
                <a:gd name="connsiteX936" fmla="*/ 981515 w 1167625"/>
                <a:gd name="connsiteY936" fmla="*/ 370229 h 590372"/>
                <a:gd name="connsiteX937" fmla="*/ 980825 w 1167625"/>
                <a:gd name="connsiteY937" fmla="*/ 370921 h 590372"/>
                <a:gd name="connsiteX938" fmla="*/ 980825 w 1167625"/>
                <a:gd name="connsiteY938" fmla="*/ 370921 h 590372"/>
                <a:gd name="connsiteX939" fmla="*/ 980139 w 1167625"/>
                <a:gd name="connsiteY939" fmla="*/ 370149 h 590372"/>
                <a:gd name="connsiteX940" fmla="*/ 980465 w 1167625"/>
                <a:gd name="connsiteY940" fmla="*/ 367369 h 590372"/>
                <a:gd name="connsiteX941" fmla="*/ 978213 w 1167625"/>
                <a:gd name="connsiteY941" fmla="*/ 365413 h 590372"/>
                <a:gd name="connsiteX942" fmla="*/ 978213 w 1167625"/>
                <a:gd name="connsiteY942" fmla="*/ 365413 h 590372"/>
                <a:gd name="connsiteX943" fmla="*/ 978213 w 1167625"/>
                <a:gd name="connsiteY943" fmla="*/ 365413 h 590372"/>
                <a:gd name="connsiteX944" fmla="*/ 975960 w 1167625"/>
                <a:gd name="connsiteY944" fmla="*/ 367369 h 590372"/>
                <a:gd name="connsiteX945" fmla="*/ 976249 w 1167625"/>
                <a:gd name="connsiteY945" fmla="*/ 369828 h 590372"/>
                <a:gd name="connsiteX946" fmla="*/ 975277 w 1167625"/>
                <a:gd name="connsiteY946" fmla="*/ 370921 h 590372"/>
                <a:gd name="connsiteX947" fmla="*/ 975277 w 1167625"/>
                <a:gd name="connsiteY947" fmla="*/ 370921 h 590372"/>
                <a:gd name="connsiteX948" fmla="*/ 974305 w 1167625"/>
                <a:gd name="connsiteY948" fmla="*/ 369828 h 590372"/>
                <a:gd name="connsiteX949" fmla="*/ 974595 w 1167625"/>
                <a:gd name="connsiteY949" fmla="*/ 367369 h 590372"/>
                <a:gd name="connsiteX950" fmla="*/ 972342 w 1167625"/>
                <a:gd name="connsiteY950" fmla="*/ 365413 h 590372"/>
                <a:gd name="connsiteX951" fmla="*/ 972342 w 1167625"/>
                <a:gd name="connsiteY951" fmla="*/ 365413 h 590372"/>
                <a:gd name="connsiteX952" fmla="*/ 972342 w 1167625"/>
                <a:gd name="connsiteY952" fmla="*/ 365413 h 590372"/>
                <a:gd name="connsiteX953" fmla="*/ 970089 w 1167625"/>
                <a:gd name="connsiteY953" fmla="*/ 367369 h 590372"/>
                <a:gd name="connsiteX954" fmla="*/ 970378 w 1167625"/>
                <a:gd name="connsiteY954" fmla="*/ 369828 h 590372"/>
                <a:gd name="connsiteX955" fmla="*/ 969406 w 1167625"/>
                <a:gd name="connsiteY955" fmla="*/ 370921 h 590372"/>
                <a:gd name="connsiteX956" fmla="*/ 969406 w 1167625"/>
                <a:gd name="connsiteY956" fmla="*/ 370921 h 590372"/>
                <a:gd name="connsiteX957" fmla="*/ 968434 w 1167625"/>
                <a:gd name="connsiteY957" fmla="*/ 369828 h 590372"/>
                <a:gd name="connsiteX958" fmla="*/ 968724 w 1167625"/>
                <a:gd name="connsiteY958" fmla="*/ 367369 h 590372"/>
                <a:gd name="connsiteX959" fmla="*/ 966471 w 1167625"/>
                <a:gd name="connsiteY959" fmla="*/ 365413 h 590372"/>
                <a:gd name="connsiteX960" fmla="*/ 966471 w 1167625"/>
                <a:gd name="connsiteY960" fmla="*/ 365413 h 590372"/>
                <a:gd name="connsiteX961" fmla="*/ 966471 w 1167625"/>
                <a:gd name="connsiteY961" fmla="*/ 365413 h 590372"/>
                <a:gd name="connsiteX962" fmla="*/ 964218 w 1167625"/>
                <a:gd name="connsiteY962" fmla="*/ 367369 h 590372"/>
                <a:gd name="connsiteX963" fmla="*/ 964507 w 1167625"/>
                <a:gd name="connsiteY963" fmla="*/ 369828 h 590372"/>
                <a:gd name="connsiteX964" fmla="*/ 963535 w 1167625"/>
                <a:gd name="connsiteY964" fmla="*/ 370921 h 590372"/>
                <a:gd name="connsiteX965" fmla="*/ 963535 w 1167625"/>
                <a:gd name="connsiteY965" fmla="*/ 370921 h 590372"/>
                <a:gd name="connsiteX966" fmla="*/ 962563 w 1167625"/>
                <a:gd name="connsiteY966" fmla="*/ 369828 h 590372"/>
                <a:gd name="connsiteX967" fmla="*/ 962853 w 1167625"/>
                <a:gd name="connsiteY967" fmla="*/ 367369 h 590372"/>
                <a:gd name="connsiteX968" fmla="*/ 960600 w 1167625"/>
                <a:gd name="connsiteY968" fmla="*/ 365413 h 590372"/>
                <a:gd name="connsiteX969" fmla="*/ 960600 w 1167625"/>
                <a:gd name="connsiteY969" fmla="*/ 365413 h 590372"/>
                <a:gd name="connsiteX970" fmla="*/ 960600 w 1167625"/>
                <a:gd name="connsiteY970" fmla="*/ 365413 h 590372"/>
                <a:gd name="connsiteX971" fmla="*/ 958347 w 1167625"/>
                <a:gd name="connsiteY971" fmla="*/ 367369 h 590372"/>
                <a:gd name="connsiteX972" fmla="*/ 958636 w 1167625"/>
                <a:gd name="connsiteY972" fmla="*/ 369828 h 590372"/>
                <a:gd name="connsiteX973" fmla="*/ 957664 w 1167625"/>
                <a:gd name="connsiteY973" fmla="*/ 370921 h 590372"/>
                <a:gd name="connsiteX974" fmla="*/ 957664 w 1167625"/>
                <a:gd name="connsiteY974" fmla="*/ 370921 h 590372"/>
                <a:gd name="connsiteX975" fmla="*/ 956692 w 1167625"/>
                <a:gd name="connsiteY975" fmla="*/ 369828 h 590372"/>
                <a:gd name="connsiteX976" fmla="*/ 956980 w 1167625"/>
                <a:gd name="connsiteY976" fmla="*/ 367369 h 590372"/>
                <a:gd name="connsiteX977" fmla="*/ 954728 w 1167625"/>
                <a:gd name="connsiteY977" fmla="*/ 365413 h 590372"/>
                <a:gd name="connsiteX978" fmla="*/ 954728 w 1167625"/>
                <a:gd name="connsiteY978" fmla="*/ 365413 h 590372"/>
                <a:gd name="connsiteX979" fmla="*/ 954728 w 1167625"/>
                <a:gd name="connsiteY979" fmla="*/ 365413 h 590372"/>
                <a:gd name="connsiteX980" fmla="*/ 952475 w 1167625"/>
                <a:gd name="connsiteY980" fmla="*/ 367369 h 590372"/>
                <a:gd name="connsiteX981" fmla="*/ 952680 w 1167625"/>
                <a:gd name="connsiteY981" fmla="*/ 369098 h 590372"/>
                <a:gd name="connsiteX982" fmla="*/ 951058 w 1167625"/>
                <a:gd name="connsiteY982" fmla="*/ 370921 h 590372"/>
                <a:gd name="connsiteX983" fmla="*/ 951058 w 1167625"/>
                <a:gd name="connsiteY983" fmla="*/ 370921 h 590372"/>
                <a:gd name="connsiteX984" fmla="*/ 949438 w 1167625"/>
                <a:gd name="connsiteY984" fmla="*/ 369098 h 590372"/>
                <a:gd name="connsiteX985" fmla="*/ 949641 w 1167625"/>
                <a:gd name="connsiteY985" fmla="*/ 367369 h 590372"/>
                <a:gd name="connsiteX986" fmla="*/ 947390 w 1167625"/>
                <a:gd name="connsiteY986" fmla="*/ 365413 h 590372"/>
                <a:gd name="connsiteX987" fmla="*/ 947390 w 1167625"/>
                <a:gd name="connsiteY987" fmla="*/ 365413 h 590372"/>
                <a:gd name="connsiteX988" fmla="*/ 947390 w 1167625"/>
                <a:gd name="connsiteY988" fmla="*/ 365413 h 590372"/>
                <a:gd name="connsiteX989" fmla="*/ 945138 w 1167625"/>
                <a:gd name="connsiteY989" fmla="*/ 367369 h 590372"/>
                <a:gd name="connsiteX990" fmla="*/ 945405 w 1167625"/>
                <a:gd name="connsiteY990" fmla="*/ 369645 h 590372"/>
                <a:gd name="connsiteX991" fmla="*/ 944270 w 1167625"/>
                <a:gd name="connsiteY991" fmla="*/ 370921 h 590372"/>
                <a:gd name="connsiteX992" fmla="*/ 944270 w 1167625"/>
                <a:gd name="connsiteY992" fmla="*/ 370921 h 590372"/>
                <a:gd name="connsiteX993" fmla="*/ 943137 w 1167625"/>
                <a:gd name="connsiteY993" fmla="*/ 369645 h 590372"/>
                <a:gd name="connsiteX994" fmla="*/ 943404 w 1167625"/>
                <a:gd name="connsiteY994" fmla="*/ 367369 h 590372"/>
                <a:gd name="connsiteX995" fmla="*/ 941152 w 1167625"/>
                <a:gd name="connsiteY995" fmla="*/ 365413 h 590372"/>
                <a:gd name="connsiteX996" fmla="*/ 941152 w 1167625"/>
                <a:gd name="connsiteY996" fmla="*/ 365413 h 590372"/>
                <a:gd name="connsiteX997" fmla="*/ 941152 w 1167625"/>
                <a:gd name="connsiteY997" fmla="*/ 365413 h 590372"/>
                <a:gd name="connsiteX998" fmla="*/ 938899 w 1167625"/>
                <a:gd name="connsiteY998" fmla="*/ 367369 h 590372"/>
                <a:gd name="connsiteX999" fmla="*/ 939226 w 1167625"/>
                <a:gd name="connsiteY999" fmla="*/ 370149 h 590372"/>
                <a:gd name="connsiteX1000" fmla="*/ 938540 w 1167625"/>
                <a:gd name="connsiteY1000" fmla="*/ 370921 h 590372"/>
                <a:gd name="connsiteX1001" fmla="*/ 938540 w 1167625"/>
                <a:gd name="connsiteY1001" fmla="*/ 370921 h 590372"/>
                <a:gd name="connsiteX1002" fmla="*/ 937848 w 1167625"/>
                <a:gd name="connsiteY1002" fmla="*/ 370229 h 590372"/>
                <a:gd name="connsiteX1003" fmla="*/ 937848 w 1167625"/>
                <a:gd name="connsiteY1003" fmla="*/ 357160 h 590372"/>
                <a:gd name="connsiteX1004" fmla="*/ 938032 w 1167625"/>
                <a:gd name="connsiteY1004" fmla="*/ 356977 h 590372"/>
                <a:gd name="connsiteX1005" fmla="*/ 938032 w 1167625"/>
                <a:gd name="connsiteY1005" fmla="*/ 356977 h 590372"/>
                <a:gd name="connsiteX1006" fmla="*/ 938216 w 1167625"/>
                <a:gd name="connsiteY1006" fmla="*/ 356794 h 590372"/>
                <a:gd name="connsiteX1007" fmla="*/ 938216 w 1167625"/>
                <a:gd name="connsiteY1007" fmla="*/ 354958 h 590372"/>
                <a:gd name="connsiteX1008" fmla="*/ 936198 w 1167625"/>
                <a:gd name="connsiteY1008" fmla="*/ 352940 h 590372"/>
                <a:gd name="connsiteX1009" fmla="*/ 935362 w 1167625"/>
                <a:gd name="connsiteY1009" fmla="*/ 352940 h 590372"/>
                <a:gd name="connsiteX1010" fmla="*/ 932577 w 1167625"/>
                <a:gd name="connsiteY1010" fmla="*/ 350711 h 590372"/>
                <a:gd name="connsiteX1011" fmla="*/ 932577 w 1167625"/>
                <a:gd name="connsiteY1011" fmla="*/ 350711 h 590372"/>
                <a:gd name="connsiteX1012" fmla="*/ 926978 w 1167625"/>
                <a:gd name="connsiteY1012" fmla="*/ 350701 h 590372"/>
                <a:gd name="connsiteX1013" fmla="*/ 926795 w 1167625"/>
                <a:gd name="connsiteY1013" fmla="*/ 351508 h 590372"/>
                <a:gd name="connsiteX1014" fmla="*/ 925006 w 1167625"/>
                <a:gd name="connsiteY1014" fmla="*/ 352940 h 590372"/>
                <a:gd name="connsiteX1015" fmla="*/ 925006 w 1167625"/>
                <a:gd name="connsiteY1015" fmla="*/ 352940 h 590372"/>
                <a:gd name="connsiteX1016" fmla="*/ 923172 w 1167625"/>
                <a:gd name="connsiteY1016" fmla="*/ 354774 h 590372"/>
                <a:gd name="connsiteX1017" fmla="*/ 923172 w 1167625"/>
                <a:gd name="connsiteY1017" fmla="*/ 356610 h 590372"/>
                <a:gd name="connsiteX1018" fmla="*/ 923538 w 1167625"/>
                <a:gd name="connsiteY1018" fmla="*/ 356977 h 590372"/>
                <a:gd name="connsiteX1019" fmla="*/ 923538 w 1167625"/>
                <a:gd name="connsiteY1019" fmla="*/ 356977 h 590372"/>
                <a:gd name="connsiteX1020" fmla="*/ 923905 w 1167625"/>
                <a:gd name="connsiteY1020" fmla="*/ 357343 h 590372"/>
                <a:gd name="connsiteX1021" fmla="*/ 923905 w 1167625"/>
                <a:gd name="connsiteY1021" fmla="*/ 370229 h 590372"/>
                <a:gd name="connsiteX1022" fmla="*/ 923214 w 1167625"/>
                <a:gd name="connsiteY1022" fmla="*/ 370921 h 590372"/>
                <a:gd name="connsiteX1023" fmla="*/ 923214 w 1167625"/>
                <a:gd name="connsiteY1023" fmla="*/ 370921 h 590372"/>
                <a:gd name="connsiteX1024" fmla="*/ 922528 w 1167625"/>
                <a:gd name="connsiteY1024" fmla="*/ 370149 h 590372"/>
                <a:gd name="connsiteX1025" fmla="*/ 922856 w 1167625"/>
                <a:gd name="connsiteY1025" fmla="*/ 367369 h 590372"/>
                <a:gd name="connsiteX1026" fmla="*/ 920603 w 1167625"/>
                <a:gd name="connsiteY1026" fmla="*/ 365413 h 590372"/>
                <a:gd name="connsiteX1027" fmla="*/ 920603 w 1167625"/>
                <a:gd name="connsiteY1027" fmla="*/ 365413 h 590372"/>
                <a:gd name="connsiteX1028" fmla="*/ 920603 w 1167625"/>
                <a:gd name="connsiteY1028" fmla="*/ 365413 h 590372"/>
                <a:gd name="connsiteX1029" fmla="*/ 918350 w 1167625"/>
                <a:gd name="connsiteY1029" fmla="*/ 367369 h 590372"/>
                <a:gd name="connsiteX1030" fmla="*/ 918639 w 1167625"/>
                <a:gd name="connsiteY1030" fmla="*/ 369828 h 590372"/>
                <a:gd name="connsiteX1031" fmla="*/ 917667 w 1167625"/>
                <a:gd name="connsiteY1031" fmla="*/ 370921 h 590372"/>
                <a:gd name="connsiteX1032" fmla="*/ 917667 w 1167625"/>
                <a:gd name="connsiteY1032" fmla="*/ 370921 h 590372"/>
                <a:gd name="connsiteX1033" fmla="*/ 916695 w 1167625"/>
                <a:gd name="connsiteY1033" fmla="*/ 369828 h 590372"/>
                <a:gd name="connsiteX1034" fmla="*/ 916985 w 1167625"/>
                <a:gd name="connsiteY1034" fmla="*/ 367369 h 590372"/>
                <a:gd name="connsiteX1035" fmla="*/ 914732 w 1167625"/>
                <a:gd name="connsiteY1035" fmla="*/ 365413 h 590372"/>
                <a:gd name="connsiteX1036" fmla="*/ 914732 w 1167625"/>
                <a:gd name="connsiteY1036" fmla="*/ 365413 h 590372"/>
                <a:gd name="connsiteX1037" fmla="*/ 914732 w 1167625"/>
                <a:gd name="connsiteY1037" fmla="*/ 365413 h 590372"/>
                <a:gd name="connsiteX1038" fmla="*/ 912479 w 1167625"/>
                <a:gd name="connsiteY1038" fmla="*/ 367369 h 590372"/>
                <a:gd name="connsiteX1039" fmla="*/ 912768 w 1167625"/>
                <a:gd name="connsiteY1039" fmla="*/ 369828 h 590372"/>
                <a:gd name="connsiteX1040" fmla="*/ 911796 w 1167625"/>
                <a:gd name="connsiteY1040" fmla="*/ 370921 h 590372"/>
                <a:gd name="connsiteX1041" fmla="*/ 911796 w 1167625"/>
                <a:gd name="connsiteY1041" fmla="*/ 370921 h 590372"/>
                <a:gd name="connsiteX1042" fmla="*/ 910824 w 1167625"/>
                <a:gd name="connsiteY1042" fmla="*/ 369828 h 590372"/>
                <a:gd name="connsiteX1043" fmla="*/ 911112 w 1167625"/>
                <a:gd name="connsiteY1043" fmla="*/ 367369 h 590372"/>
                <a:gd name="connsiteX1044" fmla="*/ 908860 w 1167625"/>
                <a:gd name="connsiteY1044" fmla="*/ 365413 h 590372"/>
                <a:gd name="connsiteX1045" fmla="*/ 908860 w 1167625"/>
                <a:gd name="connsiteY1045" fmla="*/ 365413 h 590372"/>
                <a:gd name="connsiteX1046" fmla="*/ 908860 w 1167625"/>
                <a:gd name="connsiteY1046" fmla="*/ 365413 h 590372"/>
                <a:gd name="connsiteX1047" fmla="*/ 906607 w 1167625"/>
                <a:gd name="connsiteY1047" fmla="*/ 367369 h 590372"/>
                <a:gd name="connsiteX1048" fmla="*/ 906833 w 1167625"/>
                <a:gd name="connsiteY1048" fmla="*/ 369281 h 590372"/>
                <a:gd name="connsiteX1049" fmla="*/ 905374 w 1167625"/>
                <a:gd name="connsiteY1049" fmla="*/ 370921 h 590372"/>
                <a:gd name="connsiteX1050" fmla="*/ 905374 w 1167625"/>
                <a:gd name="connsiteY1050" fmla="*/ 370921 h 590372"/>
                <a:gd name="connsiteX1051" fmla="*/ 903916 w 1167625"/>
                <a:gd name="connsiteY1051" fmla="*/ 369281 h 590372"/>
                <a:gd name="connsiteX1052" fmla="*/ 904141 w 1167625"/>
                <a:gd name="connsiteY1052" fmla="*/ 367369 h 590372"/>
                <a:gd name="connsiteX1053" fmla="*/ 901888 w 1167625"/>
                <a:gd name="connsiteY1053" fmla="*/ 365413 h 590372"/>
                <a:gd name="connsiteX1054" fmla="*/ 901888 w 1167625"/>
                <a:gd name="connsiteY1054" fmla="*/ 365413 h 590372"/>
                <a:gd name="connsiteX1055" fmla="*/ 901888 w 1167625"/>
                <a:gd name="connsiteY1055" fmla="*/ 365413 h 590372"/>
                <a:gd name="connsiteX1056" fmla="*/ 899636 w 1167625"/>
                <a:gd name="connsiteY1056" fmla="*/ 367369 h 590372"/>
                <a:gd name="connsiteX1057" fmla="*/ 899925 w 1167625"/>
                <a:gd name="connsiteY1057" fmla="*/ 369828 h 590372"/>
                <a:gd name="connsiteX1058" fmla="*/ 898953 w 1167625"/>
                <a:gd name="connsiteY1058" fmla="*/ 370921 h 590372"/>
                <a:gd name="connsiteX1059" fmla="*/ 898953 w 1167625"/>
                <a:gd name="connsiteY1059" fmla="*/ 370921 h 590372"/>
                <a:gd name="connsiteX1060" fmla="*/ 897981 w 1167625"/>
                <a:gd name="connsiteY1060" fmla="*/ 369828 h 590372"/>
                <a:gd name="connsiteX1061" fmla="*/ 898270 w 1167625"/>
                <a:gd name="connsiteY1061" fmla="*/ 367369 h 590372"/>
                <a:gd name="connsiteX1062" fmla="*/ 896017 w 1167625"/>
                <a:gd name="connsiteY1062" fmla="*/ 365413 h 590372"/>
                <a:gd name="connsiteX1063" fmla="*/ 896017 w 1167625"/>
                <a:gd name="connsiteY1063" fmla="*/ 365413 h 590372"/>
                <a:gd name="connsiteX1064" fmla="*/ 896017 w 1167625"/>
                <a:gd name="connsiteY1064" fmla="*/ 365413 h 590372"/>
                <a:gd name="connsiteX1065" fmla="*/ 893765 w 1167625"/>
                <a:gd name="connsiteY1065" fmla="*/ 367369 h 590372"/>
                <a:gd name="connsiteX1066" fmla="*/ 894055 w 1167625"/>
                <a:gd name="connsiteY1066" fmla="*/ 369828 h 590372"/>
                <a:gd name="connsiteX1067" fmla="*/ 893082 w 1167625"/>
                <a:gd name="connsiteY1067" fmla="*/ 370921 h 590372"/>
                <a:gd name="connsiteX1068" fmla="*/ 893082 w 1167625"/>
                <a:gd name="connsiteY1068" fmla="*/ 370921 h 590372"/>
                <a:gd name="connsiteX1069" fmla="*/ 892109 w 1167625"/>
                <a:gd name="connsiteY1069" fmla="*/ 369828 h 590372"/>
                <a:gd name="connsiteX1070" fmla="*/ 892399 w 1167625"/>
                <a:gd name="connsiteY1070" fmla="*/ 367369 h 590372"/>
                <a:gd name="connsiteX1071" fmla="*/ 890146 w 1167625"/>
                <a:gd name="connsiteY1071" fmla="*/ 365413 h 590372"/>
                <a:gd name="connsiteX1072" fmla="*/ 890146 w 1167625"/>
                <a:gd name="connsiteY1072" fmla="*/ 365413 h 590372"/>
                <a:gd name="connsiteX1073" fmla="*/ 890146 w 1167625"/>
                <a:gd name="connsiteY1073" fmla="*/ 365413 h 590372"/>
                <a:gd name="connsiteX1074" fmla="*/ 887894 w 1167625"/>
                <a:gd name="connsiteY1074" fmla="*/ 367369 h 590372"/>
                <a:gd name="connsiteX1075" fmla="*/ 888182 w 1167625"/>
                <a:gd name="connsiteY1075" fmla="*/ 369828 h 590372"/>
                <a:gd name="connsiteX1076" fmla="*/ 887210 w 1167625"/>
                <a:gd name="connsiteY1076" fmla="*/ 370921 h 590372"/>
                <a:gd name="connsiteX1077" fmla="*/ 887210 w 1167625"/>
                <a:gd name="connsiteY1077" fmla="*/ 370921 h 590372"/>
                <a:gd name="connsiteX1078" fmla="*/ 886238 w 1167625"/>
                <a:gd name="connsiteY1078" fmla="*/ 369828 h 590372"/>
                <a:gd name="connsiteX1079" fmla="*/ 886528 w 1167625"/>
                <a:gd name="connsiteY1079" fmla="*/ 367369 h 590372"/>
                <a:gd name="connsiteX1080" fmla="*/ 884275 w 1167625"/>
                <a:gd name="connsiteY1080" fmla="*/ 365413 h 590372"/>
                <a:gd name="connsiteX1081" fmla="*/ 884275 w 1167625"/>
                <a:gd name="connsiteY1081" fmla="*/ 365413 h 590372"/>
                <a:gd name="connsiteX1082" fmla="*/ 884275 w 1167625"/>
                <a:gd name="connsiteY1082" fmla="*/ 365413 h 590372"/>
                <a:gd name="connsiteX1083" fmla="*/ 882023 w 1167625"/>
                <a:gd name="connsiteY1083" fmla="*/ 367369 h 590372"/>
                <a:gd name="connsiteX1084" fmla="*/ 882311 w 1167625"/>
                <a:gd name="connsiteY1084" fmla="*/ 369828 h 590372"/>
                <a:gd name="connsiteX1085" fmla="*/ 881339 w 1167625"/>
                <a:gd name="connsiteY1085" fmla="*/ 370921 h 590372"/>
                <a:gd name="connsiteX1086" fmla="*/ 881339 w 1167625"/>
                <a:gd name="connsiteY1086" fmla="*/ 370921 h 590372"/>
                <a:gd name="connsiteX1087" fmla="*/ 880367 w 1167625"/>
                <a:gd name="connsiteY1087" fmla="*/ 369828 h 590372"/>
                <a:gd name="connsiteX1088" fmla="*/ 880657 w 1167625"/>
                <a:gd name="connsiteY1088" fmla="*/ 367369 h 590372"/>
                <a:gd name="connsiteX1089" fmla="*/ 878404 w 1167625"/>
                <a:gd name="connsiteY1089" fmla="*/ 365413 h 590372"/>
                <a:gd name="connsiteX1090" fmla="*/ 878404 w 1167625"/>
                <a:gd name="connsiteY1090" fmla="*/ 365413 h 590372"/>
                <a:gd name="connsiteX1091" fmla="*/ 878404 w 1167625"/>
                <a:gd name="connsiteY1091" fmla="*/ 365413 h 590372"/>
                <a:gd name="connsiteX1092" fmla="*/ 876152 w 1167625"/>
                <a:gd name="connsiteY1092" fmla="*/ 367369 h 590372"/>
                <a:gd name="connsiteX1093" fmla="*/ 876440 w 1167625"/>
                <a:gd name="connsiteY1093" fmla="*/ 369828 h 590372"/>
                <a:gd name="connsiteX1094" fmla="*/ 875468 w 1167625"/>
                <a:gd name="connsiteY1094" fmla="*/ 370921 h 590372"/>
                <a:gd name="connsiteX1095" fmla="*/ 875468 w 1167625"/>
                <a:gd name="connsiteY1095" fmla="*/ 370921 h 590372"/>
                <a:gd name="connsiteX1096" fmla="*/ 874496 w 1167625"/>
                <a:gd name="connsiteY1096" fmla="*/ 369828 h 590372"/>
                <a:gd name="connsiteX1097" fmla="*/ 874786 w 1167625"/>
                <a:gd name="connsiteY1097" fmla="*/ 367369 h 590372"/>
                <a:gd name="connsiteX1098" fmla="*/ 872534 w 1167625"/>
                <a:gd name="connsiteY1098" fmla="*/ 365413 h 590372"/>
                <a:gd name="connsiteX1099" fmla="*/ 872534 w 1167625"/>
                <a:gd name="connsiteY1099" fmla="*/ 365413 h 590372"/>
                <a:gd name="connsiteX1100" fmla="*/ 872534 w 1167625"/>
                <a:gd name="connsiteY1100" fmla="*/ 365413 h 590372"/>
                <a:gd name="connsiteX1101" fmla="*/ 870281 w 1167625"/>
                <a:gd name="connsiteY1101" fmla="*/ 367369 h 590372"/>
                <a:gd name="connsiteX1102" fmla="*/ 870570 w 1167625"/>
                <a:gd name="connsiteY1102" fmla="*/ 369828 h 590372"/>
                <a:gd name="connsiteX1103" fmla="*/ 869597 w 1167625"/>
                <a:gd name="connsiteY1103" fmla="*/ 370921 h 590372"/>
                <a:gd name="connsiteX1104" fmla="*/ 869597 w 1167625"/>
                <a:gd name="connsiteY1104" fmla="*/ 370921 h 590372"/>
                <a:gd name="connsiteX1105" fmla="*/ 868625 w 1167625"/>
                <a:gd name="connsiteY1105" fmla="*/ 369828 h 590372"/>
                <a:gd name="connsiteX1106" fmla="*/ 868914 w 1167625"/>
                <a:gd name="connsiteY1106" fmla="*/ 367369 h 590372"/>
                <a:gd name="connsiteX1107" fmla="*/ 866661 w 1167625"/>
                <a:gd name="connsiteY1107" fmla="*/ 365413 h 590372"/>
                <a:gd name="connsiteX1108" fmla="*/ 866661 w 1167625"/>
                <a:gd name="connsiteY1108" fmla="*/ 365413 h 590372"/>
                <a:gd name="connsiteX1109" fmla="*/ 866661 w 1167625"/>
                <a:gd name="connsiteY1109" fmla="*/ 365413 h 590372"/>
                <a:gd name="connsiteX1110" fmla="*/ 864409 w 1167625"/>
                <a:gd name="connsiteY1110" fmla="*/ 367369 h 590372"/>
                <a:gd name="connsiteX1111" fmla="*/ 864623 w 1167625"/>
                <a:gd name="connsiteY1111" fmla="*/ 369185 h 590372"/>
                <a:gd name="connsiteX1112" fmla="*/ 863078 w 1167625"/>
                <a:gd name="connsiteY1112" fmla="*/ 370921 h 590372"/>
                <a:gd name="connsiteX1113" fmla="*/ 863078 w 1167625"/>
                <a:gd name="connsiteY1113" fmla="*/ 370921 h 590372"/>
                <a:gd name="connsiteX1114" fmla="*/ 861525 w 1167625"/>
                <a:gd name="connsiteY1114" fmla="*/ 369366 h 590372"/>
                <a:gd name="connsiteX1115" fmla="*/ 861525 w 1167625"/>
                <a:gd name="connsiteY1115" fmla="*/ 365233 h 590372"/>
                <a:gd name="connsiteX1116" fmla="*/ 860607 w 1167625"/>
                <a:gd name="connsiteY1116" fmla="*/ 364315 h 590372"/>
                <a:gd name="connsiteX1117" fmla="*/ 860607 w 1167625"/>
                <a:gd name="connsiteY1117" fmla="*/ 364315 h 590372"/>
                <a:gd name="connsiteX1118" fmla="*/ 859690 w 1167625"/>
                <a:gd name="connsiteY1118" fmla="*/ 363398 h 590372"/>
                <a:gd name="connsiteX1119" fmla="*/ 859690 w 1167625"/>
                <a:gd name="connsiteY1119" fmla="*/ 359362 h 590372"/>
                <a:gd name="connsiteX1120" fmla="*/ 859873 w 1167625"/>
                <a:gd name="connsiteY1120" fmla="*/ 359179 h 590372"/>
                <a:gd name="connsiteX1121" fmla="*/ 859873 w 1167625"/>
                <a:gd name="connsiteY1121" fmla="*/ 359179 h 590372"/>
                <a:gd name="connsiteX1122" fmla="*/ 860057 w 1167625"/>
                <a:gd name="connsiteY1122" fmla="*/ 358995 h 590372"/>
                <a:gd name="connsiteX1123" fmla="*/ 860057 w 1167625"/>
                <a:gd name="connsiteY1123" fmla="*/ 356059 h 590372"/>
                <a:gd name="connsiteX1124" fmla="*/ 859506 w 1167625"/>
                <a:gd name="connsiteY1124" fmla="*/ 355509 h 590372"/>
                <a:gd name="connsiteX1125" fmla="*/ 859506 w 1167625"/>
                <a:gd name="connsiteY1125" fmla="*/ 355509 h 590372"/>
                <a:gd name="connsiteX1126" fmla="*/ 858956 w 1167625"/>
                <a:gd name="connsiteY1126" fmla="*/ 354958 h 590372"/>
                <a:gd name="connsiteX1127" fmla="*/ 858956 w 1167625"/>
                <a:gd name="connsiteY1127" fmla="*/ 354214 h 590372"/>
                <a:gd name="connsiteX1128" fmla="*/ 858910 w 1167625"/>
                <a:gd name="connsiteY1128" fmla="*/ 353875 h 590372"/>
                <a:gd name="connsiteX1129" fmla="*/ 855763 w 1167625"/>
                <a:gd name="connsiteY1129" fmla="*/ 342333 h 590372"/>
                <a:gd name="connsiteX1130" fmla="*/ 856070 w 1167625"/>
                <a:gd name="connsiteY1130" fmla="*/ 341932 h 590372"/>
                <a:gd name="connsiteX1131" fmla="*/ 856070 w 1167625"/>
                <a:gd name="connsiteY1131" fmla="*/ 341932 h 590372"/>
                <a:gd name="connsiteX1132" fmla="*/ 856388 w 1167625"/>
                <a:gd name="connsiteY1132" fmla="*/ 341614 h 590372"/>
                <a:gd name="connsiteX1133" fmla="*/ 856388 w 1167625"/>
                <a:gd name="connsiteY1133" fmla="*/ 340831 h 590372"/>
                <a:gd name="connsiteX1134" fmla="*/ 856020 w 1167625"/>
                <a:gd name="connsiteY1134" fmla="*/ 340464 h 590372"/>
                <a:gd name="connsiteX1135" fmla="*/ 856020 w 1167625"/>
                <a:gd name="connsiteY1135" fmla="*/ 340464 h 590372"/>
                <a:gd name="connsiteX1136" fmla="*/ 855654 w 1167625"/>
                <a:gd name="connsiteY1136" fmla="*/ 340098 h 590372"/>
                <a:gd name="connsiteX1137" fmla="*/ 855654 w 1167625"/>
                <a:gd name="connsiteY1137" fmla="*/ 331291 h 590372"/>
                <a:gd name="connsiteX1138" fmla="*/ 856020 w 1167625"/>
                <a:gd name="connsiteY1138" fmla="*/ 330923 h 590372"/>
                <a:gd name="connsiteX1139" fmla="*/ 856020 w 1167625"/>
                <a:gd name="connsiteY1139" fmla="*/ 330923 h 590372"/>
                <a:gd name="connsiteX1140" fmla="*/ 856388 w 1167625"/>
                <a:gd name="connsiteY1140" fmla="*/ 330556 h 590372"/>
                <a:gd name="connsiteX1141" fmla="*/ 856388 w 1167625"/>
                <a:gd name="connsiteY1141" fmla="*/ 330190 h 590372"/>
                <a:gd name="connsiteX1142" fmla="*/ 855654 w 1167625"/>
                <a:gd name="connsiteY1142" fmla="*/ 329455 h 590372"/>
                <a:gd name="connsiteX1143" fmla="*/ 854665 w 1167625"/>
                <a:gd name="connsiteY1143" fmla="*/ 329455 h 590372"/>
                <a:gd name="connsiteX1144" fmla="*/ 853043 w 1167625"/>
                <a:gd name="connsiteY1144" fmla="*/ 328313 h 590372"/>
                <a:gd name="connsiteX1145" fmla="*/ 852714 w 1167625"/>
                <a:gd name="connsiteY1145" fmla="*/ 327390 h 590372"/>
                <a:gd name="connsiteX1146" fmla="*/ 846851 w 1167625"/>
                <a:gd name="connsiteY1146" fmla="*/ 327390 h 590372"/>
                <a:gd name="connsiteX1147" fmla="*/ 846522 w 1167625"/>
                <a:gd name="connsiteY1147" fmla="*/ 328313 h 590372"/>
                <a:gd name="connsiteX1148" fmla="*/ 844899 w 1167625"/>
                <a:gd name="connsiteY1148" fmla="*/ 329455 h 590372"/>
                <a:gd name="connsiteX1149" fmla="*/ 843911 w 1167625"/>
                <a:gd name="connsiteY1149" fmla="*/ 329455 h 590372"/>
                <a:gd name="connsiteX1150" fmla="*/ 843178 w 1167625"/>
                <a:gd name="connsiteY1150" fmla="*/ 330190 h 590372"/>
                <a:gd name="connsiteX1151" fmla="*/ 843178 w 1167625"/>
                <a:gd name="connsiteY1151" fmla="*/ 330556 h 590372"/>
                <a:gd name="connsiteX1152" fmla="*/ 843545 w 1167625"/>
                <a:gd name="connsiteY1152" fmla="*/ 330923 h 590372"/>
                <a:gd name="connsiteX1153" fmla="*/ 843545 w 1167625"/>
                <a:gd name="connsiteY1153" fmla="*/ 330923 h 590372"/>
                <a:gd name="connsiteX1154" fmla="*/ 843911 w 1167625"/>
                <a:gd name="connsiteY1154" fmla="*/ 331291 h 590372"/>
                <a:gd name="connsiteX1155" fmla="*/ 843911 w 1167625"/>
                <a:gd name="connsiteY1155" fmla="*/ 340098 h 590372"/>
                <a:gd name="connsiteX1156" fmla="*/ 843545 w 1167625"/>
                <a:gd name="connsiteY1156" fmla="*/ 340464 h 590372"/>
                <a:gd name="connsiteX1157" fmla="*/ 843545 w 1167625"/>
                <a:gd name="connsiteY1157" fmla="*/ 340464 h 590372"/>
                <a:gd name="connsiteX1158" fmla="*/ 843178 w 1167625"/>
                <a:gd name="connsiteY1158" fmla="*/ 340831 h 590372"/>
                <a:gd name="connsiteX1159" fmla="*/ 843178 w 1167625"/>
                <a:gd name="connsiteY1159" fmla="*/ 341614 h 590372"/>
                <a:gd name="connsiteX1160" fmla="*/ 843495 w 1167625"/>
                <a:gd name="connsiteY1160" fmla="*/ 341932 h 590372"/>
                <a:gd name="connsiteX1161" fmla="*/ 843495 w 1167625"/>
                <a:gd name="connsiteY1161" fmla="*/ 341932 h 590372"/>
                <a:gd name="connsiteX1162" fmla="*/ 843802 w 1167625"/>
                <a:gd name="connsiteY1162" fmla="*/ 342333 h 590372"/>
                <a:gd name="connsiteX1163" fmla="*/ 840655 w 1167625"/>
                <a:gd name="connsiteY1163" fmla="*/ 353875 h 590372"/>
                <a:gd name="connsiteX1164" fmla="*/ 840609 w 1167625"/>
                <a:gd name="connsiteY1164" fmla="*/ 354214 h 590372"/>
                <a:gd name="connsiteX1165" fmla="*/ 840609 w 1167625"/>
                <a:gd name="connsiteY1165" fmla="*/ 354958 h 590372"/>
                <a:gd name="connsiteX1166" fmla="*/ 840058 w 1167625"/>
                <a:gd name="connsiteY1166" fmla="*/ 355509 h 590372"/>
                <a:gd name="connsiteX1167" fmla="*/ 840058 w 1167625"/>
                <a:gd name="connsiteY1167" fmla="*/ 355509 h 590372"/>
                <a:gd name="connsiteX1168" fmla="*/ 839508 w 1167625"/>
                <a:gd name="connsiteY1168" fmla="*/ 356059 h 590372"/>
                <a:gd name="connsiteX1169" fmla="*/ 839508 w 1167625"/>
                <a:gd name="connsiteY1169" fmla="*/ 357894 h 590372"/>
                <a:gd name="connsiteX1170" fmla="*/ 839692 w 1167625"/>
                <a:gd name="connsiteY1170" fmla="*/ 358078 h 590372"/>
                <a:gd name="connsiteX1171" fmla="*/ 839692 w 1167625"/>
                <a:gd name="connsiteY1171" fmla="*/ 358078 h 590372"/>
                <a:gd name="connsiteX1172" fmla="*/ 839875 w 1167625"/>
                <a:gd name="connsiteY1172" fmla="*/ 358260 h 590372"/>
                <a:gd name="connsiteX1173" fmla="*/ 839875 w 1167625"/>
                <a:gd name="connsiteY1173" fmla="*/ 362297 h 590372"/>
                <a:gd name="connsiteX1174" fmla="*/ 838957 w 1167625"/>
                <a:gd name="connsiteY1174" fmla="*/ 363214 h 590372"/>
                <a:gd name="connsiteX1175" fmla="*/ 838957 w 1167625"/>
                <a:gd name="connsiteY1175" fmla="*/ 363214 h 590372"/>
                <a:gd name="connsiteX1176" fmla="*/ 838040 w 1167625"/>
                <a:gd name="connsiteY1176" fmla="*/ 364133 h 590372"/>
                <a:gd name="connsiteX1177" fmla="*/ 838040 w 1167625"/>
                <a:gd name="connsiteY1177" fmla="*/ 388533 h 590372"/>
                <a:gd name="connsiteX1178" fmla="*/ 835471 w 1167625"/>
                <a:gd name="connsiteY1178" fmla="*/ 391102 h 590372"/>
                <a:gd name="connsiteX1179" fmla="*/ 833637 w 1167625"/>
                <a:gd name="connsiteY1179" fmla="*/ 391102 h 590372"/>
                <a:gd name="connsiteX1180" fmla="*/ 832903 w 1167625"/>
                <a:gd name="connsiteY1180" fmla="*/ 391837 h 590372"/>
                <a:gd name="connsiteX1181" fmla="*/ 832903 w 1167625"/>
                <a:gd name="connsiteY1181" fmla="*/ 391837 h 590372"/>
                <a:gd name="connsiteX1182" fmla="*/ 832169 w 1167625"/>
                <a:gd name="connsiteY1182" fmla="*/ 392570 h 590372"/>
                <a:gd name="connsiteX1183" fmla="*/ 831618 w 1167625"/>
                <a:gd name="connsiteY1183" fmla="*/ 392570 h 590372"/>
                <a:gd name="connsiteX1184" fmla="*/ 830334 w 1167625"/>
                <a:gd name="connsiteY1184" fmla="*/ 391286 h 590372"/>
                <a:gd name="connsiteX1185" fmla="*/ 830334 w 1167625"/>
                <a:gd name="connsiteY1185" fmla="*/ 389634 h 590372"/>
                <a:gd name="connsiteX1186" fmla="*/ 828500 w 1167625"/>
                <a:gd name="connsiteY1186" fmla="*/ 387800 h 590372"/>
                <a:gd name="connsiteX1187" fmla="*/ 828500 w 1167625"/>
                <a:gd name="connsiteY1187" fmla="*/ 387800 h 590372"/>
                <a:gd name="connsiteX1188" fmla="*/ 826666 w 1167625"/>
                <a:gd name="connsiteY1188" fmla="*/ 389634 h 590372"/>
                <a:gd name="connsiteX1189" fmla="*/ 826666 w 1167625"/>
                <a:gd name="connsiteY1189" fmla="*/ 392754 h 590372"/>
                <a:gd name="connsiteX1190" fmla="*/ 824279 w 1167625"/>
                <a:gd name="connsiteY1190" fmla="*/ 395139 h 590372"/>
                <a:gd name="connsiteX1191" fmla="*/ 824279 w 1167625"/>
                <a:gd name="connsiteY1191" fmla="*/ 395139 h 590372"/>
                <a:gd name="connsiteX1192" fmla="*/ 821894 w 1167625"/>
                <a:gd name="connsiteY1192" fmla="*/ 397524 h 590372"/>
                <a:gd name="connsiteX1193" fmla="*/ 821894 w 1167625"/>
                <a:gd name="connsiteY1193" fmla="*/ 405596 h 590372"/>
                <a:gd name="connsiteX1194" fmla="*/ 818776 w 1167625"/>
                <a:gd name="connsiteY1194" fmla="*/ 408716 h 590372"/>
                <a:gd name="connsiteX1195" fmla="*/ 818776 w 1167625"/>
                <a:gd name="connsiteY1195" fmla="*/ 408716 h 590372"/>
                <a:gd name="connsiteX1196" fmla="*/ 815657 w 1167625"/>
                <a:gd name="connsiteY1196" fmla="*/ 405596 h 590372"/>
                <a:gd name="connsiteX1197" fmla="*/ 815657 w 1167625"/>
                <a:gd name="connsiteY1197" fmla="*/ 392020 h 590372"/>
                <a:gd name="connsiteX1198" fmla="*/ 809602 w 1167625"/>
                <a:gd name="connsiteY1198" fmla="*/ 385966 h 590372"/>
                <a:gd name="connsiteX1199" fmla="*/ 805933 w 1167625"/>
                <a:gd name="connsiteY1199" fmla="*/ 385966 h 590372"/>
                <a:gd name="connsiteX1200" fmla="*/ 803548 w 1167625"/>
                <a:gd name="connsiteY1200" fmla="*/ 388351 h 590372"/>
                <a:gd name="connsiteX1201" fmla="*/ 803548 w 1167625"/>
                <a:gd name="connsiteY1201" fmla="*/ 389084 h 590372"/>
                <a:gd name="connsiteX1202" fmla="*/ 801896 w 1167625"/>
                <a:gd name="connsiteY1202" fmla="*/ 390736 h 590372"/>
                <a:gd name="connsiteX1203" fmla="*/ 801896 w 1167625"/>
                <a:gd name="connsiteY1203" fmla="*/ 390736 h 590372"/>
                <a:gd name="connsiteX1204" fmla="*/ 800244 w 1167625"/>
                <a:gd name="connsiteY1204" fmla="*/ 389084 h 590372"/>
                <a:gd name="connsiteX1205" fmla="*/ 800244 w 1167625"/>
                <a:gd name="connsiteY1205" fmla="*/ 389084 h 590372"/>
                <a:gd name="connsiteX1206" fmla="*/ 798594 w 1167625"/>
                <a:gd name="connsiteY1206" fmla="*/ 387433 h 590372"/>
                <a:gd name="connsiteX1207" fmla="*/ 793273 w 1167625"/>
                <a:gd name="connsiteY1207" fmla="*/ 387433 h 590372"/>
                <a:gd name="connsiteX1208" fmla="*/ 786301 w 1167625"/>
                <a:gd name="connsiteY1208" fmla="*/ 380461 h 590372"/>
                <a:gd name="connsiteX1209" fmla="*/ 786301 w 1167625"/>
                <a:gd name="connsiteY1209" fmla="*/ 368424 h 590372"/>
                <a:gd name="connsiteX1210" fmla="*/ 783294 w 1167625"/>
                <a:gd name="connsiteY1210" fmla="*/ 365417 h 590372"/>
                <a:gd name="connsiteX1211" fmla="*/ 783294 w 1167625"/>
                <a:gd name="connsiteY1211" fmla="*/ 365417 h 590372"/>
                <a:gd name="connsiteX1212" fmla="*/ 780290 w 1167625"/>
                <a:gd name="connsiteY1212" fmla="*/ 362556 h 590372"/>
                <a:gd name="connsiteX1213" fmla="*/ 772776 w 1167625"/>
                <a:gd name="connsiteY1213" fmla="*/ 209071 h 590372"/>
                <a:gd name="connsiteX1214" fmla="*/ 771651 w 1167625"/>
                <a:gd name="connsiteY1214" fmla="*/ 207997 h 590372"/>
                <a:gd name="connsiteX1215" fmla="*/ 770890 w 1167625"/>
                <a:gd name="connsiteY1215" fmla="*/ 207997 h 590372"/>
                <a:gd name="connsiteX1216" fmla="*/ 770522 w 1167625"/>
                <a:gd name="connsiteY1216" fmla="*/ 207630 h 590372"/>
                <a:gd name="connsiteX1217" fmla="*/ 770522 w 1167625"/>
                <a:gd name="connsiteY1217" fmla="*/ 207630 h 590372"/>
                <a:gd name="connsiteX1218" fmla="*/ 770155 w 1167625"/>
                <a:gd name="connsiteY1218" fmla="*/ 207264 h 590372"/>
                <a:gd name="connsiteX1219" fmla="*/ 769238 w 1167625"/>
                <a:gd name="connsiteY1219" fmla="*/ 207264 h 590372"/>
                <a:gd name="connsiteX1220" fmla="*/ 767954 w 1167625"/>
                <a:gd name="connsiteY1220" fmla="*/ 205980 h 590372"/>
                <a:gd name="connsiteX1221" fmla="*/ 767954 w 1167625"/>
                <a:gd name="connsiteY1221" fmla="*/ 205429 h 590372"/>
                <a:gd name="connsiteX1222" fmla="*/ 766120 w 1167625"/>
                <a:gd name="connsiteY1222" fmla="*/ 203595 h 590372"/>
                <a:gd name="connsiteX1223" fmla="*/ 763807 w 1167625"/>
                <a:gd name="connsiteY1223" fmla="*/ 203595 h 590372"/>
                <a:gd name="connsiteX1224" fmla="*/ 759678 w 1167625"/>
                <a:gd name="connsiteY1224" fmla="*/ 200080 h 590372"/>
                <a:gd name="connsiteX1225" fmla="*/ 755478 w 1167625"/>
                <a:gd name="connsiteY1225" fmla="*/ 188182 h 590372"/>
                <a:gd name="connsiteX1226" fmla="*/ 755478 w 1167625"/>
                <a:gd name="connsiteY1226" fmla="*/ 188182 h 590372"/>
                <a:gd name="connsiteX1227" fmla="*/ 751816 w 1167625"/>
                <a:gd name="connsiteY1227" fmla="*/ 189650 h 590372"/>
                <a:gd name="connsiteX1228" fmla="*/ 720611 w 1167625"/>
                <a:gd name="connsiteY1228" fmla="*/ 189650 h 590372"/>
                <a:gd name="connsiteX1229" fmla="*/ 716948 w 1167625"/>
                <a:gd name="connsiteY1229" fmla="*/ 188182 h 590372"/>
                <a:gd name="connsiteX1230" fmla="*/ 716948 w 1167625"/>
                <a:gd name="connsiteY1230" fmla="*/ 188182 h 590372"/>
                <a:gd name="connsiteX1231" fmla="*/ 709243 w 1167625"/>
                <a:gd name="connsiteY1231" fmla="*/ 263406 h 590372"/>
                <a:gd name="connsiteX1232" fmla="*/ 709834 w 1167625"/>
                <a:gd name="connsiteY1232" fmla="*/ 293058 h 590372"/>
                <a:gd name="connsiteX1233" fmla="*/ 705871 w 1167625"/>
                <a:gd name="connsiteY1233" fmla="*/ 296969 h 590372"/>
                <a:gd name="connsiteX1234" fmla="*/ 705871 w 1167625"/>
                <a:gd name="connsiteY1234" fmla="*/ 296969 h 590372"/>
                <a:gd name="connsiteX1235" fmla="*/ 702272 w 1167625"/>
                <a:gd name="connsiteY1235" fmla="*/ 293193 h 590372"/>
                <a:gd name="connsiteX1236" fmla="*/ 702272 w 1167625"/>
                <a:gd name="connsiteY1236" fmla="*/ 270011 h 590372"/>
                <a:gd name="connsiteX1237" fmla="*/ 703005 w 1167625"/>
                <a:gd name="connsiteY1237" fmla="*/ 269277 h 590372"/>
                <a:gd name="connsiteX1238" fmla="*/ 703005 w 1167625"/>
                <a:gd name="connsiteY1238" fmla="*/ 269277 h 590372"/>
                <a:gd name="connsiteX1239" fmla="*/ 703738 w 1167625"/>
                <a:gd name="connsiteY1239" fmla="*/ 268543 h 590372"/>
                <a:gd name="connsiteX1240" fmla="*/ 703738 w 1167625"/>
                <a:gd name="connsiteY1240" fmla="*/ 218639 h 590372"/>
                <a:gd name="connsiteX1241" fmla="*/ 703005 w 1167625"/>
                <a:gd name="connsiteY1241" fmla="*/ 217905 h 590372"/>
                <a:gd name="connsiteX1242" fmla="*/ 703005 w 1167625"/>
                <a:gd name="connsiteY1242" fmla="*/ 217905 h 590372"/>
                <a:gd name="connsiteX1243" fmla="*/ 702272 w 1167625"/>
                <a:gd name="connsiteY1243" fmla="*/ 217170 h 590372"/>
                <a:gd name="connsiteX1244" fmla="*/ 702272 w 1167625"/>
                <a:gd name="connsiteY1244" fmla="*/ 181578 h 590372"/>
                <a:gd name="connsiteX1245" fmla="*/ 703005 w 1167625"/>
                <a:gd name="connsiteY1245" fmla="*/ 180843 h 590372"/>
                <a:gd name="connsiteX1246" fmla="*/ 703005 w 1167625"/>
                <a:gd name="connsiteY1246" fmla="*/ 180843 h 590372"/>
                <a:gd name="connsiteX1247" fmla="*/ 703738 w 1167625"/>
                <a:gd name="connsiteY1247" fmla="*/ 180110 h 590372"/>
                <a:gd name="connsiteX1248" fmla="*/ 703738 w 1167625"/>
                <a:gd name="connsiteY1248" fmla="*/ 138461 h 590372"/>
                <a:gd name="connsiteX1249" fmla="*/ 699152 w 1167625"/>
                <a:gd name="connsiteY1249" fmla="*/ 133875 h 590372"/>
                <a:gd name="connsiteX1250" fmla="*/ 697134 w 1167625"/>
                <a:gd name="connsiteY1250" fmla="*/ 133875 h 590372"/>
                <a:gd name="connsiteX1251" fmla="*/ 694565 w 1167625"/>
                <a:gd name="connsiteY1251" fmla="*/ 131306 h 590372"/>
                <a:gd name="connsiteX1252" fmla="*/ 694565 w 1167625"/>
                <a:gd name="connsiteY1252" fmla="*/ 131306 h 590372"/>
                <a:gd name="connsiteX1253" fmla="*/ 691996 w 1167625"/>
                <a:gd name="connsiteY1253" fmla="*/ 128737 h 590372"/>
                <a:gd name="connsiteX1254" fmla="*/ 680988 w 1167625"/>
                <a:gd name="connsiteY1254" fmla="*/ 128737 h 590372"/>
                <a:gd name="connsiteX1255" fmla="*/ 678419 w 1167625"/>
                <a:gd name="connsiteY1255" fmla="*/ 131306 h 590372"/>
                <a:gd name="connsiteX1256" fmla="*/ 678419 w 1167625"/>
                <a:gd name="connsiteY1256" fmla="*/ 132407 h 590372"/>
                <a:gd name="connsiteX1257" fmla="*/ 676952 w 1167625"/>
                <a:gd name="connsiteY1257" fmla="*/ 133875 h 590372"/>
                <a:gd name="connsiteX1258" fmla="*/ 676952 w 1167625"/>
                <a:gd name="connsiteY1258" fmla="*/ 133875 h 590372"/>
                <a:gd name="connsiteX1259" fmla="*/ 675484 w 1167625"/>
                <a:gd name="connsiteY1259" fmla="*/ 135342 h 590372"/>
                <a:gd name="connsiteX1260" fmla="*/ 675484 w 1167625"/>
                <a:gd name="connsiteY1260" fmla="*/ 292578 h 590372"/>
                <a:gd name="connsiteX1261" fmla="*/ 674027 w 1167625"/>
                <a:gd name="connsiteY1261" fmla="*/ 295007 h 590372"/>
                <a:gd name="connsiteX1262" fmla="*/ 674027 w 1167625"/>
                <a:gd name="connsiteY1262" fmla="*/ 295007 h 590372"/>
                <a:gd name="connsiteX1263" fmla="*/ 669979 w 1167625"/>
                <a:gd name="connsiteY1263" fmla="*/ 292578 h 590372"/>
                <a:gd name="connsiteX1264" fmla="*/ 669979 w 1167625"/>
                <a:gd name="connsiteY1264" fmla="*/ 285423 h 590372"/>
                <a:gd name="connsiteX1265" fmla="*/ 670714 w 1167625"/>
                <a:gd name="connsiteY1265" fmla="*/ 284688 h 590372"/>
                <a:gd name="connsiteX1266" fmla="*/ 670714 w 1167625"/>
                <a:gd name="connsiteY1266" fmla="*/ 284688 h 590372"/>
                <a:gd name="connsiteX1267" fmla="*/ 671448 w 1167625"/>
                <a:gd name="connsiteY1267" fmla="*/ 283955 h 590372"/>
                <a:gd name="connsiteX1268" fmla="*/ 671448 w 1167625"/>
                <a:gd name="connsiteY1268" fmla="*/ 230564 h 590372"/>
                <a:gd name="connsiteX1269" fmla="*/ 669796 w 1167625"/>
                <a:gd name="connsiteY1269" fmla="*/ 228914 h 590372"/>
                <a:gd name="connsiteX1270" fmla="*/ 669796 w 1167625"/>
                <a:gd name="connsiteY1270" fmla="*/ 228914 h 590372"/>
                <a:gd name="connsiteX1271" fmla="*/ 668145 w 1167625"/>
                <a:gd name="connsiteY1271" fmla="*/ 227262 h 590372"/>
                <a:gd name="connsiteX1272" fmla="*/ 668145 w 1167625"/>
                <a:gd name="connsiteY1272" fmla="*/ 182127 h 590372"/>
                <a:gd name="connsiteX1273" fmla="*/ 668695 w 1167625"/>
                <a:gd name="connsiteY1273" fmla="*/ 181578 h 590372"/>
                <a:gd name="connsiteX1274" fmla="*/ 668695 w 1167625"/>
                <a:gd name="connsiteY1274" fmla="*/ 181578 h 590372"/>
                <a:gd name="connsiteX1275" fmla="*/ 669246 w 1167625"/>
                <a:gd name="connsiteY1275" fmla="*/ 181027 h 590372"/>
                <a:gd name="connsiteX1276" fmla="*/ 669246 w 1167625"/>
                <a:gd name="connsiteY1276" fmla="*/ 126536 h 590372"/>
                <a:gd name="connsiteX1277" fmla="*/ 664843 w 1167625"/>
                <a:gd name="connsiteY1277" fmla="*/ 122132 h 590372"/>
                <a:gd name="connsiteX1278" fmla="*/ 663375 w 1167625"/>
                <a:gd name="connsiteY1278" fmla="*/ 122132 h 590372"/>
                <a:gd name="connsiteX1279" fmla="*/ 660439 w 1167625"/>
                <a:gd name="connsiteY1279" fmla="*/ 119197 h 590372"/>
                <a:gd name="connsiteX1280" fmla="*/ 660439 w 1167625"/>
                <a:gd name="connsiteY1280" fmla="*/ 119197 h 590372"/>
                <a:gd name="connsiteX1281" fmla="*/ 657504 w 1167625"/>
                <a:gd name="connsiteY1281" fmla="*/ 116261 h 590372"/>
                <a:gd name="connsiteX1282" fmla="*/ 645028 w 1167625"/>
                <a:gd name="connsiteY1282" fmla="*/ 116261 h 590372"/>
                <a:gd name="connsiteX1283" fmla="*/ 642092 w 1167625"/>
                <a:gd name="connsiteY1283" fmla="*/ 119197 h 590372"/>
                <a:gd name="connsiteX1284" fmla="*/ 642092 w 1167625"/>
                <a:gd name="connsiteY1284" fmla="*/ 120114 h 590372"/>
                <a:gd name="connsiteX1285" fmla="*/ 640074 w 1167625"/>
                <a:gd name="connsiteY1285" fmla="*/ 122132 h 590372"/>
                <a:gd name="connsiteX1286" fmla="*/ 640074 w 1167625"/>
                <a:gd name="connsiteY1286" fmla="*/ 122132 h 590372"/>
                <a:gd name="connsiteX1287" fmla="*/ 638056 w 1167625"/>
                <a:gd name="connsiteY1287" fmla="*/ 124151 h 590372"/>
                <a:gd name="connsiteX1288" fmla="*/ 638056 w 1167625"/>
                <a:gd name="connsiteY1288" fmla="*/ 179926 h 590372"/>
                <a:gd name="connsiteX1289" fmla="*/ 636772 w 1167625"/>
                <a:gd name="connsiteY1289" fmla="*/ 181210 h 590372"/>
                <a:gd name="connsiteX1290" fmla="*/ 636772 w 1167625"/>
                <a:gd name="connsiteY1290" fmla="*/ 181210 h 590372"/>
                <a:gd name="connsiteX1291" fmla="*/ 635487 w 1167625"/>
                <a:gd name="connsiteY1291" fmla="*/ 182495 h 590372"/>
                <a:gd name="connsiteX1292" fmla="*/ 635487 w 1167625"/>
                <a:gd name="connsiteY1292" fmla="*/ 233500 h 590372"/>
                <a:gd name="connsiteX1293" fmla="*/ 636404 w 1167625"/>
                <a:gd name="connsiteY1293" fmla="*/ 234417 h 590372"/>
                <a:gd name="connsiteX1294" fmla="*/ 636404 w 1167625"/>
                <a:gd name="connsiteY1294" fmla="*/ 234417 h 590372"/>
                <a:gd name="connsiteX1295" fmla="*/ 637321 w 1167625"/>
                <a:gd name="connsiteY1295" fmla="*/ 235334 h 590372"/>
                <a:gd name="connsiteX1296" fmla="*/ 637321 w 1167625"/>
                <a:gd name="connsiteY1296" fmla="*/ 281082 h 590372"/>
                <a:gd name="connsiteX1297" fmla="*/ 636431 w 1167625"/>
                <a:gd name="connsiteY1297" fmla="*/ 282655 h 590372"/>
                <a:gd name="connsiteX1298" fmla="*/ 636431 w 1167625"/>
                <a:gd name="connsiteY1298" fmla="*/ 282655 h 590372"/>
                <a:gd name="connsiteX1299" fmla="*/ 633652 w 1167625"/>
                <a:gd name="connsiteY1299" fmla="*/ 281082 h 590372"/>
                <a:gd name="connsiteX1300" fmla="*/ 633652 w 1167625"/>
                <a:gd name="connsiteY1300" fmla="*/ 250739 h 590372"/>
                <a:gd name="connsiteX1301" fmla="*/ 620560 w 1167625"/>
                <a:gd name="connsiteY1301" fmla="*/ 239833 h 590372"/>
                <a:gd name="connsiteX1302" fmla="*/ 610515 w 1167625"/>
                <a:gd name="connsiteY1302" fmla="*/ 245287 h 590372"/>
                <a:gd name="connsiteX1303" fmla="*/ 606371 w 1167625"/>
                <a:gd name="connsiteY1303" fmla="*/ 253085 h 590372"/>
                <a:gd name="connsiteX1304" fmla="*/ 602119 w 1167625"/>
                <a:gd name="connsiteY1304" fmla="*/ 350057 h 590372"/>
                <a:gd name="connsiteX1305" fmla="*/ 600638 w 1167625"/>
                <a:gd name="connsiteY1305" fmla="*/ 351472 h 590372"/>
                <a:gd name="connsiteX1306" fmla="*/ 600638 w 1167625"/>
                <a:gd name="connsiteY1306" fmla="*/ 351472 h 590372"/>
                <a:gd name="connsiteX1307" fmla="*/ 599160 w 1167625"/>
                <a:gd name="connsiteY1307" fmla="*/ 349994 h 590372"/>
                <a:gd name="connsiteX1308" fmla="*/ 599160 w 1167625"/>
                <a:gd name="connsiteY1308" fmla="*/ 297986 h 590372"/>
                <a:gd name="connsiteX1309" fmla="*/ 598523 w 1167625"/>
                <a:gd name="connsiteY1309" fmla="*/ 295366 h 590372"/>
                <a:gd name="connsiteX1310" fmla="*/ 598523 w 1167625"/>
                <a:gd name="connsiteY1310" fmla="*/ 295366 h 590372"/>
                <a:gd name="connsiteX1311" fmla="*/ 595181 w 1167625"/>
                <a:gd name="connsiteY1311" fmla="*/ 290434 h 590372"/>
                <a:gd name="connsiteX1312" fmla="*/ 592935 w 1167625"/>
                <a:gd name="connsiteY1312" fmla="*/ 287692 h 590372"/>
                <a:gd name="connsiteX1313" fmla="*/ 585950 w 1167625"/>
                <a:gd name="connsiteY1313" fmla="*/ 274896 h 590372"/>
                <a:gd name="connsiteX1314" fmla="*/ 585950 w 1167625"/>
                <a:gd name="connsiteY1314" fmla="*/ 150388 h 590372"/>
                <a:gd name="connsiteX1315" fmla="*/ 584482 w 1167625"/>
                <a:gd name="connsiteY1315" fmla="*/ 148920 h 590372"/>
                <a:gd name="connsiteX1316" fmla="*/ 584482 w 1167625"/>
                <a:gd name="connsiteY1316" fmla="*/ 148920 h 590372"/>
                <a:gd name="connsiteX1317" fmla="*/ 583014 w 1167625"/>
                <a:gd name="connsiteY1317" fmla="*/ 147451 h 590372"/>
                <a:gd name="connsiteX1318" fmla="*/ 583014 w 1167625"/>
                <a:gd name="connsiteY1318" fmla="*/ 145250 h 590372"/>
                <a:gd name="connsiteX1319" fmla="*/ 582280 w 1167625"/>
                <a:gd name="connsiteY1319" fmla="*/ 144516 h 590372"/>
                <a:gd name="connsiteX1320" fmla="*/ 582280 w 1167625"/>
                <a:gd name="connsiteY1320" fmla="*/ 144516 h 590372"/>
                <a:gd name="connsiteX1321" fmla="*/ 581547 w 1167625"/>
                <a:gd name="connsiteY1321" fmla="*/ 143782 h 590372"/>
                <a:gd name="connsiteX1322" fmla="*/ 581547 w 1167625"/>
                <a:gd name="connsiteY1322" fmla="*/ 142017 h 590372"/>
                <a:gd name="connsiteX1323" fmla="*/ 580154 w 1167625"/>
                <a:gd name="connsiteY1323" fmla="*/ 139828 h 590372"/>
                <a:gd name="connsiteX1324" fmla="*/ 576775 w 1167625"/>
                <a:gd name="connsiteY1324" fmla="*/ 138645 h 590372"/>
                <a:gd name="connsiteX1325" fmla="*/ 551090 w 1167625"/>
                <a:gd name="connsiteY1325" fmla="*/ 133875 h 5903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</a:cxnLst>
              <a:rect l="l" t="t" r="r" b="b"/>
              <a:pathLst>
                <a:path w="1167625" h="590372">
                  <a:moveTo>
                    <a:pt x="551090" y="133875"/>
                  </a:moveTo>
                  <a:cubicBezTo>
                    <a:pt x="543725" y="133744"/>
                    <a:pt x="536427" y="135017"/>
                    <a:pt x="529578" y="137601"/>
                  </a:cubicBezTo>
                  <a:cubicBezTo>
                    <a:pt x="525069" y="139302"/>
                    <a:pt x="522468" y="143849"/>
                    <a:pt x="522468" y="148668"/>
                  </a:cubicBezTo>
                  <a:lnTo>
                    <a:pt x="522468" y="356426"/>
                  </a:lnTo>
                  <a:cubicBezTo>
                    <a:pt x="522468" y="357338"/>
                    <a:pt x="521729" y="358078"/>
                    <a:pt x="520817" y="358078"/>
                  </a:cubicBezTo>
                  <a:lnTo>
                    <a:pt x="520817" y="358078"/>
                  </a:lnTo>
                  <a:cubicBezTo>
                    <a:pt x="519905" y="358078"/>
                    <a:pt x="519166" y="357338"/>
                    <a:pt x="519166" y="356426"/>
                  </a:cubicBezTo>
                  <a:lnTo>
                    <a:pt x="519166" y="232225"/>
                  </a:lnTo>
                  <a:cubicBezTo>
                    <a:pt x="519166" y="231004"/>
                    <a:pt x="518176" y="230046"/>
                    <a:pt x="516964" y="230198"/>
                  </a:cubicBezTo>
                  <a:cubicBezTo>
                    <a:pt x="516464" y="230260"/>
                    <a:pt x="515964" y="230323"/>
                    <a:pt x="515466" y="230355"/>
                  </a:cubicBezTo>
                  <a:cubicBezTo>
                    <a:pt x="515078" y="230382"/>
                    <a:pt x="514763" y="230066"/>
                    <a:pt x="514763" y="229677"/>
                  </a:cubicBezTo>
                  <a:lnTo>
                    <a:pt x="514763" y="229677"/>
                  </a:lnTo>
                  <a:cubicBezTo>
                    <a:pt x="514763" y="229267"/>
                    <a:pt x="514408" y="228943"/>
                    <a:pt x="513999" y="228979"/>
                  </a:cubicBezTo>
                  <a:cubicBezTo>
                    <a:pt x="502552" y="229992"/>
                    <a:pt x="493420" y="232175"/>
                    <a:pt x="489787" y="237734"/>
                  </a:cubicBezTo>
                  <a:cubicBezTo>
                    <a:pt x="488903" y="239086"/>
                    <a:pt x="488078" y="240509"/>
                    <a:pt x="487388" y="241970"/>
                  </a:cubicBezTo>
                  <a:cubicBezTo>
                    <a:pt x="486775" y="243268"/>
                    <a:pt x="486469" y="244702"/>
                    <a:pt x="486507" y="246159"/>
                  </a:cubicBezTo>
                  <a:lnTo>
                    <a:pt x="486507" y="362113"/>
                  </a:lnTo>
                  <a:cubicBezTo>
                    <a:pt x="486507" y="363938"/>
                    <a:pt x="485029" y="365417"/>
                    <a:pt x="483205" y="365417"/>
                  </a:cubicBezTo>
                  <a:lnTo>
                    <a:pt x="481737" y="365417"/>
                  </a:lnTo>
                  <a:cubicBezTo>
                    <a:pt x="480724" y="365417"/>
                    <a:pt x="479903" y="366238"/>
                    <a:pt x="479903" y="367251"/>
                  </a:cubicBezTo>
                  <a:lnTo>
                    <a:pt x="479903" y="367251"/>
                  </a:lnTo>
                  <a:cubicBezTo>
                    <a:pt x="479903" y="368264"/>
                    <a:pt x="479082" y="369085"/>
                    <a:pt x="478068" y="369085"/>
                  </a:cubicBezTo>
                  <a:lnTo>
                    <a:pt x="476600" y="369085"/>
                  </a:lnTo>
                  <a:cubicBezTo>
                    <a:pt x="474776" y="369085"/>
                    <a:pt x="473298" y="370565"/>
                    <a:pt x="473298" y="372389"/>
                  </a:cubicBezTo>
                  <a:lnTo>
                    <a:pt x="473298" y="388717"/>
                  </a:lnTo>
                  <a:cubicBezTo>
                    <a:pt x="473298" y="389427"/>
                    <a:pt x="472723" y="390001"/>
                    <a:pt x="472013" y="390001"/>
                  </a:cubicBezTo>
                  <a:lnTo>
                    <a:pt x="472013" y="390001"/>
                  </a:lnTo>
                  <a:cubicBezTo>
                    <a:pt x="471305" y="390001"/>
                    <a:pt x="470729" y="390576"/>
                    <a:pt x="470729" y="391286"/>
                  </a:cubicBezTo>
                  <a:lnTo>
                    <a:pt x="470729" y="395689"/>
                  </a:lnTo>
                  <a:cubicBezTo>
                    <a:pt x="470729" y="395993"/>
                    <a:pt x="470482" y="396240"/>
                    <a:pt x="470179" y="396240"/>
                  </a:cubicBezTo>
                  <a:lnTo>
                    <a:pt x="470179" y="396240"/>
                  </a:lnTo>
                  <a:cubicBezTo>
                    <a:pt x="469875" y="396240"/>
                    <a:pt x="469628" y="396486"/>
                    <a:pt x="469628" y="396791"/>
                  </a:cubicBezTo>
                  <a:lnTo>
                    <a:pt x="469628" y="412935"/>
                  </a:lnTo>
                  <a:cubicBezTo>
                    <a:pt x="469628" y="414658"/>
                    <a:pt x="468232" y="416055"/>
                    <a:pt x="466510" y="416055"/>
                  </a:cubicBezTo>
                  <a:lnTo>
                    <a:pt x="466510" y="416055"/>
                  </a:lnTo>
                  <a:cubicBezTo>
                    <a:pt x="464787" y="416055"/>
                    <a:pt x="463390" y="414658"/>
                    <a:pt x="463390" y="412935"/>
                  </a:cubicBezTo>
                  <a:lnTo>
                    <a:pt x="463390" y="370767"/>
                  </a:lnTo>
                  <a:cubicBezTo>
                    <a:pt x="463390" y="370383"/>
                    <a:pt x="463328" y="370001"/>
                    <a:pt x="463207" y="369636"/>
                  </a:cubicBezTo>
                  <a:lnTo>
                    <a:pt x="463185" y="369572"/>
                  </a:lnTo>
                  <a:cubicBezTo>
                    <a:pt x="463078" y="369250"/>
                    <a:pt x="463024" y="368913"/>
                    <a:pt x="463024" y="368573"/>
                  </a:cubicBezTo>
                  <a:lnTo>
                    <a:pt x="463024" y="365984"/>
                  </a:lnTo>
                  <a:cubicBezTo>
                    <a:pt x="463024" y="365670"/>
                    <a:pt x="462769" y="365417"/>
                    <a:pt x="462456" y="365417"/>
                  </a:cubicBezTo>
                  <a:lnTo>
                    <a:pt x="462456" y="365417"/>
                  </a:lnTo>
                  <a:cubicBezTo>
                    <a:pt x="462157" y="365417"/>
                    <a:pt x="461909" y="365183"/>
                    <a:pt x="461889" y="364884"/>
                  </a:cubicBezTo>
                  <a:lnTo>
                    <a:pt x="461556" y="359545"/>
                  </a:lnTo>
                  <a:lnTo>
                    <a:pt x="461305" y="356536"/>
                  </a:lnTo>
                  <a:cubicBezTo>
                    <a:pt x="461232" y="355652"/>
                    <a:pt x="461923" y="354928"/>
                    <a:pt x="461923" y="354041"/>
                  </a:cubicBezTo>
                  <a:lnTo>
                    <a:pt x="461923" y="354041"/>
                  </a:lnTo>
                  <a:cubicBezTo>
                    <a:pt x="461923" y="353749"/>
                    <a:pt x="461806" y="353469"/>
                    <a:pt x="461600" y="353263"/>
                  </a:cubicBezTo>
                  <a:cubicBezTo>
                    <a:pt x="461393" y="353056"/>
                    <a:pt x="461114" y="352940"/>
                    <a:pt x="460822" y="352940"/>
                  </a:cubicBezTo>
                  <a:cubicBezTo>
                    <a:pt x="460530" y="352940"/>
                    <a:pt x="460250" y="353056"/>
                    <a:pt x="460043" y="353263"/>
                  </a:cubicBezTo>
                  <a:cubicBezTo>
                    <a:pt x="459837" y="353469"/>
                    <a:pt x="459720" y="353749"/>
                    <a:pt x="459720" y="354041"/>
                  </a:cubicBezTo>
                  <a:lnTo>
                    <a:pt x="459720" y="354041"/>
                  </a:lnTo>
                  <a:cubicBezTo>
                    <a:pt x="459720" y="354899"/>
                    <a:pt x="460413" y="355635"/>
                    <a:pt x="460342" y="356491"/>
                  </a:cubicBezTo>
                  <a:lnTo>
                    <a:pt x="460088" y="359545"/>
                  </a:lnTo>
                  <a:lnTo>
                    <a:pt x="459754" y="364884"/>
                  </a:lnTo>
                  <a:cubicBezTo>
                    <a:pt x="459736" y="365183"/>
                    <a:pt x="459487" y="365417"/>
                    <a:pt x="459188" y="365417"/>
                  </a:cubicBezTo>
                  <a:lnTo>
                    <a:pt x="459188" y="365417"/>
                  </a:lnTo>
                  <a:cubicBezTo>
                    <a:pt x="458874" y="365417"/>
                    <a:pt x="458620" y="365670"/>
                    <a:pt x="458620" y="365984"/>
                  </a:cubicBezTo>
                  <a:lnTo>
                    <a:pt x="458620" y="366150"/>
                  </a:lnTo>
                  <a:cubicBezTo>
                    <a:pt x="458620" y="366556"/>
                    <a:pt x="458292" y="366884"/>
                    <a:pt x="457886" y="366884"/>
                  </a:cubicBezTo>
                  <a:lnTo>
                    <a:pt x="455735" y="366884"/>
                  </a:lnTo>
                  <a:cubicBezTo>
                    <a:pt x="455100" y="366884"/>
                    <a:pt x="454584" y="366368"/>
                    <a:pt x="454584" y="365733"/>
                  </a:cubicBezTo>
                  <a:lnTo>
                    <a:pt x="454584" y="365733"/>
                  </a:lnTo>
                  <a:cubicBezTo>
                    <a:pt x="454584" y="365312"/>
                    <a:pt x="454353" y="364924"/>
                    <a:pt x="453983" y="364722"/>
                  </a:cubicBezTo>
                  <a:lnTo>
                    <a:pt x="451216" y="363213"/>
                  </a:lnTo>
                  <a:cubicBezTo>
                    <a:pt x="450777" y="362973"/>
                    <a:pt x="450285" y="362848"/>
                    <a:pt x="449785" y="362848"/>
                  </a:cubicBezTo>
                  <a:lnTo>
                    <a:pt x="449785" y="362848"/>
                  </a:lnTo>
                  <a:cubicBezTo>
                    <a:pt x="449321" y="362848"/>
                    <a:pt x="448864" y="362956"/>
                    <a:pt x="448448" y="363163"/>
                  </a:cubicBezTo>
                  <a:lnTo>
                    <a:pt x="445303" y="364736"/>
                  </a:lnTo>
                  <a:cubicBezTo>
                    <a:pt x="444919" y="364928"/>
                    <a:pt x="444676" y="365321"/>
                    <a:pt x="444676" y="365750"/>
                  </a:cubicBezTo>
                  <a:lnTo>
                    <a:pt x="444676" y="365750"/>
                  </a:lnTo>
                  <a:cubicBezTo>
                    <a:pt x="444676" y="366376"/>
                    <a:pt x="444169" y="366884"/>
                    <a:pt x="443543" y="366884"/>
                  </a:cubicBezTo>
                  <a:lnTo>
                    <a:pt x="441374" y="366884"/>
                  </a:lnTo>
                  <a:cubicBezTo>
                    <a:pt x="440969" y="366884"/>
                    <a:pt x="440639" y="366556"/>
                    <a:pt x="440639" y="366150"/>
                  </a:cubicBezTo>
                  <a:lnTo>
                    <a:pt x="440639" y="365984"/>
                  </a:lnTo>
                  <a:cubicBezTo>
                    <a:pt x="440639" y="365670"/>
                    <a:pt x="440386" y="365417"/>
                    <a:pt x="440073" y="365417"/>
                  </a:cubicBezTo>
                  <a:lnTo>
                    <a:pt x="440073" y="365417"/>
                  </a:lnTo>
                  <a:cubicBezTo>
                    <a:pt x="439772" y="365417"/>
                    <a:pt x="439524" y="365183"/>
                    <a:pt x="439506" y="364884"/>
                  </a:cubicBezTo>
                  <a:lnTo>
                    <a:pt x="439171" y="359545"/>
                  </a:lnTo>
                  <a:lnTo>
                    <a:pt x="438921" y="356536"/>
                  </a:lnTo>
                  <a:cubicBezTo>
                    <a:pt x="438847" y="355652"/>
                    <a:pt x="439539" y="354928"/>
                    <a:pt x="439539" y="354041"/>
                  </a:cubicBezTo>
                  <a:lnTo>
                    <a:pt x="439539" y="354041"/>
                  </a:lnTo>
                  <a:cubicBezTo>
                    <a:pt x="439539" y="353749"/>
                    <a:pt x="439423" y="353469"/>
                    <a:pt x="439216" y="353263"/>
                  </a:cubicBezTo>
                  <a:cubicBezTo>
                    <a:pt x="439010" y="353056"/>
                    <a:pt x="438731" y="352940"/>
                    <a:pt x="438438" y="352940"/>
                  </a:cubicBezTo>
                  <a:cubicBezTo>
                    <a:pt x="438147" y="352940"/>
                    <a:pt x="437866" y="353056"/>
                    <a:pt x="437660" y="353263"/>
                  </a:cubicBezTo>
                  <a:cubicBezTo>
                    <a:pt x="437453" y="353469"/>
                    <a:pt x="437337" y="353749"/>
                    <a:pt x="437337" y="354041"/>
                  </a:cubicBezTo>
                  <a:lnTo>
                    <a:pt x="437337" y="354041"/>
                  </a:lnTo>
                  <a:cubicBezTo>
                    <a:pt x="437337" y="354899"/>
                    <a:pt x="438030" y="355635"/>
                    <a:pt x="437959" y="356491"/>
                  </a:cubicBezTo>
                  <a:lnTo>
                    <a:pt x="437705" y="359545"/>
                  </a:lnTo>
                  <a:lnTo>
                    <a:pt x="437349" y="365228"/>
                  </a:lnTo>
                  <a:cubicBezTo>
                    <a:pt x="437343" y="365330"/>
                    <a:pt x="437424" y="365417"/>
                    <a:pt x="437526" y="365417"/>
                  </a:cubicBezTo>
                  <a:lnTo>
                    <a:pt x="437526" y="365417"/>
                  </a:lnTo>
                  <a:cubicBezTo>
                    <a:pt x="437625" y="365417"/>
                    <a:pt x="437705" y="365496"/>
                    <a:pt x="437705" y="365594"/>
                  </a:cubicBezTo>
                  <a:lnTo>
                    <a:pt x="437705" y="368573"/>
                  </a:lnTo>
                  <a:cubicBezTo>
                    <a:pt x="437705" y="368913"/>
                    <a:pt x="437650" y="369250"/>
                    <a:pt x="437542" y="369572"/>
                  </a:cubicBezTo>
                  <a:lnTo>
                    <a:pt x="437521" y="369636"/>
                  </a:lnTo>
                  <a:cubicBezTo>
                    <a:pt x="437399" y="370001"/>
                    <a:pt x="437337" y="370383"/>
                    <a:pt x="437337" y="370767"/>
                  </a:cubicBezTo>
                  <a:lnTo>
                    <a:pt x="437337" y="385966"/>
                  </a:lnTo>
                  <a:cubicBezTo>
                    <a:pt x="437337" y="387586"/>
                    <a:pt x="436023" y="388901"/>
                    <a:pt x="434401" y="388901"/>
                  </a:cubicBezTo>
                  <a:lnTo>
                    <a:pt x="434401" y="388901"/>
                  </a:lnTo>
                  <a:cubicBezTo>
                    <a:pt x="432781" y="388901"/>
                    <a:pt x="431466" y="387586"/>
                    <a:pt x="431466" y="385966"/>
                  </a:cubicBezTo>
                  <a:lnTo>
                    <a:pt x="431466" y="341381"/>
                  </a:lnTo>
                  <a:cubicBezTo>
                    <a:pt x="431466" y="341280"/>
                    <a:pt x="431548" y="341199"/>
                    <a:pt x="431650" y="341199"/>
                  </a:cubicBezTo>
                  <a:lnTo>
                    <a:pt x="431650" y="341199"/>
                  </a:lnTo>
                  <a:cubicBezTo>
                    <a:pt x="431751" y="341199"/>
                    <a:pt x="431832" y="341116"/>
                    <a:pt x="431832" y="341015"/>
                  </a:cubicBezTo>
                  <a:lnTo>
                    <a:pt x="431832" y="335362"/>
                  </a:lnTo>
                  <a:cubicBezTo>
                    <a:pt x="431832" y="334937"/>
                    <a:pt x="431489" y="334593"/>
                    <a:pt x="431065" y="334593"/>
                  </a:cubicBezTo>
                  <a:lnTo>
                    <a:pt x="431065" y="334593"/>
                  </a:lnTo>
                  <a:cubicBezTo>
                    <a:pt x="430667" y="334593"/>
                    <a:pt x="430337" y="334291"/>
                    <a:pt x="430299" y="333898"/>
                  </a:cubicBezTo>
                  <a:lnTo>
                    <a:pt x="429631" y="326887"/>
                  </a:lnTo>
                  <a:lnTo>
                    <a:pt x="429391" y="323281"/>
                  </a:lnTo>
                  <a:cubicBezTo>
                    <a:pt x="429311" y="322074"/>
                    <a:pt x="430366" y="321125"/>
                    <a:pt x="430366" y="319915"/>
                  </a:cubicBezTo>
                  <a:lnTo>
                    <a:pt x="430366" y="319915"/>
                  </a:lnTo>
                  <a:cubicBezTo>
                    <a:pt x="430366" y="319527"/>
                    <a:pt x="430211" y="319153"/>
                    <a:pt x="429935" y="318877"/>
                  </a:cubicBezTo>
                  <a:cubicBezTo>
                    <a:pt x="429660" y="318602"/>
                    <a:pt x="429287" y="318447"/>
                    <a:pt x="428898" y="318447"/>
                  </a:cubicBezTo>
                  <a:cubicBezTo>
                    <a:pt x="428508" y="318447"/>
                    <a:pt x="428135" y="318602"/>
                    <a:pt x="427860" y="318877"/>
                  </a:cubicBezTo>
                  <a:cubicBezTo>
                    <a:pt x="427584" y="319153"/>
                    <a:pt x="427430" y="319527"/>
                    <a:pt x="427430" y="319915"/>
                  </a:cubicBezTo>
                  <a:lnTo>
                    <a:pt x="427430" y="319915"/>
                  </a:lnTo>
                  <a:cubicBezTo>
                    <a:pt x="427430" y="321102"/>
                    <a:pt x="428479" y="322153"/>
                    <a:pt x="428400" y="323338"/>
                  </a:cubicBezTo>
                  <a:lnTo>
                    <a:pt x="428164" y="326887"/>
                  </a:lnTo>
                  <a:lnTo>
                    <a:pt x="427496" y="333898"/>
                  </a:lnTo>
                  <a:cubicBezTo>
                    <a:pt x="427458" y="334291"/>
                    <a:pt x="427127" y="334593"/>
                    <a:pt x="426730" y="334593"/>
                  </a:cubicBezTo>
                  <a:lnTo>
                    <a:pt x="426730" y="334593"/>
                  </a:lnTo>
                  <a:cubicBezTo>
                    <a:pt x="426307" y="334593"/>
                    <a:pt x="425962" y="334937"/>
                    <a:pt x="425962" y="335362"/>
                  </a:cubicBezTo>
                  <a:lnTo>
                    <a:pt x="425962" y="336978"/>
                  </a:lnTo>
                  <a:cubicBezTo>
                    <a:pt x="425962" y="338295"/>
                    <a:pt x="424894" y="339363"/>
                    <a:pt x="423576" y="339363"/>
                  </a:cubicBezTo>
                  <a:lnTo>
                    <a:pt x="422292" y="339363"/>
                  </a:lnTo>
                  <a:cubicBezTo>
                    <a:pt x="421077" y="339363"/>
                    <a:pt x="420091" y="338378"/>
                    <a:pt x="420091" y="337162"/>
                  </a:cubicBezTo>
                  <a:lnTo>
                    <a:pt x="420091" y="336794"/>
                  </a:lnTo>
                  <a:cubicBezTo>
                    <a:pt x="420091" y="335782"/>
                    <a:pt x="419269" y="334960"/>
                    <a:pt x="418257" y="334960"/>
                  </a:cubicBezTo>
                  <a:lnTo>
                    <a:pt x="418257" y="334960"/>
                  </a:lnTo>
                  <a:cubicBezTo>
                    <a:pt x="417242" y="334960"/>
                    <a:pt x="416421" y="334139"/>
                    <a:pt x="416421" y="333125"/>
                  </a:cubicBezTo>
                  <a:lnTo>
                    <a:pt x="416421" y="298830"/>
                  </a:lnTo>
                  <a:cubicBezTo>
                    <a:pt x="416421" y="298721"/>
                    <a:pt x="416333" y="298633"/>
                    <a:pt x="416224" y="298633"/>
                  </a:cubicBezTo>
                  <a:lnTo>
                    <a:pt x="416224" y="298633"/>
                  </a:lnTo>
                  <a:cubicBezTo>
                    <a:pt x="416127" y="298633"/>
                    <a:pt x="416045" y="298561"/>
                    <a:pt x="416030" y="298463"/>
                  </a:cubicBezTo>
                  <a:lnTo>
                    <a:pt x="415715" y="296258"/>
                  </a:lnTo>
                  <a:cubicBezTo>
                    <a:pt x="415697" y="296130"/>
                    <a:pt x="415688" y="295998"/>
                    <a:pt x="415688" y="295867"/>
                  </a:cubicBezTo>
                  <a:lnTo>
                    <a:pt x="415688" y="294488"/>
                  </a:lnTo>
                  <a:cubicBezTo>
                    <a:pt x="415688" y="294323"/>
                    <a:pt x="415753" y="294163"/>
                    <a:pt x="415871" y="294046"/>
                  </a:cubicBezTo>
                  <a:lnTo>
                    <a:pt x="415871" y="294046"/>
                  </a:lnTo>
                  <a:cubicBezTo>
                    <a:pt x="415988" y="293928"/>
                    <a:pt x="416075" y="293750"/>
                    <a:pt x="415967" y="293624"/>
                  </a:cubicBezTo>
                  <a:cubicBezTo>
                    <a:pt x="415961" y="293617"/>
                    <a:pt x="415954" y="293609"/>
                    <a:pt x="415947" y="293603"/>
                  </a:cubicBezTo>
                  <a:cubicBezTo>
                    <a:pt x="415940" y="293596"/>
                    <a:pt x="415933" y="293590"/>
                    <a:pt x="415926" y="293583"/>
                  </a:cubicBezTo>
                  <a:cubicBezTo>
                    <a:pt x="415799" y="293475"/>
                    <a:pt x="415622" y="293561"/>
                    <a:pt x="415504" y="293679"/>
                  </a:cubicBezTo>
                  <a:lnTo>
                    <a:pt x="415458" y="293725"/>
                  </a:lnTo>
                  <a:cubicBezTo>
                    <a:pt x="415370" y="293813"/>
                    <a:pt x="415309" y="293977"/>
                    <a:pt x="415330" y="294100"/>
                  </a:cubicBezTo>
                  <a:lnTo>
                    <a:pt x="415330" y="294100"/>
                  </a:lnTo>
                  <a:cubicBezTo>
                    <a:pt x="415374" y="294354"/>
                    <a:pt x="415688" y="294438"/>
                    <a:pt x="415688" y="294697"/>
                  </a:cubicBezTo>
                  <a:lnTo>
                    <a:pt x="415688" y="295942"/>
                  </a:lnTo>
                  <a:cubicBezTo>
                    <a:pt x="415688" y="296023"/>
                    <a:pt x="415682" y="296105"/>
                    <a:pt x="415671" y="296185"/>
                  </a:cubicBezTo>
                  <a:lnTo>
                    <a:pt x="415345" y="298463"/>
                  </a:lnTo>
                  <a:cubicBezTo>
                    <a:pt x="415331" y="298561"/>
                    <a:pt x="415248" y="298633"/>
                    <a:pt x="415150" y="298633"/>
                  </a:cubicBezTo>
                  <a:lnTo>
                    <a:pt x="415150" y="298633"/>
                  </a:lnTo>
                  <a:cubicBezTo>
                    <a:pt x="415042" y="298633"/>
                    <a:pt x="414954" y="298721"/>
                    <a:pt x="414954" y="298830"/>
                  </a:cubicBezTo>
                  <a:lnTo>
                    <a:pt x="414954" y="299550"/>
                  </a:lnTo>
                  <a:cubicBezTo>
                    <a:pt x="414954" y="299854"/>
                    <a:pt x="414708" y="300101"/>
                    <a:pt x="414403" y="300101"/>
                  </a:cubicBezTo>
                  <a:lnTo>
                    <a:pt x="414403" y="300101"/>
                  </a:lnTo>
                  <a:cubicBezTo>
                    <a:pt x="414099" y="300101"/>
                    <a:pt x="413852" y="299854"/>
                    <a:pt x="413852" y="299550"/>
                  </a:cubicBezTo>
                  <a:lnTo>
                    <a:pt x="413852" y="299366"/>
                  </a:lnTo>
                  <a:cubicBezTo>
                    <a:pt x="413852" y="298961"/>
                    <a:pt x="413524" y="298633"/>
                    <a:pt x="413119" y="298633"/>
                  </a:cubicBezTo>
                  <a:lnTo>
                    <a:pt x="412568" y="298633"/>
                  </a:lnTo>
                  <a:cubicBezTo>
                    <a:pt x="412265" y="298633"/>
                    <a:pt x="412018" y="298386"/>
                    <a:pt x="412018" y="298082"/>
                  </a:cubicBezTo>
                  <a:lnTo>
                    <a:pt x="412018" y="298082"/>
                  </a:lnTo>
                  <a:cubicBezTo>
                    <a:pt x="412018" y="297779"/>
                    <a:pt x="411772" y="297532"/>
                    <a:pt x="411467" y="297532"/>
                  </a:cubicBezTo>
                  <a:lnTo>
                    <a:pt x="410719" y="297532"/>
                  </a:lnTo>
                  <a:cubicBezTo>
                    <a:pt x="410027" y="297532"/>
                    <a:pt x="409453" y="296939"/>
                    <a:pt x="409713" y="296296"/>
                  </a:cubicBezTo>
                  <a:lnTo>
                    <a:pt x="409713" y="296296"/>
                  </a:lnTo>
                  <a:cubicBezTo>
                    <a:pt x="409776" y="296141"/>
                    <a:pt x="409822" y="295977"/>
                    <a:pt x="409822" y="295811"/>
                  </a:cubicBezTo>
                  <a:cubicBezTo>
                    <a:pt x="409823" y="294892"/>
                    <a:pt x="409610" y="293986"/>
                    <a:pt x="409199" y="293162"/>
                  </a:cubicBezTo>
                  <a:cubicBezTo>
                    <a:pt x="408843" y="292452"/>
                    <a:pt x="408351" y="291824"/>
                    <a:pt x="407751" y="291312"/>
                  </a:cubicBezTo>
                  <a:cubicBezTo>
                    <a:pt x="407449" y="291054"/>
                    <a:pt x="407248" y="290689"/>
                    <a:pt x="407248" y="290293"/>
                  </a:cubicBezTo>
                  <a:lnTo>
                    <a:pt x="407248" y="289655"/>
                  </a:lnTo>
                  <a:cubicBezTo>
                    <a:pt x="407248" y="289344"/>
                    <a:pt x="406996" y="289092"/>
                    <a:pt x="406684" y="289092"/>
                  </a:cubicBezTo>
                  <a:lnTo>
                    <a:pt x="406684" y="289092"/>
                  </a:lnTo>
                  <a:cubicBezTo>
                    <a:pt x="406383" y="289092"/>
                    <a:pt x="406136" y="288856"/>
                    <a:pt x="406121" y="288556"/>
                  </a:cubicBezTo>
                  <a:lnTo>
                    <a:pt x="405047" y="265975"/>
                  </a:lnTo>
                  <a:lnTo>
                    <a:pt x="404334" y="254225"/>
                  </a:lnTo>
                  <a:cubicBezTo>
                    <a:pt x="404325" y="254065"/>
                    <a:pt x="404492" y="253955"/>
                    <a:pt x="404635" y="254027"/>
                  </a:cubicBezTo>
                  <a:lnTo>
                    <a:pt x="404699" y="254058"/>
                  </a:lnTo>
                  <a:cubicBezTo>
                    <a:pt x="404898" y="254158"/>
                    <a:pt x="405083" y="253902"/>
                    <a:pt x="404926" y="253745"/>
                  </a:cubicBezTo>
                  <a:lnTo>
                    <a:pt x="404926" y="253745"/>
                  </a:lnTo>
                  <a:cubicBezTo>
                    <a:pt x="404817" y="253637"/>
                    <a:pt x="404868" y="253450"/>
                    <a:pt x="405011" y="253396"/>
                  </a:cubicBezTo>
                  <a:cubicBezTo>
                    <a:pt x="405586" y="253181"/>
                    <a:pt x="406080" y="252790"/>
                    <a:pt x="406423" y="252275"/>
                  </a:cubicBezTo>
                  <a:cubicBezTo>
                    <a:pt x="406540" y="252101"/>
                    <a:pt x="406637" y="251915"/>
                    <a:pt x="406713" y="251722"/>
                  </a:cubicBezTo>
                  <a:cubicBezTo>
                    <a:pt x="407089" y="250761"/>
                    <a:pt x="407049" y="249615"/>
                    <a:pt x="406596" y="248689"/>
                  </a:cubicBezTo>
                  <a:cubicBezTo>
                    <a:pt x="406553" y="248598"/>
                    <a:pt x="406503" y="248510"/>
                    <a:pt x="406450" y="248425"/>
                  </a:cubicBezTo>
                  <a:cubicBezTo>
                    <a:pt x="406429" y="248391"/>
                    <a:pt x="406408" y="248359"/>
                    <a:pt x="406386" y="248326"/>
                  </a:cubicBezTo>
                  <a:cubicBezTo>
                    <a:pt x="406296" y="248194"/>
                    <a:pt x="406150" y="248363"/>
                    <a:pt x="406222" y="248507"/>
                  </a:cubicBezTo>
                  <a:lnTo>
                    <a:pt x="406222" y="248507"/>
                  </a:lnTo>
                  <a:cubicBezTo>
                    <a:pt x="406483" y="249030"/>
                    <a:pt x="406584" y="249616"/>
                    <a:pt x="406513" y="250196"/>
                  </a:cubicBezTo>
                  <a:cubicBezTo>
                    <a:pt x="406450" y="250991"/>
                    <a:pt x="406129" y="251743"/>
                    <a:pt x="405599" y="252338"/>
                  </a:cubicBezTo>
                  <a:cubicBezTo>
                    <a:pt x="405495" y="252455"/>
                    <a:pt x="405386" y="252564"/>
                    <a:pt x="405270" y="252665"/>
                  </a:cubicBezTo>
                  <a:cubicBezTo>
                    <a:pt x="404317" y="253497"/>
                    <a:pt x="402819" y="253587"/>
                    <a:pt x="401838" y="252791"/>
                  </a:cubicBezTo>
                  <a:cubicBezTo>
                    <a:pt x="401701" y="252681"/>
                    <a:pt x="401575" y="252560"/>
                    <a:pt x="401457" y="252428"/>
                  </a:cubicBezTo>
                  <a:cubicBezTo>
                    <a:pt x="400913" y="251815"/>
                    <a:pt x="400621" y="251016"/>
                    <a:pt x="400642" y="250196"/>
                  </a:cubicBezTo>
                  <a:cubicBezTo>
                    <a:pt x="400642" y="249627"/>
                    <a:pt x="400775" y="249064"/>
                    <a:pt x="401031" y="248555"/>
                  </a:cubicBezTo>
                  <a:lnTo>
                    <a:pt x="401031" y="248555"/>
                  </a:lnTo>
                  <a:cubicBezTo>
                    <a:pt x="401119" y="248379"/>
                    <a:pt x="400949" y="248199"/>
                    <a:pt x="400839" y="248362"/>
                  </a:cubicBezTo>
                  <a:cubicBezTo>
                    <a:pt x="400817" y="248396"/>
                    <a:pt x="400795" y="248430"/>
                    <a:pt x="400772" y="248465"/>
                  </a:cubicBezTo>
                  <a:cubicBezTo>
                    <a:pt x="400448" y="248984"/>
                    <a:pt x="400276" y="249583"/>
                    <a:pt x="400276" y="250196"/>
                  </a:cubicBezTo>
                  <a:cubicBezTo>
                    <a:pt x="400288" y="250899"/>
                    <a:pt x="400501" y="251585"/>
                    <a:pt x="400892" y="252170"/>
                  </a:cubicBezTo>
                  <a:cubicBezTo>
                    <a:pt x="401226" y="252673"/>
                    <a:pt x="401679" y="253084"/>
                    <a:pt x="402209" y="253368"/>
                  </a:cubicBezTo>
                  <a:cubicBezTo>
                    <a:pt x="402335" y="253435"/>
                    <a:pt x="402368" y="253608"/>
                    <a:pt x="402267" y="253711"/>
                  </a:cubicBezTo>
                  <a:lnTo>
                    <a:pt x="402267" y="253711"/>
                  </a:lnTo>
                  <a:cubicBezTo>
                    <a:pt x="402103" y="253873"/>
                    <a:pt x="402294" y="254141"/>
                    <a:pt x="402501" y="254037"/>
                  </a:cubicBezTo>
                  <a:lnTo>
                    <a:pt x="402522" y="254027"/>
                  </a:lnTo>
                  <a:cubicBezTo>
                    <a:pt x="402665" y="253955"/>
                    <a:pt x="402832" y="254065"/>
                    <a:pt x="402823" y="254225"/>
                  </a:cubicBezTo>
                  <a:lnTo>
                    <a:pt x="402110" y="265975"/>
                  </a:lnTo>
                  <a:lnTo>
                    <a:pt x="401036" y="288556"/>
                  </a:lnTo>
                  <a:cubicBezTo>
                    <a:pt x="401022" y="288856"/>
                    <a:pt x="400774" y="289092"/>
                    <a:pt x="400472" y="289092"/>
                  </a:cubicBezTo>
                  <a:lnTo>
                    <a:pt x="400472" y="289092"/>
                  </a:lnTo>
                  <a:cubicBezTo>
                    <a:pt x="400161" y="289092"/>
                    <a:pt x="399909" y="289344"/>
                    <a:pt x="399909" y="289655"/>
                  </a:cubicBezTo>
                  <a:lnTo>
                    <a:pt x="399909" y="290315"/>
                  </a:lnTo>
                  <a:cubicBezTo>
                    <a:pt x="399909" y="290701"/>
                    <a:pt x="399723" y="291058"/>
                    <a:pt x="399438" y="291316"/>
                  </a:cubicBezTo>
                  <a:cubicBezTo>
                    <a:pt x="398854" y="291847"/>
                    <a:pt x="398373" y="292484"/>
                    <a:pt x="398019" y="293192"/>
                  </a:cubicBezTo>
                  <a:cubicBezTo>
                    <a:pt x="397572" y="294084"/>
                    <a:pt x="397340" y="295067"/>
                    <a:pt x="397340" y="296064"/>
                  </a:cubicBezTo>
                  <a:cubicBezTo>
                    <a:pt x="397340" y="296797"/>
                    <a:pt x="397340" y="297532"/>
                    <a:pt x="397708" y="297532"/>
                  </a:cubicBezTo>
                  <a:lnTo>
                    <a:pt x="395689" y="297532"/>
                  </a:lnTo>
                  <a:cubicBezTo>
                    <a:pt x="395385" y="297532"/>
                    <a:pt x="395139" y="297779"/>
                    <a:pt x="395139" y="298082"/>
                  </a:cubicBezTo>
                  <a:lnTo>
                    <a:pt x="395139" y="298082"/>
                  </a:lnTo>
                  <a:cubicBezTo>
                    <a:pt x="395139" y="298386"/>
                    <a:pt x="394892" y="298633"/>
                    <a:pt x="394588" y="298633"/>
                  </a:cubicBezTo>
                  <a:lnTo>
                    <a:pt x="394038" y="298633"/>
                  </a:lnTo>
                  <a:cubicBezTo>
                    <a:pt x="393633" y="298633"/>
                    <a:pt x="393303" y="298961"/>
                    <a:pt x="393303" y="299366"/>
                  </a:cubicBezTo>
                  <a:lnTo>
                    <a:pt x="393303" y="299550"/>
                  </a:lnTo>
                  <a:cubicBezTo>
                    <a:pt x="393303" y="299854"/>
                    <a:pt x="393058" y="300101"/>
                    <a:pt x="392754" y="300101"/>
                  </a:cubicBezTo>
                  <a:lnTo>
                    <a:pt x="392754" y="300101"/>
                  </a:lnTo>
                  <a:cubicBezTo>
                    <a:pt x="392449" y="300101"/>
                    <a:pt x="392203" y="299854"/>
                    <a:pt x="392203" y="299550"/>
                  </a:cubicBezTo>
                  <a:lnTo>
                    <a:pt x="392203" y="298830"/>
                  </a:lnTo>
                  <a:cubicBezTo>
                    <a:pt x="392203" y="298721"/>
                    <a:pt x="392115" y="298633"/>
                    <a:pt x="392007" y="298633"/>
                  </a:cubicBezTo>
                  <a:lnTo>
                    <a:pt x="392007" y="298633"/>
                  </a:lnTo>
                  <a:cubicBezTo>
                    <a:pt x="391909" y="298633"/>
                    <a:pt x="391826" y="298561"/>
                    <a:pt x="391812" y="298463"/>
                  </a:cubicBezTo>
                  <a:lnTo>
                    <a:pt x="391497" y="296258"/>
                  </a:lnTo>
                  <a:cubicBezTo>
                    <a:pt x="391479" y="296130"/>
                    <a:pt x="391469" y="295998"/>
                    <a:pt x="391469" y="295867"/>
                  </a:cubicBezTo>
                  <a:lnTo>
                    <a:pt x="391469" y="294488"/>
                  </a:lnTo>
                  <a:cubicBezTo>
                    <a:pt x="391469" y="294323"/>
                    <a:pt x="391535" y="294163"/>
                    <a:pt x="391653" y="294046"/>
                  </a:cubicBezTo>
                  <a:lnTo>
                    <a:pt x="391653" y="294046"/>
                  </a:lnTo>
                  <a:cubicBezTo>
                    <a:pt x="391770" y="293928"/>
                    <a:pt x="391856" y="293750"/>
                    <a:pt x="391749" y="293624"/>
                  </a:cubicBezTo>
                  <a:cubicBezTo>
                    <a:pt x="391742" y="293617"/>
                    <a:pt x="391736" y="293609"/>
                    <a:pt x="391729" y="293603"/>
                  </a:cubicBezTo>
                  <a:cubicBezTo>
                    <a:pt x="391660" y="293535"/>
                    <a:pt x="391566" y="293495"/>
                    <a:pt x="391469" y="293495"/>
                  </a:cubicBezTo>
                  <a:cubicBezTo>
                    <a:pt x="391256" y="293525"/>
                    <a:pt x="391053" y="293608"/>
                    <a:pt x="390882" y="293737"/>
                  </a:cubicBezTo>
                  <a:cubicBezTo>
                    <a:pt x="390782" y="293810"/>
                    <a:pt x="390724" y="293977"/>
                    <a:pt x="390745" y="294099"/>
                  </a:cubicBezTo>
                  <a:lnTo>
                    <a:pt x="390745" y="294099"/>
                  </a:lnTo>
                  <a:cubicBezTo>
                    <a:pt x="390788" y="294354"/>
                    <a:pt x="391102" y="294438"/>
                    <a:pt x="391102" y="294697"/>
                  </a:cubicBezTo>
                  <a:lnTo>
                    <a:pt x="391102" y="295942"/>
                  </a:lnTo>
                  <a:cubicBezTo>
                    <a:pt x="391102" y="296023"/>
                    <a:pt x="391097" y="296105"/>
                    <a:pt x="391085" y="296185"/>
                  </a:cubicBezTo>
                  <a:lnTo>
                    <a:pt x="390760" y="298463"/>
                  </a:lnTo>
                  <a:cubicBezTo>
                    <a:pt x="390745" y="298561"/>
                    <a:pt x="390663" y="298633"/>
                    <a:pt x="390565" y="298633"/>
                  </a:cubicBezTo>
                  <a:lnTo>
                    <a:pt x="390565" y="298633"/>
                  </a:lnTo>
                  <a:cubicBezTo>
                    <a:pt x="390457" y="298633"/>
                    <a:pt x="390369" y="298721"/>
                    <a:pt x="390369" y="298830"/>
                  </a:cubicBezTo>
                  <a:lnTo>
                    <a:pt x="390369" y="333309"/>
                  </a:lnTo>
                  <a:cubicBezTo>
                    <a:pt x="390369" y="334424"/>
                    <a:pt x="389465" y="335326"/>
                    <a:pt x="388351" y="335326"/>
                  </a:cubicBezTo>
                  <a:lnTo>
                    <a:pt x="388351" y="335326"/>
                  </a:lnTo>
                  <a:cubicBezTo>
                    <a:pt x="387236" y="335326"/>
                    <a:pt x="386332" y="336230"/>
                    <a:pt x="386332" y="337345"/>
                  </a:cubicBezTo>
                  <a:lnTo>
                    <a:pt x="386332" y="337529"/>
                  </a:lnTo>
                  <a:cubicBezTo>
                    <a:pt x="386332" y="338744"/>
                    <a:pt x="385347" y="339730"/>
                    <a:pt x="384130" y="339730"/>
                  </a:cubicBezTo>
                  <a:lnTo>
                    <a:pt x="382846" y="339730"/>
                  </a:lnTo>
                  <a:cubicBezTo>
                    <a:pt x="381529" y="339730"/>
                    <a:pt x="380461" y="338663"/>
                    <a:pt x="380461" y="337345"/>
                  </a:cubicBezTo>
                  <a:lnTo>
                    <a:pt x="380461" y="335729"/>
                  </a:lnTo>
                  <a:cubicBezTo>
                    <a:pt x="380461" y="335304"/>
                    <a:pt x="380117" y="334960"/>
                    <a:pt x="379692" y="334960"/>
                  </a:cubicBezTo>
                  <a:lnTo>
                    <a:pt x="379692" y="334960"/>
                  </a:lnTo>
                  <a:cubicBezTo>
                    <a:pt x="379296" y="334960"/>
                    <a:pt x="378964" y="334659"/>
                    <a:pt x="378927" y="334264"/>
                  </a:cubicBezTo>
                  <a:lnTo>
                    <a:pt x="378259" y="327254"/>
                  </a:lnTo>
                  <a:lnTo>
                    <a:pt x="378019" y="323649"/>
                  </a:lnTo>
                  <a:cubicBezTo>
                    <a:pt x="377938" y="322442"/>
                    <a:pt x="378993" y="321491"/>
                    <a:pt x="378993" y="320282"/>
                  </a:cubicBezTo>
                  <a:lnTo>
                    <a:pt x="378993" y="320282"/>
                  </a:lnTo>
                  <a:cubicBezTo>
                    <a:pt x="378993" y="319893"/>
                    <a:pt x="378838" y="319520"/>
                    <a:pt x="378564" y="319245"/>
                  </a:cubicBezTo>
                  <a:cubicBezTo>
                    <a:pt x="378288" y="318969"/>
                    <a:pt x="377914" y="318814"/>
                    <a:pt x="377526" y="318814"/>
                  </a:cubicBezTo>
                  <a:cubicBezTo>
                    <a:pt x="377136" y="318814"/>
                    <a:pt x="376763" y="318969"/>
                    <a:pt x="376487" y="319245"/>
                  </a:cubicBezTo>
                  <a:cubicBezTo>
                    <a:pt x="376213" y="319520"/>
                    <a:pt x="376058" y="319893"/>
                    <a:pt x="376058" y="320282"/>
                  </a:cubicBezTo>
                  <a:lnTo>
                    <a:pt x="376058" y="320282"/>
                  </a:lnTo>
                  <a:cubicBezTo>
                    <a:pt x="376058" y="321470"/>
                    <a:pt x="377108" y="322520"/>
                    <a:pt x="377028" y="323705"/>
                  </a:cubicBezTo>
                  <a:lnTo>
                    <a:pt x="376791" y="327254"/>
                  </a:lnTo>
                  <a:lnTo>
                    <a:pt x="376091" y="334613"/>
                  </a:lnTo>
                  <a:cubicBezTo>
                    <a:pt x="376072" y="334809"/>
                    <a:pt x="375906" y="334960"/>
                    <a:pt x="375708" y="334960"/>
                  </a:cubicBezTo>
                  <a:lnTo>
                    <a:pt x="375708" y="334960"/>
                  </a:lnTo>
                  <a:cubicBezTo>
                    <a:pt x="375495" y="334960"/>
                    <a:pt x="375323" y="335132"/>
                    <a:pt x="375323" y="335345"/>
                  </a:cubicBezTo>
                  <a:lnTo>
                    <a:pt x="375323" y="341381"/>
                  </a:lnTo>
                  <a:cubicBezTo>
                    <a:pt x="375323" y="341483"/>
                    <a:pt x="375406" y="341565"/>
                    <a:pt x="375507" y="341565"/>
                  </a:cubicBezTo>
                  <a:lnTo>
                    <a:pt x="375507" y="341565"/>
                  </a:lnTo>
                  <a:cubicBezTo>
                    <a:pt x="375608" y="341565"/>
                    <a:pt x="375691" y="341647"/>
                    <a:pt x="375691" y="341748"/>
                  </a:cubicBezTo>
                  <a:lnTo>
                    <a:pt x="375691" y="383030"/>
                  </a:lnTo>
                  <a:cubicBezTo>
                    <a:pt x="375691" y="386475"/>
                    <a:pt x="372898" y="389268"/>
                    <a:pt x="369452" y="389268"/>
                  </a:cubicBezTo>
                  <a:lnTo>
                    <a:pt x="369452" y="389268"/>
                  </a:lnTo>
                  <a:cubicBezTo>
                    <a:pt x="366007" y="389268"/>
                    <a:pt x="363214" y="386475"/>
                    <a:pt x="363214" y="383030"/>
                  </a:cubicBezTo>
                  <a:lnTo>
                    <a:pt x="363214" y="371134"/>
                  </a:lnTo>
                  <a:cubicBezTo>
                    <a:pt x="363214" y="370750"/>
                    <a:pt x="363152" y="370368"/>
                    <a:pt x="363030" y="370003"/>
                  </a:cubicBezTo>
                  <a:lnTo>
                    <a:pt x="363009" y="369939"/>
                  </a:lnTo>
                  <a:cubicBezTo>
                    <a:pt x="362902" y="369616"/>
                    <a:pt x="362848" y="369279"/>
                    <a:pt x="362848" y="368941"/>
                  </a:cubicBezTo>
                  <a:lnTo>
                    <a:pt x="362848" y="366351"/>
                  </a:lnTo>
                  <a:cubicBezTo>
                    <a:pt x="362848" y="366037"/>
                    <a:pt x="362594" y="365783"/>
                    <a:pt x="362280" y="365783"/>
                  </a:cubicBezTo>
                  <a:lnTo>
                    <a:pt x="362280" y="365783"/>
                  </a:lnTo>
                  <a:cubicBezTo>
                    <a:pt x="361981" y="365783"/>
                    <a:pt x="361732" y="365551"/>
                    <a:pt x="361713" y="365252"/>
                  </a:cubicBezTo>
                  <a:lnTo>
                    <a:pt x="361380" y="359912"/>
                  </a:lnTo>
                  <a:lnTo>
                    <a:pt x="361129" y="356902"/>
                  </a:lnTo>
                  <a:cubicBezTo>
                    <a:pt x="361056" y="356018"/>
                    <a:pt x="361747" y="355295"/>
                    <a:pt x="361747" y="354408"/>
                  </a:cubicBezTo>
                  <a:lnTo>
                    <a:pt x="361747" y="354408"/>
                  </a:lnTo>
                  <a:cubicBezTo>
                    <a:pt x="361747" y="354116"/>
                    <a:pt x="361631" y="353836"/>
                    <a:pt x="361425" y="353629"/>
                  </a:cubicBezTo>
                  <a:cubicBezTo>
                    <a:pt x="361217" y="353423"/>
                    <a:pt x="360938" y="353308"/>
                    <a:pt x="360645" y="353308"/>
                  </a:cubicBezTo>
                  <a:cubicBezTo>
                    <a:pt x="360354" y="353308"/>
                    <a:pt x="360075" y="353423"/>
                    <a:pt x="359867" y="353629"/>
                  </a:cubicBezTo>
                  <a:cubicBezTo>
                    <a:pt x="359661" y="353836"/>
                    <a:pt x="359545" y="354116"/>
                    <a:pt x="359545" y="354408"/>
                  </a:cubicBezTo>
                  <a:lnTo>
                    <a:pt x="359545" y="354408"/>
                  </a:lnTo>
                  <a:cubicBezTo>
                    <a:pt x="359545" y="355266"/>
                    <a:pt x="360237" y="356002"/>
                    <a:pt x="360167" y="356858"/>
                  </a:cubicBezTo>
                  <a:lnTo>
                    <a:pt x="359912" y="359912"/>
                  </a:lnTo>
                  <a:lnTo>
                    <a:pt x="359579" y="365252"/>
                  </a:lnTo>
                  <a:cubicBezTo>
                    <a:pt x="359560" y="365551"/>
                    <a:pt x="359311" y="365783"/>
                    <a:pt x="359012" y="365783"/>
                  </a:cubicBezTo>
                  <a:lnTo>
                    <a:pt x="359012" y="365783"/>
                  </a:lnTo>
                  <a:cubicBezTo>
                    <a:pt x="358698" y="365783"/>
                    <a:pt x="358444" y="366037"/>
                    <a:pt x="358444" y="366351"/>
                  </a:cubicBezTo>
                  <a:lnTo>
                    <a:pt x="358444" y="366518"/>
                  </a:lnTo>
                  <a:cubicBezTo>
                    <a:pt x="358444" y="366923"/>
                    <a:pt x="358116" y="367251"/>
                    <a:pt x="357711" y="367251"/>
                  </a:cubicBezTo>
                  <a:lnTo>
                    <a:pt x="355790" y="367251"/>
                  </a:lnTo>
                  <a:cubicBezTo>
                    <a:pt x="355026" y="367251"/>
                    <a:pt x="354408" y="366633"/>
                    <a:pt x="354408" y="365870"/>
                  </a:cubicBezTo>
                  <a:lnTo>
                    <a:pt x="354408" y="365870"/>
                  </a:lnTo>
                  <a:cubicBezTo>
                    <a:pt x="354408" y="365364"/>
                    <a:pt x="354132" y="364899"/>
                    <a:pt x="353688" y="364657"/>
                  </a:cubicBezTo>
                  <a:lnTo>
                    <a:pt x="350694" y="363024"/>
                  </a:lnTo>
                  <a:cubicBezTo>
                    <a:pt x="350482" y="362909"/>
                    <a:pt x="350246" y="362848"/>
                    <a:pt x="350004" y="362848"/>
                  </a:cubicBezTo>
                  <a:lnTo>
                    <a:pt x="350004" y="362848"/>
                  </a:lnTo>
                  <a:cubicBezTo>
                    <a:pt x="349764" y="362848"/>
                    <a:pt x="349527" y="362909"/>
                    <a:pt x="349315" y="363024"/>
                  </a:cubicBezTo>
                  <a:lnTo>
                    <a:pt x="346201" y="364722"/>
                  </a:lnTo>
                  <a:cubicBezTo>
                    <a:pt x="345831" y="364924"/>
                    <a:pt x="345601" y="365312"/>
                    <a:pt x="345601" y="365733"/>
                  </a:cubicBezTo>
                  <a:lnTo>
                    <a:pt x="345601" y="365733"/>
                  </a:lnTo>
                  <a:cubicBezTo>
                    <a:pt x="345601" y="366368"/>
                    <a:pt x="345086" y="366884"/>
                    <a:pt x="344449" y="366884"/>
                  </a:cubicBezTo>
                  <a:lnTo>
                    <a:pt x="342299" y="366884"/>
                  </a:lnTo>
                  <a:cubicBezTo>
                    <a:pt x="341894" y="366884"/>
                    <a:pt x="341565" y="366556"/>
                    <a:pt x="341565" y="366150"/>
                  </a:cubicBezTo>
                  <a:lnTo>
                    <a:pt x="341565" y="365984"/>
                  </a:lnTo>
                  <a:cubicBezTo>
                    <a:pt x="341565" y="365670"/>
                    <a:pt x="341311" y="365417"/>
                    <a:pt x="340998" y="365417"/>
                  </a:cubicBezTo>
                  <a:lnTo>
                    <a:pt x="340998" y="365417"/>
                  </a:lnTo>
                  <a:cubicBezTo>
                    <a:pt x="340697" y="365417"/>
                    <a:pt x="340449" y="365183"/>
                    <a:pt x="340431" y="364884"/>
                  </a:cubicBezTo>
                  <a:lnTo>
                    <a:pt x="340098" y="359545"/>
                  </a:lnTo>
                  <a:lnTo>
                    <a:pt x="339846" y="356536"/>
                  </a:lnTo>
                  <a:cubicBezTo>
                    <a:pt x="339772" y="355652"/>
                    <a:pt x="340464" y="354928"/>
                    <a:pt x="340464" y="354041"/>
                  </a:cubicBezTo>
                  <a:lnTo>
                    <a:pt x="340464" y="354041"/>
                  </a:lnTo>
                  <a:cubicBezTo>
                    <a:pt x="340464" y="353749"/>
                    <a:pt x="340348" y="353469"/>
                    <a:pt x="340141" y="353263"/>
                  </a:cubicBezTo>
                  <a:cubicBezTo>
                    <a:pt x="339935" y="353056"/>
                    <a:pt x="339656" y="352940"/>
                    <a:pt x="339363" y="352940"/>
                  </a:cubicBezTo>
                  <a:cubicBezTo>
                    <a:pt x="339072" y="352940"/>
                    <a:pt x="338791" y="353056"/>
                    <a:pt x="338585" y="353263"/>
                  </a:cubicBezTo>
                  <a:cubicBezTo>
                    <a:pt x="338378" y="353469"/>
                    <a:pt x="338262" y="353749"/>
                    <a:pt x="338262" y="354041"/>
                  </a:cubicBezTo>
                  <a:lnTo>
                    <a:pt x="338262" y="354041"/>
                  </a:lnTo>
                  <a:cubicBezTo>
                    <a:pt x="338262" y="354899"/>
                    <a:pt x="338955" y="355635"/>
                    <a:pt x="338884" y="356491"/>
                  </a:cubicBezTo>
                  <a:lnTo>
                    <a:pt x="338630" y="359545"/>
                  </a:lnTo>
                  <a:lnTo>
                    <a:pt x="338295" y="364884"/>
                  </a:lnTo>
                  <a:cubicBezTo>
                    <a:pt x="338277" y="365183"/>
                    <a:pt x="338029" y="365417"/>
                    <a:pt x="337730" y="365417"/>
                  </a:cubicBezTo>
                  <a:lnTo>
                    <a:pt x="337730" y="365417"/>
                  </a:lnTo>
                  <a:cubicBezTo>
                    <a:pt x="337416" y="365417"/>
                    <a:pt x="337162" y="365670"/>
                    <a:pt x="337162" y="365984"/>
                  </a:cubicBezTo>
                  <a:lnTo>
                    <a:pt x="337162" y="368573"/>
                  </a:lnTo>
                  <a:cubicBezTo>
                    <a:pt x="337162" y="368913"/>
                    <a:pt x="337107" y="369250"/>
                    <a:pt x="336999" y="369572"/>
                  </a:cubicBezTo>
                  <a:lnTo>
                    <a:pt x="336978" y="369636"/>
                  </a:lnTo>
                  <a:cubicBezTo>
                    <a:pt x="336856" y="370001"/>
                    <a:pt x="336794" y="370383"/>
                    <a:pt x="336794" y="370767"/>
                  </a:cubicBezTo>
                  <a:lnTo>
                    <a:pt x="336794" y="432328"/>
                  </a:lnTo>
                  <a:cubicBezTo>
                    <a:pt x="336794" y="433068"/>
                    <a:pt x="336195" y="433668"/>
                    <a:pt x="335455" y="433668"/>
                  </a:cubicBezTo>
                  <a:lnTo>
                    <a:pt x="335455" y="433668"/>
                  </a:lnTo>
                  <a:cubicBezTo>
                    <a:pt x="334930" y="433668"/>
                    <a:pt x="334454" y="433975"/>
                    <a:pt x="334236" y="434452"/>
                  </a:cubicBezTo>
                  <a:lnTo>
                    <a:pt x="332942" y="437298"/>
                  </a:lnTo>
                  <a:cubicBezTo>
                    <a:pt x="332856" y="437488"/>
                    <a:pt x="332996" y="437705"/>
                    <a:pt x="333205" y="437705"/>
                  </a:cubicBezTo>
                  <a:lnTo>
                    <a:pt x="333205" y="437705"/>
                  </a:lnTo>
                  <a:cubicBezTo>
                    <a:pt x="333364" y="437705"/>
                    <a:pt x="333492" y="437833"/>
                    <a:pt x="333492" y="437992"/>
                  </a:cubicBezTo>
                  <a:lnTo>
                    <a:pt x="333492" y="443392"/>
                  </a:lnTo>
                  <a:cubicBezTo>
                    <a:pt x="333492" y="444507"/>
                    <a:pt x="332588" y="445410"/>
                    <a:pt x="331474" y="445410"/>
                  </a:cubicBezTo>
                  <a:lnTo>
                    <a:pt x="330527" y="445410"/>
                  </a:lnTo>
                  <a:cubicBezTo>
                    <a:pt x="329936" y="445410"/>
                    <a:pt x="329455" y="445890"/>
                    <a:pt x="329455" y="446482"/>
                  </a:cubicBezTo>
                  <a:lnTo>
                    <a:pt x="329455" y="446482"/>
                  </a:lnTo>
                  <a:cubicBezTo>
                    <a:pt x="329455" y="446737"/>
                    <a:pt x="329365" y="446984"/>
                    <a:pt x="329198" y="447178"/>
                  </a:cubicBezTo>
                  <a:lnTo>
                    <a:pt x="325579" y="451401"/>
                  </a:lnTo>
                  <a:cubicBezTo>
                    <a:pt x="325245" y="451791"/>
                    <a:pt x="324757" y="452015"/>
                    <a:pt x="324243" y="452015"/>
                  </a:cubicBezTo>
                  <a:lnTo>
                    <a:pt x="324243" y="452015"/>
                  </a:lnTo>
                  <a:cubicBezTo>
                    <a:pt x="323272" y="452015"/>
                    <a:pt x="322484" y="452803"/>
                    <a:pt x="322484" y="453775"/>
                  </a:cubicBezTo>
                  <a:lnTo>
                    <a:pt x="322484" y="460088"/>
                  </a:lnTo>
                  <a:cubicBezTo>
                    <a:pt x="322484" y="460493"/>
                    <a:pt x="322156" y="460822"/>
                    <a:pt x="321750" y="460822"/>
                  </a:cubicBezTo>
                  <a:lnTo>
                    <a:pt x="321750" y="460822"/>
                  </a:lnTo>
                  <a:cubicBezTo>
                    <a:pt x="321345" y="460822"/>
                    <a:pt x="321016" y="461150"/>
                    <a:pt x="321016" y="461556"/>
                  </a:cubicBezTo>
                  <a:lnTo>
                    <a:pt x="321016" y="462840"/>
                  </a:lnTo>
                  <a:cubicBezTo>
                    <a:pt x="321016" y="463347"/>
                    <a:pt x="320605" y="463757"/>
                    <a:pt x="320099" y="463757"/>
                  </a:cubicBezTo>
                  <a:lnTo>
                    <a:pt x="320099" y="463757"/>
                  </a:lnTo>
                  <a:cubicBezTo>
                    <a:pt x="319592" y="463757"/>
                    <a:pt x="319182" y="464168"/>
                    <a:pt x="319182" y="464674"/>
                  </a:cubicBezTo>
                  <a:lnTo>
                    <a:pt x="319182" y="472381"/>
                  </a:lnTo>
                  <a:cubicBezTo>
                    <a:pt x="319182" y="474103"/>
                    <a:pt x="317784" y="475499"/>
                    <a:pt x="316062" y="475499"/>
                  </a:cubicBezTo>
                  <a:lnTo>
                    <a:pt x="314228" y="475499"/>
                  </a:lnTo>
                  <a:cubicBezTo>
                    <a:pt x="313518" y="475499"/>
                    <a:pt x="312943" y="476075"/>
                    <a:pt x="312943" y="476783"/>
                  </a:cubicBezTo>
                  <a:lnTo>
                    <a:pt x="312943" y="477518"/>
                  </a:lnTo>
                  <a:cubicBezTo>
                    <a:pt x="312943" y="477821"/>
                    <a:pt x="313190" y="478068"/>
                    <a:pt x="313494" y="478068"/>
                  </a:cubicBezTo>
                  <a:lnTo>
                    <a:pt x="313494" y="478068"/>
                  </a:lnTo>
                  <a:cubicBezTo>
                    <a:pt x="313797" y="478068"/>
                    <a:pt x="314044" y="478315"/>
                    <a:pt x="314044" y="478619"/>
                  </a:cubicBezTo>
                  <a:lnTo>
                    <a:pt x="314044" y="484810"/>
                  </a:lnTo>
                  <a:cubicBezTo>
                    <a:pt x="314044" y="487951"/>
                    <a:pt x="311866" y="490677"/>
                    <a:pt x="308807" y="491388"/>
                  </a:cubicBezTo>
                  <a:cubicBezTo>
                    <a:pt x="196099" y="517570"/>
                    <a:pt x="96268" y="549080"/>
                    <a:pt x="13517" y="585217"/>
                  </a:cubicBezTo>
                  <a:cubicBezTo>
                    <a:pt x="283221" y="498984"/>
                    <a:pt x="651266" y="445777"/>
                    <a:pt x="1057106" y="445777"/>
                  </a:cubicBezTo>
                  <a:cubicBezTo>
                    <a:pt x="1087390" y="445777"/>
                    <a:pt x="1115181" y="446054"/>
                    <a:pt x="1144569" y="446608"/>
                  </a:cubicBezTo>
                  <a:cubicBezTo>
                    <a:pt x="1151941" y="446747"/>
                    <a:pt x="1157994" y="440804"/>
                    <a:pt x="1157969" y="433430"/>
                  </a:cubicBezTo>
                  <a:lnTo>
                    <a:pt x="1157648" y="339363"/>
                  </a:lnTo>
                  <a:lnTo>
                    <a:pt x="1157648" y="337162"/>
                  </a:lnTo>
                  <a:lnTo>
                    <a:pt x="1154713" y="294963"/>
                  </a:lnTo>
                  <a:lnTo>
                    <a:pt x="1154713" y="287441"/>
                  </a:lnTo>
                  <a:cubicBezTo>
                    <a:pt x="1154713" y="286123"/>
                    <a:pt x="1155781" y="285055"/>
                    <a:pt x="1157098" y="285055"/>
                  </a:cubicBezTo>
                  <a:lnTo>
                    <a:pt x="1157282" y="285055"/>
                  </a:lnTo>
                  <a:cubicBezTo>
                    <a:pt x="1158498" y="285055"/>
                    <a:pt x="1159483" y="284070"/>
                    <a:pt x="1159483" y="282854"/>
                  </a:cubicBezTo>
                  <a:lnTo>
                    <a:pt x="1159483" y="281937"/>
                  </a:lnTo>
                  <a:cubicBezTo>
                    <a:pt x="1159483" y="281227"/>
                    <a:pt x="1158909" y="280653"/>
                    <a:pt x="1158199" y="280653"/>
                  </a:cubicBezTo>
                  <a:lnTo>
                    <a:pt x="1158199" y="280653"/>
                  </a:lnTo>
                  <a:cubicBezTo>
                    <a:pt x="1157489" y="280653"/>
                    <a:pt x="1156915" y="280077"/>
                    <a:pt x="1156915" y="279368"/>
                  </a:cubicBezTo>
                  <a:lnTo>
                    <a:pt x="1156915" y="275515"/>
                  </a:lnTo>
                  <a:cubicBezTo>
                    <a:pt x="1156915" y="275110"/>
                    <a:pt x="1157243" y="274782"/>
                    <a:pt x="1157648" y="274782"/>
                  </a:cubicBezTo>
                  <a:lnTo>
                    <a:pt x="1157648" y="274782"/>
                  </a:lnTo>
                  <a:cubicBezTo>
                    <a:pt x="1158053" y="274782"/>
                    <a:pt x="1158383" y="274452"/>
                    <a:pt x="1158383" y="274047"/>
                  </a:cubicBezTo>
                  <a:lnTo>
                    <a:pt x="1158383" y="272250"/>
                  </a:lnTo>
                  <a:cubicBezTo>
                    <a:pt x="1158383" y="271014"/>
                    <a:pt x="1157380" y="270011"/>
                    <a:pt x="1156143" y="270011"/>
                  </a:cubicBezTo>
                  <a:lnTo>
                    <a:pt x="1156143" y="270011"/>
                  </a:lnTo>
                  <a:cubicBezTo>
                    <a:pt x="1154936" y="270011"/>
                    <a:pt x="1153947" y="269054"/>
                    <a:pt x="1153905" y="267848"/>
                  </a:cubicBezTo>
                  <a:lnTo>
                    <a:pt x="1152878" y="237719"/>
                  </a:lnTo>
                  <a:lnTo>
                    <a:pt x="1152878" y="234234"/>
                  </a:lnTo>
                  <a:cubicBezTo>
                    <a:pt x="1152878" y="234133"/>
                    <a:pt x="1152960" y="234050"/>
                    <a:pt x="1153061" y="234050"/>
                  </a:cubicBezTo>
                  <a:lnTo>
                    <a:pt x="1153061" y="234050"/>
                  </a:lnTo>
                  <a:cubicBezTo>
                    <a:pt x="1153162" y="234050"/>
                    <a:pt x="1153245" y="233969"/>
                    <a:pt x="1153245" y="233866"/>
                  </a:cubicBezTo>
                  <a:lnTo>
                    <a:pt x="1153245" y="230198"/>
                  </a:lnTo>
                  <a:cubicBezTo>
                    <a:pt x="1153245" y="229894"/>
                    <a:pt x="1152998" y="229647"/>
                    <a:pt x="1152695" y="229647"/>
                  </a:cubicBezTo>
                  <a:lnTo>
                    <a:pt x="1152695" y="229647"/>
                  </a:lnTo>
                  <a:cubicBezTo>
                    <a:pt x="1152391" y="229647"/>
                    <a:pt x="1152144" y="229400"/>
                    <a:pt x="1152144" y="229096"/>
                  </a:cubicBezTo>
                  <a:lnTo>
                    <a:pt x="1152144" y="226529"/>
                  </a:lnTo>
                  <a:cubicBezTo>
                    <a:pt x="1152144" y="226224"/>
                    <a:pt x="1152391" y="225978"/>
                    <a:pt x="1152695" y="225978"/>
                  </a:cubicBezTo>
                  <a:lnTo>
                    <a:pt x="1152695" y="225978"/>
                  </a:lnTo>
                  <a:cubicBezTo>
                    <a:pt x="1152998" y="225978"/>
                    <a:pt x="1153245" y="225731"/>
                    <a:pt x="1153245" y="225427"/>
                  </a:cubicBezTo>
                  <a:lnTo>
                    <a:pt x="1153245" y="222135"/>
                  </a:lnTo>
                  <a:cubicBezTo>
                    <a:pt x="1153245" y="221825"/>
                    <a:pt x="1152995" y="221575"/>
                    <a:pt x="1152684" y="221575"/>
                  </a:cubicBezTo>
                  <a:lnTo>
                    <a:pt x="1152684" y="221575"/>
                  </a:lnTo>
                  <a:cubicBezTo>
                    <a:pt x="1152383" y="221575"/>
                    <a:pt x="1152135" y="221336"/>
                    <a:pt x="1152123" y="221035"/>
                  </a:cubicBezTo>
                  <a:lnTo>
                    <a:pt x="1151101" y="194448"/>
                  </a:lnTo>
                  <a:cubicBezTo>
                    <a:pt x="1151070" y="193632"/>
                    <a:pt x="1151723" y="192952"/>
                    <a:pt x="1152539" y="192952"/>
                  </a:cubicBezTo>
                  <a:lnTo>
                    <a:pt x="1152539" y="192952"/>
                  </a:lnTo>
                  <a:cubicBezTo>
                    <a:pt x="1153334" y="192952"/>
                    <a:pt x="1153978" y="192308"/>
                    <a:pt x="1153978" y="191513"/>
                  </a:cubicBezTo>
                  <a:lnTo>
                    <a:pt x="1153978" y="190017"/>
                  </a:lnTo>
                  <a:cubicBezTo>
                    <a:pt x="1153978" y="189612"/>
                    <a:pt x="1154308" y="189283"/>
                    <a:pt x="1154713" y="189283"/>
                  </a:cubicBezTo>
                  <a:lnTo>
                    <a:pt x="1154713" y="189283"/>
                  </a:lnTo>
                  <a:cubicBezTo>
                    <a:pt x="1155119" y="189283"/>
                    <a:pt x="1155447" y="188955"/>
                    <a:pt x="1155447" y="188549"/>
                  </a:cubicBezTo>
                  <a:lnTo>
                    <a:pt x="1155447" y="180661"/>
                  </a:lnTo>
                  <a:cubicBezTo>
                    <a:pt x="1155447" y="180356"/>
                    <a:pt x="1155200" y="180110"/>
                    <a:pt x="1154897" y="180110"/>
                  </a:cubicBezTo>
                  <a:lnTo>
                    <a:pt x="1154897" y="180110"/>
                  </a:lnTo>
                  <a:cubicBezTo>
                    <a:pt x="1154593" y="180110"/>
                    <a:pt x="1154346" y="179863"/>
                    <a:pt x="1154346" y="179559"/>
                  </a:cubicBezTo>
                  <a:lnTo>
                    <a:pt x="1154346" y="178825"/>
                  </a:lnTo>
                  <a:cubicBezTo>
                    <a:pt x="1154346" y="178521"/>
                    <a:pt x="1154099" y="178275"/>
                    <a:pt x="1153796" y="178275"/>
                  </a:cubicBezTo>
                  <a:lnTo>
                    <a:pt x="1153796" y="178275"/>
                  </a:lnTo>
                  <a:cubicBezTo>
                    <a:pt x="1153492" y="178275"/>
                    <a:pt x="1153245" y="178029"/>
                    <a:pt x="1153245" y="177724"/>
                  </a:cubicBezTo>
                  <a:lnTo>
                    <a:pt x="1153245" y="170753"/>
                  </a:lnTo>
                  <a:cubicBezTo>
                    <a:pt x="1153245" y="170448"/>
                    <a:pt x="1153492" y="170202"/>
                    <a:pt x="1153796" y="170202"/>
                  </a:cubicBezTo>
                  <a:lnTo>
                    <a:pt x="1153796" y="170202"/>
                  </a:lnTo>
                  <a:cubicBezTo>
                    <a:pt x="1154099" y="170202"/>
                    <a:pt x="1154346" y="169955"/>
                    <a:pt x="1154346" y="169652"/>
                  </a:cubicBezTo>
                  <a:lnTo>
                    <a:pt x="1154346" y="166532"/>
                  </a:lnTo>
                  <a:cubicBezTo>
                    <a:pt x="1154346" y="165722"/>
                    <a:pt x="1153689" y="165064"/>
                    <a:pt x="1152878" y="165064"/>
                  </a:cubicBezTo>
                  <a:lnTo>
                    <a:pt x="1152878" y="165064"/>
                  </a:lnTo>
                  <a:cubicBezTo>
                    <a:pt x="1152067" y="165064"/>
                    <a:pt x="1151411" y="164408"/>
                    <a:pt x="1151411" y="163597"/>
                  </a:cubicBezTo>
                  <a:lnTo>
                    <a:pt x="1151411" y="157176"/>
                  </a:lnTo>
                  <a:cubicBezTo>
                    <a:pt x="1151411" y="156871"/>
                    <a:pt x="1151656" y="156625"/>
                    <a:pt x="1151961" y="156625"/>
                  </a:cubicBezTo>
                  <a:lnTo>
                    <a:pt x="1151961" y="156625"/>
                  </a:lnTo>
                  <a:cubicBezTo>
                    <a:pt x="1152265" y="156625"/>
                    <a:pt x="1152512" y="156379"/>
                    <a:pt x="1152512" y="156075"/>
                  </a:cubicBezTo>
                  <a:lnTo>
                    <a:pt x="1152512" y="153139"/>
                  </a:lnTo>
                  <a:cubicBezTo>
                    <a:pt x="1152512" y="152836"/>
                    <a:pt x="1152265" y="152589"/>
                    <a:pt x="1151961" y="152589"/>
                  </a:cubicBezTo>
                  <a:lnTo>
                    <a:pt x="1151961" y="152589"/>
                  </a:lnTo>
                  <a:cubicBezTo>
                    <a:pt x="1151656" y="152589"/>
                    <a:pt x="1151411" y="152342"/>
                    <a:pt x="1151411" y="152038"/>
                  </a:cubicBezTo>
                  <a:lnTo>
                    <a:pt x="1151411" y="143965"/>
                  </a:lnTo>
                  <a:cubicBezTo>
                    <a:pt x="1151411" y="143662"/>
                    <a:pt x="1151656" y="143415"/>
                    <a:pt x="1151961" y="143415"/>
                  </a:cubicBezTo>
                  <a:lnTo>
                    <a:pt x="1151961" y="143415"/>
                  </a:lnTo>
                  <a:cubicBezTo>
                    <a:pt x="1152265" y="143415"/>
                    <a:pt x="1152512" y="143169"/>
                    <a:pt x="1152512" y="142865"/>
                  </a:cubicBezTo>
                  <a:lnTo>
                    <a:pt x="1152512" y="139929"/>
                  </a:lnTo>
                  <a:cubicBezTo>
                    <a:pt x="1152512" y="139625"/>
                    <a:pt x="1152265" y="139379"/>
                    <a:pt x="1151961" y="139379"/>
                  </a:cubicBezTo>
                  <a:lnTo>
                    <a:pt x="1151961" y="139379"/>
                  </a:lnTo>
                  <a:cubicBezTo>
                    <a:pt x="1151656" y="139379"/>
                    <a:pt x="1151411" y="139132"/>
                    <a:pt x="1151411" y="138828"/>
                  </a:cubicBezTo>
                  <a:lnTo>
                    <a:pt x="1151411" y="131123"/>
                  </a:lnTo>
                  <a:cubicBezTo>
                    <a:pt x="1151411" y="130211"/>
                    <a:pt x="1152150" y="129471"/>
                    <a:pt x="1153061" y="129471"/>
                  </a:cubicBezTo>
                  <a:lnTo>
                    <a:pt x="1153061" y="129471"/>
                  </a:lnTo>
                  <a:cubicBezTo>
                    <a:pt x="1153973" y="129471"/>
                    <a:pt x="1154713" y="128732"/>
                    <a:pt x="1154713" y="127820"/>
                  </a:cubicBezTo>
                  <a:lnTo>
                    <a:pt x="1154713" y="123233"/>
                  </a:lnTo>
                  <a:cubicBezTo>
                    <a:pt x="1154713" y="122828"/>
                    <a:pt x="1155041" y="122499"/>
                    <a:pt x="1155447" y="122499"/>
                  </a:cubicBezTo>
                  <a:lnTo>
                    <a:pt x="1155447" y="122499"/>
                  </a:lnTo>
                  <a:cubicBezTo>
                    <a:pt x="1155852" y="122499"/>
                    <a:pt x="1156181" y="122171"/>
                    <a:pt x="1156181" y="121766"/>
                  </a:cubicBezTo>
                  <a:lnTo>
                    <a:pt x="1156181" y="115160"/>
                  </a:lnTo>
                  <a:cubicBezTo>
                    <a:pt x="1156181" y="114958"/>
                    <a:pt x="1156016" y="114793"/>
                    <a:pt x="1155814" y="114793"/>
                  </a:cubicBezTo>
                  <a:lnTo>
                    <a:pt x="1155814" y="114793"/>
                  </a:lnTo>
                  <a:cubicBezTo>
                    <a:pt x="1155611" y="114793"/>
                    <a:pt x="1155447" y="114629"/>
                    <a:pt x="1155447" y="114427"/>
                  </a:cubicBezTo>
                  <a:lnTo>
                    <a:pt x="1155447" y="105070"/>
                  </a:lnTo>
                  <a:cubicBezTo>
                    <a:pt x="1155447" y="103752"/>
                    <a:pt x="1154379" y="102684"/>
                    <a:pt x="1153061" y="102684"/>
                  </a:cubicBezTo>
                  <a:lnTo>
                    <a:pt x="1153061" y="102684"/>
                  </a:lnTo>
                  <a:cubicBezTo>
                    <a:pt x="1151744" y="102684"/>
                    <a:pt x="1150676" y="101617"/>
                    <a:pt x="1150676" y="100299"/>
                  </a:cubicBezTo>
                  <a:lnTo>
                    <a:pt x="1150676" y="91859"/>
                  </a:lnTo>
                  <a:cubicBezTo>
                    <a:pt x="1150676" y="91556"/>
                    <a:pt x="1150923" y="91309"/>
                    <a:pt x="1151227" y="91309"/>
                  </a:cubicBezTo>
                  <a:lnTo>
                    <a:pt x="1151227" y="91309"/>
                  </a:lnTo>
                  <a:cubicBezTo>
                    <a:pt x="1151530" y="91309"/>
                    <a:pt x="1151777" y="91063"/>
                    <a:pt x="1151777" y="90759"/>
                  </a:cubicBezTo>
                  <a:lnTo>
                    <a:pt x="1151777" y="90575"/>
                  </a:lnTo>
                  <a:cubicBezTo>
                    <a:pt x="1151777" y="90170"/>
                    <a:pt x="1151449" y="89841"/>
                    <a:pt x="1151044" y="89841"/>
                  </a:cubicBezTo>
                  <a:lnTo>
                    <a:pt x="1150676" y="89841"/>
                  </a:lnTo>
                  <a:cubicBezTo>
                    <a:pt x="1150069" y="89841"/>
                    <a:pt x="1149576" y="89348"/>
                    <a:pt x="1149576" y="88740"/>
                  </a:cubicBezTo>
                  <a:lnTo>
                    <a:pt x="1149576" y="71678"/>
                  </a:lnTo>
                  <a:cubicBezTo>
                    <a:pt x="1149576" y="71374"/>
                    <a:pt x="1149822" y="71127"/>
                    <a:pt x="1150127" y="71127"/>
                  </a:cubicBezTo>
                  <a:lnTo>
                    <a:pt x="1150127" y="71127"/>
                  </a:lnTo>
                  <a:cubicBezTo>
                    <a:pt x="1150430" y="71127"/>
                    <a:pt x="1150676" y="70881"/>
                    <a:pt x="1150676" y="70577"/>
                  </a:cubicBezTo>
                  <a:lnTo>
                    <a:pt x="1150676" y="70393"/>
                  </a:lnTo>
                  <a:cubicBezTo>
                    <a:pt x="1150676" y="69988"/>
                    <a:pt x="1150348" y="69659"/>
                    <a:pt x="1149943" y="69659"/>
                  </a:cubicBezTo>
                  <a:lnTo>
                    <a:pt x="1149576" y="69659"/>
                  </a:lnTo>
                  <a:cubicBezTo>
                    <a:pt x="1148968" y="69659"/>
                    <a:pt x="1148475" y="69166"/>
                    <a:pt x="1148475" y="68559"/>
                  </a:cubicBezTo>
                  <a:lnTo>
                    <a:pt x="1148475" y="52413"/>
                  </a:lnTo>
                  <a:cubicBezTo>
                    <a:pt x="1148475" y="52008"/>
                    <a:pt x="1148803" y="51679"/>
                    <a:pt x="1149208" y="51679"/>
                  </a:cubicBezTo>
                  <a:lnTo>
                    <a:pt x="1149576" y="51679"/>
                  </a:lnTo>
                  <a:cubicBezTo>
                    <a:pt x="1149779" y="51679"/>
                    <a:pt x="1149943" y="51515"/>
                    <a:pt x="1149943" y="51312"/>
                  </a:cubicBezTo>
                  <a:lnTo>
                    <a:pt x="1149943" y="51312"/>
                  </a:lnTo>
                  <a:cubicBezTo>
                    <a:pt x="1149943" y="51109"/>
                    <a:pt x="1149779" y="50945"/>
                    <a:pt x="1149576" y="50945"/>
                  </a:cubicBezTo>
                  <a:lnTo>
                    <a:pt x="1149026" y="50945"/>
                  </a:lnTo>
                  <a:cubicBezTo>
                    <a:pt x="1148518" y="50945"/>
                    <a:pt x="1148108" y="50534"/>
                    <a:pt x="1148108" y="50028"/>
                  </a:cubicBezTo>
                  <a:lnTo>
                    <a:pt x="1148108" y="38836"/>
                  </a:lnTo>
                  <a:cubicBezTo>
                    <a:pt x="1148108" y="38633"/>
                    <a:pt x="1148272" y="38469"/>
                    <a:pt x="1148475" y="38469"/>
                  </a:cubicBezTo>
                  <a:lnTo>
                    <a:pt x="1148475" y="38469"/>
                  </a:lnTo>
                  <a:cubicBezTo>
                    <a:pt x="1148677" y="38469"/>
                    <a:pt x="1148842" y="38305"/>
                    <a:pt x="1148842" y="38102"/>
                  </a:cubicBezTo>
                  <a:lnTo>
                    <a:pt x="1148842" y="37552"/>
                  </a:lnTo>
                  <a:cubicBezTo>
                    <a:pt x="1148842" y="37248"/>
                    <a:pt x="1148596" y="37001"/>
                    <a:pt x="1148291" y="37001"/>
                  </a:cubicBezTo>
                  <a:lnTo>
                    <a:pt x="1148291" y="37001"/>
                  </a:lnTo>
                  <a:cubicBezTo>
                    <a:pt x="1147987" y="37001"/>
                    <a:pt x="1147742" y="36755"/>
                    <a:pt x="1147742" y="36451"/>
                  </a:cubicBezTo>
                  <a:lnTo>
                    <a:pt x="1147742" y="25626"/>
                  </a:lnTo>
                  <a:cubicBezTo>
                    <a:pt x="1147742" y="25423"/>
                    <a:pt x="1147905" y="25259"/>
                    <a:pt x="1148108" y="25259"/>
                  </a:cubicBezTo>
                  <a:lnTo>
                    <a:pt x="1148108" y="25259"/>
                  </a:lnTo>
                  <a:cubicBezTo>
                    <a:pt x="1148311" y="25259"/>
                    <a:pt x="1148475" y="25095"/>
                    <a:pt x="1148475" y="24892"/>
                  </a:cubicBezTo>
                  <a:lnTo>
                    <a:pt x="1148475" y="24342"/>
                  </a:lnTo>
                  <a:cubicBezTo>
                    <a:pt x="1148475" y="24038"/>
                    <a:pt x="1148228" y="23791"/>
                    <a:pt x="1147924" y="23791"/>
                  </a:cubicBezTo>
                  <a:lnTo>
                    <a:pt x="1147924" y="23791"/>
                  </a:lnTo>
                  <a:cubicBezTo>
                    <a:pt x="1147621" y="23791"/>
                    <a:pt x="1147374" y="23545"/>
                    <a:pt x="1147374" y="23241"/>
                  </a:cubicBezTo>
                  <a:lnTo>
                    <a:pt x="1147374" y="15352"/>
                  </a:lnTo>
                  <a:cubicBezTo>
                    <a:pt x="1147374" y="15149"/>
                    <a:pt x="1147538" y="14985"/>
                    <a:pt x="1147742" y="14985"/>
                  </a:cubicBezTo>
                  <a:lnTo>
                    <a:pt x="1147742" y="14985"/>
                  </a:lnTo>
                  <a:cubicBezTo>
                    <a:pt x="1147944" y="14985"/>
                    <a:pt x="1148108" y="14820"/>
                    <a:pt x="1148108" y="14618"/>
                  </a:cubicBezTo>
                  <a:lnTo>
                    <a:pt x="1148108" y="14251"/>
                  </a:lnTo>
                  <a:cubicBezTo>
                    <a:pt x="1148108" y="13846"/>
                    <a:pt x="1147780" y="13517"/>
                    <a:pt x="1147374" y="13517"/>
                  </a:cubicBezTo>
                  <a:lnTo>
                    <a:pt x="1147374" y="13517"/>
                  </a:lnTo>
                  <a:cubicBezTo>
                    <a:pt x="1146969" y="13517"/>
                    <a:pt x="1146641" y="13846"/>
                    <a:pt x="1146641" y="14251"/>
                  </a:cubicBezTo>
                  <a:lnTo>
                    <a:pt x="1146641" y="14618"/>
                  </a:lnTo>
                  <a:cubicBezTo>
                    <a:pt x="1146641" y="14820"/>
                    <a:pt x="1146805" y="14985"/>
                    <a:pt x="1147007" y="14985"/>
                  </a:cubicBezTo>
                  <a:lnTo>
                    <a:pt x="1147007" y="14985"/>
                  </a:lnTo>
                  <a:cubicBezTo>
                    <a:pt x="1147210" y="14985"/>
                    <a:pt x="1147374" y="15149"/>
                    <a:pt x="1147374" y="15352"/>
                  </a:cubicBezTo>
                  <a:lnTo>
                    <a:pt x="1147374" y="22691"/>
                  </a:lnTo>
                  <a:cubicBezTo>
                    <a:pt x="1147374" y="23096"/>
                    <a:pt x="1147045" y="23424"/>
                    <a:pt x="1146641" y="23424"/>
                  </a:cubicBezTo>
                  <a:lnTo>
                    <a:pt x="1146641" y="23424"/>
                  </a:lnTo>
                  <a:cubicBezTo>
                    <a:pt x="1146235" y="23424"/>
                    <a:pt x="1145906" y="23753"/>
                    <a:pt x="1145906" y="24158"/>
                  </a:cubicBezTo>
                  <a:lnTo>
                    <a:pt x="1145906" y="24892"/>
                  </a:lnTo>
                  <a:cubicBezTo>
                    <a:pt x="1145906" y="25095"/>
                    <a:pt x="1146070" y="25259"/>
                    <a:pt x="1146273" y="25259"/>
                  </a:cubicBezTo>
                  <a:lnTo>
                    <a:pt x="1146273" y="25259"/>
                  </a:lnTo>
                  <a:cubicBezTo>
                    <a:pt x="1146475" y="25259"/>
                    <a:pt x="1146641" y="25423"/>
                    <a:pt x="1146641" y="25626"/>
                  </a:cubicBezTo>
                  <a:lnTo>
                    <a:pt x="1146641" y="36451"/>
                  </a:lnTo>
                  <a:cubicBezTo>
                    <a:pt x="1146641" y="36755"/>
                    <a:pt x="1146394" y="37001"/>
                    <a:pt x="1146090" y="37001"/>
                  </a:cubicBezTo>
                  <a:lnTo>
                    <a:pt x="1146090" y="37001"/>
                  </a:lnTo>
                  <a:cubicBezTo>
                    <a:pt x="1145785" y="37001"/>
                    <a:pt x="1145539" y="37248"/>
                    <a:pt x="1145539" y="37552"/>
                  </a:cubicBezTo>
                  <a:lnTo>
                    <a:pt x="1145539" y="38102"/>
                  </a:lnTo>
                  <a:cubicBezTo>
                    <a:pt x="1145539" y="38305"/>
                    <a:pt x="1145704" y="38469"/>
                    <a:pt x="1145906" y="38469"/>
                  </a:cubicBezTo>
                  <a:lnTo>
                    <a:pt x="1145906" y="38469"/>
                  </a:lnTo>
                  <a:cubicBezTo>
                    <a:pt x="1146109" y="38469"/>
                    <a:pt x="1146273" y="38633"/>
                    <a:pt x="1146273" y="38836"/>
                  </a:cubicBezTo>
                  <a:lnTo>
                    <a:pt x="1146273" y="49294"/>
                  </a:lnTo>
                  <a:cubicBezTo>
                    <a:pt x="1146273" y="49801"/>
                    <a:pt x="1145863" y="50211"/>
                    <a:pt x="1145356" y="50211"/>
                  </a:cubicBezTo>
                  <a:lnTo>
                    <a:pt x="1145173" y="50211"/>
                  </a:lnTo>
                  <a:cubicBezTo>
                    <a:pt x="1144767" y="50211"/>
                    <a:pt x="1144438" y="50540"/>
                    <a:pt x="1144438" y="50945"/>
                  </a:cubicBezTo>
                  <a:lnTo>
                    <a:pt x="1144438" y="50945"/>
                  </a:lnTo>
                  <a:cubicBezTo>
                    <a:pt x="1144438" y="51351"/>
                    <a:pt x="1144767" y="51679"/>
                    <a:pt x="1145173" y="51679"/>
                  </a:cubicBezTo>
                  <a:lnTo>
                    <a:pt x="1145173" y="51679"/>
                  </a:lnTo>
                  <a:cubicBezTo>
                    <a:pt x="1145578" y="51679"/>
                    <a:pt x="1145906" y="52008"/>
                    <a:pt x="1145906" y="52413"/>
                  </a:cubicBezTo>
                  <a:lnTo>
                    <a:pt x="1145906" y="68192"/>
                  </a:lnTo>
                  <a:cubicBezTo>
                    <a:pt x="1145906" y="68800"/>
                    <a:pt x="1145413" y="69292"/>
                    <a:pt x="1144805" y="69292"/>
                  </a:cubicBezTo>
                  <a:lnTo>
                    <a:pt x="1144438" y="69292"/>
                  </a:lnTo>
                  <a:cubicBezTo>
                    <a:pt x="1144033" y="69292"/>
                    <a:pt x="1143705" y="69621"/>
                    <a:pt x="1143705" y="70026"/>
                  </a:cubicBezTo>
                  <a:lnTo>
                    <a:pt x="1143705" y="70210"/>
                  </a:lnTo>
                  <a:cubicBezTo>
                    <a:pt x="1143705" y="70514"/>
                    <a:pt x="1143951" y="70760"/>
                    <a:pt x="1144254" y="70760"/>
                  </a:cubicBezTo>
                  <a:lnTo>
                    <a:pt x="1144254" y="70760"/>
                  </a:lnTo>
                  <a:cubicBezTo>
                    <a:pt x="1144559" y="70760"/>
                    <a:pt x="1144805" y="71007"/>
                    <a:pt x="1144805" y="71311"/>
                  </a:cubicBezTo>
                  <a:lnTo>
                    <a:pt x="1144805" y="88190"/>
                  </a:lnTo>
                  <a:cubicBezTo>
                    <a:pt x="1144805" y="88899"/>
                    <a:pt x="1144231" y="89474"/>
                    <a:pt x="1143521" y="89474"/>
                  </a:cubicBezTo>
                  <a:lnTo>
                    <a:pt x="1142971" y="89474"/>
                  </a:lnTo>
                  <a:cubicBezTo>
                    <a:pt x="1142566" y="89474"/>
                    <a:pt x="1142237" y="89803"/>
                    <a:pt x="1142237" y="90208"/>
                  </a:cubicBezTo>
                  <a:lnTo>
                    <a:pt x="1142237" y="90392"/>
                  </a:lnTo>
                  <a:cubicBezTo>
                    <a:pt x="1142237" y="90696"/>
                    <a:pt x="1142483" y="90942"/>
                    <a:pt x="1142788" y="90942"/>
                  </a:cubicBezTo>
                  <a:lnTo>
                    <a:pt x="1142788" y="90942"/>
                  </a:lnTo>
                  <a:cubicBezTo>
                    <a:pt x="1143091" y="90942"/>
                    <a:pt x="1143337" y="91189"/>
                    <a:pt x="1143337" y="91493"/>
                  </a:cubicBezTo>
                  <a:lnTo>
                    <a:pt x="1143337" y="99932"/>
                  </a:lnTo>
                  <a:cubicBezTo>
                    <a:pt x="1143337" y="101250"/>
                    <a:pt x="1142269" y="102317"/>
                    <a:pt x="1140952" y="102317"/>
                  </a:cubicBezTo>
                  <a:lnTo>
                    <a:pt x="1140952" y="102317"/>
                  </a:lnTo>
                  <a:cubicBezTo>
                    <a:pt x="1139635" y="102317"/>
                    <a:pt x="1138567" y="103385"/>
                    <a:pt x="1138567" y="104703"/>
                  </a:cubicBezTo>
                  <a:lnTo>
                    <a:pt x="1138567" y="114060"/>
                  </a:lnTo>
                  <a:cubicBezTo>
                    <a:pt x="1138567" y="114262"/>
                    <a:pt x="1138403" y="114427"/>
                    <a:pt x="1138200" y="114427"/>
                  </a:cubicBezTo>
                  <a:lnTo>
                    <a:pt x="1138200" y="114427"/>
                  </a:lnTo>
                  <a:cubicBezTo>
                    <a:pt x="1137998" y="114427"/>
                    <a:pt x="1137834" y="114591"/>
                    <a:pt x="1137834" y="114794"/>
                  </a:cubicBezTo>
                  <a:lnTo>
                    <a:pt x="1137834" y="121398"/>
                  </a:lnTo>
                  <a:cubicBezTo>
                    <a:pt x="1137834" y="121804"/>
                    <a:pt x="1138162" y="122132"/>
                    <a:pt x="1138567" y="122132"/>
                  </a:cubicBezTo>
                  <a:lnTo>
                    <a:pt x="1138567" y="122132"/>
                  </a:lnTo>
                  <a:cubicBezTo>
                    <a:pt x="1138973" y="122132"/>
                    <a:pt x="1139302" y="122461"/>
                    <a:pt x="1139302" y="122866"/>
                  </a:cubicBezTo>
                  <a:lnTo>
                    <a:pt x="1139302" y="127453"/>
                  </a:lnTo>
                  <a:cubicBezTo>
                    <a:pt x="1139302" y="128365"/>
                    <a:pt x="1140040" y="129104"/>
                    <a:pt x="1140952" y="129104"/>
                  </a:cubicBezTo>
                  <a:lnTo>
                    <a:pt x="1140952" y="129104"/>
                  </a:lnTo>
                  <a:cubicBezTo>
                    <a:pt x="1141864" y="129104"/>
                    <a:pt x="1142604" y="129844"/>
                    <a:pt x="1142604" y="130756"/>
                  </a:cubicBezTo>
                  <a:lnTo>
                    <a:pt x="1142604" y="138461"/>
                  </a:lnTo>
                  <a:cubicBezTo>
                    <a:pt x="1142604" y="138765"/>
                    <a:pt x="1142357" y="139012"/>
                    <a:pt x="1142053" y="139012"/>
                  </a:cubicBezTo>
                  <a:lnTo>
                    <a:pt x="1142053" y="139012"/>
                  </a:lnTo>
                  <a:cubicBezTo>
                    <a:pt x="1141750" y="139012"/>
                    <a:pt x="1141503" y="139258"/>
                    <a:pt x="1141503" y="139562"/>
                  </a:cubicBezTo>
                  <a:lnTo>
                    <a:pt x="1141503" y="142498"/>
                  </a:lnTo>
                  <a:cubicBezTo>
                    <a:pt x="1141503" y="142802"/>
                    <a:pt x="1141750" y="143048"/>
                    <a:pt x="1142053" y="143048"/>
                  </a:cubicBezTo>
                  <a:lnTo>
                    <a:pt x="1142053" y="143048"/>
                  </a:lnTo>
                  <a:cubicBezTo>
                    <a:pt x="1142357" y="143048"/>
                    <a:pt x="1142604" y="143295"/>
                    <a:pt x="1142604" y="143599"/>
                  </a:cubicBezTo>
                  <a:lnTo>
                    <a:pt x="1142604" y="151672"/>
                  </a:lnTo>
                  <a:cubicBezTo>
                    <a:pt x="1142604" y="151975"/>
                    <a:pt x="1142357" y="152222"/>
                    <a:pt x="1142053" y="152222"/>
                  </a:cubicBezTo>
                  <a:lnTo>
                    <a:pt x="1142053" y="152222"/>
                  </a:lnTo>
                  <a:cubicBezTo>
                    <a:pt x="1141750" y="152222"/>
                    <a:pt x="1141503" y="152468"/>
                    <a:pt x="1141503" y="152773"/>
                  </a:cubicBezTo>
                  <a:lnTo>
                    <a:pt x="1141503" y="155707"/>
                  </a:lnTo>
                  <a:cubicBezTo>
                    <a:pt x="1141503" y="156012"/>
                    <a:pt x="1141750" y="156259"/>
                    <a:pt x="1142053" y="156259"/>
                  </a:cubicBezTo>
                  <a:lnTo>
                    <a:pt x="1142053" y="156259"/>
                  </a:lnTo>
                  <a:cubicBezTo>
                    <a:pt x="1142357" y="156259"/>
                    <a:pt x="1142604" y="156505"/>
                    <a:pt x="1142604" y="156808"/>
                  </a:cubicBezTo>
                  <a:lnTo>
                    <a:pt x="1142604" y="163414"/>
                  </a:lnTo>
                  <a:cubicBezTo>
                    <a:pt x="1142604" y="164122"/>
                    <a:pt x="1142029" y="164698"/>
                    <a:pt x="1141320" y="164698"/>
                  </a:cubicBezTo>
                  <a:lnTo>
                    <a:pt x="1141320" y="164698"/>
                  </a:lnTo>
                  <a:cubicBezTo>
                    <a:pt x="1140610" y="164698"/>
                    <a:pt x="1140035" y="165273"/>
                    <a:pt x="1140035" y="165983"/>
                  </a:cubicBezTo>
                  <a:lnTo>
                    <a:pt x="1140035" y="169285"/>
                  </a:lnTo>
                  <a:cubicBezTo>
                    <a:pt x="1140035" y="169589"/>
                    <a:pt x="1140282" y="169836"/>
                    <a:pt x="1140586" y="169836"/>
                  </a:cubicBezTo>
                  <a:lnTo>
                    <a:pt x="1140586" y="169836"/>
                  </a:lnTo>
                  <a:cubicBezTo>
                    <a:pt x="1140889" y="169836"/>
                    <a:pt x="1141136" y="170081"/>
                    <a:pt x="1141136" y="170385"/>
                  </a:cubicBezTo>
                  <a:lnTo>
                    <a:pt x="1141136" y="177357"/>
                  </a:lnTo>
                  <a:cubicBezTo>
                    <a:pt x="1141136" y="177661"/>
                    <a:pt x="1140889" y="177908"/>
                    <a:pt x="1140586" y="177908"/>
                  </a:cubicBezTo>
                  <a:lnTo>
                    <a:pt x="1140586" y="177908"/>
                  </a:lnTo>
                  <a:cubicBezTo>
                    <a:pt x="1140282" y="177908"/>
                    <a:pt x="1140035" y="178155"/>
                    <a:pt x="1140035" y="178458"/>
                  </a:cubicBezTo>
                  <a:lnTo>
                    <a:pt x="1140035" y="179009"/>
                  </a:lnTo>
                  <a:cubicBezTo>
                    <a:pt x="1140035" y="179414"/>
                    <a:pt x="1139707" y="179742"/>
                    <a:pt x="1139302" y="179742"/>
                  </a:cubicBezTo>
                  <a:lnTo>
                    <a:pt x="1139302" y="179742"/>
                  </a:lnTo>
                  <a:cubicBezTo>
                    <a:pt x="1138896" y="179742"/>
                    <a:pt x="1138567" y="180071"/>
                    <a:pt x="1138567" y="180477"/>
                  </a:cubicBezTo>
                  <a:lnTo>
                    <a:pt x="1138567" y="188182"/>
                  </a:lnTo>
                  <a:cubicBezTo>
                    <a:pt x="1138567" y="188587"/>
                    <a:pt x="1138896" y="188917"/>
                    <a:pt x="1139302" y="188917"/>
                  </a:cubicBezTo>
                  <a:lnTo>
                    <a:pt x="1139302" y="188917"/>
                  </a:lnTo>
                  <a:cubicBezTo>
                    <a:pt x="1139707" y="188917"/>
                    <a:pt x="1140035" y="189245"/>
                    <a:pt x="1140035" y="189650"/>
                  </a:cubicBezTo>
                  <a:lnTo>
                    <a:pt x="1140035" y="191146"/>
                  </a:lnTo>
                  <a:cubicBezTo>
                    <a:pt x="1140035" y="191941"/>
                    <a:pt x="1140679" y="192586"/>
                    <a:pt x="1141474" y="192586"/>
                  </a:cubicBezTo>
                  <a:lnTo>
                    <a:pt x="1141474" y="192586"/>
                  </a:lnTo>
                  <a:cubicBezTo>
                    <a:pt x="1142292" y="192586"/>
                    <a:pt x="1142945" y="193264"/>
                    <a:pt x="1142914" y="194080"/>
                  </a:cubicBezTo>
                  <a:lnTo>
                    <a:pt x="1141890" y="220668"/>
                  </a:lnTo>
                  <a:cubicBezTo>
                    <a:pt x="1141879" y="220969"/>
                    <a:pt x="1141632" y="221207"/>
                    <a:pt x="1141330" y="221207"/>
                  </a:cubicBezTo>
                  <a:lnTo>
                    <a:pt x="1141330" y="221207"/>
                  </a:lnTo>
                  <a:cubicBezTo>
                    <a:pt x="1141021" y="221207"/>
                    <a:pt x="1140769" y="221458"/>
                    <a:pt x="1140769" y="221769"/>
                  </a:cubicBezTo>
                  <a:lnTo>
                    <a:pt x="1140769" y="225060"/>
                  </a:lnTo>
                  <a:cubicBezTo>
                    <a:pt x="1140769" y="225365"/>
                    <a:pt x="1141015" y="225610"/>
                    <a:pt x="1141320" y="225610"/>
                  </a:cubicBezTo>
                  <a:lnTo>
                    <a:pt x="1141320" y="225610"/>
                  </a:lnTo>
                  <a:cubicBezTo>
                    <a:pt x="1141624" y="225610"/>
                    <a:pt x="1141869" y="225857"/>
                    <a:pt x="1141869" y="226161"/>
                  </a:cubicBezTo>
                  <a:lnTo>
                    <a:pt x="1141869" y="228730"/>
                  </a:lnTo>
                  <a:cubicBezTo>
                    <a:pt x="1141869" y="229033"/>
                    <a:pt x="1141624" y="229280"/>
                    <a:pt x="1141320" y="229280"/>
                  </a:cubicBezTo>
                  <a:lnTo>
                    <a:pt x="1141320" y="229280"/>
                  </a:lnTo>
                  <a:cubicBezTo>
                    <a:pt x="1141015" y="229280"/>
                    <a:pt x="1140769" y="229526"/>
                    <a:pt x="1140769" y="229831"/>
                  </a:cubicBezTo>
                  <a:lnTo>
                    <a:pt x="1140769" y="233500"/>
                  </a:lnTo>
                  <a:cubicBezTo>
                    <a:pt x="1140769" y="233601"/>
                    <a:pt x="1140851" y="233684"/>
                    <a:pt x="1140952" y="233684"/>
                  </a:cubicBezTo>
                  <a:lnTo>
                    <a:pt x="1140952" y="233684"/>
                  </a:lnTo>
                  <a:cubicBezTo>
                    <a:pt x="1141053" y="233684"/>
                    <a:pt x="1141136" y="233765"/>
                    <a:pt x="1141136" y="233868"/>
                  </a:cubicBezTo>
                  <a:lnTo>
                    <a:pt x="1141136" y="237353"/>
                  </a:lnTo>
                  <a:lnTo>
                    <a:pt x="1140109" y="267481"/>
                  </a:lnTo>
                  <a:cubicBezTo>
                    <a:pt x="1140068" y="268688"/>
                    <a:pt x="1139077" y="269644"/>
                    <a:pt x="1137870" y="269644"/>
                  </a:cubicBezTo>
                  <a:lnTo>
                    <a:pt x="1137870" y="269644"/>
                  </a:lnTo>
                  <a:cubicBezTo>
                    <a:pt x="1136635" y="269644"/>
                    <a:pt x="1135632" y="270646"/>
                    <a:pt x="1135632" y="271884"/>
                  </a:cubicBezTo>
                  <a:lnTo>
                    <a:pt x="1135632" y="273681"/>
                  </a:lnTo>
                  <a:cubicBezTo>
                    <a:pt x="1135632" y="274085"/>
                    <a:pt x="1135960" y="274414"/>
                    <a:pt x="1136366" y="274414"/>
                  </a:cubicBezTo>
                  <a:lnTo>
                    <a:pt x="1136366" y="274414"/>
                  </a:lnTo>
                  <a:cubicBezTo>
                    <a:pt x="1136771" y="274414"/>
                    <a:pt x="1137099" y="274742"/>
                    <a:pt x="1137099" y="275148"/>
                  </a:cubicBezTo>
                  <a:lnTo>
                    <a:pt x="1137099" y="279552"/>
                  </a:lnTo>
                  <a:cubicBezTo>
                    <a:pt x="1137099" y="280159"/>
                    <a:pt x="1136607" y="280653"/>
                    <a:pt x="1135998" y="280653"/>
                  </a:cubicBezTo>
                  <a:lnTo>
                    <a:pt x="1135998" y="280653"/>
                  </a:lnTo>
                  <a:cubicBezTo>
                    <a:pt x="1135391" y="280653"/>
                    <a:pt x="1134898" y="281145"/>
                    <a:pt x="1134898" y="281753"/>
                  </a:cubicBezTo>
                  <a:lnTo>
                    <a:pt x="1134898" y="282854"/>
                  </a:lnTo>
                  <a:cubicBezTo>
                    <a:pt x="1134898" y="284070"/>
                    <a:pt x="1135884" y="285055"/>
                    <a:pt x="1137099" y="285055"/>
                  </a:cubicBezTo>
                  <a:lnTo>
                    <a:pt x="1137283" y="285055"/>
                  </a:lnTo>
                  <a:cubicBezTo>
                    <a:pt x="1138600" y="285055"/>
                    <a:pt x="1139668" y="286123"/>
                    <a:pt x="1139668" y="287441"/>
                  </a:cubicBezTo>
                  <a:lnTo>
                    <a:pt x="1139668" y="294963"/>
                  </a:lnTo>
                  <a:lnTo>
                    <a:pt x="1138201" y="337162"/>
                  </a:lnTo>
                  <a:lnTo>
                    <a:pt x="1138201" y="339363"/>
                  </a:lnTo>
                  <a:lnTo>
                    <a:pt x="1137493" y="362347"/>
                  </a:lnTo>
                  <a:cubicBezTo>
                    <a:pt x="1137481" y="362755"/>
                    <a:pt x="1137047" y="363017"/>
                    <a:pt x="1136649" y="362931"/>
                  </a:cubicBezTo>
                  <a:lnTo>
                    <a:pt x="1136649" y="362931"/>
                  </a:lnTo>
                  <a:cubicBezTo>
                    <a:pt x="1136312" y="362856"/>
                    <a:pt x="1136035" y="363156"/>
                    <a:pt x="1136076" y="363499"/>
                  </a:cubicBezTo>
                  <a:lnTo>
                    <a:pt x="1136605" y="367992"/>
                  </a:lnTo>
                  <a:cubicBezTo>
                    <a:pt x="1136673" y="368575"/>
                    <a:pt x="1136217" y="369085"/>
                    <a:pt x="1135632" y="369085"/>
                  </a:cubicBezTo>
                  <a:lnTo>
                    <a:pt x="1135632" y="369085"/>
                  </a:lnTo>
                  <a:cubicBezTo>
                    <a:pt x="1135046" y="369085"/>
                    <a:pt x="1134591" y="368575"/>
                    <a:pt x="1134660" y="367992"/>
                  </a:cubicBezTo>
                  <a:lnTo>
                    <a:pt x="1134949" y="365534"/>
                  </a:lnTo>
                  <a:cubicBezTo>
                    <a:pt x="1135076" y="364449"/>
                    <a:pt x="1133789" y="363579"/>
                    <a:pt x="1132696" y="363579"/>
                  </a:cubicBezTo>
                  <a:lnTo>
                    <a:pt x="1132696" y="363579"/>
                  </a:lnTo>
                  <a:lnTo>
                    <a:pt x="1132696" y="363579"/>
                  </a:lnTo>
                  <a:cubicBezTo>
                    <a:pt x="1131603" y="363579"/>
                    <a:pt x="1130316" y="364449"/>
                    <a:pt x="1130444" y="365534"/>
                  </a:cubicBezTo>
                  <a:lnTo>
                    <a:pt x="1130669" y="367445"/>
                  </a:lnTo>
                  <a:cubicBezTo>
                    <a:pt x="1130772" y="368319"/>
                    <a:pt x="1130089" y="369085"/>
                    <a:pt x="1129210" y="369085"/>
                  </a:cubicBezTo>
                  <a:lnTo>
                    <a:pt x="1129210" y="369085"/>
                  </a:lnTo>
                  <a:cubicBezTo>
                    <a:pt x="1128331" y="369085"/>
                    <a:pt x="1127649" y="368319"/>
                    <a:pt x="1127751" y="367445"/>
                  </a:cubicBezTo>
                  <a:lnTo>
                    <a:pt x="1127977" y="365534"/>
                  </a:lnTo>
                  <a:cubicBezTo>
                    <a:pt x="1128104" y="364449"/>
                    <a:pt x="1126817" y="363579"/>
                    <a:pt x="1125725" y="363579"/>
                  </a:cubicBezTo>
                  <a:lnTo>
                    <a:pt x="1125725" y="363579"/>
                  </a:lnTo>
                  <a:lnTo>
                    <a:pt x="1125725" y="363579"/>
                  </a:lnTo>
                  <a:cubicBezTo>
                    <a:pt x="1124632" y="363579"/>
                    <a:pt x="1123343" y="364449"/>
                    <a:pt x="1123472" y="365534"/>
                  </a:cubicBezTo>
                  <a:lnTo>
                    <a:pt x="1123761" y="367992"/>
                  </a:lnTo>
                  <a:cubicBezTo>
                    <a:pt x="1123829" y="368575"/>
                    <a:pt x="1123375" y="369085"/>
                    <a:pt x="1122788" y="369085"/>
                  </a:cubicBezTo>
                  <a:lnTo>
                    <a:pt x="1122788" y="369085"/>
                  </a:lnTo>
                  <a:cubicBezTo>
                    <a:pt x="1122203" y="369085"/>
                    <a:pt x="1121748" y="368575"/>
                    <a:pt x="1121816" y="367992"/>
                  </a:cubicBezTo>
                  <a:lnTo>
                    <a:pt x="1122106" y="365534"/>
                  </a:lnTo>
                  <a:cubicBezTo>
                    <a:pt x="1122234" y="364449"/>
                    <a:pt x="1120946" y="363579"/>
                    <a:pt x="1119854" y="363579"/>
                  </a:cubicBezTo>
                  <a:lnTo>
                    <a:pt x="1119854" y="363579"/>
                  </a:lnTo>
                  <a:lnTo>
                    <a:pt x="1119854" y="363579"/>
                  </a:lnTo>
                  <a:cubicBezTo>
                    <a:pt x="1118761" y="363579"/>
                    <a:pt x="1117472" y="364449"/>
                    <a:pt x="1117601" y="365534"/>
                  </a:cubicBezTo>
                  <a:lnTo>
                    <a:pt x="1117890" y="367992"/>
                  </a:lnTo>
                  <a:cubicBezTo>
                    <a:pt x="1117958" y="368575"/>
                    <a:pt x="1117504" y="369085"/>
                    <a:pt x="1116918" y="369085"/>
                  </a:cubicBezTo>
                  <a:lnTo>
                    <a:pt x="1116918" y="369085"/>
                  </a:lnTo>
                  <a:cubicBezTo>
                    <a:pt x="1116331" y="369085"/>
                    <a:pt x="1115877" y="368575"/>
                    <a:pt x="1115945" y="367992"/>
                  </a:cubicBezTo>
                  <a:lnTo>
                    <a:pt x="1116235" y="365534"/>
                  </a:lnTo>
                  <a:cubicBezTo>
                    <a:pt x="1116363" y="364449"/>
                    <a:pt x="1115074" y="363579"/>
                    <a:pt x="1113983" y="363579"/>
                  </a:cubicBezTo>
                  <a:lnTo>
                    <a:pt x="1113983" y="363579"/>
                  </a:lnTo>
                  <a:lnTo>
                    <a:pt x="1113983" y="363579"/>
                  </a:lnTo>
                  <a:cubicBezTo>
                    <a:pt x="1112890" y="363579"/>
                    <a:pt x="1111602" y="364449"/>
                    <a:pt x="1111730" y="365534"/>
                  </a:cubicBezTo>
                  <a:lnTo>
                    <a:pt x="1111989" y="367735"/>
                  </a:lnTo>
                  <a:cubicBezTo>
                    <a:pt x="1112073" y="368454"/>
                    <a:pt x="1111511" y="369085"/>
                    <a:pt x="1110788" y="369085"/>
                  </a:cubicBezTo>
                  <a:lnTo>
                    <a:pt x="1110788" y="369085"/>
                  </a:lnTo>
                  <a:cubicBezTo>
                    <a:pt x="1110120" y="369085"/>
                    <a:pt x="1109579" y="368545"/>
                    <a:pt x="1109579" y="367877"/>
                  </a:cubicBezTo>
                  <a:lnTo>
                    <a:pt x="1109579" y="355693"/>
                  </a:lnTo>
                  <a:cubicBezTo>
                    <a:pt x="1109579" y="355591"/>
                    <a:pt x="1109661" y="355509"/>
                    <a:pt x="1109762" y="355509"/>
                  </a:cubicBezTo>
                  <a:lnTo>
                    <a:pt x="1109762" y="355509"/>
                  </a:lnTo>
                  <a:cubicBezTo>
                    <a:pt x="1109863" y="355509"/>
                    <a:pt x="1109946" y="355427"/>
                    <a:pt x="1109946" y="355326"/>
                  </a:cubicBezTo>
                  <a:lnTo>
                    <a:pt x="1109946" y="353857"/>
                  </a:lnTo>
                  <a:cubicBezTo>
                    <a:pt x="1109946" y="352946"/>
                    <a:pt x="1109206" y="352207"/>
                    <a:pt x="1108294" y="352207"/>
                  </a:cubicBezTo>
                  <a:lnTo>
                    <a:pt x="1107499" y="352207"/>
                  </a:lnTo>
                  <a:cubicBezTo>
                    <a:pt x="1106355" y="352207"/>
                    <a:pt x="1105365" y="351413"/>
                    <a:pt x="1105113" y="350297"/>
                  </a:cubicBezTo>
                  <a:lnTo>
                    <a:pt x="1105039" y="349968"/>
                  </a:lnTo>
                  <a:cubicBezTo>
                    <a:pt x="1104368" y="346982"/>
                    <a:pt x="1100113" y="346982"/>
                    <a:pt x="1099441" y="349968"/>
                  </a:cubicBezTo>
                  <a:lnTo>
                    <a:pt x="1099223" y="350933"/>
                  </a:lnTo>
                  <a:cubicBezTo>
                    <a:pt x="1099057" y="351677"/>
                    <a:pt x="1098396" y="352207"/>
                    <a:pt x="1097633" y="352207"/>
                  </a:cubicBezTo>
                  <a:lnTo>
                    <a:pt x="1097633" y="352207"/>
                  </a:lnTo>
                  <a:cubicBezTo>
                    <a:pt x="1096732" y="352207"/>
                    <a:pt x="1096001" y="352936"/>
                    <a:pt x="1096001" y="353838"/>
                  </a:cubicBezTo>
                  <a:lnTo>
                    <a:pt x="1096001" y="355875"/>
                  </a:lnTo>
                  <a:cubicBezTo>
                    <a:pt x="1096001" y="356079"/>
                    <a:pt x="1096167" y="356243"/>
                    <a:pt x="1096369" y="356243"/>
                  </a:cubicBezTo>
                  <a:lnTo>
                    <a:pt x="1096369" y="356243"/>
                  </a:lnTo>
                  <a:cubicBezTo>
                    <a:pt x="1096572" y="356243"/>
                    <a:pt x="1096736" y="356407"/>
                    <a:pt x="1096736" y="356610"/>
                  </a:cubicBezTo>
                  <a:lnTo>
                    <a:pt x="1096736" y="369496"/>
                  </a:lnTo>
                  <a:cubicBezTo>
                    <a:pt x="1096736" y="369878"/>
                    <a:pt x="1096426" y="370187"/>
                    <a:pt x="1096045" y="370187"/>
                  </a:cubicBezTo>
                  <a:lnTo>
                    <a:pt x="1096045" y="370187"/>
                  </a:lnTo>
                  <a:cubicBezTo>
                    <a:pt x="1095631" y="370187"/>
                    <a:pt x="1095310" y="369826"/>
                    <a:pt x="1095358" y="369414"/>
                  </a:cubicBezTo>
                  <a:lnTo>
                    <a:pt x="1095686" y="366634"/>
                  </a:lnTo>
                  <a:cubicBezTo>
                    <a:pt x="1095814" y="365549"/>
                    <a:pt x="1094527" y="364680"/>
                    <a:pt x="1093434" y="364680"/>
                  </a:cubicBezTo>
                  <a:lnTo>
                    <a:pt x="1093434" y="364680"/>
                  </a:lnTo>
                  <a:lnTo>
                    <a:pt x="1093434" y="364680"/>
                  </a:lnTo>
                  <a:cubicBezTo>
                    <a:pt x="1092341" y="364680"/>
                    <a:pt x="1091053" y="365549"/>
                    <a:pt x="1091181" y="366634"/>
                  </a:cubicBezTo>
                  <a:lnTo>
                    <a:pt x="1091470" y="369093"/>
                  </a:lnTo>
                  <a:cubicBezTo>
                    <a:pt x="1091538" y="369675"/>
                    <a:pt x="1091084" y="370187"/>
                    <a:pt x="1090498" y="370187"/>
                  </a:cubicBezTo>
                  <a:lnTo>
                    <a:pt x="1090498" y="370187"/>
                  </a:lnTo>
                  <a:cubicBezTo>
                    <a:pt x="1089911" y="370187"/>
                    <a:pt x="1089457" y="369675"/>
                    <a:pt x="1089526" y="369093"/>
                  </a:cubicBezTo>
                  <a:lnTo>
                    <a:pt x="1089814" y="366634"/>
                  </a:lnTo>
                  <a:cubicBezTo>
                    <a:pt x="1089943" y="365549"/>
                    <a:pt x="1088654" y="364680"/>
                    <a:pt x="1087562" y="364680"/>
                  </a:cubicBezTo>
                  <a:lnTo>
                    <a:pt x="1087562" y="364680"/>
                  </a:lnTo>
                  <a:lnTo>
                    <a:pt x="1087562" y="364680"/>
                  </a:lnTo>
                  <a:cubicBezTo>
                    <a:pt x="1086469" y="364680"/>
                    <a:pt x="1085182" y="365549"/>
                    <a:pt x="1085309" y="366634"/>
                  </a:cubicBezTo>
                  <a:lnTo>
                    <a:pt x="1085578" y="368911"/>
                  </a:lnTo>
                  <a:cubicBezTo>
                    <a:pt x="1085657" y="369590"/>
                    <a:pt x="1085127" y="370187"/>
                    <a:pt x="1084443" y="370187"/>
                  </a:cubicBezTo>
                  <a:lnTo>
                    <a:pt x="1084443" y="370187"/>
                  </a:lnTo>
                  <a:cubicBezTo>
                    <a:pt x="1083760" y="370187"/>
                    <a:pt x="1083230" y="369590"/>
                    <a:pt x="1083308" y="368911"/>
                  </a:cubicBezTo>
                  <a:lnTo>
                    <a:pt x="1083577" y="366634"/>
                  </a:lnTo>
                  <a:cubicBezTo>
                    <a:pt x="1083704" y="365549"/>
                    <a:pt x="1082417" y="364680"/>
                    <a:pt x="1081325" y="364680"/>
                  </a:cubicBezTo>
                  <a:lnTo>
                    <a:pt x="1081325" y="364680"/>
                  </a:lnTo>
                  <a:lnTo>
                    <a:pt x="1081325" y="364680"/>
                  </a:lnTo>
                  <a:cubicBezTo>
                    <a:pt x="1080232" y="364680"/>
                    <a:pt x="1078943" y="365549"/>
                    <a:pt x="1079072" y="366634"/>
                  </a:cubicBezTo>
                  <a:lnTo>
                    <a:pt x="1079340" y="368911"/>
                  </a:lnTo>
                  <a:cubicBezTo>
                    <a:pt x="1079420" y="369590"/>
                    <a:pt x="1078888" y="370187"/>
                    <a:pt x="1078205" y="370187"/>
                  </a:cubicBezTo>
                  <a:lnTo>
                    <a:pt x="1078205" y="370187"/>
                  </a:lnTo>
                  <a:cubicBezTo>
                    <a:pt x="1077521" y="370187"/>
                    <a:pt x="1076991" y="369590"/>
                    <a:pt x="1077071" y="368911"/>
                  </a:cubicBezTo>
                  <a:lnTo>
                    <a:pt x="1077339" y="366634"/>
                  </a:lnTo>
                  <a:cubicBezTo>
                    <a:pt x="1077466" y="365549"/>
                    <a:pt x="1076179" y="364680"/>
                    <a:pt x="1075086" y="364680"/>
                  </a:cubicBezTo>
                  <a:lnTo>
                    <a:pt x="1075086" y="364680"/>
                  </a:lnTo>
                  <a:lnTo>
                    <a:pt x="1075086" y="364680"/>
                  </a:lnTo>
                  <a:cubicBezTo>
                    <a:pt x="1073994" y="364680"/>
                    <a:pt x="1072705" y="365549"/>
                    <a:pt x="1072834" y="366634"/>
                  </a:cubicBezTo>
                  <a:lnTo>
                    <a:pt x="1073122" y="369093"/>
                  </a:lnTo>
                  <a:cubicBezTo>
                    <a:pt x="1073191" y="369675"/>
                    <a:pt x="1072737" y="370187"/>
                    <a:pt x="1072150" y="370187"/>
                  </a:cubicBezTo>
                  <a:lnTo>
                    <a:pt x="1072150" y="370187"/>
                  </a:lnTo>
                  <a:cubicBezTo>
                    <a:pt x="1071565" y="370187"/>
                    <a:pt x="1071110" y="369675"/>
                    <a:pt x="1071178" y="369093"/>
                  </a:cubicBezTo>
                  <a:lnTo>
                    <a:pt x="1071468" y="366634"/>
                  </a:lnTo>
                  <a:cubicBezTo>
                    <a:pt x="1071595" y="365549"/>
                    <a:pt x="1070308" y="364680"/>
                    <a:pt x="1069215" y="364680"/>
                  </a:cubicBezTo>
                  <a:lnTo>
                    <a:pt x="1069215" y="364680"/>
                  </a:lnTo>
                  <a:lnTo>
                    <a:pt x="1069215" y="364680"/>
                  </a:lnTo>
                  <a:cubicBezTo>
                    <a:pt x="1068123" y="364680"/>
                    <a:pt x="1066834" y="365549"/>
                    <a:pt x="1066963" y="366634"/>
                  </a:cubicBezTo>
                  <a:lnTo>
                    <a:pt x="1067251" y="369093"/>
                  </a:lnTo>
                  <a:cubicBezTo>
                    <a:pt x="1067320" y="369675"/>
                    <a:pt x="1066866" y="370187"/>
                    <a:pt x="1066279" y="370187"/>
                  </a:cubicBezTo>
                  <a:lnTo>
                    <a:pt x="1066279" y="370187"/>
                  </a:lnTo>
                  <a:cubicBezTo>
                    <a:pt x="1065693" y="370187"/>
                    <a:pt x="1065239" y="369675"/>
                    <a:pt x="1065307" y="369093"/>
                  </a:cubicBezTo>
                  <a:lnTo>
                    <a:pt x="1065596" y="366634"/>
                  </a:lnTo>
                  <a:cubicBezTo>
                    <a:pt x="1065724" y="365549"/>
                    <a:pt x="1064436" y="364680"/>
                    <a:pt x="1063343" y="364680"/>
                  </a:cubicBezTo>
                  <a:lnTo>
                    <a:pt x="1063343" y="364680"/>
                  </a:lnTo>
                  <a:lnTo>
                    <a:pt x="1063343" y="364680"/>
                  </a:lnTo>
                  <a:cubicBezTo>
                    <a:pt x="1062252" y="364680"/>
                    <a:pt x="1060963" y="365549"/>
                    <a:pt x="1061092" y="366634"/>
                  </a:cubicBezTo>
                  <a:lnTo>
                    <a:pt x="1061381" y="369093"/>
                  </a:lnTo>
                  <a:cubicBezTo>
                    <a:pt x="1061449" y="369675"/>
                    <a:pt x="1060995" y="370187"/>
                    <a:pt x="1060408" y="370187"/>
                  </a:cubicBezTo>
                  <a:lnTo>
                    <a:pt x="1060408" y="370187"/>
                  </a:lnTo>
                  <a:cubicBezTo>
                    <a:pt x="1059822" y="370187"/>
                    <a:pt x="1059368" y="369675"/>
                    <a:pt x="1059436" y="369093"/>
                  </a:cubicBezTo>
                  <a:lnTo>
                    <a:pt x="1059948" y="364747"/>
                  </a:lnTo>
                  <a:cubicBezTo>
                    <a:pt x="1059998" y="364321"/>
                    <a:pt x="1059665" y="364013"/>
                    <a:pt x="1059259" y="364148"/>
                  </a:cubicBezTo>
                  <a:lnTo>
                    <a:pt x="1059259" y="364148"/>
                  </a:lnTo>
                  <a:cubicBezTo>
                    <a:pt x="1058885" y="364273"/>
                    <a:pt x="1058573" y="363996"/>
                    <a:pt x="1058573" y="363601"/>
                  </a:cubicBezTo>
                  <a:lnTo>
                    <a:pt x="1058573" y="292394"/>
                  </a:lnTo>
                  <a:lnTo>
                    <a:pt x="1057840" y="282121"/>
                  </a:lnTo>
                  <a:lnTo>
                    <a:pt x="1057840" y="281386"/>
                  </a:lnTo>
                  <a:cubicBezTo>
                    <a:pt x="1057840" y="280981"/>
                    <a:pt x="1058169" y="280653"/>
                    <a:pt x="1058573" y="280653"/>
                  </a:cubicBezTo>
                  <a:lnTo>
                    <a:pt x="1058573" y="280653"/>
                  </a:lnTo>
                  <a:cubicBezTo>
                    <a:pt x="1058978" y="280653"/>
                    <a:pt x="1059308" y="280323"/>
                    <a:pt x="1059308" y="279918"/>
                  </a:cubicBezTo>
                  <a:lnTo>
                    <a:pt x="1059308" y="278267"/>
                  </a:lnTo>
                  <a:cubicBezTo>
                    <a:pt x="1059308" y="277963"/>
                    <a:pt x="1059554" y="277716"/>
                    <a:pt x="1059857" y="277716"/>
                  </a:cubicBezTo>
                  <a:lnTo>
                    <a:pt x="1059857" y="277716"/>
                  </a:lnTo>
                  <a:cubicBezTo>
                    <a:pt x="1060162" y="277716"/>
                    <a:pt x="1060408" y="277470"/>
                    <a:pt x="1060408" y="277167"/>
                  </a:cubicBezTo>
                  <a:lnTo>
                    <a:pt x="1060408" y="270644"/>
                  </a:lnTo>
                  <a:cubicBezTo>
                    <a:pt x="1060408" y="270295"/>
                    <a:pt x="1060125" y="270011"/>
                    <a:pt x="1059775" y="270011"/>
                  </a:cubicBezTo>
                  <a:lnTo>
                    <a:pt x="1059775" y="270011"/>
                  </a:lnTo>
                  <a:cubicBezTo>
                    <a:pt x="1059497" y="270011"/>
                    <a:pt x="1059251" y="269829"/>
                    <a:pt x="1059170" y="269564"/>
                  </a:cubicBezTo>
                  <a:lnTo>
                    <a:pt x="1057890" y="265401"/>
                  </a:lnTo>
                  <a:cubicBezTo>
                    <a:pt x="1057857" y="265294"/>
                    <a:pt x="1057833" y="265185"/>
                    <a:pt x="1057820" y="265075"/>
                  </a:cubicBezTo>
                  <a:lnTo>
                    <a:pt x="1057820" y="265075"/>
                  </a:lnTo>
                  <a:cubicBezTo>
                    <a:pt x="1057569" y="262919"/>
                    <a:pt x="1054440" y="262919"/>
                    <a:pt x="1054190" y="265075"/>
                  </a:cubicBezTo>
                  <a:lnTo>
                    <a:pt x="1054190" y="265075"/>
                  </a:lnTo>
                  <a:cubicBezTo>
                    <a:pt x="1054177" y="265185"/>
                    <a:pt x="1054154" y="265294"/>
                    <a:pt x="1054122" y="265401"/>
                  </a:cubicBezTo>
                  <a:lnTo>
                    <a:pt x="1052840" y="269564"/>
                  </a:lnTo>
                  <a:cubicBezTo>
                    <a:pt x="1052759" y="269829"/>
                    <a:pt x="1052513" y="270011"/>
                    <a:pt x="1052235" y="270011"/>
                  </a:cubicBezTo>
                  <a:lnTo>
                    <a:pt x="1052180" y="270011"/>
                  </a:lnTo>
                  <a:cubicBezTo>
                    <a:pt x="1051861" y="270011"/>
                    <a:pt x="1051601" y="270270"/>
                    <a:pt x="1051601" y="270589"/>
                  </a:cubicBezTo>
                  <a:lnTo>
                    <a:pt x="1051601" y="270589"/>
                  </a:lnTo>
                  <a:cubicBezTo>
                    <a:pt x="1051601" y="271007"/>
                    <a:pt x="1051171" y="271287"/>
                    <a:pt x="1050789" y="271117"/>
                  </a:cubicBezTo>
                  <a:lnTo>
                    <a:pt x="1048699" y="270189"/>
                  </a:lnTo>
                  <a:cubicBezTo>
                    <a:pt x="1048436" y="270072"/>
                    <a:pt x="1048150" y="270011"/>
                    <a:pt x="1047861" y="270011"/>
                  </a:cubicBezTo>
                  <a:lnTo>
                    <a:pt x="1047399" y="270011"/>
                  </a:lnTo>
                  <a:cubicBezTo>
                    <a:pt x="1045059" y="270011"/>
                    <a:pt x="1043162" y="268113"/>
                    <a:pt x="1043162" y="265773"/>
                  </a:cubicBezTo>
                  <a:lnTo>
                    <a:pt x="1043162" y="258268"/>
                  </a:lnTo>
                  <a:cubicBezTo>
                    <a:pt x="1043162" y="257661"/>
                    <a:pt x="1042670" y="257168"/>
                    <a:pt x="1042061" y="257168"/>
                  </a:cubicBezTo>
                  <a:lnTo>
                    <a:pt x="1042061" y="257168"/>
                  </a:lnTo>
                  <a:cubicBezTo>
                    <a:pt x="1041454" y="257168"/>
                    <a:pt x="1040960" y="256676"/>
                    <a:pt x="1040960" y="256067"/>
                  </a:cubicBezTo>
                  <a:lnTo>
                    <a:pt x="1040960" y="236659"/>
                  </a:lnTo>
                  <a:cubicBezTo>
                    <a:pt x="1040960" y="236434"/>
                    <a:pt x="1040778" y="236253"/>
                    <a:pt x="1040553" y="236253"/>
                  </a:cubicBezTo>
                  <a:lnTo>
                    <a:pt x="1040553" y="236253"/>
                  </a:lnTo>
                  <a:cubicBezTo>
                    <a:pt x="1040362" y="236253"/>
                    <a:pt x="1040197" y="236119"/>
                    <a:pt x="1040156" y="235933"/>
                  </a:cubicBezTo>
                  <a:lnTo>
                    <a:pt x="1038865" y="230126"/>
                  </a:lnTo>
                  <a:cubicBezTo>
                    <a:pt x="1038802" y="229846"/>
                    <a:pt x="1038555" y="229647"/>
                    <a:pt x="1038268" y="229647"/>
                  </a:cubicBezTo>
                  <a:lnTo>
                    <a:pt x="1038268" y="229647"/>
                  </a:lnTo>
                  <a:cubicBezTo>
                    <a:pt x="1037931" y="229647"/>
                    <a:pt x="1037658" y="229374"/>
                    <a:pt x="1037658" y="229036"/>
                  </a:cubicBezTo>
                  <a:lnTo>
                    <a:pt x="1037658" y="219739"/>
                  </a:lnTo>
                  <a:cubicBezTo>
                    <a:pt x="1037658" y="219537"/>
                    <a:pt x="1037822" y="219373"/>
                    <a:pt x="1038024" y="219373"/>
                  </a:cubicBezTo>
                  <a:lnTo>
                    <a:pt x="1038024" y="219373"/>
                  </a:lnTo>
                  <a:cubicBezTo>
                    <a:pt x="1038227" y="219373"/>
                    <a:pt x="1038391" y="219208"/>
                    <a:pt x="1038391" y="219006"/>
                  </a:cubicBezTo>
                  <a:lnTo>
                    <a:pt x="1038391" y="215153"/>
                  </a:lnTo>
                  <a:cubicBezTo>
                    <a:pt x="1038391" y="214848"/>
                    <a:pt x="1038638" y="214602"/>
                    <a:pt x="1038942" y="214602"/>
                  </a:cubicBezTo>
                  <a:lnTo>
                    <a:pt x="1038942" y="214602"/>
                  </a:lnTo>
                  <a:cubicBezTo>
                    <a:pt x="1039245" y="214602"/>
                    <a:pt x="1039492" y="214356"/>
                    <a:pt x="1039492" y="214052"/>
                  </a:cubicBezTo>
                  <a:lnTo>
                    <a:pt x="1039492" y="208547"/>
                  </a:lnTo>
                  <a:cubicBezTo>
                    <a:pt x="1039492" y="208244"/>
                    <a:pt x="1039245" y="207997"/>
                    <a:pt x="1038942" y="207997"/>
                  </a:cubicBezTo>
                  <a:lnTo>
                    <a:pt x="1038942" y="207997"/>
                  </a:lnTo>
                  <a:cubicBezTo>
                    <a:pt x="1038638" y="207997"/>
                    <a:pt x="1038391" y="207751"/>
                    <a:pt x="1038391" y="207446"/>
                  </a:cubicBezTo>
                  <a:lnTo>
                    <a:pt x="1038391" y="193271"/>
                  </a:lnTo>
                  <a:cubicBezTo>
                    <a:pt x="1038391" y="193095"/>
                    <a:pt x="1038534" y="192952"/>
                    <a:pt x="1038710" y="192952"/>
                  </a:cubicBezTo>
                  <a:lnTo>
                    <a:pt x="1038710" y="192952"/>
                  </a:lnTo>
                  <a:cubicBezTo>
                    <a:pt x="1038920" y="192952"/>
                    <a:pt x="1039072" y="192754"/>
                    <a:pt x="1039019" y="192552"/>
                  </a:cubicBezTo>
                  <a:lnTo>
                    <a:pt x="1037658" y="187449"/>
                  </a:lnTo>
                  <a:lnTo>
                    <a:pt x="1036076" y="182930"/>
                  </a:lnTo>
                  <a:cubicBezTo>
                    <a:pt x="1035485" y="181240"/>
                    <a:pt x="1033890" y="180110"/>
                    <a:pt x="1032101" y="180110"/>
                  </a:cubicBezTo>
                  <a:lnTo>
                    <a:pt x="1032101" y="180110"/>
                  </a:lnTo>
                  <a:cubicBezTo>
                    <a:pt x="1030020" y="180110"/>
                    <a:pt x="1028251" y="178592"/>
                    <a:pt x="1027935" y="176536"/>
                  </a:cubicBezTo>
                  <a:lnTo>
                    <a:pt x="1018966" y="118062"/>
                  </a:lnTo>
                  <a:cubicBezTo>
                    <a:pt x="1018830" y="117185"/>
                    <a:pt x="1019856" y="116611"/>
                    <a:pt x="1020535" y="117184"/>
                  </a:cubicBezTo>
                  <a:lnTo>
                    <a:pt x="1020535" y="117184"/>
                  </a:lnTo>
                  <a:cubicBezTo>
                    <a:pt x="1021289" y="117823"/>
                    <a:pt x="1022400" y="117040"/>
                    <a:pt x="1022054" y="116114"/>
                  </a:cubicBezTo>
                  <a:lnTo>
                    <a:pt x="1021512" y="114671"/>
                  </a:lnTo>
                  <a:cubicBezTo>
                    <a:pt x="1021296" y="114094"/>
                    <a:pt x="1021494" y="113444"/>
                    <a:pt x="1021996" y="113085"/>
                  </a:cubicBezTo>
                  <a:lnTo>
                    <a:pt x="1022081" y="113024"/>
                  </a:lnTo>
                  <a:cubicBezTo>
                    <a:pt x="1023302" y="112152"/>
                    <a:pt x="1022625" y="110227"/>
                    <a:pt x="1021128" y="110310"/>
                  </a:cubicBezTo>
                  <a:lnTo>
                    <a:pt x="1020731" y="110332"/>
                  </a:lnTo>
                  <a:cubicBezTo>
                    <a:pt x="1020121" y="110366"/>
                    <a:pt x="1019576" y="109957"/>
                    <a:pt x="1019435" y="109363"/>
                  </a:cubicBezTo>
                  <a:lnTo>
                    <a:pt x="1019435" y="109363"/>
                  </a:lnTo>
                  <a:cubicBezTo>
                    <a:pt x="1019131" y="108068"/>
                    <a:pt x="1017289" y="108068"/>
                    <a:pt x="1016983" y="109363"/>
                  </a:cubicBezTo>
                  <a:lnTo>
                    <a:pt x="1016983" y="109363"/>
                  </a:lnTo>
                  <a:cubicBezTo>
                    <a:pt x="1016844" y="109957"/>
                    <a:pt x="1016297" y="110366"/>
                    <a:pt x="1015688" y="110332"/>
                  </a:cubicBezTo>
                  <a:lnTo>
                    <a:pt x="1015292" y="110310"/>
                  </a:lnTo>
                  <a:cubicBezTo>
                    <a:pt x="1013794" y="110227"/>
                    <a:pt x="1013118" y="112152"/>
                    <a:pt x="1014338" y="113024"/>
                  </a:cubicBezTo>
                  <a:lnTo>
                    <a:pt x="1014424" y="113085"/>
                  </a:lnTo>
                  <a:cubicBezTo>
                    <a:pt x="1014925" y="113444"/>
                    <a:pt x="1015124" y="114094"/>
                    <a:pt x="1014908" y="114671"/>
                  </a:cubicBezTo>
                  <a:lnTo>
                    <a:pt x="1014366" y="116114"/>
                  </a:lnTo>
                  <a:cubicBezTo>
                    <a:pt x="1014018" y="117040"/>
                    <a:pt x="1015129" y="117823"/>
                    <a:pt x="1015885" y="117184"/>
                  </a:cubicBezTo>
                  <a:lnTo>
                    <a:pt x="1015885" y="117184"/>
                  </a:lnTo>
                  <a:cubicBezTo>
                    <a:pt x="1016562" y="116611"/>
                    <a:pt x="1017588" y="117185"/>
                    <a:pt x="1017454" y="118062"/>
                  </a:cubicBezTo>
                  <a:lnTo>
                    <a:pt x="1008453" y="176734"/>
                  </a:lnTo>
                  <a:cubicBezTo>
                    <a:pt x="1008155" y="178676"/>
                    <a:pt x="1006485" y="180110"/>
                    <a:pt x="1004520" y="180110"/>
                  </a:cubicBezTo>
                  <a:lnTo>
                    <a:pt x="1004520" y="180110"/>
                  </a:lnTo>
                  <a:cubicBezTo>
                    <a:pt x="1002830" y="180110"/>
                    <a:pt x="1001323" y="181179"/>
                    <a:pt x="1000765" y="182774"/>
                  </a:cubicBezTo>
                  <a:lnTo>
                    <a:pt x="999129" y="187449"/>
                  </a:lnTo>
                  <a:lnTo>
                    <a:pt x="997767" y="192552"/>
                  </a:lnTo>
                  <a:cubicBezTo>
                    <a:pt x="997713" y="192754"/>
                    <a:pt x="997867" y="192952"/>
                    <a:pt x="998076" y="192952"/>
                  </a:cubicBezTo>
                  <a:lnTo>
                    <a:pt x="998076" y="192952"/>
                  </a:lnTo>
                  <a:cubicBezTo>
                    <a:pt x="998251" y="192952"/>
                    <a:pt x="998394" y="193095"/>
                    <a:pt x="998394" y="193271"/>
                  </a:cubicBezTo>
                  <a:lnTo>
                    <a:pt x="998394" y="207446"/>
                  </a:lnTo>
                  <a:cubicBezTo>
                    <a:pt x="998394" y="207751"/>
                    <a:pt x="998148" y="207997"/>
                    <a:pt x="997845" y="207997"/>
                  </a:cubicBezTo>
                  <a:lnTo>
                    <a:pt x="997845" y="207997"/>
                  </a:lnTo>
                  <a:cubicBezTo>
                    <a:pt x="997540" y="207997"/>
                    <a:pt x="997294" y="208244"/>
                    <a:pt x="997294" y="208547"/>
                  </a:cubicBezTo>
                  <a:lnTo>
                    <a:pt x="997294" y="214052"/>
                  </a:lnTo>
                  <a:cubicBezTo>
                    <a:pt x="997294" y="214356"/>
                    <a:pt x="997540" y="214602"/>
                    <a:pt x="997845" y="214602"/>
                  </a:cubicBezTo>
                  <a:lnTo>
                    <a:pt x="997845" y="214602"/>
                  </a:lnTo>
                  <a:cubicBezTo>
                    <a:pt x="998148" y="214602"/>
                    <a:pt x="998394" y="214848"/>
                    <a:pt x="998394" y="215153"/>
                  </a:cubicBezTo>
                  <a:lnTo>
                    <a:pt x="998394" y="219006"/>
                  </a:lnTo>
                  <a:cubicBezTo>
                    <a:pt x="998394" y="219208"/>
                    <a:pt x="998558" y="219373"/>
                    <a:pt x="998762" y="219373"/>
                  </a:cubicBezTo>
                  <a:lnTo>
                    <a:pt x="998762" y="219373"/>
                  </a:lnTo>
                  <a:cubicBezTo>
                    <a:pt x="998964" y="219373"/>
                    <a:pt x="999129" y="219537"/>
                    <a:pt x="999129" y="219739"/>
                  </a:cubicBezTo>
                  <a:lnTo>
                    <a:pt x="999129" y="230136"/>
                  </a:lnTo>
                  <a:cubicBezTo>
                    <a:pt x="999129" y="230475"/>
                    <a:pt x="998855" y="230748"/>
                    <a:pt x="998518" y="230748"/>
                  </a:cubicBezTo>
                  <a:lnTo>
                    <a:pt x="998518" y="230748"/>
                  </a:lnTo>
                  <a:cubicBezTo>
                    <a:pt x="998232" y="230748"/>
                    <a:pt x="997984" y="230947"/>
                    <a:pt x="997922" y="231227"/>
                  </a:cubicBezTo>
                  <a:lnTo>
                    <a:pt x="996667" y="236874"/>
                  </a:lnTo>
                  <a:cubicBezTo>
                    <a:pt x="996604" y="237154"/>
                    <a:pt x="996356" y="237353"/>
                    <a:pt x="996070" y="237353"/>
                  </a:cubicBezTo>
                  <a:lnTo>
                    <a:pt x="996070" y="237353"/>
                  </a:lnTo>
                  <a:cubicBezTo>
                    <a:pt x="995732" y="237353"/>
                    <a:pt x="995460" y="237626"/>
                    <a:pt x="995460" y="237963"/>
                  </a:cubicBezTo>
                  <a:lnTo>
                    <a:pt x="995460" y="257535"/>
                  </a:lnTo>
                  <a:cubicBezTo>
                    <a:pt x="995460" y="257940"/>
                    <a:pt x="995130" y="258268"/>
                    <a:pt x="994725" y="258268"/>
                  </a:cubicBezTo>
                  <a:lnTo>
                    <a:pt x="994725" y="258268"/>
                  </a:lnTo>
                  <a:cubicBezTo>
                    <a:pt x="994320" y="258268"/>
                    <a:pt x="993992" y="258598"/>
                    <a:pt x="993992" y="259003"/>
                  </a:cubicBezTo>
                  <a:lnTo>
                    <a:pt x="993992" y="269295"/>
                  </a:lnTo>
                  <a:cubicBezTo>
                    <a:pt x="993992" y="270299"/>
                    <a:pt x="993178" y="271112"/>
                    <a:pt x="992176" y="271112"/>
                  </a:cubicBezTo>
                  <a:lnTo>
                    <a:pt x="992176" y="271112"/>
                  </a:lnTo>
                  <a:cubicBezTo>
                    <a:pt x="991921" y="271112"/>
                    <a:pt x="991669" y="271165"/>
                    <a:pt x="991437" y="271268"/>
                  </a:cubicBezTo>
                  <a:lnTo>
                    <a:pt x="989300" y="272218"/>
                  </a:lnTo>
                  <a:cubicBezTo>
                    <a:pt x="988918" y="272389"/>
                    <a:pt x="988488" y="272108"/>
                    <a:pt x="988488" y="271689"/>
                  </a:cubicBezTo>
                  <a:lnTo>
                    <a:pt x="988488" y="271689"/>
                  </a:lnTo>
                  <a:cubicBezTo>
                    <a:pt x="988488" y="271371"/>
                    <a:pt x="988228" y="271112"/>
                    <a:pt x="987909" y="271112"/>
                  </a:cubicBezTo>
                  <a:lnTo>
                    <a:pt x="987854" y="271112"/>
                  </a:lnTo>
                  <a:cubicBezTo>
                    <a:pt x="987576" y="271112"/>
                    <a:pt x="987331" y="270930"/>
                    <a:pt x="987249" y="270665"/>
                  </a:cubicBezTo>
                  <a:lnTo>
                    <a:pt x="985968" y="266502"/>
                  </a:lnTo>
                  <a:cubicBezTo>
                    <a:pt x="985935" y="266394"/>
                    <a:pt x="985913" y="266286"/>
                    <a:pt x="985899" y="266175"/>
                  </a:cubicBezTo>
                  <a:lnTo>
                    <a:pt x="985899" y="266175"/>
                  </a:lnTo>
                  <a:cubicBezTo>
                    <a:pt x="985649" y="264020"/>
                    <a:pt x="982519" y="264020"/>
                    <a:pt x="982268" y="266175"/>
                  </a:cubicBezTo>
                  <a:lnTo>
                    <a:pt x="982268" y="266175"/>
                  </a:lnTo>
                  <a:cubicBezTo>
                    <a:pt x="982256" y="266286"/>
                    <a:pt x="982233" y="266394"/>
                    <a:pt x="982200" y="266502"/>
                  </a:cubicBezTo>
                  <a:lnTo>
                    <a:pt x="980919" y="270665"/>
                  </a:lnTo>
                  <a:cubicBezTo>
                    <a:pt x="980837" y="270930"/>
                    <a:pt x="980591" y="271112"/>
                    <a:pt x="980313" y="271112"/>
                  </a:cubicBezTo>
                  <a:lnTo>
                    <a:pt x="980313" y="271112"/>
                  </a:lnTo>
                  <a:cubicBezTo>
                    <a:pt x="979964" y="271112"/>
                    <a:pt x="979681" y="271396"/>
                    <a:pt x="979681" y="271745"/>
                  </a:cubicBezTo>
                  <a:lnTo>
                    <a:pt x="979681" y="278267"/>
                  </a:lnTo>
                  <a:cubicBezTo>
                    <a:pt x="979681" y="278571"/>
                    <a:pt x="979928" y="278817"/>
                    <a:pt x="980231" y="278817"/>
                  </a:cubicBezTo>
                  <a:lnTo>
                    <a:pt x="980231" y="278817"/>
                  </a:lnTo>
                  <a:cubicBezTo>
                    <a:pt x="980535" y="278817"/>
                    <a:pt x="980782" y="279064"/>
                    <a:pt x="980782" y="279368"/>
                  </a:cubicBezTo>
                  <a:lnTo>
                    <a:pt x="980782" y="281019"/>
                  </a:lnTo>
                  <a:cubicBezTo>
                    <a:pt x="980782" y="281424"/>
                    <a:pt x="981110" y="281753"/>
                    <a:pt x="981515" y="281753"/>
                  </a:cubicBezTo>
                  <a:lnTo>
                    <a:pt x="981515" y="281753"/>
                  </a:lnTo>
                  <a:cubicBezTo>
                    <a:pt x="981920" y="281753"/>
                    <a:pt x="982250" y="282081"/>
                    <a:pt x="982250" y="282487"/>
                  </a:cubicBezTo>
                  <a:lnTo>
                    <a:pt x="982250" y="283221"/>
                  </a:lnTo>
                  <a:lnTo>
                    <a:pt x="981515" y="293495"/>
                  </a:lnTo>
                  <a:lnTo>
                    <a:pt x="981515" y="370229"/>
                  </a:lnTo>
                  <a:cubicBezTo>
                    <a:pt x="981515" y="370611"/>
                    <a:pt x="981207" y="370921"/>
                    <a:pt x="980825" y="370921"/>
                  </a:cubicBezTo>
                  <a:lnTo>
                    <a:pt x="980825" y="370921"/>
                  </a:lnTo>
                  <a:cubicBezTo>
                    <a:pt x="980410" y="370921"/>
                    <a:pt x="980090" y="370560"/>
                    <a:pt x="980139" y="370149"/>
                  </a:cubicBezTo>
                  <a:lnTo>
                    <a:pt x="980465" y="367369"/>
                  </a:lnTo>
                  <a:cubicBezTo>
                    <a:pt x="980593" y="366284"/>
                    <a:pt x="979306" y="365413"/>
                    <a:pt x="978213" y="365413"/>
                  </a:cubicBezTo>
                  <a:lnTo>
                    <a:pt x="978213" y="365413"/>
                  </a:lnTo>
                  <a:lnTo>
                    <a:pt x="978213" y="365413"/>
                  </a:lnTo>
                  <a:cubicBezTo>
                    <a:pt x="977120" y="365413"/>
                    <a:pt x="975833" y="366284"/>
                    <a:pt x="975960" y="367369"/>
                  </a:cubicBezTo>
                  <a:lnTo>
                    <a:pt x="976249" y="369828"/>
                  </a:lnTo>
                  <a:cubicBezTo>
                    <a:pt x="976318" y="370409"/>
                    <a:pt x="975863" y="370921"/>
                    <a:pt x="975277" y="370921"/>
                  </a:cubicBezTo>
                  <a:lnTo>
                    <a:pt x="975277" y="370921"/>
                  </a:lnTo>
                  <a:cubicBezTo>
                    <a:pt x="974692" y="370921"/>
                    <a:pt x="974236" y="370409"/>
                    <a:pt x="974305" y="369828"/>
                  </a:cubicBezTo>
                  <a:lnTo>
                    <a:pt x="974595" y="367369"/>
                  </a:lnTo>
                  <a:cubicBezTo>
                    <a:pt x="974722" y="366284"/>
                    <a:pt x="973435" y="365413"/>
                    <a:pt x="972342" y="365413"/>
                  </a:cubicBezTo>
                  <a:lnTo>
                    <a:pt x="972342" y="365413"/>
                  </a:lnTo>
                  <a:lnTo>
                    <a:pt x="972342" y="365413"/>
                  </a:lnTo>
                  <a:cubicBezTo>
                    <a:pt x="971249" y="365413"/>
                    <a:pt x="969962" y="366284"/>
                    <a:pt x="970089" y="367369"/>
                  </a:cubicBezTo>
                  <a:lnTo>
                    <a:pt x="970378" y="369828"/>
                  </a:lnTo>
                  <a:cubicBezTo>
                    <a:pt x="970447" y="370409"/>
                    <a:pt x="969992" y="370921"/>
                    <a:pt x="969406" y="370921"/>
                  </a:cubicBezTo>
                  <a:lnTo>
                    <a:pt x="969406" y="370921"/>
                  </a:lnTo>
                  <a:cubicBezTo>
                    <a:pt x="968821" y="370921"/>
                    <a:pt x="968365" y="370409"/>
                    <a:pt x="968434" y="369828"/>
                  </a:cubicBezTo>
                  <a:lnTo>
                    <a:pt x="968724" y="367369"/>
                  </a:lnTo>
                  <a:cubicBezTo>
                    <a:pt x="968851" y="366284"/>
                    <a:pt x="967564" y="365413"/>
                    <a:pt x="966471" y="365413"/>
                  </a:cubicBezTo>
                  <a:lnTo>
                    <a:pt x="966471" y="365413"/>
                  </a:lnTo>
                  <a:lnTo>
                    <a:pt x="966471" y="365413"/>
                  </a:lnTo>
                  <a:cubicBezTo>
                    <a:pt x="965378" y="365413"/>
                    <a:pt x="964090" y="366284"/>
                    <a:pt x="964218" y="367369"/>
                  </a:cubicBezTo>
                  <a:lnTo>
                    <a:pt x="964507" y="369828"/>
                  </a:lnTo>
                  <a:cubicBezTo>
                    <a:pt x="964575" y="370409"/>
                    <a:pt x="964121" y="370921"/>
                    <a:pt x="963535" y="370921"/>
                  </a:cubicBezTo>
                  <a:lnTo>
                    <a:pt x="963535" y="370921"/>
                  </a:lnTo>
                  <a:cubicBezTo>
                    <a:pt x="962950" y="370921"/>
                    <a:pt x="962494" y="370409"/>
                    <a:pt x="962563" y="369828"/>
                  </a:cubicBezTo>
                  <a:lnTo>
                    <a:pt x="962853" y="367369"/>
                  </a:lnTo>
                  <a:cubicBezTo>
                    <a:pt x="962980" y="366284"/>
                    <a:pt x="961693" y="365413"/>
                    <a:pt x="960600" y="365413"/>
                  </a:cubicBezTo>
                  <a:lnTo>
                    <a:pt x="960600" y="365413"/>
                  </a:lnTo>
                  <a:lnTo>
                    <a:pt x="960600" y="365413"/>
                  </a:lnTo>
                  <a:cubicBezTo>
                    <a:pt x="959507" y="365413"/>
                    <a:pt x="958219" y="366284"/>
                    <a:pt x="958347" y="367369"/>
                  </a:cubicBezTo>
                  <a:lnTo>
                    <a:pt x="958636" y="369828"/>
                  </a:lnTo>
                  <a:cubicBezTo>
                    <a:pt x="958704" y="370409"/>
                    <a:pt x="958250" y="370921"/>
                    <a:pt x="957664" y="370921"/>
                  </a:cubicBezTo>
                  <a:lnTo>
                    <a:pt x="957664" y="370921"/>
                  </a:lnTo>
                  <a:cubicBezTo>
                    <a:pt x="957077" y="370921"/>
                    <a:pt x="956624" y="370409"/>
                    <a:pt x="956692" y="369828"/>
                  </a:cubicBezTo>
                  <a:lnTo>
                    <a:pt x="956980" y="367369"/>
                  </a:lnTo>
                  <a:cubicBezTo>
                    <a:pt x="957109" y="366284"/>
                    <a:pt x="955821" y="365413"/>
                    <a:pt x="954728" y="365413"/>
                  </a:cubicBezTo>
                  <a:lnTo>
                    <a:pt x="954728" y="365413"/>
                  </a:lnTo>
                  <a:lnTo>
                    <a:pt x="954728" y="365413"/>
                  </a:lnTo>
                  <a:cubicBezTo>
                    <a:pt x="953635" y="365413"/>
                    <a:pt x="952348" y="366284"/>
                    <a:pt x="952475" y="367369"/>
                  </a:cubicBezTo>
                  <a:lnTo>
                    <a:pt x="952680" y="369098"/>
                  </a:lnTo>
                  <a:cubicBezTo>
                    <a:pt x="952794" y="370068"/>
                    <a:pt x="952036" y="370921"/>
                    <a:pt x="951058" y="370921"/>
                  </a:cubicBezTo>
                  <a:lnTo>
                    <a:pt x="951058" y="370921"/>
                  </a:lnTo>
                  <a:cubicBezTo>
                    <a:pt x="950082" y="370921"/>
                    <a:pt x="949324" y="370068"/>
                    <a:pt x="949438" y="369098"/>
                  </a:cubicBezTo>
                  <a:lnTo>
                    <a:pt x="949641" y="367369"/>
                  </a:lnTo>
                  <a:cubicBezTo>
                    <a:pt x="949770" y="366284"/>
                    <a:pt x="948482" y="365413"/>
                    <a:pt x="947390" y="365413"/>
                  </a:cubicBezTo>
                  <a:lnTo>
                    <a:pt x="947390" y="365413"/>
                  </a:lnTo>
                  <a:lnTo>
                    <a:pt x="947390" y="365413"/>
                  </a:lnTo>
                  <a:cubicBezTo>
                    <a:pt x="946297" y="365413"/>
                    <a:pt x="945009" y="366284"/>
                    <a:pt x="945138" y="367369"/>
                  </a:cubicBezTo>
                  <a:lnTo>
                    <a:pt x="945405" y="369645"/>
                  </a:lnTo>
                  <a:cubicBezTo>
                    <a:pt x="945485" y="370324"/>
                    <a:pt x="944954" y="370921"/>
                    <a:pt x="944270" y="370921"/>
                  </a:cubicBezTo>
                  <a:lnTo>
                    <a:pt x="944270" y="370921"/>
                  </a:lnTo>
                  <a:cubicBezTo>
                    <a:pt x="943587" y="370921"/>
                    <a:pt x="943057" y="370324"/>
                    <a:pt x="943137" y="369645"/>
                  </a:cubicBezTo>
                  <a:lnTo>
                    <a:pt x="943404" y="367369"/>
                  </a:lnTo>
                  <a:cubicBezTo>
                    <a:pt x="943532" y="366284"/>
                    <a:pt x="942245" y="365413"/>
                    <a:pt x="941152" y="365413"/>
                  </a:cubicBezTo>
                  <a:lnTo>
                    <a:pt x="941152" y="365413"/>
                  </a:lnTo>
                  <a:lnTo>
                    <a:pt x="941152" y="365413"/>
                  </a:lnTo>
                  <a:cubicBezTo>
                    <a:pt x="940059" y="365413"/>
                    <a:pt x="938771" y="366284"/>
                    <a:pt x="938899" y="367369"/>
                  </a:cubicBezTo>
                  <a:lnTo>
                    <a:pt x="939226" y="370149"/>
                  </a:lnTo>
                  <a:cubicBezTo>
                    <a:pt x="939275" y="370560"/>
                    <a:pt x="938953" y="370921"/>
                    <a:pt x="938540" y="370921"/>
                  </a:cubicBezTo>
                  <a:lnTo>
                    <a:pt x="938540" y="370921"/>
                  </a:lnTo>
                  <a:cubicBezTo>
                    <a:pt x="938158" y="370921"/>
                    <a:pt x="937848" y="370611"/>
                    <a:pt x="937848" y="370229"/>
                  </a:cubicBezTo>
                  <a:lnTo>
                    <a:pt x="937848" y="357160"/>
                  </a:lnTo>
                  <a:cubicBezTo>
                    <a:pt x="937848" y="357059"/>
                    <a:pt x="937931" y="356977"/>
                    <a:pt x="938032" y="356977"/>
                  </a:cubicBezTo>
                  <a:lnTo>
                    <a:pt x="938032" y="356977"/>
                  </a:lnTo>
                  <a:cubicBezTo>
                    <a:pt x="938133" y="356977"/>
                    <a:pt x="938216" y="356895"/>
                    <a:pt x="938216" y="356794"/>
                  </a:cubicBezTo>
                  <a:lnTo>
                    <a:pt x="938216" y="354958"/>
                  </a:lnTo>
                  <a:cubicBezTo>
                    <a:pt x="938216" y="353844"/>
                    <a:pt x="937312" y="352940"/>
                    <a:pt x="936198" y="352940"/>
                  </a:cubicBezTo>
                  <a:lnTo>
                    <a:pt x="935362" y="352940"/>
                  </a:lnTo>
                  <a:cubicBezTo>
                    <a:pt x="934027" y="352940"/>
                    <a:pt x="932870" y="352013"/>
                    <a:pt x="932577" y="350711"/>
                  </a:cubicBezTo>
                  <a:lnTo>
                    <a:pt x="932577" y="350711"/>
                  </a:lnTo>
                  <a:cubicBezTo>
                    <a:pt x="931905" y="347725"/>
                    <a:pt x="927649" y="347716"/>
                    <a:pt x="926978" y="350701"/>
                  </a:cubicBezTo>
                  <a:lnTo>
                    <a:pt x="926795" y="351508"/>
                  </a:lnTo>
                  <a:cubicBezTo>
                    <a:pt x="926608" y="352346"/>
                    <a:pt x="925864" y="352940"/>
                    <a:pt x="925006" y="352940"/>
                  </a:cubicBezTo>
                  <a:lnTo>
                    <a:pt x="925006" y="352940"/>
                  </a:lnTo>
                  <a:cubicBezTo>
                    <a:pt x="923993" y="352940"/>
                    <a:pt x="923172" y="353762"/>
                    <a:pt x="923172" y="354774"/>
                  </a:cubicBezTo>
                  <a:lnTo>
                    <a:pt x="923172" y="356610"/>
                  </a:lnTo>
                  <a:cubicBezTo>
                    <a:pt x="923172" y="356812"/>
                    <a:pt x="923336" y="356977"/>
                    <a:pt x="923538" y="356977"/>
                  </a:cubicBezTo>
                  <a:lnTo>
                    <a:pt x="923538" y="356977"/>
                  </a:lnTo>
                  <a:cubicBezTo>
                    <a:pt x="923741" y="356977"/>
                    <a:pt x="923905" y="357141"/>
                    <a:pt x="923905" y="357343"/>
                  </a:cubicBezTo>
                  <a:lnTo>
                    <a:pt x="923905" y="370229"/>
                  </a:lnTo>
                  <a:cubicBezTo>
                    <a:pt x="923905" y="370611"/>
                    <a:pt x="923596" y="370921"/>
                    <a:pt x="923214" y="370921"/>
                  </a:cubicBezTo>
                  <a:lnTo>
                    <a:pt x="923214" y="370921"/>
                  </a:lnTo>
                  <a:cubicBezTo>
                    <a:pt x="922801" y="370921"/>
                    <a:pt x="922480" y="370560"/>
                    <a:pt x="922528" y="370149"/>
                  </a:cubicBezTo>
                  <a:lnTo>
                    <a:pt x="922856" y="367369"/>
                  </a:lnTo>
                  <a:cubicBezTo>
                    <a:pt x="922983" y="366284"/>
                    <a:pt x="921696" y="365413"/>
                    <a:pt x="920603" y="365413"/>
                  </a:cubicBezTo>
                  <a:lnTo>
                    <a:pt x="920603" y="365413"/>
                  </a:lnTo>
                  <a:lnTo>
                    <a:pt x="920603" y="365413"/>
                  </a:lnTo>
                  <a:cubicBezTo>
                    <a:pt x="919510" y="365413"/>
                    <a:pt x="918222" y="366284"/>
                    <a:pt x="918350" y="367369"/>
                  </a:cubicBezTo>
                  <a:lnTo>
                    <a:pt x="918639" y="369828"/>
                  </a:lnTo>
                  <a:cubicBezTo>
                    <a:pt x="918707" y="370409"/>
                    <a:pt x="918253" y="370921"/>
                    <a:pt x="917667" y="370921"/>
                  </a:cubicBezTo>
                  <a:lnTo>
                    <a:pt x="917667" y="370921"/>
                  </a:lnTo>
                  <a:cubicBezTo>
                    <a:pt x="917082" y="370921"/>
                    <a:pt x="916626" y="370409"/>
                    <a:pt x="916695" y="369828"/>
                  </a:cubicBezTo>
                  <a:lnTo>
                    <a:pt x="916985" y="367369"/>
                  </a:lnTo>
                  <a:cubicBezTo>
                    <a:pt x="917112" y="366284"/>
                    <a:pt x="915825" y="365413"/>
                    <a:pt x="914732" y="365413"/>
                  </a:cubicBezTo>
                  <a:lnTo>
                    <a:pt x="914732" y="365413"/>
                  </a:lnTo>
                  <a:lnTo>
                    <a:pt x="914732" y="365413"/>
                  </a:lnTo>
                  <a:cubicBezTo>
                    <a:pt x="913639" y="365413"/>
                    <a:pt x="912351" y="366284"/>
                    <a:pt x="912479" y="367369"/>
                  </a:cubicBezTo>
                  <a:lnTo>
                    <a:pt x="912768" y="369828"/>
                  </a:lnTo>
                  <a:cubicBezTo>
                    <a:pt x="912836" y="370409"/>
                    <a:pt x="912382" y="370921"/>
                    <a:pt x="911796" y="370921"/>
                  </a:cubicBezTo>
                  <a:lnTo>
                    <a:pt x="911796" y="370921"/>
                  </a:lnTo>
                  <a:cubicBezTo>
                    <a:pt x="911209" y="370921"/>
                    <a:pt x="910756" y="370409"/>
                    <a:pt x="910824" y="369828"/>
                  </a:cubicBezTo>
                  <a:lnTo>
                    <a:pt x="911112" y="367369"/>
                  </a:lnTo>
                  <a:cubicBezTo>
                    <a:pt x="911241" y="366284"/>
                    <a:pt x="909953" y="365413"/>
                    <a:pt x="908860" y="365413"/>
                  </a:cubicBezTo>
                  <a:lnTo>
                    <a:pt x="908860" y="365413"/>
                  </a:lnTo>
                  <a:lnTo>
                    <a:pt x="908860" y="365413"/>
                  </a:lnTo>
                  <a:cubicBezTo>
                    <a:pt x="907767" y="365413"/>
                    <a:pt x="906480" y="366284"/>
                    <a:pt x="906607" y="367369"/>
                  </a:cubicBezTo>
                  <a:lnTo>
                    <a:pt x="906833" y="369281"/>
                  </a:lnTo>
                  <a:cubicBezTo>
                    <a:pt x="906935" y="370153"/>
                    <a:pt x="906253" y="370921"/>
                    <a:pt x="905374" y="370921"/>
                  </a:cubicBezTo>
                  <a:lnTo>
                    <a:pt x="905374" y="370921"/>
                  </a:lnTo>
                  <a:cubicBezTo>
                    <a:pt x="904495" y="370921"/>
                    <a:pt x="903813" y="370153"/>
                    <a:pt x="903916" y="369281"/>
                  </a:cubicBezTo>
                  <a:lnTo>
                    <a:pt x="904141" y="367369"/>
                  </a:lnTo>
                  <a:cubicBezTo>
                    <a:pt x="904269" y="366284"/>
                    <a:pt x="902981" y="365413"/>
                    <a:pt x="901888" y="365413"/>
                  </a:cubicBezTo>
                  <a:lnTo>
                    <a:pt x="901888" y="365413"/>
                  </a:lnTo>
                  <a:lnTo>
                    <a:pt x="901888" y="365413"/>
                  </a:lnTo>
                  <a:cubicBezTo>
                    <a:pt x="900795" y="365413"/>
                    <a:pt x="899508" y="366284"/>
                    <a:pt x="899636" y="367369"/>
                  </a:cubicBezTo>
                  <a:lnTo>
                    <a:pt x="899925" y="369828"/>
                  </a:lnTo>
                  <a:cubicBezTo>
                    <a:pt x="899994" y="370409"/>
                    <a:pt x="899539" y="370921"/>
                    <a:pt x="898953" y="370921"/>
                  </a:cubicBezTo>
                  <a:lnTo>
                    <a:pt x="898953" y="370921"/>
                  </a:lnTo>
                  <a:cubicBezTo>
                    <a:pt x="898367" y="370921"/>
                    <a:pt x="897912" y="370409"/>
                    <a:pt x="897981" y="369828"/>
                  </a:cubicBezTo>
                  <a:lnTo>
                    <a:pt x="898270" y="367369"/>
                  </a:lnTo>
                  <a:cubicBezTo>
                    <a:pt x="898397" y="366284"/>
                    <a:pt x="897110" y="365413"/>
                    <a:pt x="896017" y="365413"/>
                  </a:cubicBezTo>
                  <a:lnTo>
                    <a:pt x="896017" y="365413"/>
                  </a:lnTo>
                  <a:lnTo>
                    <a:pt x="896017" y="365413"/>
                  </a:lnTo>
                  <a:cubicBezTo>
                    <a:pt x="894924" y="365413"/>
                    <a:pt x="893637" y="366284"/>
                    <a:pt x="893765" y="367369"/>
                  </a:cubicBezTo>
                  <a:lnTo>
                    <a:pt x="894055" y="369828"/>
                  </a:lnTo>
                  <a:cubicBezTo>
                    <a:pt x="894123" y="370409"/>
                    <a:pt x="893668" y="370921"/>
                    <a:pt x="893082" y="370921"/>
                  </a:cubicBezTo>
                  <a:lnTo>
                    <a:pt x="893082" y="370921"/>
                  </a:lnTo>
                  <a:cubicBezTo>
                    <a:pt x="892496" y="370921"/>
                    <a:pt x="892041" y="370409"/>
                    <a:pt x="892109" y="369828"/>
                  </a:cubicBezTo>
                  <a:lnTo>
                    <a:pt x="892399" y="367369"/>
                  </a:lnTo>
                  <a:cubicBezTo>
                    <a:pt x="892526" y="366284"/>
                    <a:pt x="891239" y="365413"/>
                    <a:pt x="890146" y="365413"/>
                  </a:cubicBezTo>
                  <a:lnTo>
                    <a:pt x="890146" y="365413"/>
                  </a:lnTo>
                  <a:lnTo>
                    <a:pt x="890146" y="365413"/>
                  </a:lnTo>
                  <a:cubicBezTo>
                    <a:pt x="889053" y="365413"/>
                    <a:pt x="887766" y="366284"/>
                    <a:pt x="887894" y="367369"/>
                  </a:cubicBezTo>
                  <a:lnTo>
                    <a:pt x="888182" y="369828"/>
                  </a:lnTo>
                  <a:cubicBezTo>
                    <a:pt x="888252" y="370409"/>
                    <a:pt x="887797" y="370921"/>
                    <a:pt x="887210" y="370921"/>
                  </a:cubicBezTo>
                  <a:lnTo>
                    <a:pt x="887210" y="370921"/>
                  </a:lnTo>
                  <a:cubicBezTo>
                    <a:pt x="886625" y="370921"/>
                    <a:pt x="886170" y="370409"/>
                    <a:pt x="886238" y="369828"/>
                  </a:cubicBezTo>
                  <a:lnTo>
                    <a:pt x="886528" y="367369"/>
                  </a:lnTo>
                  <a:cubicBezTo>
                    <a:pt x="886655" y="366284"/>
                    <a:pt x="885368" y="365413"/>
                    <a:pt x="884275" y="365413"/>
                  </a:cubicBezTo>
                  <a:lnTo>
                    <a:pt x="884275" y="365413"/>
                  </a:lnTo>
                  <a:lnTo>
                    <a:pt x="884275" y="365413"/>
                  </a:lnTo>
                  <a:cubicBezTo>
                    <a:pt x="883183" y="365413"/>
                    <a:pt x="881894" y="366284"/>
                    <a:pt x="882023" y="367369"/>
                  </a:cubicBezTo>
                  <a:lnTo>
                    <a:pt x="882311" y="369828"/>
                  </a:lnTo>
                  <a:cubicBezTo>
                    <a:pt x="882380" y="370409"/>
                    <a:pt x="881926" y="370921"/>
                    <a:pt x="881339" y="370921"/>
                  </a:cubicBezTo>
                  <a:lnTo>
                    <a:pt x="881339" y="370921"/>
                  </a:lnTo>
                  <a:cubicBezTo>
                    <a:pt x="880754" y="370921"/>
                    <a:pt x="880299" y="370409"/>
                    <a:pt x="880367" y="369828"/>
                  </a:cubicBezTo>
                  <a:lnTo>
                    <a:pt x="880657" y="367369"/>
                  </a:lnTo>
                  <a:cubicBezTo>
                    <a:pt x="880784" y="366284"/>
                    <a:pt x="879497" y="365413"/>
                    <a:pt x="878404" y="365413"/>
                  </a:cubicBezTo>
                  <a:lnTo>
                    <a:pt x="878404" y="365413"/>
                  </a:lnTo>
                  <a:lnTo>
                    <a:pt x="878404" y="365413"/>
                  </a:lnTo>
                  <a:cubicBezTo>
                    <a:pt x="877312" y="365413"/>
                    <a:pt x="876023" y="366284"/>
                    <a:pt x="876152" y="367369"/>
                  </a:cubicBezTo>
                  <a:lnTo>
                    <a:pt x="876440" y="369828"/>
                  </a:lnTo>
                  <a:cubicBezTo>
                    <a:pt x="876509" y="370409"/>
                    <a:pt x="876055" y="370921"/>
                    <a:pt x="875468" y="370921"/>
                  </a:cubicBezTo>
                  <a:lnTo>
                    <a:pt x="875468" y="370921"/>
                  </a:lnTo>
                  <a:cubicBezTo>
                    <a:pt x="874882" y="370921"/>
                    <a:pt x="874428" y="370409"/>
                    <a:pt x="874496" y="369828"/>
                  </a:cubicBezTo>
                  <a:lnTo>
                    <a:pt x="874786" y="367369"/>
                  </a:lnTo>
                  <a:cubicBezTo>
                    <a:pt x="874913" y="366284"/>
                    <a:pt x="873625" y="365413"/>
                    <a:pt x="872534" y="365413"/>
                  </a:cubicBezTo>
                  <a:lnTo>
                    <a:pt x="872534" y="365413"/>
                  </a:lnTo>
                  <a:lnTo>
                    <a:pt x="872534" y="365413"/>
                  </a:lnTo>
                  <a:cubicBezTo>
                    <a:pt x="871441" y="365413"/>
                    <a:pt x="870152" y="366284"/>
                    <a:pt x="870281" y="367369"/>
                  </a:cubicBezTo>
                  <a:lnTo>
                    <a:pt x="870570" y="369828"/>
                  </a:lnTo>
                  <a:cubicBezTo>
                    <a:pt x="870638" y="370409"/>
                    <a:pt x="870184" y="370921"/>
                    <a:pt x="869597" y="370921"/>
                  </a:cubicBezTo>
                  <a:lnTo>
                    <a:pt x="869597" y="370921"/>
                  </a:lnTo>
                  <a:cubicBezTo>
                    <a:pt x="869011" y="370921"/>
                    <a:pt x="868557" y="370409"/>
                    <a:pt x="868625" y="369828"/>
                  </a:cubicBezTo>
                  <a:lnTo>
                    <a:pt x="868914" y="367369"/>
                  </a:lnTo>
                  <a:cubicBezTo>
                    <a:pt x="869042" y="366284"/>
                    <a:pt x="867754" y="365413"/>
                    <a:pt x="866661" y="365413"/>
                  </a:cubicBezTo>
                  <a:lnTo>
                    <a:pt x="866661" y="365413"/>
                  </a:lnTo>
                  <a:lnTo>
                    <a:pt x="866661" y="365413"/>
                  </a:lnTo>
                  <a:cubicBezTo>
                    <a:pt x="865568" y="365413"/>
                    <a:pt x="864281" y="366284"/>
                    <a:pt x="864409" y="367369"/>
                  </a:cubicBezTo>
                  <a:lnTo>
                    <a:pt x="864623" y="369185"/>
                  </a:lnTo>
                  <a:cubicBezTo>
                    <a:pt x="864731" y="370108"/>
                    <a:pt x="864010" y="370921"/>
                    <a:pt x="863078" y="370921"/>
                  </a:cubicBezTo>
                  <a:lnTo>
                    <a:pt x="863078" y="370921"/>
                  </a:lnTo>
                  <a:cubicBezTo>
                    <a:pt x="862220" y="370921"/>
                    <a:pt x="861525" y="370224"/>
                    <a:pt x="861525" y="369366"/>
                  </a:cubicBezTo>
                  <a:lnTo>
                    <a:pt x="861525" y="365233"/>
                  </a:lnTo>
                  <a:cubicBezTo>
                    <a:pt x="861525" y="364727"/>
                    <a:pt x="861114" y="364315"/>
                    <a:pt x="860607" y="364315"/>
                  </a:cubicBezTo>
                  <a:lnTo>
                    <a:pt x="860607" y="364315"/>
                  </a:lnTo>
                  <a:cubicBezTo>
                    <a:pt x="860100" y="364315"/>
                    <a:pt x="859690" y="363904"/>
                    <a:pt x="859690" y="363398"/>
                  </a:cubicBezTo>
                  <a:lnTo>
                    <a:pt x="859690" y="359362"/>
                  </a:lnTo>
                  <a:cubicBezTo>
                    <a:pt x="859690" y="359260"/>
                    <a:pt x="859772" y="359179"/>
                    <a:pt x="859873" y="359179"/>
                  </a:cubicBezTo>
                  <a:lnTo>
                    <a:pt x="859873" y="359179"/>
                  </a:lnTo>
                  <a:cubicBezTo>
                    <a:pt x="859974" y="359179"/>
                    <a:pt x="860057" y="359096"/>
                    <a:pt x="860057" y="358995"/>
                  </a:cubicBezTo>
                  <a:lnTo>
                    <a:pt x="860057" y="356059"/>
                  </a:lnTo>
                  <a:cubicBezTo>
                    <a:pt x="860057" y="355756"/>
                    <a:pt x="859810" y="355509"/>
                    <a:pt x="859506" y="355509"/>
                  </a:cubicBezTo>
                  <a:lnTo>
                    <a:pt x="859506" y="355509"/>
                  </a:lnTo>
                  <a:cubicBezTo>
                    <a:pt x="859203" y="355509"/>
                    <a:pt x="858956" y="355263"/>
                    <a:pt x="858956" y="354958"/>
                  </a:cubicBezTo>
                  <a:lnTo>
                    <a:pt x="858956" y="354214"/>
                  </a:lnTo>
                  <a:cubicBezTo>
                    <a:pt x="858956" y="354099"/>
                    <a:pt x="858941" y="353985"/>
                    <a:pt x="858910" y="353875"/>
                  </a:cubicBezTo>
                  <a:lnTo>
                    <a:pt x="855763" y="342333"/>
                  </a:lnTo>
                  <a:cubicBezTo>
                    <a:pt x="855708" y="342131"/>
                    <a:pt x="855860" y="341932"/>
                    <a:pt x="856070" y="341932"/>
                  </a:cubicBezTo>
                  <a:lnTo>
                    <a:pt x="856070" y="341932"/>
                  </a:lnTo>
                  <a:cubicBezTo>
                    <a:pt x="856245" y="341932"/>
                    <a:pt x="856388" y="341790"/>
                    <a:pt x="856388" y="341614"/>
                  </a:cubicBezTo>
                  <a:lnTo>
                    <a:pt x="856388" y="340831"/>
                  </a:lnTo>
                  <a:cubicBezTo>
                    <a:pt x="856388" y="340628"/>
                    <a:pt x="856224" y="340464"/>
                    <a:pt x="856020" y="340464"/>
                  </a:cubicBezTo>
                  <a:lnTo>
                    <a:pt x="856020" y="340464"/>
                  </a:lnTo>
                  <a:cubicBezTo>
                    <a:pt x="855818" y="340464"/>
                    <a:pt x="855654" y="340300"/>
                    <a:pt x="855654" y="340098"/>
                  </a:cubicBezTo>
                  <a:lnTo>
                    <a:pt x="855654" y="331291"/>
                  </a:lnTo>
                  <a:cubicBezTo>
                    <a:pt x="855654" y="331087"/>
                    <a:pt x="855818" y="330923"/>
                    <a:pt x="856020" y="330923"/>
                  </a:cubicBezTo>
                  <a:lnTo>
                    <a:pt x="856020" y="330923"/>
                  </a:lnTo>
                  <a:cubicBezTo>
                    <a:pt x="856224" y="330923"/>
                    <a:pt x="856388" y="330759"/>
                    <a:pt x="856388" y="330556"/>
                  </a:cubicBezTo>
                  <a:lnTo>
                    <a:pt x="856388" y="330190"/>
                  </a:lnTo>
                  <a:cubicBezTo>
                    <a:pt x="856388" y="329785"/>
                    <a:pt x="856058" y="329455"/>
                    <a:pt x="855654" y="329455"/>
                  </a:cubicBezTo>
                  <a:lnTo>
                    <a:pt x="854665" y="329455"/>
                  </a:lnTo>
                  <a:cubicBezTo>
                    <a:pt x="853938" y="329455"/>
                    <a:pt x="853289" y="328999"/>
                    <a:pt x="853043" y="328313"/>
                  </a:cubicBezTo>
                  <a:lnTo>
                    <a:pt x="852714" y="327390"/>
                  </a:lnTo>
                  <a:cubicBezTo>
                    <a:pt x="851730" y="324635"/>
                    <a:pt x="847835" y="324635"/>
                    <a:pt x="846851" y="327390"/>
                  </a:cubicBezTo>
                  <a:lnTo>
                    <a:pt x="846522" y="328313"/>
                  </a:lnTo>
                  <a:cubicBezTo>
                    <a:pt x="846276" y="328999"/>
                    <a:pt x="845627" y="329455"/>
                    <a:pt x="844899" y="329455"/>
                  </a:cubicBezTo>
                  <a:lnTo>
                    <a:pt x="843911" y="329455"/>
                  </a:lnTo>
                  <a:cubicBezTo>
                    <a:pt x="843506" y="329455"/>
                    <a:pt x="843178" y="329785"/>
                    <a:pt x="843178" y="330190"/>
                  </a:cubicBezTo>
                  <a:lnTo>
                    <a:pt x="843178" y="330556"/>
                  </a:lnTo>
                  <a:cubicBezTo>
                    <a:pt x="843178" y="330759"/>
                    <a:pt x="843342" y="330923"/>
                    <a:pt x="843545" y="330923"/>
                  </a:cubicBezTo>
                  <a:lnTo>
                    <a:pt x="843545" y="330923"/>
                  </a:lnTo>
                  <a:cubicBezTo>
                    <a:pt x="843747" y="330923"/>
                    <a:pt x="843911" y="331087"/>
                    <a:pt x="843911" y="331291"/>
                  </a:cubicBezTo>
                  <a:lnTo>
                    <a:pt x="843911" y="340098"/>
                  </a:lnTo>
                  <a:cubicBezTo>
                    <a:pt x="843911" y="340300"/>
                    <a:pt x="843747" y="340464"/>
                    <a:pt x="843545" y="340464"/>
                  </a:cubicBezTo>
                  <a:lnTo>
                    <a:pt x="843545" y="340464"/>
                  </a:lnTo>
                  <a:cubicBezTo>
                    <a:pt x="843342" y="340464"/>
                    <a:pt x="843178" y="340628"/>
                    <a:pt x="843178" y="340831"/>
                  </a:cubicBezTo>
                  <a:lnTo>
                    <a:pt x="843178" y="341614"/>
                  </a:lnTo>
                  <a:cubicBezTo>
                    <a:pt x="843178" y="341790"/>
                    <a:pt x="843319" y="341932"/>
                    <a:pt x="843495" y="341932"/>
                  </a:cubicBezTo>
                  <a:lnTo>
                    <a:pt x="843495" y="341932"/>
                  </a:lnTo>
                  <a:cubicBezTo>
                    <a:pt x="843705" y="341932"/>
                    <a:pt x="843857" y="342131"/>
                    <a:pt x="843802" y="342333"/>
                  </a:cubicBezTo>
                  <a:lnTo>
                    <a:pt x="840655" y="353875"/>
                  </a:lnTo>
                  <a:cubicBezTo>
                    <a:pt x="840625" y="353985"/>
                    <a:pt x="840609" y="354099"/>
                    <a:pt x="840609" y="354214"/>
                  </a:cubicBezTo>
                  <a:lnTo>
                    <a:pt x="840609" y="354958"/>
                  </a:lnTo>
                  <a:cubicBezTo>
                    <a:pt x="840609" y="355263"/>
                    <a:pt x="840362" y="355509"/>
                    <a:pt x="840058" y="355509"/>
                  </a:cubicBezTo>
                  <a:lnTo>
                    <a:pt x="840058" y="355509"/>
                  </a:lnTo>
                  <a:cubicBezTo>
                    <a:pt x="839755" y="355509"/>
                    <a:pt x="839508" y="355756"/>
                    <a:pt x="839508" y="356059"/>
                  </a:cubicBezTo>
                  <a:lnTo>
                    <a:pt x="839508" y="357894"/>
                  </a:lnTo>
                  <a:cubicBezTo>
                    <a:pt x="839508" y="357995"/>
                    <a:pt x="839589" y="358078"/>
                    <a:pt x="839692" y="358078"/>
                  </a:cubicBezTo>
                  <a:lnTo>
                    <a:pt x="839692" y="358078"/>
                  </a:lnTo>
                  <a:cubicBezTo>
                    <a:pt x="839793" y="358078"/>
                    <a:pt x="839875" y="358159"/>
                    <a:pt x="839875" y="358260"/>
                  </a:cubicBezTo>
                  <a:lnTo>
                    <a:pt x="839875" y="362297"/>
                  </a:lnTo>
                  <a:cubicBezTo>
                    <a:pt x="839875" y="362804"/>
                    <a:pt x="839465" y="363214"/>
                    <a:pt x="838957" y="363214"/>
                  </a:cubicBezTo>
                  <a:lnTo>
                    <a:pt x="838957" y="363214"/>
                  </a:lnTo>
                  <a:cubicBezTo>
                    <a:pt x="838451" y="363214"/>
                    <a:pt x="838040" y="363625"/>
                    <a:pt x="838040" y="364133"/>
                  </a:cubicBezTo>
                  <a:lnTo>
                    <a:pt x="838040" y="388533"/>
                  </a:lnTo>
                  <a:cubicBezTo>
                    <a:pt x="838040" y="389953"/>
                    <a:pt x="836891" y="391102"/>
                    <a:pt x="835471" y="391102"/>
                  </a:cubicBezTo>
                  <a:lnTo>
                    <a:pt x="833637" y="391102"/>
                  </a:lnTo>
                  <a:cubicBezTo>
                    <a:pt x="833232" y="391102"/>
                    <a:pt x="832903" y="391431"/>
                    <a:pt x="832903" y="391837"/>
                  </a:cubicBezTo>
                  <a:lnTo>
                    <a:pt x="832903" y="391837"/>
                  </a:lnTo>
                  <a:cubicBezTo>
                    <a:pt x="832903" y="392242"/>
                    <a:pt x="832575" y="392570"/>
                    <a:pt x="832169" y="392570"/>
                  </a:cubicBezTo>
                  <a:lnTo>
                    <a:pt x="831618" y="392570"/>
                  </a:lnTo>
                  <a:cubicBezTo>
                    <a:pt x="830910" y="392570"/>
                    <a:pt x="830334" y="391996"/>
                    <a:pt x="830334" y="391286"/>
                  </a:cubicBezTo>
                  <a:lnTo>
                    <a:pt x="830334" y="389634"/>
                  </a:lnTo>
                  <a:cubicBezTo>
                    <a:pt x="830334" y="388621"/>
                    <a:pt x="829512" y="387800"/>
                    <a:pt x="828500" y="387800"/>
                  </a:cubicBezTo>
                  <a:lnTo>
                    <a:pt x="828500" y="387800"/>
                  </a:lnTo>
                  <a:cubicBezTo>
                    <a:pt x="827487" y="387800"/>
                    <a:pt x="826666" y="388621"/>
                    <a:pt x="826666" y="389634"/>
                  </a:cubicBezTo>
                  <a:lnTo>
                    <a:pt x="826666" y="392754"/>
                  </a:lnTo>
                  <a:cubicBezTo>
                    <a:pt x="826666" y="394071"/>
                    <a:pt x="825598" y="395139"/>
                    <a:pt x="824279" y="395139"/>
                  </a:cubicBezTo>
                  <a:lnTo>
                    <a:pt x="824279" y="395139"/>
                  </a:lnTo>
                  <a:cubicBezTo>
                    <a:pt x="822962" y="395139"/>
                    <a:pt x="821894" y="396207"/>
                    <a:pt x="821894" y="397524"/>
                  </a:cubicBezTo>
                  <a:lnTo>
                    <a:pt x="821894" y="405596"/>
                  </a:lnTo>
                  <a:cubicBezTo>
                    <a:pt x="821894" y="407319"/>
                    <a:pt x="820498" y="408716"/>
                    <a:pt x="818776" y="408716"/>
                  </a:cubicBezTo>
                  <a:lnTo>
                    <a:pt x="818776" y="408716"/>
                  </a:lnTo>
                  <a:cubicBezTo>
                    <a:pt x="817053" y="408716"/>
                    <a:pt x="815657" y="407319"/>
                    <a:pt x="815657" y="405596"/>
                  </a:cubicBezTo>
                  <a:lnTo>
                    <a:pt x="815657" y="392020"/>
                  </a:lnTo>
                  <a:cubicBezTo>
                    <a:pt x="815657" y="388676"/>
                    <a:pt x="812945" y="385966"/>
                    <a:pt x="809602" y="385966"/>
                  </a:cubicBezTo>
                  <a:lnTo>
                    <a:pt x="805933" y="385966"/>
                  </a:lnTo>
                  <a:cubicBezTo>
                    <a:pt x="804616" y="385966"/>
                    <a:pt x="803548" y="387032"/>
                    <a:pt x="803548" y="388351"/>
                  </a:cubicBezTo>
                  <a:lnTo>
                    <a:pt x="803548" y="389084"/>
                  </a:lnTo>
                  <a:cubicBezTo>
                    <a:pt x="803548" y="389996"/>
                    <a:pt x="802808" y="390736"/>
                    <a:pt x="801896" y="390736"/>
                  </a:cubicBezTo>
                  <a:lnTo>
                    <a:pt x="801896" y="390736"/>
                  </a:lnTo>
                  <a:cubicBezTo>
                    <a:pt x="800984" y="390736"/>
                    <a:pt x="800244" y="389996"/>
                    <a:pt x="800244" y="389084"/>
                  </a:cubicBezTo>
                  <a:lnTo>
                    <a:pt x="800244" y="389084"/>
                  </a:lnTo>
                  <a:cubicBezTo>
                    <a:pt x="800244" y="388173"/>
                    <a:pt x="799506" y="387433"/>
                    <a:pt x="798594" y="387433"/>
                  </a:cubicBezTo>
                  <a:lnTo>
                    <a:pt x="793273" y="387433"/>
                  </a:lnTo>
                  <a:cubicBezTo>
                    <a:pt x="789422" y="387433"/>
                    <a:pt x="786301" y="384311"/>
                    <a:pt x="786301" y="380461"/>
                  </a:cubicBezTo>
                  <a:lnTo>
                    <a:pt x="786301" y="368424"/>
                  </a:lnTo>
                  <a:cubicBezTo>
                    <a:pt x="786301" y="366763"/>
                    <a:pt x="784955" y="365417"/>
                    <a:pt x="783294" y="365417"/>
                  </a:cubicBezTo>
                  <a:lnTo>
                    <a:pt x="783294" y="365417"/>
                  </a:lnTo>
                  <a:cubicBezTo>
                    <a:pt x="781690" y="365417"/>
                    <a:pt x="780369" y="364157"/>
                    <a:pt x="780290" y="362556"/>
                  </a:cubicBezTo>
                  <a:lnTo>
                    <a:pt x="772776" y="209071"/>
                  </a:lnTo>
                  <a:cubicBezTo>
                    <a:pt x="772748" y="208470"/>
                    <a:pt x="772252" y="207997"/>
                    <a:pt x="771651" y="207997"/>
                  </a:cubicBezTo>
                  <a:lnTo>
                    <a:pt x="770890" y="207997"/>
                  </a:lnTo>
                  <a:cubicBezTo>
                    <a:pt x="770686" y="207997"/>
                    <a:pt x="770522" y="207833"/>
                    <a:pt x="770522" y="207630"/>
                  </a:cubicBezTo>
                  <a:lnTo>
                    <a:pt x="770522" y="207630"/>
                  </a:lnTo>
                  <a:cubicBezTo>
                    <a:pt x="770522" y="207428"/>
                    <a:pt x="770358" y="207264"/>
                    <a:pt x="770155" y="207264"/>
                  </a:cubicBezTo>
                  <a:lnTo>
                    <a:pt x="769238" y="207264"/>
                  </a:lnTo>
                  <a:cubicBezTo>
                    <a:pt x="768528" y="207264"/>
                    <a:pt x="767954" y="206688"/>
                    <a:pt x="767954" y="205980"/>
                  </a:cubicBezTo>
                  <a:lnTo>
                    <a:pt x="767954" y="205429"/>
                  </a:lnTo>
                  <a:cubicBezTo>
                    <a:pt x="767954" y="204416"/>
                    <a:pt x="767132" y="203595"/>
                    <a:pt x="766120" y="203595"/>
                  </a:cubicBezTo>
                  <a:lnTo>
                    <a:pt x="763807" y="203595"/>
                  </a:lnTo>
                  <a:cubicBezTo>
                    <a:pt x="761759" y="203595"/>
                    <a:pt x="760026" y="202098"/>
                    <a:pt x="759678" y="200080"/>
                  </a:cubicBezTo>
                  <a:cubicBezTo>
                    <a:pt x="758395" y="192633"/>
                    <a:pt x="757075" y="188182"/>
                    <a:pt x="755478" y="188182"/>
                  </a:cubicBezTo>
                  <a:lnTo>
                    <a:pt x="755478" y="188182"/>
                  </a:lnTo>
                  <a:cubicBezTo>
                    <a:pt x="754132" y="188182"/>
                    <a:pt x="753160" y="189650"/>
                    <a:pt x="751816" y="189650"/>
                  </a:cubicBezTo>
                  <a:lnTo>
                    <a:pt x="720611" y="189650"/>
                  </a:lnTo>
                  <a:cubicBezTo>
                    <a:pt x="719300" y="189650"/>
                    <a:pt x="718259" y="188182"/>
                    <a:pt x="716948" y="188182"/>
                  </a:cubicBezTo>
                  <a:lnTo>
                    <a:pt x="716948" y="188182"/>
                  </a:lnTo>
                  <a:cubicBezTo>
                    <a:pt x="712545" y="188182"/>
                    <a:pt x="709243" y="221941"/>
                    <a:pt x="709243" y="263406"/>
                  </a:cubicBezTo>
                  <a:cubicBezTo>
                    <a:pt x="709243" y="273924"/>
                    <a:pt x="709520" y="283888"/>
                    <a:pt x="709834" y="293058"/>
                  </a:cubicBezTo>
                  <a:cubicBezTo>
                    <a:pt x="709908" y="295269"/>
                    <a:pt x="708082" y="297074"/>
                    <a:pt x="705871" y="296969"/>
                  </a:cubicBezTo>
                  <a:lnTo>
                    <a:pt x="705871" y="296969"/>
                  </a:lnTo>
                  <a:cubicBezTo>
                    <a:pt x="703856" y="296873"/>
                    <a:pt x="702272" y="295211"/>
                    <a:pt x="702272" y="293193"/>
                  </a:cubicBezTo>
                  <a:lnTo>
                    <a:pt x="702272" y="270011"/>
                  </a:lnTo>
                  <a:cubicBezTo>
                    <a:pt x="702272" y="269606"/>
                    <a:pt x="702599" y="269277"/>
                    <a:pt x="703005" y="269277"/>
                  </a:cubicBezTo>
                  <a:lnTo>
                    <a:pt x="703005" y="269277"/>
                  </a:lnTo>
                  <a:cubicBezTo>
                    <a:pt x="703410" y="269277"/>
                    <a:pt x="703738" y="268949"/>
                    <a:pt x="703738" y="268543"/>
                  </a:cubicBezTo>
                  <a:lnTo>
                    <a:pt x="703738" y="218639"/>
                  </a:lnTo>
                  <a:cubicBezTo>
                    <a:pt x="703738" y="218233"/>
                    <a:pt x="703410" y="217905"/>
                    <a:pt x="703005" y="217905"/>
                  </a:cubicBezTo>
                  <a:lnTo>
                    <a:pt x="703005" y="217905"/>
                  </a:lnTo>
                  <a:cubicBezTo>
                    <a:pt x="702599" y="217905"/>
                    <a:pt x="702272" y="217576"/>
                    <a:pt x="702272" y="217170"/>
                  </a:cubicBezTo>
                  <a:lnTo>
                    <a:pt x="702272" y="181578"/>
                  </a:lnTo>
                  <a:cubicBezTo>
                    <a:pt x="702272" y="181172"/>
                    <a:pt x="702599" y="180843"/>
                    <a:pt x="703005" y="180843"/>
                  </a:cubicBezTo>
                  <a:lnTo>
                    <a:pt x="703005" y="180843"/>
                  </a:lnTo>
                  <a:cubicBezTo>
                    <a:pt x="703410" y="180843"/>
                    <a:pt x="703738" y="180515"/>
                    <a:pt x="703738" y="180110"/>
                  </a:cubicBezTo>
                  <a:lnTo>
                    <a:pt x="703738" y="138461"/>
                  </a:lnTo>
                  <a:cubicBezTo>
                    <a:pt x="703738" y="135928"/>
                    <a:pt x="701685" y="133875"/>
                    <a:pt x="699152" y="133875"/>
                  </a:cubicBezTo>
                  <a:lnTo>
                    <a:pt x="697134" y="133875"/>
                  </a:lnTo>
                  <a:cubicBezTo>
                    <a:pt x="695714" y="133875"/>
                    <a:pt x="694565" y="132725"/>
                    <a:pt x="694565" y="131306"/>
                  </a:cubicBezTo>
                  <a:lnTo>
                    <a:pt x="694565" y="131306"/>
                  </a:lnTo>
                  <a:cubicBezTo>
                    <a:pt x="694565" y="129887"/>
                    <a:pt x="693415" y="128737"/>
                    <a:pt x="691996" y="128737"/>
                  </a:cubicBezTo>
                  <a:lnTo>
                    <a:pt x="680988" y="128737"/>
                  </a:lnTo>
                  <a:cubicBezTo>
                    <a:pt x="679570" y="128737"/>
                    <a:pt x="678419" y="129887"/>
                    <a:pt x="678419" y="131306"/>
                  </a:cubicBezTo>
                  <a:lnTo>
                    <a:pt x="678419" y="132407"/>
                  </a:lnTo>
                  <a:cubicBezTo>
                    <a:pt x="678419" y="133217"/>
                    <a:pt x="677762" y="133875"/>
                    <a:pt x="676952" y="133875"/>
                  </a:cubicBezTo>
                  <a:lnTo>
                    <a:pt x="676952" y="133875"/>
                  </a:lnTo>
                  <a:cubicBezTo>
                    <a:pt x="676142" y="133875"/>
                    <a:pt x="675484" y="134532"/>
                    <a:pt x="675484" y="135342"/>
                  </a:cubicBezTo>
                  <a:lnTo>
                    <a:pt x="675484" y="292578"/>
                  </a:lnTo>
                  <a:cubicBezTo>
                    <a:pt x="675484" y="293595"/>
                    <a:pt x="674924" y="294528"/>
                    <a:pt x="674027" y="295007"/>
                  </a:cubicBezTo>
                  <a:lnTo>
                    <a:pt x="674027" y="295007"/>
                  </a:lnTo>
                  <a:cubicBezTo>
                    <a:pt x="672194" y="295984"/>
                    <a:pt x="669979" y="294655"/>
                    <a:pt x="669979" y="292578"/>
                  </a:cubicBezTo>
                  <a:lnTo>
                    <a:pt x="669979" y="285423"/>
                  </a:lnTo>
                  <a:cubicBezTo>
                    <a:pt x="669979" y="285017"/>
                    <a:pt x="670309" y="284688"/>
                    <a:pt x="670714" y="284688"/>
                  </a:cubicBezTo>
                  <a:lnTo>
                    <a:pt x="670714" y="284688"/>
                  </a:lnTo>
                  <a:cubicBezTo>
                    <a:pt x="671120" y="284688"/>
                    <a:pt x="671448" y="284360"/>
                    <a:pt x="671448" y="283955"/>
                  </a:cubicBezTo>
                  <a:lnTo>
                    <a:pt x="671448" y="230564"/>
                  </a:lnTo>
                  <a:cubicBezTo>
                    <a:pt x="671448" y="229652"/>
                    <a:pt x="670709" y="228914"/>
                    <a:pt x="669796" y="228914"/>
                  </a:cubicBezTo>
                  <a:lnTo>
                    <a:pt x="669796" y="228914"/>
                  </a:lnTo>
                  <a:cubicBezTo>
                    <a:pt x="668884" y="228914"/>
                    <a:pt x="668145" y="228174"/>
                    <a:pt x="668145" y="227262"/>
                  </a:cubicBezTo>
                  <a:lnTo>
                    <a:pt x="668145" y="182127"/>
                  </a:lnTo>
                  <a:cubicBezTo>
                    <a:pt x="668145" y="181824"/>
                    <a:pt x="668392" y="181578"/>
                    <a:pt x="668695" y="181578"/>
                  </a:cubicBezTo>
                  <a:lnTo>
                    <a:pt x="668695" y="181578"/>
                  </a:lnTo>
                  <a:cubicBezTo>
                    <a:pt x="668999" y="181578"/>
                    <a:pt x="669246" y="181331"/>
                    <a:pt x="669246" y="181027"/>
                  </a:cubicBezTo>
                  <a:lnTo>
                    <a:pt x="669246" y="126536"/>
                  </a:lnTo>
                  <a:cubicBezTo>
                    <a:pt x="669246" y="124104"/>
                    <a:pt x="667274" y="122132"/>
                    <a:pt x="664843" y="122132"/>
                  </a:cubicBezTo>
                  <a:lnTo>
                    <a:pt x="663375" y="122132"/>
                  </a:lnTo>
                  <a:cubicBezTo>
                    <a:pt x="661754" y="122132"/>
                    <a:pt x="660439" y="120818"/>
                    <a:pt x="660439" y="119197"/>
                  </a:cubicBezTo>
                  <a:lnTo>
                    <a:pt x="660439" y="119197"/>
                  </a:lnTo>
                  <a:cubicBezTo>
                    <a:pt x="660439" y="117576"/>
                    <a:pt x="659124" y="116261"/>
                    <a:pt x="657504" y="116261"/>
                  </a:cubicBezTo>
                  <a:lnTo>
                    <a:pt x="645028" y="116261"/>
                  </a:lnTo>
                  <a:cubicBezTo>
                    <a:pt x="643406" y="116261"/>
                    <a:pt x="642092" y="117576"/>
                    <a:pt x="642092" y="119197"/>
                  </a:cubicBezTo>
                  <a:lnTo>
                    <a:pt x="642092" y="120114"/>
                  </a:lnTo>
                  <a:cubicBezTo>
                    <a:pt x="642092" y="121229"/>
                    <a:pt x="641189" y="122132"/>
                    <a:pt x="640074" y="122132"/>
                  </a:cubicBezTo>
                  <a:lnTo>
                    <a:pt x="640074" y="122132"/>
                  </a:lnTo>
                  <a:cubicBezTo>
                    <a:pt x="638959" y="122132"/>
                    <a:pt x="638056" y="123036"/>
                    <a:pt x="638056" y="124151"/>
                  </a:cubicBezTo>
                  <a:lnTo>
                    <a:pt x="638056" y="179926"/>
                  </a:lnTo>
                  <a:cubicBezTo>
                    <a:pt x="638056" y="180636"/>
                    <a:pt x="637480" y="181210"/>
                    <a:pt x="636772" y="181210"/>
                  </a:cubicBezTo>
                  <a:lnTo>
                    <a:pt x="636772" y="181210"/>
                  </a:lnTo>
                  <a:cubicBezTo>
                    <a:pt x="636062" y="181210"/>
                    <a:pt x="635487" y="181785"/>
                    <a:pt x="635487" y="182495"/>
                  </a:cubicBezTo>
                  <a:lnTo>
                    <a:pt x="635487" y="233500"/>
                  </a:lnTo>
                  <a:cubicBezTo>
                    <a:pt x="635487" y="234007"/>
                    <a:pt x="635898" y="234417"/>
                    <a:pt x="636404" y="234417"/>
                  </a:cubicBezTo>
                  <a:lnTo>
                    <a:pt x="636404" y="234417"/>
                  </a:lnTo>
                  <a:cubicBezTo>
                    <a:pt x="636911" y="234417"/>
                    <a:pt x="637321" y="234828"/>
                    <a:pt x="637321" y="235334"/>
                  </a:cubicBezTo>
                  <a:lnTo>
                    <a:pt x="637321" y="281082"/>
                  </a:lnTo>
                  <a:cubicBezTo>
                    <a:pt x="637321" y="281726"/>
                    <a:pt x="636984" y="282323"/>
                    <a:pt x="636431" y="282655"/>
                  </a:cubicBezTo>
                  <a:lnTo>
                    <a:pt x="636431" y="282655"/>
                  </a:lnTo>
                  <a:cubicBezTo>
                    <a:pt x="635208" y="283388"/>
                    <a:pt x="633652" y="282508"/>
                    <a:pt x="633652" y="281082"/>
                  </a:cubicBezTo>
                  <a:lnTo>
                    <a:pt x="633652" y="250739"/>
                  </a:lnTo>
                  <a:cubicBezTo>
                    <a:pt x="633652" y="243391"/>
                    <a:pt x="627453" y="237284"/>
                    <a:pt x="620560" y="239833"/>
                  </a:cubicBezTo>
                  <a:cubicBezTo>
                    <a:pt x="616982" y="241157"/>
                    <a:pt x="613596" y="242989"/>
                    <a:pt x="610515" y="245287"/>
                  </a:cubicBezTo>
                  <a:cubicBezTo>
                    <a:pt x="608042" y="247130"/>
                    <a:pt x="606668" y="250016"/>
                    <a:pt x="606371" y="253085"/>
                  </a:cubicBezTo>
                  <a:cubicBezTo>
                    <a:pt x="603383" y="284089"/>
                    <a:pt x="602287" y="340434"/>
                    <a:pt x="602119" y="350057"/>
                  </a:cubicBezTo>
                  <a:cubicBezTo>
                    <a:pt x="602105" y="350865"/>
                    <a:pt x="601446" y="351472"/>
                    <a:pt x="600638" y="351472"/>
                  </a:cubicBezTo>
                  <a:lnTo>
                    <a:pt x="600638" y="351472"/>
                  </a:lnTo>
                  <a:cubicBezTo>
                    <a:pt x="599822" y="351472"/>
                    <a:pt x="599160" y="350810"/>
                    <a:pt x="599160" y="349994"/>
                  </a:cubicBezTo>
                  <a:lnTo>
                    <a:pt x="599160" y="297986"/>
                  </a:lnTo>
                  <a:cubicBezTo>
                    <a:pt x="599160" y="296956"/>
                    <a:pt x="599191" y="296149"/>
                    <a:pt x="598523" y="295366"/>
                  </a:cubicBezTo>
                  <a:lnTo>
                    <a:pt x="598523" y="295366"/>
                  </a:lnTo>
                  <a:cubicBezTo>
                    <a:pt x="597295" y="293925"/>
                    <a:pt x="596138" y="292066"/>
                    <a:pt x="595181" y="290434"/>
                  </a:cubicBezTo>
                  <a:cubicBezTo>
                    <a:pt x="594628" y="289494"/>
                    <a:pt x="593882" y="288581"/>
                    <a:pt x="592935" y="287692"/>
                  </a:cubicBezTo>
                  <a:cubicBezTo>
                    <a:pt x="589226" y="284218"/>
                    <a:pt x="585950" y="279977"/>
                    <a:pt x="585950" y="274896"/>
                  </a:cubicBezTo>
                  <a:lnTo>
                    <a:pt x="585950" y="150388"/>
                  </a:lnTo>
                  <a:cubicBezTo>
                    <a:pt x="585950" y="149577"/>
                    <a:pt x="585293" y="148920"/>
                    <a:pt x="584482" y="148920"/>
                  </a:cubicBezTo>
                  <a:lnTo>
                    <a:pt x="584482" y="148920"/>
                  </a:lnTo>
                  <a:cubicBezTo>
                    <a:pt x="583671" y="148920"/>
                    <a:pt x="583014" y="148262"/>
                    <a:pt x="583014" y="147451"/>
                  </a:cubicBezTo>
                  <a:lnTo>
                    <a:pt x="583014" y="145250"/>
                  </a:lnTo>
                  <a:cubicBezTo>
                    <a:pt x="583014" y="144845"/>
                    <a:pt x="582686" y="144516"/>
                    <a:pt x="582280" y="144516"/>
                  </a:cubicBezTo>
                  <a:lnTo>
                    <a:pt x="582280" y="144516"/>
                  </a:lnTo>
                  <a:cubicBezTo>
                    <a:pt x="581875" y="144516"/>
                    <a:pt x="581547" y="144187"/>
                    <a:pt x="581547" y="143782"/>
                  </a:cubicBezTo>
                  <a:lnTo>
                    <a:pt x="581547" y="142017"/>
                  </a:lnTo>
                  <a:cubicBezTo>
                    <a:pt x="581547" y="141074"/>
                    <a:pt x="581020" y="140202"/>
                    <a:pt x="580154" y="139828"/>
                  </a:cubicBezTo>
                  <a:cubicBezTo>
                    <a:pt x="579058" y="139355"/>
                    <a:pt x="577929" y="138960"/>
                    <a:pt x="576775" y="138645"/>
                  </a:cubicBezTo>
                  <a:cubicBezTo>
                    <a:pt x="568514" y="135731"/>
                    <a:pt x="559847" y="134122"/>
                    <a:pt x="551090" y="133875"/>
                  </a:cubicBezTo>
                  <a:close/>
                </a:path>
              </a:pathLst>
            </a:custGeom>
            <a:grpFill/>
            <a:ln w="130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</p:grpSp>
      <p:sp>
        <p:nvSpPr>
          <p:cNvPr id="185" name="Овал 184">
            <a:extLst>
              <a:ext uri="{FF2B5EF4-FFF2-40B4-BE49-F238E27FC236}">
                <a16:creationId xmlns:a16="http://schemas.microsoft.com/office/drawing/2014/main" id="{FFC5341B-8088-45B3-B1E0-C836E023CF31}"/>
              </a:ext>
            </a:extLst>
          </p:cNvPr>
          <p:cNvSpPr/>
          <p:nvPr userDrawn="1"/>
        </p:nvSpPr>
        <p:spPr>
          <a:xfrm>
            <a:off x="11509513" y="6359899"/>
            <a:ext cx="367108" cy="367108"/>
          </a:xfrm>
          <a:prstGeom prst="ellipse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9" name="Текст 35">
            <a:extLst>
              <a:ext uri="{FF2B5EF4-FFF2-40B4-BE49-F238E27FC236}">
                <a16:creationId xmlns:a16="http://schemas.microsoft.com/office/drawing/2014/main" id="{C44A233F-7BDF-4F40-844F-FC23B1912AA4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17027" y="3252336"/>
            <a:ext cx="3264113" cy="391783"/>
          </a:xfrm>
          <a:prstGeom prst="roundRect">
            <a:avLst>
              <a:gd name="adj" fmla="val 10167"/>
            </a:avLst>
          </a:prstGeom>
          <a:noFill/>
        </p:spPr>
        <p:txBody>
          <a:bodyPr>
            <a:noAutofit/>
          </a:bodyPr>
          <a:lstStyle>
            <a:lvl1pPr marL="0" indent="0" algn="ctr">
              <a:buNone/>
              <a:defRPr sz="16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ru-RU" dirty="0"/>
              <a:t>Проблема</a:t>
            </a:r>
          </a:p>
        </p:txBody>
      </p:sp>
      <p:sp>
        <p:nvSpPr>
          <p:cNvPr id="190" name="Текст 35">
            <a:extLst>
              <a:ext uri="{FF2B5EF4-FFF2-40B4-BE49-F238E27FC236}">
                <a16:creationId xmlns:a16="http://schemas.microsoft.com/office/drawing/2014/main" id="{1683ED6E-2444-48B8-A78B-F1EBA53E21C2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464542" y="3252336"/>
            <a:ext cx="3264113" cy="391783"/>
          </a:xfrm>
          <a:prstGeom prst="roundRect">
            <a:avLst>
              <a:gd name="adj" fmla="val 10167"/>
            </a:avLst>
          </a:prstGeom>
          <a:noFill/>
        </p:spPr>
        <p:txBody>
          <a:bodyPr>
            <a:noAutofit/>
          </a:bodyPr>
          <a:lstStyle>
            <a:lvl1pPr marL="0" indent="0" algn="ctr">
              <a:buNone/>
              <a:defRPr sz="16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ru-RU" dirty="0"/>
              <a:t>Альтернативные решения</a:t>
            </a:r>
          </a:p>
        </p:txBody>
      </p:sp>
      <p:sp>
        <p:nvSpPr>
          <p:cNvPr id="191" name="Текст 35">
            <a:extLst>
              <a:ext uri="{FF2B5EF4-FFF2-40B4-BE49-F238E27FC236}">
                <a16:creationId xmlns:a16="http://schemas.microsoft.com/office/drawing/2014/main" id="{B788F042-DAFC-4B5A-B1AA-8ADEFAAA980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385481" y="3252336"/>
            <a:ext cx="3264113" cy="391783"/>
          </a:xfrm>
          <a:prstGeom prst="roundRect">
            <a:avLst>
              <a:gd name="adj" fmla="val 10167"/>
            </a:avLst>
          </a:prstGeom>
          <a:noFill/>
        </p:spPr>
        <p:txBody>
          <a:bodyPr>
            <a:noAutofit/>
          </a:bodyPr>
          <a:lstStyle>
            <a:lvl1pPr marL="0" indent="0" algn="ctr">
              <a:buNone/>
              <a:defRPr sz="16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ru-RU" dirty="0"/>
              <a:t>Решение</a:t>
            </a:r>
          </a:p>
        </p:txBody>
      </p:sp>
    </p:spTree>
    <p:extLst>
      <p:ext uri="{BB962C8B-B14F-4D97-AF65-F5344CB8AC3E}">
        <p14:creationId xmlns:p14="http://schemas.microsoft.com/office/powerpoint/2010/main" val="8752738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емо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icture Placeholder 1">
            <a:extLst>
              <a:ext uri="{FF2B5EF4-FFF2-40B4-BE49-F238E27FC236}">
                <a16:creationId xmlns:a16="http://schemas.microsoft.com/office/drawing/2014/main" id="{F4BB4485-D5EB-48AD-A465-1B1299C88CD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162940" y="1264478"/>
            <a:ext cx="3866121" cy="2436377"/>
          </a:xfrm>
        </p:spPr>
      </p:sp>
      <p:sp>
        <p:nvSpPr>
          <p:cNvPr id="5" name="Дата 3">
            <a:extLst>
              <a:ext uri="{FF2B5EF4-FFF2-40B4-BE49-F238E27FC236}">
                <a16:creationId xmlns:a16="http://schemas.microsoft.com/office/drawing/2014/main" id="{916B7A0B-21BC-45FE-AFF7-52F34B6D0F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06390" y="6356362"/>
            <a:ext cx="1047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4D396B86-640F-4AD1-BBB2-E085B6CD8771}" type="datetime1">
              <a:rPr lang="ru-RU" smtClean="0"/>
              <a:t>17.12.2023</a:t>
            </a:fld>
            <a:endParaRPr lang="ru-RU"/>
          </a:p>
        </p:txBody>
      </p:sp>
      <p:sp>
        <p:nvSpPr>
          <p:cNvPr id="6" name="Нижний колонтитул 4">
            <a:extLst>
              <a:ext uri="{FF2B5EF4-FFF2-40B4-BE49-F238E27FC236}">
                <a16:creationId xmlns:a16="http://schemas.microsoft.com/office/drawing/2014/main" id="{6D393D3D-D368-4E15-8F2F-7A07229A98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59571" y="6356362"/>
            <a:ext cx="95747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5">
            <a:extLst>
              <a:ext uri="{FF2B5EF4-FFF2-40B4-BE49-F238E27FC236}">
                <a16:creationId xmlns:a16="http://schemas.microsoft.com/office/drawing/2014/main" id="{0F5F999C-FF8F-49FD-8575-A50C0300C4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13507" y="6356358"/>
            <a:ext cx="5591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52DCC5B9-D646-4B76-891F-6FF4E74E9CB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00" name="Заголовок 1">
            <a:extLst>
              <a:ext uri="{FF2B5EF4-FFF2-40B4-BE49-F238E27FC236}">
                <a16:creationId xmlns:a16="http://schemas.microsoft.com/office/drawing/2014/main" id="{6641864C-9659-45A2-A61F-BB1A3067B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4303" y="421226"/>
            <a:ext cx="9862734" cy="37613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8340B20B-0618-415E-8908-3C85578C4D1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46075" y="4656083"/>
            <a:ext cx="3626835" cy="154469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90" name="Текст 7">
            <a:extLst>
              <a:ext uri="{FF2B5EF4-FFF2-40B4-BE49-F238E27FC236}">
                <a16:creationId xmlns:a16="http://schemas.microsoft.com/office/drawing/2014/main" id="{47A76FC9-6FDA-4102-9D33-F9766B07D3E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240502" y="4656083"/>
            <a:ext cx="3626835" cy="154469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91" name="Текст 7">
            <a:extLst>
              <a:ext uri="{FF2B5EF4-FFF2-40B4-BE49-F238E27FC236}">
                <a16:creationId xmlns:a16="http://schemas.microsoft.com/office/drawing/2014/main" id="{7C8F4076-BB2C-4FA3-9BAD-5EF87B638D5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230203" y="4656083"/>
            <a:ext cx="3626835" cy="154469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grpSp>
        <p:nvGrpSpPr>
          <p:cNvPr id="104" name="Группа 103">
            <a:extLst>
              <a:ext uri="{FF2B5EF4-FFF2-40B4-BE49-F238E27FC236}">
                <a16:creationId xmlns:a16="http://schemas.microsoft.com/office/drawing/2014/main" id="{1EFCA073-093A-47B7-9F38-530FAC419CB0}"/>
              </a:ext>
            </a:extLst>
          </p:cNvPr>
          <p:cNvGrpSpPr/>
          <p:nvPr userDrawn="1"/>
        </p:nvGrpSpPr>
        <p:grpSpPr>
          <a:xfrm>
            <a:off x="122131" y="478142"/>
            <a:ext cx="12136638" cy="391783"/>
            <a:chOff x="122130" y="196115"/>
            <a:chExt cx="18288518" cy="590372"/>
          </a:xfrm>
          <a:solidFill>
            <a:schemeClr val="bg1"/>
          </a:solidFill>
        </p:grpSpPr>
        <p:cxnSp>
          <p:nvCxnSpPr>
            <p:cNvPr id="120" name="Прямая соединительная линия 119">
              <a:extLst>
                <a:ext uri="{FF2B5EF4-FFF2-40B4-BE49-F238E27FC236}">
                  <a16:creationId xmlns:a16="http://schemas.microsoft.com/office/drawing/2014/main" id="{41ADB40A-9574-4561-AE36-55D3258DAE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68324" y="632177"/>
              <a:ext cx="17142324" cy="0"/>
            </a:xfrm>
            <a:prstGeom prst="line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1" name="Группа 120">
              <a:extLst>
                <a:ext uri="{FF2B5EF4-FFF2-40B4-BE49-F238E27FC236}">
                  <a16:creationId xmlns:a16="http://schemas.microsoft.com/office/drawing/2014/main" id="{61B5A048-F889-445A-A844-83B05DD71868}"/>
                </a:ext>
              </a:extLst>
            </p:cNvPr>
            <p:cNvGrpSpPr/>
            <p:nvPr/>
          </p:nvGrpSpPr>
          <p:grpSpPr>
            <a:xfrm>
              <a:off x="1375704" y="246386"/>
              <a:ext cx="1167625" cy="328795"/>
              <a:chOff x="1642476" y="246386"/>
              <a:chExt cx="1384937" cy="389989"/>
            </a:xfrm>
            <a:grpFill/>
          </p:grpSpPr>
          <p:sp>
            <p:nvSpPr>
              <p:cNvPr id="129" name="Полилиния: фигура 128">
                <a:extLst>
                  <a:ext uri="{FF2B5EF4-FFF2-40B4-BE49-F238E27FC236}">
                    <a16:creationId xmlns:a16="http://schemas.microsoft.com/office/drawing/2014/main" id="{6C714CFE-8269-4B1C-8830-D18E381C6B9E}"/>
                  </a:ext>
                </a:extLst>
              </p:cNvPr>
              <p:cNvSpPr/>
              <p:nvPr/>
            </p:nvSpPr>
            <p:spPr>
              <a:xfrm>
                <a:off x="1643670" y="246386"/>
                <a:ext cx="104955" cy="104955"/>
              </a:xfrm>
              <a:custGeom>
                <a:avLst/>
                <a:gdLst>
                  <a:gd name="connsiteX0" fmla="*/ 91753 w 104955"/>
                  <a:gd name="connsiteY0" fmla="*/ 96791 h 104955"/>
                  <a:gd name="connsiteX1" fmla="*/ 71447 w 104955"/>
                  <a:gd name="connsiteY1" fmla="*/ 13517 h 104955"/>
                  <a:gd name="connsiteX2" fmla="*/ 33823 w 104955"/>
                  <a:gd name="connsiteY2" fmla="*/ 13517 h 104955"/>
                  <a:gd name="connsiteX3" fmla="*/ 13517 w 104955"/>
                  <a:gd name="connsiteY3" fmla="*/ 96791 h 104955"/>
                  <a:gd name="connsiteX4" fmla="*/ 26059 w 104955"/>
                  <a:gd name="connsiteY4" fmla="*/ 96791 h 104955"/>
                  <a:gd name="connsiteX5" fmla="*/ 43378 w 104955"/>
                  <a:gd name="connsiteY5" fmla="*/ 24819 h 104955"/>
                  <a:gd name="connsiteX6" fmla="*/ 61892 w 104955"/>
                  <a:gd name="connsiteY6" fmla="*/ 24819 h 104955"/>
                  <a:gd name="connsiteX7" fmla="*/ 79211 w 104955"/>
                  <a:gd name="connsiteY7" fmla="*/ 96791 h 104955"/>
                  <a:gd name="connsiteX8" fmla="*/ 91753 w 104955"/>
                  <a:gd name="connsiteY8" fmla="*/ 96791 h 104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4955" h="104955">
                    <a:moveTo>
                      <a:pt x="91753" y="96791"/>
                    </a:moveTo>
                    <a:lnTo>
                      <a:pt x="71447" y="13517"/>
                    </a:lnTo>
                    <a:lnTo>
                      <a:pt x="33823" y="13517"/>
                    </a:lnTo>
                    <a:lnTo>
                      <a:pt x="13517" y="96791"/>
                    </a:lnTo>
                    <a:lnTo>
                      <a:pt x="26059" y="96791"/>
                    </a:lnTo>
                    <a:lnTo>
                      <a:pt x="43378" y="24819"/>
                    </a:lnTo>
                    <a:lnTo>
                      <a:pt x="61892" y="24819"/>
                    </a:lnTo>
                    <a:lnTo>
                      <a:pt x="79211" y="96791"/>
                    </a:lnTo>
                    <a:lnTo>
                      <a:pt x="91753" y="96791"/>
                    </a:lnTo>
                    <a:close/>
                  </a:path>
                </a:pathLst>
              </a:custGeom>
              <a:grpFill/>
              <a:ln w="130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131" name="Полилиния: фигура 130">
                <a:extLst>
                  <a:ext uri="{FF2B5EF4-FFF2-40B4-BE49-F238E27FC236}">
                    <a16:creationId xmlns:a16="http://schemas.microsoft.com/office/drawing/2014/main" id="{A1550CFB-8206-4CDB-AB16-DE34E85F2699}"/>
                  </a:ext>
                </a:extLst>
              </p:cNvPr>
              <p:cNvSpPr/>
              <p:nvPr/>
            </p:nvSpPr>
            <p:spPr>
              <a:xfrm>
                <a:off x="1752406" y="246386"/>
                <a:ext cx="91836" cy="104955"/>
              </a:xfrm>
              <a:custGeom>
                <a:avLst/>
                <a:gdLst>
                  <a:gd name="connsiteX0" fmla="*/ 67857 w 91835"/>
                  <a:gd name="connsiteY0" fmla="*/ 13517 h 104955"/>
                  <a:gd name="connsiteX1" fmla="*/ 27253 w 91835"/>
                  <a:gd name="connsiteY1" fmla="*/ 75973 h 104955"/>
                  <a:gd name="connsiteX2" fmla="*/ 26059 w 91835"/>
                  <a:gd name="connsiteY2" fmla="*/ 75973 h 104955"/>
                  <a:gd name="connsiteX3" fmla="*/ 26059 w 91835"/>
                  <a:gd name="connsiteY3" fmla="*/ 13517 h 104955"/>
                  <a:gd name="connsiteX4" fmla="*/ 13517 w 91835"/>
                  <a:gd name="connsiteY4" fmla="*/ 13517 h 104955"/>
                  <a:gd name="connsiteX5" fmla="*/ 13517 w 91835"/>
                  <a:gd name="connsiteY5" fmla="*/ 96791 h 104955"/>
                  <a:gd name="connsiteX6" fmla="*/ 27253 w 91835"/>
                  <a:gd name="connsiteY6" fmla="*/ 96791 h 104955"/>
                  <a:gd name="connsiteX7" fmla="*/ 67857 w 91835"/>
                  <a:gd name="connsiteY7" fmla="*/ 34335 h 104955"/>
                  <a:gd name="connsiteX8" fmla="*/ 69051 w 91835"/>
                  <a:gd name="connsiteY8" fmla="*/ 34335 h 104955"/>
                  <a:gd name="connsiteX9" fmla="*/ 69051 w 91835"/>
                  <a:gd name="connsiteY9" fmla="*/ 96791 h 104955"/>
                  <a:gd name="connsiteX10" fmla="*/ 81593 w 91835"/>
                  <a:gd name="connsiteY10" fmla="*/ 96791 h 104955"/>
                  <a:gd name="connsiteX11" fmla="*/ 81593 w 91835"/>
                  <a:gd name="connsiteY11" fmla="*/ 13517 h 104955"/>
                  <a:gd name="connsiteX12" fmla="*/ 67857 w 91835"/>
                  <a:gd name="connsiteY12" fmla="*/ 13517 h 104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1835" h="104955">
                    <a:moveTo>
                      <a:pt x="67857" y="13517"/>
                    </a:moveTo>
                    <a:lnTo>
                      <a:pt x="27253" y="75973"/>
                    </a:lnTo>
                    <a:lnTo>
                      <a:pt x="26059" y="75973"/>
                    </a:lnTo>
                    <a:lnTo>
                      <a:pt x="26059" y="13517"/>
                    </a:lnTo>
                    <a:lnTo>
                      <a:pt x="13517" y="13517"/>
                    </a:lnTo>
                    <a:lnTo>
                      <a:pt x="13517" y="96791"/>
                    </a:lnTo>
                    <a:lnTo>
                      <a:pt x="27253" y="96791"/>
                    </a:lnTo>
                    <a:lnTo>
                      <a:pt x="67857" y="34335"/>
                    </a:lnTo>
                    <a:lnTo>
                      <a:pt x="69051" y="34335"/>
                    </a:lnTo>
                    <a:lnTo>
                      <a:pt x="69051" y="96791"/>
                    </a:lnTo>
                    <a:lnTo>
                      <a:pt x="81593" y="96791"/>
                    </a:lnTo>
                    <a:lnTo>
                      <a:pt x="81593" y="13517"/>
                    </a:lnTo>
                    <a:lnTo>
                      <a:pt x="67857" y="13517"/>
                    </a:lnTo>
                    <a:close/>
                  </a:path>
                </a:pathLst>
              </a:custGeom>
              <a:grpFill/>
              <a:ln w="130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132" name="Полилиния: фигура 131">
                <a:extLst>
                  <a:ext uri="{FF2B5EF4-FFF2-40B4-BE49-F238E27FC236}">
                    <a16:creationId xmlns:a16="http://schemas.microsoft.com/office/drawing/2014/main" id="{CA9F2AED-E141-4EA6-A0E5-BA808EED3B37}"/>
                  </a:ext>
                </a:extLst>
              </p:cNvPr>
              <p:cNvSpPr/>
              <p:nvPr/>
            </p:nvSpPr>
            <p:spPr>
              <a:xfrm>
                <a:off x="1848545" y="246386"/>
                <a:ext cx="104955" cy="118074"/>
              </a:xfrm>
              <a:custGeom>
                <a:avLst/>
                <a:gdLst>
                  <a:gd name="connsiteX0" fmla="*/ 49359 w 104955"/>
                  <a:gd name="connsiteY0" fmla="*/ 24819 h 118074"/>
                  <a:gd name="connsiteX1" fmla="*/ 66677 w 104955"/>
                  <a:gd name="connsiteY1" fmla="*/ 24819 h 118074"/>
                  <a:gd name="connsiteX2" fmla="*/ 81003 w 104955"/>
                  <a:gd name="connsiteY2" fmla="*/ 85490 h 118074"/>
                  <a:gd name="connsiteX3" fmla="*/ 35020 w 104955"/>
                  <a:gd name="connsiteY3" fmla="*/ 85490 h 118074"/>
                  <a:gd name="connsiteX4" fmla="*/ 49359 w 104955"/>
                  <a:gd name="connsiteY4" fmla="*/ 24819 h 118074"/>
                  <a:gd name="connsiteX5" fmla="*/ 26059 w 104955"/>
                  <a:gd name="connsiteY5" fmla="*/ 96791 h 118074"/>
                  <a:gd name="connsiteX6" fmla="*/ 89964 w 104955"/>
                  <a:gd name="connsiteY6" fmla="*/ 96791 h 118074"/>
                  <a:gd name="connsiteX7" fmla="*/ 89964 w 104955"/>
                  <a:gd name="connsiteY7" fmla="*/ 111067 h 118074"/>
                  <a:gd name="connsiteX8" fmla="*/ 102506 w 104955"/>
                  <a:gd name="connsiteY8" fmla="*/ 111067 h 118074"/>
                  <a:gd name="connsiteX9" fmla="*/ 102506 w 104955"/>
                  <a:gd name="connsiteY9" fmla="*/ 85490 h 118074"/>
                  <a:gd name="connsiteX10" fmla="*/ 93545 w 104955"/>
                  <a:gd name="connsiteY10" fmla="*/ 85490 h 118074"/>
                  <a:gd name="connsiteX11" fmla="*/ 76228 w 104955"/>
                  <a:gd name="connsiteY11" fmla="*/ 13517 h 118074"/>
                  <a:gd name="connsiteX12" fmla="*/ 39795 w 104955"/>
                  <a:gd name="connsiteY12" fmla="*/ 13517 h 118074"/>
                  <a:gd name="connsiteX13" fmla="*/ 22477 w 104955"/>
                  <a:gd name="connsiteY13" fmla="*/ 85490 h 118074"/>
                  <a:gd name="connsiteX14" fmla="*/ 13517 w 104955"/>
                  <a:gd name="connsiteY14" fmla="*/ 85490 h 118074"/>
                  <a:gd name="connsiteX15" fmla="*/ 13517 w 104955"/>
                  <a:gd name="connsiteY15" fmla="*/ 111067 h 118074"/>
                  <a:gd name="connsiteX16" fmla="*/ 26059 w 104955"/>
                  <a:gd name="connsiteY16" fmla="*/ 111067 h 118074"/>
                  <a:gd name="connsiteX17" fmla="*/ 26059 w 104955"/>
                  <a:gd name="connsiteY17" fmla="*/ 96791 h 1180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04955" h="118074">
                    <a:moveTo>
                      <a:pt x="49359" y="24819"/>
                    </a:moveTo>
                    <a:lnTo>
                      <a:pt x="66677" y="24819"/>
                    </a:lnTo>
                    <a:lnTo>
                      <a:pt x="81003" y="85490"/>
                    </a:lnTo>
                    <a:lnTo>
                      <a:pt x="35020" y="85490"/>
                    </a:lnTo>
                    <a:lnTo>
                      <a:pt x="49359" y="24819"/>
                    </a:lnTo>
                    <a:close/>
                    <a:moveTo>
                      <a:pt x="26059" y="96791"/>
                    </a:moveTo>
                    <a:lnTo>
                      <a:pt x="89964" y="96791"/>
                    </a:lnTo>
                    <a:lnTo>
                      <a:pt x="89964" y="111067"/>
                    </a:lnTo>
                    <a:lnTo>
                      <a:pt x="102506" y="111067"/>
                    </a:lnTo>
                    <a:lnTo>
                      <a:pt x="102506" y="85490"/>
                    </a:lnTo>
                    <a:lnTo>
                      <a:pt x="93545" y="85490"/>
                    </a:lnTo>
                    <a:lnTo>
                      <a:pt x="76228" y="13517"/>
                    </a:lnTo>
                    <a:lnTo>
                      <a:pt x="39795" y="13517"/>
                    </a:lnTo>
                    <a:lnTo>
                      <a:pt x="22477" y="85490"/>
                    </a:lnTo>
                    <a:lnTo>
                      <a:pt x="13517" y="85490"/>
                    </a:lnTo>
                    <a:lnTo>
                      <a:pt x="13517" y="111067"/>
                    </a:lnTo>
                    <a:lnTo>
                      <a:pt x="26059" y="111067"/>
                    </a:lnTo>
                    <a:lnTo>
                      <a:pt x="26059" y="96791"/>
                    </a:lnTo>
                    <a:close/>
                  </a:path>
                </a:pathLst>
              </a:custGeom>
              <a:grpFill/>
              <a:ln w="130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133" name="Полилиния: фигура 132">
                <a:extLst>
                  <a:ext uri="{FF2B5EF4-FFF2-40B4-BE49-F238E27FC236}">
                    <a16:creationId xmlns:a16="http://schemas.microsoft.com/office/drawing/2014/main" id="{B37C9184-5B33-422F-82C3-62A117D357E4}"/>
                  </a:ext>
                </a:extLst>
              </p:cNvPr>
              <p:cNvSpPr/>
              <p:nvPr/>
            </p:nvSpPr>
            <p:spPr>
              <a:xfrm>
                <a:off x="1965622" y="246386"/>
                <a:ext cx="78716" cy="104955"/>
              </a:xfrm>
              <a:custGeom>
                <a:avLst/>
                <a:gdLst>
                  <a:gd name="connsiteX0" fmla="*/ 75021 w 78716"/>
                  <a:gd name="connsiteY0" fmla="*/ 85490 h 104955"/>
                  <a:gd name="connsiteX1" fmla="*/ 26046 w 78716"/>
                  <a:gd name="connsiteY1" fmla="*/ 85490 h 104955"/>
                  <a:gd name="connsiteX2" fmla="*/ 26046 w 78716"/>
                  <a:gd name="connsiteY2" fmla="*/ 60507 h 104955"/>
                  <a:gd name="connsiteX3" fmla="*/ 64866 w 78716"/>
                  <a:gd name="connsiteY3" fmla="*/ 60507 h 104955"/>
                  <a:gd name="connsiteX4" fmla="*/ 64866 w 78716"/>
                  <a:gd name="connsiteY4" fmla="*/ 49206 h 104955"/>
                  <a:gd name="connsiteX5" fmla="*/ 26046 w 78716"/>
                  <a:gd name="connsiteY5" fmla="*/ 49206 h 104955"/>
                  <a:gd name="connsiteX6" fmla="*/ 26046 w 78716"/>
                  <a:gd name="connsiteY6" fmla="*/ 24819 h 104955"/>
                  <a:gd name="connsiteX7" fmla="*/ 75021 w 78716"/>
                  <a:gd name="connsiteY7" fmla="*/ 24819 h 104955"/>
                  <a:gd name="connsiteX8" fmla="*/ 75021 w 78716"/>
                  <a:gd name="connsiteY8" fmla="*/ 13517 h 104955"/>
                  <a:gd name="connsiteX9" fmla="*/ 13517 w 78716"/>
                  <a:gd name="connsiteY9" fmla="*/ 13517 h 104955"/>
                  <a:gd name="connsiteX10" fmla="*/ 13517 w 78716"/>
                  <a:gd name="connsiteY10" fmla="*/ 96791 h 104955"/>
                  <a:gd name="connsiteX11" fmla="*/ 75021 w 78716"/>
                  <a:gd name="connsiteY11" fmla="*/ 96791 h 104955"/>
                  <a:gd name="connsiteX12" fmla="*/ 75021 w 78716"/>
                  <a:gd name="connsiteY12" fmla="*/ 85490 h 104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78716" h="104955">
                    <a:moveTo>
                      <a:pt x="75021" y="85490"/>
                    </a:moveTo>
                    <a:lnTo>
                      <a:pt x="26046" y="85490"/>
                    </a:lnTo>
                    <a:lnTo>
                      <a:pt x="26046" y="60507"/>
                    </a:lnTo>
                    <a:lnTo>
                      <a:pt x="64866" y="60507"/>
                    </a:lnTo>
                    <a:lnTo>
                      <a:pt x="64866" y="49206"/>
                    </a:lnTo>
                    <a:lnTo>
                      <a:pt x="26046" y="49206"/>
                    </a:lnTo>
                    <a:lnTo>
                      <a:pt x="26046" y="24819"/>
                    </a:lnTo>
                    <a:lnTo>
                      <a:pt x="75021" y="24819"/>
                    </a:lnTo>
                    <a:lnTo>
                      <a:pt x="75021" y="13517"/>
                    </a:lnTo>
                    <a:lnTo>
                      <a:pt x="13517" y="13517"/>
                    </a:lnTo>
                    <a:lnTo>
                      <a:pt x="13517" y="96791"/>
                    </a:lnTo>
                    <a:lnTo>
                      <a:pt x="75021" y="96791"/>
                    </a:lnTo>
                    <a:lnTo>
                      <a:pt x="75021" y="85490"/>
                    </a:lnTo>
                    <a:close/>
                  </a:path>
                </a:pathLst>
              </a:custGeom>
              <a:grpFill/>
              <a:ln w="130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134" name="Полилиния: фигура 133">
                <a:extLst>
                  <a:ext uri="{FF2B5EF4-FFF2-40B4-BE49-F238E27FC236}">
                    <a16:creationId xmlns:a16="http://schemas.microsoft.com/office/drawing/2014/main" id="{224BA6E4-B4A7-43EB-B4F2-B972F09242A8}"/>
                  </a:ext>
                </a:extLst>
              </p:cNvPr>
              <p:cNvSpPr/>
              <p:nvPr/>
            </p:nvSpPr>
            <p:spPr>
              <a:xfrm>
                <a:off x="2058232" y="246386"/>
                <a:ext cx="91836" cy="104955"/>
              </a:xfrm>
              <a:custGeom>
                <a:avLst/>
                <a:gdLst>
                  <a:gd name="connsiteX0" fmla="*/ 83391 w 91835"/>
                  <a:gd name="connsiteY0" fmla="*/ 43853 h 104955"/>
                  <a:gd name="connsiteX1" fmla="*/ 80990 w 91835"/>
                  <a:gd name="connsiteY1" fmla="*/ 32075 h 104955"/>
                  <a:gd name="connsiteX2" fmla="*/ 74063 w 91835"/>
                  <a:gd name="connsiteY2" fmla="*/ 22439 h 104955"/>
                  <a:gd name="connsiteX3" fmla="*/ 63554 w 91835"/>
                  <a:gd name="connsiteY3" fmla="*/ 15896 h 104955"/>
                  <a:gd name="connsiteX4" fmla="*/ 49936 w 91835"/>
                  <a:gd name="connsiteY4" fmla="*/ 13517 h 104955"/>
                  <a:gd name="connsiteX5" fmla="*/ 13517 w 91835"/>
                  <a:gd name="connsiteY5" fmla="*/ 13517 h 104955"/>
                  <a:gd name="connsiteX6" fmla="*/ 13517 w 91835"/>
                  <a:gd name="connsiteY6" fmla="*/ 96791 h 104955"/>
                  <a:gd name="connsiteX7" fmla="*/ 26059 w 91835"/>
                  <a:gd name="connsiteY7" fmla="*/ 96791 h 104955"/>
                  <a:gd name="connsiteX8" fmla="*/ 26059 w 91835"/>
                  <a:gd name="connsiteY8" fmla="*/ 74189 h 104955"/>
                  <a:gd name="connsiteX9" fmla="*/ 49936 w 91835"/>
                  <a:gd name="connsiteY9" fmla="*/ 74189 h 104955"/>
                  <a:gd name="connsiteX10" fmla="*/ 63554 w 91835"/>
                  <a:gd name="connsiteY10" fmla="*/ 71809 h 104955"/>
                  <a:gd name="connsiteX11" fmla="*/ 74063 w 91835"/>
                  <a:gd name="connsiteY11" fmla="*/ 65266 h 104955"/>
                  <a:gd name="connsiteX12" fmla="*/ 80990 w 91835"/>
                  <a:gd name="connsiteY12" fmla="*/ 55630 h 104955"/>
                  <a:gd name="connsiteX13" fmla="*/ 83391 w 91835"/>
                  <a:gd name="connsiteY13" fmla="*/ 43853 h 104955"/>
                  <a:gd name="connsiteX14" fmla="*/ 70849 w 91835"/>
                  <a:gd name="connsiteY14" fmla="*/ 43853 h 104955"/>
                  <a:gd name="connsiteX15" fmla="*/ 65352 w 91835"/>
                  <a:gd name="connsiteY15" fmla="*/ 57652 h 104955"/>
                  <a:gd name="connsiteX16" fmla="*/ 49936 w 91835"/>
                  <a:gd name="connsiteY16" fmla="*/ 62887 h 104955"/>
                  <a:gd name="connsiteX17" fmla="*/ 26059 w 91835"/>
                  <a:gd name="connsiteY17" fmla="*/ 62887 h 104955"/>
                  <a:gd name="connsiteX18" fmla="*/ 26059 w 91835"/>
                  <a:gd name="connsiteY18" fmla="*/ 24819 h 104955"/>
                  <a:gd name="connsiteX19" fmla="*/ 49936 w 91835"/>
                  <a:gd name="connsiteY19" fmla="*/ 24819 h 104955"/>
                  <a:gd name="connsiteX20" fmla="*/ 65352 w 91835"/>
                  <a:gd name="connsiteY20" fmla="*/ 30053 h 104955"/>
                  <a:gd name="connsiteX21" fmla="*/ 70849 w 91835"/>
                  <a:gd name="connsiteY21" fmla="*/ 43853 h 104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91835" h="104955">
                    <a:moveTo>
                      <a:pt x="83391" y="43853"/>
                    </a:moveTo>
                    <a:cubicBezTo>
                      <a:pt x="83391" y="39689"/>
                      <a:pt x="82551" y="35763"/>
                      <a:pt x="80990" y="32075"/>
                    </a:cubicBezTo>
                    <a:cubicBezTo>
                      <a:pt x="79324" y="28387"/>
                      <a:pt x="77054" y="25175"/>
                      <a:pt x="74063" y="22439"/>
                    </a:cubicBezTo>
                    <a:cubicBezTo>
                      <a:pt x="71085" y="19703"/>
                      <a:pt x="67621" y="17443"/>
                      <a:pt x="63554" y="15896"/>
                    </a:cubicBezTo>
                    <a:cubicBezTo>
                      <a:pt x="59382" y="14350"/>
                      <a:pt x="54843" y="13517"/>
                      <a:pt x="49936" y="13517"/>
                    </a:cubicBezTo>
                    <a:lnTo>
                      <a:pt x="13517" y="13517"/>
                    </a:lnTo>
                    <a:lnTo>
                      <a:pt x="13517" y="96791"/>
                    </a:lnTo>
                    <a:lnTo>
                      <a:pt x="26059" y="96791"/>
                    </a:lnTo>
                    <a:lnTo>
                      <a:pt x="26059" y="74189"/>
                    </a:lnTo>
                    <a:lnTo>
                      <a:pt x="49936" y="74189"/>
                    </a:lnTo>
                    <a:cubicBezTo>
                      <a:pt x="54843" y="74189"/>
                      <a:pt x="59382" y="73356"/>
                      <a:pt x="63554" y="71809"/>
                    </a:cubicBezTo>
                    <a:cubicBezTo>
                      <a:pt x="67621" y="70262"/>
                      <a:pt x="71085" y="68002"/>
                      <a:pt x="74063" y="65266"/>
                    </a:cubicBezTo>
                    <a:cubicBezTo>
                      <a:pt x="77054" y="62530"/>
                      <a:pt x="79324" y="59318"/>
                      <a:pt x="80990" y="55630"/>
                    </a:cubicBezTo>
                    <a:cubicBezTo>
                      <a:pt x="82551" y="51942"/>
                      <a:pt x="83391" y="48016"/>
                      <a:pt x="83391" y="43853"/>
                    </a:cubicBezTo>
                    <a:close/>
                    <a:moveTo>
                      <a:pt x="70849" y="43853"/>
                    </a:moveTo>
                    <a:cubicBezTo>
                      <a:pt x="70849" y="49563"/>
                      <a:pt x="69051" y="54202"/>
                      <a:pt x="65352" y="57652"/>
                    </a:cubicBezTo>
                    <a:cubicBezTo>
                      <a:pt x="61652" y="61102"/>
                      <a:pt x="56509" y="62887"/>
                      <a:pt x="49936" y="62887"/>
                    </a:cubicBezTo>
                    <a:lnTo>
                      <a:pt x="26059" y="62887"/>
                    </a:lnTo>
                    <a:lnTo>
                      <a:pt x="26059" y="24819"/>
                    </a:lnTo>
                    <a:lnTo>
                      <a:pt x="49936" y="24819"/>
                    </a:lnTo>
                    <a:cubicBezTo>
                      <a:pt x="56509" y="24819"/>
                      <a:pt x="61652" y="26603"/>
                      <a:pt x="65352" y="30053"/>
                    </a:cubicBezTo>
                    <a:cubicBezTo>
                      <a:pt x="69051" y="33503"/>
                      <a:pt x="70849" y="38142"/>
                      <a:pt x="70849" y="43853"/>
                    </a:cubicBezTo>
                    <a:close/>
                  </a:path>
                </a:pathLst>
              </a:custGeom>
              <a:grpFill/>
              <a:ln w="130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135" name="Полилиния: фигура 134">
                <a:extLst>
                  <a:ext uri="{FF2B5EF4-FFF2-40B4-BE49-F238E27FC236}">
                    <a16:creationId xmlns:a16="http://schemas.microsoft.com/office/drawing/2014/main" id="{65A7F953-804D-42A7-8D02-DDE485B6DFAE}"/>
                  </a:ext>
                </a:extLst>
              </p:cNvPr>
              <p:cNvSpPr/>
              <p:nvPr/>
            </p:nvSpPr>
            <p:spPr>
              <a:xfrm>
                <a:off x="2160983" y="246386"/>
                <a:ext cx="104955" cy="104955"/>
              </a:xfrm>
              <a:custGeom>
                <a:avLst/>
                <a:gdLst>
                  <a:gd name="connsiteX0" fmla="*/ 45174 w 104955"/>
                  <a:gd name="connsiteY0" fmla="*/ 85490 h 104955"/>
                  <a:gd name="connsiteX1" fmla="*/ 26059 w 104955"/>
                  <a:gd name="connsiteY1" fmla="*/ 85490 h 104955"/>
                  <a:gd name="connsiteX2" fmla="*/ 26059 w 104955"/>
                  <a:gd name="connsiteY2" fmla="*/ 52180 h 104955"/>
                  <a:gd name="connsiteX3" fmla="*/ 45174 w 104955"/>
                  <a:gd name="connsiteY3" fmla="*/ 52180 h 104955"/>
                  <a:gd name="connsiteX4" fmla="*/ 53059 w 104955"/>
                  <a:gd name="connsiteY4" fmla="*/ 53370 h 104955"/>
                  <a:gd name="connsiteX5" fmla="*/ 59264 w 104955"/>
                  <a:gd name="connsiteY5" fmla="*/ 56938 h 104955"/>
                  <a:gd name="connsiteX6" fmla="*/ 63449 w 104955"/>
                  <a:gd name="connsiteY6" fmla="*/ 62173 h 104955"/>
                  <a:gd name="connsiteX7" fmla="*/ 64879 w 104955"/>
                  <a:gd name="connsiteY7" fmla="*/ 68835 h 104955"/>
                  <a:gd name="connsiteX8" fmla="*/ 63449 w 104955"/>
                  <a:gd name="connsiteY8" fmla="*/ 75377 h 104955"/>
                  <a:gd name="connsiteX9" fmla="*/ 59264 w 104955"/>
                  <a:gd name="connsiteY9" fmla="*/ 80731 h 104955"/>
                  <a:gd name="connsiteX10" fmla="*/ 53059 w 104955"/>
                  <a:gd name="connsiteY10" fmla="*/ 84180 h 104955"/>
                  <a:gd name="connsiteX11" fmla="*/ 45174 w 104955"/>
                  <a:gd name="connsiteY11" fmla="*/ 85490 h 104955"/>
                  <a:gd name="connsiteX12" fmla="*/ 77421 w 104955"/>
                  <a:gd name="connsiteY12" fmla="*/ 68835 h 104955"/>
                  <a:gd name="connsiteX13" fmla="*/ 75152 w 104955"/>
                  <a:gd name="connsiteY13" fmla="*/ 57890 h 104955"/>
                  <a:gd name="connsiteX14" fmla="*/ 68697 w 104955"/>
                  <a:gd name="connsiteY14" fmla="*/ 49087 h 104955"/>
                  <a:gd name="connsiteX15" fmla="*/ 58543 w 104955"/>
                  <a:gd name="connsiteY15" fmla="*/ 43020 h 104955"/>
                  <a:gd name="connsiteX16" fmla="*/ 45174 w 104955"/>
                  <a:gd name="connsiteY16" fmla="*/ 40878 h 104955"/>
                  <a:gd name="connsiteX17" fmla="*/ 26059 w 104955"/>
                  <a:gd name="connsiteY17" fmla="*/ 40878 h 104955"/>
                  <a:gd name="connsiteX18" fmla="*/ 26059 w 104955"/>
                  <a:gd name="connsiteY18" fmla="*/ 13517 h 104955"/>
                  <a:gd name="connsiteX19" fmla="*/ 13517 w 104955"/>
                  <a:gd name="connsiteY19" fmla="*/ 13517 h 104955"/>
                  <a:gd name="connsiteX20" fmla="*/ 13517 w 104955"/>
                  <a:gd name="connsiteY20" fmla="*/ 96791 h 104955"/>
                  <a:gd name="connsiteX21" fmla="*/ 45174 w 104955"/>
                  <a:gd name="connsiteY21" fmla="*/ 96791 h 104955"/>
                  <a:gd name="connsiteX22" fmla="*/ 58543 w 104955"/>
                  <a:gd name="connsiteY22" fmla="*/ 94530 h 104955"/>
                  <a:gd name="connsiteX23" fmla="*/ 68697 w 104955"/>
                  <a:gd name="connsiteY23" fmla="*/ 88582 h 104955"/>
                  <a:gd name="connsiteX24" fmla="*/ 75152 w 104955"/>
                  <a:gd name="connsiteY24" fmla="*/ 79661 h 104955"/>
                  <a:gd name="connsiteX25" fmla="*/ 77421 w 104955"/>
                  <a:gd name="connsiteY25" fmla="*/ 68835 h 104955"/>
                  <a:gd name="connsiteX26" fmla="*/ 101312 w 104955"/>
                  <a:gd name="connsiteY26" fmla="*/ 96791 h 104955"/>
                  <a:gd name="connsiteX27" fmla="*/ 101312 w 104955"/>
                  <a:gd name="connsiteY27" fmla="*/ 13517 h 104955"/>
                  <a:gd name="connsiteX28" fmla="*/ 88770 w 104955"/>
                  <a:gd name="connsiteY28" fmla="*/ 13517 h 104955"/>
                  <a:gd name="connsiteX29" fmla="*/ 88770 w 104955"/>
                  <a:gd name="connsiteY29" fmla="*/ 96791 h 104955"/>
                  <a:gd name="connsiteX30" fmla="*/ 101312 w 104955"/>
                  <a:gd name="connsiteY30" fmla="*/ 96791 h 104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104955" h="104955">
                    <a:moveTo>
                      <a:pt x="45174" y="85490"/>
                    </a:moveTo>
                    <a:lnTo>
                      <a:pt x="26059" y="85490"/>
                    </a:lnTo>
                    <a:lnTo>
                      <a:pt x="26059" y="52180"/>
                    </a:lnTo>
                    <a:lnTo>
                      <a:pt x="45174" y="52180"/>
                    </a:lnTo>
                    <a:cubicBezTo>
                      <a:pt x="48034" y="52180"/>
                      <a:pt x="50671" y="52537"/>
                      <a:pt x="53059" y="53370"/>
                    </a:cubicBezTo>
                    <a:cubicBezTo>
                      <a:pt x="55446" y="54202"/>
                      <a:pt x="57467" y="55392"/>
                      <a:pt x="59264" y="56938"/>
                    </a:cubicBezTo>
                    <a:cubicBezTo>
                      <a:pt x="61061" y="58485"/>
                      <a:pt x="62374" y="60150"/>
                      <a:pt x="63449" y="62173"/>
                    </a:cubicBezTo>
                    <a:cubicBezTo>
                      <a:pt x="64407" y="64195"/>
                      <a:pt x="64879" y="66456"/>
                      <a:pt x="64879" y="68835"/>
                    </a:cubicBezTo>
                    <a:cubicBezTo>
                      <a:pt x="64879" y="71215"/>
                      <a:pt x="64407" y="73356"/>
                      <a:pt x="63449" y="75377"/>
                    </a:cubicBezTo>
                    <a:cubicBezTo>
                      <a:pt x="62374" y="77400"/>
                      <a:pt x="61061" y="79185"/>
                      <a:pt x="59264" y="80731"/>
                    </a:cubicBezTo>
                    <a:cubicBezTo>
                      <a:pt x="57467" y="82278"/>
                      <a:pt x="55446" y="83349"/>
                      <a:pt x="53059" y="84180"/>
                    </a:cubicBezTo>
                    <a:cubicBezTo>
                      <a:pt x="50671" y="85014"/>
                      <a:pt x="48034" y="85490"/>
                      <a:pt x="45174" y="85490"/>
                    </a:cubicBezTo>
                    <a:close/>
                    <a:moveTo>
                      <a:pt x="77421" y="68835"/>
                    </a:moveTo>
                    <a:cubicBezTo>
                      <a:pt x="77421" y="64909"/>
                      <a:pt x="76700" y="61340"/>
                      <a:pt x="75152" y="57890"/>
                    </a:cubicBezTo>
                    <a:cubicBezTo>
                      <a:pt x="73604" y="54559"/>
                      <a:pt x="71452" y="51585"/>
                      <a:pt x="68697" y="49087"/>
                    </a:cubicBezTo>
                    <a:cubicBezTo>
                      <a:pt x="65955" y="46589"/>
                      <a:pt x="62491" y="44566"/>
                      <a:pt x="58543" y="43020"/>
                    </a:cubicBezTo>
                    <a:cubicBezTo>
                      <a:pt x="54607" y="41592"/>
                      <a:pt x="50067" y="40878"/>
                      <a:pt x="45174" y="40878"/>
                    </a:cubicBezTo>
                    <a:lnTo>
                      <a:pt x="26059" y="40878"/>
                    </a:lnTo>
                    <a:lnTo>
                      <a:pt x="26059" y="13517"/>
                    </a:lnTo>
                    <a:lnTo>
                      <a:pt x="13517" y="13517"/>
                    </a:lnTo>
                    <a:lnTo>
                      <a:pt x="13517" y="96791"/>
                    </a:lnTo>
                    <a:lnTo>
                      <a:pt x="45174" y="96791"/>
                    </a:lnTo>
                    <a:cubicBezTo>
                      <a:pt x="50067" y="96791"/>
                      <a:pt x="54607" y="96077"/>
                      <a:pt x="58543" y="94530"/>
                    </a:cubicBezTo>
                    <a:cubicBezTo>
                      <a:pt x="62491" y="93103"/>
                      <a:pt x="65955" y="91081"/>
                      <a:pt x="68697" y="88582"/>
                    </a:cubicBezTo>
                    <a:cubicBezTo>
                      <a:pt x="71452" y="86084"/>
                      <a:pt x="73604" y="83110"/>
                      <a:pt x="75152" y="79661"/>
                    </a:cubicBezTo>
                    <a:cubicBezTo>
                      <a:pt x="76700" y="76330"/>
                      <a:pt x="77421" y="72760"/>
                      <a:pt x="77421" y="68835"/>
                    </a:cubicBezTo>
                    <a:close/>
                    <a:moveTo>
                      <a:pt x="101312" y="96791"/>
                    </a:moveTo>
                    <a:lnTo>
                      <a:pt x="101312" y="13517"/>
                    </a:lnTo>
                    <a:lnTo>
                      <a:pt x="88770" y="13517"/>
                    </a:lnTo>
                    <a:lnTo>
                      <a:pt x="88770" y="96791"/>
                    </a:lnTo>
                    <a:lnTo>
                      <a:pt x="101312" y="96791"/>
                    </a:lnTo>
                    <a:close/>
                  </a:path>
                </a:pathLst>
              </a:custGeom>
              <a:grpFill/>
              <a:ln w="130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136" name="Полилиния: фигура 135">
                <a:extLst>
                  <a:ext uri="{FF2B5EF4-FFF2-40B4-BE49-F238E27FC236}">
                    <a16:creationId xmlns:a16="http://schemas.microsoft.com/office/drawing/2014/main" id="{68343116-A7B7-4736-AC24-3938F1EECDDD}"/>
                  </a:ext>
                </a:extLst>
              </p:cNvPr>
              <p:cNvSpPr/>
              <p:nvPr/>
            </p:nvSpPr>
            <p:spPr>
              <a:xfrm>
                <a:off x="1649643" y="382343"/>
                <a:ext cx="91836" cy="118074"/>
              </a:xfrm>
              <a:custGeom>
                <a:avLst/>
                <a:gdLst>
                  <a:gd name="connsiteX0" fmla="*/ 13517 w 91835"/>
                  <a:gd name="connsiteY0" fmla="*/ 96791 h 118074"/>
                  <a:gd name="connsiteX1" fmla="*/ 75627 w 91835"/>
                  <a:gd name="connsiteY1" fmla="*/ 96791 h 118074"/>
                  <a:gd name="connsiteX2" fmla="*/ 75627 w 91835"/>
                  <a:gd name="connsiteY2" fmla="*/ 111067 h 118074"/>
                  <a:gd name="connsiteX3" fmla="*/ 88169 w 91835"/>
                  <a:gd name="connsiteY3" fmla="*/ 111067 h 118074"/>
                  <a:gd name="connsiteX4" fmla="*/ 88169 w 91835"/>
                  <a:gd name="connsiteY4" fmla="*/ 85490 h 118074"/>
                  <a:gd name="connsiteX5" fmla="*/ 78613 w 91835"/>
                  <a:gd name="connsiteY5" fmla="*/ 85490 h 118074"/>
                  <a:gd name="connsiteX6" fmla="*/ 78613 w 91835"/>
                  <a:gd name="connsiteY6" fmla="*/ 13517 h 118074"/>
                  <a:gd name="connsiteX7" fmla="*/ 66072 w 91835"/>
                  <a:gd name="connsiteY7" fmla="*/ 13517 h 118074"/>
                  <a:gd name="connsiteX8" fmla="*/ 66072 w 91835"/>
                  <a:gd name="connsiteY8" fmla="*/ 85490 h 118074"/>
                  <a:gd name="connsiteX9" fmla="*/ 26058 w 91835"/>
                  <a:gd name="connsiteY9" fmla="*/ 85490 h 118074"/>
                  <a:gd name="connsiteX10" fmla="*/ 26058 w 91835"/>
                  <a:gd name="connsiteY10" fmla="*/ 13517 h 118074"/>
                  <a:gd name="connsiteX11" fmla="*/ 13517 w 91835"/>
                  <a:gd name="connsiteY11" fmla="*/ 13517 h 118074"/>
                  <a:gd name="connsiteX12" fmla="*/ 13517 w 91835"/>
                  <a:gd name="connsiteY12" fmla="*/ 96791 h 1180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1835" h="118074">
                    <a:moveTo>
                      <a:pt x="13517" y="96791"/>
                    </a:moveTo>
                    <a:lnTo>
                      <a:pt x="75627" y="96791"/>
                    </a:lnTo>
                    <a:lnTo>
                      <a:pt x="75627" y="111067"/>
                    </a:lnTo>
                    <a:lnTo>
                      <a:pt x="88169" y="111067"/>
                    </a:lnTo>
                    <a:lnTo>
                      <a:pt x="88169" y="85490"/>
                    </a:lnTo>
                    <a:lnTo>
                      <a:pt x="78613" y="85490"/>
                    </a:lnTo>
                    <a:lnTo>
                      <a:pt x="78613" y="13517"/>
                    </a:lnTo>
                    <a:lnTo>
                      <a:pt x="66072" y="13517"/>
                    </a:lnTo>
                    <a:lnTo>
                      <a:pt x="66072" y="85490"/>
                    </a:lnTo>
                    <a:lnTo>
                      <a:pt x="26058" y="85490"/>
                    </a:lnTo>
                    <a:lnTo>
                      <a:pt x="26058" y="13517"/>
                    </a:lnTo>
                    <a:lnTo>
                      <a:pt x="13517" y="13517"/>
                    </a:lnTo>
                    <a:lnTo>
                      <a:pt x="13517" y="96791"/>
                    </a:lnTo>
                    <a:close/>
                  </a:path>
                </a:pathLst>
              </a:custGeom>
              <a:grpFill/>
              <a:ln w="130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137" name="Полилиния: фигура 136">
                <a:extLst>
                  <a:ext uri="{FF2B5EF4-FFF2-40B4-BE49-F238E27FC236}">
                    <a16:creationId xmlns:a16="http://schemas.microsoft.com/office/drawing/2014/main" id="{03F6274A-8876-42C8-96BF-DA8E6B06CE66}"/>
                  </a:ext>
                </a:extLst>
              </p:cNvPr>
              <p:cNvSpPr/>
              <p:nvPr/>
            </p:nvSpPr>
            <p:spPr>
              <a:xfrm>
                <a:off x="1753573" y="382343"/>
                <a:ext cx="91836" cy="104955"/>
              </a:xfrm>
              <a:custGeom>
                <a:avLst/>
                <a:gdLst>
                  <a:gd name="connsiteX0" fmla="*/ 67858 w 91835"/>
                  <a:gd name="connsiteY0" fmla="*/ 13517 h 104955"/>
                  <a:gd name="connsiteX1" fmla="*/ 27253 w 91835"/>
                  <a:gd name="connsiteY1" fmla="*/ 75973 h 104955"/>
                  <a:gd name="connsiteX2" fmla="*/ 26046 w 91835"/>
                  <a:gd name="connsiteY2" fmla="*/ 75973 h 104955"/>
                  <a:gd name="connsiteX3" fmla="*/ 26046 w 91835"/>
                  <a:gd name="connsiteY3" fmla="*/ 13517 h 104955"/>
                  <a:gd name="connsiteX4" fmla="*/ 13517 w 91835"/>
                  <a:gd name="connsiteY4" fmla="*/ 13517 h 104955"/>
                  <a:gd name="connsiteX5" fmla="*/ 13517 w 91835"/>
                  <a:gd name="connsiteY5" fmla="*/ 96791 h 104955"/>
                  <a:gd name="connsiteX6" fmla="*/ 27253 w 91835"/>
                  <a:gd name="connsiteY6" fmla="*/ 96791 h 104955"/>
                  <a:gd name="connsiteX7" fmla="*/ 67858 w 91835"/>
                  <a:gd name="connsiteY7" fmla="*/ 34336 h 104955"/>
                  <a:gd name="connsiteX8" fmla="*/ 69051 w 91835"/>
                  <a:gd name="connsiteY8" fmla="*/ 34336 h 104955"/>
                  <a:gd name="connsiteX9" fmla="*/ 69051 w 91835"/>
                  <a:gd name="connsiteY9" fmla="*/ 96791 h 104955"/>
                  <a:gd name="connsiteX10" fmla="*/ 81593 w 91835"/>
                  <a:gd name="connsiteY10" fmla="*/ 96791 h 104955"/>
                  <a:gd name="connsiteX11" fmla="*/ 81593 w 91835"/>
                  <a:gd name="connsiteY11" fmla="*/ 13517 h 104955"/>
                  <a:gd name="connsiteX12" fmla="*/ 67858 w 91835"/>
                  <a:gd name="connsiteY12" fmla="*/ 13517 h 104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1835" h="104955">
                    <a:moveTo>
                      <a:pt x="67858" y="13517"/>
                    </a:moveTo>
                    <a:lnTo>
                      <a:pt x="27253" y="75973"/>
                    </a:lnTo>
                    <a:lnTo>
                      <a:pt x="26046" y="75973"/>
                    </a:lnTo>
                    <a:lnTo>
                      <a:pt x="26046" y="13517"/>
                    </a:lnTo>
                    <a:lnTo>
                      <a:pt x="13517" y="13517"/>
                    </a:lnTo>
                    <a:lnTo>
                      <a:pt x="13517" y="96791"/>
                    </a:lnTo>
                    <a:lnTo>
                      <a:pt x="27253" y="96791"/>
                    </a:lnTo>
                    <a:lnTo>
                      <a:pt x="67858" y="34336"/>
                    </a:lnTo>
                    <a:lnTo>
                      <a:pt x="69051" y="34336"/>
                    </a:lnTo>
                    <a:lnTo>
                      <a:pt x="69051" y="96791"/>
                    </a:lnTo>
                    <a:lnTo>
                      <a:pt x="81593" y="96791"/>
                    </a:lnTo>
                    <a:lnTo>
                      <a:pt x="81593" y="13517"/>
                    </a:lnTo>
                    <a:lnTo>
                      <a:pt x="67858" y="13517"/>
                    </a:lnTo>
                    <a:close/>
                  </a:path>
                </a:pathLst>
              </a:custGeom>
              <a:grpFill/>
              <a:ln w="130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138" name="Полилиния: фигура 137">
                <a:extLst>
                  <a:ext uri="{FF2B5EF4-FFF2-40B4-BE49-F238E27FC236}">
                    <a16:creationId xmlns:a16="http://schemas.microsoft.com/office/drawing/2014/main" id="{4076E446-7D5D-4D45-B907-ABCA63BD799D}"/>
                  </a:ext>
                </a:extLst>
              </p:cNvPr>
              <p:cNvSpPr/>
              <p:nvPr/>
            </p:nvSpPr>
            <p:spPr>
              <a:xfrm>
                <a:off x="1853294" y="377585"/>
                <a:ext cx="118074" cy="118074"/>
              </a:xfrm>
              <a:custGeom>
                <a:avLst/>
                <a:gdLst>
                  <a:gd name="connsiteX0" fmla="*/ 57113 w 118074"/>
                  <a:gd name="connsiteY0" fmla="*/ 33146 h 118074"/>
                  <a:gd name="connsiteX1" fmla="*/ 57113 w 118074"/>
                  <a:gd name="connsiteY1" fmla="*/ 86680 h 118074"/>
                  <a:gd name="connsiteX2" fmla="*/ 43980 w 118074"/>
                  <a:gd name="connsiteY2" fmla="*/ 84300 h 118074"/>
                  <a:gd name="connsiteX3" fmla="*/ 34180 w 118074"/>
                  <a:gd name="connsiteY3" fmla="*/ 78708 h 118074"/>
                  <a:gd name="connsiteX4" fmla="*/ 28211 w 118074"/>
                  <a:gd name="connsiteY4" fmla="*/ 70262 h 118074"/>
                  <a:gd name="connsiteX5" fmla="*/ 26059 w 118074"/>
                  <a:gd name="connsiteY5" fmla="*/ 59912 h 118074"/>
                  <a:gd name="connsiteX6" fmla="*/ 28211 w 118074"/>
                  <a:gd name="connsiteY6" fmla="*/ 49562 h 118074"/>
                  <a:gd name="connsiteX7" fmla="*/ 34180 w 118074"/>
                  <a:gd name="connsiteY7" fmla="*/ 41236 h 118074"/>
                  <a:gd name="connsiteX8" fmla="*/ 43980 w 118074"/>
                  <a:gd name="connsiteY8" fmla="*/ 35526 h 118074"/>
                  <a:gd name="connsiteX9" fmla="*/ 57113 w 118074"/>
                  <a:gd name="connsiteY9" fmla="*/ 33146 h 118074"/>
                  <a:gd name="connsiteX10" fmla="*/ 69655 w 118074"/>
                  <a:gd name="connsiteY10" fmla="*/ 86680 h 118074"/>
                  <a:gd name="connsiteX11" fmla="*/ 69655 w 118074"/>
                  <a:gd name="connsiteY11" fmla="*/ 33146 h 118074"/>
                  <a:gd name="connsiteX12" fmla="*/ 82918 w 118074"/>
                  <a:gd name="connsiteY12" fmla="*/ 35526 h 118074"/>
                  <a:gd name="connsiteX13" fmla="*/ 92587 w 118074"/>
                  <a:gd name="connsiteY13" fmla="*/ 41236 h 118074"/>
                  <a:gd name="connsiteX14" fmla="*/ 98688 w 118074"/>
                  <a:gd name="connsiteY14" fmla="*/ 49562 h 118074"/>
                  <a:gd name="connsiteX15" fmla="*/ 100708 w 118074"/>
                  <a:gd name="connsiteY15" fmla="*/ 59912 h 118074"/>
                  <a:gd name="connsiteX16" fmla="*/ 98688 w 118074"/>
                  <a:gd name="connsiteY16" fmla="*/ 70262 h 118074"/>
                  <a:gd name="connsiteX17" fmla="*/ 92587 w 118074"/>
                  <a:gd name="connsiteY17" fmla="*/ 78708 h 118074"/>
                  <a:gd name="connsiteX18" fmla="*/ 82918 w 118074"/>
                  <a:gd name="connsiteY18" fmla="*/ 84300 h 118074"/>
                  <a:gd name="connsiteX19" fmla="*/ 69655 w 118074"/>
                  <a:gd name="connsiteY19" fmla="*/ 86680 h 118074"/>
                  <a:gd name="connsiteX20" fmla="*/ 69655 w 118074"/>
                  <a:gd name="connsiteY20" fmla="*/ 106309 h 118074"/>
                  <a:gd name="connsiteX21" fmla="*/ 69655 w 118074"/>
                  <a:gd name="connsiteY21" fmla="*/ 97981 h 118074"/>
                  <a:gd name="connsiteX22" fmla="*/ 87576 w 118074"/>
                  <a:gd name="connsiteY22" fmla="*/ 94530 h 118074"/>
                  <a:gd name="connsiteX23" fmla="*/ 101312 w 118074"/>
                  <a:gd name="connsiteY23" fmla="*/ 86204 h 118074"/>
                  <a:gd name="connsiteX24" fmla="*/ 110154 w 118074"/>
                  <a:gd name="connsiteY24" fmla="*/ 74307 h 118074"/>
                  <a:gd name="connsiteX25" fmla="*/ 113250 w 118074"/>
                  <a:gd name="connsiteY25" fmla="*/ 59912 h 118074"/>
                  <a:gd name="connsiteX26" fmla="*/ 110154 w 118074"/>
                  <a:gd name="connsiteY26" fmla="*/ 45518 h 118074"/>
                  <a:gd name="connsiteX27" fmla="*/ 101312 w 118074"/>
                  <a:gd name="connsiteY27" fmla="*/ 33503 h 118074"/>
                  <a:gd name="connsiteX28" fmla="*/ 87576 w 118074"/>
                  <a:gd name="connsiteY28" fmla="*/ 25176 h 118074"/>
                  <a:gd name="connsiteX29" fmla="*/ 69655 w 118074"/>
                  <a:gd name="connsiteY29" fmla="*/ 21845 h 118074"/>
                  <a:gd name="connsiteX30" fmla="*/ 69655 w 118074"/>
                  <a:gd name="connsiteY30" fmla="*/ 13517 h 118074"/>
                  <a:gd name="connsiteX31" fmla="*/ 57113 w 118074"/>
                  <a:gd name="connsiteY31" fmla="*/ 13517 h 118074"/>
                  <a:gd name="connsiteX32" fmla="*/ 57113 w 118074"/>
                  <a:gd name="connsiteY32" fmla="*/ 21845 h 118074"/>
                  <a:gd name="connsiteX33" fmla="*/ 39205 w 118074"/>
                  <a:gd name="connsiteY33" fmla="*/ 25176 h 118074"/>
                  <a:gd name="connsiteX34" fmla="*/ 25469 w 118074"/>
                  <a:gd name="connsiteY34" fmla="*/ 33503 h 118074"/>
                  <a:gd name="connsiteX35" fmla="*/ 16626 w 118074"/>
                  <a:gd name="connsiteY35" fmla="*/ 45518 h 118074"/>
                  <a:gd name="connsiteX36" fmla="*/ 13517 w 118074"/>
                  <a:gd name="connsiteY36" fmla="*/ 59912 h 118074"/>
                  <a:gd name="connsiteX37" fmla="*/ 16626 w 118074"/>
                  <a:gd name="connsiteY37" fmla="*/ 74307 h 118074"/>
                  <a:gd name="connsiteX38" fmla="*/ 25469 w 118074"/>
                  <a:gd name="connsiteY38" fmla="*/ 86204 h 118074"/>
                  <a:gd name="connsiteX39" fmla="*/ 39205 w 118074"/>
                  <a:gd name="connsiteY39" fmla="*/ 94530 h 118074"/>
                  <a:gd name="connsiteX40" fmla="*/ 57113 w 118074"/>
                  <a:gd name="connsiteY40" fmla="*/ 97981 h 118074"/>
                  <a:gd name="connsiteX41" fmla="*/ 57113 w 118074"/>
                  <a:gd name="connsiteY41" fmla="*/ 106309 h 118074"/>
                  <a:gd name="connsiteX42" fmla="*/ 69655 w 118074"/>
                  <a:gd name="connsiteY42" fmla="*/ 106309 h 1180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</a:cxnLst>
                <a:rect l="l" t="t" r="r" b="b"/>
                <a:pathLst>
                  <a:path w="118074" h="118074">
                    <a:moveTo>
                      <a:pt x="57113" y="33146"/>
                    </a:moveTo>
                    <a:lnTo>
                      <a:pt x="57113" y="86680"/>
                    </a:lnTo>
                    <a:cubicBezTo>
                      <a:pt x="52219" y="86560"/>
                      <a:pt x="47798" y="85727"/>
                      <a:pt x="43980" y="84300"/>
                    </a:cubicBezTo>
                    <a:cubicBezTo>
                      <a:pt x="40031" y="82992"/>
                      <a:pt x="36817" y="81088"/>
                      <a:pt x="34180" y="78708"/>
                    </a:cubicBezTo>
                    <a:cubicBezTo>
                      <a:pt x="31556" y="76330"/>
                      <a:pt x="29523" y="73475"/>
                      <a:pt x="28211" y="70262"/>
                    </a:cubicBezTo>
                    <a:cubicBezTo>
                      <a:pt x="26781" y="67051"/>
                      <a:pt x="26059" y="63600"/>
                      <a:pt x="26059" y="59912"/>
                    </a:cubicBezTo>
                    <a:cubicBezTo>
                      <a:pt x="26059" y="56224"/>
                      <a:pt x="26781" y="52775"/>
                      <a:pt x="28211" y="49562"/>
                    </a:cubicBezTo>
                    <a:cubicBezTo>
                      <a:pt x="29523" y="46351"/>
                      <a:pt x="31556" y="43615"/>
                      <a:pt x="34180" y="41236"/>
                    </a:cubicBezTo>
                    <a:cubicBezTo>
                      <a:pt x="36817" y="38856"/>
                      <a:pt x="40031" y="36953"/>
                      <a:pt x="43980" y="35526"/>
                    </a:cubicBezTo>
                    <a:cubicBezTo>
                      <a:pt x="47798" y="34097"/>
                      <a:pt x="52219" y="33266"/>
                      <a:pt x="57113" y="33146"/>
                    </a:cubicBezTo>
                    <a:close/>
                    <a:moveTo>
                      <a:pt x="69655" y="86680"/>
                    </a:moveTo>
                    <a:lnTo>
                      <a:pt x="69655" y="33146"/>
                    </a:lnTo>
                    <a:cubicBezTo>
                      <a:pt x="74561" y="33266"/>
                      <a:pt x="78970" y="34097"/>
                      <a:pt x="82918" y="35526"/>
                    </a:cubicBezTo>
                    <a:cubicBezTo>
                      <a:pt x="86736" y="36953"/>
                      <a:pt x="89964" y="38856"/>
                      <a:pt x="92587" y="41236"/>
                    </a:cubicBezTo>
                    <a:cubicBezTo>
                      <a:pt x="95224" y="43615"/>
                      <a:pt x="97245" y="46351"/>
                      <a:pt x="98688" y="49562"/>
                    </a:cubicBezTo>
                    <a:cubicBezTo>
                      <a:pt x="100000" y="52775"/>
                      <a:pt x="100708" y="56224"/>
                      <a:pt x="100708" y="59912"/>
                    </a:cubicBezTo>
                    <a:cubicBezTo>
                      <a:pt x="100708" y="63600"/>
                      <a:pt x="100000" y="67051"/>
                      <a:pt x="98688" y="70262"/>
                    </a:cubicBezTo>
                    <a:cubicBezTo>
                      <a:pt x="97245" y="73475"/>
                      <a:pt x="95224" y="76330"/>
                      <a:pt x="92587" y="78708"/>
                    </a:cubicBezTo>
                    <a:cubicBezTo>
                      <a:pt x="89964" y="81088"/>
                      <a:pt x="86736" y="82992"/>
                      <a:pt x="82918" y="84300"/>
                    </a:cubicBezTo>
                    <a:cubicBezTo>
                      <a:pt x="78970" y="85727"/>
                      <a:pt x="74561" y="86560"/>
                      <a:pt x="69655" y="86680"/>
                    </a:cubicBezTo>
                    <a:close/>
                    <a:moveTo>
                      <a:pt x="69655" y="106309"/>
                    </a:moveTo>
                    <a:lnTo>
                      <a:pt x="69655" y="97981"/>
                    </a:lnTo>
                    <a:cubicBezTo>
                      <a:pt x="76228" y="97861"/>
                      <a:pt x="82197" y="96673"/>
                      <a:pt x="87576" y="94530"/>
                    </a:cubicBezTo>
                    <a:cubicBezTo>
                      <a:pt x="92955" y="92509"/>
                      <a:pt x="97494" y="89654"/>
                      <a:pt x="101312" y="86204"/>
                    </a:cubicBezTo>
                    <a:cubicBezTo>
                      <a:pt x="105130" y="82753"/>
                      <a:pt x="108121" y="78828"/>
                      <a:pt x="110154" y="74307"/>
                    </a:cubicBezTo>
                    <a:cubicBezTo>
                      <a:pt x="112175" y="69787"/>
                      <a:pt x="113250" y="65028"/>
                      <a:pt x="113250" y="59912"/>
                    </a:cubicBezTo>
                    <a:cubicBezTo>
                      <a:pt x="113250" y="54797"/>
                      <a:pt x="112175" y="50039"/>
                      <a:pt x="110154" y="45518"/>
                    </a:cubicBezTo>
                    <a:cubicBezTo>
                      <a:pt x="108121" y="40998"/>
                      <a:pt x="105130" y="36953"/>
                      <a:pt x="101312" y="33503"/>
                    </a:cubicBezTo>
                    <a:cubicBezTo>
                      <a:pt x="97494" y="30053"/>
                      <a:pt x="92955" y="27317"/>
                      <a:pt x="87576" y="25176"/>
                    </a:cubicBezTo>
                    <a:cubicBezTo>
                      <a:pt x="82197" y="23153"/>
                      <a:pt x="76228" y="21963"/>
                      <a:pt x="69655" y="21845"/>
                    </a:cubicBezTo>
                    <a:lnTo>
                      <a:pt x="69655" y="13517"/>
                    </a:lnTo>
                    <a:lnTo>
                      <a:pt x="57113" y="13517"/>
                    </a:lnTo>
                    <a:lnTo>
                      <a:pt x="57113" y="21845"/>
                    </a:lnTo>
                    <a:cubicBezTo>
                      <a:pt x="50553" y="21963"/>
                      <a:pt x="44570" y="23153"/>
                      <a:pt x="39205" y="25176"/>
                    </a:cubicBezTo>
                    <a:cubicBezTo>
                      <a:pt x="33826" y="27317"/>
                      <a:pt x="29286" y="30053"/>
                      <a:pt x="25469" y="33503"/>
                    </a:cubicBezTo>
                    <a:cubicBezTo>
                      <a:pt x="21638" y="36953"/>
                      <a:pt x="18660" y="40998"/>
                      <a:pt x="16626" y="45518"/>
                    </a:cubicBezTo>
                    <a:cubicBezTo>
                      <a:pt x="14593" y="50039"/>
                      <a:pt x="13517" y="54797"/>
                      <a:pt x="13517" y="59912"/>
                    </a:cubicBezTo>
                    <a:cubicBezTo>
                      <a:pt x="13517" y="65028"/>
                      <a:pt x="14593" y="69787"/>
                      <a:pt x="16626" y="74307"/>
                    </a:cubicBezTo>
                    <a:cubicBezTo>
                      <a:pt x="18660" y="78828"/>
                      <a:pt x="21638" y="82753"/>
                      <a:pt x="25469" y="86204"/>
                    </a:cubicBezTo>
                    <a:cubicBezTo>
                      <a:pt x="29286" y="89654"/>
                      <a:pt x="33826" y="92509"/>
                      <a:pt x="39205" y="94530"/>
                    </a:cubicBezTo>
                    <a:cubicBezTo>
                      <a:pt x="44570" y="96673"/>
                      <a:pt x="50553" y="97861"/>
                      <a:pt x="57113" y="97981"/>
                    </a:cubicBezTo>
                    <a:lnTo>
                      <a:pt x="57113" y="106309"/>
                    </a:lnTo>
                    <a:lnTo>
                      <a:pt x="69655" y="106309"/>
                    </a:lnTo>
                    <a:close/>
                  </a:path>
                </a:pathLst>
              </a:custGeom>
              <a:grpFill/>
              <a:ln w="130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139" name="Полилиния: фигура 138">
                <a:extLst>
                  <a:ext uri="{FF2B5EF4-FFF2-40B4-BE49-F238E27FC236}">
                    <a16:creationId xmlns:a16="http://schemas.microsoft.com/office/drawing/2014/main" id="{482DD115-3C65-4116-A48B-D2BCA8A4BEC0}"/>
                  </a:ext>
                </a:extLst>
              </p:cNvPr>
              <p:cNvSpPr/>
              <p:nvPr/>
            </p:nvSpPr>
            <p:spPr>
              <a:xfrm>
                <a:off x="1984632" y="382343"/>
                <a:ext cx="91836" cy="104955"/>
              </a:xfrm>
              <a:custGeom>
                <a:avLst/>
                <a:gdLst>
                  <a:gd name="connsiteX0" fmla="*/ 83391 w 91835"/>
                  <a:gd name="connsiteY0" fmla="*/ 43853 h 104955"/>
                  <a:gd name="connsiteX1" fmla="*/ 81003 w 91835"/>
                  <a:gd name="connsiteY1" fmla="*/ 32076 h 104955"/>
                  <a:gd name="connsiteX2" fmla="*/ 74076 w 91835"/>
                  <a:gd name="connsiteY2" fmla="*/ 22439 h 104955"/>
                  <a:gd name="connsiteX3" fmla="*/ 63554 w 91835"/>
                  <a:gd name="connsiteY3" fmla="*/ 15897 h 104955"/>
                  <a:gd name="connsiteX4" fmla="*/ 49949 w 91835"/>
                  <a:gd name="connsiteY4" fmla="*/ 13517 h 104955"/>
                  <a:gd name="connsiteX5" fmla="*/ 13517 w 91835"/>
                  <a:gd name="connsiteY5" fmla="*/ 13517 h 104955"/>
                  <a:gd name="connsiteX6" fmla="*/ 13517 w 91835"/>
                  <a:gd name="connsiteY6" fmla="*/ 96791 h 104955"/>
                  <a:gd name="connsiteX7" fmla="*/ 26059 w 91835"/>
                  <a:gd name="connsiteY7" fmla="*/ 96791 h 104955"/>
                  <a:gd name="connsiteX8" fmla="*/ 26059 w 91835"/>
                  <a:gd name="connsiteY8" fmla="*/ 74189 h 104955"/>
                  <a:gd name="connsiteX9" fmla="*/ 49949 w 91835"/>
                  <a:gd name="connsiteY9" fmla="*/ 74189 h 104955"/>
                  <a:gd name="connsiteX10" fmla="*/ 63554 w 91835"/>
                  <a:gd name="connsiteY10" fmla="*/ 71809 h 104955"/>
                  <a:gd name="connsiteX11" fmla="*/ 74076 w 91835"/>
                  <a:gd name="connsiteY11" fmla="*/ 65266 h 104955"/>
                  <a:gd name="connsiteX12" fmla="*/ 81003 w 91835"/>
                  <a:gd name="connsiteY12" fmla="*/ 55630 h 104955"/>
                  <a:gd name="connsiteX13" fmla="*/ 83391 w 91835"/>
                  <a:gd name="connsiteY13" fmla="*/ 43853 h 104955"/>
                  <a:gd name="connsiteX14" fmla="*/ 70849 w 91835"/>
                  <a:gd name="connsiteY14" fmla="*/ 43853 h 104955"/>
                  <a:gd name="connsiteX15" fmla="*/ 65352 w 91835"/>
                  <a:gd name="connsiteY15" fmla="*/ 57653 h 104955"/>
                  <a:gd name="connsiteX16" fmla="*/ 49949 w 91835"/>
                  <a:gd name="connsiteY16" fmla="*/ 62887 h 104955"/>
                  <a:gd name="connsiteX17" fmla="*/ 26059 w 91835"/>
                  <a:gd name="connsiteY17" fmla="*/ 62887 h 104955"/>
                  <a:gd name="connsiteX18" fmla="*/ 26059 w 91835"/>
                  <a:gd name="connsiteY18" fmla="*/ 24819 h 104955"/>
                  <a:gd name="connsiteX19" fmla="*/ 49949 w 91835"/>
                  <a:gd name="connsiteY19" fmla="*/ 24819 h 104955"/>
                  <a:gd name="connsiteX20" fmla="*/ 65352 w 91835"/>
                  <a:gd name="connsiteY20" fmla="*/ 30053 h 104955"/>
                  <a:gd name="connsiteX21" fmla="*/ 70849 w 91835"/>
                  <a:gd name="connsiteY21" fmla="*/ 43853 h 104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91835" h="104955">
                    <a:moveTo>
                      <a:pt x="83391" y="43853"/>
                    </a:moveTo>
                    <a:cubicBezTo>
                      <a:pt x="83391" y="39689"/>
                      <a:pt x="82551" y="35763"/>
                      <a:pt x="81003" y="32076"/>
                    </a:cubicBezTo>
                    <a:cubicBezTo>
                      <a:pt x="79324" y="28388"/>
                      <a:pt x="77054" y="25176"/>
                      <a:pt x="74076" y="22439"/>
                    </a:cubicBezTo>
                    <a:cubicBezTo>
                      <a:pt x="71085" y="19704"/>
                      <a:pt x="67621" y="17444"/>
                      <a:pt x="63554" y="15897"/>
                    </a:cubicBezTo>
                    <a:cubicBezTo>
                      <a:pt x="59382" y="14350"/>
                      <a:pt x="54843" y="13517"/>
                      <a:pt x="49949" y="13517"/>
                    </a:cubicBezTo>
                    <a:lnTo>
                      <a:pt x="13517" y="13517"/>
                    </a:lnTo>
                    <a:lnTo>
                      <a:pt x="13517" y="96791"/>
                    </a:lnTo>
                    <a:lnTo>
                      <a:pt x="26059" y="96791"/>
                    </a:lnTo>
                    <a:lnTo>
                      <a:pt x="26059" y="74189"/>
                    </a:lnTo>
                    <a:lnTo>
                      <a:pt x="49949" y="74189"/>
                    </a:lnTo>
                    <a:cubicBezTo>
                      <a:pt x="54843" y="74189"/>
                      <a:pt x="59382" y="73356"/>
                      <a:pt x="63554" y="71809"/>
                    </a:cubicBezTo>
                    <a:cubicBezTo>
                      <a:pt x="67621" y="70262"/>
                      <a:pt x="71085" y="68003"/>
                      <a:pt x="74076" y="65266"/>
                    </a:cubicBezTo>
                    <a:cubicBezTo>
                      <a:pt x="77054" y="62530"/>
                      <a:pt x="79324" y="59318"/>
                      <a:pt x="81003" y="55630"/>
                    </a:cubicBezTo>
                    <a:cubicBezTo>
                      <a:pt x="82551" y="51942"/>
                      <a:pt x="83391" y="48017"/>
                      <a:pt x="83391" y="43853"/>
                    </a:cubicBezTo>
                    <a:close/>
                    <a:moveTo>
                      <a:pt x="70849" y="43853"/>
                    </a:moveTo>
                    <a:cubicBezTo>
                      <a:pt x="70849" y="49564"/>
                      <a:pt x="69051" y="54203"/>
                      <a:pt x="65352" y="57653"/>
                    </a:cubicBezTo>
                    <a:cubicBezTo>
                      <a:pt x="61652" y="61102"/>
                      <a:pt x="56509" y="62887"/>
                      <a:pt x="49949" y="62887"/>
                    </a:cubicBezTo>
                    <a:lnTo>
                      <a:pt x="26059" y="62887"/>
                    </a:lnTo>
                    <a:lnTo>
                      <a:pt x="26059" y="24819"/>
                    </a:lnTo>
                    <a:lnTo>
                      <a:pt x="49949" y="24819"/>
                    </a:lnTo>
                    <a:cubicBezTo>
                      <a:pt x="56509" y="24819"/>
                      <a:pt x="61652" y="26604"/>
                      <a:pt x="65352" y="30053"/>
                    </a:cubicBezTo>
                    <a:cubicBezTo>
                      <a:pt x="69051" y="33503"/>
                      <a:pt x="70849" y="38143"/>
                      <a:pt x="70849" y="43853"/>
                    </a:cubicBezTo>
                    <a:close/>
                  </a:path>
                </a:pathLst>
              </a:custGeom>
              <a:grpFill/>
              <a:ln w="130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140" name="Полилиния: фигура 139">
                <a:extLst>
                  <a:ext uri="{FF2B5EF4-FFF2-40B4-BE49-F238E27FC236}">
                    <a16:creationId xmlns:a16="http://schemas.microsoft.com/office/drawing/2014/main" id="{3AB36820-734A-435C-8EBB-B2AB3BB4835E}"/>
                  </a:ext>
                </a:extLst>
              </p:cNvPr>
              <p:cNvSpPr/>
              <p:nvPr/>
            </p:nvSpPr>
            <p:spPr>
              <a:xfrm>
                <a:off x="2083211" y="378775"/>
                <a:ext cx="104955" cy="104955"/>
              </a:xfrm>
              <a:custGeom>
                <a:avLst/>
                <a:gdLst>
                  <a:gd name="connsiteX0" fmla="*/ 103096 w 104955"/>
                  <a:gd name="connsiteY0" fmla="*/ 58722 h 104955"/>
                  <a:gd name="connsiteX1" fmla="*/ 99515 w 104955"/>
                  <a:gd name="connsiteY1" fmla="*/ 41116 h 104955"/>
                  <a:gd name="connsiteX2" fmla="*/ 89832 w 104955"/>
                  <a:gd name="connsiteY2" fmla="*/ 26722 h 104955"/>
                  <a:gd name="connsiteX3" fmla="*/ 75624 w 104955"/>
                  <a:gd name="connsiteY3" fmla="*/ 17085 h 104955"/>
                  <a:gd name="connsiteX4" fmla="*/ 58307 w 104955"/>
                  <a:gd name="connsiteY4" fmla="*/ 13517 h 104955"/>
                  <a:gd name="connsiteX5" fmla="*/ 40989 w 104955"/>
                  <a:gd name="connsiteY5" fmla="*/ 17085 h 104955"/>
                  <a:gd name="connsiteX6" fmla="*/ 26768 w 104955"/>
                  <a:gd name="connsiteY6" fmla="*/ 26722 h 104955"/>
                  <a:gd name="connsiteX7" fmla="*/ 17099 w 104955"/>
                  <a:gd name="connsiteY7" fmla="*/ 41116 h 104955"/>
                  <a:gd name="connsiteX8" fmla="*/ 13517 w 104955"/>
                  <a:gd name="connsiteY8" fmla="*/ 58722 h 104955"/>
                  <a:gd name="connsiteX9" fmla="*/ 17099 w 104955"/>
                  <a:gd name="connsiteY9" fmla="*/ 76330 h 104955"/>
                  <a:gd name="connsiteX10" fmla="*/ 26768 w 104955"/>
                  <a:gd name="connsiteY10" fmla="*/ 90605 h 104955"/>
                  <a:gd name="connsiteX11" fmla="*/ 40989 w 104955"/>
                  <a:gd name="connsiteY11" fmla="*/ 100359 h 104955"/>
                  <a:gd name="connsiteX12" fmla="*/ 58307 w 104955"/>
                  <a:gd name="connsiteY12" fmla="*/ 103929 h 104955"/>
                  <a:gd name="connsiteX13" fmla="*/ 75624 w 104955"/>
                  <a:gd name="connsiteY13" fmla="*/ 100359 h 104955"/>
                  <a:gd name="connsiteX14" fmla="*/ 89832 w 104955"/>
                  <a:gd name="connsiteY14" fmla="*/ 90605 h 104955"/>
                  <a:gd name="connsiteX15" fmla="*/ 99515 w 104955"/>
                  <a:gd name="connsiteY15" fmla="*/ 76330 h 104955"/>
                  <a:gd name="connsiteX16" fmla="*/ 103096 w 104955"/>
                  <a:gd name="connsiteY16" fmla="*/ 58722 h 104955"/>
                  <a:gd name="connsiteX17" fmla="*/ 26059 w 104955"/>
                  <a:gd name="connsiteY17" fmla="*/ 58722 h 104955"/>
                  <a:gd name="connsiteX18" fmla="*/ 28683 w 104955"/>
                  <a:gd name="connsiteY18" fmla="*/ 45400 h 104955"/>
                  <a:gd name="connsiteX19" fmla="*/ 35728 w 104955"/>
                  <a:gd name="connsiteY19" fmla="*/ 34574 h 104955"/>
                  <a:gd name="connsiteX20" fmla="*/ 46001 w 104955"/>
                  <a:gd name="connsiteY20" fmla="*/ 27435 h 104955"/>
                  <a:gd name="connsiteX21" fmla="*/ 58307 w 104955"/>
                  <a:gd name="connsiteY21" fmla="*/ 24818 h 104955"/>
                  <a:gd name="connsiteX22" fmla="*/ 70599 w 104955"/>
                  <a:gd name="connsiteY22" fmla="*/ 27435 h 104955"/>
                  <a:gd name="connsiteX23" fmla="*/ 80872 w 104955"/>
                  <a:gd name="connsiteY23" fmla="*/ 34574 h 104955"/>
                  <a:gd name="connsiteX24" fmla="*/ 87930 w 104955"/>
                  <a:gd name="connsiteY24" fmla="*/ 45400 h 104955"/>
                  <a:gd name="connsiteX25" fmla="*/ 90554 w 104955"/>
                  <a:gd name="connsiteY25" fmla="*/ 58722 h 104955"/>
                  <a:gd name="connsiteX26" fmla="*/ 87930 w 104955"/>
                  <a:gd name="connsiteY26" fmla="*/ 72046 h 104955"/>
                  <a:gd name="connsiteX27" fmla="*/ 80872 w 104955"/>
                  <a:gd name="connsiteY27" fmla="*/ 82753 h 104955"/>
                  <a:gd name="connsiteX28" fmla="*/ 70599 w 104955"/>
                  <a:gd name="connsiteY28" fmla="*/ 90010 h 104955"/>
                  <a:gd name="connsiteX29" fmla="*/ 58307 w 104955"/>
                  <a:gd name="connsiteY29" fmla="*/ 92627 h 104955"/>
                  <a:gd name="connsiteX30" fmla="*/ 46001 w 104955"/>
                  <a:gd name="connsiteY30" fmla="*/ 90010 h 104955"/>
                  <a:gd name="connsiteX31" fmla="*/ 35728 w 104955"/>
                  <a:gd name="connsiteY31" fmla="*/ 82753 h 104955"/>
                  <a:gd name="connsiteX32" fmla="*/ 28683 w 104955"/>
                  <a:gd name="connsiteY32" fmla="*/ 72046 h 104955"/>
                  <a:gd name="connsiteX33" fmla="*/ 26059 w 104955"/>
                  <a:gd name="connsiteY33" fmla="*/ 58722 h 104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104955" h="104955">
                    <a:moveTo>
                      <a:pt x="103096" y="58722"/>
                    </a:moveTo>
                    <a:cubicBezTo>
                      <a:pt x="103096" y="52417"/>
                      <a:pt x="101902" y="46588"/>
                      <a:pt x="99515" y="41116"/>
                    </a:cubicBezTo>
                    <a:cubicBezTo>
                      <a:pt x="97127" y="35644"/>
                      <a:pt x="93899" y="30886"/>
                      <a:pt x="89832" y="26722"/>
                    </a:cubicBezTo>
                    <a:cubicBezTo>
                      <a:pt x="85778" y="22677"/>
                      <a:pt x="81003" y="19465"/>
                      <a:pt x="75624" y="17085"/>
                    </a:cubicBezTo>
                    <a:cubicBezTo>
                      <a:pt x="70245" y="14707"/>
                      <a:pt x="64394" y="13517"/>
                      <a:pt x="58307" y="13517"/>
                    </a:cubicBezTo>
                    <a:cubicBezTo>
                      <a:pt x="52206" y="13517"/>
                      <a:pt x="46355" y="14707"/>
                      <a:pt x="40989" y="17085"/>
                    </a:cubicBezTo>
                    <a:cubicBezTo>
                      <a:pt x="35610" y="19465"/>
                      <a:pt x="30835" y="22677"/>
                      <a:pt x="26768" y="26722"/>
                    </a:cubicBezTo>
                    <a:cubicBezTo>
                      <a:pt x="22714" y="30886"/>
                      <a:pt x="19486" y="35644"/>
                      <a:pt x="17099" y="41116"/>
                    </a:cubicBezTo>
                    <a:cubicBezTo>
                      <a:pt x="14711" y="46588"/>
                      <a:pt x="13517" y="52417"/>
                      <a:pt x="13517" y="58722"/>
                    </a:cubicBezTo>
                    <a:cubicBezTo>
                      <a:pt x="13517" y="65028"/>
                      <a:pt x="14711" y="70857"/>
                      <a:pt x="17099" y="76330"/>
                    </a:cubicBezTo>
                    <a:cubicBezTo>
                      <a:pt x="19486" y="81802"/>
                      <a:pt x="22714" y="86560"/>
                      <a:pt x="26768" y="90605"/>
                    </a:cubicBezTo>
                    <a:cubicBezTo>
                      <a:pt x="30835" y="94769"/>
                      <a:pt x="35610" y="97981"/>
                      <a:pt x="40989" y="100359"/>
                    </a:cubicBezTo>
                    <a:cubicBezTo>
                      <a:pt x="46355" y="102739"/>
                      <a:pt x="52206" y="103929"/>
                      <a:pt x="58307" y="103929"/>
                    </a:cubicBezTo>
                    <a:cubicBezTo>
                      <a:pt x="64394" y="103929"/>
                      <a:pt x="70245" y="102739"/>
                      <a:pt x="75624" y="100359"/>
                    </a:cubicBezTo>
                    <a:cubicBezTo>
                      <a:pt x="81003" y="97981"/>
                      <a:pt x="85778" y="94769"/>
                      <a:pt x="89832" y="90605"/>
                    </a:cubicBezTo>
                    <a:cubicBezTo>
                      <a:pt x="93899" y="86560"/>
                      <a:pt x="97127" y="81802"/>
                      <a:pt x="99515" y="76330"/>
                    </a:cubicBezTo>
                    <a:cubicBezTo>
                      <a:pt x="101902" y="70857"/>
                      <a:pt x="103096" y="65028"/>
                      <a:pt x="103096" y="58722"/>
                    </a:cubicBezTo>
                    <a:close/>
                    <a:moveTo>
                      <a:pt x="26059" y="58722"/>
                    </a:moveTo>
                    <a:cubicBezTo>
                      <a:pt x="26059" y="53964"/>
                      <a:pt x="26886" y="49562"/>
                      <a:pt x="28683" y="45400"/>
                    </a:cubicBezTo>
                    <a:cubicBezTo>
                      <a:pt x="30467" y="41236"/>
                      <a:pt x="32737" y="37666"/>
                      <a:pt x="35728" y="34574"/>
                    </a:cubicBezTo>
                    <a:cubicBezTo>
                      <a:pt x="38719" y="31599"/>
                      <a:pt x="42065" y="29220"/>
                      <a:pt x="46001" y="27435"/>
                    </a:cubicBezTo>
                    <a:cubicBezTo>
                      <a:pt x="49936" y="25651"/>
                      <a:pt x="54003" y="24818"/>
                      <a:pt x="58307" y="24818"/>
                    </a:cubicBezTo>
                    <a:cubicBezTo>
                      <a:pt x="62610" y="24818"/>
                      <a:pt x="66664" y="25651"/>
                      <a:pt x="70599" y="27435"/>
                    </a:cubicBezTo>
                    <a:cubicBezTo>
                      <a:pt x="74548" y="29220"/>
                      <a:pt x="77894" y="31599"/>
                      <a:pt x="80872" y="34574"/>
                    </a:cubicBezTo>
                    <a:cubicBezTo>
                      <a:pt x="83863" y="37666"/>
                      <a:pt x="86133" y="41236"/>
                      <a:pt x="87930" y="45400"/>
                    </a:cubicBezTo>
                    <a:cubicBezTo>
                      <a:pt x="89714" y="49562"/>
                      <a:pt x="90554" y="53964"/>
                      <a:pt x="90554" y="58722"/>
                    </a:cubicBezTo>
                    <a:cubicBezTo>
                      <a:pt x="90554" y="63481"/>
                      <a:pt x="89714" y="67884"/>
                      <a:pt x="87930" y="72046"/>
                    </a:cubicBezTo>
                    <a:cubicBezTo>
                      <a:pt x="86133" y="76211"/>
                      <a:pt x="83863" y="79779"/>
                      <a:pt x="80872" y="82753"/>
                    </a:cubicBezTo>
                    <a:cubicBezTo>
                      <a:pt x="77894" y="85847"/>
                      <a:pt x="74548" y="88225"/>
                      <a:pt x="70599" y="90010"/>
                    </a:cubicBezTo>
                    <a:cubicBezTo>
                      <a:pt x="66664" y="91795"/>
                      <a:pt x="62610" y="92627"/>
                      <a:pt x="58307" y="92627"/>
                    </a:cubicBezTo>
                    <a:cubicBezTo>
                      <a:pt x="54003" y="92627"/>
                      <a:pt x="49936" y="91795"/>
                      <a:pt x="46001" y="90010"/>
                    </a:cubicBezTo>
                    <a:cubicBezTo>
                      <a:pt x="42065" y="88225"/>
                      <a:pt x="38719" y="85847"/>
                      <a:pt x="35728" y="82753"/>
                    </a:cubicBezTo>
                    <a:cubicBezTo>
                      <a:pt x="32737" y="79779"/>
                      <a:pt x="30467" y="76211"/>
                      <a:pt x="28683" y="72046"/>
                    </a:cubicBezTo>
                    <a:cubicBezTo>
                      <a:pt x="26886" y="67884"/>
                      <a:pt x="26059" y="63481"/>
                      <a:pt x="26059" y="58722"/>
                    </a:cubicBezTo>
                    <a:close/>
                  </a:path>
                </a:pathLst>
              </a:custGeom>
              <a:grpFill/>
              <a:ln w="130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141" name="Полилиния: фигура 140">
                <a:extLst>
                  <a:ext uri="{FF2B5EF4-FFF2-40B4-BE49-F238E27FC236}">
                    <a16:creationId xmlns:a16="http://schemas.microsoft.com/office/drawing/2014/main" id="{9B4FCC2C-1372-41A2-B9E2-B163316FFBB4}"/>
                  </a:ext>
                </a:extLst>
              </p:cNvPr>
              <p:cNvSpPr/>
              <p:nvPr/>
            </p:nvSpPr>
            <p:spPr>
              <a:xfrm>
                <a:off x="2205077" y="382343"/>
                <a:ext cx="91836" cy="104955"/>
              </a:xfrm>
              <a:custGeom>
                <a:avLst/>
                <a:gdLst>
                  <a:gd name="connsiteX0" fmla="*/ 26059 w 91835"/>
                  <a:gd name="connsiteY0" fmla="*/ 24819 h 104955"/>
                  <a:gd name="connsiteX1" fmla="*/ 49346 w 91835"/>
                  <a:gd name="connsiteY1" fmla="*/ 24819 h 104955"/>
                  <a:gd name="connsiteX2" fmla="*/ 59146 w 91835"/>
                  <a:gd name="connsiteY2" fmla="*/ 27912 h 104955"/>
                  <a:gd name="connsiteX3" fmla="*/ 62492 w 91835"/>
                  <a:gd name="connsiteY3" fmla="*/ 35526 h 104955"/>
                  <a:gd name="connsiteX4" fmla="*/ 59146 w 91835"/>
                  <a:gd name="connsiteY4" fmla="*/ 43615 h 104955"/>
                  <a:gd name="connsiteX5" fmla="*/ 49346 w 91835"/>
                  <a:gd name="connsiteY5" fmla="*/ 46827 h 104955"/>
                  <a:gd name="connsiteX6" fmla="*/ 26059 w 91835"/>
                  <a:gd name="connsiteY6" fmla="*/ 46827 h 104955"/>
                  <a:gd name="connsiteX7" fmla="*/ 26059 w 91835"/>
                  <a:gd name="connsiteY7" fmla="*/ 24819 h 104955"/>
                  <a:gd name="connsiteX8" fmla="*/ 55315 w 91835"/>
                  <a:gd name="connsiteY8" fmla="*/ 85490 h 104955"/>
                  <a:gd name="connsiteX9" fmla="*/ 26059 w 91835"/>
                  <a:gd name="connsiteY9" fmla="*/ 85490 h 104955"/>
                  <a:gd name="connsiteX10" fmla="*/ 26059 w 91835"/>
                  <a:gd name="connsiteY10" fmla="*/ 58128 h 104955"/>
                  <a:gd name="connsiteX11" fmla="*/ 55315 w 91835"/>
                  <a:gd name="connsiteY11" fmla="*/ 58128 h 104955"/>
                  <a:gd name="connsiteX12" fmla="*/ 67739 w 91835"/>
                  <a:gd name="connsiteY12" fmla="*/ 62055 h 104955"/>
                  <a:gd name="connsiteX13" fmla="*/ 72042 w 91835"/>
                  <a:gd name="connsiteY13" fmla="*/ 71809 h 104955"/>
                  <a:gd name="connsiteX14" fmla="*/ 67739 w 91835"/>
                  <a:gd name="connsiteY14" fmla="*/ 81565 h 104955"/>
                  <a:gd name="connsiteX15" fmla="*/ 55315 w 91835"/>
                  <a:gd name="connsiteY15" fmla="*/ 85490 h 104955"/>
                  <a:gd name="connsiteX16" fmla="*/ 49346 w 91835"/>
                  <a:gd name="connsiteY16" fmla="*/ 13517 h 104955"/>
                  <a:gd name="connsiteX17" fmla="*/ 13517 w 91835"/>
                  <a:gd name="connsiteY17" fmla="*/ 13517 h 104955"/>
                  <a:gd name="connsiteX18" fmla="*/ 13517 w 91835"/>
                  <a:gd name="connsiteY18" fmla="*/ 96791 h 104955"/>
                  <a:gd name="connsiteX19" fmla="*/ 55315 w 91835"/>
                  <a:gd name="connsiteY19" fmla="*/ 96791 h 104955"/>
                  <a:gd name="connsiteX20" fmla="*/ 67503 w 91835"/>
                  <a:gd name="connsiteY20" fmla="*/ 94769 h 104955"/>
                  <a:gd name="connsiteX21" fmla="*/ 76700 w 91835"/>
                  <a:gd name="connsiteY21" fmla="*/ 89415 h 104955"/>
                  <a:gd name="connsiteX22" fmla="*/ 82551 w 91835"/>
                  <a:gd name="connsiteY22" fmla="*/ 81445 h 104955"/>
                  <a:gd name="connsiteX23" fmla="*/ 84585 w 91835"/>
                  <a:gd name="connsiteY23" fmla="*/ 71809 h 104955"/>
                  <a:gd name="connsiteX24" fmla="*/ 81593 w 91835"/>
                  <a:gd name="connsiteY24" fmla="*/ 60508 h 104955"/>
                  <a:gd name="connsiteX25" fmla="*/ 75034 w 91835"/>
                  <a:gd name="connsiteY25" fmla="*/ 54322 h 104955"/>
                  <a:gd name="connsiteX26" fmla="*/ 65470 w 91835"/>
                  <a:gd name="connsiteY26" fmla="*/ 50991 h 104955"/>
                  <a:gd name="connsiteX27" fmla="*/ 65470 w 91835"/>
                  <a:gd name="connsiteY27" fmla="*/ 50396 h 104955"/>
                  <a:gd name="connsiteX28" fmla="*/ 70245 w 91835"/>
                  <a:gd name="connsiteY28" fmla="*/ 47421 h 104955"/>
                  <a:gd name="connsiteX29" fmla="*/ 73591 w 91835"/>
                  <a:gd name="connsiteY29" fmla="*/ 42902 h 104955"/>
                  <a:gd name="connsiteX30" fmla="*/ 75034 w 91835"/>
                  <a:gd name="connsiteY30" fmla="*/ 35526 h 104955"/>
                  <a:gd name="connsiteX31" fmla="*/ 73236 w 91835"/>
                  <a:gd name="connsiteY31" fmla="*/ 26960 h 104955"/>
                  <a:gd name="connsiteX32" fmla="*/ 67976 w 91835"/>
                  <a:gd name="connsiteY32" fmla="*/ 19942 h 104955"/>
                  <a:gd name="connsiteX33" fmla="*/ 59973 w 91835"/>
                  <a:gd name="connsiteY33" fmla="*/ 15183 h 104955"/>
                  <a:gd name="connsiteX34" fmla="*/ 49346 w 91835"/>
                  <a:gd name="connsiteY34" fmla="*/ 13517 h 104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91835" h="104955">
                    <a:moveTo>
                      <a:pt x="26059" y="24819"/>
                    </a:moveTo>
                    <a:lnTo>
                      <a:pt x="49346" y="24819"/>
                    </a:lnTo>
                    <a:cubicBezTo>
                      <a:pt x="53531" y="24819"/>
                      <a:pt x="56877" y="25890"/>
                      <a:pt x="59146" y="27912"/>
                    </a:cubicBezTo>
                    <a:cubicBezTo>
                      <a:pt x="61416" y="29935"/>
                      <a:pt x="62492" y="32552"/>
                      <a:pt x="62492" y="35526"/>
                    </a:cubicBezTo>
                    <a:cubicBezTo>
                      <a:pt x="62492" y="38857"/>
                      <a:pt x="61416" y="41592"/>
                      <a:pt x="59146" y="43615"/>
                    </a:cubicBezTo>
                    <a:cubicBezTo>
                      <a:pt x="56877" y="45757"/>
                      <a:pt x="53531" y="46827"/>
                      <a:pt x="49346" y="46827"/>
                    </a:cubicBezTo>
                    <a:lnTo>
                      <a:pt x="26059" y="46827"/>
                    </a:lnTo>
                    <a:lnTo>
                      <a:pt x="26059" y="24819"/>
                    </a:lnTo>
                    <a:close/>
                    <a:moveTo>
                      <a:pt x="55315" y="85490"/>
                    </a:moveTo>
                    <a:lnTo>
                      <a:pt x="26059" y="85490"/>
                    </a:lnTo>
                    <a:lnTo>
                      <a:pt x="26059" y="58128"/>
                    </a:lnTo>
                    <a:lnTo>
                      <a:pt x="55315" y="58128"/>
                    </a:lnTo>
                    <a:cubicBezTo>
                      <a:pt x="60694" y="58128"/>
                      <a:pt x="64879" y="59437"/>
                      <a:pt x="67739" y="62055"/>
                    </a:cubicBezTo>
                    <a:cubicBezTo>
                      <a:pt x="70613" y="64790"/>
                      <a:pt x="72042" y="68003"/>
                      <a:pt x="72042" y="71809"/>
                    </a:cubicBezTo>
                    <a:cubicBezTo>
                      <a:pt x="72042" y="75736"/>
                      <a:pt x="70613" y="78947"/>
                      <a:pt x="67739" y="81565"/>
                    </a:cubicBezTo>
                    <a:cubicBezTo>
                      <a:pt x="64879" y="84182"/>
                      <a:pt x="60694" y="85490"/>
                      <a:pt x="55315" y="85490"/>
                    </a:cubicBezTo>
                    <a:close/>
                    <a:moveTo>
                      <a:pt x="49346" y="13517"/>
                    </a:moveTo>
                    <a:lnTo>
                      <a:pt x="13517" y="13517"/>
                    </a:lnTo>
                    <a:lnTo>
                      <a:pt x="13517" y="96791"/>
                    </a:lnTo>
                    <a:lnTo>
                      <a:pt x="55315" y="96791"/>
                    </a:lnTo>
                    <a:cubicBezTo>
                      <a:pt x="59736" y="96791"/>
                      <a:pt x="63804" y="96077"/>
                      <a:pt x="67503" y="94769"/>
                    </a:cubicBezTo>
                    <a:cubicBezTo>
                      <a:pt x="71085" y="93460"/>
                      <a:pt x="74194" y="91676"/>
                      <a:pt x="76700" y="89415"/>
                    </a:cubicBezTo>
                    <a:cubicBezTo>
                      <a:pt x="79206" y="87156"/>
                      <a:pt x="81239" y="84539"/>
                      <a:pt x="82551" y="81445"/>
                    </a:cubicBezTo>
                    <a:cubicBezTo>
                      <a:pt x="83863" y="78471"/>
                      <a:pt x="84585" y="75259"/>
                      <a:pt x="84585" y="71809"/>
                    </a:cubicBezTo>
                    <a:cubicBezTo>
                      <a:pt x="84585" y="67051"/>
                      <a:pt x="83627" y="63243"/>
                      <a:pt x="81593" y="60508"/>
                    </a:cubicBezTo>
                    <a:cubicBezTo>
                      <a:pt x="79573" y="57771"/>
                      <a:pt x="77421" y="55750"/>
                      <a:pt x="75034" y="54322"/>
                    </a:cubicBezTo>
                    <a:cubicBezTo>
                      <a:pt x="72279" y="52656"/>
                      <a:pt x="69051" y="51585"/>
                      <a:pt x="65470" y="50991"/>
                    </a:cubicBezTo>
                    <a:lnTo>
                      <a:pt x="65470" y="50396"/>
                    </a:lnTo>
                    <a:cubicBezTo>
                      <a:pt x="67267" y="49801"/>
                      <a:pt x="68815" y="48731"/>
                      <a:pt x="70245" y="47421"/>
                    </a:cubicBezTo>
                    <a:cubicBezTo>
                      <a:pt x="71439" y="46351"/>
                      <a:pt x="72515" y="44804"/>
                      <a:pt x="73591" y="42902"/>
                    </a:cubicBezTo>
                    <a:cubicBezTo>
                      <a:pt x="74548" y="40998"/>
                      <a:pt x="75034" y="38500"/>
                      <a:pt x="75034" y="35526"/>
                    </a:cubicBezTo>
                    <a:cubicBezTo>
                      <a:pt x="75034" y="32552"/>
                      <a:pt x="74430" y="29696"/>
                      <a:pt x="73236" y="26960"/>
                    </a:cubicBezTo>
                    <a:cubicBezTo>
                      <a:pt x="71924" y="24343"/>
                      <a:pt x="70245" y="21963"/>
                      <a:pt x="67976" y="19942"/>
                    </a:cubicBezTo>
                    <a:cubicBezTo>
                      <a:pt x="65706" y="17919"/>
                      <a:pt x="63082" y="16373"/>
                      <a:pt x="59973" y="15183"/>
                    </a:cubicBezTo>
                    <a:cubicBezTo>
                      <a:pt x="56759" y="14113"/>
                      <a:pt x="53295" y="13517"/>
                      <a:pt x="49346" y="13517"/>
                    </a:cubicBezTo>
                    <a:close/>
                  </a:path>
                </a:pathLst>
              </a:custGeom>
              <a:grpFill/>
              <a:ln w="130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142" name="Полилиния: фигура 141">
                <a:extLst>
                  <a:ext uri="{FF2B5EF4-FFF2-40B4-BE49-F238E27FC236}">
                    <a16:creationId xmlns:a16="http://schemas.microsoft.com/office/drawing/2014/main" id="{F40360B6-5ABD-49E5-90DA-CEDFB33C1FA0}"/>
                  </a:ext>
                </a:extLst>
              </p:cNvPr>
              <p:cNvSpPr/>
              <p:nvPr/>
            </p:nvSpPr>
            <p:spPr>
              <a:xfrm>
                <a:off x="2303656" y="378775"/>
                <a:ext cx="104955" cy="104955"/>
              </a:xfrm>
              <a:custGeom>
                <a:avLst/>
                <a:gdLst>
                  <a:gd name="connsiteX0" fmla="*/ 103096 w 104955"/>
                  <a:gd name="connsiteY0" fmla="*/ 58722 h 104955"/>
                  <a:gd name="connsiteX1" fmla="*/ 99514 w 104955"/>
                  <a:gd name="connsiteY1" fmla="*/ 41116 h 104955"/>
                  <a:gd name="connsiteX2" fmla="*/ 89832 w 104955"/>
                  <a:gd name="connsiteY2" fmla="*/ 26722 h 104955"/>
                  <a:gd name="connsiteX3" fmla="*/ 75624 w 104955"/>
                  <a:gd name="connsiteY3" fmla="*/ 17085 h 104955"/>
                  <a:gd name="connsiteX4" fmla="*/ 58306 w 104955"/>
                  <a:gd name="connsiteY4" fmla="*/ 13517 h 104955"/>
                  <a:gd name="connsiteX5" fmla="*/ 40989 w 104955"/>
                  <a:gd name="connsiteY5" fmla="*/ 17085 h 104955"/>
                  <a:gd name="connsiteX6" fmla="*/ 26767 w 104955"/>
                  <a:gd name="connsiteY6" fmla="*/ 26722 h 104955"/>
                  <a:gd name="connsiteX7" fmla="*/ 17098 w 104955"/>
                  <a:gd name="connsiteY7" fmla="*/ 41116 h 104955"/>
                  <a:gd name="connsiteX8" fmla="*/ 13517 w 104955"/>
                  <a:gd name="connsiteY8" fmla="*/ 58722 h 104955"/>
                  <a:gd name="connsiteX9" fmla="*/ 17098 w 104955"/>
                  <a:gd name="connsiteY9" fmla="*/ 76330 h 104955"/>
                  <a:gd name="connsiteX10" fmla="*/ 26767 w 104955"/>
                  <a:gd name="connsiteY10" fmla="*/ 90605 h 104955"/>
                  <a:gd name="connsiteX11" fmla="*/ 40989 w 104955"/>
                  <a:gd name="connsiteY11" fmla="*/ 100359 h 104955"/>
                  <a:gd name="connsiteX12" fmla="*/ 58306 w 104955"/>
                  <a:gd name="connsiteY12" fmla="*/ 103929 h 104955"/>
                  <a:gd name="connsiteX13" fmla="*/ 75624 w 104955"/>
                  <a:gd name="connsiteY13" fmla="*/ 100359 h 104955"/>
                  <a:gd name="connsiteX14" fmla="*/ 89832 w 104955"/>
                  <a:gd name="connsiteY14" fmla="*/ 90605 h 104955"/>
                  <a:gd name="connsiteX15" fmla="*/ 99514 w 104955"/>
                  <a:gd name="connsiteY15" fmla="*/ 76330 h 104955"/>
                  <a:gd name="connsiteX16" fmla="*/ 103096 w 104955"/>
                  <a:gd name="connsiteY16" fmla="*/ 58722 h 104955"/>
                  <a:gd name="connsiteX17" fmla="*/ 26059 w 104955"/>
                  <a:gd name="connsiteY17" fmla="*/ 58722 h 104955"/>
                  <a:gd name="connsiteX18" fmla="*/ 28683 w 104955"/>
                  <a:gd name="connsiteY18" fmla="*/ 45400 h 104955"/>
                  <a:gd name="connsiteX19" fmla="*/ 35728 w 104955"/>
                  <a:gd name="connsiteY19" fmla="*/ 34574 h 104955"/>
                  <a:gd name="connsiteX20" fmla="*/ 46001 w 104955"/>
                  <a:gd name="connsiteY20" fmla="*/ 27435 h 104955"/>
                  <a:gd name="connsiteX21" fmla="*/ 58306 w 104955"/>
                  <a:gd name="connsiteY21" fmla="*/ 24818 h 104955"/>
                  <a:gd name="connsiteX22" fmla="*/ 70612 w 104955"/>
                  <a:gd name="connsiteY22" fmla="*/ 27435 h 104955"/>
                  <a:gd name="connsiteX23" fmla="*/ 80885 w 104955"/>
                  <a:gd name="connsiteY23" fmla="*/ 34574 h 104955"/>
                  <a:gd name="connsiteX24" fmla="*/ 87930 w 104955"/>
                  <a:gd name="connsiteY24" fmla="*/ 45400 h 104955"/>
                  <a:gd name="connsiteX25" fmla="*/ 90554 w 104955"/>
                  <a:gd name="connsiteY25" fmla="*/ 58722 h 104955"/>
                  <a:gd name="connsiteX26" fmla="*/ 87930 w 104955"/>
                  <a:gd name="connsiteY26" fmla="*/ 72046 h 104955"/>
                  <a:gd name="connsiteX27" fmla="*/ 80885 w 104955"/>
                  <a:gd name="connsiteY27" fmla="*/ 82753 h 104955"/>
                  <a:gd name="connsiteX28" fmla="*/ 70612 w 104955"/>
                  <a:gd name="connsiteY28" fmla="*/ 90010 h 104955"/>
                  <a:gd name="connsiteX29" fmla="*/ 58306 w 104955"/>
                  <a:gd name="connsiteY29" fmla="*/ 92627 h 104955"/>
                  <a:gd name="connsiteX30" fmla="*/ 46001 w 104955"/>
                  <a:gd name="connsiteY30" fmla="*/ 90010 h 104955"/>
                  <a:gd name="connsiteX31" fmla="*/ 35728 w 104955"/>
                  <a:gd name="connsiteY31" fmla="*/ 82753 h 104955"/>
                  <a:gd name="connsiteX32" fmla="*/ 28683 w 104955"/>
                  <a:gd name="connsiteY32" fmla="*/ 72046 h 104955"/>
                  <a:gd name="connsiteX33" fmla="*/ 26059 w 104955"/>
                  <a:gd name="connsiteY33" fmla="*/ 58722 h 104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104955" h="104955">
                    <a:moveTo>
                      <a:pt x="103096" y="58722"/>
                    </a:moveTo>
                    <a:cubicBezTo>
                      <a:pt x="103096" y="52417"/>
                      <a:pt x="101902" y="46588"/>
                      <a:pt x="99514" y="41116"/>
                    </a:cubicBezTo>
                    <a:cubicBezTo>
                      <a:pt x="97127" y="35644"/>
                      <a:pt x="93899" y="30886"/>
                      <a:pt x="89832" y="26722"/>
                    </a:cubicBezTo>
                    <a:cubicBezTo>
                      <a:pt x="85778" y="22677"/>
                      <a:pt x="81003" y="19465"/>
                      <a:pt x="75624" y="17085"/>
                    </a:cubicBezTo>
                    <a:cubicBezTo>
                      <a:pt x="70245" y="14707"/>
                      <a:pt x="64394" y="13517"/>
                      <a:pt x="58306" y="13517"/>
                    </a:cubicBezTo>
                    <a:cubicBezTo>
                      <a:pt x="52219" y="13517"/>
                      <a:pt x="46355" y="14707"/>
                      <a:pt x="40989" y="17085"/>
                    </a:cubicBezTo>
                    <a:cubicBezTo>
                      <a:pt x="35610" y="19465"/>
                      <a:pt x="30834" y="22677"/>
                      <a:pt x="26767" y="26722"/>
                    </a:cubicBezTo>
                    <a:cubicBezTo>
                      <a:pt x="22713" y="30886"/>
                      <a:pt x="19486" y="35644"/>
                      <a:pt x="17098" y="41116"/>
                    </a:cubicBezTo>
                    <a:cubicBezTo>
                      <a:pt x="14711" y="46588"/>
                      <a:pt x="13517" y="52417"/>
                      <a:pt x="13517" y="58722"/>
                    </a:cubicBezTo>
                    <a:cubicBezTo>
                      <a:pt x="13517" y="65028"/>
                      <a:pt x="14711" y="70857"/>
                      <a:pt x="17098" y="76330"/>
                    </a:cubicBezTo>
                    <a:cubicBezTo>
                      <a:pt x="19486" y="81802"/>
                      <a:pt x="22713" y="86560"/>
                      <a:pt x="26767" y="90605"/>
                    </a:cubicBezTo>
                    <a:cubicBezTo>
                      <a:pt x="30834" y="94769"/>
                      <a:pt x="35610" y="97981"/>
                      <a:pt x="40989" y="100359"/>
                    </a:cubicBezTo>
                    <a:cubicBezTo>
                      <a:pt x="46355" y="102739"/>
                      <a:pt x="52219" y="103929"/>
                      <a:pt x="58306" y="103929"/>
                    </a:cubicBezTo>
                    <a:cubicBezTo>
                      <a:pt x="64394" y="103929"/>
                      <a:pt x="70245" y="102739"/>
                      <a:pt x="75624" y="100359"/>
                    </a:cubicBezTo>
                    <a:cubicBezTo>
                      <a:pt x="81003" y="97981"/>
                      <a:pt x="85778" y="94769"/>
                      <a:pt x="89832" y="90605"/>
                    </a:cubicBezTo>
                    <a:cubicBezTo>
                      <a:pt x="93899" y="86560"/>
                      <a:pt x="97127" y="81802"/>
                      <a:pt x="99514" y="76330"/>
                    </a:cubicBezTo>
                    <a:cubicBezTo>
                      <a:pt x="101902" y="70857"/>
                      <a:pt x="103096" y="65028"/>
                      <a:pt x="103096" y="58722"/>
                    </a:cubicBezTo>
                    <a:close/>
                    <a:moveTo>
                      <a:pt x="26059" y="58722"/>
                    </a:moveTo>
                    <a:cubicBezTo>
                      <a:pt x="26059" y="53964"/>
                      <a:pt x="26886" y="49562"/>
                      <a:pt x="28683" y="45400"/>
                    </a:cubicBezTo>
                    <a:cubicBezTo>
                      <a:pt x="30480" y="41236"/>
                      <a:pt x="32750" y="37666"/>
                      <a:pt x="35728" y="34574"/>
                    </a:cubicBezTo>
                    <a:cubicBezTo>
                      <a:pt x="38719" y="31599"/>
                      <a:pt x="42065" y="29220"/>
                      <a:pt x="46001" y="27435"/>
                    </a:cubicBezTo>
                    <a:cubicBezTo>
                      <a:pt x="49949" y="25651"/>
                      <a:pt x="54003" y="24818"/>
                      <a:pt x="58306" y="24818"/>
                    </a:cubicBezTo>
                    <a:cubicBezTo>
                      <a:pt x="62610" y="24818"/>
                      <a:pt x="66664" y="25651"/>
                      <a:pt x="70612" y="27435"/>
                    </a:cubicBezTo>
                    <a:cubicBezTo>
                      <a:pt x="74548" y="29220"/>
                      <a:pt x="77894" y="31599"/>
                      <a:pt x="80885" y="34574"/>
                    </a:cubicBezTo>
                    <a:cubicBezTo>
                      <a:pt x="83863" y="37666"/>
                      <a:pt x="86133" y="41236"/>
                      <a:pt x="87930" y="45400"/>
                    </a:cubicBezTo>
                    <a:cubicBezTo>
                      <a:pt x="89714" y="49562"/>
                      <a:pt x="90554" y="53964"/>
                      <a:pt x="90554" y="58722"/>
                    </a:cubicBezTo>
                    <a:cubicBezTo>
                      <a:pt x="90554" y="63481"/>
                      <a:pt x="89714" y="67884"/>
                      <a:pt x="87930" y="72046"/>
                    </a:cubicBezTo>
                    <a:cubicBezTo>
                      <a:pt x="86133" y="76211"/>
                      <a:pt x="83863" y="79779"/>
                      <a:pt x="80885" y="82753"/>
                    </a:cubicBezTo>
                    <a:cubicBezTo>
                      <a:pt x="77894" y="85847"/>
                      <a:pt x="74548" y="88225"/>
                      <a:pt x="70612" y="90010"/>
                    </a:cubicBezTo>
                    <a:cubicBezTo>
                      <a:pt x="66664" y="91795"/>
                      <a:pt x="62610" y="92627"/>
                      <a:pt x="58306" y="92627"/>
                    </a:cubicBezTo>
                    <a:cubicBezTo>
                      <a:pt x="54003" y="92627"/>
                      <a:pt x="49949" y="91795"/>
                      <a:pt x="46001" y="90010"/>
                    </a:cubicBezTo>
                    <a:cubicBezTo>
                      <a:pt x="42065" y="88225"/>
                      <a:pt x="38719" y="85847"/>
                      <a:pt x="35728" y="82753"/>
                    </a:cubicBezTo>
                    <a:cubicBezTo>
                      <a:pt x="32750" y="79779"/>
                      <a:pt x="30480" y="76211"/>
                      <a:pt x="28683" y="72046"/>
                    </a:cubicBezTo>
                    <a:cubicBezTo>
                      <a:pt x="26886" y="67884"/>
                      <a:pt x="26059" y="63481"/>
                      <a:pt x="26059" y="58722"/>
                    </a:cubicBezTo>
                    <a:close/>
                  </a:path>
                </a:pathLst>
              </a:custGeom>
              <a:grpFill/>
              <a:ln w="130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143" name="Полилиния: фигура 142">
                <a:extLst>
                  <a:ext uri="{FF2B5EF4-FFF2-40B4-BE49-F238E27FC236}">
                    <a16:creationId xmlns:a16="http://schemas.microsoft.com/office/drawing/2014/main" id="{3BB90237-09E5-4564-84E4-A9B52AF380B7}"/>
                  </a:ext>
                </a:extLst>
              </p:cNvPr>
              <p:cNvSpPr/>
              <p:nvPr/>
            </p:nvSpPr>
            <p:spPr>
              <a:xfrm>
                <a:off x="2425522" y="355577"/>
                <a:ext cx="91836" cy="131194"/>
              </a:xfrm>
              <a:custGeom>
                <a:avLst/>
                <a:gdLst>
                  <a:gd name="connsiteX0" fmla="*/ 47562 w 91835"/>
                  <a:gd name="connsiteY0" fmla="*/ 30766 h 131193"/>
                  <a:gd name="connsiteX1" fmla="*/ 54607 w 91835"/>
                  <a:gd name="connsiteY1" fmla="*/ 29458 h 131193"/>
                  <a:gd name="connsiteX2" fmla="*/ 60104 w 91835"/>
                  <a:gd name="connsiteY2" fmla="*/ 25889 h 131193"/>
                  <a:gd name="connsiteX3" fmla="*/ 63686 w 91835"/>
                  <a:gd name="connsiteY3" fmla="*/ 20416 h 131193"/>
                  <a:gd name="connsiteX4" fmla="*/ 64879 w 91835"/>
                  <a:gd name="connsiteY4" fmla="*/ 13517 h 131193"/>
                  <a:gd name="connsiteX5" fmla="*/ 55329 w 91835"/>
                  <a:gd name="connsiteY5" fmla="*/ 13517 h 131193"/>
                  <a:gd name="connsiteX6" fmla="*/ 53295 w 91835"/>
                  <a:gd name="connsiteY6" fmla="*/ 19108 h 131193"/>
                  <a:gd name="connsiteX7" fmla="*/ 47562 w 91835"/>
                  <a:gd name="connsiteY7" fmla="*/ 21250 h 131193"/>
                  <a:gd name="connsiteX8" fmla="*/ 41947 w 91835"/>
                  <a:gd name="connsiteY8" fmla="*/ 19108 h 131193"/>
                  <a:gd name="connsiteX9" fmla="*/ 39795 w 91835"/>
                  <a:gd name="connsiteY9" fmla="*/ 13517 h 131193"/>
                  <a:gd name="connsiteX10" fmla="*/ 30244 w 91835"/>
                  <a:gd name="connsiteY10" fmla="*/ 13517 h 131193"/>
                  <a:gd name="connsiteX11" fmla="*/ 31556 w 91835"/>
                  <a:gd name="connsiteY11" fmla="*/ 20416 h 131193"/>
                  <a:gd name="connsiteX12" fmla="*/ 35138 w 91835"/>
                  <a:gd name="connsiteY12" fmla="*/ 25889 h 131193"/>
                  <a:gd name="connsiteX13" fmla="*/ 40635 w 91835"/>
                  <a:gd name="connsiteY13" fmla="*/ 29458 h 131193"/>
                  <a:gd name="connsiteX14" fmla="*/ 47562 w 91835"/>
                  <a:gd name="connsiteY14" fmla="*/ 30766 h 131193"/>
                  <a:gd name="connsiteX15" fmla="*/ 67858 w 91835"/>
                  <a:gd name="connsiteY15" fmla="*/ 40283 h 131193"/>
                  <a:gd name="connsiteX16" fmla="*/ 27253 w 91835"/>
                  <a:gd name="connsiteY16" fmla="*/ 102739 h 131193"/>
                  <a:gd name="connsiteX17" fmla="*/ 26059 w 91835"/>
                  <a:gd name="connsiteY17" fmla="*/ 102739 h 131193"/>
                  <a:gd name="connsiteX18" fmla="*/ 26059 w 91835"/>
                  <a:gd name="connsiteY18" fmla="*/ 40283 h 131193"/>
                  <a:gd name="connsiteX19" fmla="*/ 13517 w 91835"/>
                  <a:gd name="connsiteY19" fmla="*/ 40283 h 131193"/>
                  <a:gd name="connsiteX20" fmla="*/ 13517 w 91835"/>
                  <a:gd name="connsiteY20" fmla="*/ 123557 h 131193"/>
                  <a:gd name="connsiteX21" fmla="*/ 27253 w 91835"/>
                  <a:gd name="connsiteY21" fmla="*/ 123557 h 131193"/>
                  <a:gd name="connsiteX22" fmla="*/ 67858 w 91835"/>
                  <a:gd name="connsiteY22" fmla="*/ 61102 h 131193"/>
                  <a:gd name="connsiteX23" fmla="*/ 69065 w 91835"/>
                  <a:gd name="connsiteY23" fmla="*/ 61102 h 131193"/>
                  <a:gd name="connsiteX24" fmla="*/ 69065 w 91835"/>
                  <a:gd name="connsiteY24" fmla="*/ 123557 h 131193"/>
                  <a:gd name="connsiteX25" fmla="*/ 81594 w 91835"/>
                  <a:gd name="connsiteY25" fmla="*/ 123557 h 131193"/>
                  <a:gd name="connsiteX26" fmla="*/ 81594 w 91835"/>
                  <a:gd name="connsiteY26" fmla="*/ 40283 h 131193"/>
                  <a:gd name="connsiteX27" fmla="*/ 67858 w 91835"/>
                  <a:gd name="connsiteY27" fmla="*/ 40283 h 1311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91835" h="131193">
                    <a:moveTo>
                      <a:pt x="47562" y="30766"/>
                    </a:moveTo>
                    <a:cubicBezTo>
                      <a:pt x="50068" y="30766"/>
                      <a:pt x="52455" y="30290"/>
                      <a:pt x="54607" y="29458"/>
                    </a:cubicBezTo>
                    <a:cubicBezTo>
                      <a:pt x="56640" y="28625"/>
                      <a:pt x="58543" y="27435"/>
                      <a:pt x="60104" y="25889"/>
                    </a:cubicBezTo>
                    <a:cubicBezTo>
                      <a:pt x="61652" y="24343"/>
                      <a:pt x="62846" y="22558"/>
                      <a:pt x="63686" y="20416"/>
                    </a:cubicBezTo>
                    <a:cubicBezTo>
                      <a:pt x="64525" y="18395"/>
                      <a:pt x="64879" y="16015"/>
                      <a:pt x="64879" y="13517"/>
                    </a:cubicBezTo>
                    <a:lnTo>
                      <a:pt x="55329" y="13517"/>
                    </a:lnTo>
                    <a:cubicBezTo>
                      <a:pt x="55329" y="15895"/>
                      <a:pt x="54607" y="17799"/>
                      <a:pt x="53295" y="19108"/>
                    </a:cubicBezTo>
                    <a:cubicBezTo>
                      <a:pt x="51852" y="20536"/>
                      <a:pt x="49950" y="21250"/>
                      <a:pt x="47562" y="21250"/>
                    </a:cubicBezTo>
                    <a:cubicBezTo>
                      <a:pt x="45174" y="21250"/>
                      <a:pt x="43259" y="20536"/>
                      <a:pt x="41947" y="19108"/>
                    </a:cubicBezTo>
                    <a:cubicBezTo>
                      <a:pt x="40517" y="17799"/>
                      <a:pt x="39795" y="15895"/>
                      <a:pt x="39795" y="13517"/>
                    </a:cubicBezTo>
                    <a:lnTo>
                      <a:pt x="30244" y="13517"/>
                    </a:lnTo>
                    <a:cubicBezTo>
                      <a:pt x="30244" y="16015"/>
                      <a:pt x="30717" y="18395"/>
                      <a:pt x="31556" y="20416"/>
                    </a:cubicBezTo>
                    <a:cubicBezTo>
                      <a:pt x="32383" y="22558"/>
                      <a:pt x="33590" y="24343"/>
                      <a:pt x="35138" y="25889"/>
                    </a:cubicBezTo>
                    <a:cubicBezTo>
                      <a:pt x="36686" y="27435"/>
                      <a:pt x="38483" y="28625"/>
                      <a:pt x="40635" y="29458"/>
                    </a:cubicBezTo>
                    <a:cubicBezTo>
                      <a:pt x="42655" y="30290"/>
                      <a:pt x="45056" y="30766"/>
                      <a:pt x="47562" y="30766"/>
                    </a:cubicBezTo>
                    <a:close/>
                    <a:moveTo>
                      <a:pt x="67858" y="40283"/>
                    </a:moveTo>
                    <a:lnTo>
                      <a:pt x="27253" y="102739"/>
                    </a:lnTo>
                    <a:lnTo>
                      <a:pt x="26059" y="102739"/>
                    </a:lnTo>
                    <a:lnTo>
                      <a:pt x="26059" y="40283"/>
                    </a:lnTo>
                    <a:lnTo>
                      <a:pt x="13517" y="40283"/>
                    </a:lnTo>
                    <a:lnTo>
                      <a:pt x="13517" y="123557"/>
                    </a:lnTo>
                    <a:lnTo>
                      <a:pt x="27253" y="123557"/>
                    </a:lnTo>
                    <a:lnTo>
                      <a:pt x="67858" y="61102"/>
                    </a:lnTo>
                    <a:lnTo>
                      <a:pt x="69065" y="61102"/>
                    </a:lnTo>
                    <a:lnTo>
                      <a:pt x="69065" y="123557"/>
                    </a:lnTo>
                    <a:lnTo>
                      <a:pt x="81594" y="123557"/>
                    </a:lnTo>
                    <a:lnTo>
                      <a:pt x="81594" y="40283"/>
                    </a:lnTo>
                    <a:lnTo>
                      <a:pt x="67858" y="40283"/>
                    </a:lnTo>
                    <a:close/>
                  </a:path>
                </a:pathLst>
              </a:custGeom>
              <a:grpFill/>
              <a:ln w="130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144" name="Полилиния: фигура 143">
                <a:extLst>
                  <a:ext uri="{FF2B5EF4-FFF2-40B4-BE49-F238E27FC236}">
                    <a16:creationId xmlns:a16="http://schemas.microsoft.com/office/drawing/2014/main" id="{18093D2C-423D-4C84-9973-D2C4898B655F}"/>
                  </a:ext>
                </a:extLst>
              </p:cNvPr>
              <p:cNvSpPr/>
              <p:nvPr/>
            </p:nvSpPr>
            <p:spPr>
              <a:xfrm>
                <a:off x="1642476" y="518301"/>
                <a:ext cx="91836" cy="104955"/>
              </a:xfrm>
              <a:custGeom>
                <a:avLst/>
                <a:gdLst>
                  <a:gd name="connsiteX0" fmla="*/ 13517 w 91835"/>
                  <a:gd name="connsiteY0" fmla="*/ 24819 h 104955"/>
                  <a:gd name="connsiteX1" fmla="*/ 41586 w 91835"/>
                  <a:gd name="connsiteY1" fmla="*/ 24819 h 104955"/>
                  <a:gd name="connsiteX2" fmla="*/ 41586 w 91835"/>
                  <a:gd name="connsiteY2" fmla="*/ 96792 h 104955"/>
                  <a:gd name="connsiteX3" fmla="*/ 54128 w 91835"/>
                  <a:gd name="connsiteY3" fmla="*/ 96792 h 104955"/>
                  <a:gd name="connsiteX4" fmla="*/ 54128 w 91835"/>
                  <a:gd name="connsiteY4" fmla="*/ 24819 h 104955"/>
                  <a:gd name="connsiteX5" fmla="*/ 82197 w 91835"/>
                  <a:gd name="connsiteY5" fmla="*/ 24819 h 104955"/>
                  <a:gd name="connsiteX6" fmla="*/ 82197 w 91835"/>
                  <a:gd name="connsiteY6" fmla="*/ 13517 h 104955"/>
                  <a:gd name="connsiteX7" fmla="*/ 13517 w 91835"/>
                  <a:gd name="connsiteY7" fmla="*/ 13517 h 104955"/>
                  <a:gd name="connsiteX8" fmla="*/ 13517 w 91835"/>
                  <a:gd name="connsiteY8" fmla="*/ 24819 h 104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1835" h="104955">
                    <a:moveTo>
                      <a:pt x="13517" y="24819"/>
                    </a:moveTo>
                    <a:lnTo>
                      <a:pt x="41586" y="24819"/>
                    </a:lnTo>
                    <a:lnTo>
                      <a:pt x="41586" y="96792"/>
                    </a:lnTo>
                    <a:lnTo>
                      <a:pt x="54128" y="96792"/>
                    </a:lnTo>
                    <a:lnTo>
                      <a:pt x="54128" y="24819"/>
                    </a:lnTo>
                    <a:lnTo>
                      <a:pt x="82197" y="24819"/>
                    </a:lnTo>
                    <a:lnTo>
                      <a:pt x="82197" y="13517"/>
                    </a:lnTo>
                    <a:lnTo>
                      <a:pt x="13517" y="13517"/>
                    </a:lnTo>
                    <a:lnTo>
                      <a:pt x="13517" y="24819"/>
                    </a:lnTo>
                    <a:close/>
                  </a:path>
                </a:pathLst>
              </a:custGeom>
              <a:grpFill/>
              <a:ln w="130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145" name="Полилиния: фигура 144">
                <a:extLst>
                  <a:ext uri="{FF2B5EF4-FFF2-40B4-BE49-F238E27FC236}">
                    <a16:creationId xmlns:a16="http://schemas.microsoft.com/office/drawing/2014/main" id="{D9F03992-9826-4E71-B6BD-624017129DCC}"/>
                  </a:ext>
                </a:extLst>
              </p:cNvPr>
              <p:cNvSpPr/>
              <p:nvPr/>
            </p:nvSpPr>
            <p:spPr>
              <a:xfrm>
                <a:off x="1740388" y="518301"/>
                <a:ext cx="91836" cy="104955"/>
              </a:xfrm>
              <a:custGeom>
                <a:avLst/>
                <a:gdLst>
                  <a:gd name="connsiteX0" fmla="*/ 83391 w 91835"/>
                  <a:gd name="connsiteY0" fmla="*/ 43853 h 104955"/>
                  <a:gd name="connsiteX1" fmla="*/ 81003 w 91835"/>
                  <a:gd name="connsiteY1" fmla="*/ 32076 h 104955"/>
                  <a:gd name="connsiteX2" fmla="*/ 74076 w 91835"/>
                  <a:gd name="connsiteY2" fmla="*/ 22439 h 104955"/>
                  <a:gd name="connsiteX3" fmla="*/ 63567 w 91835"/>
                  <a:gd name="connsiteY3" fmla="*/ 15897 h 104955"/>
                  <a:gd name="connsiteX4" fmla="*/ 49949 w 91835"/>
                  <a:gd name="connsiteY4" fmla="*/ 13517 h 104955"/>
                  <a:gd name="connsiteX5" fmla="*/ 13517 w 91835"/>
                  <a:gd name="connsiteY5" fmla="*/ 13517 h 104955"/>
                  <a:gd name="connsiteX6" fmla="*/ 13517 w 91835"/>
                  <a:gd name="connsiteY6" fmla="*/ 96792 h 104955"/>
                  <a:gd name="connsiteX7" fmla="*/ 26059 w 91835"/>
                  <a:gd name="connsiteY7" fmla="*/ 96792 h 104955"/>
                  <a:gd name="connsiteX8" fmla="*/ 26059 w 91835"/>
                  <a:gd name="connsiteY8" fmla="*/ 74189 h 104955"/>
                  <a:gd name="connsiteX9" fmla="*/ 49949 w 91835"/>
                  <a:gd name="connsiteY9" fmla="*/ 74189 h 104955"/>
                  <a:gd name="connsiteX10" fmla="*/ 63567 w 91835"/>
                  <a:gd name="connsiteY10" fmla="*/ 71809 h 104955"/>
                  <a:gd name="connsiteX11" fmla="*/ 74076 w 91835"/>
                  <a:gd name="connsiteY11" fmla="*/ 65266 h 104955"/>
                  <a:gd name="connsiteX12" fmla="*/ 81003 w 91835"/>
                  <a:gd name="connsiteY12" fmla="*/ 55630 h 104955"/>
                  <a:gd name="connsiteX13" fmla="*/ 83391 w 91835"/>
                  <a:gd name="connsiteY13" fmla="*/ 43853 h 104955"/>
                  <a:gd name="connsiteX14" fmla="*/ 70849 w 91835"/>
                  <a:gd name="connsiteY14" fmla="*/ 43853 h 104955"/>
                  <a:gd name="connsiteX15" fmla="*/ 65352 w 91835"/>
                  <a:gd name="connsiteY15" fmla="*/ 57653 h 104955"/>
                  <a:gd name="connsiteX16" fmla="*/ 49949 w 91835"/>
                  <a:gd name="connsiteY16" fmla="*/ 62888 h 104955"/>
                  <a:gd name="connsiteX17" fmla="*/ 26059 w 91835"/>
                  <a:gd name="connsiteY17" fmla="*/ 62888 h 104955"/>
                  <a:gd name="connsiteX18" fmla="*/ 26059 w 91835"/>
                  <a:gd name="connsiteY18" fmla="*/ 24819 h 104955"/>
                  <a:gd name="connsiteX19" fmla="*/ 49949 w 91835"/>
                  <a:gd name="connsiteY19" fmla="*/ 24819 h 104955"/>
                  <a:gd name="connsiteX20" fmla="*/ 65352 w 91835"/>
                  <a:gd name="connsiteY20" fmla="*/ 30054 h 104955"/>
                  <a:gd name="connsiteX21" fmla="*/ 70849 w 91835"/>
                  <a:gd name="connsiteY21" fmla="*/ 43853 h 104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91835" h="104955">
                    <a:moveTo>
                      <a:pt x="83391" y="43853"/>
                    </a:moveTo>
                    <a:cubicBezTo>
                      <a:pt x="83391" y="39690"/>
                      <a:pt x="82551" y="35763"/>
                      <a:pt x="81003" y="32076"/>
                    </a:cubicBezTo>
                    <a:cubicBezTo>
                      <a:pt x="79324" y="28388"/>
                      <a:pt x="77054" y="25176"/>
                      <a:pt x="74076" y="22439"/>
                    </a:cubicBezTo>
                    <a:cubicBezTo>
                      <a:pt x="71085" y="19704"/>
                      <a:pt x="67621" y="17444"/>
                      <a:pt x="63567" y="15897"/>
                    </a:cubicBezTo>
                    <a:cubicBezTo>
                      <a:pt x="59382" y="14350"/>
                      <a:pt x="54843" y="13517"/>
                      <a:pt x="49949" y="13517"/>
                    </a:cubicBezTo>
                    <a:lnTo>
                      <a:pt x="13517" y="13517"/>
                    </a:lnTo>
                    <a:lnTo>
                      <a:pt x="13517" y="96792"/>
                    </a:lnTo>
                    <a:lnTo>
                      <a:pt x="26059" y="96792"/>
                    </a:lnTo>
                    <a:lnTo>
                      <a:pt x="26059" y="74189"/>
                    </a:lnTo>
                    <a:lnTo>
                      <a:pt x="49949" y="74189"/>
                    </a:lnTo>
                    <a:cubicBezTo>
                      <a:pt x="54843" y="74189"/>
                      <a:pt x="59382" y="73356"/>
                      <a:pt x="63567" y="71809"/>
                    </a:cubicBezTo>
                    <a:cubicBezTo>
                      <a:pt x="67621" y="70264"/>
                      <a:pt x="71085" y="68003"/>
                      <a:pt x="74076" y="65266"/>
                    </a:cubicBezTo>
                    <a:cubicBezTo>
                      <a:pt x="77054" y="62531"/>
                      <a:pt x="79324" y="59318"/>
                      <a:pt x="81003" y="55630"/>
                    </a:cubicBezTo>
                    <a:cubicBezTo>
                      <a:pt x="82551" y="51942"/>
                      <a:pt x="83391" y="48017"/>
                      <a:pt x="83391" y="43853"/>
                    </a:cubicBezTo>
                    <a:close/>
                    <a:moveTo>
                      <a:pt x="70849" y="43853"/>
                    </a:moveTo>
                    <a:cubicBezTo>
                      <a:pt x="70849" y="49564"/>
                      <a:pt x="69051" y="54203"/>
                      <a:pt x="65352" y="57653"/>
                    </a:cubicBezTo>
                    <a:cubicBezTo>
                      <a:pt x="61652" y="61102"/>
                      <a:pt x="56509" y="62888"/>
                      <a:pt x="49949" y="62888"/>
                    </a:cubicBezTo>
                    <a:lnTo>
                      <a:pt x="26059" y="62888"/>
                    </a:lnTo>
                    <a:lnTo>
                      <a:pt x="26059" y="24819"/>
                    </a:lnTo>
                    <a:lnTo>
                      <a:pt x="49949" y="24819"/>
                    </a:lnTo>
                    <a:cubicBezTo>
                      <a:pt x="56509" y="24819"/>
                      <a:pt x="61652" y="26604"/>
                      <a:pt x="65352" y="30054"/>
                    </a:cubicBezTo>
                    <a:cubicBezTo>
                      <a:pt x="69051" y="33503"/>
                      <a:pt x="70849" y="38143"/>
                      <a:pt x="70849" y="43853"/>
                    </a:cubicBezTo>
                    <a:close/>
                  </a:path>
                </a:pathLst>
              </a:custGeom>
              <a:grpFill/>
              <a:ln w="130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154" name="Полилиния: фигура 153">
                <a:extLst>
                  <a:ext uri="{FF2B5EF4-FFF2-40B4-BE49-F238E27FC236}">
                    <a16:creationId xmlns:a16="http://schemas.microsoft.com/office/drawing/2014/main" id="{237FC13C-DA45-45E3-9C4B-5E73C1B12921}"/>
                  </a:ext>
                </a:extLst>
              </p:cNvPr>
              <p:cNvSpPr/>
              <p:nvPr/>
            </p:nvSpPr>
            <p:spPr>
              <a:xfrm>
                <a:off x="1831227" y="518301"/>
                <a:ext cx="104955" cy="104955"/>
              </a:xfrm>
              <a:custGeom>
                <a:avLst/>
                <a:gdLst>
                  <a:gd name="connsiteX0" fmla="*/ 34062 w 104955"/>
                  <a:gd name="connsiteY0" fmla="*/ 65862 h 104955"/>
                  <a:gd name="connsiteX1" fmla="*/ 43967 w 104955"/>
                  <a:gd name="connsiteY1" fmla="*/ 24819 h 104955"/>
                  <a:gd name="connsiteX2" fmla="*/ 61285 w 104955"/>
                  <a:gd name="connsiteY2" fmla="*/ 24819 h 104955"/>
                  <a:gd name="connsiteX3" fmla="*/ 71085 w 104955"/>
                  <a:gd name="connsiteY3" fmla="*/ 65862 h 104955"/>
                  <a:gd name="connsiteX4" fmla="*/ 34062 w 104955"/>
                  <a:gd name="connsiteY4" fmla="*/ 65862 h 104955"/>
                  <a:gd name="connsiteX5" fmla="*/ 33813 w 104955"/>
                  <a:gd name="connsiteY5" fmla="*/ 13517 h 104955"/>
                  <a:gd name="connsiteX6" fmla="*/ 13517 w 104955"/>
                  <a:gd name="connsiteY6" fmla="*/ 96792 h 104955"/>
                  <a:gd name="connsiteX7" fmla="*/ 26650 w 104955"/>
                  <a:gd name="connsiteY7" fmla="*/ 96792 h 104955"/>
                  <a:gd name="connsiteX8" fmla="*/ 31307 w 104955"/>
                  <a:gd name="connsiteY8" fmla="*/ 77163 h 104955"/>
                  <a:gd name="connsiteX9" fmla="*/ 73827 w 104955"/>
                  <a:gd name="connsiteY9" fmla="*/ 77163 h 104955"/>
                  <a:gd name="connsiteX10" fmla="*/ 78615 w 104955"/>
                  <a:gd name="connsiteY10" fmla="*/ 96792 h 104955"/>
                  <a:gd name="connsiteX11" fmla="*/ 91748 w 104955"/>
                  <a:gd name="connsiteY11" fmla="*/ 96792 h 104955"/>
                  <a:gd name="connsiteX12" fmla="*/ 71439 w 104955"/>
                  <a:gd name="connsiteY12" fmla="*/ 13517 h 104955"/>
                  <a:gd name="connsiteX13" fmla="*/ 33813 w 104955"/>
                  <a:gd name="connsiteY13" fmla="*/ 13517 h 104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04955" h="104955">
                    <a:moveTo>
                      <a:pt x="34062" y="65862"/>
                    </a:moveTo>
                    <a:lnTo>
                      <a:pt x="43967" y="24819"/>
                    </a:lnTo>
                    <a:lnTo>
                      <a:pt x="61285" y="24819"/>
                    </a:lnTo>
                    <a:lnTo>
                      <a:pt x="71085" y="65862"/>
                    </a:lnTo>
                    <a:lnTo>
                      <a:pt x="34062" y="65862"/>
                    </a:lnTo>
                    <a:close/>
                    <a:moveTo>
                      <a:pt x="33813" y="13517"/>
                    </a:moveTo>
                    <a:lnTo>
                      <a:pt x="13517" y="96792"/>
                    </a:lnTo>
                    <a:lnTo>
                      <a:pt x="26650" y="96792"/>
                    </a:lnTo>
                    <a:lnTo>
                      <a:pt x="31307" y="77163"/>
                    </a:lnTo>
                    <a:lnTo>
                      <a:pt x="73827" y="77163"/>
                    </a:lnTo>
                    <a:lnTo>
                      <a:pt x="78615" y="96792"/>
                    </a:lnTo>
                    <a:lnTo>
                      <a:pt x="91748" y="96792"/>
                    </a:lnTo>
                    <a:lnTo>
                      <a:pt x="71439" y="13517"/>
                    </a:lnTo>
                    <a:lnTo>
                      <a:pt x="33813" y="13517"/>
                    </a:lnTo>
                    <a:close/>
                  </a:path>
                </a:pathLst>
              </a:custGeom>
              <a:grpFill/>
              <a:ln w="130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155" name="Полилиния: фигура 154">
                <a:extLst>
                  <a:ext uri="{FF2B5EF4-FFF2-40B4-BE49-F238E27FC236}">
                    <a16:creationId xmlns:a16="http://schemas.microsoft.com/office/drawing/2014/main" id="{A795E19D-4B29-419A-825C-83430FB541CD}"/>
                  </a:ext>
                </a:extLst>
              </p:cNvPr>
              <p:cNvSpPr/>
              <p:nvPr/>
            </p:nvSpPr>
            <p:spPr>
              <a:xfrm>
                <a:off x="1939960" y="518301"/>
                <a:ext cx="91836" cy="104955"/>
              </a:xfrm>
              <a:custGeom>
                <a:avLst/>
                <a:gdLst>
                  <a:gd name="connsiteX0" fmla="*/ 13517 w 91835"/>
                  <a:gd name="connsiteY0" fmla="*/ 13517 h 104955"/>
                  <a:gd name="connsiteX1" fmla="*/ 13517 w 91835"/>
                  <a:gd name="connsiteY1" fmla="*/ 96792 h 104955"/>
                  <a:gd name="connsiteX2" fmla="*/ 26046 w 91835"/>
                  <a:gd name="connsiteY2" fmla="*/ 96792 h 104955"/>
                  <a:gd name="connsiteX3" fmla="*/ 26046 w 91835"/>
                  <a:gd name="connsiteY3" fmla="*/ 61102 h 104955"/>
                  <a:gd name="connsiteX4" fmla="*/ 68448 w 91835"/>
                  <a:gd name="connsiteY4" fmla="*/ 61102 h 104955"/>
                  <a:gd name="connsiteX5" fmla="*/ 68448 w 91835"/>
                  <a:gd name="connsiteY5" fmla="*/ 96792 h 104955"/>
                  <a:gd name="connsiteX6" fmla="*/ 80990 w 91835"/>
                  <a:gd name="connsiteY6" fmla="*/ 96792 h 104955"/>
                  <a:gd name="connsiteX7" fmla="*/ 80990 w 91835"/>
                  <a:gd name="connsiteY7" fmla="*/ 13517 h 104955"/>
                  <a:gd name="connsiteX8" fmla="*/ 68448 w 91835"/>
                  <a:gd name="connsiteY8" fmla="*/ 13517 h 104955"/>
                  <a:gd name="connsiteX9" fmla="*/ 68448 w 91835"/>
                  <a:gd name="connsiteY9" fmla="*/ 49801 h 104955"/>
                  <a:gd name="connsiteX10" fmla="*/ 26046 w 91835"/>
                  <a:gd name="connsiteY10" fmla="*/ 49801 h 104955"/>
                  <a:gd name="connsiteX11" fmla="*/ 26046 w 91835"/>
                  <a:gd name="connsiteY11" fmla="*/ 13517 h 104955"/>
                  <a:gd name="connsiteX12" fmla="*/ 13517 w 91835"/>
                  <a:gd name="connsiteY12" fmla="*/ 13517 h 104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1835" h="104955">
                    <a:moveTo>
                      <a:pt x="13517" y="13517"/>
                    </a:moveTo>
                    <a:lnTo>
                      <a:pt x="13517" y="96792"/>
                    </a:lnTo>
                    <a:lnTo>
                      <a:pt x="26046" y="96792"/>
                    </a:lnTo>
                    <a:lnTo>
                      <a:pt x="26046" y="61102"/>
                    </a:lnTo>
                    <a:lnTo>
                      <a:pt x="68448" y="61102"/>
                    </a:lnTo>
                    <a:lnTo>
                      <a:pt x="68448" y="96792"/>
                    </a:lnTo>
                    <a:lnTo>
                      <a:pt x="80990" y="96792"/>
                    </a:lnTo>
                    <a:lnTo>
                      <a:pt x="80990" y="13517"/>
                    </a:lnTo>
                    <a:lnTo>
                      <a:pt x="68448" y="13517"/>
                    </a:lnTo>
                    <a:lnTo>
                      <a:pt x="68448" y="49801"/>
                    </a:lnTo>
                    <a:lnTo>
                      <a:pt x="26046" y="49801"/>
                    </a:lnTo>
                    <a:lnTo>
                      <a:pt x="26046" y="13517"/>
                    </a:lnTo>
                    <a:lnTo>
                      <a:pt x="13517" y="13517"/>
                    </a:lnTo>
                    <a:close/>
                  </a:path>
                </a:pathLst>
              </a:custGeom>
              <a:grpFill/>
              <a:ln w="130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156" name="Полилиния: фигура 155">
                <a:extLst>
                  <a:ext uri="{FF2B5EF4-FFF2-40B4-BE49-F238E27FC236}">
                    <a16:creationId xmlns:a16="http://schemas.microsoft.com/office/drawing/2014/main" id="{BE5D9264-3326-42FB-8268-AEF384B9D1CD}"/>
                  </a:ext>
                </a:extLst>
              </p:cNvPr>
              <p:cNvSpPr/>
              <p:nvPr/>
            </p:nvSpPr>
            <p:spPr>
              <a:xfrm>
                <a:off x="2039694" y="514733"/>
                <a:ext cx="104955" cy="104955"/>
              </a:xfrm>
              <a:custGeom>
                <a:avLst/>
                <a:gdLst>
                  <a:gd name="connsiteX0" fmla="*/ 57113 w 104955"/>
                  <a:gd name="connsiteY0" fmla="*/ 103929 h 104955"/>
                  <a:gd name="connsiteX1" fmla="*/ 72174 w 104955"/>
                  <a:gd name="connsiteY1" fmla="*/ 101549 h 104955"/>
                  <a:gd name="connsiteX2" fmla="*/ 84112 w 104955"/>
                  <a:gd name="connsiteY2" fmla="*/ 95007 h 104955"/>
                  <a:gd name="connsiteX3" fmla="*/ 92706 w 104955"/>
                  <a:gd name="connsiteY3" fmla="*/ 86084 h 104955"/>
                  <a:gd name="connsiteX4" fmla="*/ 97730 w 104955"/>
                  <a:gd name="connsiteY4" fmla="*/ 75973 h 104955"/>
                  <a:gd name="connsiteX5" fmla="*/ 85188 w 104955"/>
                  <a:gd name="connsiteY5" fmla="*/ 74189 h 104955"/>
                  <a:gd name="connsiteX6" fmla="*/ 81121 w 104955"/>
                  <a:gd name="connsiteY6" fmla="*/ 81088 h 104955"/>
                  <a:gd name="connsiteX7" fmla="*/ 75152 w 104955"/>
                  <a:gd name="connsiteY7" fmla="*/ 86917 h 104955"/>
                  <a:gd name="connsiteX8" fmla="*/ 67267 w 104955"/>
                  <a:gd name="connsiteY8" fmla="*/ 91081 h 104955"/>
                  <a:gd name="connsiteX9" fmla="*/ 57113 w 104955"/>
                  <a:gd name="connsiteY9" fmla="*/ 92628 h 104955"/>
                  <a:gd name="connsiteX10" fmla="*/ 45410 w 104955"/>
                  <a:gd name="connsiteY10" fmla="*/ 90011 h 104955"/>
                  <a:gd name="connsiteX11" fmla="*/ 35505 w 104955"/>
                  <a:gd name="connsiteY11" fmla="*/ 82753 h 104955"/>
                  <a:gd name="connsiteX12" fmla="*/ 28696 w 104955"/>
                  <a:gd name="connsiteY12" fmla="*/ 72046 h 104955"/>
                  <a:gd name="connsiteX13" fmla="*/ 26059 w 104955"/>
                  <a:gd name="connsiteY13" fmla="*/ 58724 h 104955"/>
                  <a:gd name="connsiteX14" fmla="*/ 28696 w 104955"/>
                  <a:gd name="connsiteY14" fmla="*/ 45400 h 104955"/>
                  <a:gd name="connsiteX15" fmla="*/ 35505 w 104955"/>
                  <a:gd name="connsiteY15" fmla="*/ 34574 h 104955"/>
                  <a:gd name="connsiteX16" fmla="*/ 45410 w 104955"/>
                  <a:gd name="connsiteY16" fmla="*/ 27435 h 104955"/>
                  <a:gd name="connsiteX17" fmla="*/ 57113 w 104955"/>
                  <a:gd name="connsiteY17" fmla="*/ 24819 h 104955"/>
                  <a:gd name="connsiteX18" fmla="*/ 66440 w 104955"/>
                  <a:gd name="connsiteY18" fmla="*/ 26247 h 104955"/>
                  <a:gd name="connsiteX19" fmla="*/ 73840 w 104955"/>
                  <a:gd name="connsiteY19" fmla="*/ 29935 h 104955"/>
                  <a:gd name="connsiteX20" fmla="*/ 79219 w 104955"/>
                  <a:gd name="connsiteY20" fmla="*/ 35287 h 104955"/>
                  <a:gd name="connsiteX21" fmla="*/ 82800 w 104955"/>
                  <a:gd name="connsiteY21" fmla="*/ 41473 h 104955"/>
                  <a:gd name="connsiteX22" fmla="*/ 95342 w 104955"/>
                  <a:gd name="connsiteY22" fmla="*/ 39689 h 104955"/>
                  <a:gd name="connsiteX23" fmla="*/ 90567 w 104955"/>
                  <a:gd name="connsiteY23" fmla="*/ 30053 h 104955"/>
                  <a:gd name="connsiteX24" fmla="*/ 82564 w 104955"/>
                  <a:gd name="connsiteY24" fmla="*/ 21726 h 104955"/>
                  <a:gd name="connsiteX25" fmla="*/ 71334 w 104955"/>
                  <a:gd name="connsiteY25" fmla="*/ 15777 h 104955"/>
                  <a:gd name="connsiteX26" fmla="*/ 57113 w 104955"/>
                  <a:gd name="connsiteY26" fmla="*/ 13517 h 104955"/>
                  <a:gd name="connsiteX27" fmla="*/ 40517 w 104955"/>
                  <a:gd name="connsiteY27" fmla="*/ 17085 h 104955"/>
                  <a:gd name="connsiteX28" fmla="*/ 26663 w 104955"/>
                  <a:gd name="connsiteY28" fmla="*/ 26722 h 104955"/>
                  <a:gd name="connsiteX29" fmla="*/ 17098 w 104955"/>
                  <a:gd name="connsiteY29" fmla="*/ 41116 h 104955"/>
                  <a:gd name="connsiteX30" fmla="*/ 13517 w 104955"/>
                  <a:gd name="connsiteY30" fmla="*/ 58724 h 104955"/>
                  <a:gd name="connsiteX31" fmla="*/ 17098 w 104955"/>
                  <a:gd name="connsiteY31" fmla="*/ 76330 h 104955"/>
                  <a:gd name="connsiteX32" fmla="*/ 26663 w 104955"/>
                  <a:gd name="connsiteY32" fmla="*/ 90605 h 104955"/>
                  <a:gd name="connsiteX33" fmla="*/ 40517 w 104955"/>
                  <a:gd name="connsiteY33" fmla="*/ 100361 h 104955"/>
                  <a:gd name="connsiteX34" fmla="*/ 57113 w 104955"/>
                  <a:gd name="connsiteY34" fmla="*/ 103929 h 104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104955" h="104955">
                    <a:moveTo>
                      <a:pt x="57113" y="103929"/>
                    </a:moveTo>
                    <a:cubicBezTo>
                      <a:pt x="62610" y="103929"/>
                      <a:pt x="67634" y="103096"/>
                      <a:pt x="72174" y="101549"/>
                    </a:cubicBezTo>
                    <a:cubicBezTo>
                      <a:pt x="76700" y="99884"/>
                      <a:pt x="80649" y="97743"/>
                      <a:pt x="84112" y="95007"/>
                    </a:cubicBezTo>
                    <a:cubicBezTo>
                      <a:pt x="87576" y="92389"/>
                      <a:pt x="90436" y="89415"/>
                      <a:pt x="92706" y="86084"/>
                    </a:cubicBezTo>
                    <a:cubicBezTo>
                      <a:pt x="94975" y="82753"/>
                      <a:pt x="96654" y="79422"/>
                      <a:pt x="97730" y="75973"/>
                    </a:cubicBezTo>
                    <a:lnTo>
                      <a:pt x="85188" y="74189"/>
                    </a:lnTo>
                    <a:cubicBezTo>
                      <a:pt x="84112" y="76567"/>
                      <a:pt x="82800" y="78828"/>
                      <a:pt x="81121" y="81088"/>
                    </a:cubicBezTo>
                    <a:cubicBezTo>
                      <a:pt x="79455" y="83349"/>
                      <a:pt x="77421" y="85252"/>
                      <a:pt x="75152" y="86917"/>
                    </a:cubicBezTo>
                    <a:cubicBezTo>
                      <a:pt x="72882" y="88702"/>
                      <a:pt x="70258" y="90011"/>
                      <a:pt x="67267" y="91081"/>
                    </a:cubicBezTo>
                    <a:cubicBezTo>
                      <a:pt x="64289" y="92152"/>
                      <a:pt x="60825" y="92628"/>
                      <a:pt x="57113" y="92628"/>
                    </a:cubicBezTo>
                    <a:cubicBezTo>
                      <a:pt x="53059" y="92628"/>
                      <a:pt x="49110" y="91795"/>
                      <a:pt x="45410" y="90011"/>
                    </a:cubicBezTo>
                    <a:cubicBezTo>
                      <a:pt x="41710" y="88227"/>
                      <a:pt x="38365" y="85847"/>
                      <a:pt x="35505" y="82753"/>
                    </a:cubicBezTo>
                    <a:cubicBezTo>
                      <a:pt x="32632" y="79779"/>
                      <a:pt x="30362" y="76211"/>
                      <a:pt x="28696" y="72046"/>
                    </a:cubicBezTo>
                    <a:cubicBezTo>
                      <a:pt x="26899" y="67884"/>
                      <a:pt x="26059" y="63482"/>
                      <a:pt x="26059" y="58724"/>
                    </a:cubicBezTo>
                    <a:cubicBezTo>
                      <a:pt x="26059" y="53964"/>
                      <a:pt x="26899" y="49562"/>
                      <a:pt x="28696" y="45400"/>
                    </a:cubicBezTo>
                    <a:cubicBezTo>
                      <a:pt x="30362" y="41236"/>
                      <a:pt x="32632" y="37667"/>
                      <a:pt x="35505" y="34574"/>
                    </a:cubicBezTo>
                    <a:cubicBezTo>
                      <a:pt x="38365" y="31599"/>
                      <a:pt x="41710" y="29221"/>
                      <a:pt x="45410" y="27435"/>
                    </a:cubicBezTo>
                    <a:cubicBezTo>
                      <a:pt x="49110" y="25651"/>
                      <a:pt x="53059" y="24819"/>
                      <a:pt x="57113" y="24819"/>
                    </a:cubicBezTo>
                    <a:cubicBezTo>
                      <a:pt x="60576" y="24819"/>
                      <a:pt x="63685" y="25294"/>
                      <a:pt x="66440" y="26247"/>
                    </a:cubicBezTo>
                    <a:cubicBezTo>
                      <a:pt x="69183" y="27198"/>
                      <a:pt x="71688" y="28388"/>
                      <a:pt x="73840" y="29935"/>
                    </a:cubicBezTo>
                    <a:cubicBezTo>
                      <a:pt x="75873" y="31480"/>
                      <a:pt x="77658" y="33266"/>
                      <a:pt x="79219" y="35287"/>
                    </a:cubicBezTo>
                    <a:cubicBezTo>
                      <a:pt x="80767" y="37310"/>
                      <a:pt x="81961" y="39451"/>
                      <a:pt x="82800" y="41473"/>
                    </a:cubicBezTo>
                    <a:lnTo>
                      <a:pt x="95342" y="39689"/>
                    </a:lnTo>
                    <a:cubicBezTo>
                      <a:pt x="94267" y="36477"/>
                      <a:pt x="92706" y="33266"/>
                      <a:pt x="90567" y="30053"/>
                    </a:cubicBezTo>
                    <a:cubicBezTo>
                      <a:pt x="88415" y="26960"/>
                      <a:pt x="85779" y="24224"/>
                      <a:pt x="82564" y="21726"/>
                    </a:cubicBezTo>
                    <a:cubicBezTo>
                      <a:pt x="79337" y="19228"/>
                      <a:pt x="75506" y="17324"/>
                      <a:pt x="71334" y="15777"/>
                    </a:cubicBezTo>
                    <a:cubicBezTo>
                      <a:pt x="67149" y="14231"/>
                      <a:pt x="62374" y="13517"/>
                      <a:pt x="57113" y="13517"/>
                    </a:cubicBezTo>
                    <a:cubicBezTo>
                      <a:pt x="51261" y="13517"/>
                      <a:pt x="45764" y="14707"/>
                      <a:pt x="40517" y="17085"/>
                    </a:cubicBezTo>
                    <a:cubicBezTo>
                      <a:pt x="35256" y="19465"/>
                      <a:pt x="30598" y="22677"/>
                      <a:pt x="26663" y="26722"/>
                    </a:cubicBezTo>
                    <a:cubicBezTo>
                      <a:pt x="22595" y="30886"/>
                      <a:pt x="19368" y="35644"/>
                      <a:pt x="17098" y="41116"/>
                    </a:cubicBezTo>
                    <a:cubicBezTo>
                      <a:pt x="14711" y="46588"/>
                      <a:pt x="13517" y="52419"/>
                      <a:pt x="13517" y="58724"/>
                    </a:cubicBezTo>
                    <a:cubicBezTo>
                      <a:pt x="13517" y="65028"/>
                      <a:pt x="14711" y="70858"/>
                      <a:pt x="17098" y="76330"/>
                    </a:cubicBezTo>
                    <a:cubicBezTo>
                      <a:pt x="19368" y="81802"/>
                      <a:pt x="22595" y="86560"/>
                      <a:pt x="26663" y="90605"/>
                    </a:cubicBezTo>
                    <a:cubicBezTo>
                      <a:pt x="30598" y="94769"/>
                      <a:pt x="35256" y="97981"/>
                      <a:pt x="40517" y="100361"/>
                    </a:cubicBezTo>
                    <a:cubicBezTo>
                      <a:pt x="45764" y="102739"/>
                      <a:pt x="51261" y="103929"/>
                      <a:pt x="57113" y="103929"/>
                    </a:cubicBezTo>
                    <a:close/>
                  </a:path>
                </a:pathLst>
              </a:custGeom>
              <a:grpFill/>
              <a:ln w="130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157" name="Полилиния: фигура 156">
                <a:extLst>
                  <a:ext uri="{FF2B5EF4-FFF2-40B4-BE49-F238E27FC236}">
                    <a16:creationId xmlns:a16="http://schemas.microsoft.com/office/drawing/2014/main" id="{5C59C167-8721-44C3-8D00-607AB73EFFE5}"/>
                  </a:ext>
                </a:extLst>
              </p:cNvPr>
              <p:cNvSpPr/>
              <p:nvPr/>
            </p:nvSpPr>
            <p:spPr>
              <a:xfrm>
                <a:off x="2150146" y="513543"/>
                <a:ext cx="118074" cy="118074"/>
              </a:xfrm>
              <a:custGeom>
                <a:avLst/>
                <a:gdLst>
                  <a:gd name="connsiteX0" fmla="*/ 57113 w 118074"/>
                  <a:gd name="connsiteY0" fmla="*/ 33146 h 118074"/>
                  <a:gd name="connsiteX1" fmla="*/ 57113 w 118074"/>
                  <a:gd name="connsiteY1" fmla="*/ 86680 h 118074"/>
                  <a:gd name="connsiteX2" fmla="*/ 43967 w 118074"/>
                  <a:gd name="connsiteY2" fmla="*/ 84300 h 118074"/>
                  <a:gd name="connsiteX3" fmla="*/ 34180 w 118074"/>
                  <a:gd name="connsiteY3" fmla="*/ 78710 h 118074"/>
                  <a:gd name="connsiteX4" fmla="*/ 28198 w 118074"/>
                  <a:gd name="connsiteY4" fmla="*/ 70262 h 118074"/>
                  <a:gd name="connsiteX5" fmla="*/ 26059 w 118074"/>
                  <a:gd name="connsiteY5" fmla="*/ 59914 h 118074"/>
                  <a:gd name="connsiteX6" fmla="*/ 28198 w 118074"/>
                  <a:gd name="connsiteY6" fmla="*/ 49564 h 118074"/>
                  <a:gd name="connsiteX7" fmla="*/ 34180 w 118074"/>
                  <a:gd name="connsiteY7" fmla="*/ 41236 h 118074"/>
                  <a:gd name="connsiteX8" fmla="*/ 43967 w 118074"/>
                  <a:gd name="connsiteY8" fmla="*/ 35526 h 118074"/>
                  <a:gd name="connsiteX9" fmla="*/ 57113 w 118074"/>
                  <a:gd name="connsiteY9" fmla="*/ 33146 h 118074"/>
                  <a:gd name="connsiteX10" fmla="*/ 69655 w 118074"/>
                  <a:gd name="connsiteY10" fmla="*/ 86680 h 118074"/>
                  <a:gd name="connsiteX11" fmla="*/ 69655 w 118074"/>
                  <a:gd name="connsiteY11" fmla="*/ 33146 h 118074"/>
                  <a:gd name="connsiteX12" fmla="*/ 82905 w 118074"/>
                  <a:gd name="connsiteY12" fmla="*/ 35526 h 118074"/>
                  <a:gd name="connsiteX13" fmla="*/ 92587 w 118074"/>
                  <a:gd name="connsiteY13" fmla="*/ 41236 h 118074"/>
                  <a:gd name="connsiteX14" fmla="*/ 98675 w 118074"/>
                  <a:gd name="connsiteY14" fmla="*/ 49564 h 118074"/>
                  <a:gd name="connsiteX15" fmla="*/ 100708 w 118074"/>
                  <a:gd name="connsiteY15" fmla="*/ 59914 h 118074"/>
                  <a:gd name="connsiteX16" fmla="*/ 98675 w 118074"/>
                  <a:gd name="connsiteY16" fmla="*/ 70262 h 118074"/>
                  <a:gd name="connsiteX17" fmla="*/ 92587 w 118074"/>
                  <a:gd name="connsiteY17" fmla="*/ 78710 h 118074"/>
                  <a:gd name="connsiteX18" fmla="*/ 82905 w 118074"/>
                  <a:gd name="connsiteY18" fmla="*/ 84300 h 118074"/>
                  <a:gd name="connsiteX19" fmla="*/ 69655 w 118074"/>
                  <a:gd name="connsiteY19" fmla="*/ 86680 h 118074"/>
                  <a:gd name="connsiteX20" fmla="*/ 69655 w 118074"/>
                  <a:gd name="connsiteY20" fmla="*/ 106309 h 118074"/>
                  <a:gd name="connsiteX21" fmla="*/ 69655 w 118074"/>
                  <a:gd name="connsiteY21" fmla="*/ 97981 h 118074"/>
                  <a:gd name="connsiteX22" fmla="*/ 87563 w 118074"/>
                  <a:gd name="connsiteY22" fmla="*/ 94532 h 118074"/>
                  <a:gd name="connsiteX23" fmla="*/ 101299 w 118074"/>
                  <a:gd name="connsiteY23" fmla="*/ 86204 h 118074"/>
                  <a:gd name="connsiteX24" fmla="*/ 110141 w 118074"/>
                  <a:gd name="connsiteY24" fmla="*/ 74307 h 118074"/>
                  <a:gd name="connsiteX25" fmla="*/ 113251 w 118074"/>
                  <a:gd name="connsiteY25" fmla="*/ 59914 h 118074"/>
                  <a:gd name="connsiteX26" fmla="*/ 110141 w 118074"/>
                  <a:gd name="connsiteY26" fmla="*/ 45519 h 118074"/>
                  <a:gd name="connsiteX27" fmla="*/ 101299 w 118074"/>
                  <a:gd name="connsiteY27" fmla="*/ 33503 h 118074"/>
                  <a:gd name="connsiteX28" fmla="*/ 87563 w 118074"/>
                  <a:gd name="connsiteY28" fmla="*/ 25176 h 118074"/>
                  <a:gd name="connsiteX29" fmla="*/ 69655 w 118074"/>
                  <a:gd name="connsiteY29" fmla="*/ 21845 h 118074"/>
                  <a:gd name="connsiteX30" fmla="*/ 69655 w 118074"/>
                  <a:gd name="connsiteY30" fmla="*/ 13517 h 118074"/>
                  <a:gd name="connsiteX31" fmla="*/ 57113 w 118074"/>
                  <a:gd name="connsiteY31" fmla="*/ 13517 h 118074"/>
                  <a:gd name="connsiteX32" fmla="*/ 57113 w 118074"/>
                  <a:gd name="connsiteY32" fmla="*/ 21845 h 118074"/>
                  <a:gd name="connsiteX33" fmla="*/ 39192 w 118074"/>
                  <a:gd name="connsiteY33" fmla="*/ 25176 h 118074"/>
                  <a:gd name="connsiteX34" fmla="*/ 25456 w 118074"/>
                  <a:gd name="connsiteY34" fmla="*/ 33503 h 118074"/>
                  <a:gd name="connsiteX35" fmla="*/ 16613 w 118074"/>
                  <a:gd name="connsiteY35" fmla="*/ 45519 h 118074"/>
                  <a:gd name="connsiteX36" fmla="*/ 13517 w 118074"/>
                  <a:gd name="connsiteY36" fmla="*/ 59914 h 118074"/>
                  <a:gd name="connsiteX37" fmla="*/ 16613 w 118074"/>
                  <a:gd name="connsiteY37" fmla="*/ 74307 h 118074"/>
                  <a:gd name="connsiteX38" fmla="*/ 25456 w 118074"/>
                  <a:gd name="connsiteY38" fmla="*/ 86204 h 118074"/>
                  <a:gd name="connsiteX39" fmla="*/ 39192 w 118074"/>
                  <a:gd name="connsiteY39" fmla="*/ 94532 h 118074"/>
                  <a:gd name="connsiteX40" fmla="*/ 57113 w 118074"/>
                  <a:gd name="connsiteY40" fmla="*/ 97981 h 118074"/>
                  <a:gd name="connsiteX41" fmla="*/ 57113 w 118074"/>
                  <a:gd name="connsiteY41" fmla="*/ 106309 h 118074"/>
                  <a:gd name="connsiteX42" fmla="*/ 69655 w 118074"/>
                  <a:gd name="connsiteY42" fmla="*/ 106309 h 1180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</a:cxnLst>
                <a:rect l="l" t="t" r="r" b="b"/>
                <a:pathLst>
                  <a:path w="118074" h="118074">
                    <a:moveTo>
                      <a:pt x="57113" y="33146"/>
                    </a:moveTo>
                    <a:lnTo>
                      <a:pt x="57113" y="86680"/>
                    </a:lnTo>
                    <a:cubicBezTo>
                      <a:pt x="52206" y="86560"/>
                      <a:pt x="47798" y="85729"/>
                      <a:pt x="43967" y="84300"/>
                    </a:cubicBezTo>
                    <a:cubicBezTo>
                      <a:pt x="40031" y="82992"/>
                      <a:pt x="36804" y="81088"/>
                      <a:pt x="34180" y="78710"/>
                    </a:cubicBezTo>
                    <a:cubicBezTo>
                      <a:pt x="31543" y="76330"/>
                      <a:pt x="29523" y="73475"/>
                      <a:pt x="28198" y="70262"/>
                    </a:cubicBezTo>
                    <a:cubicBezTo>
                      <a:pt x="26767" y="67051"/>
                      <a:pt x="26059" y="63602"/>
                      <a:pt x="26059" y="59914"/>
                    </a:cubicBezTo>
                    <a:cubicBezTo>
                      <a:pt x="26059" y="56226"/>
                      <a:pt x="26767" y="52775"/>
                      <a:pt x="28198" y="49564"/>
                    </a:cubicBezTo>
                    <a:cubicBezTo>
                      <a:pt x="29523" y="46351"/>
                      <a:pt x="31543" y="43615"/>
                      <a:pt x="34180" y="41236"/>
                    </a:cubicBezTo>
                    <a:cubicBezTo>
                      <a:pt x="36804" y="38857"/>
                      <a:pt x="40031" y="36953"/>
                      <a:pt x="43967" y="35526"/>
                    </a:cubicBezTo>
                    <a:cubicBezTo>
                      <a:pt x="47798" y="34099"/>
                      <a:pt x="52206" y="33266"/>
                      <a:pt x="57113" y="33146"/>
                    </a:cubicBezTo>
                    <a:close/>
                    <a:moveTo>
                      <a:pt x="69655" y="86680"/>
                    </a:moveTo>
                    <a:lnTo>
                      <a:pt x="69655" y="33146"/>
                    </a:lnTo>
                    <a:cubicBezTo>
                      <a:pt x="74548" y="33266"/>
                      <a:pt x="78970" y="34099"/>
                      <a:pt x="82905" y="35526"/>
                    </a:cubicBezTo>
                    <a:cubicBezTo>
                      <a:pt x="86736" y="36953"/>
                      <a:pt x="89951" y="38857"/>
                      <a:pt x="92587" y="41236"/>
                    </a:cubicBezTo>
                    <a:cubicBezTo>
                      <a:pt x="95211" y="43615"/>
                      <a:pt x="97245" y="46351"/>
                      <a:pt x="98675" y="49564"/>
                    </a:cubicBezTo>
                    <a:cubicBezTo>
                      <a:pt x="99987" y="52775"/>
                      <a:pt x="100708" y="56226"/>
                      <a:pt x="100708" y="59914"/>
                    </a:cubicBezTo>
                    <a:cubicBezTo>
                      <a:pt x="100708" y="63602"/>
                      <a:pt x="99987" y="67051"/>
                      <a:pt x="98675" y="70262"/>
                    </a:cubicBezTo>
                    <a:cubicBezTo>
                      <a:pt x="97245" y="73475"/>
                      <a:pt x="95211" y="76330"/>
                      <a:pt x="92587" y="78710"/>
                    </a:cubicBezTo>
                    <a:cubicBezTo>
                      <a:pt x="89951" y="81088"/>
                      <a:pt x="86736" y="82992"/>
                      <a:pt x="82905" y="84300"/>
                    </a:cubicBezTo>
                    <a:cubicBezTo>
                      <a:pt x="78970" y="85729"/>
                      <a:pt x="74548" y="86560"/>
                      <a:pt x="69655" y="86680"/>
                    </a:cubicBezTo>
                    <a:close/>
                    <a:moveTo>
                      <a:pt x="69655" y="106309"/>
                    </a:moveTo>
                    <a:lnTo>
                      <a:pt x="69655" y="97981"/>
                    </a:lnTo>
                    <a:cubicBezTo>
                      <a:pt x="76214" y="97863"/>
                      <a:pt x="82197" y="96673"/>
                      <a:pt x="87563" y="94532"/>
                    </a:cubicBezTo>
                    <a:cubicBezTo>
                      <a:pt x="92942" y="92509"/>
                      <a:pt x="97481" y="89654"/>
                      <a:pt x="101299" y="86204"/>
                    </a:cubicBezTo>
                    <a:cubicBezTo>
                      <a:pt x="105130" y="82755"/>
                      <a:pt x="108108" y="78828"/>
                      <a:pt x="110141" y="74307"/>
                    </a:cubicBezTo>
                    <a:cubicBezTo>
                      <a:pt x="112175" y="69787"/>
                      <a:pt x="113251" y="65029"/>
                      <a:pt x="113251" y="59914"/>
                    </a:cubicBezTo>
                    <a:cubicBezTo>
                      <a:pt x="113251" y="54797"/>
                      <a:pt x="112175" y="50039"/>
                      <a:pt x="110141" y="45519"/>
                    </a:cubicBezTo>
                    <a:cubicBezTo>
                      <a:pt x="108108" y="40998"/>
                      <a:pt x="105130" y="36953"/>
                      <a:pt x="101299" y="33503"/>
                    </a:cubicBezTo>
                    <a:cubicBezTo>
                      <a:pt x="97481" y="30054"/>
                      <a:pt x="92942" y="27317"/>
                      <a:pt x="87563" y="25176"/>
                    </a:cubicBezTo>
                    <a:cubicBezTo>
                      <a:pt x="82197" y="23153"/>
                      <a:pt x="76214" y="21963"/>
                      <a:pt x="69655" y="21845"/>
                    </a:cubicBezTo>
                    <a:lnTo>
                      <a:pt x="69655" y="13517"/>
                    </a:lnTo>
                    <a:lnTo>
                      <a:pt x="57113" y="13517"/>
                    </a:lnTo>
                    <a:lnTo>
                      <a:pt x="57113" y="21845"/>
                    </a:lnTo>
                    <a:cubicBezTo>
                      <a:pt x="50540" y="21963"/>
                      <a:pt x="44571" y="23153"/>
                      <a:pt x="39192" y="25176"/>
                    </a:cubicBezTo>
                    <a:cubicBezTo>
                      <a:pt x="33813" y="27317"/>
                      <a:pt x="29273" y="30054"/>
                      <a:pt x="25456" y="33503"/>
                    </a:cubicBezTo>
                    <a:cubicBezTo>
                      <a:pt x="21638" y="36953"/>
                      <a:pt x="18647" y="40998"/>
                      <a:pt x="16613" y="45519"/>
                    </a:cubicBezTo>
                    <a:cubicBezTo>
                      <a:pt x="14593" y="50039"/>
                      <a:pt x="13517" y="54797"/>
                      <a:pt x="13517" y="59914"/>
                    </a:cubicBezTo>
                    <a:cubicBezTo>
                      <a:pt x="13517" y="65029"/>
                      <a:pt x="14593" y="69787"/>
                      <a:pt x="16613" y="74307"/>
                    </a:cubicBezTo>
                    <a:cubicBezTo>
                      <a:pt x="18647" y="78828"/>
                      <a:pt x="21638" y="82755"/>
                      <a:pt x="25456" y="86204"/>
                    </a:cubicBezTo>
                    <a:cubicBezTo>
                      <a:pt x="29273" y="89654"/>
                      <a:pt x="33813" y="92509"/>
                      <a:pt x="39192" y="94532"/>
                    </a:cubicBezTo>
                    <a:cubicBezTo>
                      <a:pt x="44571" y="96673"/>
                      <a:pt x="50540" y="97863"/>
                      <a:pt x="57113" y="97981"/>
                    </a:cubicBezTo>
                    <a:lnTo>
                      <a:pt x="57113" y="106309"/>
                    </a:lnTo>
                    <a:lnTo>
                      <a:pt x="69655" y="106309"/>
                    </a:lnTo>
                    <a:close/>
                  </a:path>
                </a:pathLst>
              </a:custGeom>
              <a:grpFill/>
              <a:ln w="130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158" name="Полилиния: фигура 157">
                <a:extLst>
                  <a:ext uri="{FF2B5EF4-FFF2-40B4-BE49-F238E27FC236}">
                    <a16:creationId xmlns:a16="http://schemas.microsoft.com/office/drawing/2014/main" id="{C0953DF1-5037-4371-8C7B-E2C7FB6A03D4}"/>
                  </a:ext>
                </a:extLst>
              </p:cNvPr>
              <p:cNvSpPr/>
              <p:nvPr/>
            </p:nvSpPr>
            <p:spPr>
              <a:xfrm>
                <a:off x="2277286" y="514733"/>
                <a:ext cx="104955" cy="104955"/>
              </a:xfrm>
              <a:custGeom>
                <a:avLst/>
                <a:gdLst>
                  <a:gd name="connsiteX0" fmla="*/ 103109 w 104955"/>
                  <a:gd name="connsiteY0" fmla="*/ 58724 h 104955"/>
                  <a:gd name="connsiteX1" fmla="*/ 99528 w 104955"/>
                  <a:gd name="connsiteY1" fmla="*/ 41116 h 104955"/>
                  <a:gd name="connsiteX2" fmla="*/ 89846 w 104955"/>
                  <a:gd name="connsiteY2" fmla="*/ 26722 h 104955"/>
                  <a:gd name="connsiteX3" fmla="*/ 75637 w 104955"/>
                  <a:gd name="connsiteY3" fmla="*/ 17085 h 104955"/>
                  <a:gd name="connsiteX4" fmla="*/ 58320 w 104955"/>
                  <a:gd name="connsiteY4" fmla="*/ 13517 h 104955"/>
                  <a:gd name="connsiteX5" fmla="*/ 40989 w 104955"/>
                  <a:gd name="connsiteY5" fmla="*/ 17085 h 104955"/>
                  <a:gd name="connsiteX6" fmla="*/ 26781 w 104955"/>
                  <a:gd name="connsiteY6" fmla="*/ 26722 h 104955"/>
                  <a:gd name="connsiteX7" fmla="*/ 17112 w 104955"/>
                  <a:gd name="connsiteY7" fmla="*/ 41116 h 104955"/>
                  <a:gd name="connsiteX8" fmla="*/ 13517 w 104955"/>
                  <a:gd name="connsiteY8" fmla="*/ 58724 h 104955"/>
                  <a:gd name="connsiteX9" fmla="*/ 17112 w 104955"/>
                  <a:gd name="connsiteY9" fmla="*/ 76330 h 104955"/>
                  <a:gd name="connsiteX10" fmla="*/ 26781 w 104955"/>
                  <a:gd name="connsiteY10" fmla="*/ 90605 h 104955"/>
                  <a:gd name="connsiteX11" fmla="*/ 40989 w 104955"/>
                  <a:gd name="connsiteY11" fmla="*/ 100361 h 104955"/>
                  <a:gd name="connsiteX12" fmla="*/ 58320 w 104955"/>
                  <a:gd name="connsiteY12" fmla="*/ 103929 h 104955"/>
                  <a:gd name="connsiteX13" fmla="*/ 75637 w 104955"/>
                  <a:gd name="connsiteY13" fmla="*/ 100361 h 104955"/>
                  <a:gd name="connsiteX14" fmla="*/ 89846 w 104955"/>
                  <a:gd name="connsiteY14" fmla="*/ 90605 h 104955"/>
                  <a:gd name="connsiteX15" fmla="*/ 99528 w 104955"/>
                  <a:gd name="connsiteY15" fmla="*/ 76330 h 104955"/>
                  <a:gd name="connsiteX16" fmla="*/ 103109 w 104955"/>
                  <a:gd name="connsiteY16" fmla="*/ 58724 h 104955"/>
                  <a:gd name="connsiteX17" fmla="*/ 26059 w 104955"/>
                  <a:gd name="connsiteY17" fmla="*/ 58724 h 104955"/>
                  <a:gd name="connsiteX18" fmla="*/ 28696 w 104955"/>
                  <a:gd name="connsiteY18" fmla="*/ 45400 h 104955"/>
                  <a:gd name="connsiteX19" fmla="*/ 35741 w 104955"/>
                  <a:gd name="connsiteY19" fmla="*/ 34574 h 104955"/>
                  <a:gd name="connsiteX20" fmla="*/ 46014 w 104955"/>
                  <a:gd name="connsiteY20" fmla="*/ 27435 h 104955"/>
                  <a:gd name="connsiteX21" fmla="*/ 58320 w 104955"/>
                  <a:gd name="connsiteY21" fmla="*/ 24819 h 104955"/>
                  <a:gd name="connsiteX22" fmla="*/ 70613 w 104955"/>
                  <a:gd name="connsiteY22" fmla="*/ 27435 h 104955"/>
                  <a:gd name="connsiteX23" fmla="*/ 80885 w 104955"/>
                  <a:gd name="connsiteY23" fmla="*/ 34574 h 104955"/>
                  <a:gd name="connsiteX24" fmla="*/ 87930 w 104955"/>
                  <a:gd name="connsiteY24" fmla="*/ 45400 h 104955"/>
                  <a:gd name="connsiteX25" fmla="*/ 90567 w 104955"/>
                  <a:gd name="connsiteY25" fmla="*/ 58724 h 104955"/>
                  <a:gd name="connsiteX26" fmla="*/ 87930 w 104955"/>
                  <a:gd name="connsiteY26" fmla="*/ 72046 h 104955"/>
                  <a:gd name="connsiteX27" fmla="*/ 80885 w 104955"/>
                  <a:gd name="connsiteY27" fmla="*/ 82753 h 104955"/>
                  <a:gd name="connsiteX28" fmla="*/ 70613 w 104955"/>
                  <a:gd name="connsiteY28" fmla="*/ 90011 h 104955"/>
                  <a:gd name="connsiteX29" fmla="*/ 58320 w 104955"/>
                  <a:gd name="connsiteY29" fmla="*/ 92628 h 104955"/>
                  <a:gd name="connsiteX30" fmla="*/ 46014 w 104955"/>
                  <a:gd name="connsiteY30" fmla="*/ 90011 h 104955"/>
                  <a:gd name="connsiteX31" fmla="*/ 35741 w 104955"/>
                  <a:gd name="connsiteY31" fmla="*/ 82753 h 104955"/>
                  <a:gd name="connsiteX32" fmla="*/ 28696 w 104955"/>
                  <a:gd name="connsiteY32" fmla="*/ 72046 h 104955"/>
                  <a:gd name="connsiteX33" fmla="*/ 26059 w 104955"/>
                  <a:gd name="connsiteY33" fmla="*/ 58724 h 104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104955" h="104955">
                    <a:moveTo>
                      <a:pt x="103109" y="58724"/>
                    </a:moveTo>
                    <a:cubicBezTo>
                      <a:pt x="103109" y="52419"/>
                      <a:pt x="101915" y="46588"/>
                      <a:pt x="99528" y="41116"/>
                    </a:cubicBezTo>
                    <a:cubicBezTo>
                      <a:pt x="97127" y="35644"/>
                      <a:pt x="93913" y="30886"/>
                      <a:pt x="89846" y="26722"/>
                    </a:cubicBezTo>
                    <a:cubicBezTo>
                      <a:pt x="85792" y="22677"/>
                      <a:pt x="81003" y="19465"/>
                      <a:pt x="75637" y="17085"/>
                    </a:cubicBezTo>
                    <a:cubicBezTo>
                      <a:pt x="70258" y="14707"/>
                      <a:pt x="64407" y="13517"/>
                      <a:pt x="58320" y="13517"/>
                    </a:cubicBezTo>
                    <a:cubicBezTo>
                      <a:pt x="52219" y="13517"/>
                      <a:pt x="46368" y="14707"/>
                      <a:pt x="40989" y="17085"/>
                    </a:cubicBezTo>
                    <a:cubicBezTo>
                      <a:pt x="35623" y="19465"/>
                      <a:pt x="30848" y="22677"/>
                      <a:pt x="26781" y="26722"/>
                    </a:cubicBezTo>
                    <a:cubicBezTo>
                      <a:pt x="22714" y="30886"/>
                      <a:pt x="19499" y="35644"/>
                      <a:pt x="17112" y="41116"/>
                    </a:cubicBezTo>
                    <a:cubicBezTo>
                      <a:pt x="14711" y="46588"/>
                      <a:pt x="13517" y="52419"/>
                      <a:pt x="13517" y="58724"/>
                    </a:cubicBezTo>
                    <a:cubicBezTo>
                      <a:pt x="13517" y="65028"/>
                      <a:pt x="14711" y="70858"/>
                      <a:pt x="17112" y="76330"/>
                    </a:cubicBezTo>
                    <a:cubicBezTo>
                      <a:pt x="19499" y="81802"/>
                      <a:pt x="22714" y="86560"/>
                      <a:pt x="26781" y="90605"/>
                    </a:cubicBezTo>
                    <a:cubicBezTo>
                      <a:pt x="30848" y="94769"/>
                      <a:pt x="35623" y="97981"/>
                      <a:pt x="40989" y="100361"/>
                    </a:cubicBezTo>
                    <a:cubicBezTo>
                      <a:pt x="46368" y="102739"/>
                      <a:pt x="52219" y="103929"/>
                      <a:pt x="58320" y="103929"/>
                    </a:cubicBezTo>
                    <a:cubicBezTo>
                      <a:pt x="64407" y="103929"/>
                      <a:pt x="70258" y="102739"/>
                      <a:pt x="75637" y="100361"/>
                    </a:cubicBezTo>
                    <a:cubicBezTo>
                      <a:pt x="81003" y="97981"/>
                      <a:pt x="85792" y="94769"/>
                      <a:pt x="89846" y="90605"/>
                    </a:cubicBezTo>
                    <a:cubicBezTo>
                      <a:pt x="93913" y="86560"/>
                      <a:pt x="97127" y="81802"/>
                      <a:pt x="99528" y="76330"/>
                    </a:cubicBezTo>
                    <a:cubicBezTo>
                      <a:pt x="101915" y="70858"/>
                      <a:pt x="103109" y="65028"/>
                      <a:pt x="103109" y="58724"/>
                    </a:cubicBezTo>
                    <a:close/>
                    <a:moveTo>
                      <a:pt x="26059" y="58724"/>
                    </a:moveTo>
                    <a:cubicBezTo>
                      <a:pt x="26059" y="53964"/>
                      <a:pt x="26899" y="49562"/>
                      <a:pt x="28696" y="45400"/>
                    </a:cubicBezTo>
                    <a:cubicBezTo>
                      <a:pt x="30480" y="41236"/>
                      <a:pt x="32750" y="37667"/>
                      <a:pt x="35741" y="34574"/>
                    </a:cubicBezTo>
                    <a:cubicBezTo>
                      <a:pt x="38719" y="31599"/>
                      <a:pt x="42065" y="29221"/>
                      <a:pt x="46014" y="27435"/>
                    </a:cubicBezTo>
                    <a:cubicBezTo>
                      <a:pt x="49950" y="25651"/>
                      <a:pt x="54017" y="24819"/>
                      <a:pt x="58320" y="24819"/>
                    </a:cubicBezTo>
                    <a:cubicBezTo>
                      <a:pt x="62610" y="24819"/>
                      <a:pt x="66677" y="25651"/>
                      <a:pt x="70613" y="27435"/>
                    </a:cubicBezTo>
                    <a:cubicBezTo>
                      <a:pt x="74561" y="29221"/>
                      <a:pt x="77907" y="31599"/>
                      <a:pt x="80885" y="34574"/>
                    </a:cubicBezTo>
                    <a:cubicBezTo>
                      <a:pt x="83876" y="37667"/>
                      <a:pt x="86146" y="41236"/>
                      <a:pt x="87930" y="45400"/>
                    </a:cubicBezTo>
                    <a:cubicBezTo>
                      <a:pt x="89728" y="49562"/>
                      <a:pt x="90567" y="53964"/>
                      <a:pt x="90567" y="58724"/>
                    </a:cubicBezTo>
                    <a:cubicBezTo>
                      <a:pt x="90567" y="63482"/>
                      <a:pt x="89728" y="67884"/>
                      <a:pt x="87930" y="72046"/>
                    </a:cubicBezTo>
                    <a:cubicBezTo>
                      <a:pt x="86146" y="76211"/>
                      <a:pt x="83876" y="79779"/>
                      <a:pt x="80885" y="82753"/>
                    </a:cubicBezTo>
                    <a:cubicBezTo>
                      <a:pt x="77907" y="85847"/>
                      <a:pt x="74561" y="88227"/>
                      <a:pt x="70613" y="90011"/>
                    </a:cubicBezTo>
                    <a:cubicBezTo>
                      <a:pt x="66677" y="91795"/>
                      <a:pt x="62610" y="92628"/>
                      <a:pt x="58320" y="92628"/>
                    </a:cubicBezTo>
                    <a:cubicBezTo>
                      <a:pt x="54017" y="92628"/>
                      <a:pt x="49950" y="91795"/>
                      <a:pt x="46014" y="90011"/>
                    </a:cubicBezTo>
                    <a:cubicBezTo>
                      <a:pt x="42065" y="88227"/>
                      <a:pt x="38719" y="85847"/>
                      <a:pt x="35741" y="82753"/>
                    </a:cubicBezTo>
                    <a:cubicBezTo>
                      <a:pt x="32750" y="79779"/>
                      <a:pt x="30480" y="76211"/>
                      <a:pt x="28696" y="72046"/>
                    </a:cubicBezTo>
                    <a:cubicBezTo>
                      <a:pt x="26899" y="67884"/>
                      <a:pt x="26059" y="63482"/>
                      <a:pt x="26059" y="58724"/>
                    </a:cubicBezTo>
                    <a:close/>
                  </a:path>
                </a:pathLst>
              </a:custGeom>
              <a:grpFill/>
              <a:ln w="130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159" name="Полилиния: фигура 158">
                <a:extLst>
                  <a:ext uri="{FF2B5EF4-FFF2-40B4-BE49-F238E27FC236}">
                    <a16:creationId xmlns:a16="http://schemas.microsoft.com/office/drawing/2014/main" id="{24092E2F-FF6E-4818-8A72-046908054FEE}"/>
                  </a:ext>
                </a:extLst>
              </p:cNvPr>
              <p:cNvSpPr/>
              <p:nvPr/>
            </p:nvSpPr>
            <p:spPr>
              <a:xfrm>
                <a:off x="2399165" y="518301"/>
                <a:ext cx="91836" cy="104955"/>
              </a:xfrm>
              <a:custGeom>
                <a:avLst/>
                <a:gdLst>
                  <a:gd name="connsiteX0" fmla="*/ 83391 w 91835"/>
                  <a:gd name="connsiteY0" fmla="*/ 43853 h 104955"/>
                  <a:gd name="connsiteX1" fmla="*/ 81003 w 91835"/>
                  <a:gd name="connsiteY1" fmla="*/ 32076 h 104955"/>
                  <a:gd name="connsiteX2" fmla="*/ 74076 w 91835"/>
                  <a:gd name="connsiteY2" fmla="*/ 22439 h 104955"/>
                  <a:gd name="connsiteX3" fmla="*/ 63554 w 91835"/>
                  <a:gd name="connsiteY3" fmla="*/ 15897 h 104955"/>
                  <a:gd name="connsiteX4" fmla="*/ 49936 w 91835"/>
                  <a:gd name="connsiteY4" fmla="*/ 13517 h 104955"/>
                  <a:gd name="connsiteX5" fmla="*/ 13517 w 91835"/>
                  <a:gd name="connsiteY5" fmla="*/ 13517 h 104955"/>
                  <a:gd name="connsiteX6" fmla="*/ 13517 w 91835"/>
                  <a:gd name="connsiteY6" fmla="*/ 96792 h 104955"/>
                  <a:gd name="connsiteX7" fmla="*/ 26059 w 91835"/>
                  <a:gd name="connsiteY7" fmla="*/ 96792 h 104955"/>
                  <a:gd name="connsiteX8" fmla="*/ 26059 w 91835"/>
                  <a:gd name="connsiteY8" fmla="*/ 74189 h 104955"/>
                  <a:gd name="connsiteX9" fmla="*/ 49936 w 91835"/>
                  <a:gd name="connsiteY9" fmla="*/ 74189 h 104955"/>
                  <a:gd name="connsiteX10" fmla="*/ 63554 w 91835"/>
                  <a:gd name="connsiteY10" fmla="*/ 71809 h 104955"/>
                  <a:gd name="connsiteX11" fmla="*/ 74076 w 91835"/>
                  <a:gd name="connsiteY11" fmla="*/ 65266 h 104955"/>
                  <a:gd name="connsiteX12" fmla="*/ 81003 w 91835"/>
                  <a:gd name="connsiteY12" fmla="*/ 55630 h 104955"/>
                  <a:gd name="connsiteX13" fmla="*/ 83391 w 91835"/>
                  <a:gd name="connsiteY13" fmla="*/ 43853 h 104955"/>
                  <a:gd name="connsiteX14" fmla="*/ 70849 w 91835"/>
                  <a:gd name="connsiteY14" fmla="*/ 43853 h 104955"/>
                  <a:gd name="connsiteX15" fmla="*/ 65351 w 91835"/>
                  <a:gd name="connsiteY15" fmla="*/ 57653 h 104955"/>
                  <a:gd name="connsiteX16" fmla="*/ 49936 w 91835"/>
                  <a:gd name="connsiteY16" fmla="*/ 62888 h 104955"/>
                  <a:gd name="connsiteX17" fmla="*/ 26059 w 91835"/>
                  <a:gd name="connsiteY17" fmla="*/ 62888 h 104955"/>
                  <a:gd name="connsiteX18" fmla="*/ 26059 w 91835"/>
                  <a:gd name="connsiteY18" fmla="*/ 24819 h 104955"/>
                  <a:gd name="connsiteX19" fmla="*/ 49936 w 91835"/>
                  <a:gd name="connsiteY19" fmla="*/ 24819 h 104955"/>
                  <a:gd name="connsiteX20" fmla="*/ 65351 w 91835"/>
                  <a:gd name="connsiteY20" fmla="*/ 30054 h 104955"/>
                  <a:gd name="connsiteX21" fmla="*/ 70849 w 91835"/>
                  <a:gd name="connsiteY21" fmla="*/ 43853 h 104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91835" h="104955">
                    <a:moveTo>
                      <a:pt x="83391" y="43853"/>
                    </a:moveTo>
                    <a:cubicBezTo>
                      <a:pt x="83391" y="39690"/>
                      <a:pt x="82551" y="35763"/>
                      <a:pt x="81003" y="32076"/>
                    </a:cubicBezTo>
                    <a:cubicBezTo>
                      <a:pt x="79324" y="28388"/>
                      <a:pt x="77054" y="25176"/>
                      <a:pt x="74076" y="22439"/>
                    </a:cubicBezTo>
                    <a:cubicBezTo>
                      <a:pt x="71085" y="19704"/>
                      <a:pt x="67621" y="17444"/>
                      <a:pt x="63554" y="15897"/>
                    </a:cubicBezTo>
                    <a:cubicBezTo>
                      <a:pt x="59382" y="14350"/>
                      <a:pt x="54843" y="13517"/>
                      <a:pt x="49936" y="13517"/>
                    </a:cubicBezTo>
                    <a:lnTo>
                      <a:pt x="13517" y="13517"/>
                    </a:lnTo>
                    <a:lnTo>
                      <a:pt x="13517" y="96792"/>
                    </a:lnTo>
                    <a:lnTo>
                      <a:pt x="26059" y="96792"/>
                    </a:lnTo>
                    <a:lnTo>
                      <a:pt x="26059" y="74189"/>
                    </a:lnTo>
                    <a:lnTo>
                      <a:pt x="49936" y="74189"/>
                    </a:lnTo>
                    <a:cubicBezTo>
                      <a:pt x="54843" y="74189"/>
                      <a:pt x="59382" y="73356"/>
                      <a:pt x="63554" y="71809"/>
                    </a:cubicBezTo>
                    <a:cubicBezTo>
                      <a:pt x="67621" y="70264"/>
                      <a:pt x="71085" y="68003"/>
                      <a:pt x="74076" y="65266"/>
                    </a:cubicBezTo>
                    <a:cubicBezTo>
                      <a:pt x="77054" y="62531"/>
                      <a:pt x="79324" y="59318"/>
                      <a:pt x="81003" y="55630"/>
                    </a:cubicBezTo>
                    <a:cubicBezTo>
                      <a:pt x="82551" y="51942"/>
                      <a:pt x="83391" y="48017"/>
                      <a:pt x="83391" y="43853"/>
                    </a:cubicBezTo>
                    <a:close/>
                    <a:moveTo>
                      <a:pt x="70849" y="43853"/>
                    </a:moveTo>
                    <a:cubicBezTo>
                      <a:pt x="70849" y="49564"/>
                      <a:pt x="69051" y="54203"/>
                      <a:pt x="65351" y="57653"/>
                    </a:cubicBezTo>
                    <a:cubicBezTo>
                      <a:pt x="61652" y="61102"/>
                      <a:pt x="56509" y="62888"/>
                      <a:pt x="49936" y="62888"/>
                    </a:cubicBezTo>
                    <a:lnTo>
                      <a:pt x="26059" y="62888"/>
                    </a:lnTo>
                    <a:lnTo>
                      <a:pt x="26059" y="24819"/>
                    </a:lnTo>
                    <a:lnTo>
                      <a:pt x="49936" y="24819"/>
                    </a:lnTo>
                    <a:cubicBezTo>
                      <a:pt x="56509" y="24819"/>
                      <a:pt x="61652" y="26604"/>
                      <a:pt x="65351" y="30054"/>
                    </a:cubicBezTo>
                    <a:cubicBezTo>
                      <a:pt x="69051" y="33503"/>
                      <a:pt x="70849" y="38143"/>
                      <a:pt x="70849" y="43853"/>
                    </a:cubicBezTo>
                    <a:close/>
                  </a:path>
                </a:pathLst>
              </a:custGeom>
              <a:grpFill/>
              <a:ln w="130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160" name="Полилиния: фигура 159">
                <a:extLst>
                  <a:ext uri="{FF2B5EF4-FFF2-40B4-BE49-F238E27FC236}">
                    <a16:creationId xmlns:a16="http://schemas.microsoft.com/office/drawing/2014/main" id="{C37DAE0E-B358-45E5-B218-1F1E4EE843F5}"/>
                  </a:ext>
                </a:extLst>
              </p:cNvPr>
              <p:cNvSpPr/>
              <p:nvPr/>
            </p:nvSpPr>
            <p:spPr>
              <a:xfrm>
                <a:off x="2501916" y="518301"/>
                <a:ext cx="104955" cy="104955"/>
              </a:xfrm>
              <a:custGeom>
                <a:avLst/>
                <a:gdLst>
                  <a:gd name="connsiteX0" fmla="*/ 56522 w 104955"/>
                  <a:gd name="connsiteY0" fmla="*/ 67646 h 104955"/>
                  <a:gd name="connsiteX1" fmla="*/ 85778 w 104955"/>
                  <a:gd name="connsiteY1" fmla="*/ 31362 h 104955"/>
                  <a:gd name="connsiteX2" fmla="*/ 86972 w 104955"/>
                  <a:gd name="connsiteY2" fmla="*/ 31362 h 104955"/>
                  <a:gd name="connsiteX3" fmla="*/ 86972 w 104955"/>
                  <a:gd name="connsiteY3" fmla="*/ 96792 h 104955"/>
                  <a:gd name="connsiteX4" fmla="*/ 99514 w 104955"/>
                  <a:gd name="connsiteY4" fmla="*/ 96792 h 104955"/>
                  <a:gd name="connsiteX5" fmla="*/ 99514 w 104955"/>
                  <a:gd name="connsiteY5" fmla="*/ 13517 h 104955"/>
                  <a:gd name="connsiteX6" fmla="*/ 85778 w 104955"/>
                  <a:gd name="connsiteY6" fmla="*/ 13517 h 104955"/>
                  <a:gd name="connsiteX7" fmla="*/ 56522 w 104955"/>
                  <a:gd name="connsiteY7" fmla="*/ 49801 h 104955"/>
                  <a:gd name="connsiteX8" fmla="*/ 27253 w 104955"/>
                  <a:gd name="connsiteY8" fmla="*/ 13517 h 104955"/>
                  <a:gd name="connsiteX9" fmla="*/ 13517 w 104955"/>
                  <a:gd name="connsiteY9" fmla="*/ 13517 h 104955"/>
                  <a:gd name="connsiteX10" fmla="*/ 13517 w 104955"/>
                  <a:gd name="connsiteY10" fmla="*/ 96792 h 104955"/>
                  <a:gd name="connsiteX11" fmla="*/ 26059 w 104955"/>
                  <a:gd name="connsiteY11" fmla="*/ 96792 h 104955"/>
                  <a:gd name="connsiteX12" fmla="*/ 26059 w 104955"/>
                  <a:gd name="connsiteY12" fmla="*/ 31362 h 104955"/>
                  <a:gd name="connsiteX13" fmla="*/ 27253 w 104955"/>
                  <a:gd name="connsiteY13" fmla="*/ 31362 h 104955"/>
                  <a:gd name="connsiteX14" fmla="*/ 56522 w 104955"/>
                  <a:gd name="connsiteY14" fmla="*/ 67646 h 104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04955" h="104955">
                    <a:moveTo>
                      <a:pt x="56522" y="67646"/>
                    </a:moveTo>
                    <a:lnTo>
                      <a:pt x="85778" y="31362"/>
                    </a:lnTo>
                    <a:lnTo>
                      <a:pt x="86972" y="31362"/>
                    </a:lnTo>
                    <a:lnTo>
                      <a:pt x="86972" y="96792"/>
                    </a:lnTo>
                    <a:lnTo>
                      <a:pt x="99514" y="96792"/>
                    </a:lnTo>
                    <a:lnTo>
                      <a:pt x="99514" y="13517"/>
                    </a:lnTo>
                    <a:lnTo>
                      <a:pt x="85778" y="13517"/>
                    </a:lnTo>
                    <a:lnTo>
                      <a:pt x="56522" y="49801"/>
                    </a:lnTo>
                    <a:lnTo>
                      <a:pt x="27253" y="13517"/>
                    </a:lnTo>
                    <a:lnTo>
                      <a:pt x="13517" y="13517"/>
                    </a:lnTo>
                    <a:lnTo>
                      <a:pt x="13517" y="96792"/>
                    </a:lnTo>
                    <a:lnTo>
                      <a:pt x="26059" y="96792"/>
                    </a:lnTo>
                    <a:lnTo>
                      <a:pt x="26059" y="31362"/>
                    </a:lnTo>
                    <a:lnTo>
                      <a:pt x="27253" y="31362"/>
                    </a:lnTo>
                    <a:lnTo>
                      <a:pt x="56522" y="67646"/>
                    </a:lnTo>
                    <a:close/>
                  </a:path>
                </a:pathLst>
              </a:custGeom>
              <a:grpFill/>
              <a:ln w="130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161" name="Полилиния: фигура 160">
                <a:extLst>
                  <a:ext uri="{FF2B5EF4-FFF2-40B4-BE49-F238E27FC236}">
                    <a16:creationId xmlns:a16="http://schemas.microsoft.com/office/drawing/2014/main" id="{E1B34E78-E2F8-449D-B51A-B8E8DEABF4DC}"/>
                  </a:ext>
                </a:extLst>
              </p:cNvPr>
              <p:cNvSpPr/>
              <p:nvPr/>
            </p:nvSpPr>
            <p:spPr>
              <a:xfrm>
                <a:off x="2618416" y="518301"/>
                <a:ext cx="104955" cy="104955"/>
              </a:xfrm>
              <a:custGeom>
                <a:avLst/>
                <a:gdLst>
                  <a:gd name="connsiteX0" fmla="*/ 34062 w 104955"/>
                  <a:gd name="connsiteY0" fmla="*/ 65862 h 104955"/>
                  <a:gd name="connsiteX1" fmla="*/ 43980 w 104955"/>
                  <a:gd name="connsiteY1" fmla="*/ 24819 h 104955"/>
                  <a:gd name="connsiteX2" fmla="*/ 61298 w 104955"/>
                  <a:gd name="connsiteY2" fmla="*/ 24819 h 104955"/>
                  <a:gd name="connsiteX3" fmla="*/ 71085 w 104955"/>
                  <a:gd name="connsiteY3" fmla="*/ 65862 h 104955"/>
                  <a:gd name="connsiteX4" fmla="*/ 34062 w 104955"/>
                  <a:gd name="connsiteY4" fmla="*/ 65862 h 104955"/>
                  <a:gd name="connsiteX5" fmla="*/ 33826 w 104955"/>
                  <a:gd name="connsiteY5" fmla="*/ 13517 h 104955"/>
                  <a:gd name="connsiteX6" fmla="*/ 13517 w 104955"/>
                  <a:gd name="connsiteY6" fmla="*/ 96792 h 104955"/>
                  <a:gd name="connsiteX7" fmla="*/ 26663 w 104955"/>
                  <a:gd name="connsiteY7" fmla="*/ 96792 h 104955"/>
                  <a:gd name="connsiteX8" fmla="*/ 31320 w 104955"/>
                  <a:gd name="connsiteY8" fmla="*/ 77163 h 104955"/>
                  <a:gd name="connsiteX9" fmla="*/ 73840 w 104955"/>
                  <a:gd name="connsiteY9" fmla="*/ 77163 h 104955"/>
                  <a:gd name="connsiteX10" fmla="*/ 78615 w 104955"/>
                  <a:gd name="connsiteY10" fmla="*/ 96792 h 104955"/>
                  <a:gd name="connsiteX11" fmla="*/ 91748 w 104955"/>
                  <a:gd name="connsiteY11" fmla="*/ 96792 h 104955"/>
                  <a:gd name="connsiteX12" fmla="*/ 71452 w 104955"/>
                  <a:gd name="connsiteY12" fmla="*/ 13517 h 104955"/>
                  <a:gd name="connsiteX13" fmla="*/ 33826 w 104955"/>
                  <a:gd name="connsiteY13" fmla="*/ 13517 h 104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04955" h="104955">
                    <a:moveTo>
                      <a:pt x="34062" y="65862"/>
                    </a:moveTo>
                    <a:lnTo>
                      <a:pt x="43980" y="24819"/>
                    </a:lnTo>
                    <a:lnTo>
                      <a:pt x="61298" y="24819"/>
                    </a:lnTo>
                    <a:lnTo>
                      <a:pt x="71085" y="65862"/>
                    </a:lnTo>
                    <a:lnTo>
                      <a:pt x="34062" y="65862"/>
                    </a:lnTo>
                    <a:close/>
                    <a:moveTo>
                      <a:pt x="33826" y="13517"/>
                    </a:moveTo>
                    <a:lnTo>
                      <a:pt x="13517" y="96792"/>
                    </a:lnTo>
                    <a:lnTo>
                      <a:pt x="26663" y="96792"/>
                    </a:lnTo>
                    <a:lnTo>
                      <a:pt x="31320" y="77163"/>
                    </a:lnTo>
                    <a:lnTo>
                      <a:pt x="73840" y="77163"/>
                    </a:lnTo>
                    <a:lnTo>
                      <a:pt x="78615" y="96792"/>
                    </a:lnTo>
                    <a:lnTo>
                      <a:pt x="91748" y="96792"/>
                    </a:lnTo>
                    <a:lnTo>
                      <a:pt x="71452" y="13517"/>
                    </a:lnTo>
                    <a:lnTo>
                      <a:pt x="33826" y="13517"/>
                    </a:lnTo>
                    <a:close/>
                  </a:path>
                </a:pathLst>
              </a:custGeom>
              <a:grpFill/>
              <a:ln w="130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162" name="Полилиния: фигура 161">
                <a:extLst>
                  <a:ext uri="{FF2B5EF4-FFF2-40B4-BE49-F238E27FC236}">
                    <a16:creationId xmlns:a16="http://schemas.microsoft.com/office/drawing/2014/main" id="{1DA7ACDD-2D19-44D4-8D17-E5D08613EE1B}"/>
                  </a:ext>
                </a:extLst>
              </p:cNvPr>
              <p:cNvSpPr/>
              <p:nvPr/>
            </p:nvSpPr>
            <p:spPr>
              <a:xfrm>
                <a:off x="2727150" y="518301"/>
                <a:ext cx="91836" cy="118074"/>
              </a:xfrm>
              <a:custGeom>
                <a:avLst/>
                <a:gdLst>
                  <a:gd name="connsiteX0" fmla="*/ 13517 w 91835"/>
                  <a:gd name="connsiteY0" fmla="*/ 96792 h 118074"/>
                  <a:gd name="connsiteX1" fmla="*/ 75624 w 91835"/>
                  <a:gd name="connsiteY1" fmla="*/ 96792 h 118074"/>
                  <a:gd name="connsiteX2" fmla="*/ 75624 w 91835"/>
                  <a:gd name="connsiteY2" fmla="*/ 111067 h 118074"/>
                  <a:gd name="connsiteX3" fmla="*/ 88166 w 91835"/>
                  <a:gd name="connsiteY3" fmla="*/ 111067 h 118074"/>
                  <a:gd name="connsiteX4" fmla="*/ 88166 w 91835"/>
                  <a:gd name="connsiteY4" fmla="*/ 85490 h 118074"/>
                  <a:gd name="connsiteX5" fmla="*/ 78615 w 91835"/>
                  <a:gd name="connsiteY5" fmla="*/ 85490 h 118074"/>
                  <a:gd name="connsiteX6" fmla="*/ 78615 w 91835"/>
                  <a:gd name="connsiteY6" fmla="*/ 13517 h 118074"/>
                  <a:gd name="connsiteX7" fmla="*/ 66073 w 91835"/>
                  <a:gd name="connsiteY7" fmla="*/ 13517 h 118074"/>
                  <a:gd name="connsiteX8" fmla="*/ 66073 w 91835"/>
                  <a:gd name="connsiteY8" fmla="*/ 85490 h 118074"/>
                  <a:gd name="connsiteX9" fmla="*/ 26059 w 91835"/>
                  <a:gd name="connsiteY9" fmla="*/ 85490 h 118074"/>
                  <a:gd name="connsiteX10" fmla="*/ 26059 w 91835"/>
                  <a:gd name="connsiteY10" fmla="*/ 13517 h 118074"/>
                  <a:gd name="connsiteX11" fmla="*/ 13517 w 91835"/>
                  <a:gd name="connsiteY11" fmla="*/ 13517 h 118074"/>
                  <a:gd name="connsiteX12" fmla="*/ 13517 w 91835"/>
                  <a:gd name="connsiteY12" fmla="*/ 96792 h 1180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1835" h="118074">
                    <a:moveTo>
                      <a:pt x="13517" y="96792"/>
                    </a:moveTo>
                    <a:lnTo>
                      <a:pt x="75624" y="96792"/>
                    </a:lnTo>
                    <a:lnTo>
                      <a:pt x="75624" y="111067"/>
                    </a:lnTo>
                    <a:lnTo>
                      <a:pt x="88166" y="111067"/>
                    </a:lnTo>
                    <a:lnTo>
                      <a:pt x="88166" y="85490"/>
                    </a:lnTo>
                    <a:lnTo>
                      <a:pt x="78615" y="85490"/>
                    </a:lnTo>
                    <a:lnTo>
                      <a:pt x="78615" y="13517"/>
                    </a:lnTo>
                    <a:lnTo>
                      <a:pt x="66073" y="13517"/>
                    </a:lnTo>
                    <a:lnTo>
                      <a:pt x="66073" y="85490"/>
                    </a:lnTo>
                    <a:lnTo>
                      <a:pt x="26059" y="85490"/>
                    </a:lnTo>
                    <a:lnTo>
                      <a:pt x="26059" y="13517"/>
                    </a:lnTo>
                    <a:lnTo>
                      <a:pt x="13517" y="13517"/>
                    </a:lnTo>
                    <a:lnTo>
                      <a:pt x="13517" y="96792"/>
                    </a:lnTo>
                    <a:close/>
                  </a:path>
                </a:pathLst>
              </a:custGeom>
              <a:grpFill/>
              <a:ln w="130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163" name="Полилиния: фигура 162">
                <a:extLst>
                  <a:ext uri="{FF2B5EF4-FFF2-40B4-BE49-F238E27FC236}">
                    <a16:creationId xmlns:a16="http://schemas.microsoft.com/office/drawing/2014/main" id="{E4AC0939-B210-4E0E-AED2-1EF985D760E8}"/>
                  </a:ext>
                </a:extLst>
              </p:cNvPr>
              <p:cNvSpPr/>
              <p:nvPr/>
            </p:nvSpPr>
            <p:spPr>
              <a:xfrm>
                <a:off x="2831068" y="518301"/>
                <a:ext cx="91836" cy="104955"/>
              </a:xfrm>
              <a:custGeom>
                <a:avLst/>
                <a:gdLst>
                  <a:gd name="connsiteX0" fmla="*/ 67871 w 91835"/>
                  <a:gd name="connsiteY0" fmla="*/ 13517 h 104955"/>
                  <a:gd name="connsiteX1" fmla="*/ 27253 w 91835"/>
                  <a:gd name="connsiteY1" fmla="*/ 75973 h 104955"/>
                  <a:gd name="connsiteX2" fmla="*/ 26059 w 91835"/>
                  <a:gd name="connsiteY2" fmla="*/ 75973 h 104955"/>
                  <a:gd name="connsiteX3" fmla="*/ 26059 w 91835"/>
                  <a:gd name="connsiteY3" fmla="*/ 13517 h 104955"/>
                  <a:gd name="connsiteX4" fmla="*/ 13517 w 91835"/>
                  <a:gd name="connsiteY4" fmla="*/ 13517 h 104955"/>
                  <a:gd name="connsiteX5" fmla="*/ 13517 w 91835"/>
                  <a:gd name="connsiteY5" fmla="*/ 96792 h 104955"/>
                  <a:gd name="connsiteX6" fmla="*/ 27253 w 91835"/>
                  <a:gd name="connsiteY6" fmla="*/ 96792 h 104955"/>
                  <a:gd name="connsiteX7" fmla="*/ 67871 w 91835"/>
                  <a:gd name="connsiteY7" fmla="*/ 34336 h 104955"/>
                  <a:gd name="connsiteX8" fmla="*/ 69065 w 91835"/>
                  <a:gd name="connsiteY8" fmla="*/ 34336 h 104955"/>
                  <a:gd name="connsiteX9" fmla="*/ 69065 w 91835"/>
                  <a:gd name="connsiteY9" fmla="*/ 96792 h 104955"/>
                  <a:gd name="connsiteX10" fmla="*/ 81607 w 91835"/>
                  <a:gd name="connsiteY10" fmla="*/ 96792 h 104955"/>
                  <a:gd name="connsiteX11" fmla="*/ 81607 w 91835"/>
                  <a:gd name="connsiteY11" fmla="*/ 13517 h 104955"/>
                  <a:gd name="connsiteX12" fmla="*/ 67871 w 91835"/>
                  <a:gd name="connsiteY12" fmla="*/ 13517 h 104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1835" h="104955">
                    <a:moveTo>
                      <a:pt x="67871" y="13517"/>
                    </a:moveTo>
                    <a:lnTo>
                      <a:pt x="27253" y="75973"/>
                    </a:lnTo>
                    <a:lnTo>
                      <a:pt x="26059" y="75973"/>
                    </a:lnTo>
                    <a:lnTo>
                      <a:pt x="26059" y="13517"/>
                    </a:lnTo>
                    <a:lnTo>
                      <a:pt x="13517" y="13517"/>
                    </a:lnTo>
                    <a:lnTo>
                      <a:pt x="13517" y="96792"/>
                    </a:lnTo>
                    <a:lnTo>
                      <a:pt x="27253" y="96792"/>
                    </a:lnTo>
                    <a:lnTo>
                      <a:pt x="67871" y="34336"/>
                    </a:lnTo>
                    <a:lnTo>
                      <a:pt x="69065" y="34336"/>
                    </a:lnTo>
                    <a:lnTo>
                      <a:pt x="69065" y="96792"/>
                    </a:lnTo>
                    <a:lnTo>
                      <a:pt x="81607" y="96792"/>
                    </a:lnTo>
                    <a:lnTo>
                      <a:pt x="81607" y="13517"/>
                    </a:lnTo>
                    <a:lnTo>
                      <a:pt x="67871" y="13517"/>
                    </a:lnTo>
                    <a:close/>
                  </a:path>
                </a:pathLst>
              </a:custGeom>
              <a:grpFill/>
              <a:ln w="130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164" name="Полилиния: фигура 163">
                <a:extLst>
                  <a:ext uri="{FF2B5EF4-FFF2-40B4-BE49-F238E27FC236}">
                    <a16:creationId xmlns:a16="http://schemas.microsoft.com/office/drawing/2014/main" id="{F37BA3E1-B05A-4E91-A439-66611043F479}"/>
                  </a:ext>
                </a:extLst>
              </p:cNvPr>
              <p:cNvSpPr/>
              <p:nvPr/>
            </p:nvSpPr>
            <p:spPr>
              <a:xfrm>
                <a:off x="2935577" y="518301"/>
                <a:ext cx="91836" cy="104955"/>
              </a:xfrm>
              <a:custGeom>
                <a:avLst/>
                <a:gdLst>
                  <a:gd name="connsiteX0" fmla="*/ 67871 w 91835"/>
                  <a:gd name="connsiteY0" fmla="*/ 13517 h 104955"/>
                  <a:gd name="connsiteX1" fmla="*/ 27253 w 91835"/>
                  <a:gd name="connsiteY1" fmla="*/ 75973 h 104955"/>
                  <a:gd name="connsiteX2" fmla="*/ 26059 w 91835"/>
                  <a:gd name="connsiteY2" fmla="*/ 75973 h 104955"/>
                  <a:gd name="connsiteX3" fmla="*/ 26059 w 91835"/>
                  <a:gd name="connsiteY3" fmla="*/ 13517 h 104955"/>
                  <a:gd name="connsiteX4" fmla="*/ 13517 w 91835"/>
                  <a:gd name="connsiteY4" fmla="*/ 13517 h 104955"/>
                  <a:gd name="connsiteX5" fmla="*/ 13517 w 91835"/>
                  <a:gd name="connsiteY5" fmla="*/ 96792 h 104955"/>
                  <a:gd name="connsiteX6" fmla="*/ 27253 w 91835"/>
                  <a:gd name="connsiteY6" fmla="*/ 96792 h 104955"/>
                  <a:gd name="connsiteX7" fmla="*/ 67871 w 91835"/>
                  <a:gd name="connsiteY7" fmla="*/ 34336 h 104955"/>
                  <a:gd name="connsiteX8" fmla="*/ 69065 w 91835"/>
                  <a:gd name="connsiteY8" fmla="*/ 34336 h 104955"/>
                  <a:gd name="connsiteX9" fmla="*/ 69065 w 91835"/>
                  <a:gd name="connsiteY9" fmla="*/ 96792 h 104955"/>
                  <a:gd name="connsiteX10" fmla="*/ 81607 w 91835"/>
                  <a:gd name="connsiteY10" fmla="*/ 96792 h 104955"/>
                  <a:gd name="connsiteX11" fmla="*/ 81607 w 91835"/>
                  <a:gd name="connsiteY11" fmla="*/ 13517 h 104955"/>
                  <a:gd name="connsiteX12" fmla="*/ 67871 w 91835"/>
                  <a:gd name="connsiteY12" fmla="*/ 13517 h 104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1835" h="104955">
                    <a:moveTo>
                      <a:pt x="67871" y="13517"/>
                    </a:moveTo>
                    <a:lnTo>
                      <a:pt x="27253" y="75973"/>
                    </a:lnTo>
                    <a:lnTo>
                      <a:pt x="26059" y="75973"/>
                    </a:lnTo>
                    <a:lnTo>
                      <a:pt x="26059" y="13517"/>
                    </a:lnTo>
                    <a:lnTo>
                      <a:pt x="13517" y="13517"/>
                    </a:lnTo>
                    <a:lnTo>
                      <a:pt x="13517" y="96792"/>
                    </a:lnTo>
                    <a:lnTo>
                      <a:pt x="27253" y="96792"/>
                    </a:lnTo>
                    <a:lnTo>
                      <a:pt x="67871" y="34336"/>
                    </a:lnTo>
                    <a:lnTo>
                      <a:pt x="69065" y="34336"/>
                    </a:lnTo>
                    <a:lnTo>
                      <a:pt x="69065" y="96792"/>
                    </a:lnTo>
                    <a:lnTo>
                      <a:pt x="81607" y="96792"/>
                    </a:lnTo>
                    <a:lnTo>
                      <a:pt x="81607" y="13517"/>
                    </a:lnTo>
                    <a:lnTo>
                      <a:pt x="67871" y="13517"/>
                    </a:lnTo>
                    <a:close/>
                  </a:path>
                </a:pathLst>
              </a:custGeom>
              <a:grpFill/>
              <a:ln w="130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</p:grpSp>
        <p:sp>
          <p:nvSpPr>
            <p:cNvPr id="122" name="Полилиния: фигура 121">
              <a:extLst>
                <a:ext uri="{FF2B5EF4-FFF2-40B4-BE49-F238E27FC236}">
                  <a16:creationId xmlns:a16="http://schemas.microsoft.com/office/drawing/2014/main" id="{7253831F-3915-42CF-85F4-E7197C9D76AF}"/>
                </a:ext>
              </a:extLst>
            </p:cNvPr>
            <p:cNvSpPr/>
            <p:nvPr/>
          </p:nvSpPr>
          <p:spPr>
            <a:xfrm>
              <a:off x="122130" y="196115"/>
              <a:ext cx="1167625" cy="590372"/>
            </a:xfrm>
            <a:custGeom>
              <a:avLst/>
              <a:gdLst>
                <a:gd name="connsiteX0" fmla="*/ 551090 w 1167625"/>
                <a:gd name="connsiteY0" fmla="*/ 133875 h 590372"/>
                <a:gd name="connsiteX1" fmla="*/ 529578 w 1167625"/>
                <a:gd name="connsiteY1" fmla="*/ 137601 h 590372"/>
                <a:gd name="connsiteX2" fmla="*/ 522468 w 1167625"/>
                <a:gd name="connsiteY2" fmla="*/ 148668 h 590372"/>
                <a:gd name="connsiteX3" fmla="*/ 522468 w 1167625"/>
                <a:gd name="connsiteY3" fmla="*/ 356426 h 590372"/>
                <a:gd name="connsiteX4" fmla="*/ 520817 w 1167625"/>
                <a:gd name="connsiteY4" fmla="*/ 358078 h 590372"/>
                <a:gd name="connsiteX5" fmla="*/ 520817 w 1167625"/>
                <a:gd name="connsiteY5" fmla="*/ 358078 h 590372"/>
                <a:gd name="connsiteX6" fmla="*/ 519166 w 1167625"/>
                <a:gd name="connsiteY6" fmla="*/ 356426 h 590372"/>
                <a:gd name="connsiteX7" fmla="*/ 519166 w 1167625"/>
                <a:gd name="connsiteY7" fmla="*/ 232225 h 590372"/>
                <a:gd name="connsiteX8" fmla="*/ 516964 w 1167625"/>
                <a:gd name="connsiteY8" fmla="*/ 230198 h 590372"/>
                <a:gd name="connsiteX9" fmla="*/ 515466 w 1167625"/>
                <a:gd name="connsiteY9" fmla="*/ 230355 h 590372"/>
                <a:gd name="connsiteX10" fmla="*/ 514763 w 1167625"/>
                <a:gd name="connsiteY10" fmla="*/ 229677 h 590372"/>
                <a:gd name="connsiteX11" fmla="*/ 514763 w 1167625"/>
                <a:gd name="connsiteY11" fmla="*/ 229677 h 590372"/>
                <a:gd name="connsiteX12" fmla="*/ 513999 w 1167625"/>
                <a:gd name="connsiteY12" fmla="*/ 228979 h 590372"/>
                <a:gd name="connsiteX13" fmla="*/ 489787 w 1167625"/>
                <a:gd name="connsiteY13" fmla="*/ 237734 h 590372"/>
                <a:gd name="connsiteX14" fmla="*/ 487388 w 1167625"/>
                <a:gd name="connsiteY14" fmla="*/ 241970 h 590372"/>
                <a:gd name="connsiteX15" fmla="*/ 486507 w 1167625"/>
                <a:gd name="connsiteY15" fmla="*/ 246159 h 590372"/>
                <a:gd name="connsiteX16" fmla="*/ 486507 w 1167625"/>
                <a:gd name="connsiteY16" fmla="*/ 362113 h 590372"/>
                <a:gd name="connsiteX17" fmla="*/ 483205 w 1167625"/>
                <a:gd name="connsiteY17" fmla="*/ 365417 h 590372"/>
                <a:gd name="connsiteX18" fmla="*/ 481737 w 1167625"/>
                <a:gd name="connsiteY18" fmla="*/ 365417 h 590372"/>
                <a:gd name="connsiteX19" fmla="*/ 479903 w 1167625"/>
                <a:gd name="connsiteY19" fmla="*/ 367251 h 590372"/>
                <a:gd name="connsiteX20" fmla="*/ 479903 w 1167625"/>
                <a:gd name="connsiteY20" fmla="*/ 367251 h 590372"/>
                <a:gd name="connsiteX21" fmla="*/ 478068 w 1167625"/>
                <a:gd name="connsiteY21" fmla="*/ 369085 h 590372"/>
                <a:gd name="connsiteX22" fmla="*/ 476600 w 1167625"/>
                <a:gd name="connsiteY22" fmla="*/ 369085 h 590372"/>
                <a:gd name="connsiteX23" fmla="*/ 473298 w 1167625"/>
                <a:gd name="connsiteY23" fmla="*/ 372389 h 590372"/>
                <a:gd name="connsiteX24" fmla="*/ 473298 w 1167625"/>
                <a:gd name="connsiteY24" fmla="*/ 388717 h 590372"/>
                <a:gd name="connsiteX25" fmla="*/ 472013 w 1167625"/>
                <a:gd name="connsiteY25" fmla="*/ 390001 h 590372"/>
                <a:gd name="connsiteX26" fmla="*/ 472013 w 1167625"/>
                <a:gd name="connsiteY26" fmla="*/ 390001 h 590372"/>
                <a:gd name="connsiteX27" fmla="*/ 470729 w 1167625"/>
                <a:gd name="connsiteY27" fmla="*/ 391286 h 590372"/>
                <a:gd name="connsiteX28" fmla="*/ 470729 w 1167625"/>
                <a:gd name="connsiteY28" fmla="*/ 395689 h 590372"/>
                <a:gd name="connsiteX29" fmla="*/ 470179 w 1167625"/>
                <a:gd name="connsiteY29" fmla="*/ 396240 h 590372"/>
                <a:gd name="connsiteX30" fmla="*/ 470179 w 1167625"/>
                <a:gd name="connsiteY30" fmla="*/ 396240 h 590372"/>
                <a:gd name="connsiteX31" fmla="*/ 469628 w 1167625"/>
                <a:gd name="connsiteY31" fmla="*/ 396791 h 590372"/>
                <a:gd name="connsiteX32" fmla="*/ 469628 w 1167625"/>
                <a:gd name="connsiteY32" fmla="*/ 412935 h 590372"/>
                <a:gd name="connsiteX33" fmla="*/ 466510 w 1167625"/>
                <a:gd name="connsiteY33" fmla="*/ 416055 h 590372"/>
                <a:gd name="connsiteX34" fmla="*/ 466510 w 1167625"/>
                <a:gd name="connsiteY34" fmla="*/ 416055 h 590372"/>
                <a:gd name="connsiteX35" fmla="*/ 463390 w 1167625"/>
                <a:gd name="connsiteY35" fmla="*/ 412935 h 590372"/>
                <a:gd name="connsiteX36" fmla="*/ 463390 w 1167625"/>
                <a:gd name="connsiteY36" fmla="*/ 370767 h 590372"/>
                <a:gd name="connsiteX37" fmla="*/ 463207 w 1167625"/>
                <a:gd name="connsiteY37" fmla="*/ 369636 h 590372"/>
                <a:gd name="connsiteX38" fmla="*/ 463185 w 1167625"/>
                <a:gd name="connsiteY38" fmla="*/ 369572 h 590372"/>
                <a:gd name="connsiteX39" fmla="*/ 463024 w 1167625"/>
                <a:gd name="connsiteY39" fmla="*/ 368573 h 590372"/>
                <a:gd name="connsiteX40" fmla="*/ 463024 w 1167625"/>
                <a:gd name="connsiteY40" fmla="*/ 365984 h 590372"/>
                <a:gd name="connsiteX41" fmla="*/ 462456 w 1167625"/>
                <a:gd name="connsiteY41" fmla="*/ 365417 h 590372"/>
                <a:gd name="connsiteX42" fmla="*/ 462456 w 1167625"/>
                <a:gd name="connsiteY42" fmla="*/ 365417 h 590372"/>
                <a:gd name="connsiteX43" fmla="*/ 461889 w 1167625"/>
                <a:gd name="connsiteY43" fmla="*/ 364884 h 590372"/>
                <a:gd name="connsiteX44" fmla="*/ 461556 w 1167625"/>
                <a:gd name="connsiteY44" fmla="*/ 359545 h 590372"/>
                <a:gd name="connsiteX45" fmla="*/ 461305 w 1167625"/>
                <a:gd name="connsiteY45" fmla="*/ 356536 h 590372"/>
                <a:gd name="connsiteX46" fmla="*/ 461923 w 1167625"/>
                <a:gd name="connsiteY46" fmla="*/ 354041 h 590372"/>
                <a:gd name="connsiteX47" fmla="*/ 461923 w 1167625"/>
                <a:gd name="connsiteY47" fmla="*/ 354041 h 590372"/>
                <a:gd name="connsiteX48" fmla="*/ 461600 w 1167625"/>
                <a:gd name="connsiteY48" fmla="*/ 353263 h 590372"/>
                <a:gd name="connsiteX49" fmla="*/ 460822 w 1167625"/>
                <a:gd name="connsiteY49" fmla="*/ 352940 h 590372"/>
                <a:gd name="connsiteX50" fmla="*/ 460043 w 1167625"/>
                <a:gd name="connsiteY50" fmla="*/ 353263 h 590372"/>
                <a:gd name="connsiteX51" fmla="*/ 459720 w 1167625"/>
                <a:gd name="connsiteY51" fmla="*/ 354041 h 590372"/>
                <a:gd name="connsiteX52" fmla="*/ 459720 w 1167625"/>
                <a:gd name="connsiteY52" fmla="*/ 354041 h 590372"/>
                <a:gd name="connsiteX53" fmla="*/ 460342 w 1167625"/>
                <a:gd name="connsiteY53" fmla="*/ 356491 h 590372"/>
                <a:gd name="connsiteX54" fmla="*/ 460088 w 1167625"/>
                <a:gd name="connsiteY54" fmla="*/ 359545 h 590372"/>
                <a:gd name="connsiteX55" fmla="*/ 459754 w 1167625"/>
                <a:gd name="connsiteY55" fmla="*/ 364884 h 590372"/>
                <a:gd name="connsiteX56" fmla="*/ 459188 w 1167625"/>
                <a:gd name="connsiteY56" fmla="*/ 365417 h 590372"/>
                <a:gd name="connsiteX57" fmla="*/ 459188 w 1167625"/>
                <a:gd name="connsiteY57" fmla="*/ 365417 h 590372"/>
                <a:gd name="connsiteX58" fmla="*/ 458620 w 1167625"/>
                <a:gd name="connsiteY58" fmla="*/ 365984 h 590372"/>
                <a:gd name="connsiteX59" fmla="*/ 458620 w 1167625"/>
                <a:gd name="connsiteY59" fmla="*/ 366150 h 590372"/>
                <a:gd name="connsiteX60" fmla="*/ 457886 w 1167625"/>
                <a:gd name="connsiteY60" fmla="*/ 366884 h 590372"/>
                <a:gd name="connsiteX61" fmla="*/ 455735 w 1167625"/>
                <a:gd name="connsiteY61" fmla="*/ 366884 h 590372"/>
                <a:gd name="connsiteX62" fmla="*/ 454584 w 1167625"/>
                <a:gd name="connsiteY62" fmla="*/ 365733 h 590372"/>
                <a:gd name="connsiteX63" fmla="*/ 454584 w 1167625"/>
                <a:gd name="connsiteY63" fmla="*/ 365733 h 590372"/>
                <a:gd name="connsiteX64" fmla="*/ 453983 w 1167625"/>
                <a:gd name="connsiteY64" fmla="*/ 364722 h 590372"/>
                <a:gd name="connsiteX65" fmla="*/ 451216 w 1167625"/>
                <a:gd name="connsiteY65" fmla="*/ 363213 h 590372"/>
                <a:gd name="connsiteX66" fmla="*/ 449785 w 1167625"/>
                <a:gd name="connsiteY66" fmla="*/ 362848 h 590372"/>
                <a:gd name="connsiteX67" fmla="*/ 449785 w 1167625"/>
                <a:gd name="connsiteY67" fmla="*/ 362848 h 590372"/>
                <a:gd name="connsiteX68" fmla="*/ 448448 w 1167625"/>
                <a:gd name="connsiteY68" fmla="*/ 363163 h 590372"/>
                <a:gd name="connsiteX69" fmla="*/ 445303 w 1167625"/>
                <a:gd name="connsiteY69" fmla="*/ 364736 h 590372"/>
                <a:gd name="connsiteX70" fmla="*/ 444676 w 1167625"/>
                <a:gd name="connsiteY70" fmla="*/ 365750 h 590372"/>
                <a:gd name="connsiteX71" fmla="*/ 444676 w 1167625"/>
                <a:gd name="connsiteY71" fmla="*/ 365750 h 590372"/>
                <a:gd name="connsiteX72" fmla="*/ 443543 w 1167625"/>
                <a:gd name="connsiteY72" fmla="*/ 366884 h 590372"/>
                <a:gd name="connsiteX73" fmla="*/ 441374 w 1167625"/>
                <a:gd name="connsiteY73" fmla="*/ 366884 h 590372"/>
                <a:gd name="connsiteX74" fmla="*/ 440639 w 1167625"/>
                <a:gd name="connsiteY74" fmla="*/ 366150 h 590372"/>
                <a:gd name="connsiteX75" fmla="*/ 440639 w 1167625"/>
                <a:gd name="connsiteY75" fmla="*/ 365984 h 590372"/>
                <a:gd name="connsiteX76" fmla="*/ 440073 w 1167625"/>
                <a:gd name="connsiteY76" fmla="*/ 365417 h 590372"/>
                <a:gd name="connsiteX77" fmla="*/ 440073 w 1167625"/>
                <a:gd name="connsiteY77" fmla="*/ 365417 h 590372"/>
                <a:gd name="connsiteX78" fmla="*/ 439506 w 1167625"/>
                <a:gd name="connsiteY78" fmla="*/ 364884 h 590372"/>
                <a:gd name="connsiteX79" fmla="*/ 439171 w 1167625"/>
                <a:gd name="connsiteY79" fmla="*/ 359545 h 590372"/>
                <a:gd name="connsiteX80" fmla="*/ 438921 w 1167625"/>
                <a:gd name="connsiteY80" fmla="*/ 356536 h 590372"/>
                <a:gd name="connsiteX81" fmla="*/ 439539 w 1167625"/>
                <a:gd name="connsiteY81" fmla="*/ 354041 h 590372"/>
                <a:gd name="connsiteX82" fmla="*/ 439539 w 1167625"/>
                <a:gd name="connsiteY82" fmla="*/ 354041 h 590372"/>
                <a:gd name="connsiteX83" fmla="*/ 439216 w 1167625"/>
                <a:gd name="connsiteY83" fmla="*/ 353263 h 590372"/>
                <a:gd name="connsiteX84" fmla="*/ 438438 w 1167625"/>
                <a:gd name="connsiteY84" fmla="*/ 352940 h 590372"/>
                <a:gd name="connsiteX85" fmla="*/ 437660 w 1167625"/>
                <a:gd name="connsiteY85" fmla="*/ 353263 h 590372"/>
                <a:gd name="connsiteX86" fmla="*/ 437337 w 1167625"/>
                <a:gd name="connsiteY86" fmla="*/ 354041 h 590372"/>
                <a:gd name="connsiteX87" fmla="*/ 437337 w 1167625"/>
                <a:gd name="connsiteY87" fmla="*/ 354041 h 590372"/>
                <a:gd name="connsiteX88" fmla="*/ 437959 w 1167625"/>
                <a:gd name="connsiteY88" fmla="*/ 356491 h 590372"/>
                <a:gd name="connsiteX89" fmla="*/ 437705 w 1167625"/>
                <a:gd name="connsiteY89" fmla="*/ 359545 h 590372"/>
                <a:gd name="connsiteX90" fmla="*/ 437349 w 1167625"/>
                <a:gd name="connsiteY90" fmla="*/ 365228 h 590372"/>
                <a:gd name="connsiteX91" fmla="*/ 437526 w 1167625"/>
                <a:gd name="connsiteY91" fmla="*/ 365417 h 590372"/>
                <a:gd name="connsiteX92" fmla="*/ 437526 w 1167625"/>
                <a:gd name="connsiteY92" fmla="*/ 365417 h 590372"/>
                <a:gd name="connsiteX93" fmla="*/ 437705 w 1167625"/>
                <a:gd name="connsiteY93" fmla="*/ 365594 h 590372"/>
                <a:gd name="connsiteX94" fmla="*/ 437705 w 1167625"/>
                <a:gd name="connsiteY94" fmla="*/ 368573 h 590372"/>
                <a:gd name="connsiteX95" fmla="*/ 437542 w 1167625"/>
                <a:gd name="connsiteY95" fmla="*/ 369572 h 590372"/>
                <a:gd name="connsiteX96" fmla="*/ 437521 w 1167625"/>
                <a:gd name="connsiteY96" fmla="*/ 369636 h 590372"/>
                <a:gd name="connsiteX97" fmla="*/ 437337 w 1167625"/>
                <a:gd name="connsiteY97" fmla="*/ 370767 h 590372"/>
                <a:gd name="connsiteX98" fmla="*/ 437337 w 1167625"/>
                <a:gd name="connsiteY98" fmla="*/ 385966 h 590372"/>
                <a:gd name="connsiteX99" fmla="*/ 434401 w 1167625"/>
                <a:gd name="connsiteY99" fmla="*/ 388901 h 590372"/>
                <a:gd name="connsiteX100" fmla="*/ 434401 w 1167625"/>
                <a:gd name="connsiteY100" fmla="*/ 388901 h 590372"/>
                <a:gd name="connsiteX101" fmla="*/ 431466 w 1167625"/>
                <a:gd name="connsiteY101" fmla="*/ 385966 h 590372"/>
                <a:gd name="connsiteX102" fmla="*/ 431466 w 1167625"/>
                <a:gd name="connsiteY102" fmla="*/ 341381 h 590372"/>
                <a:gd name="connsiteX103" fmla="*/ 431650 w 1167625"/>
                <a:gd name="connsiteY103" fmla="*/ 341199 h 590372"/>
                <a:gd name="connsiteX104" fmla="*/ 431650 w 1167625"/>
                <a:gd name="connsiteY104" fmla="*/ 341199 h 590372"/>
                <a:gd name="connsiteX105" fmla="*/ 431832 w 1167625"/>
                <a:gd name="connsiteY105" fmla="*/ 341015 h 590372"/>
                <a:gd name="connsiteX106" fmla="*/ 431832 w 1167625"/>
                <a:gd name="connsiteY106" fmla="*/ 335362 h 590372"/>
                <a:gd name="connsiteX107" fmla="*/ 431065 w 1167625"/>
                <a:gd name="connsiteY107" fmla="*/ 334593 h 590372"/>
                <a:gd name="connsiteX108" fmla="*/ 431065 w 1167625"/>
                <a:gd name="connsiteY108" fmla="*/ 334593 h 590372"/>
                <a:gd name="connsiteX109" fmla="*/ 430299 w 1167625"/>
                <a:gd name="connsiteY109" fmla="*/ 333898 h 590372"/>
                <a:gd name="connsiteX110" fmla="*/ 429631 w 1167625"/>
                <a:gd name="connsiteY110" fmla="*/ 326887 h 590372"/>
                <a:gd name="connsiteX111" fmla="*/ 429391 w 1167625"/>
                <a:gd name="connsiteY111" fmla="*/ 323281 h 590372"/>
                <a:gd name="connsiteX112" fmla="*/ 430366 w 1167625"/>
                <a:gd name="connsiteY112" fmla="*/ 319915 h 590372"/>
                <a:gd name="connsiteX113" fmla="*/ 430366 w 1167625"/>
                <a:gd name="connsiteY113" fmla="*/ 319915 h 590372"/>
                <a:gd name="connsiteX114" fmla="*/ 429935 w 1167625"/>
                <a:gd name="connsiteY114" fmla="*/ 318877 h 590372"/>
                <a:gd name="connsiteX115" fmla="*/ 428898 w 1167625"/>
                <a:gd name="connsiteY115" fmla="*/ 318447 h 590372"/>
                <a:gd name="connsiteX116" fmla="*/ 427860 w 1167625"/>
                <a:gd name="connsiteY116" fmla="*/ 318877 h 590372"/>
                <a:gd name="connsiteX117" fmla="*/ 427430 w 1167625"/>
                <a:gd name="connsiteY117" fmla="*/ 319915 h 590372"/>
                <a:gd name="connsiteX118" fmla="*/ 427430 w 1167625"/>
                <a:gd name="connsiteY118" fmla="*/ 319915 h 590372"/>
                <a:gd name="connsiteX119" fmla="*/ 428400 w 1167625"/>
                <a:gd name="connsiteY119" fmla="*/ 323338 h 590372"/>
                <a:gd name="connsiteX120" fmla="*/ 428164 w 1167625"/>
                <a:gd name="connsiteY120" fmla="*/ 326887 h 590372"/>
                <a:gd name="connsiteX121" fmla="*/ 427496 w 1167625"/>
                <a:gd name="connsiteY121" fmla="*/ 333898 h 590372"/>
                <a:gd name="connsiteX122" fmla="*/ 426730 w 1167625"/>
                <a:gd name="connsiteY122" fmla="*/ 334593 h 590372"/>
                <a:gd name="connsiteX123" fmla="*/ 426730 w 1167625"/>
                <a:gd name="connsiteY123" fmla="*/ 334593 h 590372"/>
                <a:gd name="connsiteX124" fmla="*/ 425962 w 1167625"/>
                <a:gd name="connsiteY124" fmla="*/ 335362 h 590372"/>
                <a:gd name="connsiteX125" fmla="*/ 425962 w 1167625"/>
                <a:gd name="connsiteY125" fmla="*/ 336978 h 590372"/>
                <a:gd name="connsiteX126" fmla="*/ 423576 w 1167625"/>
                <a:gd name="connsiteY126" fmla="*/ 339363 h 590372"/>
                <a:gd name="connsiteX127" fmla="*/ 422292 w 1167625"/>
                <a:gd name="connsiteY127" fmla="*/ 339363 h 590372"/>
                <a:gd name="connsiteX128" fmla="*/ 420091 w 1167625"/>
                <a:gd name="connsiteY128" fmla="*/ 337162 h 590372"/>
                <a:gd name="connsiteX129" fmla="*/ 420091 w 1167625"/>
                <a:gd name="connsiteY129" fmla="*/ 336794 h 590372"/>
                <a:gd name="connsiteX130" fmla="*/ 418257 w 1167625"/>
                <a:gd name="connsiteY130" fmla="*/ 334960 h 590372"/>
                <a:gd name="connsiteX131" fmla="*/ 418257 w 1167625"/>
                <a:gd name="connsiteY131" fmla="*/ 334960 h 590372"/>
                <a:gd name="connsiteX132" fmla="*/ 416421 w 1167625"/>
                <a:gd name="connsiteY132" fmla="*/ 333125 h 590372"/>
                <a:gd name="connsiteX133" fmla="*/ 416421 w 1167625"/>
                <a:gd name="connsiteY133" fmla="*/ 298830 h 590372"/>
                <a:gd name="connsiteX134" fmla="*/ 416224 w 1167625"/>
                <a:gd name="connsiteY134" fmla="*/ 298633 h 590372"/>
                <a:gd name="connsiteX135" fmla="*/ 416224 w 1167625"/>
                <a:gd name="connsiteY135" fmla="*/ 298633 h 590372"/>
                <a:gd name="connsiteX136" fmla="*/ 416030 w 1167625"/>
                <a:gd name="connsiteY136" fmla="*/ 298463 h 590372"/>
                <a:gd name="connsiteX137" fmla="*/ 415715 w 1167625"/>
                <a:gd name="connsiteY137" fmla="*/ 296258 h 590372"/>
                <a:gd name="connsiteX138" fmla="*/ 415688 w 1167625"/>
                <a:gd name="connsiteY138" fmla="*/ 295867 h 590372"/>
                <a:gd name="connsiteX139" fmla="*/ 415688 w 1167625"/>
                <a:gd name="connsiteY139" fmla="*/ 294488 h 590372"/>
                <a:gd name="connsiteX140" fmla="*/ 415871 w 1167625"/>
                <a:gd name="connsiteY140" fmla="*/ 294046 h 590372"/>
                <a:gd name="connsiteX141" fmla="*/ 415871 w 1167625"/>
                <a:gd name="connsiteY141" fmla="*/ 294046 h 590372"/>
                <a:gd name="connsiteX142" fmla="*/ 415967 w 1167625"/>
                <a:gd name="connsiteY142" fmla="*/ 293624 h 590372"/>
                <a:gd name="connsiteX143" fmla="*/ 415947 w 1167625"/>
                <a:gd name="connsiteY143" fmla="*/ 293603 h 590372"/>
                <a:gd name="connsiteX144" fmla="*/ 415926 w 1167625"/>
                <a:gd name="connsiteY144" fmla="*/ 293583 h 590372"/>
                <a:gd name="connsiteX145" fmla="*/ 415504 w 1167625"/>
                <a:gd name="connsiteY145" fmla="*/ 293679 h 590372"/>
                <a:gd name="connsiteX146" fmla="*/ 415458 w 1167625"/>
                <a:gd name="connsiteY146" fmla="*/ 293725 h 590372"/>
                <a:gd name="connsiteX147" fmla="*/ 415330 w 1167625"/>
                <a:gd name="connsiteY147" fmla="*/ 294100 h 590372"/>
                <a:gd name="connsiteX148" fmla="*/ 415330 w 1167625"/>
                <a:gd name="connsiteY148" fmla="*/ 294100 h 590372"/>
                <a:gd name="connsiteX149" fmla="*/ 415688 w 1167625"/>
                <a:gd name="connsiteY149" fmla="*/ 294697 h 590372"/>
                <a:gd name="connsiteX150" fmla="*/ 415688 w 1167625"/>
                <a:gd name="connsiteY150" fmla="*/ 295942 h 590372"/>
                <a:gd name="connsiteX151" fmla="*/ 415671 w 1167625"/>
                <a:gd name="connsiteY151" fmla="*/ 296185 h 590372"/>
                <a:gd name="connsiteX152" fmla="*/ 415345 w 1167625"/>
                <a:gd name="connsiteY152" fmla="*/ 298463 h 590372"/>
                <a:gd name="connsiteX153" fmla="*/ 415150 w 1167625"/>
                <a:gd name="connsiteY153" fmla="*/ 298633 h 590372"/>
                <a:gd name="connsiteX154" fmla="*/ 415150 w 1167625"/>
                <a:gd name="connsiteY154" fmla="*/ 298633 h 590372"/>
                <a:gd name="connsiteX155" fmla="*/ 414954 w 1167625"/>
                <a:gd name="connsiteY155" fmla="*/ 298830 h 590372"/>
                <a:gd name="connsiteX156" fmla="*/ 414954 w 1167625"/>
                <a:gd name="connsiteY156" fmla="*/ 299550 h 590372"/>
                <a:gd name="connsiteX157" fmla="*/ 414403 w 1167625"/>
                <a:gd name="connsiteY157" fmla="*/ 300101 h 590372"/>
                <a:gd name="connsiteX158" fmla="*/ 414403 w 1167625"/>
                <a:gd name="connsiteY158" fmla="*/ 300101 h 590372"/>
                <a:gd name="connsiteX159" fmla="*/ 413852 w 1167625"/>
                <a:gd name="connsiteY159" fmla="*/ 299550 h 590372"/>
                <a:gd name="connsiteX160" fmla="*/ 413852 w 1167625"/>
                <a:gd name="connsiteY160" fmla="*/ 299366 h 590372"/>
                <a:gd name="connsiteX161" fmla="*/ 413119 w 1167625"/>
                <a:gd name="connsiteY161" fmla="*/ 298633 h 590372"/>
                <a:gd name="connsiteX162" fmla="*/ 412568 w 1167625"/>
                <a:gd name="connsiteY162" fmla="*/ 298633 h 590372"/>
                <a:gd name="connsiteX163" fmla="*/ 412018 w 1167625"/>
                <a:gd name="connsiteY163" fmla="*/ 298082 h 590372"/>
                <a:gd name="connsiteX164" fmla="*/ 412018 w 1167625"/>
                <a:gd name="connsiteY164" fmla="*/ 298082 h 590372"/>
                <a:gd name="connsiteX165" fmla="*/ 411467 w 1167625"/>
                <a:gd name="connsiteY165" fmla="*/ 297532 h 590372"/>
                <a:gd name="connsiteX166" fmla="*/ 410719 w 1167625"/>
                <a:gd name="connsiteY166" fmla="*/ 297532 h 590372"/>
                <a:gd name="connsiteX167" fmla="*/ 409713 w 1167625"/>
                <a:gd name="connsiteY167" fmla="*/ 296296 h 590372"/>
                <a:gd name="connsiteX168" fmla="*/ 409713 w 1167625"/>
                <a:gd name="connsiteY168" fmla="*/ 296296 h 590372"/>
                <a:gd name="connsiteX169" fmla="*/ 409822 w 1167625"/>
                <a:gd name="connsiteY169" fmla="*/ 295811 h 590372"/>
                <a:gd name="connsiteX170" fmla="*/ 409199 w 1167625"/>
                <a:gd name="connsiteY170" fmla="*/ 293162 h 590372"/>
                <a:gd name="connsiteX171" fmla="*/ 407751 w 1167625"/>
                <a:gd name="connsiteY171" fmla="*/ 291312 h 590372"/>
                <a:gd name="connsiteX172" fmla="*/ 407248 w 1167625"/>
                <a:gd name="connsiteY172" fmla="*/ 290293 h 590372"/>
                <a:gd name="connsiteX173" fmla="*/ 407248 w 1167625"/>
                <a:gd name="connsiteY173" fmla="*/ 289655 h 590372"/>
                <a:gd name="connsiteX174" fmla="*/ 406684 w 1167625"/>
                <a:gd name="connsiteY174" fmla="*/ 289092 h 590372"/>
                <a:gd name="connsiteX175" fmla="*/ 406684 w 1167625"/>
                <a:gd name="connsiteY175" fmla="*/ 289092 h 590372"/>
                <a:gd name="connsiteX176" fmla="*/ 406121 w 1167625"/>
                <a:gd name="connsiteY176" fmla="*/ 288556 h 590372"/>
                <a:gd name="connsiteX177" fmla="*/ 405047 w 1167625"/>
                <a:gd name="connsiteY177" fmla="*/ 265975 h 590372"/>
                <a:gd name="connsiteX178" fmla="*/ 404334 w 1167625"/>
                <a:gd name="connsiteY178" fmla="*/ 254225 h 590372"/>
                <a:gd name="connsiteX179" fmla="*/ 404635 w 1167625"/>
                <a:gd name="connsiteY179" fmla="*/ 254027 h 590372"/>
                <a:gd name="connsiteX180" fmla="*/ 404699 w 1167625"/>
                <a:gd name="connsiteY180" fmla="*/ 254058 h 590372"/>
                <a:gd name="connsiteX181" fmla="*/ 404926 w 1167625"/>
                <a:gd name="connsiteY181" fmla="*/ 253745 h 590372"/>
                <a:gd name="connsiteX182" fmla="*/ 404926 w 1167625"/>
                <a:gd name="connsiteY182" fmla="*/ 253745 h 590372"/>
                <a:gd name="connsiteX183" fmla="*/ 405011 w 1167625"/>
                <a:gd name="connsiteY183" fmla="*/ 253396 h 590372"/>
                <a:gd name="connsiteX184" fmla="*/ 406423 w 1167625"/>
                <a:gd name="connsiteY184" fmla="*/ 252275 h 590372"/>
                <a:gd name="connsiteX185" fmla="*/ 406713 w 1167625"/>
                <a:gd name="connsiteY185" fmla="*/ 251722 h 590372"/>
                <a:gd name="connsiteX186" fmla="*/ 406596 w 1167625"/>
                <a:gd name="connsiteY186" fmla="*/ 248689 h 590372"/>
                <a:gd name="connsiteX187" fmla="*/ 406450 w 1167625"/>
                <a:gd name="connsiteY187" fmla="*/ 248425 h 590372"/>
                <a:gd name="connsiteX188" fmla="*/ 406386 w 1167625"/>
                <a:gd name="connsiteY188" fmla="*/ 248326 h 590372"/>
                <a:gd name="connsiteX189" fmla="*/ 406222 w 1167625"/>
                <a:gd name="connsiteY189" fmla="*/ 248507 h 590372"/>
                <a:gd name="connsiteX190" fmla="*/ 406222 w 1167625"/>
                <a:gd name="connsiteY190" fmla="*/ 248507 h 590372"/>
                <a:gd name="connsiteX191" fmla="*/ 406513 w 1167625"/>
                <a:gd name="connsiteY191" fmla="*/ 250196 h 590372"/>
                <a:gd name="connsiteX192" fmla="*/ 405599 w 1167625"/>
                <a:gd name="connsiteY192" fmla="*/ 252338 h 590372"/>
                <a:gd name="connsiteX193" fmla="*/ 405270 w 1167625"/>
                <a:gd name="connsiteY193" fmla="*/ 252665 h 590372"/>
                <a:gd name="connsiteX194" fmla="*/ 401838 w 1167625"/>
                <a:gd name="connsiteY194" fmla="*/ 252791 h 590372"/>
                <a:gd name="connsiteX195" fmla="*/ 401457 w 1167625"/>
                <a:gd name="connsiteY195" fmla="*/ 252428 h 590372"/>
                <a:gd name="connsiteX196" fmla="*/ 400642 w 1167625"/>
                <a:gd name="connsiteY196" fmla="*/ 250196 h 590372"/>
                <a:gd name="connsiteX197" fmla="*/ 401031 w 1167625"/>
                <a:gd name="connsiteY197" fmla="*/ 248555 h 590372"/>
                <a:gd name="connsiteX198" fmla="*/ 401031 w 1167625"/>
                <a:gd name="connsiteY198" fmla="*/ 248555 h 590372"/>
                <a:gd name="connsiteX199" fmla="*/ 400839 w 1167625"/>
                <a:gd name="connsiteY199" fmla="*/ 248362 h 590372"/>
                <a:gd name="connsiteX200" fmla="*/ 400772 w 1167625"/>
                <a:gd name="connsiteY200" fmla="*/ 248465 h 590372"/>
                <a:gd name="connsiteX201" fmla="*/ 400276 w 1167625"/>
                <a:gd name="connsiteY201" fmla="*/ 250196 h 590372"/>
                <a:gd name="connsiteX202" fmla="*/ 400892 w 1167625"/>
                <a:gd name="connsiteY202" fmla="*/ 252170 h 590372"/>
                <a:gd name="connsiteX203" fmla="*/ 402209 w 1167625"/>
                <a:gd name="connsiteY203" fmla="*/ 253368 h 590372"/>
                <a:gd name="connsiteX204" fmla="*/ 402267 w 1167625"/>
                <a:gd name="connsiteY204" fmla="*/ 253711 h 590372"/>
                <a:gd name="connsiteX205" fmla="*/ 402267 w 1167625"/>
                <a:gd name="connsiteY205" fmla="*/ 253711 h 590372"/>
                <a:gd name="connsiteX206" fmla="*/ 402501 w 1167625"/>
                <a:gd name="connsiteY206" fmla="*/ 254037 h 590372"/>
                <a:gd name="connsiteX207" fmla="*/ 402522 w 1167625"/>
                <a:gd name="connsiteY207" fmla="*/ 254027 h 590372"/>
                <a:gd name="connsiteX208" fmla="*/ 402823 w 1167625"/>
                <a:gd name="connsiteY208" fmla="*/ 254225 h 590372"/>
                <a:gd name="connsiteX209" fmla="*/ 402110 w 1167625"/>
                <a:gd name="connsiteY209" fmla="*/ 265975 h 590372"/>
                <a:gd name="connsiteX210" fmla="*/ 401036 w 1167625"/>
                <a:gd name="connsiteY210" fmla="*/ 288556 h 590372"/>
                <a:gd name="connsiteX211" fmla="*/ 400472 w 1167625"/>
                <a:gd name="connsiteY211" fmla="*/ 289092 h 590372"/>
                <a:gd name="connsiteX212" fmla="*/ 400472 w 1167625"/>
                <a:gd name="connsiteY212" fmla="*/ 289092 h 590372"/>
                <a:gd name="connsiteX213" fmla="*/ 399909 w 1167625"/>
                <a:gd name="connsiteY213" fmla="*/ 289655 h 590372"/>
                <a:gd name="connsiteX214" fmla="*/ 399909 w 1167625"/>
                <a:gd name="connsiteY214" fmla="*/ 290315 h 590372"/>
                <a:gd name="connsiteX215" fmla="*/ 399438 w 1167625"/>
                <a:gd name="connsiteY215" fmla="*/ 291316 h 590372"/>
                <a:gd name="connsiteX216" fmla="*/ 398019 w 1167625"/>
                <a:gd name="connsiteY216" fmla="*/ 293192 h 590372"/>
                <a:gd name="connsiteX217" fmla="*/ 397340 w 1167625"/>
                <a:gd name="connsiteY217" fmla="*/ 296064 h 590372"/>
                <a:gd name="connsiteX218" fmla="*/ 397708 w 1167625"/>
                <a:gd name="connsiteY218" fmla="*/ 297532 h 590372"/>
                <a:gd name="connsiteX219" fmla="*/ 395689 w 1167625"/>
                <a:gd name="connsiteY219" fmla="*/ 297532 h 590372"/>
                <a:gd name="connsiteX220" fmla="*/ 395139 w 1167625"/>
                <a:gd name="connsiteY220" fmla="*/ 298082 h 590372"/>
                <a:gd name="connsiteX221" fmla="*/ 395139 w 1167625"/>
                <a:gd name="connsiteY221" fmla="*/ 298082 h 590372"/>
                <a:gd name="connsiteX222" fmla="*/ 394588 w 1167625"/>
                <a:gd name="connsiteY222" fmla="*/ 298633 h 590372"/>
                <a:gd name="connsiteX223" fmla="*/ 394038 w 1167625"/>
                <a:gd name="connsiteY223" fmla="*/ 298633 h 590372"/>
                <a:gd name="connsiteX224" fmla="*/ 393303 w 1167625"/>
                <a:gd name="connsiteY224" fmla="*/ 299366 h 590372"/>
                <a:gd name="connsiteX225" fmla="*/ 393303 w 1167625"/>
                <a:gd name="connsiteY225" fmla="*/ 299550 h 590372"/>
                <a:gd name="connsiteX226" fmla="*/ 392754 w 1167625"/>
                <a:gd name="connsiteY226" fmla="*/ 300101 h 590372"/>
                <a:gd name="connsiteX227" fmla="*/ 392754 w 1167625"/>
                <a:gd name="connsiteY227" fmla="*/ 300101 h 590372"/>
                <a:gd name="connsiteX228" fmla="*/ 392203 w 1167625"/>
                <a:gd name="connsiteY228" fmla="*/ 299550 h 590372"/>
                <a:gd name="connsiteX229" fmla="*/ 392203 w 1167625"/>
                <a:gd name="connsiteY229" fmla="*/ 298830 h 590372"/>
                <a:gd name="connsiteX230" fmla="*/ 392007 w 1167625"/>
                <a:gd name="connsiteY230" fmla="*/ 298633 h 590372"/>
                <a:gd name="connsiteX231" fmla="*/ 392007 w 1167625"/>
                <a:gd name="connsiteY231" fmla="*/ 298633 h 590372"/>
                <a:gd name="connsiteX232" fmla="*/ 391812 w 1167625"/>
                <a:gd name="connsiteY232" fmla="*/ 298463 h 590372"/>
                <a:gd name="connsiteX233" fmla="*/ 391497 w 1167625"/>
                <a:gd name="connsiteY233" fmla="*/ 296258 h 590372"/>
                <a:gd name="connsiteX234" fmla="*/ 391469 w 1167625"/>
                <a:gd name="connsiteY234" fmla="*/ 295867 h 590372"/>
                <a:gd name="connsiteX235" fmla="*/ 391469 w 1167625"/>
                <a:gd name="connsiteY235" fmla="*/ 294488 h 590372"/>
                <a:gd name="connsiteX236" fmla="*/ 391653 w 1167625"/>
                <a:gd name="connsiteY236" fmla="*/ 294046 h 590372"/>
                <a:gd name="connsiteX237" fmla="*/ 391653 w 1167625"/>
                <a:gd name="connsiteY237" fmla="*/ 294046 h 590372"/>
                <a:gd name="connsiteX238" fmla="*/ 391749 w 1167625"/>
                <a:gd name="connsiteY238" fmla="*/ 293624 h 590372"/>
                <a:gd name="connsiteX239" fmla="*/ 391729 w 1167625"/>
                <a:gd name="connsiteY239" fmla="*/ 293603 h 590372"/>
                <a:gd name="connsiteX240" fmla="*/ 391469 w 1167625"/>
                <a:gd name="connsiteY240" fmla="*/ 293495 h 590372"/>
                <a:gd name="connsiteX241" fmla="*/ 390882 w 1167625"/>
                <a:gd name="connsiteY241" fmla="*/ 293737 h 590372"/>
                <a:gd name="connsiteX242" fmla="*/ 390745 w 1167625"/>
                <a:gd name="connsiteY242" fmla="*/ 294099 h 590372"/>
                <a:gd name="connsiteX243" fmla="*/ 390745 w 1167625"/>
                <a:gd name="connsiteY243" fmla="*/ 294099 h 590372"/>
                <a:gd name="connsiteX244" fmla="*/ 391102 w 1167625"/>
                <a:gd name="connsiteY244" fmla="*/ 294697 h 590372"/>
                <a:gd name="connsiteX245" fmla="*/ 391102 w 1167625"/>
                <a:gd name="connsiteY245" fmla="*/ 295942 h 590372"/>
                <a:gd name="connsiteX246" fmla="*/ 391085 w 1167625"/>
                <a:gd name="connsiteY246" fmla="*/ 296185 h 590372"/>
                <a:gd name="connsiteX247" fmla="*/ 390760 w 1167625"/>
                <a:gd name="connsiteY247" fmla="*/ 298463 h 590372"/>
                <a:gd name="connsiteX248" fmla="*/ 390565 w 1167625"/>
                <a:gd name="connsiteY248" fmla="*/ 298633 h 590372"/>
                <a:gd name="connsiteX249" fmla="*/ 390565 w 1167625"/>
                <a:gd name="connsiteY249" fmla="*/ 298633 h 590372"/>
                <a:gd name="connsiteX250" fmla="*/ 390369 w 1167625"/>
                <a:gd name="connsiteY250" fmla="*/ 298830 h 590372"/>
                <a:gd name="connsiteX251" fmla="*/ 390369 w 1167625"/>
                <a:gd name="connsiteY251" fmla="*/ 333309 h 590372"/>
                <a:gd name="connsiteX252" fmla="*/ 388351 w 1167625"/>
                <a:gd name="connsiteY252" fmla="*/ 335326 h 590372"/>
                <a:gd name="connsiteX253" fmla="*/ 388351 w 1167625"/>
                <a:gd name="connsiteY253" fmla="*/ 335326 h 590372"/>
                <a:gd name="connsiteX254" fmla="*/ 386332 w 1167625"/>
                <a:gd name="connsiteY254" fmla="*/ 337345 h 590372"/>
                <a:gd name="connsiteX255" fmla="*/ 386332 w 1167625"/>
                <a:gd name="connsiteY255" fmla="*/ 337529 h 590372"/>
                <a:gd name="connsiteX256" fmla="*/ 384130 w 1167625"/>
                <a:gd name="connsiteY256" fmla="*/ 339730 h 590372"/>
                <a:gd name="connsiteX257" fmla="*/ 382846 w 1167625"/>
                <a:gd name="connsiteY257" fmla="*/ 339730 h 590372"/>
                <a:gd name="connsiteX258" fmla="*/ 380461 w 1167625"/>
                <a:gd name="connsiteY258" fmla="*/ 337345 h 590372"/>
                <a:gd name="connsiteX259" fmla="*/ 380461 w 1167625"/>
                <a:gd name="connsiteY259" fmla="*/ 335729 h 590372"/>
                <a:gd name="connsiteX260" fmla="*/ 379692 w 1167625"/>
                <a:gd name="connsiteY260" fmla="*/ 334960 h 590372"/>
                <a:gd name="connsiteX261" fmla="*/ 379692 w 1167625"/>
                <a:gd name="connsiteY261" fmla="*/ 334960 h 590372"/>
                <a:gd name="connsiteX262" fmla="*/ 378927 w 1167625"/>
                <a:gd name="connsiteY262" fmla="*/ 334264 h 590372"/>
                <a:gd name="connsiteX263" fmla="*/ 378259 w 1167625"/>
                <a:gd name="connsiteY263" fmla="*/ 327254 h 590372"/>
                <a:gd name="connsiteX264" fmla="*/ 378019 w 1167625"/>
                <a:gd name="connsiteY264" fmla="*/ 323649 h 590372"/>
                <a:gd name="connsiteX265" fmla="*/ 378993 w 1167625"/>
                <a:gd name="connsiteY265" fmla="*/ 320282 h 590372"/>
                <a:gd name="connsiteX266" fmla="*/ 378993 w 1167625"/>
                <a:gd name="connsiteY266" fmla="*/ 320282 h 590372"/>
                <a:gd name="connsiteX267" fmla="*/ 378564 w 1167625"/>
                <a:gd name="connsiteY267" fmla="*/ 319245 h 590372"/>
                <a:gd name="connsiteX268" fmla="*/ 377526 w 1167625"/>
                <a:gd name="connsiteY268" fmla="*/ 318814 h 590372"/>
                <a:gd name="connsiteX269" fmla="*/ 376487 w 1167625"/>
                <a:gd name="connsiteY269" fmla="*/ 319245 h 590372"/>
                <a:gd name="connsiteX270" fmla="*/ 376058 w 1167625"/>
                <a:gd name="connsiteY270" fmla="*/ 320282 h 590372"/>
                <a:gd name="connsiteX271" fmla="*/ 376058 w 1167625"/>
                <a:gd name="connsiteY271" fmla="*/ 320282 h 590372"/>
                <a:gd name="connsiteX272" fmla="*/ 377028 w 1167625"/>
                <a:gd name="connsiteY272" fmla="*/ 323705 h 590372"/>
                <a:gd name="connsiteX273" fmla="*/ 376791 w 1167625"/>
                <a:gd name="connsiteY273" fmla="*/ 327254 h 590372"/>
                <a:gd name="connsiteX274" fmla="*/ 376091 w 1167625"/>
                <a:gd name="connsiteY274" fmla="*/ 334613 h 590372"/>
                <a:gd name="connsiteX275" fmla="*/ 375708 w 1167625"/>
                <a:gd name="connsiteY275" fmla="*/ 334960 h 590372"/>
                <a:gd name="connsiteX276" fmla="*/ 375708 w 1167625"/>
                <a:gd name="connsiteY276" fmla="*/ 334960 h 590372"/>
                <a:gd name="connsiteX277" fmla="*/ 375323 w 1167625"/>
                <a:gd name="connsiteY277" fmla="*/ 335345 h 590372"/>
                <a:gd name="connsiteX278" fmla="*/ 375323 w 1167625"/>
                <a:gd name="connsiteY278" fmla="*/ 341381 h 590372"/>
                <a:gd name="connsiteX279" fmla="*/ 375507 w 1167625"/>
                <a:gd name="connsiteY279" fmla="*/ 341565 h 590372"/>
                <a:gd name="connsiteX280" fmla="*/ 375507 w 1167625"/>
                <a:gd name="connsiteY280" fmla="*/ 341565 h 590372"/>
                <a:gd name="connsiteX281" fmla="*/ 375691 w 1167625"/>
                <a:gd name="connsiteY281" fmla="*/ 341748 h 590372"/>
                <a:gd name="connsiteX282" fmla="*/ 375691 w 1167625"/>
                <a:gd name="connsiteY282" fmla="*/ 383030 h 590372"/>
                <a:gd name="connsiteX283" fmla="*/ 369452 w 1167625"/>
                <a:gd name="connsiteY283" fmla="*/ 389268 h 590372"/>
                <a:gd name="connsiteX284" fmla="*/ 369452 w 1167625"/>
                <a:gd name="connsiteY284" fmla="*/ 389268 h 590372"/>
                <a:gd name="connsiteX285" fmla="*/ 363214 w 1167625"/>
                <a:gd name="connsiteY285" fmla="*/ 383030 h 590372"/>
                <a:gd name="connsiteX286" fmla="*/ 363214 w 1167625"/>
                <a:gd name="connsiteY286" fmla="*/ 371134 h 590372"/>
                <a:gd name="connsiteX287" fmla="*/ 363030 w 1167625"/>
                <a:gd name="connsiteY287" fmla="*/ 370003 h 590372"/>
                <a:gd name="connsiteX288" fmla="*/ 363009 w 1167625"/>
                <a:gd name="connsiteY288" fmla="*/ 369939 h 590372"/>
                <a:gd name="connsiteX289" fmla="*/ 362848 w 1167625"/>
                <a:gd name="connsiteY289" fmla="*/ 368941 h 590372"/>
                <a:gd name="connsiteX290" fmla="*/ 362848 w 1167625"/>
                <a:gd name="connsiteY290" fmla="*/ 366351 h 590372"/>
                <a:gd name="connsiteX291" fmla="*/ 362280 w 1167625"/>
                <a:gd name="connsiteY291" fmla="*/ 365783 h 590372"/>
                <a:gd name="connsiteX292" fmla="*/ 362280 w 1167625"/>
                <a:gd name="connsiteY292" fmla="*/ 365783 h 590372"/>
                <a:gd name="connsiteX293" fmla="*/ 361713 w 1167625"/>
                <a:gd name="connsiteY293" fmla="*/ 365252 h 590372"/>
                <a:gd name="connsiteX294" fmla="*/ 361380 w 1167625"/>
                <a:gd name="connsiteY294" fmla="*/ 359912 h 590372"/>
                <a:gd name="connsiteX295" fmla="*/ 361129 w 1167625"/>
                <a:gd name="connsiteY295" fmla="*/ 356902 h 590372"/>
                <a:gd name="connsiteX296" fmla="*/ 361747 w 1167625"/>
                <a:gd name="connsiteY296" fmla="*/ 354408 h 590372"/>
                <a:gd name="connsiteX297" fmla="*/ 361747 w 1167625"/>
                <a:gd name="connsiteY297" fmla="*/ 354408 h 590372"/>
                <a:gd name="connsiteX298" fmla="*/ 361425 w 1167625"/>
                <a:gd name="connsiteY298" fmla="*/ 353629 h 590372"/>
                <a:gd name="connsiteX299" fmla="*/ 360645 w 1167625"/>
                <a:gd name="connsiteY299" fmla="*/ 353308 h 590372"/>
                <a:gd name="connsiteX300" fmla="*/ 359867 w 1167625"/>
                <a:gd name="connsiteY300" fmla="*/ 353629 h 590372"/>
                <a:gd name="connsiteX301" fmla="*/ 359545 w 1167625"/>
                <a:gd name="connsiteY301" fmla="*/ 354408 h 590372"/>
                <a:gd name="connsiteX302" fmla="*/ 359545 w 1167625"/>
                <a:gd name="connsiteY302" fmla="*/ 354408 h 590372"/>
                <a:gd name="connsiteX303" fmla="*/ 360167 w 1167625"/>
                <a:gd name="connsiteY303" fmla="*/ 356858 h 590372"/>
                <a:gd name="connsiteX304" fmla="*/ 359912 w 1167625"/>
                <a:gd name="connsiteY304" fmla="*/ 359912 h 590372"/>
                <a:gd name="connsiteX305" fmla="*/ 359579 w 1167625"/>
                <a:gd name="connsiteY305" fmla="*/ 365252 h 590372"/>
                <a:gd name="connsiteX306" fmla="*/ 359012 w 1167625"/>
                <a:gd name="connsiteY306" fmla="*/ 365783 h 590372"/>
                <a:gd name="connsiteX307" fmla="*/ 359012 w 1167625"/>
                <a:gd name="connsiteY307" fmla="*/ 365783 h 590372"/>
                <a:gd name="connsiteX308" fmla="*/ 358444 w 1167625"/>
                <a:gd name="connsiteY308" fmla="*/ 366351 h 590372"/>
                <a:gd name="connsiteX309" fmla="*/ 358444 w 1167625"/>
                <a:gd name="connsiteY309" fmla="*/ 366518 h 590372"/>
                <a:gd name="connsiteX310" fmla="*/ 357711 w 1167625"/>
                <a:gd name="connsiteY310" fmla="*/ 367251 h 590372"/>
                <a:gd name="connsiteX311" fmla="*/ 355790 w 1167625"/>
                <a:gd name="connsiteY311" fmla="*/ 367251 h 590372"/>
                <a:gd name="connsiteX312" fmla="*/ 354408 w 1167625"/>
                <a:gd name="connsiteY312" fmla="*/ 365870 h 590372"/>
                <a:gd name="connsiteX313" fmla="*/ 354408 w 1167625"/>
                <a:gd name="connsiteY313" fmla="*/ 365870 h 590372"/>
                <a:gd name="connsiteX314" fmla="*/ 353688 w 1167625"/>
                <a:gd name="connsiteY314" fmla="*/ 364657 h 590372"/>
                <a:gd name="connsiteX315" fmla="*/ 350694 w 1167625"/>
                <a:gd name="connsiteY315" fmla="*/ 363024 h 590372"/>
                <a:gd name="connsiteX316" fmla="*/ 350004 w 1167625"/>
                <a:gd name="connsiteY316" fmla="*/ 362848 h 590372"/>
                <a:gd name="connsiteX317" fmla="*/ 350004 w 1167625"/>
                <a:gd name="connsiteY317" fmla="*/ 362848 h 590372"/>
                <a:gd name="connsiteX318" fmla="*/ 349315 w 1167625"/>
                <a:gd name="connsiteY318" fmla="*/ 363024 h 590372"/>
                <a:gd name="connsiteX319" fmla="*/ 346201 w 1167625"/>
                <a:gd name="connsiteY319" fmla="*/ 364722 h 590372"/>
                <a:gd name="connsiteX320" fmla="*/ 345601 w 1167625"/>
                <a:gd name="connsiteY320" fmla="*/ 365733 h 590372"/>
                <a:gd name="connsiteX321" fmla="*/ 345601 w 1167625"/>
                <a:gd name="connsiteY321" fmla="*/ 365733 h 590372"/>
                <a:gd name="connsiteX322" fmla="*/ 344449 w 1167625"/>
                <a:gd name="connsiteY322" fmla="*/ 366884 h 590372"/>
                <a:gd name="connsiteX323" fmla="*/ 342299 w 1167625"/>
                <a:gd name="connsiteY323" fmla="*/ 366884 h 590372"/>
                <a:gd name="connsiteX324" fmla="*/ 341565 w 1167625"/>
                <a:gd name="connsiteY324" fmla="*/ 366150 h 590372"/>
                <a:gd name="connsiteX325" fmla="*/ 341565 w 1167625"/>
                <a:gd name="connsiteY325" fmla="*/ 365984 h 590372"/>
                <a:gd name="connsiteX326" fmla="*/ 340998 w 1167625"/>
                <a:gd name="connsiteY326" fmla="*/ 365417 h 590372"/>
                <a:gd name="connsiteX327" fmla="*/ 340998 w 1167625"/>
                <a:gd name="connsiteY327" fmla="*/ 365417 h 590372"/>
                <a:gd name="connsiteX328" fmla="*/ 340431 w 1167625"/>
                <a:gd name="connsiteY328" fmla="*/ 364884 h 590372"/>
                <a:gd name="connsiteX329" fmla="*/ 340098 w 1167625"/>
                <a:gd name="connsiteY329" fmla="*/ 359545 h 590372"/>
                <a:gd name="connsiteX330" fmla="*/ 339846 w 1167625"/>
                <a:gd name="connsiteY330" fmla="*/ 356536 h 590372"/>
                <a:gd name="connsiteX331" fmla="*/ 340464 w 1167625"/>
                <a:gd name="connsiteY331" fmla="*/ 354041 h 590372"/>
                <a:gd name="connsiteX332" fmla="*/ 340464 w 1167625"/>
                <a:gd name="connsiteY332" fmla="*/ 354041 h 590372"/>
                <a:gd name="connsiteX333" fmla="*/ 340141 w 1167625"/>
                <a:gd name="connsiteY333" fmla="*/ 353263 h 590372"/>
                <a:gd name="connsiteX334" fmla="*/ 339363 w 1167625"/>
                <a:gd name="connsiteY334" fmla="*/ 352940 h 590372"/>
                <a:gd name="connsiteX335" fmla="*/ 338585 w 1167625"/>
                <a:gd name="connsiteY335" fmla="*/ 353263 h 590372"/>
                <a:gd name="connsiteX336" fmla="*/ 338262 w 1167625"/>
                <a:gd name="connsiteY336" fmla="*/ 354041 h 590372"/>
                <a:gd name="connsiteX337" fmla="*/ 338262 w 1167625"/>
                <a:gd name="connsiteY337" fmla="*/ 354041 h 590372"/>
                <a:gd name="connsiteX338" fmla="*/ 338884 w 1167625"/>
                <a:gd name="connsiteY338" fmla="*/ 356491 h 590372"/>
                <a:gd name="connsiteX339" fmla="*/ 338630 w 1167625"/>
                <a:gd name="connsiteY339" fmla="*/ 359545 h 590372"/>
                <a:gd name="connsiteX340" fmla="*/ 338295 w 1167625"/>
                <a:gd name="connsiteY340" fmla="*/ 364884 h 590372"/>
                <a:gd name="connsiteX341" fmla="*/ 337730 w 1167625"/>
                <a:gd name="connsiteY341" fmla="*/ 365417 h 590372"/>
                <a:gd name="connsiteX342" fmla="*/ 337730 w 1167625"/>
                <a:gd name="connsiteY342" fmla="*/ 365417 h 590372"/>
                <a:gd name="connsiteX343" fmla="*/ 337162 w 1167625"/>
                <a:gd name="connsiteY343" fmla="*/ 365984 h 590372"/>
                <a:gd name="connsiteX344" fmla="*/ 337162 w 1167625"/>
                <a:gd name="connsiteY344" fmla="*/ 368573 h 590372"/>
                <a:gd name="connsiteX345" fmla="*/ 336999 w 1167625"/>
                <a:gd name="connsiteY345" fmla="*/ 369572 h 590372"/>
                <a:gd name="connsiteX346" fmla="*/ 336978 w 1167625"/>
                <a:gd name="connsiteY346" fmla="*/ 369636 h 590372"/>
                <a:gd name="connsiteX347" fmla="*/ 336794 w 1167625"/>
                <a:gd name="connsiteY347" fmla="*/ 370767 h 590372"/>
                <a:gd name="connsiteX348" fmla="*/ 336794 w 1167625"/>
                <a:gd name="connsiteY348" fmla="*/ 432328 h 590372"/>
                <a:gd name="connsiteX349" fmla="*/ 335455 w 1167625"/>
                <a:gd name="connsiteY349" fmla="*/ 433668 h 590372"/>
                <a:gd name="connsiteX350" fmla="*/ 335455 w 1167625"/>
                <a:gd name="connsiteY350" fmla="*/ 433668 h 590372"/>
                <a:gd name="connsiteX351" fmla="*/ 334236 w 1167625"/>
                <a:gd name="connsiteY351" fmla="*/ 434452 h 590372"/>
                <a:gd name="connsiteX352" fmla="*/ 332942 w 1167625"/>
                <a:gd name="connsiteY352" fmla="*/ 437298 h 590372"/>
                <a:gd name="connsiteX353" fmla="*/ 333205 w 1167625"/>
                <a:gd name="connsiteY353" fmla="*/ 437705 h 590372"/>
                <a:gd name="connsiteX354" fmla="*/ 333205 w 1167625"/>
                <a:gd name="connsiteY354" fmla="*/ 437705 h 590372"/>
                <a:gd name="connsiteX355" fmla="*/ 333492 w 1167625"/>
                <a:gd name="connsiteY355" fmla="*/ 437992 h 590372"/>
                <a:gd name="connsiteX356" fmla="*/ 333492 w 1167625"/>
                <a:gd name="connsiteY356" fmla="*/ 443392 h 590372"/>
                <a:gd name="connsiteX357" fmla="*/ 331474 w 1167625"/>
                <a:gd name="connsiteY357" fmla="*/ 445410 h 590372"/>
                <a:gd name="connsiteX358" fmla="*/ 330527 w 1167625"/>
                <a:gd name="connsiteY358" fmla="*/ 445410 h 590372"/>
                <a:gd name="connsiteX359" fmla="*/ 329455 w 1167625"/>
                <a:gd name="connsiteY359" fmla="*/ 446482 h 590372"/>
                <a:gd name="connsiteX360" fmla="*/ 329455 w 1167625"/>
                <a:gd name="connsiteY360" fmla="*/ 446482 h 590372"/>
                <a:gd name="connsiteX361" fmla="*/ 329198 w 1167625"/>
                <a:gd name="connsiteY361" fmla="*/ 447178 h 590372"/>
                <a:gd name="connsiteX362" fmla="*/ 325579 w 1167625"/>
                <a:gd name="connsiteY362" fmla="*/ 451401 h 590372"/>
                <a:gd name="connsiteX363" fmla="*/ 324243 w 1167625"/>
                <a:gd name="connsiteY363" fmla="*/ 452015 h 590372"/>
                <a:gd name="connsiteX364" fmla="*/ 324243 w 1167625"/>
                <a:gd name="connsiteY364" fmla="*/ 452015 h 590372"/>
                <a:gd name="connsiteX365" fmla="*/ 322484 w 1167625"/>
                <a:gd name="connsiteY365" fmla="*/ 453775 h 590372"/>
                <a:gd name="connsiteX366" fmla="*/ 322484 w 1167625"/>
                <a:gd name="connsiteY366" fmla="*/ 460088 h 590372"/>
                <a:gd name="connsiteX367" fmla="*/ 321750 w 1167625"/>
                <a:gd name="connsiteY367" fmla="*/ 460822 h 590372"/>
                <a:gd name="connsiteX368" fmla="*/ 321750 w 1167625"/>
                <a:gd name="connsiteY368" fmla="*/ 460822 h 590372"/>
                <a:gd name="connsiteX369" fmla="*/ 321016 w 1167625"/>
                <a:gd name="connsiteY369" fmla="*/ 461556 h 590372"/>
                <a:gd name="connsiteX370" fmla="*/ 321016 w 1167625"/>
                <a:gd name="connsiteY370" fmla="*/ 462840 h 590372"/>
                <a:gd name="connsiteX371" fmla="*/ 320099 w 1167625"/>
                <a:gd name="connsiteY371" fmla="*/ 463757 h 590372"/>
                <a:gd name="connsiteX372" fmla="*/ 320099 w 1167625"/>
                <a:gd name="connsiteY372" fmla="*/ 463757 h 590372"/>
                <a:gd name="connsiteX373" fmla="*/ 319182 w 1167625"/>
                <a:gd name="connsiteY373" fmla="*/ 464674 h 590372"/>
                <a:gd name="connsiteX374" fmla="*/ 319182 w 1167625"/>
                <a:gd name="connsiteY374" fmla="*/ 472381 h 590372"/>
                <a:gd name="connsiteX375" fmla="*/ 316062 w 1167625"/>
                <a:gd name="connsiteY375" fmla="*/ 475499 h 590372"/>
                <a:gd name="connsiteX376" fmla="*/ 314228 w 1167625"/>
                <a:gd name="connsiteY376" fmla="*/ 475499 h 590372"/>
                <a:gd name="connsiteX377" fmla="*/ 312943 w 1167625"/>
                <a:gd name="connsiteY377" fmla="*/ 476783 h 590372"/>
                <a:gd name="connsiteX378" fmla="*/ 312943 w 1167625"/>
                <a:gd name="connsiteY378" fmla="*/ 477518 h 590372"/>
                <a:gd name="connsiteX379" fmla="*/ 313494 w 1167625"/>
                <a:gd name="connsiteY379" fmla="*/ 478068 h 590372"/>
                <a:gd name="connsiteX380" fmla="*/ 313494 w 1167625"/>
                <a:gd name="connsiteY380" fmla="*/ 478068 h 590372"/>
                <a:gd name="connsiteX381" fmla="*/ 314044 w 1167625"/>
                <a:gd name="connsiteY381" fmla="*/ 478619 h 590372"/>
                <a:gd name="connsiteX382" fmla="*/ 314044 w 1167625"/>
                <a:gd name="connsiteY382" fmla="*/ 484810 h 590372"/>
                <a:gd name="connsiteX383" fmla="*/ 308807 w 1167625"/>
                <a:gd name="connsiteY383" fmla="*/ 491388 h 590372"/>
                <a:gd name="connsiteX384" fmla="*/ 13517 w 1167625"/>
                <a:gd name="connsiteY384" fmla="*/ 585217 h 590372"/>
                <a:gd name="connsiteX385" fmla="*/ 1057106 w 1167625"/>
                <a:gd name="connsiteY385" fmla="*/ 445777 h 590372"/>
                <a:gd name="connsiteX386" fmla="*/ 1144569 w 1167625"/>
                <a:gd name="connsiteY386" fmla="*/ 446608 h 590372"/>
                <a:gd name="connsiteX387" fmla="*/ 1157969 w 1167625"/>
                <a:gd name="connsiteY387" fmla="*/ 433430 h 590372"/>
                <a:gd name="connsiteX388" fmla="*/ 1157648 w 1167625"/>
                <a:gd name="connsiteY388" fmla="*/ 339363 h 590372"/>
                <a:gd name="connsiteX389" fmla="*/ 1157648 w 1167625"/>
                <a:gd name="connsiteY389" fmla="*/ 337162 h 590372"/>
                <a:gd name="connsiteX390" fmla="*/ 1154713 w 1167625"/>
                <a:gd name="connsiteY390" fmla="*/ 294963 h 590372"/>
                <a:gd name="connsiteX391" fmla="*/ 1154713 w 1167625"/>
                <a:gd name="connsiteY391" fmla="*/ 287441 h 590372"/>
                <a:gd name="connsiteX392" fmla="*/ 1157098 w 1167625"/>
                <a:gd name="connsiteY392" fmla="*/ 285055 h 590372"/>
                <a:gd name="connsiteX393" fmla="*/ 1157282 w 1167625"/>
                <a:gd name="connsiteY393" fmla="*/ 285055 h 590372"/>
                <a:gd name="connsiteX394" fmla="*/ 1159483 w 1167625"/>
                <a:gd name="connsiteY394" fmla="*/ 282854 h 590372"/>
                <a:gd name="connsiteX395" fmla="*/ 1159483 w 1167625"/>
                <a:gd name="connsiteY395" fmla="*/ 281937 h 590372"/>
                <a:gd name="connsiteX396" fmla="*/ 1158199 w 1167625"/>
                <a:gd name="connsiteY396" fmla="*/ 280653 h 590372"/>
                <a:gd name="connsiteX397" fmla="*/ 1158199 w 1167625"/>
                <a:gd name="connsiteY397" fmla="*/ 280653 h 590372"/>
                <a:gd name="connsiteX398" fmla="*/ 1156915 w 1167625"/>
                <a:gd name="connsiteY398" fmla="*/ 279368 h 590372"/>
                <a:gd name="connsiteX399" fmla="*/ 1156915 w 1167625"/>
                <a:gd name="connsiteY399" fmla="*/ 275515 h 590372"/>
                <a:gd name="connsiteX400" fmla="*/ 1157648 w 1167625"/>
                <a:gd name="connsiteY400" fmla="*/ 274782 h 590372"/>
                <a:gd name="connsiteX401" fmla="*/ 1157648 w 1167625"/>
                <a:gd name="connsiteY401" fmla="*/ 274782 h 590372"/>
                <a:gd name="connsiteX402" fmla="*/ 1158383 w 1167625"/>
                <a:gd name="connsiteY402" fmla="*/ 274047 h 590372"/>
                <a:gd name="connsiteX403" fmla="*/ 1158383 w 1167625"/>
                <a:gd name="connsiteY403" fmla="*/ 272250 h 590372"/>
                <a:gd name="connsiteX404" fmla="*/ 1156143 w 1167625"/>
                <a:gd name="connsiteY404" fmla="*/ 270011 h 590372"/>
                <a:gd name="connsiteX405" fmla="*/ 1156143 w 1167625"/>
                <a:gd name="connsiteY405" fmla="*/ 270011 h 590372"/>
                <a:gd name="connsiteX406" fmla="*/ 1153905 w 1167625"/>
                <a:gd name="connsiteY406" fmla="*/ 267848 h 590372"/>
                <a:gd name="connsiteX407" fmla="*/ 1152878 w 1167625"/>
                <a:gd name="connsiteY407" fmla="*/ 237719 h 590372"/>
                <a:gd name="connsiteX408" fmla="*/ 1152878 w 1167625"/>
                <a:gd name="connsiteY408" fmla="*/ 234234 h 590372"/>
                <a:gd name="connsiteX409" fmla="*/ 1153061 w 1167625"/>
                <a:gd name="connsiteY409" fmla="*/ 234050 h 590372"/>
                <a:gd name="connsiteX410" fmla="*/ 1153061 w 1167625"/>
                <a:gd name="connsiteY410" fmla="*/ 234050 h 590372"/>
                <a:gd name="connsiteX411" fmla="*/ 1153245 w 1167625"/>
                <a:gd name="connsiteY411" fmla="*/ 233866 h 590372"/>
                <a:gd name="connsiteX412" fmla="*/ 1153245 w 1167625"/>
                <a:gd name="connsiteY412" fmla="*/ 230198 h 590372"/>
                <a:gd name="connsiteX413" fmla="*/ 1152695 w 1167625"/>
                <a:gd name="connsiteY413" fmla="*/ 229647 h 590372"/>
                <a:gd name="connsiteX414" fmla="*/ 1152695 w 1167625"/>
                <a:gd name="connsiteY414" fmla="*/ 229647 h 590372"/>
                <a:gd name="connsiteX415" fmla="*/ 1152144 w 1167625"/>
                <a:gd name="connsiteY415" fmla="*/ 229096 h 590372"/>
                <a:gd name="connsiteX416" fmla="*/ 1152144 w 1167625"/>
                <a:gd name="connsiteY416" fmla="*/ 226529 h 590372"/>
                <a:gd name="connsiteX417" fmla="*/ 1152695 w 1167625"/>
                <a:gd name="connsiteY417" fmla="*/ 225978 h 590372"/>
                <a:gd name="connsiteX418" fmla="*/ 1152695 w 1167625"/>
                <a:gd name="connsiteY418" fmla="*/ 225978 h 590372"/>
                <a:gd name="connsiteX419" fmla="*/ 1153245 w 1167625"/>
                <a:gd name="connsiteY419" fmla="*/ 225427 h 590372"/>
                <a:gd name="connsiteX420" fmla="*/ 1153245 w 1167625"/>
                <a:gd name="connsiteY420" fmla="*/ 222135 h 590372"/>
                <a:gd name="connsiteX421" fmla="*/ 1152684 w 1167625"/>
                <a:gd name="connsiteY421" fmla="*/ 221575 h 590372"/>
                <a:gd name="connsiteX422" fmla="*/ 1152684 w 1167625"/>
                <a:gd name="connsiteY422" fmla="*/ 221575 h 590372"/>
                <a:gd name="connsiteX423" fmla="*/ 1152123 w 1167625"/>
                <a:gd name="connsiteY423" fmla="*/ 221035 h 590372"/>
                <a:gd name="connsiteX424" fmla="*/ 1151101 w 1167625"/>
                <a:gd name="connsiteY424" fmla="*/ 194448 h 590372"/>
                <a:gd name="connsiteX425" fmla="*/ 1152539 w 1167625"/>
                <a:gd name="connsiteY425" fmla="*/ 192952 h 590372"/>
                <a:gd name="connsiteX426" fmla="*/ 1152539 w 1167625"/>
                <a:gd name="connsiteY426" fmla="*/ 192952 h 590372"/>
                <a:gd name="connsiteX427" fmla="*/ 1153978 w 1167625"/>
                <a:gd name="connsiteY427" fmla="*/ 191513 h 590372"/>
                <a:gd name="connsiteX428" fmla="*/ 1153978 w 1167625"/>
                <a:gd name="connsiteY428" fmla="*/ 190017 h 590372"/>
                <a:gd name="connsiteX429" fmla="*/ 1154713 w 1167625"/>
                <a:gd name="connsiteY429" fmla="*/ 189283 h 590372"/>
                <a:gd name="connsiteX430" fmla="*/ 1154713 w 1167625"/>
                <a:gd name="connsiteY430" fmla="*/ 189283 h 590372"/>
                <a:gd name="connsiteX431" fmla="*/ 1155447 w 1167625"/>
                <a:gd name="connsiteY431" fmla="*/ 188549 h 590372"/>
                <a:gd name="connsiteX432" fmla="*/ 1155447 w 1167625"/>
                <a:gd name="connsiteY432" fmla="*/ 180661 h 590372"/>
                <a:gd name="connsiteX433" fmla="*/ 1154897 w 1167625"/>
                <a:gd name="connsiteY433" fmla="*/ 180110 h 590372"/>
                <a:gd name="connsiteX434" fmla="*/ 1154897 w 1167625"/>
                <a:gd name="connsiteY434" fmla="*/ 180110 h 590372"/>
                <a:gd name="connsiteX435" fmla="*/ 1154346 w 1167625"/>
                <a:gd name="connsiteY435" fmla="*/ 179559 h 590372"/>
                <a:gd name="connsiteX436" fmla="*/ 1154346 w 1167625"/>
                <a:gd name="connsiteY436" fmla="*/ 178825 h 590372"/>
                <a:gd name="connsiteX437" fmla="*/ 1153796 w 1167625"/>
                <a:gd name="connsiteY437" fmla="*/ 178275 h 590372"/>
                <a:gd name="connsiteX438" fmla="*/ 1153796 w 1167625"/>
                <a:gd name="connsiteY438" fmla="*/ 178275 h 590372"/>
                <a:gd name="connsiteX439" fmla="*/ 1153245 w 1167625"/>
                <a:gd name="connsiteY439" fmla="*/ 177724 h 590372"/>
                <a:gd name="connsiteX440" fmla="*/ 1153245 w 1167625"/>
                <a:gd name="connsiteY440" fmla="*/ 170753 h 590372"/>
                <a:gd name="connsiteX441" fmla="*/ 1153796 w 1167625"/>
                <a:gd name="connsiteY441" fmla="*/ 170202 h 590372"/>
                <a:gd name="connsiteX442" fmla="*/ 1153796 w 1167625"/>
                <a:gd name="connsiteY442" fmla="*/ 170202 h 590372"/>
                <a:gd name="connsiteX443" fmla="*/ 1154346 w 1167625"/>
                <a:gd name="connsiteY443" fmla="*/ 169652 h 590372"/>
                <a:gd name="connsiteX444" fmla="*/ 1154346 w 1167625"/>
                <a:gd name="connsiteY444" fmla="*/ 166532 h 590372"/>
                <a:gd name="connsiteX445" fmla="*/ 1152878 w 1167625"/>
                <a:gd name="connsiteY445" fmla="*/ 165064 h 590372"/>
                <a:gd name="connsiteX446" fmla="*/ 1152878 w 1167625"/>
                <a:gd name="connsiteY446" fmla="*/ 165064 h 590372"/>
                <a:gd name="connsiteX447" fmla="*/ 1151411 w 1167625"/>
                <a:gd name="connsiteY447" fmla="*/ 163597 h 590372"/>
                <a:gd name="connsiteX448" fmla="*/ 1151411 w 1167625"/>
                <a:gd name="connsiteY448" fmla="*/ 157176 h 590372"/>
                <a:gd name="connsiteX449" fmla="*/ 1151961 w 1167625"/>
                <a:gd name="connsiteY449" fmla="*/ 156625 h 590372"/>
                <a:gd name="connsiteX450" fmla="*/ 1151961 w 1167625"/>
                <a:gd name="connsiteY450" fmla="*/ 156625 h 590372"/>
                <a:gd name="connsiteX451" fmla="*/ 1152512 w 1167625"/>
                <a:gd name="connsiteY451" fmla="*/ 156075 h 590372"/>
                <a:gd name="connsiteX452" fmla="*/ 1152512 w 1167625"/>
                <a:gd name="connsiteY452" fmla="*/ 153139 h 590372"/>
                <a:gd name="connsiteX453" fmla="*/ 1151961 w 1167625"/>
                <a:gd name="connsiteY453" fmla="*/ 152589 h 590372"/>
                <a:gd name="connsiteX454" fmla="*/ 1151961 w 1167625"/>
                <a:gd name="connsiteY454" fmla="*/ 152589 h 590372"/>
                <a:gd name="connsiteX455" fmla="*/ 1151411 w 1167625"/>
                <a:gd name="connsiteY455" fmla="*/ 152038 h 590372"/>
                <a:gd name="connsiteX456" fmla="*/ 1151411 w 1167625"/>
                <a:gd name="connsiteY456" fmla="*/ 143965 h 590372"/>
                <a:gd name="connsiteX457" fmla="*/ 1151961 w 1167625"/>
                <a:gd name="connsiteY457" fmla="*/ 143415 h 590372"/>
                <a:gd name="connsiteX458" fmla="*/ 1151961 w 1167625"/>
                <a:gd name="connsiteY458" fmla="*/ 143415 h 590372"/>
                <a:gd name="connsiteX459" fmla="*/ 1152512 w 1167625"/>
                <a:gd name="connsiteY459" fmla="*/ 142865 h 590372"/>
                <a:gd name="connsiteX460" fmla="*/ 1152512 w 1167625"/>
                <a:gd name="connsiteY460" fmla="*/ 139929 h 590372"/>
                <a:gd name="connsiteX461" fmla="*/ 1151961 w 1167625"/>
                <a:gd name="connsiteY461" fmla="*/ 139379 h 590372"/>
                <a:gd name="connsiteX462" fmla="*/ 1151961 w 1167625"/>
                <a:gd name="connsiteY462" fmla="*/ 139379 h 590372"/>
                <a:gd name="connsiteX463" fmla="*/ 1151411 w 1167625"/>
                <a:gd name="connsiteY463" fmla="*/ 138828 h 590372"/>
                <a:gd name="connsiteX464" fmla="*/ 1151411 w 1167625"/>
                <a:gd name="connsiteY464" fmla="*/ 131123 h 590372"/>
                <a:gd name="connsiteX465" fmla="*/ 1153061 w 1167625"/>
                <a:gd name="connsiteY465" fmla="*/ 129471 h 590372"/>
                <a:gd name="connsiteX466" fmla="*/ 1153061 w 1167625"/>
                <a:gd name="connsiteY466" fmla="*/ 129471 h 590372"/>
                <a:gd name="connsiteX467" fmla="*/ 1154713 w 1167625"/>
                <a:gd name="connsiteY467" fmla="*/ 127820 h 590372"/>
                <a:gd name="connsiteX468" fmla="*/ 1154713 w 1167625"/>
                <a:gd name="connsiteY468" fmla="*/ 123233 h 590372"/>
                <a:gd name="connsiteX469" fmla="*/ 1155447 w 1167625"/>
                <a:gd name="connsiteY469" fmla="*/ 122499 h 590372"/>
                <a:gd name="connsiteX470" fmla="*/ 1155447 w 1167625"/>
                <a:gd name="connsiteY470" fmla="*/ 122499 h 590372"/>
                <a:gd name="connsiteX471" fmla="*/ 1156181 w 1167625"/>
                <a:gd name="connsiteY471" fmla="*/ 121766 h 590372"/>
                <a:gd name="connsiteX472" fmla="*/ 1156181 w 1167625"/>
                <a:gd name="connsiteY472" fmla="*/ 115160 h 590372"/>
                <a:gd name="connsiteX473" fmla="*/ 1155814 w 1167625"/>
                <a:gd name="connsiteY473" fmla="*/ 114793 h 590372"/>
                <a:gd name="connsiteX474" fmla="*/ 1155814 w 1167625"/>
                <a:gd name="connsiteY474" fmla="*/ 114793 h 590372"/>
                <a:gd name="connsiteX475" fmla="*/ 1155447 w 1167625"/>
                <a:gd name="connsiteY475" fmla="*/ 114427 h 590372"/>
                <a:gd name="connsiteX476" fmla="*/ 1155447 w 1167625"/>
                <a:gd name="connsiteY476" fmla="*/ 105070 h 590372"/>
                <a:gd name="connsiteX477" fmla="*/ 1153061 w 1167625"/>
                <a:gd name="connsiteY477" fmla="*/ 102684 h 590372"/>
                <a:gd name="connsiteX478" fmla="*/ 1153061 w 1167625"/>
                <a:gd name="connsiteY478" fmla="*/ 102684 h 590372"/>
                <a:gd name="connsiteX479" fmla="*/ 1150676 w 1167625"/>
                <a:gd name="connsiteY479" fmla="*/ 100299 h 590372"/>
                <a:gd name="connsiteX480" fmla="*/ 1150676 w 1167625"/>
                <a:gd name="connsiteY480" fmla="*/ 91859 h 590372"/>
                <a:gd name="connsiteX481" fmla="*/ 1151227 w 1167625"/>
                <a:gd name="connsiteY481" fmla="*/ 91309 h 590372"/>
                <a:gd name="connsiteX482" fmla="*/ 1151227 w 1167625"/>
                <a:gd name="connsiteY482" fmla="*/ 91309 h 590372"/>
                <a:gd name="connsiteX483" fmla="*/ 1151777 w 1167625"/>
                <a:gd name="connsiteY483" fmla="*/ 90759 h 590372"/>
                <a:gd name="connsiteX484" fmla="*/ 1151777 w 1167625"/>
                <a:gd name="connsiteY484" fmla="*/ 90575 h 590372"/>
                <a:gd name="connsiteX485" fmla="*/ 1151044 w 1167625"/>
                <a:gd name="connsiteY485" fmla="*/ 89841 h 590372"/>
                <a:gd name="connsiteX486" fmla="*/ 1150676 w 1167625"/>
                <a:gd name="connsiteY486" fmla="*/ 89841 h 590372"/>
                <a:gd name="connsiteX487" fmla="*/ 1149576 w 1167625"/>
                <a:gd name="connsiteY487" fmla="*/ 88740 h 590372"/>
                <a:gd name="connsiteX488" fmla="*/ 1149576 w 1167625"/>
                <a:gd name="connsiteY488" fmla="*/ 71678 h 590372"/>
                <a:gd name="connsiteX489" fmla="*/ 1150127 w 1167625"/>
                <a:gd name="connsiteY489" fmla="*/ 71127 h 590372"/>
                <a:gd name="connsiteX490" fmla="*/ 1150127 w 1167625"/>
                <a:gd name="connsiteY490" fmla="*/ 71127 h 590372"/>
                <a:gd name="connsiteX491" fmla="*/ 1150676 w 1167625"/>
                <a:gd name="connsiteY491" fmla="*/ 70577 h 590372"/>
                <a:gd name="connsiteX492" fmla="*/ 1150676 w 1167625"/>
                <a:gd name="connsiteY492" fmla="*/ 70393 h 590372"/>
                <a:gd name="connsiteX493" fmla="*/ 1149943 w 1167625"/>
                <a:gd name="connsiteY493" fmla="*/ 69659 h 590372"/>
                <a:gd name="connsiteX494" fmla="*/ 1149576 w 1167625"/>
                <a:gd name="connsiteY494" fmla="*/ 69659 h 590372"/>
                <a:gd name="connsiteX495" fmla="*/ 1148475 w 1167625"/>
                <a:gd name="connsiteY495" fmla="*/ 68559 h 590372"/>
                <a:gd name="connsiteX496" fmla="*/ 1148475 w 1167625"/>
                <a:gd name="connsiteY496" fmla="*/ 52413 h 590372"/>
                <a:gd name="connsiteX497" fmla="*/ 1149208 w 1167625"/>
                <a:gd name="connsiteY497" fmla="*/ 51679 h 590372"/>
                <a:gd name="connsiteX498" fmla="*/ 1149576 w 1167625"/>
                <a:gd name="connsiteY498" fmla="*/ 51679 h 590372"/>
                <a:gd name="connsiteX499" fmla="*/ 1149943 w 1167625"/>
                <a:gd name="connsiteY499" fmla="*/ 51312 h 590372"/>
                <a:gd name="connsiteX500" fmla="*/ 1149943 w 1167625"/>
                <a:gd name="connsiteY500" fmla="*/ 51312 h 590372"/>
                <a:gd name="connsiteX501" fmla="*/ 1149576 w 1167625"/>
                <a:gd name="connsiteY501" fmla="*/ 50945 h 590372"/>
                <a:gd name="connsiteX502" fmla="*/ 1149026 w 1167625"/>
                <a:gd name="connsiteY502" fmla="*/ 50945 h 590372"/>
                <a:gd name="connsiteX503" fmla="*/ 1148108 w 1167625"/>
                <a:gd name="connsiteY503" fmla="*/ 50028 h 590372"/>
                <a:gd name="connsiteX504" fmla="*/ 1148108 w 1167625"/>
                <a:gd name="connsiteY504" fmla="*/ 38836 h 590372"/>
                <a:gd name="connsiteX505" fmla="*/ 1148475 w 1167625"/>
                <a:gd name="connsiteY505" fmla="*/ 38469 h 590372"/>
                <a:gd name="connsiteX506" fmla="*/ 1148475 w 1167625"/>
                <a:gd name="connsiteY506" fmla="*/ 38469 h 590372"/>
                <a:gd name="connsiteX507" fmla="*/ 1148842 w 1167625"/>
                <a:gd name="connsiteY507" fmla="*/ 38102 h 590372"/>
                <a:gd name="connsiteX508" fmla="*/ 1148842 w 1167625"/>
                <a:gd name="connsiteY508" fmla="*/ 37552 h 590372"/>
                <a:gd name="connsiteX509" fmla="*/ 1148291 w 1167625"/>
                <a:gd name="connsiteY509" fmla="*/ 37001 h 590372"/>
                <a:gd name="connsiteX510" fmla="*/ 1148291 w 1167625"/>
                <a:gd name="connsiteY510" fmla="*/ 37001 h 590372"/>
                <a:gd name="connsiteX511" fmla="*/ 1147742 w 1167625"/>
                <a:gd name="connsiteY511" fmla="*/ 36451 h 590372"/>
                <a:gd name="connsiteX512" fmla="*/ 1147742 w 1167625"/>
                <a:gd name="connsiteY512" fmla="*/ 25626 h 590372"/>
                <a:gd name="connsiteX513" fmla="*/ 1148108 w 1167625"/>
                <a:gd name="connsiteY513" fmla="*/ 25259 h 590372"/>
                <a:gd name="connsiteX514" fmla="*/ 1148108 w 1167625"/>
                <a:gd name="connsiteY514" fmla="*/ 25259 h 590372"/>
                <a:gd name="connsiteX515" fmla="*/ 1148475 w 1167625"/>
                <a:gd name="connsiteY515" fmla="*/ 24892 h 590372"/>
                <a:gd name="connsiteX516" fmla="*/ 1148475 w 1167625"/>
                <a:gd name="connsiteY516" fmla="*/ 24342 h 590372"/>
                <a:gd name="connsiteX517" fmla="*/ 1147924 w 1167625"/>
                <a:gd name="connsiteY517" fmla="*/ 23791 h 590372"/>
                <a:gd name="connsiteX518" fmla="*/ 1147924 w 1167625"/>
                <a:gd name="connsiteY518" fmla="*/ 23791 h 590372"/>
                <a:gd name="connsiteX519" fmla="*/ 1147374 w 1167625"/>
                <a:gd name="connsiteY519" fmla="*/ 23241 h 590372"/>
                <a:gd name="connsiteX520" fmla="*/ 1147374 w 1167625"/>
                <a:gd name="connsiteY520" fmla="*/ 15352 h 590372"/>
                <a:gd name="connsiteX521" fmla="*/ 1147742 w 1167625"/>
                <a:gd name="connsiteY521" fmla="*/ 14985 h 590372"/>
                <a:gd name="connsiteX522" fmla="*/ 1147742 w 1167625"/>
                <a:gd name="connsiteY522" fmla="*/ 14985 h 590372"/>
                <a:gd name="connsiteX523" fmla="*/ 1148108 w 1167625"/>
                <a:gd name="connsiteY523" fmla="*/ 14618 h 590372"/>
                <a:gd name="connsiteX524" fmla="*/ 1148108 w 1167625"/>
                <a:gd name="connsiteY524" fmla="*/ 14251 h 590372"/>
                <a:gd name="connsiteX525" fmla="*/ 1147374 w 1167625"/>
                <a:gd name="connsiteY525" fmla="*/ 13517 h 590372"/>
                <a:gd name="connsiteX526" fmla="*/ 1147374 w 1167625"/>
                <a:gd name="connsiteY526" fmla="*/ 13517 h 590372"/>
                <a:gd name="connsiteX527" fmla="*/ 1146641 w 1167625"/>
                <a:gd name="connsiteY527" fmla="*/ 14251 h 590372"/>
                <a:gd name="connsiteX528" fmla="*/ 1146641 w 1167625"/>
                <a:gd name="connsiteY528" fmla="*/ 14618 h 590372"/>
                <a:gd name="connsiteX529" fmla="*/ 1147007 w 1167625"/>
                <a:gd name="connsiteY529" fmla="*/ 14985 h 590372"/>
                <a:gd name="connsiteX530" fmla="*/ 1147007 w 1167625"/>
                <a:gd name="connsiteY530" fmla="*/ 14985 h 590372"/>
                <a:gd name="connsiteX531" fmla="*/ 1147374 w 1167625"/>
                <a:gd name="connsiteY531" fmla="*/ 15352 h 590372"/>
                <a:gd name="connsiteX532" fmla="*/ 1147374 w 1167625"/>
                <a:gd name="connsiteY532" fmla="*/ 22691 h 590372"/>
                <a:gd name="connsiteX533" fmla="*/ 1146641 w 1167625"/>
                <a:gd name="connsiteY533" fmla="*/ 23424 h 590372"/>
                <a:gd name="connsiteX534" fmla="*/ 1146641 w 1167625"/>
                <a:gd name="connsiteY534" fmla="*/ 23424 h 590372"/>
                <a:gd name="connsiteX535" fmla="*/ 1145906 w 1167625"/>
                <a:gd name="connsiteY535" fmla="*/ 24158 h 590372"/>
                <a:gd name="connsiteX536" fmla="*/ 1145906 w 1167625"/>
                <a:gd name="connsiteY536" fmla="*/ 24892 h 590372"/>
                <a:gd name="connsiteX537" fmla="*/ 1146273 w 1167625"/>
                <a:gd name="connsiteY537" fmla="*/ 25259 h 590372"/>
                <a:gd name="connsiteX538" fmla="*/ 1146273 w 1167625"/>
                <a:gd name="connsiteY538" fmla="*/ 25259 h 590372"/>
                <a:gd name="connsiteX539" fmla="*/ 1146641 w 1167625"/>
                <a:gd name="connsiteY539" fmla="*/ 25626 h 590372"/>
                <a:gd name="connsiteX540" fmla="*/ 1146641 w 1167625"/>
                <a:gd name="connsiteY540" fmla="*/ 36451 h 590372"/>
                <a:gd name="connsiteX541" fmla="*/ 1146090 w 1167625"/>
                <a:gd name="connsiteY541" fmla="*/ 37001 h 590372"/>
                <a:gd name="connsiteX542" fmla="*/ 1146090 w 1167625"/>
                <a:gd name="connsiteY542" fmla="*/ 37001 h 590372"/>
                <a:gd name="connsiteX543" fmla="*/ 1145539 w 1167625"/>
                <a:gd name="connsiteY543" fmla="*/ 37552 h 590372"/>
                <a:gd name="connsiteX544" fmla="*/ 1145539 w 1167625"/>
                <a:gd name="connsiteY544" fmla="*/ 38102 h 590372"/>
                <a:gd name="connsiteX545" fmla="*/ 1145906 w 1167625"/>
                <a:gd name="connsiteY545" fmla="*/ 38469 h 590372"/>
                <a:gd name="connsiteX546" fmla="*/ 1145906 w 1167625"/>
                <a:gd name="connsiteY546" fmla="*/ 38469 h 590372"/>
                <a:gd name="connsiteX547" fmla="*/ 1146273 w 1167625"/>
                <a:gd name="connsiteY547" fmla="*/ 38836 h 590372"/>
                <a:gd name="connsiteX548" fmla="*/ 1146273 w 1167625"/>
                <a:gd name="connsiteY548" fmla="*/ 49294 h 590372"/>
                <a:gd name="connsiteX549" fmla="*/ 1145356 w 1167625"/>
                <a:gd name="connsiteY549" fmla="*/ 50211 h 590372"/>
                <a:gd name="connsiteX550" fmla="*/ 1145173 w 1167625"/>
                <a:gd name="connsiteY550" fmla="*/ 50211 h 590372"/>
                <a:gd name="connsiteX551" fmla="*/ 1144438 w 1167625"/>
                <a:gd name="connsiteY551" fmla="*/ 50945 h 590372"/>
                <a:gd name="connsiteX552" fmla="*/ 1144438 w 1167625"/>
                <a:gd name="connsiteY552" fmla="*/ 50945 h 590372"/>
                <a:gd name="connsiteX553" fmla="*/ 1145173 w 1167625"/>
                <a:gd name="connsiteY553" fmla="*/ 51679 h 590372"/>
                <a:gd name="connsiteX554" fmla="*/ 1145173 w 1167625"/>
                <a:gd name="connsiteY554" fmla="*/ 51679 h 590372"/>
                <a:gd name="connsiteX555" fmla="*/ 1145906 w 1167625"/>
                <a:gd name="connsiteY555" fmla="*/ 52413 h 590372"/>
                <a:gd name="connsiteX556" fmla="*/ 1145906 w 1167625"/>
                <a:gd name="connsiteY556" fmla="*/ 68192 h 590372"/>
                <a:gd name="connsiteX557" fmla="*/ 1144805 w 1167625"/>
                <a:gd name="connsiteY557" fmla="*/ 69292 h 590372"/>
                <a:gd name="connsiteX558" fmla="*/ 1144438 w 1167625"/>
                <a:gd name="connsiteY558" fmla="*/ 69292 h 590372"/>
                <a:gd name="connsiteX559" fmla="*/ 1143705 w 1167625"/>
                <a:gd name="connsiteY559" fmla="*/ 70026 h 590372"/>
                <a:gd name="connsiteX560" fmla="*/ 1143705 w 1167625"/>
                <a:gd name="connsiteY560" fmla="*/ 70210 h 590372"/>
                <a:gd name="connsiteX561" fmla="*/ 1144254 w 1167625"/>
                <a:gd name="connsiteY561" fmla="*/ 70760 h 590372"/>
                <a:gd name="connsiteX562" fmla="*/ 1144254 w 1167625"/>
                <a:gd name="connsiteY562" fmla="*/ 70760 h 590372"/>
                <a:gd name="connsiteX563" fmla="*/ 1144805 w 1167625"/>
                <a:gd name="connsiteY563" fmla="*/ 71311 h 590372"/>
                <a:gd name="connsiteX564" fmla="*/ 1144805 w 1167625"/>
                <a:gd name="connsiteY564" fmla="*/ 88190 h 590372"/>
                <a:gd name="connsiteX565" fmla="*/ 1143521 w 1167625"/>
                <a:gd name="connsiteY565" fmla="*/ 89474 h 590372"/>
                <a:gd name="connsiteX566" fmla="*/ 1142971 w 1167625"/>
                <a:gd name="connsiteY566" fmla="*/ 89474 h 590372"/>
                <a:gd name="connsiteX567" fmla="*/ 1142237 w 1167625"/>
                <a:gd name="connsiteY567" fmla="*/ 90208 h 590372"/>
                <a:gd name="connsiteX568" fmla="*/ 1142237 w 1167625"/>
                <a:gd name="connsiteY568" fmla="*/ 90392 h 590372"/>
                <a:gd name="connsiteX569" fmla="*/ 1142788 w 1167625"/>
                <a:gd name="connsiteY569" fmla="*/ 90942 h 590372"/>
                <a:gd name="connsiteX570" fmla="*/ 1142788 w 1167625"/>
                <a:gd name="connsiteY570" fmla="*/ 90942 h 590372"/>
                <a:gd name="connsiteX571" fmla="*/ 1143337 w 1167625"/>
                <a:gd name="connsiteY571" fmla="*/ 91493 h 590372"/>
                <a:gd name="connsiteX572" fmla="*/ 1143337 w 1167625"/>
                <a:gd name="connsiteY572" fmla="*/ 99932 h 590372"/>
                <a:gd name="connsiteX573" fmla="*/ 1140952 w 1167625"/>
                <a:gd name="connsiteY573" fmla="*/ 102317 h 590372"/>
                <a:gd name="connsiteX574" fmla="*/ 1140952 w 1167625"/>
                <a:gd name="connsiteY574" fmla="*/ 102317 h 590372"/>
                <a:gd name="connsiteX575" fmla="*/ 1138567 w 1167625"/>
                <a:gd name="connsiteY575" fmla="*/ 104703 h 590372"/>
                <a:gd name="connsiteX576" fmla="*/ 1138567 w 1167625"/>
                <a:gd name="connsiteY576" fmla="*/ 114060 h 590372"/>
                <a:gd name="connsiteX577" fmla="*/ 1138200 w 1167625"/>
                <a:gd name="connsiteY577" fmla="*/ 114427 h 590372"/>
                <a:gd name="connsiteX578" fmla="*/ 1138200 w 1167625"/>
                <a:gd name="connsiteY578" fmla="*/ 114427 h 590372"/>
                <a:gd name="connsiteX579" fmla="*/ 1137834 w 1167625"/>
                <a:gd name="connsiteY579" fmla="*/ 114794 h 590372"/>
                <a:gd name="connsiteX580" fmla="*/ 1137834 w 1167625"/>
                <a:gd name="connsiteY580" fmla="*/ 121398 h 590372"/>
                <a:gd name="connsiteX581" fmla="*/ 1138567 w 1167625"/>
                <a:gd name="connsiteY581" fmla="*/ 122132 h 590372"/>
                <a:gd name="connsiteX582" fmla="*/ 1138567 w 1167625"/>
                <a:gd name="connsiteY582" fmla="*/ 122132 h 590372"/>
                <a:gd name="connsiteX583" fmla="*/ 1139302 w 1167625"/>
                <a:gd name="connsiteY583" fmla="*/ 122866 h 590372"/>
                <a:gd name="connsiteX584" fmla="*/ 1139302 w 1167625"/>
                <a:gd name="connsiteY584" fmla="*/ 127453 h 590372"/>
                <a:gd name="connsiteX585" fmla="*/ 1140952 w 1167625"/>
                <a:gd name="connsiteY585" fmla="*/ 129104 h 590372"/>
                <a:gd name="connsiteX586" fmla="*/ 1140952 w 1167625"/>
                <a:gd name="connsiteY586" fmla="*/ 129104 h 590372"/>
                <a:gd name="connsiteX587" fmla="*/ 1142604 w 1167625"/>
                <a:gd name="connsiteY587" fmla="*/ 130756 h 590372"/>
                <a:gd name="connsiteX588" fmla="*/ 1142604 w 1167625"/>
                <a:gd name="connsiteY588" fmla="*/ 138461 h 590372"/>
                <a:gd name="connsiteX589" fmla="*/ 1142053 w 1167625"/>
                <a:gd name="connsiteY589" fmla="*/ 139012 h 590372"/>
                <a:gd name="connsiteX590" fmla="*/ 1142053 w 1167625"/>
                <a:gd name="connsiteY590" fmla="*/ 139012 h 590372"/>
                <a:gd name="connsiteX591" fmla="*/ 1141503 w 1167625"/>
                <a:gd name="connsiteY591" fmla="*/ 139562 h 590372"/>
                <a:gd name="connsiteX592" fmla="*/ 1141503 w 1167625"/>
                <a:gd name="connsiteY592" fmla="*/ 142498 h 590372"/>
                <a:gd name="connsiteX593" fmla="*/ 1142053 w 1167625"/>
                <a:gd name="connsiteY593" fmla="*/ 143048 h 590372"/>
                <a:gd name="connsiteX594" fmla="*/ 1142053 w 1167625"/>
                <a:gd name="connsiteY594" fmla="*/ 143048 h 590372"/>
                <a:gd name="connsiteX595" fmla="*/ 1142604 w 1167625"/>
                <a:gd name="connsiteY595" fmla="*/ 143599 h 590372"/>
                <a:gd name="connsiteX596" fmla="*/ 1142604 w 1167625"/>
                <a:gd name="connsiteY596" fmla="*/ 151672 h 590372"/>
                <a:gd name="connsiteX597" fmla="*/ 1142053 w 1167625"/>
                <a:gd name="connsiteY597" fmla="*/ 152222 h 590372"/>
                <a:gd name="connsiteX598" fmla="*/ 1142053 w 1167625"/>
                <a:gd name="connsiteY598" fmla="*/ 152222 h 590372"/>
                <a:gd name="connsiteX599" fmla="*/ 1141503 w 1167625"/>
                <a:gd name="connsiteY599" fmla="*/ 152773 h 590372"/>
                <a:gd name="connsiteX600" fmla="*/ 1141503 w 1167625"/>
                <a:gd name="connsiteY600" fmla="*/ 155707 h 590372"/>
                <a:gd name="connsiteX601" fmla="*/ 1142053 w 1167625"/>
                <a:gd name="connsiteY601" fmla="*/ 156259 h 590372"/>
                <a:gd name="connsiteX602" fmla="*/ 1142053 w 1167625"/>
                <a:gd name="connsiteY602" fmla="*/ 156259 h 590372"/>
                <a:gd name="connsiteX603" fmla="*/ 1142604 w 1167625"/>
                <a:gd name="connsiteY603" fmla="*/ 156808 h 590372"/>
                <a:gd name="connsiteX604" fmla="*/ 1142604 w 1167625"/>
                <a:gd name="connsiteY604" fmla="*/ 163414 h 590372"/>
                <a:gd name="connsiteX605" fmla="*/ 1141320 w 1167625"/>
                <a:gd name="connsiteY605" fmla="*/ 164698 h 590372"/>
                <a:gd name="connsiteX606" fmla="*/ 1141320 w 1167625"/>
                <a:gd name="connsiteY606" fmla="*/ 164698 h 590372"/>
                <a:gd name="connsiteX607" fmla="*/ 1140035 w 1167625"/>
                <a:gd name="connsiteY607" fmla="*/ 165983 h 590372"/>
                <a:gd name="connsiteX608" fmla="*/ 1140035 w 1167625"/>
                <a:gd name="connsiteY608" fmla="*/ 169285 h 590372"/>
                <a:gd name="connsiteX609" fmla="*/ 1140586 w 1167625"/>
                <a:gd name="connsiteY609" fmla="*/ 169836 h 590372"/>
                <a:gd name="connsiteX610" fmla="*/ 1140586 w 1167625"/>
                <a:gd name="connsiteY610" fmla="*/ 169836 h 590372"/>
                <a:gd name="connsiteX611" fmla="*/ 1141136 w 1167625"/>
                <a:gd name="connsiteY611" fmla="*/ 170385 h 590372"/>
                <a:gd name="connsiteX612" fmla="*/ 1141136 w 1167625"/>
                <a:gd name="connsiteY612" fmla="*/ 177357 h 590372"/>
                <a:gd name="connsiteX613" fmla="*/ 1140586 w 1167625"/>
                <a:gd name="connsiteY613" fmla="*/ 177908 h 590372"/>
                <a:gd name="connsiteX614" fmla="*/ 1140586 w 1167625"/>
                <a:gd name="connsiteY614" fmla="*/ 177908 h 590372"/>
                <a:gd name="connsiteX615" fmla="*/ 1140035 w 1167625"/>
                <a:gd name="connsiteY615" fmla="*/ 178458 h 590372"/>
                <a:gd name="connsiteX616" fmla="*/ 1140035 w 1167625"/>
                <a:gd name="connsiteY616" fmla="*/ 179009 h 590372"/>
                <a:gd name="connsiteX617" fmla="*/ 1139302 w 1167625"/>
                <a:gd name="connsiteY617" fmla="*/ 179742 h 590372"/>
                <a:gd name="connsiteX618" fmla="*/ 1139302 w 1167625"/>
                <a:gd name="connsiteY618" fmla="*/ 179742 h 590372"/>
                <a:gd name="connsiteX619" fmla="*/ 1138567 w 1167625"/>
                <a:gd name="connsiteY619" fmla="*/ 180477 h 590372"/>
                <a:gd name="connsiteX620" fmla="*/ 1138567 w 1167625"/>
                <a:gd name="connsiteY620" fmla="*/ 188182 h 590372"/>
                <a:gd name="connsiteX621" fmla="*/ 1139302 w 1167625"/>
                <a:gd name="connsiteY621" fmla="*/ 188917 h 590372"/>
                <a:gd name="connsiteX622" fmla="*/ 1139302 w 1167625"/>
                <a:gd name="connsiteY622" fmla="*/ 188917 h 590372"/>
                <a:gd name="connsiteX623" fmla="*/ 1140035 w 1167625"/>
                <a:gd name="connsiteY623" fmla="*/ 189650 h 590372"/>
                <a:gd name="connsiteX624" fmla="*/ 1140035 w 1167625"/>
                <a:gd name="connsiteY624" fmla="*/ 191146 h 590372"/>
                <a:gd name="connsiteX625" fmla="*/ 1141474 w 1167625"/>
                <a:gd name="connsiteY625" fmla="*/ 192586 h 590372"/>
                <a:gd name="connsiteX626" fmla="*/ 1141474 w 1167625"/>
                <a:gd name="connsiteY626" fmla="*/ 192586 h 590372"/>
                <a:gd name="connsiteX627" fmla="*/ 1142914 w 1167625"/>
                <a:gd name="connsiteY627" fmla="*/ 194080 h 590372"/>
                <a:gd name="connsiteX628" fmla="*/ 1141890 w 1167625"/>
                <a:gd name="connsiteY628" fmla="*/ 220668 h 590372"/>
                <a:gd name="connsiteX629" fmla="*/ 1141330 w 1167625"/>
                <a:gd name="connsiteY629" fmla="*/ 221207 h 590372"/>
                <a:gd name="connsiteX630" fmla="*/ 1141330 w 1167625"/>
                <a:gd name="connsiteY630" fmla="*/ 221207 h 590372"/>
                <a:gd name="connsiteX631" fmla="*/ 1140769 w 1167625"/>
                <a:gd name="connsiteY631" fmla="*/ 221769 h 590372"/>
                <a:gd name="connsiteX632" fmla="*/ 1140769 w 1167625"/>
                <a:gd name="connsiteY632" fmla="*/ 225060 h 590372"/>
                <a:gd name="connsiteX633" fmla="*/ 1141320 w 1167625"/>
                <a:gd name="connsiteY633" fmla="*/ 225610 h 590372"/>
                <a:gd name="connsiteX634" fmla="*/ 1141320 w 1167625"/>
                <a:gd name="connsiteY634" fmla="*/ 225610 h 590372"/>
                <a:gd name="connsiteX635" fmla="*/ 1141869 w 1167625"/>
                <a:gd name="connsiteY635" fmla="*/ 226161 h 590372"/>
                <a:gd name="connsiteX636" fmla="*/ 1141869 w 1167625"/>
                <a:gd name="connsiteY636" fmla="*/ 228730 h 590372"/>
                <a:gd name="connsiteX637" fmla="*/ 1141320 w 1167625"/>
                <a:gd name="connsiteY637" fmla="*/ 229280 h 590372"/>
                <a:gd name="connsiteX638" fmla="*/ 1141320 w 1167625"/>
                <a:gd name="connsiteY638" fmla="*/ 229280 h 590372"/>
                <a:gd name="connsiteX639" fmla="*/ 1140769 w 1167625"/>
                <a:gd name="connsiteY639" fmla="*/ 229831 h 590372"/>
                <a:gd name="connsiteX640" fmla="*/ 1140769 w 1167625"/>
                <a:gd name="connsiteY640" fmla="*/ 233500 h 590372"/>
                <a:gd name="connsiteX641" fmla="*/ 1140952 w 1167625"/>
                <a:gd name="connsiteY641" fmla="*/ 233684 h 590372"/>
                <a:gd name="connsiteX642" fmla="*/ 1140952 w 1167625"/>
                <a:gd name="connsiteY642" fmla="*/ 233684 h 590372"/>
                <a:gd name="connsiteX643" fmla="*/ 1141136 w 1167625"/>
                <a:gd name="connsiteY643" fmla="*/ 233868 h 590372"/>
                <a:gd name="connsiteX644" fmla="*/ 1141136 w 1167625"/>
                <a:gd name="connsiteY644" fmla="*/ 237353 h 590372"/>
                <a:gd name="connsiteX645" fmla="*/ 1140109 w 1167625"/>
                <a:gd name="connsiteY645" fmla="*/ 267481 h 590372"/>
                <a:gd name="connsiteX646" fmla="*/ 1137870 w 1167625"/>
                <a:gd name="connsiteY646" fmla="*/ 269644 h 590372"/>
                <a:gd name="connsiteX647" fmla="*/ 1137870 w 1167625"/>
                <a:gd name="connsiteY647" fmla="*/ 269644 h 590372"/>
                <a:gd name="connsiteX648" fmla="*/ 1135632 w 1167625"/>
                <a:gd name="connsiteY648" fmla="*/ 271884 h 590372"/>
                <a:gd name="connsiteX649" fmla="*/ 1135632 w 1167625"/>
                <a:gd name="connsiteY649" fmla="*/ 273681 h 590372"/>
                <a:gd name="connsiteX650" fmla="*/ 1136366 w 1167625"/>
                <a:gd name="connsiteY650" fmla="*/ 274414 h 590372"/>
                <a:gd name="connsiteX651" fmla="*/ 1136366 w 1167625"/>
                <a:gd name="connsiteY651" fmla="*/ 274414 h 590372"/>
                <a:gd name="connsiteX652" fmla="*/ 1137099 w 1167625"/>
                <a:gd name="connsiteY652" fmla="*/ 275148 h 590372"/>
                <a:gd name="connsiteX653" fmla="*/ 1137099 w 1167625"/>
                <a:gd name="connsiteY653" fmla="*/ 279552 h 590372"/>
                <a:gd name="connsiteX654" fmla="*/ 1135998 w 1167625"/>
                <a:gd name="connsiteY654" fmla="*/ 280653 h 590372"/>
                <a:gd name="connsiteX655" fmla="*/ 1135998 w 1167625"/>
                <a:gd name="connsiteY655" fmla="*/ 280653 h 590372"/>
                <a:gd name="connsiteX656" fmla="*/ 1134898 w 1167625"/>
                <a:gd name="connsiteY656" fmla="*/ 281753 h 590372"/>
                <a:gd name="connsiteX657" fmla="*/ 1134898 w 1167625"/>
                <a:gd name="connsiteY657" fmla="*/ 282854 h 590372"/>
                <a:gd name="connsiteX658" fmla="*/ 1137099 w 1167625"/>
                <a:gd name="connsiteY658" fmla="*/ 285055 h 590372"/>
                <a:gd name="connsiteX659" fmla="*/ 1137283 w 1167625"/>
                <a:gd name="connsiteY659" fmla="*/ 285055 h 590372"/>
                <a:gd name="connsiteX660" fmla="*/ 1139668 w 1167625"/>
                <a:gd name="connsiteY660" fmla="*/ 287441 h 590372"/>
                <a:gd name="connsiteX661" fmla="*/ 1139668 w 1167625"/>
                <a:gd name="connsiteY661" fmla="*/ 294963 h 590372"/>
                <a:gd name="connsiteX662" fmla="*/ 1138201 w 1167625"/>
                <a:gd name="connsiteY662" fmla="*/ 337162 h 590372"/>
                <a:gd name="connsiteX663" fmla="*/ 1138201 w 1167625"/>
                <a:gd name="connsiteY663" fmla="*/ 339363 h 590372"/>
                <a:gd name="connsiteX664" fmla="*/ 1137493 w 1167625"/>
                <a:gd name="connsiteY664" fmla="*/ 362347 h 590372"/>
                <a:gd name="connsiteX665" fmla="*/ 1136649 w 1167625"/>
                <a:gd name="connsiteY665" fmla="*/ 362931 h 590372"/>
                <a:gd name="connsiteX666" fmla="*/ 1136649 w 1167625"/>
                <a:gd name="connsiteY666" fmla="*/ 362931 h 590372"/>
                <a:gd name="connsiteX667" fmla="*/ 1136076 w 1167625"/>
                <a:gd name="connsiteY667" fmla="*/ 363499 h 590372"/>
                <a:gd name="connsiteX668" fmla="*/ 1136605 w 1167625"/>
                <a:gd name="connsiteY668" fmla="*/ 367992 h 590372"/>
                <a:gd name="connsiteX669" fmla="*/ 1135632 w 1167625"/>
                <a:gd name="connsiteY669" fmla="*/ 369085 h 590372"/>
                <a:gd name="connsiteX670" fmla="*/ 1135632 w 1167625"/>
                <a:gd name="connsiteY670" fmla="*/ 369085 h 590372"/>
                <a:gd name="connsiteX671" fmla="*/ 1134660 w 1167625"/>
                <a:gd name="connsiteY671" fmla="*/ 367992 h 590372"/>
                <a:gd name="connsiteX672" fmla="*/ 1134949 w 1167625"/>
                <a:gd name="connsiteY672" fmla="*/ 365534 h 590372"/>
                <a:gd name="connsiteX673" fmla="*/ 1132696 w 1167625"/>
                <a:gd name="connsiteY673" fmla="*/ 363579 h 590372"/>
                <a:gd name="connsiteX674" fmla="*/ 1132696 w 1167625"/>
                <a:gd name="connsiteY674" fmla="*/ 363579 h 590372"/>
                <a:gd name="connsiteX675" fmla="*/ 1132696 w 1167625"/>
                <a:gd name="connsiteY675" fmla="*/ 363579 h 590372"/>
                <a:gd name="connsiteX676" fmla="*/ 1130444 w 1167625"/>
                <a:gd name="connsiteY676" fmla="*/ 365534 h 590372"/>
                <a:gd name="connsiteX677" fmla="*/ 1130669 w 1167625"/>
                <a:gd name="connsiteY677" fmla="*/ 367445 h 590372"/>
                <a:gd name="connsiteX678" fmla="*/ 1129210 w 1167625"/>
                <a:gd name="connsiteY678" fmla="*/ 369085 h 590372"/>
                <a:gd name="connsiteX679" fmla="*/ 1129210 w 1167625"/>
                <a:gd name="connsiteY679" fmla="*/ 369085 h 590372"/>
                <a:gd name="connsiteX680" fmla="*/ 1127751 w 1167625"/>
                <a:gd name="connsiteY680" fmla="*/ 367445 h 590372"/>
                <a:gd name="connsiteX681" fmla="*/ 1127977 w 1167625"/>
                <a:gd name="connsiteY681" fmla="*/ 365534 h 590372"/>
                <a:gd name="connsiteX682" fmla="*/ 1125725 w 1167625"/>
                <a:gd name="connsiteY682" fmla="*/ 363579 h 590372"/>
                <a:gd name="connsiteX683" fmla="*/ 1125725 w 1167625"/>
                <a:gd name="connsiteY683" fmla="*/ 363579 h 590372"/>
                <a:gd name="connsiteX684" fmla="*/ 1125725 w 1167625"/>
                <a:gd name="connsiteY684" fmla="*/ 363579 h 590372"/>
                <a:gd name="connsiteX685" fmla="*/ 1123472 w 1167625"/>
                <a:gd name="connsiteY685" fmla="*/ 365534 h 590372"/>
                <a:gd name="connsiteX686" fmla="*/ 1123761 w 1167625"/>
                <a:gd name="connsiteY686" fmla="*/ 367992 h 590372"/>
                <a:gd name="connsiteX687" fmla="*/ 1122788 w 1167625"/>
                <a:gd name="connsiteY687" fmla="*/ 369085 h 590372"/>
                <a:gd name="connsiteX688" fmla="*/ 1122788 w 1167625"/>
                <a:gd name="connsiteY688" fmla="*/ 369085 h 590372"/>
                <a:gd name="connsiteX689" fmla="*/ 1121816 w 1167625"/>
                <a:gd name="connsiteY689" fmla="*/ 367992 h 590372"/>
                <a:gd name="connsiteX690" fmla="*/ 1122106 w 1167625"/>
                <a:gd name="connsiteY690" fmla="*/ 365534 h 590372"/>
                <a:gd name="connsiteX691" fmla="*/ 1119854 w 1167625"/>
                <a:gd name="connsiteY691" fmla="*/ 363579 h 590372"/>
                <a:gd name="connsiteX692" fmla="*/ 1119854 w 1167625"/>
                <a:gd name="connsiteY692" fmla="*/ 363579 h 590372"/>
                <a:gd name="connsiteX693" fmla="*/ 1119854 w 1167625"/>
                <a:gd name="connsiteY693" fmla="*/ 363579 h 590372"/>
                <a:gd name="connsiteX694" fmla="*/ 1117601 w 1167625"/>
                <a:gd name="connsiteY694" fmla="*/ 365534 h 590372"/>
                <a:gd name="connsiteX695" fmla="*/ 1117890 w 1167625"/>
                <a:gd name="connsiteY695" fmla="*/ 367992 h 590372"/>
                <a:gd name="connsiteX696" fmla="*/ 1116918 w 1167625"/>
                <a:gd name="connsiteY696" fmla="*/ 369085 h 590372"/>
                <a:gd name="connsiteX697" fmla="*/ 1116918 w 1167625"/>
                <a:gd name="connsiteY697" fmla="*/ 369085 h 590372"/>
                <a:gd name="connsiteX698" fmla="*/ 1115945 w 1167625"/>
                <a:gd name="connsiteY698" fmla="*/ 367992 h 590372"/>
                <a:gd name="connsiteX699" fmla="*/ 1116235 w 1167625"/>
                <a:gd name="connsiteY699" fmla="*/ 365534 h 590372"/>
                <a:gd name="connsiteX700" fmla="*/ 1113983 w 1167625"/>
                <a:gd name="connsiteY700" fmla="*/ 363579 h 590372"/>
                <a:gd name="connsiteX701" fmla="*/ 1113983 w 1167625"/>
                <a:gd name="connsiteY701" fmla="*/ 363579 h 590372"/>
                <a:gd name="connsiteX702" fmla="*/ 1113983 w 1167625"/>
                <a:gd name="connsiteY702" fmla="*/ 363579 h 590372"/>
                <a:gd name="connsiteX703" fmla="*/ 1111730 w 1167625"/>
                <a:gd name="connsiteY703" fmla="*/ 365534 h 590372"/>
                <a:gd name="connsiteX704" fmla="*/ 1111989 w 1167625"/>
                <a:gd name="connsiteY704" fmla="*/ 367735 h 590372"/>
                <a:gd name="connsiteX705" fmla="*/ 1110788 w 1167625"/>
                <a:gd name="connsiteY705" fmla="*/ 369085 h 590372"/>
                <a:gd name="connsiteX706" fmla="*/ 1110788 w 1167625"/>
                <a:gd name="connsiteY706" fmla="*/ 369085 h 590372"/>
                <a:gd name="connsiteX707" fmla="*/ 1109579 w 1167625"/>
                <a:gd name="connsiteY707" fmla="*/ 367877 h 590372"/>
                <a:gd name="connsiteX708" fmla="*/ 1109579 w 1167625"/>
                <a:gd name="connsiteY708" fmla="*/ 355693 h 590372"/>
                <a:gd name="connsiteX709" fmla="*/ 1109762 w 1167625"/>
                <a:gd name="connsiteY709" fmla="*/ 355509 h 590372"/>
                <a:gd name="connsiteX710" fmla="*/ 1109762 w 1167625"/>
                <a:gd name="connsiteY710" fmla="*/ 355509 h 590372"/>
                <a:gd name="connsiteX711" fmla="*/ 1109946 w 1167625"/>
                <a:gd name="connsiteY711" fmla="*/ 355326 h 590372"/>
                <a:gd name="connsiteX712" fmla="*/ 1109946 w 1167625"/>
                <a:gd name="connsiteY712" fmla="*/ 353857 h 590372"/>
                <a:gd name="connsiteX713" fmla="*/ 1108294 w 1167625"/>
                <a:gd name="connsiteY713" fmla="*/ 352207 h 590372"/>
                <a:gd name="connsiteX714" fmla="*/ 1107499 w 1167625"/>
                <a:gd name="connsiteY714" fmla="*/ 352207 h 590372"/>
                <a:gd name="connsiteX715" fmla="*/ 1105113 w 1167625"/>
                <a:gd name="connsiteY715" fmla="*/ 350297 h 590372"/>
                <a:gd name="connsiteX716" fmla="*/ 1105039 w 1167625"/>
                <a:gd name="connsiteY716" fmla="*/ 349968 h 590372"/>
                <a:gd name="connsiteX717" fmla="*/ 1099441 w 1167625"/>
                <a:gd name="connsiteY717" fmla="*/ 349968 h 590372"/>
                <a:gd name="connsiteX718" fmla="*/ 1099223 w 1167625"/>
                <a:gd name="connsiteY718" fmla="*/ 350933 h 590372"/>
                <a:gd name="connsiteX719" fmla="*/ 1097633 w 1167625"/>
                <a:gd name="connsiteY719" fmla="*/ 352207 h 590372"/>
                <a:gd name="connsiteX720" fmla="*/ 1097633 w 1167625"/>
                <a:gd name="connsiteY720" fmla="*/ 352207 h 590372"/>
                <a:gd name="connsiteX721" fmla="*/ 1096001 w 1167625"/>
                <a:gd name="connsiteY721" fmla="*/ 353838 h 590372"/>
                <a:gd name="connsiteX722" fmla="*/ 1096001 w 1167625"/>
                <a:gd name="connsiteY722" fmla="*/ 355875 h 590372"/>
                <a:gd name="connsiteX723" fmla="*/ 1096369 w 1167625"/>
                <a:gd name="connsiteY723" fmla="*/ 356243 h 590372"/>
                <a:gd name="connsiteX724" fmla="*/ 1096369 w 1167625"/>
                <a:gd name="connsiteY724" fmla="*/ 356243 h 590372"/>
                <a:gd name="connsiteX725" fmla="*/ 1096736 w 1167625"/>
                <a:gd name="connsiteY725" fmla="*/ 356610 h 590372"/>
                <a:gd name="connsiteX726" fmla="*/ 1096736 w 1167625"/>
                <a:gd name="connsiteY726" fmla="*/ 369496 h 590372"/>
                <a:gd name="connsiteX727" fmla="*/ 1096045 w 1167625"/>
                <a:gd name="connsiteY727" fmla="*/ 370187 h 590372"/>
                <a:gd name="connsiteX728" fmla="*/ 1096045 w 1167625"/>
                <a:gd name="connsiteY728" fmla="*/ 370187 h 590372"/>
                <a:gd name="connsiteX729" fmla="*/ 1095358 w 1167625"/>
                <a:gd name="connsiteY729" fmla="*/ 369414 h 590372"/>
                <a:gd name="connsiteX730" fmla="*/ 1095686 w 1167625"/>
                <a:gd name="connsiteY730" fmla="*/ 366634 h 590372"/>
                <a:gd name="connsiteX731" fmla="*/ 1093434 w 1167625"/>
                <a:gd name="connsiteY731" fmla="*/ 364680 h 590372"/>
                <a:gd name="connsiteX732" fmla="*/ 1093434 w 1167625"/>
                <a:gd name="connsiteY732" fmla="*/ 364680 h 590372"/>
                <a:gd name="connsiteX733" fmla="*/ 1093434 w 1167625"/>
                <a:gd name="connsiteY733" fmla="*/ 364680 h 590372"/>
                <a:gd name="connsiteX734" fmla="*/ 1091181 w 1167625"/>
                <a:gd name="connsiteY734" fmla="*/ 366634 h 590372"/>
                <a:gd name="connsiteX735" fmla="*/ 1091470 w 1167625"/>
                <a:gd name="connsiteY735" fmla="*/ 369093 h 590372"/>
                <a:gd name="connsiteX736" fmla="*/ 1090498 w 1167625"/>
                <a:gd name="connsiteY736" fmla="*/ 370187 h 590372"/>
                <a:gd name="connsiteX737" fmla="*/ 1090498 w 1167625"/>
                <a:gd name="connsiteY737" fmla="*/ 370187 h 590372"/>
                <a:gd name="connsiteX738" fmla="*/ 1089526 w 1167625"/>
                <a:gd name="connsiteY738" fmla="*/ 369093 h 590372"/>
                <a:gd name="connsiteX739" fmla="*/ 1089814 w 1167625"/>
                <a:gd name="connsiteY739" fmla="*/ 366634 h 590372"/>
                <a:gd name="connsiteX740" fmla="*/ 1087562 w 1167625"/>
                <a:gd name="connsiteY740" fmla="*/ 364680 h 590372"/>
                <a:gd name="connsiteX741" fmla="*/ 1087562 w 1167625"/>
                <a:gd name="connsiteY741" fmla="*/ 364680 h 590372"/>
                <a:gd name="connsiteX742" fmla="*/ 1087562 w 1167625"/>
                <a:gd name="connsiteY742" fmla="*/ 364680 h 590372"/>
                <a:gd name="connsiteX743" fmla="*/ 1085309 w 1167625"/>
                <a:gd name="connsiteY743" fmla="*/ 366634 h 590372"/>
                <a:gd name="connsiteX744" fmla="*/ 1085578 w 1167625"/>
                <a:gd name="connsiteY744" fmla="*/ 368911 h 590372"/>
                <a:gd name="connsiteX745" fmla="*/ 1084443 w 1167625"/>
                <a:gd name="connsiteY745" fmla="*/ 370187 h 590372"/>
                <a:gd name="connsiteX746" fmla="*/ 1084443 w 1167625"/>
                <a:gd name="connsiteY746" fmla="*/ 370187 h 590372"/>
                <a:gd name="connsiteX747" fmla="*/ 1083308 w 1167625"/>
                <a:gd name="connsiteY747" fmla="*/ 368911 h 590372"/>
                <a:gd name="connsiteX748" fmla="*/ 1083577 w 1167625"/>
                <a:gd name="connsiteY748" fmla="*/ 366634 h 590372"/>
                <a:gd name="connsiteX749" fmla="*/ 1081325 w 1167625"/>
                <a:gd name="connsiteY749" fmla="*/ 364680 h 590372"/>
                <a:gd name="connsiteX750" fmla="*/ 1081325 w 1167625"/>
                <a:gd name="connsiteY750" fmla="*/ 364680 h 590372"/>
                <a:gd name="connsiteX751" fmla="*/ 1081325 w 1167625"/>
                <a:gd name="connsiteY751" fmla="*/ 364680 h 590372"/>
                <a:gd name="connsiteX752" fmla="*/ 1079072 w 1167625"/>
                <a:gd name="connsiteY752" fmla="*/ 366634 h 590372"/>
                <a:gd name="connsiteX753" fmla="*/ 1079340 w 1167625"/>
                <a:gd name="connsiteY753" fmla="*/ 368911 h 590372"/>
                <a:gd name="connsiteX754" fmla="*/ 1078205 w 1167625"/>
                <a:gd name="connsiteY754" fmla="*/ 370187 h 590372"/>
                <a:gd name="connsiteX755" fmla="*/ 1078205 w 1167625"/>
                <a:gd name="connsiteY755" fmla="*/ 370187 h 590372"/>
                <a:gd name="connsiteX756" fmla="*/ 1077071 w 1167625"/>
                <a:gd name="connsiteY756" fmla="*/ 368911 h 590372"/>
                <a:gd name="connsiteX757" fmla="*/ 1077339 w 1167625"/>
                <a:gd name="connsiteY757" fmla="*/ 366634 h 590372"/>
                <a:gd name="connsiteX758" fmla="*/ 1075086 w 1167625"/>
                <a:gd name="connsiteY758" fmla="*/ 364680 h 590372"/>
                <a:gd name="connsiteX759" fmla="*/ 1075086 w 1167625"/>
                <a:gd name="connsiteY759" fmla="*/ 364680 h 590372"/>
                <a:gd name="connsiteX760" fmla="*/ 1075086 w 1167625"/>
                <a:gd name="connsiteY760" fmla="*/ 364680 h 590372"/>
                <a:gd name="connsiteX761" fmla="*/ 1072834 w 1167625"/>
                <a:gd name="connsiteY761" fmla="*/ 366634 h 590372"/>
                <a:gd name="connsiteX762" fmla="*/ 1073122 w 1167625"/>
                <a:gd name="connsiteY762" fmla="*/ 369093 h 590372"/>
                <a:gd name="connsiteX763" fmla="*/ 1072150 w 1167625"/>
                <a:gd name="connsiteY763" fmla="*/ 370187 h 590372"/>
                <a:gd name="connsiteX764" fmla="*/ 1072150 w 1167625"/>
                <a:gd name="connsiteY764" fmla="*/ 370187 h 590372"/>
                <a:gd name="connsiteX765" fmla="*/ 1071178 w 1167625"/>
                <a:gd name="connsiteY765" fmla="*/ 369093 h 590372"/>
                <a:gd name="connsiteX766" fmla="*/ 1071468 w 1167625"/>
                <a:gd name="connsiteY766" fmla="*/ 366634 h 590372"/>
                <a:gd name="connsiteX767" fmla="*/ 1069215 w 1167625"/>
                <a:gd name="connsiteY767" fmla="*/ 364680 h 590372"/>
                <a:gd name="connsiteX768" fmla="*/ 1069215 w 1167625"/>
                <a:gd name="connsiteY768" fmla="*/ 364680 h 590372"/>
                <a:gd name="connsiteX769" fmla="*/ 1069215 w 1167625"/>
                <a:gd name="connsiteY769" fmla="*/ 364680 h 590372"/>
                <a:gd name="connsiteX770" fmla="*/ 1066963 w 1167625"/>
                <a:gd name="connsiteY770" fmla="*/ 366634 h 590372"/>
                <a:gd name="connsiteX771" fmla="*/ 1067251 w 1167625"/>
                <a:gd name="connsiteY771" fmla="*/ 369093 h 590372"/>
                <a:gd name="connsiteX772" fmla="*/ 1066279 w 1167625"/>
                <a:gd name="connsiteY772" fmla="*/ 370187 h 590372"/>
                <a:gd name="connsiteX773" fmla="*/ 1066279 w 1167625"/>
                <a:gd name="connsiteY773" fmla="*/ 370187 h 590372"/>
                <a:gd name="connsiteX774" fmla="*/ 1065307 w 1167625"/>
                <a:gd name="connsiteY774" fmla="*/ 369093 h 590372"/>
                <a:gd name="connsiteX775" fmla="*/ 1065596 w 1167625"/>
                <a:gd name="connsiteY775" fmla="*/ 366634 h 590372"/>
                <a:gd name="connsiteX776" fmla="*/ 1063343 w 1167625"/>
                <a:gd name="connsiteY776" fmla="*/ 364680 h 590372"/>
                <a:gd name="connsiteX777" fmla="*/ 1063343 w 1167625"/>
                <a:gd name="connsiteY777" fmla="*/ 364680 h 590372"/>
                <a:gd name="connsiteX778" fmla="*/ 1063343 w 1167625"/>
                <a:gd name="connsiteY778" fmla="*/ 364680 h 590372"/>
                <a:gd name="connsiteX779" fmla="*/ 1061092 w 1167625"/>
                <a:gd name="connsiteY779" fmla="*/ 366634 h 590372"/>
                <a:gd name="connsiteX780" fmla="*/ 1061381 w 1167625"/>
                <a:gd name="connsiteY780" fmla="*/ 369093 h 590372"/>
                <a:gd name="connsiteX781" fmla="*/ 1060408 w 1167625"/>
                <a:gd name="connsiteY781" fmla="*/ 370187 h 590372"/>
                <a:gd name="connsiteX782" fmla="*/ 1060408 w 1167625"/>
                <a:gd name="connsiteY782" fmla="*/ 370187 h 590372"/>
                <a:gd name="connsiteX783" fmla="*/ 1059436 w 1167625"/>
                <a:gd name="connsiteY783" fmla="*/ 369093 h 590372"/>
                <a:gd name="connsiteX784" fmla="*/ 1059948 w 1167625"/>
                <a:gd name="connsiteY784" fmla="*/ 364747 h 590372"/>
                <a:gd name="connsiteX785" fmla="*/ 1059259 w 1167625"/>
                <a:gd name="connsiteY785" fmla="*/ 364148 h 590372"/>
                <a:gd name="connsiteX786" fmla="*/ 1059259 w 1167625"/>
                <a:gd name="connsiteY786" fmla="*/ 364148 h 590372"/>
                <a:gd name="connsiteX787" fmla="*/ 1058573 w 1167625"/>
                <a:gd name="connsiteY787" fmla="*/ 363601 h 590372"/>
                <a:gd name="connsiteX788" fmla="*/ 1058573 w 1167625"/>
                <a:gd name="connsiteY788" fmla="*/ 292394 h 590372"/>
                <a:gd name="connsiteX789" fmla="*/ 1057840 w 1167625"/>
                <a:gd name="connsiteY789" fmla="*/ 282121 h 590372"/>
                <a:gd name="connsiteX790" fmla="*/ 1057840 w 1167625"/>
                <a:gd name="connsiteY790" fmla="*/ 281386 h 590372"/>
                <a:gd name="connsiteX791" fmla="*/ 1058573 w 1167625"/>
                <a:gd name="connsiteY791" fmla="*/ 280653 h 590372"/>
                <a:gd name="connsiteX792" fmla="*/ 1058573 w 1167625"/>
                <a:gd name="connsiteY792" fmla="*/ 280653 h 590372"/>
                <a:gd name="connsiteX793" fmla="*/ 1059308 w 1167625"/>
                <a:gd name="connsiteY793" fmla="*/ 279918 h 590372"/>
                <a:gd name="connsiteX794" fmla="*/ 1059308 w 1167625"/>
                <a:gd name="connsiteY794" fmla="*/ 278267 h 590372"/>
                <a:gd name="connsiteX795" fmla="*/ 1059857 w 1167625"/>
                <a:gd name="connsiteY795" fmla="*/ 277716 h 590372"/>
                <a:gd name="connsiteX796" fmla="*/ 1059857 w 1167625"/>
                <a:gd name="connsiteY796" fmla="*/ 277716 h 590372"/>
                <a:gd name="connsiteX797" fmla="*/ 1060408 w 1167625"/>
                <a:gd name="connsiteY797" fmla="*/ 277167 h 590372"/>
                <a:gd name="connsiteX798" fmla="*/ 1060408 w 1167625"/>
                <a:gd name="connsiteY798" fmla="*/ 270644 h 590372"/>
                <a:gd name="connsiteX799" fmla="*/ 1059775 w 1167625"/>
                <a:gd name="connsiteY799" fmla="*/ 270011 h 590372"/>
                <a:gd name="connsiteX800" fmla="*/ 1059775 w 1167625"/>
                <a:gd name="connsiteY800" fmla="*/ 270011 h 590372"/>
                <a:gd name="connsiteX801" fmla="*/ 1059170 w 1167625"/>
                <a:gd name="connsiteY801" fmla="*/ 269564 h 590372"/>
                <a:gd name="connsiteX802" fmla="*/ 1057890 w 1167625"/>
                <a:gd name="connsiteY802" fmla="*/ 265401 h 590372"/>
                <a:gd name="connsiteX803" fmla="*/ 1057820 w 1167625"/>
                <a:gd name="connsiteY803" fmla="*/ 265075 h 590372"/>
                <a:gd name="connsiteX804" fmla="*/ 1057820 w 1167625"/>
                <a:gd name="connsiteY804" fmla="*/ 265075 h 590372"/>
                <a:gd name="connsiteX805" fmla="*/ 1054190 w 1167625"/>
                <a:gd name="connsiteY805" fmla="*/ 265075 h 590372"/>
                <a:gd name="connsiteX806" fmla="*/ 1054190 w 1167625"/>
                <a:gd name="connsiteY806" fmla="*/ 265075 h 590372"/>
                <a:gd name="connsiteX807" fmla="*/ 1054122 w 1167625"/>
                <a:gd name="connsiteY807" fmla="*/ 265401 h 590372"/>
                <a:gd name="connsiteX808" fmla="*/ 1052840 w 1167625"/>
                <a:gd name="connsiteY808" fmla="*/ 269564 h 590372"/>
                <a:gd name="connsiteX809" fmla="*/ 1052235 w 1167625"/>
                <a:gd name="connsiteY809" fmla="*/ 270011 h 590372"/>
                <a:gd name="connsiteX810" fmla="*/ 1052180 w 1167625"/>
                <a:gd name="connsiteY810" fmla="*/ 270011 h 590372"/>
                <a:gd name="connsiteX811" fmla="*/ 1051601 w 1167625"/>
                <a:gd name="connsiteY811" fmla="*/ 270589 h 590372"/>
                <a:gd name="connsiteX812" fmla="*/ 1051601 w 1167625"/>
                <a:gd name="connsiteY812" fmla="*/ 270589 h 590372"/>
                <a:gd name="connsiteX813" fmla="*/ 1050789 w 1167625"/>
                <a:gd name="connsiteY813" fmla="*/ 271117 h 590372"/>
                <a:gd name="connsiteX814" fmla="*/ 1048699 w 1167625"/>
                <a:gd name="connsiteY814" fmla="*/ 270189 h 590372"/>
                <a:gd name="connsiteX815" fmla="*/ 1047861 w 1167625"/>
                <a:gd name="connsiteY815" fmla="*/ 270011 h 590372"/>
                <a:gd name="connsiteX816" fmla="*/ 1047399 w 1167625"/>
                <a:gd name="connsiteY816" fmla="*/ 270011 h 590372"/>
                <a:gd name="connsiteX817" fmla="*/ 1043162 w 1167625"/>
                <a:gd name="connsiteY817" fmla="*/ 265773 h 590372"/>
                <a:gd name="connsiteX818" fmla="*/ 1043162 w 1167625"/>
                <a:gd name="connsiteY818" fmla="*/ 258268 h 590372"/>
                <a:gd name="connsiteX819" fmla="*/ 1042061 w 1167625"/>
                <a:gd name="connsiteY819" fmla="*/ 257168 h 590372"/>
                <a:gd name="connsiteX820" fmla="*/ 1042061 w 1167625"/>
                <a:gd name="connsiteY820" fmla="*/ 257168 h 590372"/>
                <a:gd name="connsiteX821" fmla="*/ 1040960 w 1167625"/>
                <a:gd name="connsiteY821" fmla="*/ 256067 h 590372"/>
                <a:gd name="connsiteX822" fmla="*/ 1040960 w 1167625"/>
                <a:gd name="connsiteY822" fmla="*/ 236659 h 590372"/>
                <a:gd name="connsiteX823" fmla="*/ 1040553 w 1167625"/>
                <a:gd name="connsiteY823" fmla="*/ 236253 h 590372"/>
                <a:gd name="connsiteX824" fmla="*/ 1040553 w 1167625"/>
                <a:gd name="connsiteY824" fmla="*/ 236253 h 590372"/>
                <a:gd name="connsiteX825" fmla="*/ 1040156 w 1167625"/>
                <a:gd name="connsiteY825" fmla="*/ 235933 h 590372"/>
                <a:gd name="connsiteX826" fmla="*/ 1038865 w 1167625"/>
                <a:gd name="connsiteY826" fmla="*/ 230126 h 590372"/>
                <a:gd name="connsiteX827" fmla="*/ 1038268 w 1167625"/>
                <a:gd name="connsiteY827" fmla="*/ 229647 h 590372"/>
                <a:gd name="connsiteX828" fmla="*/ 1038268 w 1167625"/>
                <a:gd name="connsiteY828" fmla="*/ 229647 h 590372"/>
                <a:gd name="connsiteX829" fmla="*/ 1037658 w 1167625"/>
                <a:gd name="connsiteY829" fmla="*/ 229036 h 590372"/>
                <a:gd name="connsiteX830" fmla="*/ 1037658 w 1167625"/>
                <a:gd name="connsiteY830" fmla="*/ 219739 h 590372"/>
                <a:gd name="connsiteX831" fmla="*/ 1038024 w 1167625"/>
                <a:gd name="connsiteY831" fmla="*/ 219373 h 590372"/>
                <a:gd name="connsiteX832" fmla="*/ 1038024 w 1167625"/>
                <a:gd name="connsiteY832" fmla="*/ 219373 h 590372"/>
                <a:gd name="connsiteX833" fmla="*/ 1038391 w 1167625"/>
                <a:gd name="connsiteY833" fmla="*/ 219006 h 590372"/>
                <a:gd name="connsiteX834" fmla="*/ 1038391 w 1167625"/>
                <a:gd name="connsiteY834" fmla="*/ 215153 h 590372"/>
                <a:gd name="connsiteX835" fmla="*/ 1038942 w 1167625"/>
                <a:gd name="connsiteY835" fmla="*/ 214602 h 590372"/>
                <a:gd name="connsiteX836" fmla="*/ 1038942 w 1167625"/>
                <a:gd name="connsiteY836" fmla="*/ 214602 h 590372"/>
                <a:gd name="connsiteX837" fmla="*/ 1039492 w 1167625"/>
                <a:gd name="connsiteY837" fmla="*/ 214052 h 590372"/>
                <a:gd name="connsiteX838" fmla="*/ 1039492 w 1167625"/>
                <a:gd name="connsiteY838" fmla="*/ 208547 h 590372"/>
                <a:gd name="connsiteX839" fmla="*/ 1038942 w 1167625"/>
                <a:gd name="connsiteY839" fmla="*/ 207997 h 590372"/>
                <a:gd name="connsiteX840" fmla="*/ 1038942 w 1167625"/>
                <a:gd name="connsiteY840" fmla="*/ 207997 h 590372"/>
                <a:gd name="connsiteX841" fmla="*/ 1038391 w 1167625"/>
                <a:gd name="connsiteY841" fmla="*/ 207446 h 590372"/>
                <a:gd name="connsiteX842" fmla="*/ 1038391 w 1167625"/>
                <a:gd name="connsiteY842" fmla="*/ 193271 h 590372"/>
                <a:gd name="connsiteX843" fmla="*/ 1038710 w 1167625"/>
                <a:gd name="connsiteY843" fmla="*/ 192952 h 590372"/>
                <a:gd name="connsiteX844" fmla="*/ 1038710 w 1167625"/>
                <a:gd name="connsiteY844" fmla="*/ 192952 h 590372"/>
                <a:gd name="connsiteX845" fmla="*/ 1039019 w 1167625"/>
                <a:gd name="connsiteY845" fmla="*/ 192552 h 590372"/>
                <a:gd name="connsiteX846" fmla="*/ 1037658 w 1167625"/>
                <a:gd name="connsiteY846" fmla="*/ 187449 h 590372"/>
                <a:gd name="connsiteX847" fmla="*/ 1036076 w 1167625"/>
                <a:gd name="connsiteY847" fmla="*/ 182930 h 590372"/>
                <a:gd name="connsiteX848" fmla="*/ 1032101 w 1167625"/>
                <a:gd name="connsiteY848" fmla="*/ 180110 h 590372"/>
                <a:gd name="connsiteX849" fmla="*/ 1032101 w 1167625"/>
                <a:gd name="connsiteY849" fmla="*/ 180110 h 590372"/>
                <a:gd name="connsiteX850" fmla="*/ 1027935 w 1167625"/>
                <a:gd name="connsiteY850" fmla="*/ 176536 h 590372"/>
                <a:gd name="connsiteX851" fmla="*/ 1018966 w 1167625"/>
                <a:gd name="connsiteY851" fmla="*/ 118062 h 590372"/>
                <a:gd name="connsiteX852" fmla="*/ 1020535 w 1167625"/>
                <a:gd name="connsiteY852" fmla="*/ 117184 h 590372"/>
                <a:gd name="connsiteX853" fmla="*/ 1020535 w 1167625"/>
                <a:gd name="connsiteY853" fmla="*/ 117184 h 590372"/>
                <a:gd name="connsiteX854" fmla="*/ 1022054 w 1167625"/>
                <a:gd name="connsiteY854" fmla="*/ 116114 h 590372"/>
                <a:gd name="connsiteX855" fmla="*/ 1021512 w 1167625"/>
                <a:gd name="connsiteY855" fmla="*/ 114671 h 590372"/>
                <a:gd name="connsiteX856" fmla="*/ 1021996 w 1167625"/>
                <a:gd name="connsiteY856" fmla="*/ 113085 h 590372"/>
                <a:gd name="connsiteX857" fmla="*/ 1022081 w 1167625"/>
                <a:gd name="connsiteY857" fmla="*/ 113024 h 590372"/>
                <a:gd name="connsiteX858" fmla="*/ 1021128 w 1167625"/>
                <a:gd name="connsiteY858" fmla="*/ 110310 h 590372"/>
                <a:gd name="connsiteX859" fmla="*/ 1020731 w 1167625"/>
                <a:gd name="connsiteY859" fmla="*/ 110332 h 590372"/>
                <a:gd name="connsiteX860" fmla="*/ 1019435 w 1167625"/>
                <a:gd name="connsiteY860" fmla="*/ 109363 h 590372"/>
                <a:gd name="connsiteX861" fmla="*/ 1019435 w 1167625"/>
                <a:gd name="connsiteY861" fmla="*/ 109363 h 590372"/>
                <a:gd name="connsiteX862" fmla="*/ 1016983 w 1167625"/>
                <a:gd name="connsiteY862" fmla="*/ 109363 h 590372"/>
                <a:gd name="connsiteX863" fmla="*/ 1016983 w 1167625"/>
                <a:gd name="connsiteY863" fmla="*/ 109363 h 590372"/>
                <a:gd name="connsiteX864" fmla="*/ 1015688 w 1167625"/>
                <a:gd name="connsiteY864" fmla="*/ 110332 h 590372"/>
                <a:gd name="connsiteX865" fmla="*/ 1015292 w 1167625"/>
                <a:gd name="connsiteY865" fmla="*/ 110310 h 590372"/>
                <a:gd name="connsiteX866" fmla="*/ 1014338 w 1167625"/>
                <a:gd name="connsiteY866" fmla="*/ 113024 h 590372"/>
                <a:gd name="connsiteX867" fmla="*/ 1014424 w 1167625"/>
                <a:gd name="connsiteY867" fmla="*/ 113085 h 590372"/>
                <a:gd name="connsiteX868" fmla="*/ 1014908 w 1167625"/>
                <a:gd name="connsiteY868" fmla="*/ 114671 h 590372"/>
                <a:gd name="connsiteX869" fmla="*/ 1014366 w 1167625"/>
                <a:gd name="connsiteY869" fmla="*/ 116114 h 590372"/>
                <a:gd name="connsiteX870" fmla="*/ 1015885 w 1167625"/>
                <a:gd name="connsiteY870" fmla="*/ 117184 h 590372"/>
                <a:gd name="connsiteX871" fmla="*/ 1015885 w 1167625"/>
                <a:gd name="connsiteY871" fmla="*/ 117184 h 590372"/>
                <a:gd name="connsiteX872" fmla="*/ 1017454 w 1167625"/>
                <a:gd name="connsiteY872" fmla="*/ 118062 h 590372"/>
                <a:gd name="connsiteX873" fmla="*/ 1008453 w 1167625"/>
                <a:gd name="connsiteY873" fmla="*/ 176734 h 590372"/>
                <a:gd name="connsiteX874" fmla="*/ 1004520 w 1167625"/>
                <a:gd name="connsiteY874" fmla="*/ 180110 h 590372"/>
                <a:gd name="connsiteX875" fmla="*/ 1004520 w 1167625"/>
                <a:gd name="connsiteY875" fmla="*/ 180110 h 590372"/>
                <a:gd name="connsiteX876" fmla="*/ 1000765 w 1167625"/>
                <a:gd name="connsiteY876" fmla="*/ 182774 h 590372"/>
                <a:gd name="connsiteX877" fmla="*/ 999129 w 1167625"/>
                <a:gd name="connsiteY877" fmla="*/ 187449 h 590372"/>
                <a:gd name="connsiteX878" fmla="*/ 997767 w 1167625"/>
                <a:gd name="connsiteY878" fmla="*/ 192552 h 590372"/>
                <a:gd name="connsiteX879" fmla="*/ 998076 w 1167625"/>
                <a:gd name="connsiteY879" fmla="*/ 192952 h 590372"/>
                <a:gd name="connsiteX880" fmla="*/ 998076 w 1167625"/>
                <a:gd name="connsiteY880" fmla="*/ 192952 h 590372"/>
                <a:gd name="connsiteX881" fmla="*/ 998394 w 1167625"/>
                <a:gd name="connsiteY881" fmla="*/ 193271 h 590372"/>
                <a:gd name="connsiteX882" fmla="*/ 998394 w 1167625"/>
                <a:gd name="connsiteY882" fmla="*/ 207446 h 590372"/>
                <a:gd name="connsiteX883" fmla="*/ 997845 w 1167625"/>
                <a:gd name="connsiteY883" fmla="*/ 207997 h 590372"/>
                <a:gd name="connsiteX884" fmla="*/ 997845 w 1167625"/>
                <a:gd name="connsiteY884" fmla="*/ 207997 h 590372"/>
                <a:gd name="connsiteX885" fmla="*/ 997294 w 1167625"/>
                <a:gd name="connsiteY885" fmla="*/ 208547 h 590372"/>
                <a:gd name="connsiteX886" fmla="*/ 997294 w 1167625"/>
                <a:gd name="connsiteY886" fmla="*/ 214052 h 590372"/>
                <a:gd name="connsiteX887" fmla="*/ 997845 w 1167625"/>
                <a:gd name="connsiteY887" fmla="*/ 214602 h 590372"/>
                <a:gd name="connsiteX888" fmla="*/ 997845 w 1167625"/>
                <a:gd name="connsiteY888" fmla="*/ 214602 h 590372"/>
                <a:gd name="connsiteX889" fmla="*/ 998394 w 1167625"/>
                <a:gd name="connsiteY889" fmla="*/ 215153 h 590372"/>
                <a:gd name="connsiteX890" fmla="*/ 998394 w 1167625"/>
                <a:gd name="connsiteY890" fmla="*/ 219006 h 590372"/>
                <a:gd name="connsiteX891" fmla="*/ 998762 w 1167625"/>
                <a:gd name="connsiteY891" fmla="*/ 219373 h 590372"/>
                <a:gd name="connsiteX892" fmla="*/ 998762 w 1167625"/>
                <a:gd name="connsiteY892" fmla="*/ 219373 h 590372"/>
                <a:gd name="connsiteX893" fmla="*/ 999129 w 1167625"/>
                <a:gd name="connsiteY893" fmla="*/ 219739 h 590372"/>
                <a:gd name="connsiteX894" fmla="*/ 999129 w 1167625"/>
                <a:gd name="connsiteY894" fmla="*/ 230136 h 590372"/>
                <a:gd name="connsiteX895" fmla="*/ 998518 w 1167625"/>
                <a:gd name="connsiteY895" fmla="*/ 230748 h 590372"/>
                <a:gd name="connsiteX896" fmla="*/ 998518 w 1167625"/>
                <a:gd name="connsiteY896" fmla="*/ 230748 h 590372"/>
                <a:gd name="connsiteX897" fmla="*/ 997922 w 1167625"/>
                <a:gd name="connsiteY897" fmla="*/ 231227 h 590372"/>
                <a:gd name="connsiteX898" fmla="*/ 996667 w 1167625"/>
                <a:gd name="connsiteY898" fmla="*/ 236874 h 590372"/>
                <a:gd name="connsiteX899" fmla="*/ 996070 w 1167625"/>
                <a:gd name="connsiteY899" fmla="*/ 237353 h 590372"/>
                <a:gd name="connsiteX900" fmla="*/ 996070 w 1167625"/>
                <a:gd name="connsiteY900" fmla="*/ 237353 h 590372"/>
                <a:gd name="connsiteX901" fmla="*/ 995460 w 1167625"/>
                <a:gd name="connsiteY901" fmla="*/ 237963 h 590372"/>
                <a:gd name="connsiteX902" fmla="*/ 995460 w 1167625"/>
                <a:gd name="connsiteY902" fmla="*/ 257535 h 590372"/>
                <a:gd name="connsiteX903" fmla="*/ 994725 w 1167625"/>
                <a:gd name="connsiteY903" fmla="*/ 258268 h 590372"/>
                <a:gd name="connsiteX904" fmla="*/ 994725 w 1167625"/>
                <a:gd name="connsiteY904" fmla="*/ 258268 h 590372"/>
                <a:gd name="connsiteX905" fmla="*/ 993992 w 1167625"/>
                <a:gd name="connsiteY905" fmla="*/ 259003 h 590372"/>
                <a:gd name="connsiteX906" fmla="*/ 993992 w 1167625"/>
                <a:gd name="connsiteY906" fmla="*/ 269295 h 590372"/>
                <a:gd name="connsiteX907" fmla="*/ 992176 w 1167625"/>
                <a:gd name="connsiteY907" fmla="*/ 271112 h 590372"/>
                <a:gd name="connsiteX908" fmla="*/ 992176 w 1167625"/>
                <a:gd name="connsiteY908" fmla="*/ 271112 h 590372"/>
                <a:gd name="connsiteX909" fmla="*/ 991437 w 1167625"/>
                <a:gd name="connsiteY909" fmla="*/ 271268 h 590372"/>
                <a:gd name="connsiteX910" fmla="*/ 989300 w 1167625"/>
                <a:gd name="connsiteY910" fmla="*/ 272218 h 590372"/>
                <a:gd name="connsiteX911" fmla="*/ 988488 w 1167625"/>
                <a:gd name="connsiteY911" fmla="*/ 271689 h 590372"/>
                <a:gd name="connsiteX912" fmla="*/ 988488 w 1167625"/>
                <a:gd name="connsiteY912" fmla="*/ 271689 h 590372"/>
                <a:gd name="connsiteX913" fmla="*/ 987909 w 1167625"/>
                <a:gd name="connsiteY913" fmla="*/ 271112 h 590372"/>
                <a:gd name="connsiteX914" fmla="*/ 987854 w 1167625"/>
                <a:gd name="connsiteY914" fmla="*/ 271112 h 590372"/>
                <a:gd name="connsiteX915" fmla="*/ 987249 w 1167625"/>
                <a:gd name="connsiteY915" fmla="*/ 270665 h 590372"/>
                <a:gd name="connsiteX916" fmla="*/ 985968 w 1167625"/>
                <a:gd name="connsiteY916" fmla="*/ 266502 h 590372"/>
                <a:gd name="connsiteX917" fmla="*/ 985899 w 1167625"/>
                <a:gd name="connsiteY917" fmla="*/ 266175 h 590372"/>
                <a:gd name="connsiteX918" fmla="*/ 985899 w 1167625"/>
                <a:gd name="connsiteY918" fmla="*/ 266175 h 590372"/>
                <a:gd name="connsiteX919" fmla="*/ 982268 w 1167625"/>
                <a:gd name="connsiteY919" fmla="*/ 266175 h 590372"/>
                <a:gd name="connsiteX920" fmla="*/ 982268 w 1167625"/>
                <a:gd name="connsiteY920" fmla="*/ 266175 h 590372"/>
                <a:gd name="connsiteX921" fmla="*/ 982200 w 1167625"/>
                <a:gd name="connsiteY921" fmla="*/ 266502 h 590372"/>
                <a:gd name="connsiteX922" fmla="*/ 980919 w 1167625"/>
                <a:gd name="connsiteY922" fmla="*/ 270665 h 590372"/>
                <a:gd name="connsiteX923" fmla="*/ 980313 w 1167625"/>
                <a:gd name="connsiteY923" fmla="*/ 271112 h 590372"/>
                <a:gd name="connsiteX924" fmla="*/ 980313 w 1167625"/>
                <a:gd name="connsiteY924" fmla="*/ 271112 h 590372"/>
                <a:gd name="connsiteX925" fmla="*/ 979681 w 1167625"/>
                <a:gd name="connsiteY925" fmla="*/ 271745 h 590372"/>
                <a:gd name="connsiteX926" fmla="*/ 979681 w 1167625"/>
                <a:gd name="connsiteY926" fmla="*/ 278267 h 590372"/>
                <a:gd name="connsiteX927" fmla="*/ 980231 w 1167625"/>
                <a:gd name="connsiteY927" fmla="*/ 278817 h 590372"/>
                <a:gd name="connsiteX928" fmla="*/ 980231 w 1167625"/>
                <a:gd name="connsiteY928" fmla="*/ 278817 h 590372"/>
                <a:gd name="connsiteX929" fmla="*/ 980782 w 1167625"/>
                <a:gd name="connsiteY929" fmla="*/ 279368 h 590372"/>
                <a:gd name="connsiteX930" fmla="*/ 980782 w 1167625"/>
                <a:gd name="connsiteY930" fmla="*/ 281019 h 590372"/>
                <a:gd name="connsiteX931" fmla="*/ 981515 w 1167625"/>
                <a:gd name="connsiteY931" fmla="*/ 281753 h 590372"/>
                <a:gd name="connsiteX932" fmla="*/ 981515 w 1167625"/>
                <a:gd name="connsiteY932" fmla="*/ 281753 h 590372"/>
                <a:gd name="connsiteX933" fmla="*/ 982250 w 1167625"/>
                <a:gd name="connsiteY933" fmla="*/ 282487 h 590372"/>
                <a:gd name="connsiteX934" fmla="*/ 982250 w 1167625"/>
                <a:gd name="connsiteY934" fmla="*/ 283221 h 590372"/>
                <a:gd name="connsiteX935" fmla="*/ 981515 w 1167625"/>
                <a:gd name="connsiteY935" fmla="*/ 293495 h 590372"/>
                <a:gd name="connsiteX936" fmla="*/ 981515 w 1167625"/>
                <a:gd name="connsiteY936" fmla="*/ 370229 h 590372"/>
                <a:gd name="connsiteX937" fmla="*/ 980825 w 1167625"/>
                <a:gd name="connsiteY937" fmla="*/ 370921 h 590372"/>
                <a:gd name="connsiteX938" fmla="*/ 980825 w 1167625"/>
                <a:gd name="connsiteY938" fmla="*/ 370921 h 590372"/>
                <a:gd name="connsiteX939" fmla="*/ 980139 w 1167625"/>
                <a:gd name="connsiteY939" fmla="*/ 370149 h 590372"/>
                <a:gd name="connsiteX940" fmla="*/ 980465 w 1167625"/>
                <a:gd name="connsiteY940" fmla="*/ 367369 h 590372"/>
                <a:gd name="connsiteX941" fmla="*/ 978213 w 1167625"/>
                <a:gd name="connsiteY941" fmla="*/ 365413 h 590372"/>
                <a:gd name="connsiteX942" fmla="*/ 978213 w 1167625"/>
                <a:gd name="connsiteY942" fmla="*/ 365413 h 590372"/>
                <a:gd name="connsiteX943" fmla="*/ 978213 w 1167625"/>
                <a:gd name="connsiteY943" fmla="*/ 365413 h 590372"/>
                <a:gd name="connsiteX944" fmla="*/ 975960 w 1167625"/>
                <a:gd name="connsiteY944" fmla="*/ 367369 h 590372"/>
                <a:gd name="connsiteX945" fmla="*/ 976249 w 1167625"/>
                <a:gd name="connsiteY945" fmla="*/ 369828 h 590372"/>
                <a:gd name="connsiteX946" fmla="*/ 975277 w 1167625"/>
                <a:gd name="connsiteY946" fmla="*/ 370921 h 590372"/>
                <a:gd name="connsiteX947" fmla="*/ 975277 w 1167625"/>
                <a:gd name="connsiteY947" fmla="*/ 370921 h 590372"/>
                <a:gd name="connsiteX948" fmla="*/ 974305 w 1167625"/>
                <a:gd name="connsiteY948" fmla="*/ 369828 h 590372"/>
                <a:gd name="connsiteX949" fmla="*/ 974595 w 1167625"/>
                <a:gd name="connsiteY949" fmla="*/ 367369 h 590372"/>
                <a:gd name="connsiteX950" fmla="*/ 972342 w 1167625"/>
                <a:gd name="connsiteY950" fmla="*/ 365413 h 590372"/>
                <a:gd name="connsiteX951" fmla="*/ 972342 w 1167625"/>
                <a:gd name="connsiteY951" fmla="*/ 365413 h 590372"/>
                <a:gd name="connsiteX952" fmla="*/ 972342 w 1167625"/>
                <a:gd name="connsiteY952" fmla="*/ 365413 h 590372"/>
                <a:gd name="connsiteX953" fmla="*/ 970089 w 1167625"/>
                <a:gd name="connsiteY953" fmla="*/ 367369 h 590372"/>
                <a:gd name="connsiteX954" fmla="*/ 970378 w 1167625"/>
                <a:gd name="connsiteY954" fmla="*/ 369828 h 590372"/>
                <a:gd name="connsiteX955" fmla="*/ 969406 w 1167625"/>
                <a:gd name="connsiteY955" fmla="*/ 370921 h 590372"/>
                <a:gd name="connsiteX956" fmla="*/ 969406 w 1167625"/>
                <a:gd name="connsiteY956" fmla="*/ 370921 h 590372"/>
                <a:gd name="connsiteX957" fmla="*/ 968434 w 1167625"/>
                <a:gd name="connsiteY957" fmla="*/ 369828 h 590372"/>
                <a:gd name="connsiteX958" fmla="*/ 968724 w 1167625"/>
                <a:gd name="connsiteY958" fmla="*/ 367369 h 590372"/>
                <a:gd name="connsiteX959" fmla="*/ 966471 w 1167625"/>
                <a:gd name="connsiteY959" fmla="*/ 365413 h 590372"/>
                <a:gd name="connsiteX960" fmla="*/ 966471 w 1167625"/>
                <a:gd name="connsiteY960" fmla="*/ 365413 h 590372"/>
                <a:gd name="connsiteX961" fmla="*/ 966471 w 1167625"/>
                <a:gd name="connsiteY961" fmla="*/ 365413 h 590372"/>
                <a:gd name="connsiteX962" fmla="*/ 964218 w 1167625"/>
                <a:gd name="connsiteY962" fmla="*/ 367369 h 590372"/>
                <a:gd name="connsiteX963" fmla="*/ 964507 w 1167625"/>
                <a:gd name="connsiteY963" fmla="*/ 369828 h 590372"/>
                <a:gd name="connsiteX964" fmla="*/ 963535 w 1167625"/>
                <a:gd name="connsiteY964" fmla="*/ 370921 h 590372"/>
                <a:gd name="connsiteX965" fmla="*/ 963535 w 1167625"/>
                <a:gd name="connsiteY965" fmla="*/ 370921 h 590372"/>
                <a:gd name="connsiteX966" fmla="*/ 962563 w 1167625"/>
                <a:gd name="connsiteY966" fmla="*/ 369828 h 590372"/>
                <a:gd name="connsiteX967" fmla="*/ 962853 w 1167625"/>
                <a:gd name="connsiteY967" fmla="*/ 367369 h 590372"/>
                <a:gd name="connsiteX968" fmla="*/ 960600 w 1167625"/>
                <a:gd name="connsiteY968" fmla="*/ 365413 h 590372"/>
                <a:gd name="connsiteX969" fmla="*/ 960600 w 1167625"/>
                <a:gd name="connsiteY969" fmla="*/ 365413 h 590372"/>
                <a:gd name="connsiteX970" fmla="*/ 960600 w 1167625"/>
                <a:gd name="connsiteY970" fmla="*/ 365413 h 590372"/>
                <a:gd name="connsiteX971" fmla="*/ 958347 w 1167625"/>
                <a:gd name="connsiteY971" fmla="*/ 367369 h 590372"/>
                <a:gd name="connsiteX972" fmla="*/ 958636 w 1167625"/>
                <a:gd name="connsiteY972" fmla="*/ 369828 h 590372"/>
                <a:gd name="connsiteX973" fmla="*/ 957664 w 1167625"/>
                <a:gd name="connsiteY973" fmla="*/ 370921 h 590372"/>
                <a:gd name="connsiteX974" fmla="*/ 957664 w 1167625"/>
                <a:gd name="connsiteY974" fmla="*/ 370921 h 590372"/>
                <a:gd name="connsiteX975" fmla="*/ 956692 w 1167625"/>
                <a:gd name="connsiteY975" fmla="*/ 369828 h 590372"/>
                <a:gd name="connsiteX976" fmla="*/ 956980 w 1167625"/>
                <a:gd name="connsiteY976" fmla="*/ 367369 h 590372"/>
                <a:gd name="connsiteX977" fmla="*/ 954728 w 1167625"/>
                <a:gd name="connsiteY977" fmla="*/ 365413 h 590372"/>
                <a:gd name="connsiteX978" fmla="*/ 954728 w 1167625"/>
                <a:gd name="connsiteY978" fmla="*/ 365413 h 590372"/>
                <a:gd name="connsiteX979" fmla="*/ 954728 w 1167625"/>
                <a:gd name="connsiteY979" fmla="*/ 365413 h 590372"/>
                <a:gd name="connsiteX980" fmla="*/ 952475 w 1167625"/>
                <a:gd name="connsiteY980" fmla="*/ 367369 h 590372"/>
                <a:gd name="connsiteX981" fmla="*/ 952680 w 1167625"/>
                <a:gd name="connsiteY981" fmla="*/ 369098 h 590372"/>
                <a:gd name="connsiteX982" fmla="*/ 951058 w 1167625"/>
                <a:gd name="connsiteY982" fmla="*/ 370921 h 590372"/>
                <a:gd name="connsiteX983" fmla="*/ 951058 w 1167625"/>
                <a:gd name="connsiteY983" fmla="*/ 370921 h 590372"/>
                <a:gd name="connsiteX984" fmla="*/ 949438 w 1167625"/>
                <a:gd name="connsiteY984" fmla="*/ 369098 h 590372"/>
                <a:gd name="connsiteX985" fmla="*/ 949641 w 1167625"/>
                <a:gd name="connsiteY985" fmla="*/ 367369 h 590372"/>
                <a:gd name="connsiteX986" fmla="*/ 947390 w 1167625"/>
                <a:gd name="connsiteY986" fmla="*/ 365413 h 590372"/>
                <a:gd name="connsiteX987" fmla="*/ 947390 w 1167625"/>
                <a:gd name="connsiteY987" fmla="*/ 365413 h 590372"/>
                <a:gd name="connsiteX988" fmla="*/ 947390 w 1167625"/>
                <a:gd name="connsiteY988" fmla="*/ 365413 h 590372"/>
                <a:gd name="connsiteX989" fmla="*/ 945138 w 1167625"/>
                <a:gd name="connsiteY989" fmla="*/ 367369 h 590372"/>
                <a:gd name="connsiteX990" fmla="*/ 945405 w 1167625"/>
                <a:gd name="connsiteY990" fmla="*/ 369645 h 590372"/>
                <a:gd name="connsiteX991" fmla="*/ 944270 w 1167625"/>
                <a:gd name="connsiteY991" fmla="*/ 370921 h 590372"/>
                <a:gd name="connsiteX992" fmla="*/ 944270 w 1167625"/>
                <a:gd name="connsiteY992" fmla="*/ 370921 h 590372"/>
                <a:gd name="connsiteX993" fmla="*/ 943137 w 1167625"/>
                <a:gd name="connsiteY993" fmla="*/ 369645 h 590372"/>
                <a:gd name="connsiteX994" fmla="*/ 943404 w 1167625"/>
                <a:gd name="connsiteY994" fmla="*/ 367369 h 590372"/>
                <a:gd name="connsiteX995" fmla="*/ 941152 w 1167625"/>
                <a:gd name="connsiteY995" fmla="*/ 365413 h 590372"/>
                <a:gd name="connsiteX996" fmla="*/ 941152 w 1167625"/>
                <a:gd name="connsiteY996" fmla="*/ 365413 h 590372"/>
                <a:gd name="connsiteX997" fmla="*/ 941152 w 1167625"/>
                <a:gd name="connsiteY997" fmla="*/ 365413 h 590372"/>
                <a:gd name="connsiteX998" fmla="*/ 938899 w 1167625"/>
                <a:gd name="connsiteY998" fmla="*/ 367369 h 590372"/>
                <a:gd name="connsiteX999" fmla="*/ 939226 w 1167625"/>
                <a:gd name="connsiteY999" fmla="*/ 370149 h 590372"/>
                <a:gd name="connsiteX1000" fmla="*/ 938540 w 1167625"/>
                <a:gd name="connsiteY1000" fmla="*/ 370921 h 590372"/>
                <a:gd name="connsiteX1001" fmla="*/ 938540 w 1167625"/>
                <a:gd name="connsiteY1001" fmla="*/ 370921 h 590372"/>
                <a:gd name="connsiteX1002" fmla="*/ 937848 w 1167625"/>
                <a:gd name="connsiteY1002" fmla="*/ 370229 h 590372"/>
                <a:gd name="connsiteX1003" fmla="*/ 937848 w 1167625"/>
                <a:gd name="connsiteY1003" fmla="*/ 357160 h 590372"/>
                <a:gd name="connsiteX1004" fmla="*/ 938032 w 1167625"/>
                <a:gd name="connsiteY1004" fmla="*/ 356977 h 590372"/>
                <a:gd name="connsiteX1005" fmla="*/ 938032 w 1167625"/>
                <a:gd name="connsiteY1005" fmla="*/ 356977 h 590372"/>
                <a:gd name="connsiteX1006" fmla="*/ 938216 w 1167625"/>
                <a:gd name="connsiteY1006" fmla="*/ 356794 h 590372"/>
                <a:gd name="connsiteX1007" fmla="*/ 938216 w 1167625"/>
                <a:gd name="connsiteY1007" fmla="*/ 354958 h 590372"/>
                <a:gd name="connsiteX1008" fmla="*/ 936198 w 1167625"/>
                <a:gd name="connsiteY1008" fmla="*/ 352940 h 590372"/>
                <a:gd name="connsiteX1009" fmla="*/ 935362 w 1167625"/>
                <a:gd name="connsiteY1009" fmla="*/ 352940 h 590372"/>
                <a:gd name="connsiteX1010" fmla="*/ 932577 w 1167625"/>
                <a:gd name="connsiteY1010" fmla="*/ 350711 h 590372"/>
                <a:gd name="connsiteX1011" fmla="*/ 932577 w 1167625"/>
                <a:gd name="connsiteY1011" fmla="*/ 350711 h 590372"/>
                <a:gd name="connsiteX1012" fmla="*/ 926978 w 1167625"/>
                <a:gd name="connsiteY1012" fmla="*/ 350701 h 590372"/>
                <a:gd name="connsiteX1013" fmla="*/ 926795 w 1167625"/>
                <a:gd name="connsiteY1013" fmla="*/ 351508 h 590372"/>
                <a:gd name="connsiteX1014" fmla="*/ 925006 w 1167625"/>
                <a:gd name="connsiteY1014" fmla="*/ 352940 h 590372"/>
                <a:gd name="connsiteX1015" fmla="*/ 925006 w 1167625"/>
                <a:gd name="connsiteY1015" fmla="*/ 352940 h 590372"/>
                <a:gd name="connsiteX1016" fmla="*/ 923172 w 1167625"/>
                <a:gd name="connsiteY1016" fmla="*/ 354774 h 590372"/>
                <a:gd name="connsiteX1017" fmla="*/ 923172 w 1167625"/>
                <a:gd name="connsiteY1017" fmla="*/ 356610 h 590372"/>
                <a:gd name="connsiteX1018" fmla="*/ 923538 w 1167625"/>
                <a:gd name="connsiteY1018" fmla="*/ 356977 h 590372"/>
                <a:gd name="connsiteX1019" fmla="*/ 923538 w 1167625"/>
                <a:gd name="connsiteY1019" fmla="*/ 356977 h 590372"/>
                <a:gd name="connsiteX1020" fmla="*/ 923905 w 1167625"/>
                <a:gd name="connsiteY1020" fmla="*/ 357343 h 590372"/>
                <a:gd name="connsiteX1021" fmla="*/ 923905 w 1167625"/>
                <a:gd name="connsiteY1021" fmla="*/ 370229 h 590372"/>
                <a:gd name="connsiteX1022" fmla="*/ 923214 w 1167625"/>
                <a:gd name="connsiteY1022" fmla="*/ 370921 h 590372"/>
                <a:gd name="connsiteX1023" fmla="*/ 923214 w 1167625"/>
                <a:gd name="connsiteY1023" fmla="*/ 370921 h 590372"/>
                <a:gd name="connsiteX1024" fmla="*/ 922528 w 1167625"/>
                <a:gd name="connsiteY1024" fmla="*/ 370149 h 590372"/>
                <a:gd name="connsiteX1025" fmla="*/ 922856 w 1167625"/>
                <a:gd name="connsiteY1025" fmla="*/ 367369 h 590372"/>
                <a:gd name="connsiteX1026" fmla="*/ 920603 w 1167625"/>
                <a:gd name="connsiteY1026" fmla="*/ 365413 h 590372"/>
                <a:gd name="connsiteX1027" fmla="*/ 920603 w 1167625"/>
                <a:gd name="connsiteY1027" fmla="*/ 365413 h 590372"/>
                <a:gd name="connsiteX1028" fmla="*/ 920603 w 1167625"/>
                <a:gd name="connsiteY1028" fmla="*/ 365413 h 590372"/>
                <a:gd name="connsiteX1029" fmla="*/ 918350 w 1167625"/>
                <a:gd name="connsiteY1029" fmla="*/ 367369 h 590372"/>
                <a:gd name="connsiteX1030" fmla="*/ 918639 w 1167625"/>
                <a:gd name="connsiteY1030" fmla="*/ 369828 h 590372"/>
                <a:gd name="connsiteX1031" fmla="*/ 917667 w 1167625"/>
                <a:gd name="connsiteY1031" fmla="*/ 370921 h 590372"/>
                <a:gd name="connsiteX1032" fmla="*/ 917667 w 1167625"/>
                <a:gd name="connsiteY1032" fmla="*/ 370921 h 590372"/>
                <a:gd name="connsiteX1033" fmla="*/ 916695 w 1167625"/>
                <a:gd name="connsiteY1033" fmla="*/ 369828 h 590372"/>
                <a:gd name="connsiteX1034" fmla="*/ 916985 w 1167625"/>
                <a:gd name="connsiteY1034" fmla="*/ 367369 h 590372"/>
                <a:gd name="connsiteX1035" fmla="*/ 914732 w 1167625"/>
                <a:gd name="connsiteY1035" fmla="*/ 365413 h 590372"/>
                <a:gd name="connsiteX1036" fmla="*/ 914732 w 1167625"/>
                <a:gd name="connsiteY1036" fmla="*/ 365413 h 590372"/>
                <a:gd name="connsiteX1037" fmla="*/ 914732 w 1167625"/>
                <a:gd name="connsiteY1037" fmla="*/ 365413 h 590372"/>
                <a:gd name="connsiteX1038" fmla="*/ 912479 w 1167625"/>
                <a:gd name="connsiteY1038" fmla="*/ 367369 h 590372"/>
                <a:gd name="connsiteX1039" fmla="*/ 912768 w 1167625"/>
                <a:gd name="connsiteY1039" fmla="*/ 369828 h 590372"/>
                <a:gd name="connsiteX1040" fmla="*/ 911796 w 1167625"/>
                <a:gd name="connsiteY1040" fmla="*/ 370921 h 590372"/>
                <a:gd name="connsiteX1041" fmla="*/ 911796 w 1167625"/>
                <a:gd name="connsiteY1041" fmla="*/ 370921 h 590372"/>
                <a:gd name="connsiteX1042" fmla="*/ 910824 w 1167625"/>
                <a:gd name="connsiteY1042" fmla="*/ 369828 h 590372"/>
                <a:gd name="connsiteX1043" fmla="*/ 911112 w 1167625"/>
                <a:gd name="connsiteY1043" fmla="*/ 367369 h 590372"/>
                <a:gd name="connsiteX1044" fmla="*/ 908860 w 1167625"/>
                <a:gd name="connsiteY1044" fmla="*/ 365413 h 590372"/>
                <a:gd name="connsiteX1045" fmla="*/ 908860 w 1167625"/>
                <a:gd name="connsiteY1045" fmla="*/ 365413 h 590372"/>
                <a:gd name="connsiteX1046" fmla="*/ 908860 w 1167625"/>
                <a:gd name="connsiteY1046" fmla="*/ 365413 h 590372"/>
                <a:gd name="connsiteX1047" fmla="*/ 906607 w 1167625"/>
                <a:gd name="connsiteY1047" fmla="*/ 367369 h 590372"/>
                <a:gd name="connsiteX1048" fmla="*/ 906833 w 1167625"/>
                <a:gd name="connsiteY1048" fmla="*/ 369281 h 590372"/>
                <a:gd name="connsiteX1049" fmla="*/ 905374 w 1167625"/>
                <a:gd name="connsiteY1049" fmla="*/ 370921 h 590372"/>
                <a:gd name="connsiteX1050" fmla="*/ 905374 w 1167625"/>
                <a:gd name="connsiteY1050" fmla="*/ 370921 h 590372"/>
                <a:gd name="connsiteX1051" fmla="*/ 903916 w 1167625"/>
                <a:gd name="connsiteY1051" fmla="*/ 369281 h 590372"/>
                <a:gd name="connsiteX1052" fmla="*/ 904141 w 1167625"/>
                <a:gd name="connsiteY1052" fmla="*/ 367369 h 590372"/>
                <a:gd name="connsiteX1053" fmla="*/ 901888 w 1167625"/>
                <a:gd name="connsiteY1053" fmla="*/ 365413 h 590372"/>
                <a:gd name="connsiteX1054" fmla="*/ 901888 w 1167625"/>
                <a:gd name="connsiteY1054" fmla="*/ 365413 h 590372"/>
                <a:gd name="connsiteX1055" fmla="*/ 901888 w 1167625"/>
                <a:gd name="connsiteY1055" fmla="*/ 365413 h 590372"/>
                <a:gd name="connsiteX1056" fmla="*/ 899636 w 1167625"/>
                <a:gd name="connsiteY1056" fmla="*/ 367369 h 590372"/>
                <a:gd name="connsiteX1057" fmla="*/ 899925 w 1167625"/>
                <a:gd name="connsiteY1057" fmla="*/ 369828 h 590372"/>
                <a:gd name="connsiteX1058" fmla="*/ 898953 w 1167625"/>
                <a:gd name="connsiteY1058" fmla="*/ 370921 h 590372"/>
                <a:gd name="connsiteX1059" fmla="*/ 898953 w 1167625"/>
                <a:gd name="connsiteY1059" fmla="*/ 370921 h 590372"/>
                <a:gd name="connsiteX1060" fmla="*/ 897981 w 1167625"/>
                <a:gd name="connsiteY1060" fmla="*/ 369828 h 590372"/>
                <a:gd name="connsiteX1061" fmla="*/ 898270 w 1167625"/>
                <a:gd name="connsiteY1061" fmla="*/ 367369 h 590372"/>
                <a:gd name="connsiteX1062" fmla="*/ 896017 w 1167625"/>
                <a:gd name="connsiteY1062" fmla="*/ 365413 h 590372"/>
                <a:gd name="connsiteX1063" fmla="*/ 896017 w 1167625"/>
                <a:gd name="connsiteY1063" fmla="*/ 365413 h 590372"/>
                <a:gd name="connsiteX1064" fmla="*/ 896017 w 1167625"/>
                <a:gd name="connsiteY1064" fmla="*/ 365413 h 590372"/>
                <a:gd name="connsiteX1065" fmla="*/ 893765 w 1167625"/>
                <a:gd name="connsiteY1065" fmla="*/ 367369 h 590372"/>
                <a:gd name="connsiteX1066" fmla="*/ 894055 w 1167625"/>
                <a:gd name="connsiteY1066" fmla="*/ 369828 h 590372"/>
                <a:gd name="connsiteX1067" fmla="*/ 893082 w 1167625"/>
                <a:gd name="connsiteY1067" fmla="*/ 370921 h 590372"/>
                <a:gd name="connsiteX1068" fmla="*/ 893082 w 1167625"/>
                <a:gd name="connsiteY1068" fmla="*/ 370921 h 590372"/>
                <a:gd name="connsiteX1069" fmla="*/ 892109 w 1167625"/>
                <a:gd name="connsiteY1069" fmla="*/ 369828 h 590372"/>
                <a:gd name="connsiteX1070" fmla="*/ 892399 w 1167625"/>
                <a:gd name="connsiteY1070" fmla="*/ 367369 h 590372"/>
                <a:gd name="connsiteX1071" fmla="*/ 890146 w 1167625"/>
                <a:gd name="connsiteY1071" fmla="*/ 365413 h 590372"/>
                <a:gd name="connsiteX1072" fmla="*/ 890146 w 1167625"/>
                <a:gd name="connsiteY1072" fmla="*/ 365413 h 590372"/>
                <a:gd name="connsiteX1073" fmla="*/ 890146 w 1167625"/>
                <a:gd name="connsiteY1073" fmla="*/ 365413 h 590372"/>
                <a:gd name="connsiteX1074" fmla="*/ 887894 w 1167625"/>
                <a:gd name="connsiteY1074" fmla="*/ 367369 h 590372"/>
                <a:gd name="connsiteX1075" fmla="*/ 888182 w 1167625"/>
                <a:gd name="connsiteY1075" fmla="*/ 369828 h 590372"/>
                <a:gd name="connsiteX1076" fmla="*/ 887210 w 1167625"/>
                <a:gd name="connsiteY1076" fmla="*/ 370921 h 590372"/>
                <a:gd name="connsiteX1077" fmla="*/ 887210 w 1167625"/>
                <a:gd name="connsiteY1077" fmla="*/ 370921 h 590372"/>
                <a:gd name="connsiteX1078" fmla="*/ 886238 w 1167625"/>
                <a:gd name="connsiteY1078" fmla="*/ 369828 h 590372"/>
                <a:gd name="connsiteX1079" fmla="*/ 886528 w 1167625"/>
                <a:gd name="connsiteY1079" fmla="*/ 367369 h 590372"/>
                <a:gd name="connsiteX1080" fmla="*/ 884275 w 1167625"/>
                <a:gd name="connsiteY1080" fmla="*/ 365413 h 590372"/>
                <a:gd name="connsiteX1081" fmla="*/ 884275 w 1167625"/>
                <a:gd name="connsiteY1081" fmla="*/ 365413 h 590372"/>
                <a:gd name="connsiteX1082" fmla="*/ 884275 w 1167625"/>
                <a:gd name="connsiteY1082" fmla="*/ 365413 h 590372"/>
                <a:gd name="connsiteX1083" fmla="*/ 882023 w 1167625"/>
                <a:gd name="connsiteY1083" fmla="*/ 367369 h 590372"/>
                <a:gd name="connsiteX1084" fmla="*/ 882311 w 1167625"/>
                <a:gd name="connsiteY1084" fmla="*/ 369828 h 590372"/>
                <a:gd name="connsiteX1085" fmla="*/ 881339 w 1167625"/>
                <a:gd name="connsiteY1085" fmla="*/ 370921 h 590372"/>
                <a:gd name="connsiteX1086" fmla="*/ 881339 w 1167625"/>
                <a:gd name="connsiteY1086" fmla="*/ 370921 h 590372"/>
                <a:gd name="connsiteX1087" fmla="*/ 880367 w 1167625"/>
                <a:gd name="connsiteY1087" fmla="*/ 369828 h 590372"/>
                <a:gd name="connsiteX1088" fmla="*/ 880657 w 1167625"/>
                <a:gd name="connsiteY1088" fmla="*/ 367369 h 590372"/>
                <a:gd name="connsiteX1089" fmla="*/ 878404 w 1167625"/>
                <a:gd name="connsiteY1089" fmla="*/ 365413 h 590372"/>
                <a:gd name="connsiteX1090" fmla="*/ 878404 w 1167625"/>
                <a:gd name="connsiteY1090" fmla="*/ 365413 h 590372"/>
                <a:gd name="connsiteX1091" fmla="*/ 878404 w 1167625"/>
                <a:gd name="connsiteY1091" fmla="*/ 365413 h 590372"/>
                <a:gd name="connsiteX1092" fmla="*/ 876152 w 1167625"/>
                <a:gd name="connsiteY1092" fmla="*/ 367369 h 590372"/>
                <a:gd name="connsiteX1093" fmla="*/ 876440 w 1167625"/>
                <a:gd name="connsiteY1093" fmla="*/ 369828 h 590372"/>
                <a:gd name="connsiteX1094" fmla="*/ 875468 w 1167625"/>
                <a:gd name="connsiteY1094" fmla="*/ 370921 h 590372"/>
                <a:gd name="connsiteX1095" fmla="*/ 875468 w 1167625"/>
                <a:gd name="connsiteY1095" fmla="*/ 370921 h 590372"/>
                <a:gd name="connsiteX1096" fmla="*/ 874496 w 1167625"/>
                <a:gd name="connsiteY1096" fmla="*/ 369828 h 590372"/>
                <a:gd name="connsiteX1097" fmla="*/ 874786 w 1167625"/>
                <a:gd name="connsiteY1097" fmla="*/ 367369 h 590372"/>
                <a:gd name="connsiteX1098" fmla="*/ 872534 w 1167625"/>
                <a:gd name="connsiteY1098" fmla="*/ 365413 h 590372"/>
                <a:gd name="connsiteX1099" fmla="*/ 872534 w 1167625"/>
                <a:gd name="connsiteY1099" fmla="*/ 365413 h 590372"/>
                <a:gd name="connsiteX1100" fmla="*/ 872534 w 1167625"/>
                <a:gd name="connsiteY1100" fmla="*/ 365413 h 590372"/>
                <a:gd name="connsiteX1101" fmla="*/ 870281 w 1167625"/>
                <a:gd name="connsiteY1101" fmla="*/ 367369 h 590372"/>
                <a:gd name="connsiteX1102" fmla="*/ 870570 w 1167625"/>
                <a:gd name="connsiteY1102" fmla="*/ 369828 h 590372"/>
                <a:gd name="connsiteX1103" fmla="*/ 869597 w 1167625"/>
                <a:gd name="connsiteY1103" fmla="*/ 370921 h 590372"/>
                <a:gd name="connsiteX1104" fmla="*/ 869597 w 1167625"/>
                <a:gd name="connsiteY1104" fmla="*/ 370921 h 590372"/>
                <a:gd name="connsiteX1105" fmla="*/ 868625 w 1167625"/>
                <a:gd name="connsiteY1105" fmla="*/ 369828 h 590372"/>
                <a:gd name="connsiteX1106" fmla="*/ 868914 w 1167625"/>
                <a:gd name="connsiteY1106" fmla="*/ 367369 h 590372"/>
                <a:gd name="connsiteX1107" fmla="*/ 866661 w 1167625"/>
                <a:gd name="connsiteY1107" fmla="*/ 365413 h 590372"/>
                <a:gd name="connsiteX1108" fmla="*/ 866661 w 1167625"/>
                <a:gd name="connsiteY1108" fmla="*/ 365413 h 590372"/>
                <a:gd name="connsiteX1109" fmla="*/ 866661 w 1167625"/>
                <a:gd name="connsiteY1109" fmla="*/ 365413 h 590372"/>
                <a:gd name="connsiteX1110" fmla="*/ 864409 w 1167625"/>
                <a:gd name="connsiteY1110" fmla="*/ 367369 h 590372"/>
                <a:gd name="connsiteX1111" fmla="*/ 864623 w 1167625"/>
                <a:gd name="connsiteY1111" fmla="*/ 369185 h 590372"/>
                <a:gd name="connsiteX1112" fmla="*/ 863078 w 1167625"/>
                <a:gd name="connsiteY1112" fmla="*/ 370921 h 590372"/>
                <a:gd name="connsiteX1113" fmla="*/ 863078 w 1167625"/>
                <a:gd name="connsiteY1113" fmla="*/ 370921 h 590372"/>
                <a:gd name="connsiteX1114" fmla="*/ 861525 w 1167625"/>
                <a:gd name="connsiteY1114" fmla="*/ 369366 h 590372"/>
                <a:gd name="connsiteX1115" fmla="*/ 861525 w 1167625"/>
                <a:gd name="connsiteY1115" fmla="*/ 365233 h 590372"/>
                <a:gd name="connsiteX1116" fmla="*/ 860607 w 1167625"/>
                <a:gd name="connsiteY1116" fmla="*/ 364315 h 590372"/>
                <a:gd name="connsiteX1117" fmla="*/ 860607 w 1167625"/>
                <a:gd name="connsiteY1117" fmla="*/ 364315 h 590372"/>
                <a:gd name="connsiteX1118" fmla="*/ 859690 w 1167625"/>
                <a:gd name="connsiteY1118" fmla="*/ 363398 h 590372"/>
                <a:gd name="connsiteX1119" fmla="*/ 859690 w 1167625"/>
                <a:gd name="connsiteY1119" fmla="*/ 359362 h 590372"/>
                <a:gd name="connsiteX1120" fmla="*/ 859873 w 1167625"/>
                <a:gd name="connsiteY1120" fmla="*/ 359179 h 590372"/>
                <a:gd name="connsiteX1121" fmla="*/ 859873 w 1167625"/>
                <a:gd name="connsiteY1121" fmla="*/ 359179 h 590372"/>
                <a:gd name="connsiteX1122" fmla="*/ 860057 w 1167625"/>
                <a:gd name="connsiteY1122" fmla="*/ 358995 h 590372"/>
                <a:gd name="connsiteX1123" fmla="*/ 860057 w 1167625"/>
                <a:gd name="connsiteY1123" fmla="*/ 356059 h 590372"/>
                <a:gd name="connsiteX1124" fmla="*/ 859506 w 1167625"/>
                <a:gd name="connsiteY1124" fmla="*/ 355509 h 590372"/>
                <a:gd name="connsiteX1125" fmla="*/ 859506 w 1167625"/>
                <a:gd name="connsiteY1125" fmla="*/ 355509 h 590372"/>
                <a:gd name="connsiteX1126" fmla="*/ 858956 w 1167625"/>
                <a:gd name="connsiteY1126" fmla="*/ 354958 h 590372"/>
                <a:gd name="connsiteX1127" fmla="*/ 858956 w 1167625"/>
                <a:gd name="connsiteY1127" fmla="*/ 354214 h 590372"/>
                <a:gd name="connsiteX1128" fmla="*/ 858910 w 1167625"/>
                <a:gd name="connsiteY1128" fmla="*/ 353875 h 590372"/>
                <a:gd name="connsiteX1129" fmla="*/ 855763 w 1167625"/>
                <a:gd name="connsiteY1129" fmla="*/ 342333 h 590372"/>
                <a:gd name="connsiteX1130" fmla="*/ 856070 w 1167625"/>
                <a:gd name="connsiteY1130" fmla="*/ 341932 h 590372"/>
                <a:gd name="connsiteX1131" fmla="*/ 856070 w 1167625"/>
                <a:gd name="connsiteY1131" fmla="*/ 341932 h 590372"/>
                <a:gd name="connsiteX1132" fmla="*/ 856388 w 1167625"/>
                <a:gd name="connsiteY1132" fmla="*/ 341614 h 590372"/>
                <a:gd name="connsiteX1133" fmla="*/ 856388 w 1167625"/>
                <a:gd name="connsiteY1133" fmla="*/ 340831 h 590372"/>
                <a:gd name="connsiteX1134" fmla="*/ 856020 w 1167625"/>
                <a:gd name="connsiteY1134" fmla="*/ 340464 h 590372"/>
                <a:gd name="connsiteX1135" fmla="*/ 856020 w 1167625"/>
                <a:gd name="connsiteY1135" fmla="*/ 340464 h 590372"/>
                <a:gd name="connsiteX1136" fmla="*/ 855654 w 1167625"/>
                <a:gd name="connsiteY1136" fmla="*/ 340098 h 590372"/>
                <a:gd name="connsiteX1137" fmla="*/ 855654 w 1167625"/>
                <a:gd name="connsiteY1137" fmla="*/ 331291 h 590372"/>
                <a:gd name="connsiteX1138" fmla="*/ 856020 w 1167625"/>
                <a:gd name="connsiteY1138" fmla="*/ 330923 h 590372"/>
                <a:gd name="connsiteX1139" fmla="*/ 856020 w 1167625"/>
                <a:gd name="connsiteY1139" fmla="*/ 330923 h 590372"/>
                <a:gd name="connsiteX1140" fmla="*/ 856388 w 1167625"/>
                <a:gd name="connsiteY1140" fmla="*/ 330556 h 590372"/>
                <a:gd name="connsiteX1141" fmla="*/ 856388 w 1167625"/>
                <a:gd name="connsiteY1141" fmla="*/ 330190 h 590372"/>
                <a:gd name="connsiteX1142" fmla="*/ 855654 w 1167625"/>
                <a:gd name="connsiteY1142" fmla="*/ 329455 h 590372"/>
                <a:gd name="connsiteX1143" fmla="*/ 854665 w 1167625"/>
                <a:gd name="connsiteY1143" fmla="*/ 329455 h 590372"/>
                <a:gd name="connsiteX1144" fmla="*/ 853043 w 1167625"/>
                <a:gd name="connsiteY1144" fmla="*/ 328313 h 590372"/>
                <a:gd name="connsiteX1145" fmla="*/ 852714 w 1167625"/>
                <a:gd name="connsiteY1145" fmla="*/ 327390 h 590372"/>
                <a:gd name="connsiteX1146" fmla="*/ 846851 w 1167625"/>
                <a:gd name="connsiteY1146" fmla="*/ 327390 h 590372"/>
                <a:gd name="connsiteX1147" fmla="*/ 846522 w 1167625"/>
                <a:gd name="connsiteY1147" fmla="*/ 328313 h 590372"/>
                <a:gd name="connsiteX1148" fmla="*/ 844899 w 1167625"/>
                <a:gd name="connsiteY1148" fmla="*/ 329455 h 590372"/>
                <a:gd name="connsiteX1149" fmla="*/ 843911 w 1167625"/>
                <a:gd name="connsiteY1149" fmla="*/ 329455 h 590372"/>
                <a:gd name="connsiteX1150" fmla="*/ 843178 w 1167625"/>
                <a:gd name="connsiteY1150" fmla="*/ 330190 h 590372"/>
                <a:gd name="connsiteX1151" fmla="*/ 843178 w 1167625"/>
                <a:gd name="connsiteY1151" fmla="*/ 330556 h 590372"/>
                <a:gd name="connsiteX1152" fmla="*/ 843545 w 1167625"/>
                <a:gd name="connsiteY1152" fmla="*/ 330923 h 590372"/>
                <a:gd name="connsiteX1153" fmla="*/ 843545 w 1167625"/>
                <a:gd name="connsiteY1153" fmla="*/ 330923 h 590372"/>
                <a:gd name="connsiteX1154" fmla="*/ 843911 w 1167625"/>
                <a:gd name="connsiteY1154" fmla="*/ 331291 h 590372"/>
                <a:gd name="connsiteX1155" fmla="*/ 843911 w 1167625"/>
                <a:gd name="connsiteY1155" fmla="*/ 340098 h 590372"/>
                <a:gd name="connsiteX1156" fmla="*/ 843545 w 1167625"/>
                <a:gd name="connsiteY1156" fmla="*/ 340464 h 590372"/>
                <a:gd name="connsiteX1157" fmla="*/ 843545 w 1167625"/>
                <a:gd name="connsiteY1157" fmla="*/ 340464 h 590372"/>
                <a:gd name="connsiteX1158" fmla="*/ 843178 w 1167625"/>
                <a:gd name="connsiteY1158" fmla="*/ 340831 h 590372"/>
                <a:gd name="connsiteX1159" fmla="*/ 843178 w 1167625"/>
                <a:gd name="connsiteY1159" fmla="*/ 341614 h 590372"/>
                <a:gd name="connsiteX1160" fmla="*/ 843495 w 1167625"/>
                <a:gd name="connsiteY1160" fmla="*/ 341932 h 590372"/>
                <a:gd name="connsiteX1161" fmla="*/ 843495 w 1167625"/>
                <a:gd name="connsiteY1161" fmla="*/ 341932 h 590372"/>
                <a:gd name="connsiteX1162" fmla="*/ 843802 w 1167625"/>
                <a:gd name="connsiteY1162" fmla="*/ 342333 h 590372"/>
                <a:gd name="connsiteX1163" fmla="*/ 840655 w 1167625"/>
                <a:gd name="connsiteY1163" fmla="*/ 353875 h 590372"/>
                <a:gd name="connsiteX1164" fmla="*/ 840609 w 1167625"/>
                <a:gd name="connsiteY1164" fmla="*/ 354214 h 590372"/>
                <a:gd name="connsiteX1165" fmla="*/ 840609 w 1167625"/>
                <a:gd name="connsiteY1165" fmla="*/ 354958 h 590372"/>
                <a:gd name="connsiteX1166" fmla="*/ 840058 w 1167625"/>
                <a:gd name="connsiteY1166" fmla="*/ 355509 h 590372"/>
                <a:gd name="connsiteX1167" fmla="*/ 840058 w 1167625"/>
                <a:gd name="connsiteY1167" fmla="*/ 355509 h 590372"/>
                <a:gd name="connsiteX1168" fmla="*/ 839508 w 1167625"/>
                <a:gd name="connsiteY1168" fmla="*/ 356059 h 590372"/>
                <a:gd name="connsiteX1169" fmla="*/ 839508 w 1167625"/>
                <a:gd name="connsiteY1169" fmla="*/ 357894 h 590372"/>
                <a:gd name="connsiteX1170" fmla="*/ 839692 w 1167625"/>
                <a:gd name="connsiteY1170" fmla="*/ 358078 h 590372"/>
                <a:gd name="connsiteX1171" fmla="*/ 839692 w 1167625"/>
                <a:gd name="connsiteY1171" fmla="*/ 358078 h 590372"/>
                <a:gd name="connsiteX1172" fmla="*/ 839875 w 1167625"/>
                <a:gd name="connsiteY1172" fmla="*/ 358260 h 590372"/>
                <a:gd name="connsiteX1173" fmla="*/ 839875 w 1167625"/>
                <a:gd name="connsiteY1173" fmla="*/ 362297 h 590372"/>
                <a:gd name="connsiteX1174" fmla="*/ 838957 w 1167625"/>
                <a:gd name="connsiteY1174" fmla="*/ 363214 h 590372"/>
                <a:gd name="connsiteX1175" fmla="*/ 838957 w 1167625"/>
                <a:gd name="connsiteY1175" fmla="*/ 363214 h 590372"/>
                <a:gd name="connsiteX1176" fmla="*/ 838040 w 1167625"/>
                <a:gd name="connsiteY1176" fmla="*/ 364133 h 590372"/>
                <a:gd name="connsiteX1177" fmla="*/ 838040 w 1167625"/>
                <a:gd name="connsiteY1177" fmla="*/ 388533 h 590372"/>
                <a:gd name="connsiteX1178" fmla="*/ 835471 w 1167625"/>
                <a:gd name="connsiteY1178" fmla="*/ 391102 h 590372"/>
                <a:gd name="connsiteX1179" fmla="*/ 833637 w 1167625"/>
                <a:gd name="connsiteY1179" fmla="*/ 391102 h 590372"/>
                <a:gd name="connsiteX1180" fmla="*/ 832903 w 1167625"/>
                <a:gd name="connsiteY1180" fmla="*/ 391837 h 590372"/>
                <a:gd name="connsiteX1181" fmla="*/ 832903 w 1167625"/>
                <a:gd name="connsiteY1181" fmla="*/ 391837 h 590372"/>
                <a:gd name="connsiteX1182" fmla="*/ 832169 w 1167625"/>
                <a:gd name="connsiteY1182" fmla="*/ 392570 h 590372"/>
                <a:gd name="connsiteX1183" fmla="*/ 831618 w 1167625"/>
                <a:gd name="connsiteY1183" fmla="*/ 392570 h 590372"/>
                <a:gd name="connsiteX1184" fmla="*/ 830334 w 1167625"/>
                <a:gd name="connsiteY1184" fmla="*/ 391286 h 590372"/>
                <a:gd name="connsiteX1185" fmla="*/ 830334 w 1167625"/>
                <a:gd name="connsiteY1185" fmla="*/ 389634 h 590372"/>
                <a:gd name="connsiteX1186" fmla="*/ 828500 w 1167625"/>
                <a:gd name="connsiteY1186" fmla="*/ 387800 h 590372"/>
                <a:gd name="connsiteX1187" fmla="*/ 828500 w 1167625"/>
                <a:gd name="connsiteY1187" fmla="*/ 387800 h 590372"/>
                <a:gd name="connsiteX1188" fmla="*/ 826666 w 1167625"/>
                <a:gd name="connsiteY1188" fmla="*/ 389634 h 590372"/>
                <a:gd name="connsiteX1189" fmla="*/ 826666 w 1167625"/>
                <a:gd name="connsiteY1189" fmla="*/ 392754 h 590372"/>
                <a:gd name="connsiteX1190" fmla="*/ 824279 w 1167625"/>
                <a:gd name="connsiteY1190" fmla="*/ 395139 h 590372"/>
                <a:gd name="connsiteX1191" fmla="*/ 824279 w 1167625"/>
                <a:gd name="connsiteY1191" fmla="*/ 395139 h 590372"/>
                <a:gd name="connsiteX1192" fmla="*/ 821894 w 1167625"/>
                <a:gd name="connsiteY1192" fmla="*/ 397524 h 590372"/>
                <a:gd name="connsiteX1193" fmla="*/ 821894 w 1167625"/>
                <a:gd name="connsiteY1193" fmla="*/ 405596 h 590372"/>
                <a:gd name="connsiteX1194" fmla="*/ 818776 w 1167625"/>
                <a:gd name="connsiteY1194" fmla="*/ 408716 h 590372"/>
                <a:gd name="connsiteX1195" fmla="*/ 818776 w 1167625"/>
                <a:gd name="connsiteY1195" fmla="*/ 408716 h 590372"/>
                <a:gd name="connsiteX1196" fmla="*/ 815657 w 1167625"/>
                <a:gd name="connsiteY1196" fmla="*/ 405596 h 590372"/>
                <a:gd name="connsiteX1197" fmla="*/ 815657 w 1167625"/>
                <a:gd name="connsiteY1197" fmla="*/ 392020 h 590372"/>
                <a:gd name="connsiteX1198" fmla="*/ 809602 w 1167625"/>
                <a:gd name="connsiteY1198" fmla="*/ 385966 h 590372"/>
                <a:gd name="connsiteX1199" fmla="*/ 805933 w 1167625"/>
                <a:gd name="connsiteY1199" fmla="*/ 385966 h 590372"/>
                <a:gd name="connsiteX1200" fmla="*/ 803548 w 1167625"/>
                <a:gd name="connsiteY1200" fmla="*/ 388351 h 590372"/>
                <a:gd name="connsiteX1201" fmla="*/ 803548 w 1167625"/>
                <a:gd name="connsiteY1201" fmla="*/ 389084 h 590372"/>
                <a:gd name="connsiteX1202" fmla="*/ 801896 w 1167625"/>
                <a:gd name="connsiteY1202" fmla="*/ 390736 h 590372"/>
                <a:gd name="connsiteX1203" fmla="*/ 801896 w 1167625"/>
                <a:gd name="connsiteY1203" fmla="*/ 390736 h 590372"/>
                <a:gd name="connsiteX1204" fmla="*/ 800244 w 1167625"/>
                <a:gd name="connsiteY1204" fmla="*/ 389084 h 590372"/>
                <a:gd name="connsiteX1205" fmla="*/ 800244 w 1167625"/>
                <a:gd name="connsiteY1205" fmla="*/ 389084 h 590372"/>
                <a:gd name="connsiteX1206" fmla="*/ 798594 w 1167625"/>
                <a:gd name="connsiteY1206" fmla="*/ 387433 h 590372"/>
                <a:gd name="connsiteX1207" fmla="*/ 793273 w 1167625"/>
                <a:gd name="connsiteY1207" fmla="*/ 387433 h 590372"/>
                <a:gd name="connsiteX1208" fmla="*/ 786301 w 1167625"/>
                <a:gd name="connsiteY1208" fmla="*/ 380461 h 590372"/>
                <a:gd name="connsiteX1209" fmla="*/ 786301 w 1167625"/>
                <a:gd name="connsiteY1209" fmla="*/ 368424 h 590372"/>
                <a:gd name="connsiteX1210" fmla="*/ 783294 w 1167625"/>
                <a:gd name="connsiteY1210" fmla="*/ 365417 h 590372"/>
                <a:gd name="connsiteX1211" fmla="*/ 783294 w 1167625"/>
                <a:gd name="connsiteY1211" fmla="*/ 365417 h 590372"/>
                <a:gd name="connsiteX1212" fmla="*/ 780290 w 1167625"/>
                <a:gd name="connsiteY1212" fmla="*/ 362556 h 590372"/>
                <a:gd name="connsiteX1213" fmla="*/ 772776 w 1167625"/>
                <a:gd name="connsiteY1213" fmla="*/ 209071 h 590372"/>
                <a:gd name="connsiteX1214" fmla="*/ 771651 w 1167625"/>
                <a:gd name="connsiteY1214" fmla="*/ 207997 h 590372"/>
                <a:gd name="connsiteX1215" fmla="*/ 770890 w 1167625"/>
                <a:gd name="connsiteY1215" fmla="*/ 207997 h 590372"/>
                <a:gd name="connsiteX1216" fmla="*/ 770522 w 1167625"/>
                <a:gd name="connsiteY1216" fmla="*/ 207630 h 590372"/>
                <a:gd name="connsiteX1217" fmla="*/ 770522 w 1167625"/>
                <a:gd name="connsiteY1217" fmla="*/ 207630 h 590372"/>
                <a:gd name="connsiteX1218" fmla="*/ 770155 w 1167625"/>
                <a:gd name="connsiteY1218" fmla="*/ 207264 h 590372"/>
                <a:gd name="connsiteX1219" fmla="*/ 769238 w 1167625"/>
                <a:gd name="connsiteY1219" fmla="*/ 207264 h 590372"/>
                <a:gd name="connsiteX1220" fmla="*/ 767954 w 1167625"/>
                <a:gd name="connsiteY1220" fmla="*/ 205980 h 590372"/>
                <a:gd name="connsiteX1221" fmla="*/ 767954 w 1167625"/>
                <a:gd name="connsiteY1221" fmla="*/ 205429 h 590372"/>
                <a:gd name="connsiteX1222" fmla="*/ 766120 w 1167625"/>
                <a:gd name="connsiteY1222" fmla="*/ 203595 h 590372"/>
                <a:gd name="connsiteX1223" fmla="*/ 763807 w 1167625"/>
                <a:gd name="connsiteY1223" fmla="*/ 203595 h 590372"/>
                <a:gd name="connsiteX1224" fmla="*/ 759678 w 1167625"/>
                <a:gd name="connsiteY1224" fmla="*/ 200080 h 590372"/>
                <a:gd name="connsiteX1225" fmla="*/ 755478 w 1167625"/>
                <a:gd name="connsiteY1225" fmla="*/ 188182 h 590372"/>
                <a:gd name="connsiteX1226" fmla="*/ 755478 w 1167625"/>
                <a:gd name="connsiteY1226" fmla="*/ 188182 h 590372"/>
                <a:gd name="connsiteX1227" fmla="*/ 751816 w 1167625"/>
                <a:gd name="connsiteY1227" fmla="*/ 189650 h 590372"/>
                <a:gd name="connsiteX1228" fmla="*/ 720611 w 1167625"/>
                <a:gd name="connsiteY1228" fmla="*/ 189650 h 590372"/>
                <a:gd name="connsiteX1229" fmla="*/ 716948 w 1167625"/>
                <a:gd name="connsiteY1229" fmla="*/ 188182 h 590372"/>
                <a:gd name="connsiteX1230" fmla="*/ 716948 w 1167625"/>
                <a:gd name="connsiteY1230" fmla="*/ 188182 h 590372"/>
                <a:gd name="connsiteX1231" fmla="*/ 709243 w 1167625"/>
                <a:gd name="connsiteY1231" fmla="*/ 263406 h 590372"/>
                <a:gd name="connsiteX1232" fmla="*/ 709834 w 1167625"/>
                <a:gd name="connsiteY1232" fmla="*/ 293058 h 590372"/>
                <a:gd name="connsiteX1233" fmla="*/ 705871 w 1167625"/>
                <a:gd name="connsiteY1233" fmla="*/ 296969 h 590372"/>
                <a:gd name="connsiteX1234" fmla="*/ 705871 w 1167625"/>
                <a:gd name="connsiteY1234" fmla="*/ 296969 h 590372"/>
                <a:gd name="connsiteX1235" fmla="*/ 702272 w 1167625"/>
                <a:gd name="connsiteY1235" fmla="*/ 293193 h 590372"/>
                <a:gd name="connsiteX1236" fmla="*/ 702272 w 1167625"/>
                <a:gd name="connsiteY1236" fmla="*/ 270011 h 590372"/>
                <a:gd name="connsiteX1237" fmla="*/ 703005 w 1167625"/>
                <a:gd name="connsiteY1237" fmla="*/ 269277 h 590372"/>
                <a:gd name="connsiteX1238" fmla="*/ 703005 w 1167625"/>
                <a:gd name="connsiteY1238" fmla="*/ 269277 h 590372"/>
                <a:gd name="connsiteX1239" fmla="*/ 703738 w 1167625"/>
                <a:gd name="connsiteY1239" fmla="*/ 268543 h 590372"/>
                <a:gd name="connsiteX1240" fmla="*/ 703738 w 1167625"/>
                <a:gd name="connsiteY1240" fmla="*/ 218639 h 590372"/>
                <a:gd name="connsiteX1241" fmla="*/ 703005 w 1167625"/>
                <a:gd name="connsiteY1241" fmla="*/ 217905 h 590372"/>
                <a:gd name="connsiteX1242" fmla="*/ 703005 w 1167625"/>
                <a:gd name="connsiteY1242" fmla="*/ 217905 h 590372"/>
                <a:gd name="connsiteX1243" fmla="*/ 702272 w 1167625"/>
                <a:gd name="connsiteY1243" fmla="*/ 217170 h 590372"/>
                <a:gd name="connsiteX1244" fmla="*/ 702272 w 1167625"/>
                <a:gd name="connsiteY1244" fmla="*/ 181578 h 590372"/>
                <a:gd name="connsiteX1245" fmla="*/ 703005 w 1167625"/>
                <a:gd name="connsiteY1245" fmla="*/ 180843 h 590372"/>
                <a:gd name="connsiteX1246" fmla="*/ 703005 w 1167625"/>
                <a:gd name="connsiteY1246" fmla="*/ 180843 h 590372"/>
                <a:gd name="connsiteX1247" fmla="*/ 703738 w 1167625"/>
                <a:gd name="connsiteY1247" fmla="*/ 180110 h 590372"/>
                <a:gd name="connsiteX1248" fmla="*/ 703738 w 1167625"/>
                <a:gd name="connsiteY1248" fmla="*/ 138461 h 590372"/>
                <a:gd name="connsiteX1249" fmla="*/ 699152 w 1167625"/>
                <a:gd name="connsiteY1249" fmla="*/ 133875 h 590372"/>
                <a:gd name="connsiteX1250" fmla="*/ 697134 w 1167625"/>
                <a:gd name="connsiteY1250" fmla="*/ 133875 h 590372"/>
                <a:gd name="connsiteX1251" fmla="*/ 694565 w 1167625"/>
                <a:gd name="connsiteY1251" fmla="*/ 131306 h 590372"/>
                <a:gd name="connsiteX1252" fmla="*/ 694565 w 1167625"/>
                <a:gd name="connsiteY1252" fmla="*/ 131306 h 590372"/>
                <a:gd name="connsiteX1253" fmla="*/ 691996 w 1167625"/>
                <a:gd name="connsiteY1253" fmla="*/ 128737 h 590372"/>
                <a:gd name="connsiteX1254" fmla="*/ 680988 w 1167625"/>
                <a:gd name="connsiteY1254" fmla="*/ 128737 h 590372"/>
                <a:gd name="connsiteX1255" fmla="*/ 678419 w 1167625"/>
                <a:gd name="connsiteY1255" fmla="*/ 131306 h 590372"/>
                <a:gd name="connsiteX1256" fmla="*/ 678419 w 1167625"/>
                <a:gd name="connsiteY1256" fmla="*/ 132407 h 590372"/>
                <a:gd name="connsiteX1257" fmla="*/ 676952 w 1167625"/>
                <a:gd name="connsiteY1257" fmla="*/ 133875 h 590372"/>
                <a:gd name="connsiteX1258" fmla="*/ 676952 w 1167625"/>
                <a:gd name="connsiteY1258" fmla="*/ 133875 h 590372"/>
                <a:gd name="connsiteX1259" fmla="*/ 675484 w 1167625"/>
                <a:gd name="connsiteY1259" fmla="*/ 135342 h 590372"/>
                <a:gd name="connsiteX1260" fmla="*/ 675484 w 1167625"/>
                <a:gd name="connsiteY1260" fmla="*/ 292578 h 590372"/>
                <a:gd name="connsiteX1261" fmla="*/ 674027 w 1167625"/>
                <a:gd name="connsiteY1261" fmla="*/ 295007 h 590372"/>
                <a:gd name="connsiteX1262" fmla="*/ 674027 w 1167625"/>
                <a:gd name="connsiteY1262" fmla="*/ 295007 h 590372"/>
                <a:gd name="connsiteX1263" fmla="*/ 669979 w 1167625"/>
                <a:gd name="connsiteY1263" fmla="*/ 292578 h 590372"/>
                <a:gd name="connsiteX1264" fmla="*/ 669979 w 1167625"/>
                <a:gd name="connsiteY1264" fmla="*/ 285423 h 590372"/>
                <a:gd name="connsiteX1265" fmla="*/ 670714 w 1167625"/>
                <a:gd name="connsiteY1265" fmla="*/ 284688 h 590372"/>
                <a:gd name="connsiteX1266" fmla="*/ 670714 w 1167625"/>
                <a:gd name="connsiteY1266" fmla="*/ 284688 h 590372"/>
                <a:gd name="connsiteX1267" fmla="*/ 671448 w 1167625"/>
                <a:gd name="connsiteY1267" fmla="*/ 283955 h 590372"/>
                <a:gd name="connsiteX1268" fmla="*/ 671448 w 1167625"/>
                <a:gd name="connsiteY1268" fmla="*/ 230564 h 590372"/>
                <a:gd name="connsiteX1269" fmla="*/ 669796 w 1167625"/>
                <a:gd name="connsiteY1269" fmla="*/ 228914 h 590372"/>
                <a:gd name="connsiteX1270" fmla="*/ 669796 w 1167625"/>
                <a:gd name="connsiteY1270" fmla="*/ 228914 h 590372"/>
                <a:gd name="connsiteX1271" fmla="*/ 668145 w 1167625"/>
                <a:gd name="connsiteY1271" fmla="*/ 227262 h 590372"/>
                <a:gd name="connsiteX1272" fmla="*/ 668145 w 1167625"/>
                <a:gd name="connsiteY1272" fmla="*/ 182127 h 590372"/>
                <a:gd name="connsiteX1273" fmla="*/ 668695 w 1167625"/>
                <a:gd name="connsiteY1273" fmla="*/ 181578 h 590372"/>
                <a:gd name="connsiteX1274" fmla="*/ 668695 w 1167625"/>
                <a:gd name="connsiteY1274" fmla="*/ 181578 h 590372"/>
                <a:gd name="connsiteX1275" fmla="*/ 669246 w 1167625"/>
                <a:gd name="connsiteY1275" fmla="*/ 181027 h 590372"/>
                <a:gd name="connsiteX1276" fmla="*/ 669246 w 1167625"/>
                <a:gd name="connsiteY1276" fmla="*/ 126536 h 590372"/>
                <a:gd name="connsiteX1277" fmla="*/ 664843 w 1167625"/>
                <a:gd name="connsiteY1277" fmla="*/ 122132 h 590372"/>
                <a:gd name="connsiteX1278" fmla="*/ 663375 w 1167625"/>
                <a:gd name="connsiteY1278" fmla="*/ 122132 h 590372"/>
                <a:gd name="connsiteX1279" fmla="*/ 660439 w 1167625"/>
                <a:gd name="connsiteY1279" fmla="*/ 119197 h 590372"/>
                <a:gd name="connsiteX1280" fmla="*/ 660439 w 1167625"/>
                <a:gd name="connsiteY1280" fmla="*/ 119197 h 590372"/>
                <a:gd name="connsiteX1281" fmla="*/ 657504 w 1167625"/>
                <a:gd name="connsiteY1281" fmla="*/ 116261 h 590372"/>
                <a:gd name="connsiteX1282" fmla="*/ 645028 w 1167625"/>
                <a:gd name="connsiteY1282" fmla="*/ 116261 h 590372"/>
                <a:gd name="connsiteX1283" fmla="*/ 642092 w 1167625"/>
                <a:gd name="connsiteY1283" fmla="*/ 119197 h 590372"/>
                <a:gd name="connsiteX1284" fmla="*/ 642092 w 1167625"/>
                <a:gd name="connsiteY1284" fmla="*/ 120114 h 590372"/>
                <a:gd name="connsiteX1285" fmla="*/ 640074 w 1167625"/>
                <a:gd name="connsiteY1285" fmla="*/ 122132 h 590372"/>
                <a:gd name="connsiteX1286" fmla="*/ 640074 w 1167625"/>
                <a:gd name="connsiteY1286" fmla="*/ 122132 h 590372"/>
                <a:gd name="connsiteX1287" fmla="*/ 638056 w 1167625"/>
                <a:gd name="connsiteY1287" fmla="*/ 124151 h 590372"/>
                <a:gd name="connsiteX1288" fmla="*/ 638056 w 1167625"/>
                <a:gd name="connsiteY1288" fmla="*/ 179926 h 590372"/>
                <a:gd name="connsiteX1289" fmla="*/ 636772 w 1167625"/>
                <a:gd name="connsiteY1289" fmla="*/ 181210 h 590372"/>
                <a:gd name="connsiteX1290" fmla="*/ 636772 w 1167625"/>
                <a:gd name="connsiteY1290" fmla="*/ 181210 h 590372"/>
                <a:gd name="connsiteX1291" fmla="*/ 635487 w 1167625"/>
                <a:gd name="connsiteY1291" fmla="*/ 182495 h 590372"/>
                <a:gd name="connsiteX1292" fmla="*/ 635487 w 1167625"/>
                <a:gd name="connsiteY1292" fmla="*/ 233500 h 590372"/>
                <a:gd name="connsiteX1293" fmla="*/ 636404 w 1167625"/>
                <a:gd name="connsiteY1293" fmla="*/ 234417 h 590372"/>
                <a:gd name="connsiteX1294" fmla="*/ 636404 w 1167625"/>
                <a:gd name="connsiteY1294" fmla="*/ 234417 h 590372"/>
                <a:gd name="connsiteX1295" fmla="*/ 637321 w 1167625"/>
                <a:gd name="connsiteY1295" fmla="*/ 235334 h 590372"/>
                <a:gd name="connsiteX1296" fmla="*/ 637321 w 1167625"/>
                <a:gd name="connsiteY1296" fmla="*/ 281082 h 590372"/>
                <a:gd name="connsiteX1297" fmla="*/ 636431 w 1167625"/>
                <a:gd name="connsiteY1297" fmla="*/ 282655 h 590372"/>
                <a:gd name="connsiteX1298" fmla="*/ 636431 w 1167625"/>
                <a:gd name="connsiteY1298" fmla="*/ 282655 h 590372"/>
                <a:gd name="connsiteX1299" fmla="*/ 633652 w 1167625"/>
                <a:gd name="connsiteY1299" fmla="*/ 281082 h 590372"/>
                <a:gd name="connsiteX1300" fmla="*/ 633652 w 1167625"/>
                <a:gd name="connsiteY1300" fmla="*/ 250739 h 590372"/>
                <a:gd name="connsiteX1301" fmla="*/ 620560 w 1167625"/>
                <a:gd name="connsiteY1301" fmla="*/ 239833 h 590372"/>
                <a:gd name="connsiteX1302" fmla="*/ 610515 w 1167625"/>
                <a:gd name="connsiteY1302" fmla="*/ 245287 h 590372"/>
                <a:gd name="connsiteX1303" fmla="*/ 606371 w 1167625"/>
                <a:gd name="connsiteY1303" fmla="*/ 253085 h 590372"/>
                <a:gd name="connsiteX1304" fmla="*/ 602119 w 1167625"/>
                <a:gd name="connsiteY1304" fmla="*/ 350057 h 590372"/>
                <a:gd name="connsiteX1305" fmla="*/ 600638 w 1167625"/>
                <a:gd name="connsiteY1305" fmla="*/ 351472 h 590372"/>
                <a:gd name="connsiteX1306" fmla="*/ 600638 w 1167625"/>
                <a:gd name="connsiteY1306" fmla="*/ 351472 h 590372"/>
                <a:gd name="connsiteX1307" fmla="*/ 599160 w 1167625"/>
                <a:gd name="connsiteY1307" fmla="*/ 349994 h 590372"/>
                <a:gd name="connsiteX1308" fmla="*/ 599160 w 1167625"/>
                <a:gd name="connsiteY1308" fmla="*/ 297986 h 590372"/>
                <a:gd name="connsiteX1309" fmla="*/ 598523 w 1167625"/>
                <a:gd name="connsiteY1309" fmla="*/ 295366 h 590372"/>
                <a:gd name="connsiteX1310" fmla="*/ 598523 w 1167625"/>
                <a:gd name="connsiteY1310" fmla="*/ 295366 h 590372"/>
                <a:gd name="connsiteX1311" fmla="*/ 595181 w 1167625"/>
                <a:gd name="connsiteY1311" fmla="*/ 290434 h 590372"/>
                <a:gd name="connsiteX1312" fmla="*/ 592935 w 1167625"/>
                <a:gd name="connsiteY1312" fmla="*/ 287692 h 590372"/>
                <a:gd name="connsiteX1313" fmla="*/ 585950 w 1167625"/>
                <a:gd name="connsiteY1313" fmla="*/ 274896 h 590372"/>
                <a:gd name="connsiteX1314" fmla="*/ 585950 w 1167625"/>
                <a:gd name="connsiteY1314" fmla="*/ 150388 h 590372"/>
                <a:gd name="connsiteX1315" fmla="*/ 584482 w 1167625"/>
                <a:gd name="connsiteY1315" fmla="*/ 148920 h 590372"/>
                <a:gd name="connsiteX1316" fmla="*/ 584482 w 1167625"/>
                <a:gd name="connsiteY1316" fmla="*/ 148920 h 590372"/>
                <a:gd name="connsiteX1317" fmla="*/ 583014 w 1167625"/>
                <a:gd name="connsiteY1317" fmla="*/ 147451 h 590372"/>
                <a:gd name="connsiteX1318" fmla="*/ 583014 w 1167625"/>
                <a:gd name="connsiteY1318" fmla="*/ 145250 h 590372"/>
                <a:gd name="connsiteX1319" fmla="*/ 582280 w 1167625"/>
                <a:gd name="connsiteY1319" fmla="*/ 144516 h 590372"/>
                <a:gd name="connsiteX1320" fmla="*/ 582280 w 1167625"/>
                <a:gd name="connsiteY1320" fmla="*/ 144516 h 590372"/>
                <a:gd name="connsiteX1321" fmla="*/ 581547 w 1167625"/>
                <a:gd name="connsiteY1321" fmla="*/ 143782 h 590372"/>
                <a:gd name="connsiteX1322" fmla="*/ 581547 w 1167625"/>
                <a:gd name="connsiteY1322" fmla="*/ 142017 h 590372"/>
                <a:gd name="connsiteX1323" fmla="*/ 580154 w 1167625"/>
                <a:gd name="connsiteY1323" fmla="*/ 139828 h 590372"/>
                <a:gd name="connsiteX1324" fmla="*/ 576775 w 1167625"/>
                <a:gd name="connsiteY1324" fmla="*/ 138645 h 590372"/>
                <a:gd name="connsiteX1325" fmla="*/ 551090 w 1167625"/>
                <a:gd name="connsiteY1325" fmla="*/ 133875 h 5903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</a:cxnLst>
              <a:rect l="l" t="t" r="r" b="b"/>
              <a:pathLst>
                <a:path w="1167625" h="590372">
                  <a:moveTo>
                    <a:pt x="551090" y="133875"/>
                  </a:moveTo>
                  <a:cubicBezTo>
                    <a:pt x="543725" y="133744"/>
                    <a:pt x="536427" y="135017"/>
                    <a:pt x="529578" y="137601"/>
                  </a:cubicBezTo>
                  <a:cubicBezTo>
                    <a:pt x="525069" y="139302"/>
                    <a:pt x="522468" y="143849"/>
                    <a:pt x="522468" y="148668"/>
                  </a:cubicBezTo>
                  <a:lnTo>
                    <a:pt x="522468" y="356426"/>
                  </a:lnTo>
                  <a:cubicBezTo>
                    <a:pt x="522468" y="357338"/>
                    <a:pt x="521729" y="358078"/>
                    <a:pt x="520817" y="358078"/>
                  </a:cubicBezTo>
                  <a:lnTo>
                    <a:pt x="520817" y="358078"/>
                  </a:lnTo>
                  <a:cubicBezTo>
                    <a:pt x="519905" y="358078"/>
                    <a:pt x="519166" y="357338"/>
                    <a:pt x="519166" y="356426"/>
                  </a:cubicBezTo>
                  <a:lnTo>
                    <a:pt x="519166" y="232225"/>
                  </a:lnTo>
                  <a:cubicBezTo>
                    <a:pt x="519166" y="231004"/>
                    <a:pt x="518176" y="230046"/>
                    <a:pt x="516964" y="230198"/>
                  </a:cubicBezTo>
                  <a:cubicBezTo>
                    <a:pt x="516464" y="230260"/>
                    <a:pt x="515964" y="230323"/>
                    <a:pt x="515466" y="230355"/>
                  </a:cubicBezTo>
                  <a:cubicBezTo>
                    <a:pt x="515078" y="230382"/>
                    <a:pt x="514763" y="230066"/>
                    <a:pt x="514763" y="229677"/>
                  </a:cubicBezTo>
                  <a:lnTo>
                    <a:pt x="514763" y="229677"/>
                  </a:lnTo>
                  <a:cubicBezTo>
                    <a:pt x="514763" y="229267"/>
                    <a:pt x="514408" y="228943"/>
                    <a:pt x="513999" y="228979"/>
                  </a:cubicBezTo>
                  <a:cubicBezTo>
                    <a:pt x="502552" y="229992"/>
                    <a:pt x="493420" y="232175"/>
                    <a:pt x="489787" y="237734"/>
                  </a:cubicBezTo>
                  <a:cubicBezTo>
                    <a:pt x="488903" y="239086"/>
                    <a:pt x="488078" y="240509"/>
                    <a:pt x="487388" y="241970"/>
                  </a:cubicBezTo>
                  <a:cubicBezTo>
                    <a:pt x="486775" y="243268"/>
                    <a:pt x="486469" y="244702"/>
                    <a:pt x="486507" y="246159"/>
                  </a:cubicBezTo>
                  <a:lnTo>
                    <a:pt x="486507" y="362113"/>
                  </a:lnTo>
                  <a:cubicBezTo>
                    <a:pt x="486507" y="363938"/>
                    <a:pt x="485029" y="365417"/>
                    <a:pt x="483205" y="365417"/>
                  </a:cubicBezTo>
                  <a:lnTo>
                    <a:pt x="481737" y="365417"/>
                  </a:lnTo>
                  <a:cubicBezTo>
                    <a:pt x="480724" y="365417"/>
                    <a:pt x="479903" y="366238"/>
                    <a:pt x="479903" y="367251"/>
                  </a:cubicBezTo>
                  <a:lnTo>
                    <a:pt x="479903" y="367251"/>
                  </a:lnTo>
                  <a:cubicBezTo>
                    <a:pt x="479903" y="368264"/>
                    <a:pt x="479082" y="369085"/>
                    <a:pt x="478068" y="369085"/>
                  </a:cubicBezTo>
                  <a:lnTo>
                    <a:pt x="476600" y="369085"/>
                  </a:lnTo>
                  <a:cubicBezTo>
                    <a:pt x="474776" y="369085"/>
                    <a:pt x="473298" y="370565"/>
                    <a:pt x="473298" y="372389"/>
                  </a:cubicBezTo>
                  <a:lnTo>
                    <a:pt x="473298" y="388717"/>
                  </a:lnTo>
                  <a:cubicBezTo>
                    <a:pt x="473298" y="389427"/>
                    <a:pt x="472723" y="390001"/>
                    <a:pt x="472013" y="390001"/>
                  </a:cubicBezTo>
                  <a:lnTo>
                    <a:pt x="472013" y="390001"/>
                  </a:lnTo>
                  <a:cubicBezTo>
                    <a:pt x="471305" y="390001"/>
                    <a:pt x="470729" y="390576"/>
                    <a:pt x="470729" y="391286"/>
                  </a:cubicBezTo>
                  <a:lnTo>
                    <a:pt x="470729" y="395689"/>
                  </a:lnTo>
                  <a:cubicBezTo>
                    <a:pt x="470729" y="395993"/>
                    <a:pt x="470482" y="396240"/>
                    <a:pt x="470179" y="396240"/>
                  </a:cubicBezTo>
                  <a:lnTo>
                    <a:pt x="470179" y="396240"/>
                  </a:lnTo>
                  <a:cubicBezTo>
                    <a:pt x="469875" y="396240"/>
                    <a:pt x="469628" y="396486"/>
                    <a:pt x="469628" y="396791"/>
                  </a:cubicBezTo>
                  <a:lnTo>
                    <a:pt x="469628" y="412935"/>
                  </a:lnTo>
                  <a:cubicBezTo>
                    <a:pt x="469628" y="414658"/>
                    <a:pt x="468232" y="416055"/>
                    <a:pt x="466510" y="416055"/>
                  </a:cubicBezTo>
                  <a:lnTo>
                    <a:pt x="466510" y="416055"/>
                  </a:lnTo>
                  <a:cubicBezTo>
                    <a:pt x="464787" y="416055"/>
                    <a:pt x="463390" y="414658"/>
                    <a:pt x="463390" y="412935"/>
                  </a:cubicBezTo>
                  <a:lnTo>
                    <a:pt x="463390" y="370767"/>
                  </a:lnTo>
                  <a:cubicBezTo>
                    <a:pt x="463390" y="370383"/>
                    <a:pt x="463328" y="370001"/>
                    <a:pt x="463207" y="369636"/>
                  </a:cubicBezTo>
                  <a:lnTo>
                    <a:pt x="463185" y="369572"/>
                  </a:lnTo>
                  <a:cubicBezTo>
                    <a:pt x="463078" y="369250"/>
                    <a:pt x="463024" y="368913"/>
                    <a:pt x="463024" y="368573"/>
                  </a:cubicBezTo>
                  <a:lnTo>
                    <a:pt x="463024" y="365984"/>
                  </a:lnTo>
                  <a:cubicBezTo>
                    <a:pt x="463024" y="365670"/>
                    <a:pt x="462769" y="365417"/>
                    <a:pt x="462456" y="365417"/>
                  </a:cubicBezTo>
                  <a:lnTo>
                    <a:pt x="462456" y="365417"/>
                  </a:lnTo>
                  <a:cubicBezTo>
                    <a:pt x="462157" y="365417"/>
                    <a:pt x="461909" y="365183"/>
                    <a:pt x="461889" y="364884"/>
                  </a:cubicBezTo>
                  <a:lnTo>
                    <a:pt x="461556" y="359545"/>
                  </a:lnTo>
                  <a:lnTo>
                    <a:pt x="461305" y="356536"/>
                  </a:lnTo>
                  <a:cubicBezTo>
                    <a:pt x="461232" y="355652"/>
                    <a:pt x="461923" y="354928"/>
                    <a:pt x="461923" y="354041"/>
                  </a:cubicBezTo>
                  <a:lnTo>
                    <a:pt x="461923" y="354041"/>
                  </a:lnTo>
                  <a:cubicBezTo>
                    <a:pt x="461923" y="353749"/>
                    <a:pt x="461806" y="353469"/>
                    <a:pt x="461600" y="353263"/>
                  </a:cubicBezTo>
                  <a:cubicBezTo>
                    <a:pt x="461393" y="353056"/>
                    <a:pt x="461114" y="352940"/>
                    <a:pt x="460822" y="352940"/>
                  </a:cubicBezTo>
                  <a:cubicBezTo>
                    <a:pt x="460530" y="352940"/>
                    <a:pt x="460250" y="353056"/>
                    <a:pt x="460043" y="353263"/>
                  </a:cubicBezTo>
                  <a:cubicBezTo>
                    <a:pt x="459837" y="353469"/>
                    <a:pt x="459720" y="353749"/>
                    <a:pt x="459720" y="354041"/>
                  </a:cubicBezTo>
                  <a:lnTo>
                    <a:pt x="459720" y="354041"/>
                  </a:lnTo>
                  <a:cubicBezTo>
                    <a:pt x="459720" y="354899"/>
                    <a:pt x="460413" y="355635"/>
                    <a:pt x="460342" y="356491"/>
                  </a:cubicBezTo>
                  <a:lnTo>
                    <a:pt x="460088" y="359545"/>
                  </a:lnTo>
                  <a:lnTo>
                    <a:pt x="459754" y="364884"/>
                  </a:lnTo>
                  <a:cubicBezTo>
                    <a:pt x="459736" y="365183"/>
                    <a:pt x="459487" y="365417"/>
                    <a:pt x="459188" y="365417"/>
                  </a:cubicBezTo>
                  <a:lnTo>
                    <a:pt x="459188" y="365417"/>
                  </a:lnTo>
                  <a:cubicBezTo>
                    <a:pt x="458874" y="365417"/>
                    <a:pt x="458620" y="365670"/>
                    <a:pt x="458620" y="365984"/>
                  </a:cubicBezTo>
                  <a:lnTo>
                    <a:pt x="458620" y="366150"/>
                  </a:lnTo>
                  <a:cubicBezTo>
                    <a:pt x="458620" y="366556"/>
                    <a:pt x="458292" y="366884"/>
                    <a:pt x="457886" y="366884"/>
                  </a:cubicBezTo>
                  <a:lnTo>
                    <a:pt x="455735" y="366884"/>
                  </a:lnTo>
                  <a:cubicBezTo>
                    <a:pt x="455100" y="366884"/>
                    <a:pt x="454584" y="366368"/>
                    <a:pt x="454584" y="365733"/>
                  </a:cubicBezTo>
                  <a:lnTo>
                    <a:pt x="454584" y="365733"/>
                  </a:lnTo>
                  <a:cubicBezTo>
                    <a:pt x="454584" y="365312"/>
                    <a:pt x="454353" y="364924"/>
                    <a:pt x="453983" y="364722"/>
                  </a:cubicBezTo>
                  <a:lnTo>
                    <a:pt x="451216" y="363213"/>
                  </a:lnTo>
                  <a:cubicBezTo>
                    <a:pt x="450777" y="362973"/>
                    <a:pt x="450285" y="362848"/>
                    <a:pt x="449785" y="362848"/>
                  </a:cubicBezTo>
                  <a:lnTo>
                    <a:pt x="449785" y="362848"/>
                  </a:lnTo>
                  <a:cubicBezTo>
                    <a:pt x="449321" y="362848"/>
                    <a:pt x="448864" y="362956"/>
                    <a:pt x="448448" y="363163"/>
                  </a:cubicBezTo>
                  <a:lnTo>
                    <a:pt x="445303" y="364736"/>
                  </a:lnTo>
                  <a:cubicBezTo>
                    <a:pt x="444919" y="364928"/>
                    <a:pt x="444676" y="365321"/>
                    <a:pt x="444676" y="365750"/>
                  </a:cubicBezTo>
                  <a:lnTo>
                    <a:pt x="444676" y="365750"/>
                  </a:lnTo>
                  <a:cubicBezTo>
                    <a:pt x="444676" y="366376"/>
                    <a:pt x="444169" y="366884"/>
                    <a:pt x="443543" y="366884"/>
                  </a:cubicBezTo>
                  <a:lnTo>
                    <a:pt x="441374" y="366884"/>
                  </a:lnTo>
                  <a:cubicBezTo>
                    <a:pt x="440969" y="366884"/>
                    <a:pt x="440639" y="366556"/>
                    <a:pt x="440639" y="366150"/>
                  </a:cubicBezTo>
                  <a:lnTo>
                    <a:pt x="440639" y="365984"/>
                  </a:lnTo>
                  <a:cubicBezTo>
                    <a:pt x="440639" y="365670"/>
                    <a:pt x="440386" y="365417"/>
                    <a:pt x="440073" y="365417"/>
                  </a:cubicBezTo>
                  <a:lnTo>
                    <a:pt x="440073" y="365417"/>
                  </a:lnTo>
                  <a:cubicBezTo>
                    <a:pt x="439772" y="365417"/>
                    <a:pt x="439524" y="365183"/>
                    <a:pt x="439506" y="364884"/>
                  </a:cubicBezTo>
                  <a:lnTo>
                    <a:pt x="439171" y="359545"/>
                  </a:lnTo>
                  <a:lnTo>
                    <a:pt x="438921" y="356536"/>
                  </a:lnTo>
                  <a:cubicBezTo>
                    <a:pt x="438847" y="355652"/>
                    <a:pt x="439539" y="354928"/>
                    <a:pt x="439539" y="354041"/>
                  </a:cubicBezTo>
                  <a:lnTo>
                    <a:pt x="439539" y="354041"/>
                  </a:lnTo>
                  <a:cubicBezTo>
                    <a:pt x="439539" y="353749"/>
                    <a:pt x="439423" y="353469"/>
                    <a:pt x="439216" y="353263"/>
                  </a:cubicBezTo>
                  <a:cubicBezTo>
                    <a:pt x="439010" y="353056"/>
                    <a:pt x="438731" y="352940"/>
                    <a:pt x="438438" y="352940"/>
                  </a:cubicBezTo>
                  <a:cubicBezTo>
                    <a:pt x="438147" y="352940"/>
                    <a:pt x="437866" y="353056"/>
                    <a:pt x="437660" y="353263"/>
                  </a:cubicBezTo>
                  <a:cubicBezTo>
                    <a:pt x="437453" y="353469"/>
                    <a:pt x="437337" y="353749"/>
                    <a:pt x="437337" y="354041"/>
                  </a:cubicBezTo>
                  <a:lnTo>
                    <a:pt x="437337" y="354041"/>
                  </a:lnTo>
                  <a:cubicBezTo>
                    <a:pt x="437337" y="354899"/>
                    <a:pt x="438030" y="355635"/>
                    <a:pt x="437959" y="356491"/>
                  </a:cubicBezTo>
                  <a:lnTo>
                    <a:pt x="437705" y="359545"/>
                  </a:lnTo>
                  <a:lnTo>
                    <a:pt x="437349" y="365228"/>
                  </a:lnTo>
                  <a:cubicBezTo>
                    <a:pt x="437343" y="365330"/>
                    <a:pt x="437424" y="365417"/>
                    <a:pt x="437526" y="365417"/>
                  </a:cubicBezTo>
                  <a:lnTo>
                    <a:pt x="437526" y="365417"/>
                  </a:lnTo>
                  <a:cubicBezTo>
                    <a:pt x="437625" y="365417"/>
                    <a:pt x="437705" y="365496"/>
                    <a:pt x="437705" y="365594"/>
                  </a:cubicBezTo>
                  <a:lnTo>
                    <a:pt x="437705" y="368573"/>
                  </a:lnTo>
                  <a:cubicBezTo>
                    <a:pt x="437705" y="368913"/>
                    <a:pt x="437650" y="369250"/>
                    <a:pt x="437542" y="369572"/>
                  </a:cubicBezTo>
                  <a:lnTo>
                    <a:pt x="437521" y="369636"/>
                  </a:lnTo>
                  <a:cubicBezTo>
                    <a:pt x="437399" y="370001"/>
                    <a:pt x="437337" y="370383"/>
                    <a:pt x="437337" y="370767"/>
                  </a:cubicBezTo>
                  <a:lnTo>
                    <a:pt x="437337" y="385966"/>
                  </a:lnTo>
                  <a:cubicBezTo>
                    <a:pt x="437337" y="387586"/>
                    <a:pt x="436023" y="388901"/>
                    <a:pt x="434401" y="388901"/>
                  </a:cubicBezTo>
                  <a:lnTo>
                    <a:pt x="434401" y="388901"/>
                  </a:lnTo>
                  <a:cubicBezTo>
                    <a:pt x="432781" y="388901"/>
                    <a:pt x="431466" y="387586"/>
                    <a:pt x="431466" y="385966"/>
                  </a:cubicBezTo>
                  <a:lnTo>
                    <a:pt x="431466" y="341381"/>
                  </a:lnTo>
                  <a:cubicBezTo>
                    <a:pt x="431466" y="341280"/>
                    <a:pt x="431548" y="341199"/>
                    <a:pt x="431650" y="341199"/>
                  </a:cubicBezTo>
                  <a:lnTo>
                    <a:pt x="431650" y="341199"/>
                  </a:lnTo>
                  <a:cubicBezTo>
                    <a:pt x="431751" y="341199"/>
                    <a:pt x="431832" y="341116"/>
                    <a:pt x="431832" y="341015"/>
                  </a:cubicBezTo>
                  <a:lnTo>
                    <a:pt x="431832" y="335362"/>
                  </a:lnTo>
                  <a:cubicBezTo>
                    <a:pt x="431832" y="334937"/>
                    <a:pt x="431489" y="334593"/>
                    <a:pt x="431065" y="334593"/>
                  </a:cubicBezTo>
                  <a:lnTo>
                    <a:pt x="431065" y="334593"/>
                  </a:lnTo>
                  <a:cubicBezTo>
                    <a:pt x="430667" y="334593"/>
                    <a:pt x="430337" y="334291"/>
                    <a:pt x="430299" y="333898"/>
                  </a:cubicBezTo>
                  <a:lnTo>
                    <a:pt x="429631" y="326887"/>
                  </a:lnTo>
                  <a:lnTo>
                    <a:pt x="429391" y="323281"/>
                  </a:lnTo>
                  <a:cubicBezTo>
                    <a:pt x="429311" y="322074"/>
                    <a:pt x="430366" y="321125"/>
                    <a:pt x="430366" y="319915"/>
                  </a:cubicBezTo>
                  <a:lnTo>
                    <a:pt x="430366" y="319915"/>
                  </a:lnTo>
                  <a:cubicBezTo>
                    <a:pt x="430366" y="319527"/>
                    <a:pt x="430211" y="319153"/>
                    <a:pt x="429935" y="318877"/>
                  </a:cubicBezTo>
                  <a:cubicBezTo>
                    <a:pt x="429660" y="318602"/>
                    <a:pt x="429287" y="318447"/>
                    <a:pt x="428898" y="318447"/>
                  </a:cubicBezTo>
                  <a:cubicBezTo>
                    <a:pt x="428508" y="318447"/>
                    <a:pt x="428135" y="318602"/>
                    <a:pt x="427860" y="318877"/>
                  </a:cubicBezTo>
                  <a:cubicBezTo>
                    <a:pt x="427584" y="319153"/>
                    <a:pt x="427430" y="319527"/>
                    <a:pt x="427430" y="319915"/>
                  </a:cubicBezTo>
                  <a:lnTo>
                    <a:pt x="427430" y="319915"/>
                  </a:lnTo>
                  <a:cubicBezTo>
                    <a:pt x="427430" y="321102"/>
                    <a:pt x="428479" y="322153"/>
                    <a:pt x="428400" y="323338"/>
                  </a:cubicBezTo>
                  <a:lnTo>
                    <a:pt x="428164" y="326887"/>
                  </a:lnTo>
                  <a:lnTo>
                    <a:pt x="427496" y="333898"/>
                  </a:lnTo>
                  <a:cubicBezTo>
                    <a:pt x="427458" y="334291"/>
                    <a:pt x="427127" y="334593"/>
                    <a:pt x="426730" y="334593"/>
                  </a:cubicBezTo>
                  <a:lnTo>
                    <a:pt x="426730" y="334593"/>
                  </a:lnTo>
                  <a:cubicBezTo>
                    <a:pt x="426307" y="334593"/>
                    <a:pt x="425962" y="334937"/>
                    <a:pt x="425962" y="335362"/>
                  </a:cubicBezTo>
                  <a:lnTo>
                    <a:pt x="425962" y="336978"/>
                  </a:lnTo>
                  <a:cubicBezTo>
                    <a:pt x="425962" y="338295"/>
                    <a:pt x="424894" y="339363"/>
                    <a:pt x="423576" y="339363"/>
                  </a:cubicBezTo>
                  <a:lnTo>
                    <a:pt x="422292" y="339363"/>
                  </a:lnTo>
                  <a:cubicBezTo>
                    <a:pt x="421077" y="339363"/>
                    <a:pt x="420091" y="338378"/>
                    <a:pt x="420091" y="337162"/>
                  </a:cubicBezTo>
                  <a:lnTo>
                    <a:pt x="420091" y="336794"/>
                  </a:lnTo>
                  <a:cubicBezTo>
                    <a:pt x="420091" y="335782"/>
                    <a:pt x="419269" y="334960"/>
                    <a:pt x="418257" y="334960"/>
                  </a:cubicBezTo>
                  <a:lnTo>
                    <a:pt x="418257" y="334960"/>
                  </a:lnTo>
                  <a:cubicBezTo>
                    <a:pt x="417242" y="334960"/>
                    <a:pt x="416421" y="334139"/>
                    <a:pt x="416421" y="333125"/>
                  </a:cubicBezTo>
                  <a:lnTo>
                    <a:pt x="416421" y="298830"/>
                  </a:lnTo>
                  <a:cubicBezTo>
                    <a:pt x="416421" y="298721"/>
                    <a:pt x="416333" y="298633"/>
                    <a:pt x="416224" y="298633"/>
                  </a:cubicBezTo>
                  <a:lnTo>
                    <a:pt x="416224" y="298633"/>
                  </a:lnTo>
                  <a:cubicBezTo>
                    <a:pt x="416127" y="298633"/>
                    <a:pt x="416045" y="298561"/>
                    <a:pt x="416030" y="298463"/>
                  </a:cubicBezTo>
                  <a:lnTo>
                    <a:pt x="415715" y="296258"/>
                  </a:lnTo>
                  <a:cubicBezTo>
                    <a:pt x="415697" y="296130"/>
                    <a:pt x="415688" y="295998"/>
                    <a:pt x="415688" y="295867"/>
                  </a:cubicBezTo>
                  <a:lnTo>
                    <a:pt x="415688" y="294488"/>
                  </a:lnTo>
                  <a:cubicBezTo>
                    <a:pt x="415688" y="294323"/>
                    <a:pt x="415753" y="294163"/>
                    <a:pt x="415871" y="294046"/>
                  </a:cubicBezTo>
                  <a:lnTo>
                    <a:pt x="415871" y="294046"/>
                  </a:lnTo>
                  <a:cubicBezTo>
                    <a:pt x="415988" y="293928"/>
                    <a:pt x="416075" y="293750"/>
                    <a:pt x="415967" y="293624"/>
                  </a:cubicBezTo>
                  <a:cubicBezTo>
                    <a:pt x="415961" y="293617"/>
                    <a:pt x="415954" y="293609"/>
                    <a:pt x="415947" y="293603"/>
                  </a:cubicBezTo>
                  <a:cubicBezTo>
                    <a:pt x="415940" y="293596"/>
                    <a:pt x="415933" y="293590"/>
                    <a:pt x="415926" y="293583"/>
                  </a:cubicBezTo>
                  <a:cubicBezTo>
                    <a:pt x="415799" y="293475"/>
                    <a:pt x="415622" y="293561"/>
                    <a:pt x="415504" y="293679"/>
                  </a:cubicBezTo>
                  <a:lnTo>
                    <a:pt x="415458" y="293725"/>
                  </a:lnTo>
                  <a:cubicBezTo>
                    <a:pt x="415370" y="293813"/>
                    <a:pt x="415309" y="293977"/>
                    <a:pt x="415330" y="294100"/>
                  </a:cubicBezTo>
                  <a:lnTo>
                    <a:pt x="415330" y="294100"/>
                  </a:lnTo>
                  <a:cubicBezTo>
                    <a:pt x="415374" y="294354"/>
                    <a:pt x="415688" y="294438"/>
                    <a:pt x="415688" y="294697"/>
                  </a:cubicBezTo>
                  <a:lnTo>
                    <a:pt x="415688" y="295942"/>
                  </a:lnTo>
                  <a:cubicBezTo>
                    <a:pt x="415688" y="296023"/>
                    <a:pt x="415682" y="296105"/>
                    <a:pt x="415671" y="296185"/>
                  </a:cubicBezTo>
                  <a:lnTo>
                    <a:pt x="415345" y="298463"/>
                  </a:lnTo>
                  <a:cubicBezTo>
                    <a:pt x="415331" y="298561"/>
                    <a:pt x="415248" y="298633"/>
                    <a:pt x="415150" y="298633"/>
                  </a:cubicBezTo>
                  <a:lnTo>
                    <a:pt x="415150" y="298633"/>
                  </a:lnTo>
                  <a:cubicBezTo>
                    <a:pt x="415042" y="298633"/>
                    <a:pt x="414954" y="298721"/>
                    <a:pt x="414954" y="298830"/>
                  </a:cubicBezTo>
                  <a:lnTo>
                    <a:pt x="414954" y="299550"/>
                  </a:lnTo>
                  <a:cubicBezTo>
                    <a:pt x="414954" y="299854"/>
                    <a:pt x="414708" y="300101"/>
                    <a:pt x="414403" y="300101"/>
                  </a:cubicBezTo>
                  <a:lnTo>
                    <a:pt x="414403" y="300101"/>
                  </a:lnTo>
                  <a:cubicBezTo>
                    <a:pt x="414099" y="300101"/>
                    <a:pt x="413852" y="299854"/>
                    <a:pt x="413852" y="299550"/>
                  </a:cubicBezTo>
                  <a:lnTo>
                    <a:pt x="413852" y="299366"/>
                  </a:lnTo>
                  <a:cubicBezTo>
                    <a:pt x="413852" y="298961"/>
                    <a:pt x="413524" y="298633"/>
                    <a:pt x="413119" y="298633"/>
                  </a:cubicBezTo>
                  <a:lnTo>
                    <a:pt x="412568" y="298633"/>
                  </a:lnTo>
                  <a:cubicBezTo>
                    <a:pt x="412265" y="298633"/>
                    <a:pt x="412018" y="298386"/>
                    <a:pt x="412018" y="298082"/>
                  </a:cubicBezTo>
                  <a:lnTo>
                    <a:pt x="412018" y="298082"/>
                  </a:lnTo>
                  <a:cubicBezTo>
                    <a:pt x="412018" y="297779"/>
                    <a:pt x="411772" y="297532"/>
                    <a:pt x="411467" y="297532"/>
                  </a:cubicBezTo>
                  <a:lnTo>
                    <a:pt x="410719" y="297532"/>
                  </a:lnTo>
                  <a:cubicBezTo>
                    <a:pt x="410027" y="297532"/>
                    <a:pt x="409453" y="296939"/>
                    <a:pt x="409713" y="296296"/>
                  </a:cubicBezTo>
                  <a:lnTo>
                    <a:pt x="409713" y="296296"/>
                  </a:lnTo>
                  <a:cubicBezTo>
                    <a:pt x="409776" y="296141"/>
                    <a:pt x="409822" y="295977"/>
                    <a:pt x="409822" y="295811"/>
                  </a:cubicBezTo>
                  <a:cubicBezTo>
                    <a:pt x="409823" y="294892"/>
                    <a:pt x="409610" y="293986"/>
                    <a:pt x="409199" y="293162"/>
                  </a:cubicBezTo>
                  <a:cubicBezTo>
                    <a:pt x="408843" y="292452"/>
                    <a:pt x="408351" y="291824"/>
                    <a:pt x="407751" y="291312"/>
                  </a:cubicBezTo>
                  <a:cubicBezTo>
                    <a:pt x="407449" y="291054"/>
                    <a:pt x="407248" y="290689"/>
                    <a:pt x="407248" y="290293"/>
                  </a:cubicBezTo>
                  <a:lnTo>
                    <a:pt x="407248" y="289655"/>
                  </a:lnTo>
                  <a:cubicBezTo>
                    <a:pt x="407248" y="289344"/>
                    <a:pt x="406996" y="289092"/>
                    <a:pt x="406684" y="289092"/>
                  </a:cubicBezTo>
                  <a:lnTo>
                    <a:pt x="406684" y="289092"/>
                  </a:lnTo>
                  <a:cubicBezTo>
                    <a:pt x="406383" y="289092"/>
                    <a:pt x="406136" y="288856"/>
                    <a:pt x="406121" y="288556"/>
                  </a:cubicBezTo>
                  <a:lnTo>
                    <a:pt x="405047" y="265975"/>
                  </a:lnTo>
                  <a:lnTo>
                    <a:pt x="404334" y="254225"/>
                  </a:lnTo>
                  <a:cubicBezTo>
                    <a:pt x="404325" y="254065"/>
                    <a:pt x="404492" y="253955"/>
                    <a:pt x="404635" y="254027"/>
                  </a:cubicBezTo>
                  <a:lnTo>
                    <a:pt x="404699" y="254058"/>
                  </a:lnTo>
                  <a:cubicBezTo>
                    <a:pt x="404898" y="254158"/>
                    <a:pt x="405083" y="253902"/>
                    <a:pt x="404926" y="253745"/>
                  </a:cubicBezTo>
                  <a:lnTo>
                    <a:pt x="404926" y="253745"/>
                  </a:lnTo>
                  <a:cubicBezTo>
                    <a:pt x="404817" y="253637"/>
                    <a:pt x="404868" y="253450"/>
                    <a:pt x="405011" y="253396"/>
                  </a:cubicBezTo>
                  <a:cubicBezTo>
                    <a:pt x="405586" y="253181"/>
                    <a:pt x="406080" y="252790"/>
                    <a:pt x="406423" y="252275"/>
                  </a:cubicBezTo>
                  <a:cubicBezTo>
                    <a:pt x="406540" y="252101"/>
                    <a:pt x="406637" y="251915"/>
                    <a:pt x="406713" y="251722"/>
                  </a:cubicBezTo>
                  <a:cubicBezTo>
                    <a:pt x="407089" y="250761"/>
                    <a:pt x="407049" y="249615"/>
                    <a:pt x="406596" y="248689"/>
                  </a:cubicBezTo>
                  <a:cubicBezTo>
                    <a:pt x="406553" y="248598"/>
                    <a:pt x="406503" y="248510"/>
                    <a:pt x="406450" y="248425"/>
                  </a:cubicBezTo>
                  <a:cubicBezTo>
                    <a:pt x="406429" y="248391"/>
                    <a:pt x="406408" y="248359"/>
                    <a:pt x="406386" y="248326"/>
                  </a:cubicBezTo>
                  <a:cubicBezTo>
                    <a:pt x="406296" y="248194"/>
                    <a:pt x="406150" y="248363"/>
                    <a:pt x="406222" y="248507"/>
                  </a:cubicBezTo>
                  <a:lnTo>
                    <a:pt x="406222" y="248507"/>
                  </a:lnTo>
                  <a:cubicBezTo>
                    <a:pt x="406483" y="249030"/>
                    <a:pt x="406584" y="249616"/>
                    <a:pt x="406513" y="250196"/>
                  </a:cubicBezTo>
                  <a:cubicBezTo>
                    <a:pt x="406450" y="250991"/>
                    <a:pt x="406129" y="251743"/>
                    <a:pt x="405599" y="252338"/>
                  </a:cubicBezTo>
                  <a:cubicBezTo>
                    <a:pt x="405495" y="252455"/>
                    <a:pt x="405386" y="252564"/>
                    <a:pt x="405270" y="252665"/>
                  </a:cubicBezTo>
                  <a:cubicBezTo>
                    <a:pt x="404317" y="253497"/>
                    <a:pt x="402819" y="253587"/>
                    <a:pt x="401838" y="252791"/>
                  </a:cubicBezTo>
                  <a:cubicBezTo>
                    <a:pt x="401701" y="252681"/>
                    <a:pt x="401575" y="252560"/>
                    <a:pt x="401457" y="252428"/>
                  </a:cubicBezTo>
                  <a:cubicBezTo>
                    <a:pt x="400913" y="251815"/>
                    <a:pt x="400621" y="251016"/>
                    <a:pt x="400642" y="250196"/>
                  </a:cubicBezTo>
                  <a:cubicBezTo>
                    <a:pt x="400642" y="249627"/>
                    <a:pt x="400775" y="249064"/>
                    <a:pt x="401031" y="248555"/>
                  </a:cubicBezTo>
                  <a:lnTo>
                    <a:pt x="401031" y="248555"/>
                  </a:lnTo>
                  <a:cubicBezTo>
                    <a:pt x="401119" y="248379"/>
                    <a:pt x="400949" y="248199"/>
                    <a:pt x="400839" y="248362"/>
                  </a:cubicBezTo>
                  <a:cubicBezTo>
                    <a:pt x="400817" y="248396"/>
                    <a:pt x="400795" y="248430"/>
                    <a:pt x="400772" y="248465"/>
                  </a:cubicBezTo>
                  <a:cubicBezTo>
                    <a:pt x="400448" y="248984"/>
                    <a:pt x="400276" y="249583"/>
                    <a:pt x="400276" y="250196"/>
                  </a:cubicBezTo>
                  <a:cubicBezTo>
                    <a:pt x="400288" y="250899"/>
                    <a:pt x="400501" y="251585"/>
                    <a:pt x="400892" y="252170"/>
                  </a:cubicBezTo>
                  <a:cubicBezTo>
                    <a:pt x="401226" y="252673"/>
                    <a:pt x="401679" y="253084"/>
                    <a:pt x="402209" y="253368"/>
                  </a:cubicBezTo>
                  <a:cubicBezTo>
                    <a:pt x="402335" y="253435"/>
                    <a:pt x="402368" y="253608"/>
                    <a:pt x="402267" y="253711"/>
                  </a:cubicBezTo>
                  <a:lnTo>
                    <a:pt x="402267" y="253711"/>
                  </a:lnTo>
                  <a:cubicBezTo>
                    <a:pt x="402103" y="253873"/>
                    <a:pt x="402294" y="254141"/>
                    <a:pt x="402501" y="254037"/>
                  </a:cubicBezTo>
                  <a:lnTo>
                    <a:pt x="402522" y="254027"/>
                  </a:lnTo>
                  <a:cubicBezTo>
                    <a:pt x="402665" y="253955"/>
                    <a:pt x="402832" y="254065"/>
                    <a:pt x="402823" y="254225"/>
                  </a:cubicBezTo>
                  <a:lnTo>
                    <a:pt x="402110" y="265975"/>
                  </a:lnTo>
                  <a:lnTo>
                    <a:pt x="401036" y="288556"/>
                  </a:lnTo>
                  <a:cubicBezTo>
                    <a:pt x="401022" y="288856"/>
                    <a:pt x="400774" y="289092"/>
                    <a:pt x="400472" y="289092"/>
                  </a:cubicBezTo>
                  <a:lnTo>
                    <a:pt x="400472" y="289092"/>
                  </a:lnTo>
                  <a:cubicBezTo>
                    <a:pt x="400161" y="289092"/>
                    <a:pt x="399909" y="289344"/>
                    <a:pt x="399909" y="289655"/>
                  </a:cubicBezTo>
                  <a:lnTo>
                    <a:pt x="399909" y="290315"/>
                  </a:lnTo>
                  <a:cubicBezTo>
                    <a:pt x="399909" y="290701"/>
                    <a:pt x="399723" y="291058"/>
                    <a:pt x="399438" y="291316"/>
                  </a:cubicBezTo>
                  <a:cubicBezTo>
                    <a:pt x="398854" y="291847"/>
                    <a:pt x="398373" y="292484"/>
                    <a:pt x="398019" y="293192"/>
                  </a:cubicBezTo>
                  <a:cubicBezTo>
                    <a:pt x="397572" y="294084"/>
                    <a:pt x="397340" y="295067"/>
                    <a:pt x="397340" y="296064"/>
                  </a:cubicBezTo>
                  <a:cubicBezTo>
                    <a:pt x="397340" y="296797"/>
                    <a:pt x="397340" y="297532"/>
                    <a:pt x="397708" y="297532"/>
                  </a:cubicBezTo>
                  <a:lnTo>
                    <a:pt x="395689" y="297532"/>
                  </a:lnTo>
                  <a:cubicBezTo>
                    <a:pt x="395385" y="297532"/>
                    <a:pt x="395139" y="297779"/>
                    <a:pt x="395139" y="298082"/>
                  </a:cubicBezTo>
                  <a:lnTo>
                    <a:pt x="395139" y="298082"/>
                  </a:lnTo>
                  <a:cubicBezTo>
                    <a:pt x="395139" y="298386"/>
                    <a:pt x="394892" y="298633"/>
                    <a:pt x="394588" y="298633"/>
                  </a:cubicBezTo>
                  <a:lnTo>
                    <a:pt x="394038" y="298633"/>
                  </a:lnTo>
                  <a:cubicBezTo>
                    <a:pt x="393633" y="298633"/>
                    <a:pt x="393303" y="298961"/>
                    <a:pt x="393303" y="299366"/>
                  </a:cubicBezTo>
                  <a:lnTo>
                    <a:pt x="393303" y="299550"/>
                  </a:lnTo>
                  <a:cubicBezTo>
                    <a:pt x="393303" y="299854"/>
                    <a:pt x="393058" y="300101"/>
                    <a:pt x="392754" y="300101"/>
                  </a:cubicBezTo>
                  <a:lnTo>
                    <a:pt x="392754" y="300101"/>
                  </a:lnTo>
                  <a:cubicBezTo>
                    <a:pt x="392449" y="300101"/>
                    <a:pt x="392203" y="299854"/>
                    <a:pt x="392203" y="299550"/>
                  </a:cubicBezTo>
                  <a:lnTo>
                    <a:pt x="392203" y="298830"/>
                  </a:lnTo>
                  <a:cubicBezTo>
                    <a:pt x="392203" y="298721"/>
                    <a:pt x="392115" y="298633"/>
                    <a:pt x="392007" y="298633"/>
                  </a:cubicBezTo>
                  <a:lnTo>
                    <a:pt x="392007" y="298633"/>
                  </a:lnTo>
                  <a:cubicBezTo>
                    <a:pt x="391909" y="298633"/>
                    <a:pt x="391826" y="298561"/>
                    <a:pt x="391812" y="298463"/>
                  </a:cubicBezTo>
                  <a:lnTo>
                    <a:pt x="391497" y="296258"/>
                  </a:lnTo>
                  <a:cubicBezTo>
                    <a:pt x="391479" y="296130"/>
                    <a:pt x="391469" y="295998"/>
                    <a:pt x="391469" y="295867"/>
                  </a:cubicBezTo>
                  <a:lnTo>
                    <a:pt x="391469" y="294488"/>
                  </a:lnTo>
                  <a:cubicBezTo>
                    <a:pt x="391469" y="294323"/>
                    <a:pt x="391535" y="294163"/>
                    <a:pt x="391653" y="294046"/>
                  </a:cubicBezTo>
                  <a:lnTo>
                    <a:pt x="391653" y="294046"/>
                  </a:lnTo>
                  <a:cubicBezTo>
                    <a:pt x="391770" y="293928"/>
                    <a:pt x="391856" y="293750"/>
                    <a:pt x="391749" y="293624"/>
                  </a:cubicBezTo>
                  <a:cubicBezTo>
                    <a:pt x="391742" y="293617"/>
                    <a:pt x="391736" y="293609"/>
                    <a:pt x="391729" y="293603"/>
                  </a:cubicBezTo>
                  <a:cubicBezTo>
                    <a:pt x="391660" y="293535"/>
                    <a:pt x="391566" y="293495"/>
                    <a:pt x="391469" y="293495"/>
                  </a:cubicBezTo>
                  <a:cubicBezTo>
                    <a:pt x="391256" y="293525"/>
                    <a:pt x="391053" y="293608"/>
                    <a:pt x="390882" y="293737"/>
                  </a:cubicBezTo>
                  <a:cubicBezTo>
                    <a:pt x="390782" y="293810"/>
                    <a:pt x="390724" y="293977"/>
                    <a:pt x="390745" y="294099"/>
                  </a:cubicBezTo>
                  <a:lnTo>
                    <a:pt x="390745" y="294099"/>
                  </a:lnTo>
                  <a:cubicBezTo>
                    <a:pt x="390788" y="294354"/>
                    <a:pt x="391102" y="294438"/>
                    <a:pt x="391102" y="294697"/>
                  </a:cubicBezTo>
                  <a:lnTo>
                    <a:pt x="391102" y="295942"/>
                  </a:lnTo>
                  <a:cubicBezTo>
                    <a:pt x="391102" y="296023"/>
                    <a:pt x="391097" y="296105"/>
                    <a:pt x="391085" y="296185"/>
                  </a:cubicBezTo>
                  <a:lnTo>
                    <a:pt x="390760" y="298463"/>
                  </a:lnTo>
                  <a:cubicBezTo>
                    <a:pt x="390745" y="298561"/>
                    <a:pt x="390663" y="298633"/>
                    <a:pt x="390565" y="298633"/>
                  </a:cubicBezTo>
                  <a:lnTo>
                    <a:pt x="390565" y="298633"/>
                  </a:lnTo>
                  <a:cubicBezTo>
                    <a:pt x="390457" y="298633"/>
                    <a:pt x="390369" y="298721"/>
                    <a:pt x="390369" y="298830"/>
                  </a:cubicBezTo>
                  <a:lnTo>
                    <a:pt x="390369" y="333309"/>
                  </a:lnTo>
                  <a:cubicBezTo>
                    <a:pt x="390369" y="334424"/>
                    <a:pt x="389465" y="335326"/>
                    <a:pt x="388351" y="335326"/>
                  </a:cubicBezTo>
                  <a:lnTo>
                    <a:pt x="388351" y="335326"/>
                  </a:lnTo>
                  <a:cubicBezTo>
                    <a:pt x="387236" y="335326"/>
                    <a:pt x="386332" y="336230"/>
                    <a:pt x="386332" y="337345"/>
                  </a:cubicBezTo>
                  <a:lnTo>
                    <a:pt x="386332" y="337529"/>
                  </a:lnTo>
                  <a:cubicBezTo>
                    <a:pt x="386332" y="338744"/>
                    <a:pt x="385347" y="339730"/>
                    <a:pt x="384130" y="339730"/>
                  </a:cubicBezTo>
                  <a:lnTo>
                    <a:pt x="382846" y="339730"/>
                  </a:lnTo>
                  <a:cubicBezTo>
                    <a:pt x="381529" y="339730"/>
                    <a:pt x="380461" y="338663"/>
                    <a:pt x="380461" y="337345"/>
                  </a:cubicBezTo>
                  <a:lnTo>
                    <a:pt x="380461" y="335729"/>
                  </a:lnTo>
                  <a:cubicBezTo>
                    <a:pt x="380461" y="335304"/>
                    <a:pt x="380117" y="334960"/>
                    <a:pt x="379692" y="334960"/>
                  </a:cubicBezTo>
                  <a:lnTo>
                    <a:pt x="379692" y="334960"/>
                  </a:lnTo>
                  <a:cubicBezTo>
                    <a:pt x="379296" y="334960"/>
                    <a:pt x="378964" y="334659"/>
                    <a:pt x="378927" y="334264"/>
                  </a:cubicBezTo>
                  <a:lnTo>
                    <a:pt x="378259" y="327254"/>
                  </a:lnTo>
                  <a:lnTo>
                    <a:pt x="378019" y="323649"/>
                  </a:lnTo>
                  <a:cubicBezTo>
                    <a:pt x="377938" y="322442"/>
                    <a:pt x="378993" y="321491"/>
                    <a:pt x="378993" y="320282"/>
                  </a:cubicBezTo>
                  <a:lnTo>
                    <a:pt x="378993" y="320282"/>
                  </a:lnTo>
                  <a:cubicBezTo>
                    <a:pt x="378993" y="319893"/>
                    <a:pt x="378838" y="319520"/>
                    <a:pt x="378564" y="319245"/>
                  </a:cubicBezTo>
                  <a:cubicBezTo>
                    <a:pt x="378288" y="318969"/>
                    <a:pt x="377914" y="318814"/>
                    <a:pt x="377526" y="318814"/>
                  </a:cubicBezTo>
                  <a:cubicBezTo>
                    <a:pt x="377136" y="318814"/>
                    <a:pt x="376763" y="318969"/>
                    <a:pt x="376487" y="319245"/>
                  </a:cubicBezTo>
                  <a:cubicBezTo>
                    <a:pt x="376213" y="319520"/>
                    <a:pt x="376058" y="319893"/>
                    <a:pt x="376058" y="320282"/>
                  </a:cubicBezTo>
                  <a:lnTo>
                    <a:pt x="376058" y="320282"/>
                  </a:lnTo>
                  <a:cubicBezTo>
                    <a:pt x="376058" y="321470"/>
                    <a:pt x="377108" y="322520"/>
                    <a:pt x="377028" y="323705"/>
                  </a:cubicBezTo>
                  <a:lnTo>
                    <a:pt x="376791" y="327254"/>
                  </a:lnTo>
                  <a:lnTo>
                    <a:pt x="376091" y="334613"/>
                  </a:lnTo>
                  <a:cubicBezTo>
                    <a:pt x="376072" y="334809"/>
                    <a:pt x="375906" y="334960"/>
                    <a:pt x="375708" y="334960"/>
                  </a:cubicBezTo>
                  <a:lnTo>
                    <a:pt x="375708" y="334960"/>
                  </a:lnTo>
                  <a:cubicBezTo>
                    <a:pt x="375495" y="334960"/>
                    <a:pt x="375323" y="335132"/>
                    <a:pt x="375323" y="335345"/>
                  </a:cubicBezTo>
                  <a:lnTo>
                    <a:pt x="375323" y="341381"/>
                  </a:lnTo>
                  <a:cubicBezTo>
                    <a:pt x="375323" y="341483"/>
                    <a:pt x="375406" y="341565"/>
                    <a:pt x="375507" y="341565"/>
                  </a:cubicBezTo>
                  <a:lnTo>
                    <a:pt x="375507" y="341565"/>
                  </a:lnTo>
                  <a:cubicBezTo>
                    <a:pt x="375608" y="341565"/>
                    <a:pt x="375691" y="341647"/>
                    <a:pt x="375691" y="341748"/>
                  </a:cubicBezTo>
                  <a:lnTo>
                    <a:pt x="375691" y="383030"/>
                  </a:lnTo>
                  <a:cubicBezTo>
                    <a:pt x="375691" y="386475"/>
                    <a:pt x="372898" y="389268"/>
                    <a:pt x="369452" y="389268"/>
                  </a:cubicBezTo>
                  <a:lnTo>
                    <a:pt x="369452" y="389268"/>
                  </a:lnTo>
                  <a:cubicBezTo>
                    <a:pt x="366007" y="389268"/>
                    <a:pt x="363214" y="386475"/>
                    <a:pt x="363214" y="383030"/>
                  </a:cubicBezTo>
                  <a:lnTo>
                    <a:pt x="363214" y="371134"/>
                  </a:lnTo>
                  <a:cubicBezTo>
                    <a:pt x="363214" y="370750"/>
                    <a:pt x="363152" y="370368"/>
                    <a:pt x="363030" y="370003"/>
                  </a:cubicBezTo>
                  <a:lnTo>
                    <a:pt x="363009" y="369939"/>
                  </a:lnTo>
                  <a:cubicBezTo>
                    <a:pt x="362902" y="369616"/>
                    <a:pt x="362848" y="369279"/>
                    <a:pt x="362848" y="368941"/>
                  </a:cubicBezTo>
                  <a:lnTo>
                    <a:pt x="362848" y="366351"/>
                  </a:lnTo>
                  <a:cubicBezTo>
                    <a:pt x="362848" y="366037"/>
                    <a:pt x="362594" y="365783"/>
                    <a:pt x="362280" y="365783"/>
                  </a:cubicBezTo>
                  <a:lnTo>
                    <a:pt x="362280" y="365783"/>
                  </a:lnTo>
                  <a:cubicBezTo>
                    <a:pt x="361981" y="365783"/>
                    <a:pt x="361732" y="365551"/>
                    <a:pt x="361713" y="365252"/>
                  </a:cubicBezTo>
                  <a:lnTo>
                    <a:pt x="361380" y="359912"/>
                  </a:lnTo>
                  <a:lnTo>
                    <a:pt x="361129" y="356902"/>
                  </a:lnTo>
                  <a:cubicBezTo>
                    <a:pt x="361056" y="356018"/>
                    <a:pt x="361747" y="355295"/>
                    <a:pt x="361747" y="354408"/>
                  </a:cubicBezTo>
                  <a:lnTo>
                    <a:pt x="361747" y="354408"/>
                  </a:lnTo>
                  <a:cubicBezTo>
                    <a:pt x="361747" y="354116"/>
                    <a:pt x="361631" y="353836"/>
                    <a:pt x="361425" y="353629"/>
                  </a:cubicBezTo>
                  <a:cubicBezTo>
                    <a:pt x="361217" y="353423"/>
                    <a:pt x="360938" y="353308"/>
                    <a:pt x="360645" y="353308"/>
                  </a:cubicBezTo>
                  <a:cubicBezTo>
                    <a:pt x="360354" y="353308"/>
                    <a:pt x="360075" y="353423"/>
                    <a:pt x="359867" y="353629"/>
                  </a:cubicBezTo>
                  <a:cubicBezTo>
                    <a:pt x="359661" y="353836"/>
                    <a:pt x="359545" y="354116"/>
                    <a:pt x="359545" y="354408"/>
                  </a:cubicBezTo>
                  <a:lnTo>
                    <a:pt x="359545" y="354408"/>
                  </a:lnTo>
                  <a:cubicBezTo>
                    <a:pt x="359545" y="355266"/>
                    <a:pt x="360237" y="356002"/>
                    <a:pt x="360167" y="356858"/>
                  </a:cubicBezTo>
                  <a:lnTo>
                    <a:pt x="359912" y="359912"/>
                  </a:lnTo>
                  <a:lnTo>
                    <a:pt x="359579" y="365252"/>
                  </a:lnTo>
                  <a:cubicBezTo>
                    <a:pt x="359560" y="365551"/>
                    <a:pt x="359311" y="365783"/>
                    <a:pt x="359012" y="365783"/>
                  </a:cubicBezTo>
                  <a:lnTo>
                    <a:pt x="359012" y="365783"/>
                  </a:lnTo>
                  <a:cubicBezTo>
                    <a:pt x="358698" y="365783"/>
                    <a:pt x="358444" y="366037"/>
                    <a:pt x="358444" y="366351"/>
                  </a:cubicBezTo>
                  <a:lnTo>
                    <a:pt x="358444" y="366518"/>
                  </a:lnTo>
                  <a:cubicBezTo>
                    <a:pt x="358444" y="366923"/>
                    <a:pt x="358116" y="367251"/>
                    <a:pt x="357711" y="367251"/>
                  </a:cubicBezTo>
                  <a:lnTo>
                    <a:pt x="355790" y="367251"/>
                  </a:lnTo>
                  <a:cubicBezTo>
                    <a:pt x="355026" y="367251"/>
                    <a:pt x="354408" y="366633"/>
                    <a:pt x="354408" y="365870"/>
                  </a:cubicBezTo>
                  <a:lnTo>
                    <a:pt x="354408" y="365870"/>
                  </a:lnTo>
                  <a:cubicBezTo>
                    <a:pt x="354408" y="365364"/>
                    <a:pt x="354132" y="364899"/>
                    <a:pt x="353688" y="364657"/>
                  </a:cubicBezTo>
                  <a:lnTo>
                    <a:pt x="350694" y="363024"/>
                  </a:lnTo>
                  <a:cubicBezTo>
                    <a:pt x="350482" y="362909"/>
                    <a:pt x="350246" y="362848"/>
                    <a:pt x="350004" y="362848"/>
                  </a:cubicBezTo>
                  <a:lnTo>
                    <a:pt x="350004" y="362848"/>
                  </a:lnTo>
                  <a:cubicBezTo>
                    <a:pt x="349764" y="362848"/>
                    <a:pt x="349527" y="362909"/>
                    <a:pt x="349315" y="363024"/>
                  </a:cubicBezTo>
                  <a:lnTo>
                    <a:pt x="346201" y="364722"/>
                  </a:lnTo>
                  <a:cubicBezTo>
                    <a:pt x="345831" y="364924"/>
                    <a:pt x="345601" y="365312"/>
                    <a:pt x="345601" y="365733"/>
                  </a:cubicBezTo>
                  <a:lnTo>
                    <a:pt x="345601" y="365733"/>
                  </a:lnTo>
                  <a:cubicBezTo>
                    <a:pt x="345601" y="366368"/>
                    <a:pt x="345086" y="366884"/>
                    <a:pt x="344449" y="366884"/>
                  </a:cubicBezTo>
                  <a:lnTo>
                    <a:pt x="342299" y="366884"/>
                  </a:lnTo>
                  <a:cubicBezTo>
                    <a:pt x="341894" y="366884"/>
                    <a:pt x="341565" y="366556"/>
                    <a:pt x="341565" y="366150"/>
                  </a:cubicBezTo>
                  <a:lnTo>
                    <a:pt x="341565" y="365984"/>
                  </a:lnTo>
                  <a:cubicBezTo>
                    <a:pt x="341565" y="365670"/>
                    <a:pt x="341311" y="365417"/>
                    <a:pt x="340998" y="365417"/>
                  </a:cubicBezTo>
                  <a:lnTo>
                    <a:pt x="340998" y="365417"/>
                  </a:lnTo>
                  <a:cubicBezTo>
                    <a:pt x="340697" y="365417"/>
                    <a:pt x="340449" y="365183"/>
                    <a:pt x="340431" y="364884"/>
                  </a:cubicBezTo>
                  <a:lnTo>
                    <a:pt x="340098" y="359545"/>
                  </a:lnTo>
                  <a:lnTo>
                    <a:pt x="339846" y="356536"/>
                  </a:lnTo>
                  <a:cubicBezTo>
                    <a:pt x="339772" y="355652"/>
                    <a:pt x="340464" y="354928"/>
                    <a:pt x="340464" y="354041"/>
                  </a:cubicBezTo>
                  <a:lnTo>
                    <a:pt x="340464" y="354041"/>
                  </a:lnTo>
                  <a:cubicBezTo>
                    <a:pt x="340464" y="353749"/>
                    <a:pt x="340348" y="353469"/>
                    <a:pt x="340141" y="353263"/>
                  </a:cubicBezTo>
                  <a:cubicBezTo>
                    <a:pt x="339935" y="353056"/>
                    <a:pt x="339656" y="352940"/>
                    <a:pt x="339363" y="352940"/>
                  </a:cubicBezTo>
                  <a:cubicBezTo>
                    <a:pt x="339072" y="352940"/>
                    <a:pt x="338791" y="353056"/>
                    <a:pt x="338585" y="353263"/>
                  </a:cubicBezTo>
                  <a:cubicBezTo>
                    <a:pt x="338378" y="353469"/>
                    <a:pt x="338262" y="353749"/>
                    <a:pt x="338262" y="354041"/>
                  </a:cubicBezTo>
                  <a:lnTo>
                    <a:pt x="338262" y="354041"/>
                  </a:lnTo>
                  <a:cubicBezTo>
                    <a:pt x="338262" y="354899"/>
                    <a:pt x="338955" y="355635"/>
                    <a:pt x="338884" y="356491"/>
                  </a:cubicBezTo>
                  <a:lnTo>
                    <a:pt x="338630" y="359545"/>
                  </a:lnTo>
                  <a:lnTo>
                    <a:pt x="338295" y="364884"/>
                  </a:lnTo>
                  <a:cubicBezTo>
                    <a:pt x="338277" y="365183"/>
                    <a:pt x="338029" y="365417"/>
                    <a:pt x="337730" y="365417"/>
                  </a:cubicBezTo>
                  <a:lnTo>
                    <a:pt x="337730" y="365417"/>
                  </a:lnTo>
                  <a:cubicBezTo>
                    <a:pt x="337416" y="365417"/>
                    <a:pt x="337162" y="365670"/>
                    <a:pt x="337162" y="365984"/>
                  </a:cubicBezTo>
                  <a:lnTo>
                    <a:pt x="337162" y="368573"/>
                  </a:lnTo>
                  <a:cubicBezTo>
                    <a:pt x="337162" y="368913"/>
                    <a:pt x="337107" y="369250"/>
                    <a:pt x="336999" y="369572"/>
                  </a:cubicBezTo>
                  <a:lnTo>
                    <a:pt x="336978" y="369636"/>
                  </a:lnTo>
                  <a:cubicBezTo>
                    <a:pt x="336856" y="370001"/>
                    <a:pt x="336794" y="370383"/>
                    <a:pt x="336794" y="370767"/>
                  </a:cubicBezTo>
                  <a:lnTo>
                    <a:pt x="336794" y="432328"/>
                  </a:lnTo>
                  <a:cubicBezTo>
                    <a:pt x="336794" y="433068"/>
                    <a:pt x="336195" y="433668"/>
                    <a:pt x="335455" y="433668"/>
                  </a:cubicBezTo>
                  <a:lnTo>
                    <a:pt x="335455" y="433668"/>
                  </a:lnTo>
                  <a:cubicBezTo>
                    <a:pt x="334930" y="433668"/>
                    <a:pt x="334454" y="433975"/>
                    <a:pt x="334236" y="434452"/>
                  </a:cubicBezTo>
                  <a:lnTo>
                    <a:pt x="332942" y="437298"/>
                  </a:lnTo>
                  <a:cubicBezTo>
                    <a:pt x="332856" y="437488"/>
                    <a:pt x="332996" y="437705"/>
                    <a:pt x="333205" y="437705"/>
                  </a:cubicBezTo>
                  <a:lnTo>
                    <a:pt x="333205" y="437705"/>
                  </a:lnTo>
                  <a:cubicBezTo>
                    <a:pt x="333364" y="437705"/>
                    <a:pt x="333492" y="437833"/>
                    <a:pt x="333492" y="437992"/>
                  </a:cubicBezTo>
                  <a:lnTo>
                    <a:pt x="333492" y="443392"/>
                  </a:lnTo>
                  <a:cubicBezTo>
                    <a:pt x="333492" y="444507"/>
                    <a:pt x="332588" y="445410"/>
                    <a:pt x="331474" y="445410"/>
                  </a:cubicBezTo>
                  <a:lnTo>
                    <a:pt x="330527" y="445410"/>
                  </a:lnTo>
                  <a:cubicBezTo>
                    <a:pt x="329936" y="445410"/>
                    <a:pt x="329455" y="445890"/>
                    <a:pt x="329455" y="446482"/>
                  </a:cubicBezTo>
                  <a:lnTo>
                    <a:pt x="329455" y="446482"/>
                  </a:lnTo>
                  <a:cubicBezTo>
                    <a:pt x="329455" y="446737"/>
                    <a:pt x="329365" y="446984"/>
                    <a:pt x="329198" y="447178"/>
                  </a:cubicBezTo>
                  <a:lnTo>
                    <a:pt x="325579" y="451401"/>
                  </a:lnTo>
                  <a:cubicBezTo>
                    <a:pt x="325245" y="451791"/>
                    <a:pt x="324757" y="452015"/>
                    <a:pt x="324243" y="452015"/>
                  </a:cubicBezTo>
                  <a:lnTo>
                    <a:pt x="324243" y="452015"/>
                  </a:lnTo>
                  <a:cubicBezTo>
                    <a:pt x="323272" y="452015"/>
                    <a:pt x="322484" y="452803"/>
                    <a:pt x="322484" y="453775"/>
                  </a:cubicBezTo>
                  <a:lnTo>
                    <a:pt x="322484" y="460088"/>
                  </a:lnTo>
                  <a:cubicBezTo>
                    <a:pt x="322484" y="460493"/>
                    <a:pt x="322156" y="460822"/>
                    <a:pt x="321750" y="460822"/>
                  </a:cubicBezTo>
                  <a:lnTo>
                    <a:pt x="321750" y="460822"/>
                  </a:lnTo>
                  <a:cubicBezTo>
                    <a:pt x="321345" y="460822"/>
                    <a:pt x="321016" y="461150"/>
                    <a:pt x="321016" y="461556"/>
                  </a:cubicBezTo>
                  <a:lnTo>
                    <a:pt x="321016" y="462840"/>
                  </a:lnTo>
                  <a:cubicBezTo>
                    <a:pt x="321016" y="463347"/>
                    <a:pt x="320605" y="463757"/>
                    <a:pt x="320099" y="463757"/>
                  </a:cubicBezTo>
                  <a:lnTo>
                    <a:pt x="320099" y="463757"/>
                  </a:lnTo>
                  <a:cubicBezTo>
                    <a:pt x="319592" y="463757"/>
                    <a:pt x="319182" y="464168"/>
                    <a:pt x="319182" y="464674"/>
                  </a:cubicBezTo>
                  <a:lnTo>
                    <a:pt x="319182" y="472381"/>
                  </a:lnTo>
                  <a:cubicBezTo>
                    <a:pt x="319182" y="474103"/>
                    <a:pt x="317784" y="475499"/>
                    <a:pt x="316062" y="475499"/>
                  </a:cubicBezTo>
                  <a:lnTo>
                    <a:pt x="314228" y="475499"/>
                  </a:lnTo>
                  <a:cubicBezTo>
                    <a:pt x="313518" y="475499"/>
                    <a:pt x="312943" y="476075"/>
                    <a:pt x="312943" y="476783"/>
                  </a:cubicBezTo>
                  <a:lnTo>
                    <a:pt x="312943" y="477518"/>
                  </a:lnTo>
                  <a:cubicBezTo>
                    <a:pt x="312943" y="477821"/>
                    <a:pt x="313190" y="478068"/>
                    <a:pt x="313494" y="478068"/>
                  </a:cubicBezTo>
                  <a:lnTo>
                    <a:pt x="313494" y="478068"/>
                  </a:lnTo>
                  <a:cubicBezTo>
                    <a:pt x="313797" y="478068"/>
                    <a:pt x="314044" y="478315"/>
                    <a:pt x="314044" y="478619"/>
                  </a:cubicBezTo>
                  <a:lnTo>
                    <a:pt x="314044" y="484810"/>
                  </a:lnTo>
                  <a:cubicBezTo>
                    <a:pt x="314044" y="487951"/>
                    <a:pt x="311866" y="490677"/>
                    <a:pt x="308807" y="491388"/>
                  </a:cubicBezTo>
                  <a:cubicBezTo>
                    <a:pt x="196099" y="517570"/>
                    <a:pt x="96268" y="549080"/>
                    <a:pt x="13517" y="585217"/>
                  </a:cubicBezTo>
                  <a:cubicBezTo>
                    <a:pt x="283221" y="498984"/>
                    <a:pt x="651266" y="445777"/>
                    <a:pt x="1057106" y="445777"/>
                  </a:cubicBezTo>
                  <a:cubicBezTo>
                    <a:pt x="1087390" y="445777"/>
                    <a:pt x="1115181" y="446054"/>
                    <a:pt x="1144569" y="446608"/>
                  </a:cubicBezTo>
                  <a:cubicBezTo>
                    <a:pt x="1151941" y="446747"/>
                    <a:pt x="1157994" y="440804"/>
                    <a:pt x="1157969" y="433430"/>
                  </a:cubicBezTo>
                  <a:lnTo>
                    <a:pt x="1157648" y="339363"/>
                  </a:lnTo>
                  <a:lnTo>
                    <a:pt x="1157648" y="337162"/>
                  </a:lnTo>
                  <a:lnTo>
                    <a:pt x="1154713" y="294963"/>
                  </a:lnTo>
                  <a:lnTo>
                    <a:pt x="1154713" y="287441"/>
                  </a:lnTo>
                  <a:cubicBezTo>
                    <a:pt x="1154713" y="286123"/>
                    <a:pt x="1155781" y="285055"/>
                    <a:pt x="1157098" y="285055"/>
                  </a:cubicBezTo>
                  <a:lnTo>
                    <a:pt x="1157282" y="285055"/>
                  </a:lnTo>
                  <a:cubicBezTo>
                    <a:pt x="1158498" y="285055"/>
                    <a:pt x="1159483" y="284070"/>
                    <a:pt x="1159483" y="282854"/>
                  </a:cubicBezTo>
                  <a:lnTo>
                    <a:pt x="1159483" y="281937"/>
                  </a:lnTo>
                  <a:cubicBezTo>
                    <a:pt x="1159483" y="281227"/>
                    <a:pt x="1158909" y="280653"/>
                    <a:pt x="1158199" y="280653"/>
                  </a:cubicBezTo>
                  <a:lnTo>
                    <a:pt x="1158199" y="280653"/>
                  </a:lnTo>
                  <a:cubicBezTo>
                    <a:pt x="1157489" y="280653"/>
                    <a:pt x="1156915" y="280077"/>
                    <a:pt x="1156915" y="279368"/>
                  </a:cubicBezTo>
                  <a:lnTo>
                    <a:pt x="1156915" y="275515"/>
                  </a:lnTo>
                  <a:cubicBezTo>
                    <a:pt x="1156915" y="275110"/>
                    <a:pt x="1157243" y="274782"/>
                    <a:pt x="1157648" y="274782"/>
                  </a:cubicBezTo>
                  <a:lnTo>
                    <a:pt x="1157648" y="274782"/>
                  </a:lnTo>
                  <a:cubicBezTo>
                    <a:pt x="1158053" y="274782"/>
                    <a:pt x="1158383" y="274452"/>
                    <a:pt x="1158383" y="274047"/>
                  </a:cubicBezTo>
                  <a:lnTo>
                    <a:pt x="1158383" y="272250"/>
                  </a:lnTo>
                  <a:cubicBezTo>
                    <a:pt x="1158383" y="271014"/>
                    <a:pt x="1157380" y="270011"/>
                    <a:pt x="1156143" y="270011"/>
                  </a:cubicBezTo>
                  <a:lnTo>
                    <a:pt x="1156143" y="270011"/>
                  </a:lnTo>
                  <a:cubicBezTo>
                    <a:pt x="1154936" y="270011"/>
                    <a:pt x="1153947" y="269054"/>
                    <a:pt x="1153905" y="267848"/>
                  </a:cubicBezTo>
                  <a:lnTo>
                    <a:pt x="1152878" y="237719"/>
                  </a:lnTo>
                  <a:lnTo>
                    <a:pt x="1152878" y="234234"/>
                  </a:lnTo>
                  <a:cubicBezTo>
                    <a:pt x="1152878" y="234133"/>
                    <a:pt x="1152960" y="234050"/>
                    <a:pt x="1153061" y="234050"/>
                  </a:cubicBezTo>
                  <a:lnTo>
                    <a:pt x="1153061" y="234050"/>
                  </a:lnTo>
                  <a:cubicBezTo>
                    <a:pt x="1153162" y="234050"/>
                    <a:pt x="1153245" y="233969"/>
                    <a:pt x="1153245" y="233866"/>
                  </a:cubicBezTo>
                  <a:lnTo>
                    <a:pt x="1153245" y="230198"/>
                  </a:lnTo>
                  <a:cubicBezTo>
                    <a:pt x="1153245" y="229894"/>
                    <a:pt x="1152998" y="229647"/>
                    <a:pt x="1152695" y="229647"/>
                  </a:cubicBezTo>
                  <a:lnTo>
                    <a:pt x="1152695" y="229647"/>
                  </a:lnTo>
                  <a:cubicBezTo>
                    <a:pt x="1152391" y="229647"/>
                    <a:pt x="1152144" y="229400"/>
                    <a:pt x="1152144" y="229096"/>
                  </a:cubicBezTo>
                  <a:lnTo>
                    <a:pt x="1152144" y="226529"/>
                  </a:lnTo>
                  <a:cubicBezTo>
                    <a:pt x="1152144" y="226224"/>
                    <a:pt x="1152391" y="225978"/>
                    <a:pt x="1152695" y="225978"/>
                  </a:cubicBezTo>
                  <a:lnTo>
                    <a:pt x="1152695" y="225978"/>
                  </a:lnTo>
                  <a:cubicBezTo>
                    <a:pt x="1152998" y="225978"/>
                    <a:pt x="1153245" y="225731"/>
                    <a:pt x="1153245" y="225427"/>
                  </a:cubicBezTo>
                  <a:lnTo>
                    <a:pt x="1153245" y="222135"/>
                  </a:lnTo>
                  <a:cubicBezTo>
                    <a:pt x="1153245" y="221825"/>
                    <a:pt x="1152995" y="221575"/>
                    <a:pt x="1152684" y="221575"/>
                  </a:cubicBezTo>
                  <a:lnTo>
                    <a:pt x="1152684" y="221575"/>
                  </a:lnTo>
                  <a:cubicBezTo>
                    <a:pt x="1152383" y="221575"/>
                    <a:pt x="1152135" y="221336"/>
                    <a:pt x="1152123" y="221035"/>
                  </a:cubicBezTo>
                  <a:lnTo>
                    <a:pt x="1151101" y="194448"/>
                  </a:lnTo>
                  <a:cubicBezTo>
                    <a:pt x="1151070" y="193632"/>
                    <a:pt x="1151723" y="192952"/>
                    <a:pt x="1152539" y="192952"/>
                  </a:cubicBezTo>
                  <a:lnTo>
                    <a:pt x="1152539" y="192952"/>
                  </a:lnTo>
                  <a:cubicBezTo>
                    <a:pt x="1153334" y="192952"/>
                    <a:pt x="1153978" y="192308"/>
                    <a:pt x="1153978" y="191513"/>
                  </a:cubicBezTo>
                  <a:lnTo>
                    <a:pt x="1153978" y="190017"/>
                  </a:lnTo>
                  <a:cubicBezTo>
                    <a:pt x="1153978" y="189612"/>
                    <a:pt x="1154308" y="189283"/>
                    <a:pt x="1154713" y="189283"/>
                  </a:cubicBezTo>
                  <a:lnTo>
                    <a:pt x="1154713" y="189283"/>
                  </a:lnTo>
                  <a:cubicBezTo>
                    <a:pt x="1155119" y="189283"/>
                    <a:pt x="1155447" y="188955"/>
                    <a:pt x="1155447" y="188549"/>
                  </a:cubicBezTo>
                  <a:lnTo>
                    <a:pt x="1155447" y="180661"/>
                  </a:lnTo>
                  <a:cubicBezTo>
                    <a:pt x="1155447" y="180356"/>
                    <a:pt x="1155200" y="180110"/>
                    <a:pt x="1154897" y="180110"/>
                  </a:cubicBezTo>
                  <a:lnTo>
                    <a:pt x="1154897" y="180110"/>
                  </a:lnTo>
                  <a:cubicBezTo>
                    <a:pt x="1154593" y="180110"/>
                    <a:pt x="1154346" y="179863"/>
                    <a:pt x="1154346" y="179559"/>
                  </a:cubicBezTo>
                  <a:lnTo>
                    <a:pt x="1154346" y="178825"/>
                  </a:lnTo>
                  <a:cubicBezTo>
                    <a:pt x="1154346" y="178521"/>
                    <a:pt x="1154099" y="178275"/>
                    <a:pt x="1153796" y="178275"/>
                  </a:cubicBezTo>
                  <a:lnTo>
                    <a:pt x="1153796" y="178275"/>
                  </a:lnTo>
                  <a:cubicBezTo>
                    <a:pt x="1153492" y="178275"/>
                    <a:pt x="1153245" y="178029"/>
                    <a:pt x="1153245" y="177724"/>
                  </a:cubicBezTo>
                  <a:lnTo>
                    <a:pt x="1153245" y="170753"/>
                  </a:lnTo>
                  <a:cubicBezTo>
                    <a:pt x="1153245" y="170448"/>
                    <a:pt x="1153492" y="170202"/>
                    <a:pt x="1153796" y="170202"/>
                  </a:cubicBezTo>
                  <a:lnTo>
                    <a:pt x="1153796" y="170202"/>
                  </a:lnTo>
                  <a:cubicBezTo>
                    <a:pt x="1154099" y="170202"/>
                    <a:pt x="1154346" y="169955"/>
                    <a:pt x="1154346" y="169652"/>
                  </a:cubicBezTo>
                  <a:lnTo>
                    <a:pt x="1154346" y="166532"/>
                  </a:lnTo>
                  <a:cubicBezTo>
                    <a:pt x="1154346" y="165722"/>
                    <a:pt x="1153689" y="165064"/>
                    <a:pt x="1152878" y="165064"/>
                  </a:cubicBezTo>
                  <a:lnTo>
                    <a:pt x="1152878" y="165064"/>
                  </a:lnTo>
                  <a:cubicBezTo>
                    <a:pt x="1152067" y="165064"/>
                    <a:pt x="1151411" y="164408"/>
                    <a:pt x="1151411" y="163597"/>
                  </a:cubicBezTo>
                  <a:lnTo>
                    <a:pt x="1151411" y="157176"/>
                  </a:lnTo>
                  <a:cubicBezTo>
                    <a:pt x="1151411" y="156871"/>
                    <a:pt x="1151656" y="156625"/>
                    <a:pt x="1151961" y="156625"/>
                  </a:cubicBezTo>
                  <a:lnTo>
                    <a:pt x="1151961" y="156625"/>
                  </a:lnTo>
                  <a:cubicBezTo>
                    <a:pt x="1152265" y="156625"/>
                    <a:pt x="1152512" y="156379"/>
                    <a:pt x="1152512" y="156075"/>
                  </a:cubicBezTo>
                  <a:lnTo>
                    <a:pt x="1152512" y="153139"/>
                  </a:lnTo>
                  <a:cubicBezTo>
                    <a:pt x="1152512" y="152836"/>
                    <a:pt x="1152265" y="152589"/>
                    <a:pt x="1151961" y="152589"/>
                  </a:cubicBezTo>
                  <a:lnTo>
                    <a:pt x="1151961" y="152589"/>
                  </a:lnTo>
                  <a:cubicBezTo>
                    <a:pt x="1151656" y="152589"/>
                    <a:pt x="1151411" y="152342"/>
                    <a:pt x="1151411" y="152038"/>
                  </a:cubicBezTo>
                  <a:lnTo>
                    <a:pt x="1151411" y="143965"/>
                  </a:lnTo>
                  <a:cubicBezTo>
                    <a:pt x="1151411" y="143662"/>
                    <a:pt x="1151656" y="143415"/>
                    <a:pt x="1151961" y="143415"/>
                  </a:cubicBezTo>
                  <a:lnTo>
                    <a:pt x="1151961" y="143415"/>
                  </a:lnTo>
                  <a:cubicBezTo>
                    <a:pt x="1152265" y="143415"/>
                    <a:pt x="1152512" y="143169"/>
                    <a:pt x="1152512" y="142865"/>
                  </a:cubicBezTo>
                  <a:lnTo>
                    <a:pt x="1152512" y="139929"/>
                  </a:lnTo>
                  <a:cubicBezTo>
                    <a:pt x="1152512" y="139625"/>
                    <a:pt x="1152265" y="139379"/>
                    <a:pt x="1151961" y="139379"/>
                  </a:cubicBezTo>
                  <a:lnTo>
                    <a:pt x="1151961" y="139379"/>
                  </a:lnTo>
                  <a:cubicBezTo>
                    <a:pt x="1151656" y="139379"/>
                    <a:pt x="1151411" y="139132"/>
                    <a:pt x="1151411" y="138828"/>
                  </a:cubicBezTo>
                  <a:lnTo>
                    <a:pt x="1151411" y="131123"/>
                  </a:lnTo>
                  <a:cubicBezTo>
                    <a:pt x="1151411" y="130211"/>
                    <a:pt x="1152150" y="129471"/>
                    <a:pt x="1153061" y="129471"/>
                  </a:cubicBezTo>
                  <a:lnTo>
                    <a:pt x="1153061" y="129471"/>
                  </a:lnTo>
                  <a:cubicBezTo>
                    <a:pt x="1153973" y="129471"/>
                    <a:pt x="1154713" y="128732"/>
                    <a:pt x="1154713" y="127820"/>
                  </a:cubicBezTo>
                  <a:lnTo>
                    <a:pt x="1154713" y="123233"/>
                  </a:lnTo>
                  <a:cubicBezTo>
                    <a:pt x="1154713" y="122828"/>
                    <a:pt x="1155041" y="122499"/>
                    <a:pt x="1155447" y="122499"/>
                  </a:cubicBezTo>
                  <a:lnTo>
                    <a:pt x="1155447" y="122499"/>
                  </a:lnTo>
                  <a:cubicBezTo>
                    <a:pt x="1155852" y="122499"/>
                    <a:pt x="1156181" y="122171"/>
                    <a:pt x="1156181" y="121766"/>
                  </a:cubicBezTo>
                  <a:lnTo>
                    <a:pt x="1156181" y="115160"/>
                  </a:lnTo>
                  <a:cubicBezTo>
                    <a:pt x="1156181" y="114958"/>
                    <a:pt x="1156016" y="114793"/>
                    <a:pt x="1155814" y="114793"/>
                  </a:cubicBezTo>
                  <a:lnTo>
                    <a:pt x="1155814" y="114793"/>
                  </a:lnTo>
                  <a:cubicBezTo>
                    <a:pt x="1155611" y="114793"/>
                    <a:pt x="1155447" y="114629"/>
                    <a:pt x="1155447" y="114427"/>
                  </a:cubicBezTo>
                  <a:lnTo>
                    <a:pt x="1155447" y="105070"/>
                  </a:lnTo>
                  <a:cubicBezTo>
                    <a:pt x="1155447" y="103752"/>
                    <a:pt x="1154379" y="102684"/>
                    <a:pt x="1153061" y="102684"/>
                  </a:cubicBezTo>
                  <a:lnTo>
                    <a:pt x="1153061" y="102684"/>
                  </a:lnTo>
                  <a:cubicBezTo>
                    <a:pt x="1151744" y="102684"/>
                    <a:pt x="1150676" y="101617"/>
                    <a:pt x="1150676" y="100299"/>
                  </a:cubicBezTo>
                  <a:lnTo>
                    <a:pt x="1150676" y="91859"/>
                  </a:lnTo>
                  <a:cubicBezTo>
                    <a:pt x="1150676" y="91556"/>
                    <a:pt x="1150923" y="91309"/>
                    <a:pt x="1151227" y="91309"/>
                  </a:cubicBezTo>
                  <a:lnTo>
                    <a:pt x="1151227" y="91309"/>
                  </a:lnTo>
                  <a:cubicBezTo>
                    <a:pt x="1151530" y="91309"/>
                    <a:pt x="1151777" y="91063"/>
                    <a:pt x="1151777" y="90759"/>
                  </a:cubicBezTo>
                  <a:lnTo>
                    <a:pt x="1151777" y="90575"/>
                  </a:lnTo>
                  <a:cubicBezTo>
                    <a:pt x="1151777" y="90170"/>
                    <a:pt x="1151449" y="89841"/>
                    <a:pt x="1151044" y="89841"/>
                  </a:cubicBezTo>
                  <a:lnTo>
                    <a:pt x="1150676" y="89841"/>
                  </a:lnTo>
                  <a:cubicBezTo>
                    <a:pt x="1150069" y="89841"/>
                    <a:pt x="1149576" y="89348"/>
                    <a:pt x="1149576" y="88740"/>
                  </a:cubicBezTo>
                  <a:lnTo>
                    <a:pt x="1149576" y="71678"/>
                  </a:lnTo>
                  <a:cubicBezTo>
                    <a:pt x="1149576" y="71374"/>
                    <a:pt x="1149822" y="71127"/>
                    <a:pt x="1150127" y="71127"/>
                  </a:cubicBezTo>
                  <a:lnTo>
                    <a:pt x="1150127" y="71127"/>
                  </a:lnTo>
                  <a:cubicBezTo>
                    <a:pt x="1150430" y="71127"/>
                    <a:pt x="1150676" y="70881"/>
                    <a:pt x="1150676" y="70577"/>
                  </a:cubicBezTo>
                  <a:lnTo>
                    <a:pt x="1150676" y="70393"/>
                  </a:lnTo>
                  <a:cubicBezTo>
                    <a:pt x="1150676" y="69988"/>
                    <a:pt x="1150348" y="69659"/>
                    <a:pt x="1149943" y="69659"/>
                  </a:cubicBezTo>
                  <a:lnTo>
                    <a:pt x="1149576" y="69659"/>
                  </a:lnTo>
                  <a:cubicBezTo>
                    <a:pt x="1148968" y="69659"/>
                    <a:pt x="1148475" y="69166"/>
                    <a:pt x="1148475" y="68559"/>
                  </a:cubicBezTo>
                  <a:lnTo>
                    <a:pt x="1148475" y="52413"/>
                  </a:lnTo>
                  <a:cubicBezTo>
                    <a:pt x="1148475" y="52008"/>
                    <a:pt x="1148803" y="51679"/>
                    <a:pt x="1149208" y="51679"/>
                  </a:cubicBezTo>
                  <a:lnTo>
                    <a:pt x="1149576" y="51679"/>
                  </a:lnTo>
                  <a:cubicBezTo>
                    <a:pt x="1149779" y="51679"/>
                    <a:pt x="1149943" y="51515"/>
                    <a:pt x="1149943" y="51312"/>
                  </a:cubicBezTo>
                  <a:lnTo>
                    <a:pt x="1149943" y="51312"/>
                  </a:lnTo>
                  <a:cubicBezTo>
                    <a:pt x="1149943" y="51109"/>
                    <a:pt x="1149779" y="50945"/>
                    <a:pt x="1149576" y="50945"/>
                  </a:cubicBezTo>
                  <a:lnTo>
                    <a:pt x="1149026" y="50945"/>
                  </a:lnTo>
                  <a:cubicBezTo>
                    <a:pt x="1148518" y="50945"/>
                    <a:pt x="1148108" y="50534"/>
                    <a:pt x="1148108" y="50028"/>
                  </a:cubicBezTo>
                  <a:lnTo>
                    <a:pt x="1148108" y="38836"/>
                  </a:lnTo>
                  <a:cubicBezTo>
                    <a:pt x="1148108" y="38633"/>
                    <a:pt x="1148272" y="38469"/>
                    <a:pt x="1148475" y="38469"/>
                  </a:cubicBezTo>
                  <a:lnTo>
                    <a:pt x="1148475" y="38469"/>
                  </a:lnTo>
                  <a:cubicBezTo>
                    <a:pt x="1148677" y="38469"/>
                    <a:pt x="1148842" y="38305"/>
                    <a:pt x="1148842" y="38102"/>
                  </a:cubicBezTo>
                  <a:lnTo>
                    <a:pt x="1148842" y="37552"/>
                  </a:lnTo>
                  <a:cubicBezTo>
                    <a:pt x="1148842" y="37248"/>
                    <a:pt x="1148596" y="37001"/>
                    <a:pt x="1148291" y="37001"/>
                  </a:cubicBezTo>
                  <a:lnTo>
                    <a:pt x="1148291" y="37001"/>
                  </a:lnTo>
                  <a:cubicBezTo>
                    <a:pt x="1147987" y="37001"/>
                    <a:pt x="1147742" y="36755"/>
                    <a:pt x="1147742" y="36451"/>
                  </a:cubicBezTo>
                  <a:lnTo>
                    <a:pt x="1147742" y="25626"/>
                  </a:lnTo>
                  <a:cubicBezTo>
                    <a:pt x="1147742" y="25423"/>
                    <a:pt x="1147905" y="25259"/>
                    <a:pt x="1148108" y="25259"/>
                  </a:cubicBezTo>
                  <a:lnTo>
                    <a:pt x="1148108" y="25259"/>
                  </a:lnTo>
                  <a:cubicBezTo>
                    <a:pt x="1148311" y="25259"/>
                    <a:pt x="1148475" y="25095"/>
                    <a:pt x="1148475" y="24892"/>
                  </a:cubicBezTo>
                  <a:lnTo>
                    <a:pt x="1148475" y="24342"/>
                  </a:lnTo>
                  <a:cubicBezTo>
                    <a:pt x="1148475" y="24038"/>
                    <a:pt x="1148228" y="23791"/>
                    <a:pt x="1147924" y="23791"/>
                  </a:cubicBezTo>
                  <a:lnTo>
                    <a:pt x="1147924" y="23791"/>
                  </a:lnTo>
                  <a:cubicBezTo>
                    <a:pt x="1147621" y="23791"/>
                    <a:pt x="1147374" y="23545"/>
                    <a:pt x="1147374" y="23241"/>
                  </a:cubicBezTo>
                  <a:lnTo>
                    <a:pt x="1147374" y="15352"/>
                  </a:lnTo>
                  <a:cubicBezTo>
                    <a:pt x="1147374" y="15149"/>
                    <a:pt x="1147538" y="14985"/>
                    <a:pt x="1147742" y="14985"/>
                  </a:cubicBezTo>
                  <a:lnTo>
                    <a:pt x="1147742" y="14985"/>
                  </a:lnTo>
                  <a:cubicBezTo>
                    <a:pt x="1147944" y="14985"/>
                    <a:pt x="1148108" y="14820"/>
                    <a:pt x="1148108" y="14618"/>
                  </a:cubicBezTo>
                  <a:lnTo>
                    <a:pt x="1148108" y="14251"/>
                  </a:lnTo>
                  <a:cubicBezTo>
                    <a:pt x="1148108" y="13846"/>
                    <a:pt x="1147780" y="13517"/>
                    <a:pt x="1147374" y="13517"/>
                  </a:cubicBezTo>
                  <a:lnTo>
                    <a:pt x="1147374" y="13517"/>
                  </a:lnTo>
                  <a:cubicBezTo>
                    <a:pt x="1146969" y="13517"/>
                    <a:pt x="1146641" y="13846"/>
                    <a:pt x="1146641" y="14251"/>
                  </a:cubicBezTo>
                  <a:lnTo>
                    <a:pt x="1146641" y="14618"/>
                  </a:lnTo>
                  <a:cubicBezTo>
                    <a:pt x="1146641" y="14820"/>
                    <a:pt x="1146805" y="14985"/>
                    <a:pt x="1147007" y="14985"/>
                  </a:cubicBezTo>
                  <a:lnTo>
                    <a:pt x="1147007" y="14985"/>
                  </a:lnTo>
                  <a:cubicBezTo>
                    <a:pt x="1147210" y="14985"/>
                    <a:pt x="1147374" y="15149"/>
                    <a:pt x="1147374" y="15352"/>
                  </a:cubicBezTo>
                  <a:lnTo>
                    <a:pt x="1147374" y="22691"/>
                  </a:lnTo>
                  <a:cubicBezTo>
                    <a:pt x="1147374" y="23096"/>
                    <a:pt x="1147045" y="23424"/>
                    <a:pt x="1146641" y="23424"/>
                  </a:cubicBezTo>
                  <a:lnTo>
                    <a:pt x="1146641" y="23424"/>
                  </a:lnTo>
                  <a:cubicBezTo>
                    <a:pt x="1146235" y="23424"/>
                    <a:pt x="1145906" y="23753"/>
                    <a:pt x="1145906" y="24158"/>
                  </a:cubicBezTo>
                  <a:lnTo>
                    <a:pt x="1145906" y="24892"/>
                  </a:lnTo>
                  <a:cubicBezTo>
                    <a:pt x="1145906" y="25095"/>
                    <a:pt x="1146070" y="25259"/>
                    <a:pt x="1146273" y="25259"/>
                  </a:cubicBezTo>
                  <a:lnTo>
                    <a:pt x="1146273" y="25259"/>
                  </a:lnTo>
                  <a:cubicBezTo>
                    <a:pt x="1146475" y="25259"/>
                    <a:pt x="1146641" y="25423"/>
                    <a:pt x="1146641" y="25626"/>
                  </a:cubicBezTo>
                  <a:lnTo>
                    <a:pt x="1146641" y="36451"/>
                  </a:lnTo>
                  <a:cubicBezTo>
                    <a:pt x="1146641" y="36755"/>
                    <a:pt x="1146394" y="37001"/>
                    <a:pt x="1146090" y="37001"/>
                  </a:cubicBezTo>
                  <a:lnTo>
                    <a:pt x="1146090" y="37001"/>
                  </a:lnTo>
                  <a:cubicBezTo>
                    <a:pt x="1145785" y="37001"/>
                    <a:pt x="1145539" y="37248"/>
                    <a:pt x="1145539" y="37552"/>
                  </a:cubicBezTo>
                  <a:lnTo>
                    <a:pt x="1145539" y="38102"/>
                  </a:lnTo>
                  <a:cubicBezTo>
                    <a:pt x="1145539" y="38305"/>
                    <a:pt x="1145704" y="38469"/>
                    <a:pt x="1145906" y="38469"/>
                  </a:cubicBezTo>
                  <a:lnTo>
                    <a:pt x="1145906" y="38469"/>
                  </a:lnTo>
                  <a:cubicBezTo>
                    <a:pt x="1146109" y="38469"/>
                    <a:pt x="1146273" y="38633"/>
                    <a:pt x="1146273" y="38836"/>
                  </a:cubicBezTo>
                  <a:lnTo>
                    <a:pt x="1146273" y="49294"/>
                  </a:lnTo>
                  <a:cubicBezTo>
                    <a:pt x="1146273" y="49801"/>
                    <a:pt x="1145863" y="50211"/>
                    <a:pt x="1145356" y="50211"/>
                  </a:cubicBezTo>
                  <a:lnTo>
                    <a:pt x="1145173" y="50211"/>
                  </a:lnTo>
                  <a:cubicBezTo>
                    <a:pt x="1144767" y="50211"/>
                    <a:pt x="1144438" y="50540"/>
                    <a:pt x="1144438" y="50945"/>
                  </a:cubicBezTo>
                  <a:lnTo>
                    <a:pt x="1144438" y="50945"/>
                  </a:lnTo>
                  <a:cubicBezTo>
                    <a:pt x="1144438" y="51351"/>
                    <a:pt x="1144767" y="51679"/>
                    <a:pt x="1145173" y="51679"/>
                  </a:cubicBezTo>
                  <a:lnTo>
                    <a:pt x="1145173" y="51679"/>
                  </a:lnTo>
                  <a:cubicBezTo>
                    <a:pt x="1145578" y="51679"/>
                    <a:pt x="1145906" y="52008"/>
                    <a:pt x="1145906" y="52413"/>
                  </a:cubicBezTo>
                  <a:lnTo>
                    <a:pt x="1145906" y="68192"/>
                  </a:lnTo>
                  <a:cubicBezTo>
                    <a:pt x="1145906" y="68800"/>
                    <a:pt x="1145413" y="69292"/>
                    <a:pt x="1144805" y="69292"/>
                  </a:cubicBezTo>
                  <a:lnTo>
                    <a:pt x="1144438" y="69292"/>
                  </a:lnTo>
                  <a:cubicBezTo>
                    <a:pt x="1144033" y="69292"/>
                    <a:pt x="1143705" y="69621"/>
                    <a:pt x="1143705" y="70026"/>
                  </a:cubicBezTo>
                  <a:lnTo>
                    <a:pt x="1143705" y="70210"/>
                  </a:lnTo>
                  <a:cubicBezTo>
                    <a:pt x="1143705" y="70514"/>
                    <a:pt x="1143951" y="70760"/>
                    <a:pt x="1144254" y="70760"/>
                  </a:cubicBezTo>
                  <a:lnTo>
                    <a:pt x="1144254" y="70760"/>
                  </a:lnTo>
                  <a:cubicBezTo>
                    <a:pt x="1144559" y="70760"/>
                    <a:pt x="1144805" y="71007"/>
                    <a:pt x="1144805" y="71311"/>
                  </a:cubicBezTo>
                  <a:lnTo>
                    <a:pt x="1144805" y="88190"/>
                  </a:lnTo>
                  <a:cubicBezTo>
                    <a:pt x="1144805" y="88899"/>
                    <a:pt x="1144231" y="89474"/>
                    <a:pt x="1143521" y="89474"/>
                  </a:cubicBezTo>
                  <a:lnTo>
                    <a:pt x="1142971" y="89474"/>
                  </a:lnTo>
                  <a:cubicBezTo>
                    <a:pt x="1142566" y="89474"/>
                    <a:pt x="1142237" y="89803"/>
                    <a:pt x="1142237" y="90208"/>
                  </a:cubicBezTo>
                  <a:lnTo>
                    <a:pt x="1142237" y="90392"/>
                  </a:lnTo>
                  <a:cubicBezTo>
                    <a:pt x="1142237" y="90696"/>
                    <a:pt x="1142483" y="90942"/>
                    <a:pt x="1142788" y="90942"/>
                  </a:cubicBezTo>
                  <a:lnTo>
                    <a:pt x="1142788" y="90942"/>
                  </a:lnTo>
                  <a:cubicBezTo>
                    <a:pt x="1143091" y="90942"/>
                    <a:pt x="1143337" y="91189"/>
                    <a:pt x="1143337" y="91493"/>
                  </a:cubicBezTo>
                  <a:lnTo>
                    <a:pt x="1143337" y="99932"/>
                  </a:lnTo>
                  <a:cubicBezTo>
                    <a:pt x="1143337" y="101250"/>
                    <a:pt x="1142269" y="102317"/>
                    <a:pt x="1140952" y="102317"/>
                  </a:cubicBezTo>
                  <a:lnTo>
                    <a:pt x="1140952" y="102317"/>
                  </a:lnTo>
                  <a:cubicBezTo>
                    <a:pt x="1139635" y="102317"/>
                    <a:pt x="1138567" y="103385"/>
                    <a:pt x="1138567" y="104703"/>
                  </a:cubicBezTo>
                  <a:lnTo>
                    <a:pt x="1138567" y="114060"/>
                  </a:lnTo>
                  <a:cubicBezTo>
                    <a:pt x="1138567" y="114262"/>
                    <a:pt x="1138403" y="114427"/>
                    <a:pt x="1138200" y="114427"/>
                  </a:cubicBezTo>
                  <a:lnTo>
                    <a:pt x="1138200" y="114427"/>
                  </a:lnTo>
                  <a:cubicBezTo>
                    <a:pt x="1137998" y="114427"/>
                    <a:pt x="1137834" y="114591"/>
                    <a:pt x="1137834" y="114794"/>
                  </a:cubicBezTo>
                  <a:lnTo>
                    <a:pt x="1137834" y="121398"/>
                  </a:lnTo>
                  <a:cubicBezTo>
                    <a:pt x="1137834" y="121804"/>
                    <a:pt x="1138162" y="122132"/>
                    <a:pt x="1138567" y="122132"/>
                  </a:cubicBezTo>
                  <a:lnTo>
                    <a:pt x="1138567" y="122132"/>
                  </a:lnTo>
                  <a:cubicBezTo>
                    <a:pt x="1138973" y="122132"/>
                    <a:pt x="1139302" y="122461"/>
                    <a:pt x="1139302" y="122866"/>
                  </a:cubicBezTo>
                  <a:lnTo>
                    <a:pt x="1139302" y="127453"/>
                  </a:lnTo>
                  <a:cubicBezTo>
                    <a:pt x="1139302" y="128365"/>
                    <a:pt x="1140040" y="129104"/>
                    <a:pt x="1140952" y="129104"/>
                  </a:cubicBezTo>
                  <a:lnTo>
                    <a:pt x="1140952" y="129104"/>
                  </a:lnTo>
                  <a:cubicBezTo>
                    <a:pt x="1141864" y="129104"/>
                    <a:pt x="1142604" y="129844"/>
                    <a:pt x="1142604" y="130756"/>
                  </a:cubicBezTo>
                  <a:lnTo>
                    <a:pt x="1142604" y="138461"/>
                  </a:lnTo>
                  <a:cubicBezTo>
                    <a:pt x="1142604" y="138765"/>
                    <a:pt x="1142357" y="139012"/>
                    <a:pt x="1142053" y="139012"/>
                  </a:cubicBezTo>
                  <a:lnTo>
                    <a:pt x="1142053" y="139012"/>
                  </a:lnTo>
                  <a:cubicBezTo>
                    <a:pt x="1141750" y="139012"/>
                    <a:pt x="1141503" y="139258"/>
                    <a:pt x="1141503" y="139562"/>
                  </a:cubicBezTo>
                  <a:lnTo>
                    <a:pt x="1141503" y="142498"/>
                  </a:lnTo>
                  <a:cubicBezTo>
                    <a:pt x="1141503" y="142802"/>
                    <a:pt x="1141750" y="143048"/>
                    <a:pt x="1142053" y="143048"/>
                  </a:cubicBezTo>
                  <a:lnTo>
                    <a:pt x="1142053" y="143048"/>
                  </a:lnTo>
                  <a:cubicBezTo>
                    <a:pt x="1142357" y="143048"/>
                    <a:pt x="1142604" y="143295"/>
                    <a:pt x="1142604" y="143599"/>
                  </a:cubicBezTo>
                  <a:lnTo>
                    <a:pt x="1142604" y="151672"/>
                  </a:lnTo>
                  <a:cubicBezTo>
                    <a:pt x="1142604" y="151975"/>
                    <a:pt x="1142357" y="152222"/>
                    <a:pt x="1142053" y="152222"/>
                  </a:cubicBezTo>
                  <a:lnTo>
                    <a:pt x="1142053" y="152222"/>
                  </a:lnTo>
                  <a:cubicBezTo>
                    <a:pt x="1141750" y="152222"/>
                    <a:pt x="1141503" y="152468"/>
                    <a:pt x="1141503" y="152773"/>
                  </a:cubicBezTo>
                  <a:lnTo>
                    <a:pt x="1141503" y="155707"/>
                  </a:lnTo>
                  <a:cubicBezTo>
                    <a:pt x="1141503" y="156012"/>
                    <a:pt x="1141750" y="156259"/>
                    <a:pt x="1142053" y="156259"/>
                  </a:cubicBezTo>
                  <a:lnTo>
                    <a:pt x="1142053" y="156259"/>
                  </a:lnTo>
                  <a:cubicBezTo>
                    <a:pt x="1142357" y="156259"/>
                    <a:pt x="1142604" y="156505"/>
                    <a:pt x="1142604" y="156808"/>
                  </a:cubicBezTo>
                  <a:lnTo>
                    <a:pt x="1142604" y="163414"/>
                  </a:lnTo>
                  <a:cubicBezTo>
                    <a:pt x="1142604" y="164122"/>
                    <a:pt x="1142029" y="164698"/>
                    <a:pt x="1141320" y="164698"/>
                  </a:cubicBezTo>
                  <a:lnTo>
                    <a:pt x="1141320" y="164698"/>
                  </a:lnTo>
                  <a:cubicBezTo>
                    <a:pt x="1140610" y="164698"/>
                    <a:pt x="1140035" y="165273"/>
                    <a:pt x="1140035" y="165983"/>
                  </a:cubicBezTo>
                  <a:lnTo>
                    <a:pt x="1140035" y="169285"/>
                  </a:lnTo>
                  <a:cubicBezTo>
                    <a:pt x="1140035" y="169589"/>
                    <a:pt x="1140282" y="169836"/>
                    <a:pt x="1140586" y="169836"/>
                  </a:cubicBezTo>
                  <a:lnTo>
                    <a:pt x="1140586" y="169836"/>
                  </a:lnTo>
                  <a:cubicBezTo>
                    <a:pt x="1140889" y="169836"/>
                    <a:pt x="1141136" y="170081"/>
                    <a:pt x="1141136" y="170385"/>
                  </a:cubicBezTo>
                  <a:lnTo>
                    <a:pt x="1141136" y="177357"/>
                  </a:lnTo>
                  <a:cubicBezTo>
                    <a:pt x="1141136" y="177661"/>
                    <a:pt x="1140889" y="177908"/>
                    <a:pt x="1140586" y="177908"/>
                  </a:cubicBezTo>
                  <a:lnTo>
                    <a:pt x="1140586" y="177908"/>
                  </a:lnTo>
                  <a:cubicBezTo>
                    <a:pt x="1140282" y="177908"/>
                    <a:pt x="1140035" y="178155"/>
                    <a:pt x="1140035" y="178458"/>
                  </a:cubicBezTo>
                  <a:lnTo>
                    <a:pt x="1140035" y="179009"/>
                  </a:lnTo>
                  <a:cubicBezTo>
                    <a:pt x="1140035" y="179414"/>
                    <a:pt x="1139707" y="179742"/>
                    <a:pt x="1139302" y="179742"/>
                  </a:cubicBezTo>
                  <a:lnTo>
                    <a:pt x="1139302" y="179742"/>
                  </a:lnTo>
                  <a:cubicBezTo>
                    <a:pt x="1138896" y="179742"/>
                    <a:pt x="1138567" y="180071"/>
                    <a:pt x="1138567" y="180477"/>
                  </a:cubicBezTo>
                  <a:lnTo>
                    <a:pt x="1138567" y="188182"/>
                  </a:lnTo>
                  <a:cubicBezTo>
                    <a:pt x="1138567" y="188587"/>
                    <a:pt x="1138896" y="188917"/>
                    <a:pt x="1139302" y="188917"/>
                  </a:cubicBezTo>
                  <a:lnTo>
                    <a:pt x="1139302" y="188917"/>
                  </a:lnTo>
                  <a:cubicBezTo>
                    <a:pt x="1139707" y="188917"/>
                    <a:pt x="1140035" y="189245"/>
                    <a:pt x="1140035" y="189650"/>
                  </a:cubicBezTo>
                  <a:lnTo>
                    <a:pt x="1140035" y="191146"/>
                  </a:lnTo>
                  <a:cubicBezTo>
                    <a:pt x="1140035" y="191941"/>
                    <a:pt x="1140679" y="192586"/>
                    <a:pt x="1141474" y="192586"/>
                  </a:cubicBezTo>
                  <a:lnTo>
                    <a:pt x="1141474" y="192586"/>
                  </a:lnTo>
                  <a:cubicBezTo>
                    <a:pt x="1142292" y="192586"/>
                    <a:pt x="1142945" y="193264"/>
                    <a:pt x="1142914" y="194080"/>
                  </a:cubicBezTo>
                  <a:lnTo>
                    <a:pt x="1141890" y="220668"/>
                  </a:lnTo>
                  <a:cubicBezTo>
                    <a:pt x="1141879" y="220969"/>
                    <a:pt x="1141632" y="221207"/>
                    <a:pt x="1141330" y="221207"/>
                  </a:cubicBezTo>
                  <a:lnTo>
                    <a:pt x="1141330" y="221207"/>
                  </a:lnTo>
                  <a:cubicBezTo>
                    <a:pt x="1141021" y="221207"/>
                    <a:pt x="1140769" y="221458"/>
                    <a:pt x="1140769" y="221769"/>
                  </a:cubicBezTo>
                  <a:lnTo>
                    <a:pt x="1140769" y="225060"/>
                  </a:lnTo>
                  <a:cubicBezTo>
                    <a:pt x="1140769" y="225365"/>
                    <a:pt x="1141015" y="225610"/>
                    <a:pt x="1141320" y="225610"/>
                  </a:cubicBezTo>
                  <a:lnTo>
                    <a:pt x="1141320" y="225610"/>
                  </a:lnTo>
                  <a:cubicBezTo>
                    <a:pt x="1141624" y="225610"/>
                    <a:pt x="1141869" y="225857"/>
                    <a:pt x="1141869" y="226161"/>
                  </a:cubicBezTo>
                  <a:lnTo>
                    <a:pt x="1141869" y="228730"/>
                  </a:lnTo>
                  <a:cubicBezTo>
                    <a:pt x="1141869" y="229033"/>
                    <a:pt x="1141624" y="229280"/>
                    <a:pt x="1141320" y="229280"/>
                  </a:cubicBezTo>
                  <a:lnTo>
                    <a:pt x="1141320" y="229280"/>
                  </a:lnTo>
                  <a:cubicBezTo>
                    <a:pt x="1141015" y="229280"/>
                    <a:pt x="1140769" y="229526"/>
                    <a:pt x="1140769" y="229831"/>
                  </a:cubicBezTo>
                  <a:lnTo>
                    <a:pt x="1140769" y="233500"/>
                  </a:lnTo>
                  <a:cubicBezTo>
                    <a:pt x="1140769" y="233601"/>
                    <a:pt x="1140851" y="233684"/>
                    <a:pt x="1140952" y="233684"/>
                  </a:cubicBezTo>
                  <a:lnTo>
                    <a:pt x="1140952" y="233684"/>
                  </a:lnTo>
                  <a:cubicBezTo>
                    <a:pt x="1141053" y="233684"/>
                    <a:pt x="1141136" y="233765"/>
                    <a:pt x="1141136" y="233868"/>
                  </a:cubicBezTo>
                  <a:lnTo>
                    <a:pt x="1141136" y="237353"/>
                  </a:lnTo>
                  <a:lnTo>
                    <a:pt x="1140109" y="267481"/>
                  </a:lnTo>
                  <a:cubicBezTo>
                    <a:pt x="1140068" y="268688"/>
                    <a:pt x="1139077" y="269644"/>
                    <a:pt x="1137870" y="269644"/>
                  </a:cubicBezTo>
                  <a:lnTo>
                    <a:pt x="1137870" y="269644"/>
                  </a:lnTo>
                  <a:cubicBezTo>
                    <a:pt x="1136635" y="269644"/>
                    <a:pt x="1135632" y="270646"/>
                    <a:pt x="1135632" y="271884"/>
                  </a:cubicBezTo>
                  <a:lnTo>
                    <a:pt x="1135632" y="273681"/>
                  </a:lnTo>
                  <a:cubicBezTo>
                    <a:pt x="1135632" y="274085"/>
                    <a:pt x="1135960" y="274414"/>
                    <a:pt x="1136366" y="274414"/>
                  </a:cubicBezTo>
                  <a:lnTo>
                    <a:pt x="1136366" y="274414"/>
                  </a:lnTo>
                  <a:cubicBezTo>
                    <a:pt x="1136771" y="274414"/>
                    <a:pt x="1137099" y="274742"/>
                    <a:pt x="1137099" y="275148"/>
                  </a:cubicBezTo>
                  <a:lnTo>
                    <a:pt x="1137099" y="279552"/>
                  </a:lnTo>
                  <a:cubicBezTo>
                    <a:pt x="1137099" y="280159"/>
                    <a:pt x="1136607" y="280653"/>
                    <a:pt x="1135998" y="280653"/>
                  </a:cubicBezTo>
                  <a:lnTo>
                    <a:pt x="1135998" y="280653"/>
                  </a:lnTo>
                  <a:cubicBezTo>
                    <a:pt x="1135391" y="280653"/>
                    <a:pt x="1134898" y="281145"/>
                    <a:pt x="1134898" y="281753"/>
                  </a:cubicBezTo>
                  <a:lnTo>
                    <a:pt x="1134898" y="282854"/>
                  </a:lnTo>
                  <a:cubicBezTo>
                    <a:pt x="1134898" y="284070"/>
                    <a:pt x="1135884" y="285055"/>
                    <a:pt x="1137099" y="285055"/>
                  </a:cubicBezTo>
                  <a:lnTo>
                    <a:pt x="1137283" y="285055"/>
                  </a:lnTo>
                  <a:cubicBezTo>
                    <a:pt x="1138600" y="285055"/>
                    <a:pt x="1139668" y="286123"/>
                    <a:pt x="1139668" y="287441"/>
                  </a:cubicBezTo>
                  <a:lnTo>
                    <a:pt x="1139668" y="294963"/>
                  </a:lnTo>
                  <a:lnTo>
                    <a:pt x="1138201" y="337162"/>
                  </a:lnTo>
                  <a:lnTo>
                    <a:pt x="1138201" y="339363"/>
                  </a:lnTo>
                  <a:lnTo>
                    <a:pt x="1137493" y="362347"/>
                  </a:lnTo>
                  <a:cubicBezTo>
                    <a:pt x="1137481" y="362755"/>
                    <a:pt x="1137047" y="363017"/>
                    <a:pt x="1136649" y="362931"/>
                  </a:cubicBezTo>
                  <a:lnTo>
                    <a:pt x="1136649" y="362931"/>
                  </a:lnTo>
                  <a:cubicBezTo>
                    <a:pt x="1136312" y="362856"/>
                    <a:pt x="1136035" y="363156"/>
                    <a:pt x="1136076" y="363499"/>
                  </a:cubicBezTo>
                  <a:lnTo>
                    <a:pt x="1136605" y="367992"/>
                  </a:lnTo>
                  <a:cubicBezTo>
                    <a:pt x="1136673" y="368575"/>
                    <a:pt x="1136217" y="369085"/>
                    <a:pt x="1135632" y="369085"/>
                  </a:cubicBezTo>
                  <a:lnTo>
                    <a:pt x="1135632" y="369085"/>
                  </a:lnTo>
                  <a:cubicBezTo>
                    <a:pt x="1135046" y="369085"/>
                    <a:pt x="1134591" y="368575"/>
                    <a:pt x="1134660" y="367992"/>
                  </a:cubicBezTo>
                  <a:lnTo>
                    <a:pt x="1134949" y="365534"/>
                  </a:lnTo>
                  <a:cubicBezTo>
                    <a:pt x="1135076" y="364449"/>
                    <a:pt x="1133789" y="363579"/>
                    <a:pt x="1132696" y="363579"/>
                  </a:cubicBezTo>
                  <a:lnTo>
                    <a:pt x="1132696" y="363579"/>
                  </a:lnTo>
                  <a:lnTo>
                    <a:pt x="1132696" y="363579"/>
                  </a:lnTo>
                  <a:cubicBezTo>
                    <a:pt x="1131603" y="363579"/>
                    <a:pt x="1130316" y="364449"/>
                    <a:pt x="1130444" y="365534"/>
                  </a:cubicBezTo>
                  <a:lnTo>
                    <a:pt x="1130669" y="367445"/>
                  </a:lnTo>
                  <a:cubicBezTo>
                    <a:pt x="1130772" y="368319"/>
                    <a:pt x="1130089" y="369085"/>
                    <a:pt x="1129210" y="369085"/>
                  </a:cubicBezTo>
                  <a:lnTo>
                    <a:pt x="1129210" y="369085"/>
                  </a:lnTo>
                  <a:cubicBezTo>
                    <a:pt x="1128331" y="369085"/>
                    <a:pt x="1127649" y="368319"/>
                    <a:pt x="1127751" y="367445"/>
                  </a:cubicBezTo>
                  <a:lnTo>
                    <a:pt x="1127977" y="365534"/>
                  </a:lnTo>
                  <a:cubicBezTo>
                    <a:pt x="1128104" y="364449"/>
                    <a:pt x="1126817" y="363579"/>
                    <a:pt x="1125725" y="363579"/>
                  </a:cubicBezTo>
                  <a:lnTo>
                    <a:pt x="1125725" y="363579"/>
                  </a:lnTo>
                  <a:lnTo>
                    <a:pt x="1125725" y="363579"/>
                  </a:lnTo>
                  <a:cubicBezTo>
                    <a:pt x="1124632" y="363579"/>
                    <a:pt x="1123343" y="364449"/>
                    <a:pt x="1123472" y="365534"/>
                  </a:cubicBezTo>
                  <a:lnTo>
                    <a:pt x="1123761" y="367992"/>
                  </a:lnTo>
                  <a:cubicBezTo>
                    <a:pt x="1123829" y="368575"/>
                    <a:pt x="1123375" y="369085"/>
                    <a:pt x="1122788" y="369085"/>
                  </a:cubicBezTo>
                  <a:lnTo>
                    <a:pt x="1122788" y="369085"/>
                  </a:lnTo>
                  <a:cubicBezTo>
                    <a:pt x="1122203" y="369085"/>
                    <a:pt x="1121748" y="368575"/>
                    <a:pt x="1121816" y="367992"/>
                  </a:cubicBezTo>
                  <a:lnTo>
                    <a:pt x="1122106" y="365534"/>
                  </a:lnTo>
                  <a:cubicBezTo>
                    <a:pt x="1122234" y="364449"/>
                    <a:pt x="1120946" y="363579"/>
                    <a:pt x="1119854" y="363579"/>
                  </a:cubicBezTo>
                  <a:lnTo>
                    <a:pt x="1119854" y="363579"/>
                  </a:lnTo>
                  <a:lnTo>
                    <a:pt x="1119854" y="363579"/>
                  </a:lnTo>
                  <a:cubicBezTo>
                    <a:pt x="1118761" y="363579"/>
                    <a:pt x="1117472" y="364449"/>
                    <a:pt x="1117601" y="365534"/>
                  </a:cubicBezTo>
                  <a:lnTo>
                    <a:pt x="1117890" y="367992"/>
                  </a:lnTo>
                  <a:cubicBezTo>
                    <a:pt x="1117958" y="368575"/>
                    <a:pt x="1117504" y="369085"/>
                    <a:pt x="1116918" y="369085"/>
                  </a:cubicBezTo>
                  <a:lnTo>
                    <a:pt x="1116918" y="369085"/>
                  </a:lnTo>
                  <a:cubicBezTo>
                    <a:pt x="1116331" y="369085"/>
                    <a:pt x="1115877" y="368575"/>
                    <a:pt x="1115945" y="367992"/>
                  </a:cubicBezTo>
                  <a:lnTo>
                    <a:pt x="1116235" y="365534"/>
                  </a:lnTo>
                  <a:cubicBezTo>
                    <a:pt x="1116363" y="364449"/>
                    <a:pt x="1115074" y="363579"/>
                    <a:pt x="1113983" y="363579"/>
                  </a:cubicBezTo>
                  <a:lnTo>
                    <a:pt x="1113983" y="363579"/>
                  </a:lnTo>
                  <a:lnTo>
                    <a:pt x="1113983" y="363579"/>
                  </a:lnTo>
                  <a:cubicBezTo>
                    <a:pt x="1112890" y="363579"/>
                    <a:pt x="1111602" y="364449"/>
                    <a:pt x="1111730" y="365534"/>
                  </a:cubicBezTo>
                  <a:lnTo>
                    <a:pt x="1111989" y="367735"/>
                  </a:lnTo>
                  <a:cubicBezTo>
                    <a:pt x="1112073" y="368454"/>
                    <a:pt x="1111511" y="369085"/>
                    <a:pt x="1110788" y="369085"/>
                  </a:cubicBezTo>
                  <a:lnTo>
                    <a:pt x="1110788" y="369085"/>
                  </a:lnTo>
                  <a:cubicBezTo>
                    <a:pt x="1110120" y="369085"/>
                    <a:pt x="1109579" y="368545"/>
                    <a:pt x="1109579" y="367877"/>
                  </a:cubicBezTo>
                  <a:lnTo>
                    <a:pt x="1109579" y="355693"/>
                  </a:lnTo>
                  <a:cubicBezTo>
                    <a:pt x="1109579" y="355591"/>
                    <a:pt x="1109661" y="355509"/>
                    <a:pt x="1109762" y="355509"/>
                  </a:cubicBezTo>
                  <a:lnTo>
                    <a:pt x="1109762" y="355509"/>
                  </a:lnTo>
                  <a:cubicBezTo>
                    <a:pt x="1109863" y="355509"/>
                    <a:pt x="1109946" y="355427"/>
                    <a:pt x="1109946" y="355326"/>
                  </a:cubicBezTo>
                  <a:lnTo>
                    <a:pt x="1109946" y="353857"/>
                  </a:lnTo>
                  <a:cubicBezTo>
                    <a:pt x="1109946" y="352946"/>
                    <a:pt x="1109206" y="352207"/>
                    <a:pt x="1108294" y="352207"/>
                  </a:cubicBezTo>
                  <a:lnTo>
                    <a:pt x="1107499" y="352207"/>
                  </a:lnTo>
                  <a:cubicBezTo>
                    <a:pt x="1106355" y="352207"/>
                    <a:pt x="1105365" y="351413"/>
                    <a:pt x="1105113" y="350297"/>
                  </a:cubicBezTo>
                  <a:lnTo>
                    <a:pt x="1105039" y="349968"/>
                  </a:lnTo>
                  <a:cubicBezTo>
                    <a:pt x="1104368" y="346982"/>
                    <a:pt x="1100113" y="346982"/>
                    <a:pt x="1099441" y="349968"/>
                  </a:cubicBezTo>
                  <a:lnTo>
                    <a:pt x="1099223" y="350933"/>
                  </a:lnTo>
                  <a:cubicBezTo>
                    <a:pt x="1099057" y="351677"/>
                    <a:pt x="1098396" y="352207"/>
                    <a:pt x="1097633" y="352207"/>
                  </a:cubicBezTo>
                  <a:lnTo>
                    <a:pt x="1097633" y="352207"/>
                  </a:lnTo>
                  <a:cubicBezTo>
                    <a:pt x="1096732" y="352207"/>
                    <a:pt x="1096001" y="352936"/>
                    <a:pt x="1096001" y="353838"/>
                  </a:cubicBezTo>
                  <a:lnTo>
                    <a:pt x="1096001" y="355875"/>
                  </a:lnTo>
                  <a:cubicBezTo>
                    <a:pt x="1096001" y="356079"/>
                    <a:pt x="1096167" y="356243"/>
                    <a:pt x="1096369" y="356243"/>
                  </a:cubicBezTo>
                  <a:lnTo>
                    <a:pt x="1096369" y="356243"/>
                  </a:lnTo>
                  <a:cubicBezTo>
                    <a:pt x="1096572" y="356243"/>
                    <a:pt x="1096736" y="356407"/>
                    <a:pt x="1096736" y="356610"/>
                  </a:cubicBezTo>
                  <a:lnTo>
                    <a:pt x="1096736" y="369496"/>
                  </a:lnTo>
                  <a:cubicBezTo>
                    <a:pt x="1096736" y="369878"/>
                    <a:pt x="1096426" y="370187"/>
                    <a:pt x="1096045" y="370187"/>
                  </a:cubicBezTo>
                  <a:lnTo>
                    <a:pt x="1096045" y="370187"/>
                  </a:lnTo>
                  <a:cubicBezTo>
                    <a:pt x="1095631" y="370187"/>
                    <a:pt x="1095310" y="369826"/>
                    <a:pt x="1095358" y="369414"/>
                  </a:cubicBezTo>
                  <a:lnTo>
                    <a:pt x="1095686" y="366634"/>
                  </a:lnTo>
                  <a:cubicBezTo>
                    <a:pt x="1095814" y="365549"/>
                    <a:pt x="1094527" y="364680"/>
                    <a:pt x="1093434" y="364680"/>
                  </a:cubicBezTo>
                  <a:lnTo>
                    <a:pt x="1093434" y="364680"/>
                  </a:lnTo>
                  <a:lnTo>
                    <a:pt x="1093434" y="364680"/>
                  </a:lnTo>
                  <a:cubicBezTo>
                    <a:pt x="1092341" y="364680"/>
                    <a:pt x="1091053" y="365549"/>
                    <a:pt x="1091181" y="366634"/>
                  </a:cubicBezTo>
                  <a:lnTo>
                    <a:pt x="1091470" y="369093"/>
                  </a:lnTo>
                  <a:cubicBezTo>
                    <a:pt x="1091538" y="369675"/>
                    <a:pt x="1091084" y="370187"/>
                    <a:pt x="1090498" y="370187"/>
                  </a:cubicBezTo>
                  <a:lnTo>
                    <a:pt x="1090498" y="370187"/>
                  </a:lnTo>
                  <a:cubicBezTo>
                    <a:pt x="1089911" y="370187"/>
                    <a:pt x="1089457" y="369675"/>
                    <a:pt x="1089526" y="369093"/>
                  </a:cubicBezTo>
                  <a:lnTo>
                    <a:pt x="1089814" y="366634"/>
                  </a:lnTo>
                  <a:cubicBezTo>
                    <a:pt x="1089943" y="365549"/>
                    <a:pt x="1088654" y="364680"/>
                    <a:pt x="1087562" y="364680"/>
                  </a:cubicBezTo>
                  <a:lnTo>
                    <a:pt x="1087562" y="364680"/>
                  </a:lnTo>
                  <a:lnTo>
                    <a:pt x="1087562" y="364680"/>
                  </a:lnTo>
                  <a:cubicBezTo>
                    <a:pt x="1086469" y="364680"/>
                    <a:pt x="1085182" y="365549"/>
                    <a:pt x="1085309" y="366634"/>
                  </a:cubicBezTo>
                  <a:lnTo>
                    <a:pt x="1085578" y="368911"/>
                  </a:lnTo>
                  <a:cubicBezTo>
                    <a:pt x="1085657" y="369590"/>
                    <a:pt x="1085127" y="370187"/>
                    <a:pt x="1084443" y="370187"/>
                  </a:cubicBezTo>
                  <a:lnTo>
                    <a:pt x="1084443" y="370187"/>
                  </a:lnTo>
                  <a:cubicBezTo>
                    <a:pt x="1083760" y="370187"/>
                    <a:pt x="1083230" y="369590"/>
                    <a:pt x="1083308" y="368911"/>
                  </a:cubicBezTo>
                  <a:lnTo>
                    <a:pt x="1083577" y="366634"/>
                  </a:lnTo>
                  <a:cubicBezTo>
                    <a:pt x="1083704" y="365549"/>
                    <a:pt x="1082417" y="364680"/>
                    <a:pt x="1081325" y="364680"/>
                  </a:cubicBezTo>
                  <a:lnTo>
                    <a:pt x="1081325" y="364680"/>
                  </a:lnTo>
                  <a:lnTo>
                    <a:pt x="1081325" y="364680"/>
                  </a:lnTo>
                  <a:cubicBezTo>
                    <a:pt x="1080232" y="364680"/>
                    <a:pt x="1078943" y="365549"/>
                    <a:pt x="1079072" y="366634"/>
                  </a:cubicBezTo>
                  <a:lnTo>
                    <a:pt x="1079340" y="368911"/>
                  </a:lnTo>
                  <a:cubicBezTo>
                    <a:pt x="1079420" y="369590"/>
                    <a:pt x="1078888" y="370187"/>
                    <a:pt x="1078205" y="370187"/>
                  </a:cubicBezTo>
                  <a:lnTo>
                    <a:pt x="1078205" y="370187"/>
                  </a:lnTo>
                  <a:cubicBezTo>
                    <a:pt x="1077521" y="370187"/>
                    <a:pt x="1076991" y="369590"/>
                    <a:pt x="1077071" y="368911"/>
                  </a:cubicBezTo>
                  <a:lnTo>
                    <a:pt x="1077339" y="366634"/>
                  </a:lnTo>
                  <a:cubicBezTo>
                    <a:pt x="1077466" y="365549"/>
                    <a:pt x="1076179" y="364680"/>
                    <a:pt x="1075086" y="364680"/>
                  </a:cubicBezTo>
                  <a:lnTo>
                    <a:pt x="1075086" y="364680"/>
                  </a:lnTo>
                  <a:lnTo>
                    <a:pt x="1075086" y="364680"/>
                  </a:lnTo>
                  <a:cubicBezTo>
                    <a:pt x="1073994" y="364680"/>
                    <a:pt x="1072705" y="365549"/>
                    <a:pt x="1072834" y="366634"/>
                  </a:cubicBezTo>
                  <a:lnTo>
                    <a:pt x="1073122" y="369093"/>
                  </a:lnTo>
                  <a:cubicBezTo>
                    <a:pt x="1073191" y="369675"/>
                    <a:pt x="1072737" y="370187"/>
                    <a:pt x="1072150" y="370187"/>
                  </a:cubicBezTo>
                  <a:lnTo>
                    <a:pt x="1072150" y="370187"/>
                  </a:lnTo>
                  <a:cubicBezTo>
                    <a:pt x="1071565" y="370187"/>
                    <a:pt x="1071110" y="369675"/>
                    <a:pt x="1071178" y="369093"/>
                  </a:cubicBezTo>
                  <a:lnTo>
                    <a:pt x="1071468" y="366634"/>
                  </a:lnTo>
                  <a:cubicBezTo>
                    <a:pt x="1071595" y="365549"/>
                    <a:pt x="1070308" y="364680"/>
                    <a:pt x="1069215" y="364680"/>
                  </a:cubicBezTo>
                  <a:lnTo>
                    <a:pt x="1069215" y="364680"/>
                  </a:lnTo>
                  <a:lnTo>
                    <a:pt x="1069215" y="364680"/>
                  </a:lnTo>
                  <a:cubicBezTo>
                    <a:pt x="1068123" y="364680"/>
                    <a:pt x="1066834" y="365549"/>
                    <a:pt x="1066963" y="366634"/>
                  </a:cubicBezTo>
                  <a:lnTo>
                    <a:pt x="1067251" y="369093"/>
                  </a:lnTo>
                  <a:cubicBezTo>
                    <a:pt x="1067320" y="369675"/>
                    <a:pt x="1066866" y="370187"/>
                    <a:pt x="1066279" y="370187"/>
                  </a:cubicBezTo>
                  <a:lnTo>
                    <a:pt x="1066279" y="370187"/>
                  </a:lnTo>
                  <a:cubicBezTo>
                    <a:pt x="1065693" y="370187"/>
                    <a:pt x="1065239" y="369675"/>
                    <a:pt x="1065307" y="369093"/>
                  </a:cubicBezTo>
                  <a:lnTo>
                    <a:pt x="1065596" y="366634"/>
                  </a:lnTo>
                  <a:cubicBezTo>
                    <a:pt x="1065724" y="365549"/>
                    <a:pt x="1064436" y="364680"/>
                    <a:pt x="1063343" y="364680"/>
                  </a:cubicBezTo>
                  <a:lnTo>
                    <a:pt x="1063343" y="364680"/>
                  </a:lnTo>
                  <a:lnTo>
                    <a:pt x="1063343" y="364680"/>
                  </a:lnTo>
                  <a:cubicBezTo>
                    <a:pt x="1062252" y="364680"/>
                    <a:pt x="1060963" y="365549"/>
                    <a:pt x="1061092" y="366634"/>
                  </a:cubicBezTo>
                  <a:lnTo>
                    <a:pt x="1061381" y="369093"/>
                  </a:lnTo>
                  <a:cubicBezTo>
                    <a:pt x="1061449" y="369675"/>
                    <a:pt x="1060995" y="370187"/>
                    <a:pt x="1060408" y="370187"/>
                  </a:cubicBezTo>
                  <a:lnTo>
                    <a:pt x="1060408" y="370187"/>
                  </a:lnTo>
                  <a:cubicBezTo>
                    <a:pt x="1059822" y="370187"/>
                    <a:pt x="1059368" y="369675"/>
                    <a:pt x="1059436" y="369093"/>
                  </a:cubicBezTo>
                  <a:lnTo>
                    <a:pt x="1059948" y="364747"/>
                  </a:lnTo>
                  <a:cubicBezTo>
                    <a:pt x="1059998" y="364321"/>
                    <a:pt x="1059665" y="364013"/>
                    <a:pt x="1059259" y="364148"/>
                  </a:cubicBezTo>
                  <a:lnTo>
                    <a:pt x="1059259" y="364148"/>
                  </a:lnTo>
                  <a:cubicBezTo>
                    <a:pt x="1058885" y="364273"/>
                    <a:pt x="1058573" y="363996"/>
                    <a:pt x="1058573" y="363601"/>
                  </a:cubicBezTo>
                  <a:lnTo>
                    <a:pt x="1058573" y="292394"/>
                  </a:lnTo>
                  <a:lnTo>
                    <a:pt x="1057840" y="282121"/>
                  </a:lnTo>
                  <a:lnTo>
                    <a:pt x="1057840" y="281386"/>
                  </a:lnTo>
                  <a:cubicBezTo>
                    <a:pt x="1057840" y="280981"/>
                    <a:pt x="1058169" y="280653"/>
                    <a:pt x="1058573" y="280653"/>
                  </a:cubicBezTo>
                  <a:lnTo>
                    <a:pt x="1058573" y="280653"/>
                  </a:lnTo>
                  <a:cubicBezTo>
                    <a:pt x="1058978" y="280653"/>
                    <a:pt x="1059308" y="280323"/>
                    <a:pt x="1059308" y="279918"/>
                  </a:cubicBezTo>
                  <a:lnTo>
                    <a:pt x="1059308" y="278267"/>
                  </a:lnTo>
                  <a:cubicBezTo>
                    <a:pt x="1059308" y="277963"/>
                    <a:pt x="1059554" y="277716"/>
                    <a:pt x="1059857" y="277716"/>
                  </a:cubicBezTo>
                  <a:lnTo>
                    <a:pt x="1059857" y="277716"/>
                  </a:lnTo>
                  <a:cubicBezTo>
                    <a:pt x="1060162" y="277716"/>
                    <a:pt x="1060408" y="277470"/>
                    <a:pt x="1060408" y="277167"/>
                  </a:cubicBezTo>
                  <a:lnTo>
                    <a:pt x="1060408" y="270644"/>
                  </a:lnTo>
                  <a:cubicBezTo>
                    <a:pt x="1060408" y="270295"/>
                    <a:pt x="1060125" y="270011"/>
                    <a:pt x="1059775" y="270011"/>
                  </a:cubicBezTo>
                  <a:lnTo>
                    <a:pt x="1059775" y="270011"/>
                  </a:lnTo>
                  <a:cubicBezTo>
                    <a:pt x="1059497" y="270011"/>
                    <a:pt x="1059251" y="269829"/>
                    <a:pt x="1059170" y="269564"/>
                  </a:cubicBezTo>
                  <a:lnTo>
                    <a:pt x="1057890" y="265401"/>
                  </a:lnTo>
                  <a:cubicBezTo>
                    <a:pt x="1057857" y="265294"/>
                    <a:pt x="1057833" y="265185"/>
                    <a:pt x="1057820" y="265075"/>
                  </a:cubicBezTo>
                  <a:lnTo>
                    <a:pt x="1057820" y="265075"/>
                  </a:lnTo>
                  <a:cubicBezTo>
                    <a:pt x="1057569" y="262919"/>
                    <a:pt x="1054440" y="262919"/>
                    <a:pt x="1054190" y="265075"/>
                  </a:cubicBezTo>
                  <a:lnTo>
                    <a:pt x="1054190" y="265075"/>
                  </a:lnTo>
                  <a:cubicBezTo>
                    <a:pt x="1054177" y="265185"/>
                    <a:pt x="1054154" y="265294"/>
                    <a:pt x="1054122" y="265401"/>
                  </a:cubicBezTo>
                  <a:lnTo>
                    <a:pt x="1052840" y="269564"/>
                  </a:lnTo>
                  <a:cubicBezTo>
                    <a:pt x="1052759" y="269829"/>
                    <a:pt x="1052513" y="270011"/>
                    <a:pt x="1052235" y="270011"/>
                  </a:cubicBezTo>
                  <a:lnTo>
                    <a:pt x="1052180" y="270011"/>
                  </a:lnTo>
                  <a:cubicBezTo>
                    <a:pt x="1051861" y="270011"/>
                    <a:pt x="1051601" y="270270"/>
                    <a:pt x="1051601" y="270589"/>
                  </a:cubicBezTo>
                  <a:lnTo>
                    <a:pt x="1051601" y="270589"/>
                  </a:lnTo>
                  <a:cubicBezTo>
                    <a:pt x="1051601" y="271007"/>
                    <a:pt x="1051171" y="271287"/>
                    <a:pt x="1050789" y="271117"/>
                  </a:cubicBezTo>
                  <a:lnTo>
                    <a:pt x="1048699" y="270189"/>
                  </a:lnTo>
                  <a:cubicBezTo>
                    <a:pt x="1048436" y="270072"/>
                    <a:pt x="1048150" y="270011"/>
                    <a:pt x="1047861" y="270011"/>
                  </a:cubicBezTo>
                  <a:lnTo>
                    <a:pt x="1047399" y="270011"/>
                  </a:lnTo>
                  <a:cubicBezTo>
                    <a:pt x="1045059" y="270011"/>
                    <a:pt x="1043162" y="268113"/>
                    <a:pt x="1043162" y="265773"/>
                  </a:cubicBezTo>
                  <a:lnTo>
                    <a:pt x="1043162" y="258268"/>
                  </a:lnTo>
                  <a:cubicBezTo>
                    <a:pt x="1043162" y="257661"/>
                    <a:pt x="1042670" y="257168"/>
                    <a:pt x="1042061" y="257168"/>
                  </a:cubicBezTo>
                  <a:lnTo>
                    <a:pt x="1042061" y="257168"/>
                  </a:lnTo>
                  <a:cubicBezTo>
                    <a:pt x="1041454" y="257168"/>
                    <a:pt x="1040960" y="256676"/>
                    <a:pt x="1040960" y="256067"/>
                  </a:cubicBezTo>
                  <a:lnTo>
                    <a:pt x="1040960" y="236659"/>
                  </a:lnTo>
                  <a:cubicBezTo>
                    <a:pt x="1040960" y="236434"/>
                    <a:pt x="1040778" y="236253"/>
                    <a:pt x="1040553" y="236253"/>
                  </a:cubicBezTo>
                  <a:lnTo>
                    <a:pt x="1040553" y="236253"/>
                  </a:lnTo>
                  <a:cubicBezTo>
                    <a:pt x="1040362" y="236253"/>
                    <a:pt x="1040197" y="236119"/>
                    <a:pt x="1040156" y="235933"/>
                  </a:cubicBezTo>
                  <a:lnTo>
                    <a:pt x="1038865" y="230126"/>
                  </a:lnTo>
                  <a:cubicBezTo>
                    <a:pt x="1038802" y="229846"/>
                    <a:pt x="1038555" y="229647"/>
                    <a:pt x="1038268" y="229647"/>
                  </a:cubicBezTo>
                  <a:lnTo>
                    <a:pt x="1038268" y="229647"/>
                  </a:lnTo>
                  <a:cubicBezTo>
                    <a:pt x="1037931" y="229647"/>
                    <a:pt x="1037658" y="229374"/>
                    <a:pt x="1037658" y="229036"/>
                  </a:cubicBezTo>
                  <a:lnTo>
                    <a:pt x="1037658" y="219739"/>
                  </a:lnTo>
                  <a:cubicBezTo>
                    <a:pt x="1037658" y="219537"/>
                    <a:pt x="1037822" y="219373"/>
                    <a:pt x="1038024" y="219373"/>
                  </a:cubicBezTo>
                  <a:lnTo>
                    <a:pt x="1038024" y="219373"/>
                  </a:lnTo>
                  <a:cubicBezTo>
                    <a:pt x="1038227" y="219373"/>
                    <a:pt x="1038391" y="219208"/>
                    <a:pt x="1038391" y="219006"/>
                  </a:cubicBezTo>
                  <a:lnTo>
                    <a:pt x="1038391" y="215153"/>
                  </a:lnTo>
                  <a:cubicBezTo>
                    <a:pt x="1038391" y="214848"/>
                    <a:pt x="1038638" y="214602"/>
                    <a:pt x="1038942" y="214602"/>
                  </a:cubicBezTo>
                  <a:lnTo>
                    <a:pt x="1038942" y="214602"/>
                  </a:lnTo>
                  <a:cubicBezTo>
                    <a:pt x="1039245" y="214602"/>
                    <a:pt x="1039492" y="214356"/>
                    <a:pt x="1039492" y="214052"/>
                  </a:cubicBezTo>
                  <a:lnTo>
                    <a:pt x="1039492" y="208547"/>
                  </a:lnTo>
                  <a:cubicBezTo>
                    <a:pt x="1039492" y="208244"/>
                    <a:pt x="1039245" y="207997"/>
                    <a:pt x="1038942" y="207997"/>
                  </a:cubicBezTo>
                  <a:lnTo>
                    <a:pt x="1038942" y="207997"/>
                  </a:lnTo>
                  <a:cubicBezTo>
                    <a:pt x="1038638" y="207997"/>
                    <a:pt x="1038391" y="207751"/>
                    <a:pt x="1038391" y="207446"/>
                  </a:cubicBezTo>
                  <a:lnTo>
                    <a:pt x="1038391" y="193271"/>
                  </a:lnTo>
                  <a:cubicBezTo>
                    <a:pt x="1038391" y="193095"/>
                    <a:pt x="1038534" y="192952"/>
                    <a:pt x="1038710" y="192952"/>
                  </a:cubicBezTo>
                  <a:lnTo>
                    <a:pt x="1038710" y="192952"/>
                  </a:lnTo>
                  <a:cubicBezTo>
                    <a:pt x="1038920" y="192952"/>
                    <a:pt x="1039072" y="192754"/>
                    <a:pt x="1039019" y="192552"/>
                  </a:cubicBezTo>
                  <a:lnTo>
                    <a:pt x="1037658" y="187449"/>
                  </a:lnTo>
                  <a:lnTo>
                    <a:pt x="1036076" y="182930"/>
                  </a:lnTo>
                  <a:cubicBezTo>
                    <a:pt x="1035485" y="181240"/>
                    <a:pt x="1033890" y="180110"/>
                    <a:pt x="1032101" y="180110"/>
                  </a:cubicBezTo>
                  <a:lnTo>
                    <a:pt x="1032101" y="180110"/>
                  </a:lnTo>
                  <a:cubicBezTo>
                    <a:pt x="1030020" y="180110"/>
                    <a:pt x="1028251" y="178592"/>
                    <a:pt x="1027935" y="176536"/>
                  </a:cubicBezTo>
                  <a:lnTo>
                    <a:pt x="1018966" y="118062"/>
                  </a:lnTo>
                  <a:cubicBezTo>
                    <a:pt x="1018830" y="117185"/>
                    <a:pt x="1019856" y="116611"/>
                    <a:pt x="1020535" y="117184"/>
                  </a:cubicBezTo>
                  <a:lnTo>
                    <a:pt x="1020535" y="117184"/>
                  </a:lnTo>
                  <a:cubicBezTo>
                    <a:pt x="1021289" y="117823"/>
                    <a:pt x="1022400" y="117040"/>
                    <a:pt x="1022054" y="116114"/>
                  </a:cubicBezTo>
                  <a:lnTo>
                    <a:pt x="1021512" y="114671"/>
                  </a:lnTo>
                  <a:cubicBezTo>
                    <a:pt x="1021296" y="114094"/>
                    <a:pt x="1021494" y="113444"/>
                    <a:pt x="1021996" y="113085"/>
                  </a:cubicBezTo>
                  <a:lnTo>
                    <a:pt x="1022081" y="113024"/>
                  </a:lnTo>
                  <a:cubicBezTo>
                    <a:pt x="1023302" y="112152"/>
                    <a:pt x="1022625" y="110227"/>
                    <a:pt x="1021128" y="110310"/>
                  </a:cubicBezTo>
                  <a:lnTo>
                    <a:pt x="1020731" y="110332"/>
                  </a:lnTo>
                  <a:cubicBezTo>
                    <a:pt x="1020121" y="110366"/>
                    <a:pt x="1019576" y="109957"/>
                    <a:pt x="1019435" y="109363"/>
                  </a:cubicBezTo>
                  <a:lnTo>
                    <a:pt x="1019435" y="109363"/>
                  </a:lnTo>
                  <a:cubicBezTo>
                    <a:pt x="1019131" y="108068"/>
                    <a:pt x="1017289" y="108068"/>
                    <a:pt x="1016983" y="109363"/>
                  </a:cubicBezTo>
                  <a:lnTo>
                    <a:pt x="1016983" y="109363"/>
                  </a:lnTo>
                  <a:cubicBezTo>
                    <a:pt x="1016844" y="109957"/>
                    <a:pt x="1016297" y="110366"/>
                    <a:pt x="1015688" y="110332"/>
                  </a:cubicBezTo>
                  <a:lnTo>
                    <a:pt x="1015292" y="110310"/>
                  </a:lnTo>
                  <a:cubicBezTo>
                    <a:pt x="1013794" y="110227"/>
                    <a:pt x="1013118" y="112152"/>
                    <a:pt x="1014338" y="113024"/>
                  </a:cubicBezTo>
                  <a:lnTo>
                    <a:pt x="1014424" y="113085"/>
                  </a:lnTo>
                  <a:cubicBezTo>
                    <a:pt x="1014925" y="113444"/>
                    <a:pt x="1015124" y="114094"/>
                    <a:pt x="1014908" y="114671"/>
                  </a:cubicBezTo>
                  <a:lnTo>
                    <a:pt x="1014366" y="116114"/>
                  </a:lnTo>
                  <a:cubicBezTo>
                    <a:pt x="1014018" y="117040"/>
                    <a:pt x="1015129" y="117823"/>
                    <a:pt x="1015885" y="117184"/>
                  </a:cubicBezTo>
                  <a:lnTo>
                    <a:pt x="1015885" y="117184"/>
                  </a:lnTo>
                  <a:cubicBezTo>
                    <a:pt x="1016562" y="116611"/>
                    <a:pt x="1017588" y="117185"/>
                    <a:pt x="1017454" y="118062"/>
                  </a:cubicBezTo>
                  <a:lnTo>
                    <a:pt x="1008453" y="176734"/>
                  </a:lnTo>
                  <a:cubicBezTo>
                    <a:pt x="1008155" y="178676"/>
                    <a:pt x="1006485" y="180110"/>
                    <a:pt x="1004520" y="180110"/>
                  </a:cubicBezTo>
                  <a:lnTo>
                    <a:pt x="1004520" y="180110"/>
                  </a:lnTo>
                  <a:cubicBezTo>
                    <a:pt x="1002830" y="180110"/>
                    <a:pt x="1001323" y="181179"/>
                    <a:pt x="1000765" y="182774"/>
                  </a:cubicBezTo>
                  <a:lnTo>
                    <a:pt x="999129" y="187449"/>
                  </a:lnTo>
                  <a:lnTo>
                    <a:pt x="997767" y="192552"/>
                  </a:lnTo>
                  <a:cubicBezTo>
                    <a:pt x="997713" y="192754"/>
                    <a:pt x="997867" y="192952"/>
                    <a:pt x="998076" y="192952"/>
                  </a:cubicBezTo>
                  <a:lnTo>
                    <a:pt x="998076" y="192952"/>
                  </a:lnTo>
                  <a:cubicBezTo>
                    <a:pt x="998251" y="192952"/>
                    <a:pt x="998394" y="193095"/>
                    <a:pt x="998394" y="193271"/>
                  </a:cubicBezTo>
                  <a:lnTo>
                    <a:pt x="998394" y="207446"/>
                  </a:lnTo>
                  <a:cubicBezTo>
                    <a:pt x="998394" y="207751"/>
                    <a:pt x="998148" y="207997"/>
                    <a:pt x="997845" y="207997"/>
                  </a:cubicBezTo>
                  <a:lnTo>
                    <a:pt x="997845" y="207997"/>
                  </a:lnTo>
                  <a:cubicBezTo>
                    <a:pt x="997540" y="207997"/>
                    <a:pt x="997294" y="208244"/>
                    <a:pt x="997294" y="208547"/>
                  </a:cubicBezTo>
                  <a:lnTo>
                    <a:pt x="997294" y="214052"/>
                  </a:lnTo>
                  <a:cubicBezTo>
                    <a:pt x="997294" y="214356"/>
                    <a:pt x="997540" y="214602"/>
                    <a:pt x="997845" y="214602"/>
                  </a:cubicBezTo>
                  <a:lnTo>
                    <a:pt x="997845" y="214602"/>
                  </a:lnTo>
                  <a:cubicBezTo>
                    <a:pt x="998148" y="214602"/>
                    <a:pt x="998394" y="214848"/>
                    <a:pt x="998394" y="215153"/>
                  </a:cubicBezTo>
                  <a:lnTo>
                    <a:pt x="998394" y="219006"/>
                  </a:lnTo>
                  <a:cubicBezTo>
                    <a:pt x="998394" y="219208"/>
                    <a:pt x="998558" y="219373"/>
                    <a:pt x="998762" y="219373"/>
                  </a:cubicBezTo>
                  <a:lnTo>
                    <a:pt x="998762" y="219373"/>
                  </a:lnTo>
                  <a:cubicBezTo>
                    <a:pt x="998964" y="219373"/>
                    <a:pt x="999129" y="219537"/>
                    <a:pt x="999129" y="219739"/>
                  </a:cubicBezTo>
                  <a:lnTo>
                    <a:pt x="999129" y="230136"/>
                  </a:lnTo>
                  <a:cubicBezTo>
                    <a:pt x="999129" y="230475"/>
                    <a:pt x="998855" y="230748"/>
                    <a:pt x="998518" y="230748"/>
                  </a:cubicBezTo>
                  <a:lnTo>
                    <a:pt x="998518" y="230748"/>
                  </a:lnTo>
                  <a:cubicBezTo>
                    <a:pt x="998232" y="230748"/>
                    <a:pt x="997984" y="230947"/>
                    <a:pt x="997922" y="231227"/>
                  </a:cubicBezTo>
                  <a:lnTo>
                    <a:pt x="996667" y="236874"/>
                  </a:lnTo>
                  <a:cubicBezTo>
                    <a:pt x="996604" y="237154"/>
                    <a:pt x="996356" y="237353"/>
                    <a:pt x="996070" y="237353"/>
                  </a:cubicBezTo>
                  <a:lnTo>
                    <a:pt x="996070" y="237353"/>
                  </a:lnTo>
                  <a:cubicBezTo>
                    <a:pt x="995732" y="237353"/>
                    <a:pt x="995460" y="237626"/>
                    <a:pt x="995460" y="237963"/>
                  </a:cubicBezTo>
                  <a:lnTo>
                    <a:pt x="995460" y="257535"/>
                  </a:lnTo>
                  <a:cubicBezTo>
                    <a:pt x="995460" y="257940"/>
                    <a:pt x="995130" y="258268"/>
                    <a:pt x="994725" y="258268"/>
                  </a:cubicBezTo>
                  <a:lnTo>
                    <a:pt x="994725" y="258268"/>
                  </a:lnTo>
                  <a:cubicBezTo>
                    <a:pt x="994320" y="258268"/>
                    <a:pt x="993992" y="258598"/>
                    <a:pt x="993992" y="259003"/>
                  </a:cubicBezTo>
                  <a:lnTo>
                    <a:pt x="993992" y="269295"/>
                  </a:lnTo>
                  <a:cubicBezTo>
                    <a:pt x="993992" y="270299"/>
                    <a:pt x="993178" y="271112"/>
                    <a:pt x="992176" y="271112"/>
                  </a:cubicBezTo>
                  <a:lnTo>
                    <a:pt x="992176" y="271112"/>
                  </a:lnTo>
                  <a:cubicBezTo>
                    <a:pt x="991921" y="271112"/>
                    <a:pt x="991669" y="271165"/>
                    <a:pt x="991437" y="271268"/>
                  </a:cubicBezTo>
                  <a:lnTo>
                    <a:pt x="989300" y="272218"/>
                  </a:lnTo>
                  <a:cubicBezTo>
                    <a:pt x="988918" y="272389"/>
                    <a:pt x="988488" y="272108"/>
                    <a:pt x="988488" y="271689"/>
                  </a:cubicBezTo>
                  <a:lnTo>
                    <a:pt x="988488" y="271689"/>
                  </a:lnTo>
                  <a:cubicBezTo>
                    <a:pt x="988488" y="271371"/>
                    <a:pt x="988228" y="271112"/>
                    <a:pt x="987909" y="271112"/>
                  </a:cubicBezTo>
                  <a:lnTo>
                    <a:pt x="987854" y="271112"/>
                  </a:lnTo>
                  <a:cubicBezTo>
                    <a:pt x="987576" y="271112"/>
                    <a:pt x="987331" y="270930"/>
                    <a:pt x="987249" y="270665"/>
                  </a:cubicBezTo>
                  <a:lnTo>
                    <a:pt x="985968" y="266502"/>
                  </a:lnTo>
                  <a:cubicBezTo>
                    <a:pt x="985935" y="266394"/>
                    <a:pt x="985913" y="266286"/>
                    <a:pt x="985899" y="266175"/>
                  </a:cubicBezTo>
                  <a:lnTo>
                    <a:pt x="985899" y="266175"/>
                  </a:lnTo>
                  <a:cubicBezTo>
                    <a:pt x="985649" y="264020"/>
                    <a:pt x="982519" y="264020"/>
                    <a:pt x="982268" y="266175"/>
                  </a:cubicBezTo>
                  <a:lnTo>
                    <a:pt x="982268" y="266175"/>
                  </a:lnTo>
                  <a:cubicBezTo>
                    <a:pt x="982256" y="266286"/>
                    <a:pt x="982233" y="266394"/>
                    <a:pt x="982200" y="266502"/>
                  </a:cubicBezTo>
                  <a:lnTo>
                    <a:pt x="980919" y="270665"/>
                  </a:lnTo>
                  <a:cubicBezTo>
                    <a:pt x="980837" y="270930"/>
                    <a:pt x="980591" y="271112"/>
                    <a:pt x="980313" y="271112"/>
                  </a:cubicBezTo>
                  <a:lnTo>
                    <a:pt x="980313" y="271112"/>
                  </a:lnTo>
                  <a:cubicBezTo>
                    <a:pt x="979964" y="271112"/>
                    <a:pt x="979681" y="271396"/>
                    <a:pt x="979681" y="271745"/>
                  </a:cubicBezTo>
                  <a:lnTo>
                    <a:pt x="979681" y="278267"/>
                  </a:lnTo>
                  <a:cubicBezTo>
                    <a:pt x="979681" y="278571"/>
                    <a:pt x="979928" y="278817"/>
                    <a:pt x="980231" y="278817"/>
                  </a:cubicBezTo>
                  <a:lnTo>
                    <a:pt x="980231" y="278817"/>
                  </a:lnTo>
                  <a:cubicBezTo>
                    <a:pt x="980535" y="278817"/>
                    <a:pt x="980782" y="279064"/>
                    <a:pt x="980782" y="279368"/>
                  </a:cubicBezTo>
                  <a:lnTo>
                    <a:pt x="980782" y="281019"/>
                  </a:lnTo>
                  <a:cubicBezTo>
                    <a:pt x="980782" y="281424"/>
                    <a:pt x="981110" y="281753"/>
                    <a:pt x="981515" y="281753"/>
                  </a:cubicBezTo>
                  <a:lnTo>
                    <a:pt x="981515" y="281753"/>
                  </a:lnTo>
                  <a:cubicBezTo>
                    <a:pt x="981920" y="281753"/>
                    <a:pt x="982250" y="282081"/>
                    <a:pt x="982250" y="282487"/>
                  </a:cubicBezTo>
                  <a:lnTo>
                    <a:pt x="982250" y="283221"/>
                  </a:lnTo>
                  <a:lnTo>
                    <a:pt x="981515" y="293495"/>
                  </a:lnTo>
                  <a:lnTo>
                    <a:pt x="981515" y="370229"/>
                  </a:lnTo>
                  <a:cubicBezTo>
                    <a:pt x="981515" y="370611"/>
                    <a:pt x="981207" y="370921"/>
                    <a:pt x="980825" y="370921"/>
                  </a:cubicBezTo>
                  <a:lnTo>
                    <a:pt x="980825" y="370921"/>
                  </a:lnTo>
                  <a:cubicBezTo>
                    <a:pt x="980410" y="370921"/>
                    <a:pt x="980090" y="370560"/>
                    <a:pt x="980139" y="370149"/>
                  </a:cubicBezTo>
                  <a:lnTo>
                    <a:pt x="980465" y="367369"/>
                  </a:lnTo>
                  <a:cubicBezTo>
                    <a:pt x="980593" y="366284"/>
                    <a:pt x="979306" y="365413"/>
                    <a:pt x="978213" y="365413"/>
                  </a:cubicBezTo>
                  <a:lnTo>
                    <a:pt x="978213" y="365413"/>
                  </a:lnTo>
                  <a:lnTo>
                    <a:pt x="978213" y="365413"/>
                  </a:lnTo>
                  <a:cubicBezTo>
                    <a:pt x="977120" y="365413"/>
                    <a:pt x="975833" y="366284"/>
                    <a:pt x="975960" y="367369"/>
                  </a:cubicBezTo>
                  <a:lnTo>
                    <a:pt x="976249" y="369828"/>
                  </a:lnTo>
                  <a:cubicBezTo>
                    <a:pt x="976318" y="370409"/>
                    <a:pt x="975863" y="370921"/>
                    <a:pt x="975277" y="370921"/>
                  </a:cubicBezTo>
                  <a:lnTo>
                    <a:pt x="975277" y="370921"/>
                  </a:lnTo>
                  <a:cubicBezTo>
                    <a:pt x="974692" y="370921"/>
                    <a:pt x="974236" y="370409"/>
                    <a:pt x="974305" y="369828"/>
                  </a:cubicBezTo>
                  <a:lnTo>
                    <a:pt x="974595" y="367369"/>
                  </a:lnTo>
                  <a:cubicBezTo>
                    <a:pt x="974722" y="366284"/>
                    <a:pt x="973435" y="365413"/>
                    <a:pt x="972342" y="365413"/>
                  </a:cubicBezTo>
                  <a:lnTo>
                    <a:pt x="972342" y="365413"/>
                  </a:lnTo>
                  <a:lnTo>
                    <a:pt x="972342" y="365413"/>
                  </a:lnTo>
                  <a:cubicBezTo>
                    <a:pt x="971249" y="365413"/>
                    <a:pt x="969962" y="366284"/>
                    <a:pt x="970089" y="367369"/>
                  </a:cubicBezTo>
                  <a:lnTo>
                    <a:pt x="970378" y="369828"/>
                  </a:lnTo>
                  <a:cubicBezTo>
                    <a:pt x="970447" y="370409"/>
                    <a:pt x="969992" y="370921"/>
                    <a:pt x="969406" y="370921"/>
                  </a:cubicBezTo>
                  <a:lnTo>
                    <a:pt x="969406" y="370921"/>
                  </a:lnTo>
                  <a:cubicBezTo>
                    <a:pt x="968821" y="370921"/>
                    <a:pt x="968365" y="370409"/>
                    <a:pt x="968434" y="369828"/>
                  </a:cubicBezTo>
                  <a:lnTo>
                    <a:pt x="968724" y="367369"/>
                  </a:lnTo>
                  <a:cubicBezTo>
                    <a:pt x="968851" y="366284"/>
                    <a:pt x="967564" y="365413"/>
                    <a:pt x="966471" y="365413"/>
                  </a:cubicBezTo>
                  <a:lnTo>
                    <a:pt x="966471" y="365413"/>
                  </a:lnTo>
                  <a:lnTo>
                    <a:pt x="966471" y="365413"/>
                  </a:lnTo>
                  <a:cubicBezTo>
                    <a:pt x="965378" y="365413"/>
                    <a:pt x="964090" y="366284"/>
                    <a:pt x="964218" y="367369"/>
                  </a:cubicBezTo>
                  <a:lnTo>
                    <a:pt x="964507" y="369828"/>
                  </a:lnTo>
                  <a:cubicBezTo>
                    <a:pt x="964575" y="370409"/>
                    <a:pt x="964121" y="370921"/>
                    <a:pt x="963535" y="370921"/>
                  </a:cubicBezTo>
                  <a:lnTo>
                    <a:pt x="963535" y="370921"/>
                  </a:lnTo>
                  <a:cubicBezTo>
                    <a:pt x="962950" y="370921"/>
                    <a:pt x="962494" y="370409"/>
                    <a:pt x="962563" y="369828"/>
                  </a:cubicBezTo>
                  <a:lnTo>
                    <a:pt x="962853" y="367369"/>
                  </a:lnTo>
                  <a:cubicBezTo>
                    <a:pt x="962980" y="366284"/>
                    <a:pt x="961693" y="365413"/>
                    <a:pt x="960600" y="365413"/>
                  </a:cubicBezTo>
                  <a:lnTo>
                    <a:pt x="960600" y="365413"/>
                  </a:lnTo>
                  <a:lnTo>
                    <a:pt x="960600" y="365413"/>
                  </a:lnTo>
                  <a:cubicBezTo>
                    <a:pt x="959507" y="365413"/>
                    <a:pt x="958219" y="366284"/>
                    <a:pt x="958347" y="367369"/>
                  </a:cubicBezTo>
                  <a:lnTo>
                    <a:pt x="958636" y="369828"/>
                  </a:lnTo>
                  <a:cubicBezTo>
                    <a:pt x="958704" y="370409"/>
                    <a:pt x="958250" y="370921"/>
                    <a:pt x="957664" y="370921"/>
                  </a:cubicBezTo>
                  <a:lnTo>
                    <a:pt x="957664" y="370921"/>
                  </a:lnTo>
                  <a:cubicBezTo>
                    <a:pt x="957077" y="370921"/>
                    <a:pt x="956624" y="370409"/>
                    <a:pt x="956692" y="369828"/>
                  </a:cubicBezTo>
                  <a:lnTo>
                    <a:pt x="956980" y="367369"/>
                  </a:lnTo>
                  <a:cubicBezTo>
                    <a:pt x="957109" y="366284"/>
                    <a:pt x="955821" y="365413"/>
                    <a:pt x="954728" y="365413"/>
                  </a:cubicBezTo>
                  <a:lnTo>
                    <a:pt x="954728" y="365413"/>
                  </a:lnTo>
                  <a:lnTo>
                    <a:pt x="954728" y="365413"/>
                  </a:lnTo>
                  <a:cubicBezTo>
                    <a:pt x="953635" y="365413"/>
                    <a:pt x="952348" y="366284"/>
                    <a:pt x="952475" y="367369"/>
                  </a:cubicBezTo>
                  <a:lnTo>
                    <a:pt x="952680" y="369098"/>
                  </a:lnTo>
                  <a:cubicBezTo>
                    <a:pt x="952794" y="370068"/>
                    <a:pt x="952036" y="370921"/>
                    <a:pt x="951058" y="370921"/>
                  </a:cubicBezTo>
                  <a:lnTo>
                    <a:pt x="951058" y="370921"/>
                  </a:lnTo>
                  <a:cubicBezTo>
                    <a:pt x="950082" y="370921"/>
                    <a:pt x="949324" y="370068"/>
                    <a:pt x="949438" y="369098"/>
                  </a:cubicBezTo>
                  <a:lnTo>
                    <a:pt x="949641" y="367369"/>
                  </a:lnTo>
                  <a:cubicBezTo>
                    <a:pt x="949770" y="366284"/>
                    <a:pt x="948482" y="365413"/>
                    <a:pt x="947390" y="365413"/>
                  </a:cubicBezTo>
                  <a:lnTo>
                    <a:pt x="947390" y="365413"/>
                  </a:lnTo>
                  <a:lnTo>
                    <a:pt x="947390" y="365413"/>
                  </a:lnTo>
                  <a:cubicBezTo>
                    <a:pt x="946297" y="365413"/>
                    <a:pt x="945009" y="366284"/>
                    <a:pt x="945138" y="367369"/>
                  </a:cubicBezTo>
                  <a:lnTo>
                    <a:pt x="945405" y="369645"/>
                  </a:lnTo>
                  <a:cubicBezTo>
                    <a:pt x="945485" y="370324"/>
                    <a:pt x="944954" y="370921"/>
                    <a:pt x="944270" y="370921"/>
                  </a:cubicBezTo>
                  <a:lnTo>
                    <a:pt x="944270" y="370921"/>
                  </a:lnTo>
                  <a:cubicBezTo>
                    <a:pt x="943587" y="370921"/>
                    <a:pt x="943057" y="370324"/>
                    <a:pt x="943137" y="369645"/>
                  </a:cubicBezTo>
                  <a:lnTo>
                    <a:pt x="943404" y="367369"/>
                  </a:lnTo>
                  <a:cubicBezTo>
                    <a:pt x="943532" y="366284"/>
                    <a:pt x="942245" y="365413"/>
                    <a:pt x="941152" y="365413"/>
                  </a:cubicBezTo>
                  <a:lnTo>
                    <a:pt x="941152" y="365413"/>
                  </a:lnTo>
                  <a:lnTo>
                    <a:pt x="941152" y="365413"/>
                  </a:lnTo>
                  <a:cubicBezTo>
                    <a:pt x="940059" y="365413"/>
                    <a:pt x="938771" y="366284"/>
                    <a:pt x="938899" y="367369"/>
                  </a:cubicBezTo>
                  <a:lnTo>
                    <a:pt x="939226" y="370149"/>
                  </a:lnTo>
                  <a:cubicBezTo>
                    <a:pt x="939275" y="370560"/>
                    <a:pt x="938953" y="370921"/>
                    <a:pt x="938540" y="370921"/>
                  </a:cubicBezTo>
                  <a:lnTo>
                    <a:pt x="938540" y="370921"/>
                  </a:lnTo>
                  <a:cubicBezTo>
                    <a:pt x="938158" y="370921"/>
                    <a:pt x="937848" y="370611"/>
                    <a:pt x="937848" y="370229"/>
                  </a:cubicBezTo>
                  <a:lnTo>
                    <a:pt x="937848" y="357160"/>
                  </a:lnTo>
                  <a:cubicBezTo>
                    <a:pt x="937848" y="357059"/>
                    <a:pt x="937931" y="356977"/>
                    <a:pt x="938032" y="356977"/>
                  </a:cubicBezTo>
                  <a:lnTo>
                    <a:pt x="938032" y="356977"/>
                  </a:lnTo>
                  <a:cubicBezTo>
                    <a:pt x="938133" y="356977"/>
                    <a:pt x="938216" y="356895"/>
                    <a:pt x="938216" y="356794"/>
                  </a:cubicBezTo>
                  <a:lnTo>
                    <a:pt x="938216" y="354958"/>
                  </a:lnTo>
                  <a:cubicBezTo>
                    <a:pt x="938216" y="353844"/>
                    <a:pt x="937312" y="352940"/>
                    <a:pt x="936198" y="352940"/>
                  </a:cubicBezTo>
                  <a:lnTo>
                    <a:pt x="935362" y="352940"/>
                  </a:lnTo>
                  <a:cubicBezTo>
                    <a:pt x="934027" y="352940"/>
                    <a:pt x="932870" y="352013"/>
                    <a:pt x="932577" y="350711"/>
                  </a:cubicBezTo>
                  <a:lnTo>
                    <a:pt x="932577" y="350711"/>
                  </a:lnTo>
                  <a:cubicBezTo>
                    <a:pt x="931905" y="347725"/>
                    <a:pt x="927649" y="347716"/>
                    <a:pt x="926978" y="350701"/>
                  </a:cubicBezTo>
                  <a:lnTo>
                    <a:pt x="926795" y="351508"/>
                  </a:lnTo>
                  <a:cubicBezTo>
                    <a:pt x="926608" y="352346"/>
                    <a:pt x="925864" y="352940"/>
                    <a:pt x="925006" y="352940"/>
                  </a:cubicBezTo>
                  <a:lnTo>
                    <a:pt x="925006" y="352940"/>
                  </a:lnTo>
                  <a:cubicBezTo>
                    <a:pt x="923993" y="352940"/>
                    <a:pt x="923172" y="353762"/>
                    <a:pt x="923172" y="354774"/>
                  </a:cubicBezTo>
                  <a:lnTo>
                    <a:pt x="923172" y="356610"/>
                  </a:lnTo>
                  <a:cubicBezTo>
                    <a:pt x="923172" y="356812"/>
                    <a:pt x="923336" y="356977"/>
                    <a:pt x="923538" y="356977"/>
                  </a:cubicBezTo>
                  <a:lnTo>
                    <a:pt x="923538" y="356977"/>
                  </a:lnTo>
                  <a:cubicBezTo>
                    <a:pt x="923741" y="356977"/>
                    <a:pt x="923905" y="357141"/>
                    <a:pt x="923905" y="357343"/>
                  </a:cubicBezTo>
                  <a:lnTo>
                    <a:pt x="923905" y="370229"/>
                  </a:lnTo>
                  <a:cubicBezTo>
                    <a:pt x="923905" y="370611"/>
                    <a:pt x="923596" y="370921"/>
                    <a:pt x="923214" y="370921"/>
                  </a:cubicBezTo>
                  <a:lnTo>
                    <a:pt x="923214" y="370921"/>
                  </a:lnTo>
                  <a:cubicBezTo>
                    <a:pt x="922801" y="370921"/>
                    <a:pt x="922480" y="370560"/>
                    <a:pt x="922528" y="370149"/>
                  </a:cubicBezTo>
                  <a:lnTo>
                    <a:pt x="922856" y="367369"/>
                  </a:lnTo>
                  <a:cubicBezTo>
                    <a:pt x="922983" y="366284"/>
                    <a:pt x="921696" y="365413"/>
                    <a:pt x="920603" y="365413"/>
                  </a:cubicBezTo>
                  <a:lnTo>
                    <a:pt x="920603" y="365413"/>
                  </a:lnTo>
                  <a:lnTo>
                    <a:pt x="920603" y="365413"/>
                  </a:lnTo>
                  <a:cubicBezTo>
                    <a:pt x="919510" y="365413"/>
                    <a:pt x="918222" y="366284"/>
                    <a:pt x="918350" y="367369"/>
                  </a:cubicBezTo>
                  <a:lnTo>
                    <a:pt x="918639" y="369828"/>
                  </a:lnTo>
                  <a:cubicBezTo>
                    <a:pt x="918707" y="370409"/>
                    <a:pt x="918253" y="370921"/>
                    <a:pt x="917667" y="370921"/>
                  </a:cubicBezTo>
                  <a:lnTo>
                    <a:pt x="917667" y="370921"/>
                  </a:lnTo>
                  <a:cubicBezTo>
                    <a:pt x="917082" y="370921"/>
                    <a:pt x="916626" y="370409"/>
                    <a:pt x="916695" y="369828"/>
                  </a:cubicBezTo>
                  <a:lnTo>
                    <a:pt x="916985" y="367369"/>
                  </a:lnTo>
                  <a:cubicBezTo>
                    <a:pt x="917112" y="366284"/>
                    <a:pt x="915825" y="365413"/>
                    <a:pt x="914732" y="365413"/>
                  </a:cubicBezTo>
                  <a:lnTo>
                    <a:pt x="914732" y="365413"/>
                  </a:lnTo>
                  <a:lnTo>
                    <a:pt x="914732" y="365413"/>
                  </a:lnTo>
                  <a:cubicBezTo>
                    <a:pt x="913639" y="365413"/>
                    <a:pt x="912351" y="366284"/>
                    <a:pt x="912479" y="367369"/>
                  </a:cubicBezTo>
                  <a:lnTo>
                    <a:pt x="912768" y="369828"/>
                  </a:lnTo>
                  <a:cubicBezTo>
                    <a:pt x="912836" y="370409"/>
                    <a:pt x="912382" y="370921"/>
                    <a:pt x="911796" y="370921"/>
                  </a:cubicBezTo>
                  <a:lnTo>
                    <a:pt x="911796" y="370921"/>
                  </a:lnTo>
                  <a:cubicBezTo>
                    <a:pt x="911209" y="370921"/>
                    <a:pt x="910756" y="370409"/>
                    <a:pt x="910824" y="369828"/>
                  </a:cubicBezTo>
                  <a:lnTo>
                    <a:pt x="911112" y="367369"/>
                  </a:lnTo>
                  <a:cubicBezTo>
                    <a:pt x="911241" y="366284"/>
                    <a:pt x="909953" y="365413"/>
                    <a:pt x="908860" y="365413"/>
                  </a:cubicBezTo>
                  <a:lnTo>
                    <a:pt x="908860" y="365413"/>
                  </a:lnTo>
                  <a:lnTo>
                    <a:pt x="908860" y="365413"/>
                  </a:lnTo>
                  <a:cubicBezTo>
                    <a:pt x="907767" y="365413"/>
                    <a:pt x="906480" y="366284"/>
                    <a:pt x="906607" y="367369"/>
                  </a:cubicBezTo>
                  <a:lnTo>
                    <a:pt x="906833" y="369281"/>
                  </a:lnTo>
                  <a:cubicBezTo>
                    <a:pt x="906935" y="370153"/>
                    <a:pt x="906253" y="370921"/>
                    <a:pt x="905374" y="370921"/>
                  </a:cubicBezTo>
                  <a:lnTo>
                    <a:pt x="905374" y="370921"/>
                  </a:lnTo>
                  <a:cubicBezTo>
                    <a:pt x="904495" y="370921"/>
                    <a:pt x="903813" y="370153"/>
                    <a:pt x="903916" y="369281"/>
                  </a:cubicBezTo>
                  <a:lnTo>
                    <a:pt x="904141" y="367369"/>
                  </a:lnTo>
                  <a:cubicBezTo>
                    <a:pt x="904269" y="366284"/>
                    <a:pt x="902981" y="365413"/>
                    <a:pt x="901888" y="365413"/>
                  </a:cubicBezTo>
                  <a:lnTo>
                    <a:pt x="901888" y="365413"/>
                  </a:lnTo>
                  <a:lnTo>
                    <a:pt x="901888" y="365413"/>
                  </a:lnTo>
                  <a:cubicBezTo>
                    <a:pt x="900795" y="365413"/>
                    <a:pt x="899508" y="366284"/>
                    <a:pt x="899636" y="367369"/>
                  </a:cubicBezTo>
                  <a:lnTo>
                    <a:pt x="899925" y="369828"/>
                  </a:lnTo>
                  <a:cubicBezTo>
                    <a:pt x="899994" y="370409"/>
                    <a:pt x="899539" y="370921"/>
                    <a:pt x="898953" y="370921"/>
                  </a:cubicBezTo>
                  <a:lnTo>
                    <a:pt x="898953" y="370921"/>
                  </a:lnTo>
                  <a:cubicBezTo>
                    <a:pt x="898367" y="370921"/>
                    <a:pt x="897912" y="370409"/>
                    <a:pt x="897981" y="369828"/>
                  </a:cubicBezTo>
                  <a:lnTo>
                    <a:pt x="898270" y="367369"/>
                  </a:lnTo>
                  <a:cubicBezTo>
                    <a:pt x="898397" y="366284"/>
                    <a:pt x="897110" y="365413"/>
                    <a:pt x="896017" y="365413"/>
                  </a:cubicBezTo>
                  <a:lnTo>
                    <a:pt x="896017" y="365413"/>
                  </a:lnTo>
                  <a:lnTo>
                    <a:pt x="896017" y="365413"/>
                  </a:lnTo>
                  <a:cubicBezTo>
                    <a:pt x="894924" y="365413"/>
                    <a:pt x="893637" y="366284"/>
                    <a:pt x="893765" y="367369"/>
                  </a:cubicBezTo>
                  <a:lnTo>
                    <a:pt x="894055" y="369828"/>
                  </a:lnTo>
                  <a:cubicBezTo>
                    <a:pt x="894123" y="370409"/>
                    <a:pt x="893668" y="370921"/>
                    <a:pt x="893082" y="370921"/>
                  </a:cubicBezTo>
                  <a:lnTo>
                    <a:pt x="893082" y="370921"/>
                  </a:lnTo>
                  <a:cubicBezTo>
                    <a:pt x="892496" y="370921"/>
                    <a:pt x="892041" y="370409"/>
                    <a:pt x="892109" y="369828"/>
                  </a:cubicBezTo>
                  <a:lnTo>
                    <a:pt x="892399" y="367369"/>
                  </a:lnTo>
                  <a:cubicBezTo>
                    <a:pt x="892526" y="366284"/>
                    <a:pt x="891239" y="365413"/>
                    <a:pt x="890146" y="365413"/>
                  </a:cubicBezTo>
                  <a:lnTo>
                    <a:pt x="890146" y="365413"/>
                  </a:lnTo>
                  <a:lnTo>
                    <a:pt x="890146" y="365413"/>
                  </a:lnTo>
                  <a:cubicBezTo>
                    <a:pt x="889053" y="365413"/>
                    <a:pt x="887766" y="366284"/>
                    <a:pt x="887894" y="367369"/>
                  </a:cubicBezTo>
                  <a:lnTo>
                    <a:pt x="888182" y="369828"/>
                  </a:lnTo>
                  <a:cubicBezTo>
                    <a:pt x="888252" y="370409"/>
                    <a:pt x="887797" y="370921"/>
                    <a:pt x="887210" y="370921"/>
                  </a:cubicBezTo>
                  <a:lnTo>
                    <a:pt x="887210" y="370921"/>
                  </a:lnTo>
                  <a:cubicBezTo>
                    <a:pt x="886625" y="370921"/>
                    <a:pt x="886170" y="370409"/>
                    <a:pt x="886238" y="369828"/>
                  </a:cubicBezTo>
                  <a:lnTo>
                    <a:pt x="886528" y="367369"/>
                  </a:lnTo>
                  <a:cubicBezTo>
                    <a:pt x="886655" y="366284"/>
                    <a:pt x="885368" y="365413"/>
                    <a:pt x="884275" y="365413"/>
                  </a:cubicBezTo>
                  <a:lnTo>
                    <a:pt x="884275" y="365413"/>
                  </a:lnTo>
                  <a:lnTo>
                    <a:pt x="884275" y="365413"/>
                  </a:lnTo>
                  <a:cubicBezTo>
                    <a:pt x="883183" y="365413"/>
                    <a:pt x="881894" y="366284"/>
                    <a:pt x="882023" y="367369"/>
                  </a:cubicBezTo>
                  <a:lnTo>
                    <a:pt x="882311" y="369828"/>
                  </a:lnTo>
                  <a:cubicBezTo>
                    <a:pt x="882380" y="370409"/>
                    <a:pt x="881926" y="370921"/>
                    <a:pt x="881339" y="370921"/>
                  </a:cubicBezTo>
                  <a:lnTo>
                    <a:pt x="881339" y="370921"/>
                  </a:lnTo>
                  <a:cubicBezTo>
                    <a:pt x="880754" y="370921"/>
                    <a:pt x="880299" y="370409"/>
                    <a:pt x="880367" y="369828"/>
                  </a:cubicBezTo>
                  <a:lnTo>
                    <a:pt x="880657" y="367369"/>
                  </a:lnTo>
                  <a:cubicBezTo>
                    <a:pt x="880784" y="366284"/>
                    <a:pt x="879497" y="365413"/>
                    <a:pt x="878404" y="365413"/>
                  </a:cubicBezTo>
                  <a:lnTo>
                    <a:pt x="878404" y="365413"/>
                  </a:lnTo>
                  <a:lnTo>
                    <a:pt x="878404" y="365413"/>
                  </a:lnTo>
                  <a:cubicBezTo>
                    <a:pt x="877312" y="365413"/>
                    <a:pt x="876023" y="366284"/>
                    <a:pt x="876152" y="367369"/>
                  </a:cubicBezTo>
                  <a:lnTo>
                    <a:pt x="876440" y="369828"/>
                  </a:lnTo>
                  <a:cubicBezTo>
                    <a:pt x="876509" y="370409"/>
                    <a:pt x="876055" y="370921"/>
                    <a:pt x="875468" y="370921"/>
                  </a:cubicBezTo>
                  <a:lnTo>
                    <a:pt x="875468" y="370921"/>
                  </a:lnTo>
                  <a:cubicBezTo>
                    <a:pt x="874882" y="370921"/>
                    <a:pt x="874428" y="370409"/>
                    <a:pt x="874496" y="369828"/>
                  </a:cubicBezTo>
                  <a:lnTo>
                    <a:pt x="874786" y="367369"/>
                  </a:lnTo>
                  <a:cubicBezTo>
                    <a:pt x="874913" y="366284"/>
                    <a:pt x="873625" y="365413"/>
                    <a:pt x="872534" y="365413"/>
                  </a:cubicBezTo>
                  <a:lnTo>
                    <a:pt x="872534" y="365413"/>
                  </a:lnTo>
                  <a:lnTo>
                    <a:pt x="872534" y="365413"/>
                  </a:lnTo>
                  <a:cubicBezTo>
                    <a:pt x="871441" y="365413"/>
                    <a:pt x="870152" y="366284"/>
                    <a:pt x="870281" y="367369"/>
                  </a:cubicBezTo>
                  <a:lnTo>
                    <a:pt x="870570" y="369828"/>
                  </a:lnTo>
                  <a:cubicBezTo>
                    <a:pt x="870638" y="370409"/>
                    <a:pt x="870184" y="370921"/>
                    <a:pt x="869597" y="370921"/>
                  </a:cubicBezTo>
                  <a:lnTo>
                    <a:pt x="869597" y="370921"/>
                  </a:lnTo>
                  <a:cubicBezTo>
                    <a:pt x="869011" y="370921"/>
                    <a:pt x="868557" y="370409"/>
                    <a:pt x="868625" y="369828"/>
                  </a:cubicBezTo>
                  <a:lnTo>
                    <a:pt x="868914" y="367369"/>
                  </a:lnTo>
                  <a:cubicBezTo>
                    <a:pt x="869042" y="366284"/>
                    <a:pt x="867754" y="365413"/>
                    <a:pt x="866661" y="365413"/>
                  </a:cubicBezTo>
                  <a:lnTo>
                    <a:pt x="866661" y="365413"/>
                  </a:lnTo>
                  <a:lnTo>
                    <a:pt x="866661" y="365413"/>
                  </a:lnTo>
                  <a:cubicBezTo>
                    <a:pt x="865568" y="365413"/>
                    <a:pt x="864281" y="366284"/>
                    <a:pt x="864409" y="367369"/>
                  </a:cubicBezTo>
                  <a:lnTo>
                    <a:pt x="864623" y="369185"/>
                  </a:lnTo>
                  <a:cubicBezTo>
                    <a:pt x="864731" y="370108"/>
                    <a:pt x="864010" y="370921"/>
                    <a:pt x="863078" y="370921"/>
                  </a:cubicBezTo>
                  <a:lnTo>
                    <a:pt x="863078" y="370921"/>
                  </a:lnTo>
                  <a:cubicBezTo>
                    <a:pt x="862220" y="370921"/>
                    <a:pt x="861525" y="370224"/>
                    <a:pt x="861525" y="369366"/>
                  </a:cubicBezTo>
                  <a:lnTo>
                    <a:pt x="861525" y="365233"/>
                  </a:lnTo>
                  <a:cubicBezTo>
                    <a:pt x="861525" y="364727"/>
                    <a:pt x="861114" y="364315"/>
                    <a:pt x="860607" y="364315"/>
                  </a:cubicBezTo>
                  <a:lnTo>
                    <a:pt x="860607" y="364315"/>
                  </a:lnTo>
                  <a:cubicBezTo>
                    <a:pt x="860100" y="364315"/>
                    <a:pt x="859690" y="363904"/>
                    <a:pt x="859690" y="363398"/>
                  </a:cubicBezTo>
                  <a:lnTo>
                    <a:pt x="859690" y="359362"/>
                  </a:lnTo>
                  <a:cubicBezTo>
                    <a:pt x="859690" y="359260"/>
                    <a:pt x="859772" y="359179"/>
                    <a:pt x="859873" y="359179"/>
                  </a:cubicBezTo>
                  <a:lnTo>
                    <a:pt x="859873" y="359179"/>
                  </a:lnTo>
                  <a:cubicBezTo>
                    <a:pt x="859974" y="359179"/>
                    <a:pt x="860057" y="359096"/>
                    <a:pt x="860057" y="358995"/>
                  </a:cubicBezTo>
                  <a:lnTo>
                    <a:pt x="860057" y="356059"/>
                  </a:lnTo>
                  <a:cubicBezTo>
                    <a:pt x="860057" y="355756"/>
                    <a:pt x="859810" y="355509"/>
                    <a:pt x="859506" y="355509"/>
                  </a:cubicBezTo>
                  <a:lnTo>
                    <a:pt x="859506" y="355509"/>
                  </a:lnTo>
                  <a:cubicBezTo>
                    <a:pt x="859203" y="355509"/>
                    <a:pt x="858956" y="355263"/>
                    <a:pt x="858956" y="354958"/>
                  </a:cubicBezTo>
                  <a:lnTo>
                    <a:pt x="858956" y="354214"/>
                  </a:lnTo>
                  <a:cubicBezTo>
                    <a:pt x="858956" y="354099"/>
                    <a:pt x="858941" y="353985"/>
                    <a:pt x="858910" y="353875"/>
                  </a:cubicBezTo>
                  <a:lnTo>
                    <a:pt x="855763" y="342333"/>
                  </a:lnTo>
                  <a:cubicBezTo>
                    <a:pt x="855708" y="342131"/>
                    <a:pt x="855860" y="341932"/>
                    <a:pt x="856070" y="341932"/>
                  </a:cubicBezTo>
                  <a:lnTo>
                    <a:pt x="856070" y="341932"/>
                  </a:lnTo>
                  <a:cubicBezTo>
                    <a:pt x="856245" y="341932"/>
                    <a:pt x="856388" y="341790"/>
                    <a:pt x="856388" y="341614"/>
                  </a:cubicBezTo>
                  <a:lnTo>
                    <a:pt x="856388" y="340831"/>
                  </a:lnTo>
                  <a:cubicBezTo>
                    <a:pt x="856388" y="340628"/>
                    <a:pt x="856224" y="340464"/>
                    <a:pt x="856020" y="340464"/>
                  </a:cubicBezTo>
                  <a:lnTo>
                    <a:pt x="856020" y="340464"/>
                  </a:lnTo>
                  <a:cubicBezTo>
                    <a:pt x="855818" y="340464"/>
                    <a:pt x="855654" y="340300"/>
                    <a:pt x="855654" y="340098"/>
                  </a:cubicBezTo>
                  <a:lnTo>
                    <a:pt x="855654" y="331291"/>
                  </a:lnTo>
                  <a:cubicBezTo>
                    <a:pt x="855654" y="331087"/>
                    <a:pt x="855818" y="330923"/>
                    <a:pt x="856020" y="330923"/>
                  </a:cubicBezTo>
                  <a:lnTo>
                    <a:pt x="856020" y="330923"/>
                  </a:lnTo>
                  <a:cubicBezTo>
                    <a:pt x="856224" y="330923"/>
                    <a:pt x="856388" y="330759"/>
                    <a:pt x="856388" y="330556"/>
                  </a:cubicBezTo>
                  <a:lnTo>
                    <a:pt x="856388" y="330190"/>
                  </a:lnTo>
                  <a:cubicBezTo>
                    <a:pt x="856388" y="329785"/>
                    <a:pt x="856058" y="329455"/>
                    <a:pt x="855654" y="329455"/>
                  </a:cubicBezTo>
                  <a:lnTo>
                    <a:pt x="854665" y="329455"/>
                  </a:lnTo>
                  <a:cubicBezTo>
                    <a:pt x="853938" y="329455"/>
                    <a:pt x="853289" y="328999"/>
                    <a:pt x="853043" y="328313"/>
                  </a:cubicBezTo>
                  <a:lnTo>
                    <a:pt x="852714" y="327390"/>
                  </a:lnTo>
                  <a:cubicBezTo>
                    <a:pt x="851730" y="324635"/>
                    <a:pt x="847835" y="324635"/>
                    <a:pt x="846851" y="327390"/>
                  </a:cubicBezTo>
                  <a:lnTo>
                    <a:pt x="846522" y="328313"/>
                  </a:lnTo>
                  <a:cubicBezTo>
                    <a:pt x="846276" y="328999"/>
                    <a:pt x="845627" y="329455"/>
                    <a:pt x="844899" y="329455"/>
                  </a:cubicBezTo>
                  <a:lnTo>
                    <a:pt x="843911" y="329455"/>
                  </a:lnTo>
                  <a:cubicBezTo>
                    <a:pt x="843506" y="329455"/>
                    <a:pt x="843178" y="329785"/>
                    <a:pt x="843178" y="330190"/>
                  </a:cubicBezTo>
                  <a:lnTo>
                    <a:pt x="843178" y="330556"/>
                  </a:lnTo>
                  <a:cubicBezTo>
                    <a:pt x="843178" y="330759"/>
                    <a:pt x="843342" y="330923"/>
                    <a:pt x="843545" y="330923"/>
                  </a:cubicBezTo>
                  <a:lnTo>
                    <a:pt x="843545" y="330923"/>
                  </a:lnTo>
                  <a:cubicBezTo>
                    <a:pt x="843747" y="330923"/>
                    <a:pt x="843911" y="331087"/>
                    <a:pt x="843911" y="331291"/>
                  </a:cubicBezTo>
                  <a:lnTo>
                    <a:pt x="843911" y="340098"/>
                  </a:lnTo>
                  <a:cubicBezTo>
                    <a:pt x="843911" y="340300"/>
                    <a:pt x="843747" y="340464"/>
                    <a:pt x="843545" y="340464"/>
                  </a:cubicBezTo>
                  <a:lnTo>
                    <a:pt x="843545" y="340464"/>
                  </a:lnTo>
                  <a:cubicBezTo>
                    <a:pt x="843342" y="340464"/>
                    <a:pt x="843178" y="340628"/>
                    <a:pt x="843178" y="340831"/>
                  </a:cubicBezTo>
                  <a:lnTo>
                    <a:pt x="843178" y="341614"/>
                  </a:lnTo>
                  <a:cubicBezTo>
                    <a:pt x="843178" y="341790"/>
                    <a:pt x="843319" y="341932"/>
                    <a:pt x="843495" y="341932"/>
                  </a:cubicBezTo>
                  <a:lnTo>
                    <a:pt x="843495" y="341932"/>
                  </a:lnTo>
                  <a:cubicBezTo>
                    <a:pt x="843705" y="341932"/>
                    <a:pt x="843857" y="342131"/>
                    <a:pt x="843802" y="342333"/>
                  </a:cubicBezTo>
                  <a:lnTo>
                    <a:pt x="840655" y="353875"/>
                  </a:lnTo>
                  <a:cubicBezTo>
                    <a:pt x="840625" y="353985"/>
                    <a:pt x="840609" y="354099"/>
                    <a:pt x="840609" y="354214"/>
                  </a:cubicBezTo>
                  <a:lnTo>
                    <a:pt x="840609" y="354958"/>
                  </a:lnTo>
                  <a:cubicBezTo>
                    <a:pt x="840609" y="355263"/>
                    <a:pt x="840362" y="355509"/>
                    <a:pt x="840058" y="355509"/>
                  </a:cubicBezTo>
                  <a:lnTo>
                    <a:pt x="840058" y="355509"/>
                  </a:lnTo>
                  <a:cubicBezTo>
                    <a:pt x="839755" y="355509"/>
                    <a:pt x="839508" y="355756"/>
                    <a:pt x="839508" y="356059"/>
                  </a:cubicBezTo>
                  <a:lnTo>
                    <a:pt x="839508" y="357894"/>
                  </a:lnTo>
                  <a:cubicBezTo>
                    <a:pt x="839508" y="357995"/>
                    <a:pt x="839589" y="358078"/>
                    <a:pt x="839692" y="358078"/>
                  </a:cubicBezTo>
                  <a:lnTo>
                    <a:pt x="839692" y="358078"/>
                  </a:lnTo>
                  <a:cubicBezTo>
                    <a:pt x="839793" y="358078"/>
                    <a:pt x="839875" y="358159"/>
                    <a:pt x="839875" y="358260"/>
                  </a:cubicBezTo>
                  <a:lnTo>
                    <a:pt x="839875" y="362297"/>
                  </a:lnTo>
                  <a:cubicBezTo>
                    <a:pt x="839875" y="362804"/>
                    <a:pt x="839465" y="363214"/>
                    <a:pt x="838957" y="363214"/>
                  </a:cubicBezTo>
                  <a:lnTo>
                    <a:pt x="838957" y="363214"/>
                  </a:lnTo>
                  <a:cubicBezTo>
                    <a:pt x="838451" y="363214"/>
                    <a:pt x="838040" y="363625"/>
                    <a:pt x="838040" y="364133"/>
                  </a:cubicBezTo>
                  <a:lnTo>
                    <a:pt x="838040" y="388533"/>
                  </a:lnTo>
                  <a:cubicBezTo>
                    <a:pt x="838040" y="389953"/>
                    <a:pt x="836891" y="391102"/>
                    <a:pt x="835471" y="391102"/>
                  </a:cubicBezTo>
                  <a:lnTo>
                    <a:pt x="833637" y="391102"/>
                  </a:lnTo>
                  <a:cubicBezTo>
                    <a:pt x="833232" y="391102"/>
                    <a:pt x="832903" y="391431"/>
                    <a:pt x="832903" y="391837"/>
                  </a:cubicBezTo>
                  <a:lnTo>
                    <a:pt x="832903" y="391837"/>
                  </a:lnTo>
                  <a:cubicBezTo>
                    <a:pt x="832903" y="392242"/>
                    <a:pt x="832575" y="392570"/>
                    <a:pt x="832169" y="392570"/>
                  </a:cubicBezTo>
                  <a:lnTo>
                    <a:pt x="831618" y="392570"/>
                  </a:lnTo>
                  <a:cubicBezTo>
                    <a:pt x="830910" y="392570"/>
                    <a:pt x="830334" y="391996"/>
                    <a:pt x="830334" y="391286"/>
                  </a:cubicBezTo>
                  <a:lnTo>
                    <a:pt x="830334" y="389634"/>
                  </a:lnTo>
                  <a:cubicBezTo>
                    <a:pt x="830334" y="388621"/>
                    <a:pt x="829512" y="387800"/>
                    <a:pt x="828500" y="387800"/>
                  </a:cubicBezTo>
                  <a:lnTo>
                    <a:pt x="828500" y="387800"/>
                  </a:lnTo>
                  <a:cubicBezTo>
                    <a:pt x="827487" y="387800"/>
                    <a:pt x="826666" y="388621"/>
                    <a:pt x="826666" y="389634"/>
                  </a:cubicBezTo>
                  <a:lnTo>
                    <a:pt x="826666" y="392754"/>
                  </a:lnTo>
                  <a:cubicBezTo>
                    <a:pt x="826666" y="394071"/>
                    <a:pt x="825598" y="395139"/>
                    <a:pt x="824279" y="395139"/>
                  </a:cubicBezTo>
                  <a:lnTo>
                    <a:pt x="824279" y="395139"/>
                  </a:lnTo>
                  <a:cubicBezTo>
                    <a:pt x="822962" y="395139"/>
                    <a:pt x="821894" y="396207"/>
                    <a:pt x="821894" y="397524"/>
                  </a:cubicBezTo>
                  <a:lnTo>
                    <a:pt x="821894" y="405596"/>
                  </a:lnTo>
                  <a:cubicBezTo>
                    <a:pt x="821894" y="407319"/>
                    <a:pt x="820498" y="408716"/>
                    <a:pt x="818776" y="408716"/>
                  </a:cubicBezTo>
                  <a:lnTo>
                    <a:pt x="818776" y="408716"/>
                  </a:lnTo>
                  <a:cubicBezTo>
                    <a:pt x="817053" y="408716"/>
                    <a:pt x="815657" y="407319"/>
                    <a:pt x="815657" y="405596"/>
                  </a:cubicBezTo>
                  <a:lnTo>
                    <a:pt x="815657" y="392020"/>
                  </a:lnTo>
                  <a:cubicBezTo>
                    <a:pt x="815657" y="388676"/>
                    <a:pt x="812945" y="385966"/>
                    <a:pt x="809602" y="385966"/>
                  </a:cubicBezTo>
                  <a:lnTo>
                    <a:pt x="805933" y="385966"/>
                  </a:lnTo>
                  <a:cubicBezTo>
                    <a:pt x="804616" y="385966"/>
                    <a:pt x="803548" y="387032"/>
                    <a:pt x="803548" y="388351"/>
                  </a:cubicBezTo>
                  <a:lnTo>
                    <a:pt x="803548" y="389084"/>
                  </a:lnTo>
                  <a:cubicBezTo>
                    <a:pt x="803548" y="389996"/>
                    <a:pt x="802808" y="390736"/>
                    <a:pt x="801896" y="390736"/>
                  </a:cubicBezTo>
                  <a:lnTo>
                    <a:pt x="801896" y="390736"/>
                  </a:lnTo>
                  <a:cubicBezTo>
                    <a:pt x="800984" y="390736"/>
                    <a:pt x="800244" y="389996"/>
                    <a:pt x="800244" y="389084"/>
                  </a:cubicBezTo>
                  <a:lnTo>
                    <a:pt x="800244" y="389084"/>
                  </a:lnTo>
                  <a:cubicBezTo>
                    <a:pt x="800244" y="388173"/>
                    <a:pt x="799506" y="387433"/>
                    <a:pt x="798594" y="387433"/>
                  </a:cubicBezTo>
                  <a:lnTo>
                    <a:pt x="793273" y="387433"/>
                  </a:lnTo>
                  <a:cubicBezTo>
                    <a:pt x="789422" y="387433"/>
                    <a:pt x="786301" y="384311"/>
                    <a:pt x="786301" y="380461"/>
                  </a:cubicBezTo>
                  <a:lnTo>
                    <a:pt x="786301" y="368424"/>
                  </a:lnTo>
                  <a:cubicBezTo>
                    <a:pt x="786301" y="366763"/>
                    <a:pt x="784955" y="365417"/>
                    <a:pt x="783294" y="365417"/>
                  </a:cubicBezTo>
                  <a:lnTo>
                    <a:pt x="783294" y="365417"/>
                  </a:lnTo>
                  <a:cubicBezTo>
                    <a:pt x="781690" y="365417"/>
                    <a:pt x="780369" y="364157"/>
                    <a:pt x="780290" y="362556"/>
                  </a:cubicBezTo>
                  <a:lnTo>
                    <a:pt x="772776" y="209071"/>
                  </a:lnTo>
                  <a:cubicBezTo>
                    <a:pt x="772748" y="208470"/>
                    <a:pt x="772252" y="207997"/>
                    <a:pt x="771651" y="207997"/>
                  </a:cubicBezTo>
                  <a:lnTo>
                    <a:pt x="770890" y="207997"/>
                  </a:lnTo>
                  <a:cubicBezTo>
                    <a:pt x="770686" y="207997"/>
                    <a:pt x="770522" y="207833"/>
                    <a:pt x="770522" y="207630"/>
                  </a:cubicBezTo>
                  <a:lnTo>
                    <a:pt x="770522" y="207630"/>
                  </a:lnTo>
                  <a:cubicBezTo>
                    <a:pt x="770522" y="207428"/>
                    <a:pt x="770358" y="207264"/>
                    <a:pt x="770155" y="207264"/>
                  </a:cubicBezTo>
                  <a:lnTo>
                    <a:pt x="769238" y="207264"/>
                  </a:lnTo>
                  <a:cubicBezTo>
                    <a:pt x="768528" y="207264"/>
                    <a:pt x="767954" y="206688"/>
                    <a:pt x="767954" y="205980"/>
                  </a:cubicBezTo>
                  <a:lnTo>
                    <a:pt x="767954" y="205429"/>
                  </a:lnTo>
                  <a:cubicBezTo>
                    <a:pt x="767954" y="204416"/>
                    <a:pt x="767132" y="203595"/>
                    <a:pt x="766120" y="203595"/>
                  </a:cubicBezTo>
                  <a:lnTo>
                    <a:pt x="763807" y="203595"/>
                  </a:lnTo>
                  <a:cubicBezTo>
                    <a:pt x="761759" y="203595"/>
                    <a:pt x="760026" y="202098"/>
                    <a:pt x="759678" y="200080"/>
                  </a:cubicBezTo>
                  <a:cubicBezTo>
                    <a:pt x="758395" y="192633"/>
                    <a:pt x="757075" y="188182"/>
                    <a:pt x="755478" y="188182"/>
                  </a:cubicBezTo>
                  <a:lnTo>
                    <a:pt x="755478" y="188182"/>
                  </a:lnTo>
                  <a:cubicBezTo>
                    <a:pt x="754132" y="188182"/>
                    <a:pt x="753160" y="189650"/>
                    <a:pt x="751816" y="189650"/>
                  </a:cubicBezTo>
                  <a:lnTo>
                    <a:pt x="720611" y="189650"/>
                  </a:lnTo>
                  <a:cubicBezTo>
                    <a:pt x="719300" y="189650"/>
                    <a:pt x="718259" y="188182"/>
                    <a:pt x="716948" y="188182"/>
                  </a:cubicBezTo>
                  <a:lnTo>
                    <a:pt x="716948" y="188182"/>
                  </a:lnTo>
                  <a:cubicBezTo>
                    <a:pt x="712545" y="188182"/>
                    <a:pt x="709243" y="221941"/>
                    <a:pt x="709243" y="263406"/>
                  </a:cubicBezTo>
                  <a:cubicBezTo>
                    <a:pt x="709243" y="273924"/>
                    <a:pt x="709520" y="283888"/>
                    <a:pt x="709834" y="293058"/>
                  </a:cubicBezTo>
                  <a:cubicBezTo>
                    <a:pt x="709908" y="295269"/>
                    <a:pt x="708082" y="297074"/>
                    <a:pt x="705871" y="296969"/>
                  </a:cubicBezTo>
                  <a:lnTo>
                    <a:pt x="705871" y="296969"/>
                  </a:lnTo>
                  <a:cubicBezTo>
                    <a:pt x="703856" y="296873"/>
                    <a:pt x="702272" y="295211"/>
                    <a:pt x="702272" y="293193"/>
                  </a:cubicBezTo>
                  <a:lnTo>
                    <a:pt x="702272" y="270011"/>
                  </a:lnTo>
                  <a:cubicBezTo>
                    <a:pt x="702272" y="269606"/>
                    <a:pt x="702599" y="269277"/>
                    <a:pt x="703005" y="269277"/>
                  </a:cubicBezTo>
                  <a:lnTo>
                    <a:pt x="703005" y="269277"/>
                  </a:lnTo>
                  <a:cubicBezTo>
                    <a:pt x="703410" y="269277"/>
                    <a:pt x="703738" y="268949"/>
                    <a:pt x="703738" y="268543"/>
                  </a:cubicBezTo>
                  <a:lnTo>
                    <a:pt x="703738" y="218639"/>
                  </a:lnTo>
                  <a:cubicBezTo>
                    <a:pt x="703738" y="218233"/>
                    <a:pt x="703410" y="217905"/>
                    <a:pt x="703005" y="217905"/>
                  </a:cubicBezTo>
                  <a:lnTo>
                    <a:pt x="703005" y="217905"/>
                  </a:lnTo>
                  <a:cubicBezTo>
                    <a:pt x="702599" y="217905"/>
                    <a:pt x="702272" y="217576"/>
                    <a:pt x="702272" y="217170"/>
                  </a:cubicBezTo>
                  <a:lnTo>
                    <a:pt x="702272" y="181578"/>
                  </a:lnTo>
                  <a:cubicBezTo>
                    <a:pt x="702272" y="181172"/>
                    <a:pt x="702599" y="180843"/>
                    <a:pt x="703005" y="180843"/>
                  </a:cubicBezTo>
                  <a:lnTo>
                    <a:pt x="703005" y="180843"/>
                  </a:lnTo>
                  <a:cubicBezTo>
                    <a:pt x="703410" y="180843"/>
                    <a:pt x="703738" y="180515"/>
                    <a:pt x="703738" y="180110"/>
                  </a:cubicBezTo>
                  <a:lnTo>
                    <a:pt x="703738" y="138461"/>
                  </a:lnTo>
                  <a:cubicBezTo>
                    <a:pt x="703738" y="135928"/>
                    <a:pt x="701685" y="133875"/>
                    <a:pt x="699152" y="133875"/>
                  </a:cubicBezTo>
                  <a:lnTo>
                    <a:pt x="697134" y="133875"/>
                  </a:lnTo>
                  <a:cubicBezTo>
                    <a:pt x="695714" y="133875"/>
                    <a:pt x="694565" y="132725"/>
                    <a:pt x="694565" y="131306"/>
                  </a:cubicBezTo>
                  <a:lnTo>
                    <a:pt x="694565" y="131306"/>
                  </a:lnTo>
                  <a:cubicBezTo>
                    <a:pt x="694565" y="129887"/>
                    <a:pt x="693415" y="128737"/>
                    <a:pt x="691996" y="128737"/>
                  </a:cubicBezTo>
                  <a:lnTo>
                    <a:pt x="680988" y="128737"/>
                  </a:lnTo>
                  <a:cubicBezTo>
                    <a:pt x="679570" y="128737"/>
                    <a:pt x="678419" y="129887"/>
                    <a:pt x="678419" y="131306"/>
                  </a:cubicBezTo>
                  <a:lnTo>
                    <a:pt x="678419" y="132407"/>
                  </a:lnTo>
                  <a:cubicBezTo>
                    <a:pt x="678419" y="133217"/>
                    <a:pt x="677762" y="133875"/>
                    <a:pt x="676952" y="133875"/>
                  </a:cubicBezTo>
                  <a:lnTo>
                    <a:pt x="676952" y="133875"/>
                  </a:lnTo>
                  <a:cubicBezTo>
                    <a:pt x="676142" y="133875"/>
                    <a:pt x="675484" y="134532"/>
                    <a:pt x="675484" y="135342"/>
                  </a:cubicBezTo>
                  <a:lnTo>
                    <a:pt x="675484" y="292578"/>
                  </a:lnTo>
                  <a:cubicBezTo>
                    <a:pt x="675484" y="293595"/>
                    <a:pt x="674924" y="294528"/>
                    <a:pt x="674027" y="295007"/>
                  </a:cubicBezTo>
                  <a:lnTo>
                    <a:pt x="674027" y="295007"/>
                  </a:lnTo>
                  <a:cubicBezTo>
                    <a:pt x="672194" y="295984"/>
                    <a:pt x="669979" y="294655"/>
                    <a:pt x="669979" y="292578"/>
                  </a:cubicBezTo>
                  <a:lnTo>
                    <a:pt x="669979" y="285423"/>
                  </a:lnTo>
                  <a:cubicBezTo>
                    <a:pt x="669979" y="285017"/>
                    <a:pt x="670309" y="284688"/>
                    <a:pt x="670714" y="284688"/>
                  </a:cubicBezTo>
                  <a:lnTo>
                    <a:pt x="670714" y="284688"/>
                  </a:lnTo>
                  <a:cubicBezTo>
                    <a:pt x="671120" y="284688"/>
                    <a:pt x="671448" y="284360"/>
                    <a:pt x="671448" y="283955"/>
                  </a:cubicBezTo>
                  <a:lnTo>
                    <a:pt x="671448" y="230564"/>
                  </a:lnTo>
                  <a:cubicBezTo>
                    <a:pt x="671448" y="229652"/>
                    <a:pt x="670709" y="228914"/>
                    <a:pt x="669796" y="228914"/>
                  </a:cubicBezTo>
                  <a:lnTo>
                    <a:pt x="669796" y="228914"/>
                  </a:lnTo>
                  <a:cubicBezTo>
                    <a:pt x="668884" y="228914"/>
                    <a:pt x="668145" y="228174"/>
                    <a:pt x="668145" y="227262"/>
                  </a:cubicBezTo>
                  <a:lnTo>
                    <a:pt x="668145" y="182127"/>
                  </a:lnTo>
                  <a:cubicBezTo>
                    <a:pt x="668145" y="181824"/>
                    <a:pt x="668392" y="181578"/>
                    <a:pt x="668695" y="181578"/>
                  </a:cubicBezTo>
                  <a:lnTo>
                    <a:pt x="668695" y="181578"/>
                  </a:lnTo>
                  <a:cubicBezTo>
                    <a:pt x="668999" y="181578"/>
                    <a:pt x="669246" y="181331"/>
                    <a:pt x="669246" y="181027"/>
                  </a:cubicBezTo>
                  <a:lnTo>
                    <a:pt x="669246" y="126536"/>
                  </a:lnTo>
                  <a:cubicBezTo>
                    <a:pt x="669246" y="124104"/>
                    <a:pt x="667274" y="122132"/>
                    <a:pt x="664843" y="122132"/>
                  </a:cubicBezTo>
                  <a:lnTo>
                    <a:pt x="663375" y="122132"/>
                  </a:lnTo>
                  <a:cubicBezTo>
                    <a:pt x="661754" y="122132"/>
                    <a:pt x="660439" y="120818"/>
                    <a:pt x="660439" y="119197"/>
                  </a:cubicBezTo>
                  <a:lnTo>
                    <a:pt x="660439" y="119197"/>
                  </a:lnTo>
                  <a:cubicBezTo>
                    <a:pt x="660439" y="117576"/>
                    <a:pt x="659124" y="116261"/>
                    <a:pt x="657504" y="116261"/>
                  </a:cubicBezTo>
                  <a:lnTo>
                    <a:pt x="645028" y="116261"/>
                  </a:lnTo>
                  <a:cubicBezTo>
                    <a:pt x="643406" y="116261"/>
                    <a:pt x="642092" y="117576"/>
                    <a:pt x="642092" y="119197"/>
                  </a:cubicBezTo>
                  <a:lnTo>
                    <a:pt x="642092" y="120114"/>
                  </a:lnTo>
                  <a:cubicBezTo>
                    <a:pt x="642092" y="121229"/>
                    <a:pt x="641189" y="122132"/>
                    <a:pt x="640074" y="122132"/>
                  </a:cubicBezTo>
                  <a:lnTo>
                    <a:pt x="640074" y="122132"/>
                  </a:lnTo>
                  <a:cubicBezTo>
                    <a:pt x="638959" y="122132"/>
                    <a:pt x="638056" y="123036"/>
                    <a:pt x="638056" y="124151"/>
                  </a:cubicBezTo>
                  <a:lnTo>
                    <a:pt x="638056" y="179926"/>
                  </a:lnTo>
                  <a:cubicBezTo>
                    <a:pt x="638056" y="180636"/>
                    <a:pt x="637480" y="181210"/>
                    <a:pt x="636772" y="181210"/>
                  </a:cubicBezTo>
                  <a:lnTo>
                    <a:pt x="636772" y="181210"/>
                  </a:lnTo>
                  <a:cubicBezTo>
                    <a:pt x="636062" y="181210"/>
                    <a:pt x="635487" y="181785"/>
                    <a:pt x="635487" y="182495"/>
                  </a:cubicBezTo>
                  <a:lnTo>
                    <a:pt x="635487" y="233500"/>
                  </a:lnTo>
                  <a:cubicBezTo>
                    <a:pt x="635487" y="234007"/>
                    <a:pt x="635898" y="234417"/>
                    <a:pt x="636404" y="234417"/>
                  </a:cubicBezTo>
                  <a:lnTo>
                    <a:pt x="636404" y="234417"/>
                  </a:lnTo>
                  <a:cubicBezTo>
                    <a:pt x="636911" y="234417"/>
                    <a:pt x="637321" y="234828"/>
                    <a:pt x="637321" y="235334"/>
                  </a:cubicBezTo>
                  <a:lnTo>
                    <a:pt x="637321" y="281082"/>
                  </a:lnTo>
                  <a:cubicBezTo>
                    <a:pt x="637321" y="281726"/>
                    <a:pt x="636984" y="282323"/>
                    <a:pt x="636431" y="282655"/>
                  </a:cubicBezTo>
                  <a:lnTo>
                    <a:pt x="636431" y="282655"/>
                  </a:lnTo>
                  <a:cubicBezTo>
                    <a:pt x="635208" y="283388"/>
                    <a:pt x="633652" y="282508"/>
                    <a:pt x="633652" y="281082"/>
                  </a:cubicBezTo>
                  <a:lnTo>
                    <a:pt x="633652" y="250739"/>
                  </a:lnTo>
                  <a:cubicBezTo>
                    <a:pt x="633652" y="243391"/>
                    <a:pt x="627453" y="237284"/>
                    <a:pt x="620560" y="239833"/>
                  </a:cubicBezTo>
                  <a:cubicBezTo>
                    <a:pt x="616982" y="241157"/>
                    <a:pt x="613596" y="242989"/>
                    <a:pt x="610515" y="245287"/>
                  </a:cubicBezTo>
                  <a:cubicBezTo>
                    <a:pt x="608042" y="247130"/>
                    <a:pt x="606668" y="250016"/>
                    <a:pt x="606371" y="253085"/>
                  </a:cubicBezTo>
                  <a:cubicBezTo>
                    <a:pt x="603383" y="284089"/>
                    <a:pt x="602287" y="340434"/>
                    <a:pt x="602119" y="350057"/>
                  </a:cubicBezTo>
                  <a:cubicBezTo>
                    <a:pt x="602105" y="350865"/>
                    <a:pt x="601446" y="351472"/>
                    <a:pt x="600638" y="351472"/>
                  </a:cubicBezTo>
                  <a:lnTo>
                    <a:pt x="600638" y="351472"/>
                  </a:lnTo>
                  <a:cubicBezTo>
                    <a:pt x="599822" y="351472"/>
                    <a:pt x="599160" y="350810"/>
                    <a:pt x="599160" y="349994"/>
                  </a:cubicBezTo>
                  <a:lnTo>
                    <a:pt x="599160" y="297986"/>
                  </a:lnTo>
                  <a:cubicBezTo>
                    <a:pt x="599160" y="296956"/>
                    <a:pt x="599191" y="296149"/>
                    <a:pt x="598523" y="295366"/>
                  </a:cubicBezTo>
                  <a:lnTo>
                    <a:pt x="598523" y="295366"/>
                  </a:lnTo>
                  <a:cubicBezTo>
                    <a:pt x="597295" y="293925"/>
                    <a:pt x="596138" y="292066"/>
                    <a:pt x="595181" y="290434"/>
                  </a:cubicBezTo>
                  <a:cubicBezTo>
                    <a:pt x="594628" y="289494"/>
                    <a:pt x="593882" y="288581"/>
                    <a:pt x="592935" y="287692"/>
                  </a:cubicBezTo>
                  <a:cubicBezTo>
                    <a:pt x="589226" y="284218"/>
                    <a:pt x="585950" y="279977"/>
                    <a:pt x="585950" y="274896"/>
                  </a:cubicBezTo>
                  <a:lnTo>
                    <a:pt x="585950" y="150388"/>
                  </a:lnTo>
                  <a:cubicBezTo>
                    <a:pt x="585950" y="149577"/>
                    <a:pt x="585293" y="148920"/>
                    <a:pt x="584482" y="148920"/>
                  </a:cubicBezTo>
                  <a:lnTo>
                    <a:pt x="584482" y="148920"/>
                  </a:lnTo>
                  <a:cubicBezTo>
                    <a:pt x="583671" y="148920"/>
                    <a:pt x="583014" y="148262"/>
                    <a:pt x="583014" y="147451"/>
                  </a:cubicBezTo>
                  <a:lnTo>
                    <a:pt x="583014" y="145250"/>
                  </a:lnTo>
                  <a:cubicBezTo>
                    <a:pt x="583014" y="144845"/>
                    <a:pt x="582686" y="144516"/>
                    <a:pt x="582280" y="144516"/>
                  </a:cubicBezTo>
                  <a:lnTo>
                    <a:pt x="582280" y="144516"/>
                  </a:lnTo>
                  <a:cubicBezTo>
                    <a:pt x="581875" y="144516"/>
                    <a:pt x="581547" y="144187"/>
                    <a:pt x="581547" y="143782"/>
                  </a:cubicBezTo>
                  <a:lnTo>
                    <a:pt x="581547" y="142017"/>
                  </a:lnTo>
                  <a:cubicBezTo>
                    <a:pt x="581547" y="141074"/>
                    <a:pt x="581020" y="140202"/>
                    <a:pt x="580154" y="139828"/>
                  </a:cubicBezTo>
                  <a:cubicBezTo>
                    <a:pt x="579058" y="139355"/>
                    <a:pt x="577929" y="138960"/>
                    <a:pt x="576775" y="138645"/>
                  </a:cubicBezTo>
                  <a:cubicBezTo>
                    <a:pt x="568514" y="135731"/>
                    <a:pt x="559847" y="134122"/>
                    <a:pt x="551090" y="133875"/>
                  </a:cubicBezTo>
                  <a:close/>
                </a:path>
              </a:pathLst>
            </a:custGeom>
            <a:grpFill/>
            <a:ln w="130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</p:grpSp>
      <p:sp>
        <p:nvSpPr>
          <p:cNvPr id="165" name="Овал 164">
            <a:extLst>
              <a:ext uri="{FF2B5EF4-FFF2-40B4-BE49-F238E27FC236}">
                <a16:creationId xmlns:a16="http://schemas.microsoft.com/office/drawing/2014/main" id="{A77AC7FD-4530-427B-B5AB-32CDD089F93C}"/>
              </a:ext>
            </a:extLst>
          </p:cNvPr>
          <p:cNvSpPr/>
          <p:nvPr userDrawn="1"/>
        </p:nvSpPr>
        <p:spPr>
          <a:xfrm>
            <a:off x="11509513" y="6359899"/>
            <a:ext cx="367108" cy="367108"/>
          </a:xfrm>
          <a:prstGeom prst="ellipse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99120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Демо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Прямоугольник 102">
            <a:extLst>
              <a:ext uri="{FF2B5EF4-FFF2-40B4-BE49-F238E27FC236}">
                <a16:creationId xmlns:a16="http://schemas.microsoft.com/office/drawing/2014/main" id="{A5F6008C-951E-4E5C-B47F-6040B193FB33}"/>
              </a:ext>
            </a:extLst>
          </p:cNvPr>
          <p:cNvSpPr/>
          <p:nvPr userDrawn="1"/>
        </p:nvSpPr>
        <p:spPr>
          <a:xfrm flipV="1">
            <a:off x="0" y="4324414"/>
            <a:ext cx="5330956" cy="678504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Дата 3">
            <a:extLst>
              <a:ext uri="{FF2B5EF4-FFF2-40B4-BE49-F238E27FC236}">
                <a16:creationId xmlns:a16="http://schemas.microsoft.com/office/drawing/2014/main" id="{916B7A0B-21BC-45FE-AFF7-52F34B6D0F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06390" y="6356362"/>
            <a:ext cx="1047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93AF0E63-1EB1-47F5-B09E-CA3E5DE528F3}" type="datetime1">
              <a:rPr lang="ru-RU" smtClean="0"/>
              <a:t>17.12.2023</a:t>
            </a:fld>
            <a:endParaRPr lang="ru-RU"/>
          </a:p>
        </p:txBody>
      </p:sp>
      <p:sp>
        <p:nvSpPr>
          <p:cNvPr id="6" name="Нижний колонтитул 4">
            <a:extLst>
              <a:ext uri="{FF2B5EF4-FFF2-40B4-BE49-F238E27FC236}">
                <a16:creationId xmlns:a16="http://schemas.microsoft.com/office/drawing/2014/main" id="{6D393D3D-D368-4E15-8F2F-7A07229A98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59571" y="6356362"/>
            <a:ext cx="95747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5">
            <a:extLst>
              <a:ext uri="{FF2B5EF4-FFF2-40B4-BE49-F238E27FC236}">
                <a16:creationId xmlns:a16="http://schemas.microsoft.com/office/drawing/2014/main" id="{0F5F999C-FF8F-49FD-8575-A50C0300C4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13507" y="6356358"/>
            <a:ext cx="5591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52DCC5B9-D646-4B76-891F-6FF4E74E9CB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00" name="Заголовок 1">
            <a:extLst>
              <a:ext uri="{FF2B5EF4-FFF2-40B4-BE49-F238E27FC236}">
                <a16:creationId xmlns:a16="http://schemas.microsoft.com/office/drawing/2014/main" id="{6641864C-9659-45A2-A61F-BB1A3067B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4303" y="421226"/>
            <a:ext cx="9862734" cy="37613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8340B20B-0618-415E-8908-3C85578C4D1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10643" y="4324451"/>
            <a:ext cx="4121687" cy="161226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90" name="Текст 7">
            <a:extLst>
              <a:ext uri="{FF2B5EF4-FFF2-40B4-BE49-F238E27FC236}">
                <a16:creationId xmlns:a16="http://schemas.microsoft.com/office/drawing/2014/main" id="{47A76FC9-6FDA-4102-9D33-F9766B07D3E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857950" y="4324451"/>
            <a:ext cx="4121687" cy="161226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grpSp>
        <p:nvGrpSpPr>
          <p:cNvPr id="104" name="Группа 103">
            <a:extLst>
              <a:ext uri="{FF2B5EF4-FFF2-40B4-BE49-F238E27FC236}">
                <a16:creationId xmlns:a16="http://schemas.microsoft.com/office/drawing/2014/main" id="{1EFCA073-093A-47B7-9F38-530FAC419CB0}"/>
              </a:ext>
            </a:extLst>
          </p:cNvPr>
          <p:cNvGrpSpPr/>
          <p:nvPr userDrawn="1"/>
        </p:nvGrpSpPr>
        <p:grpSpPr>
          <a:xfrm>
            <a:off x="122131" y="478142"/>
            <a:ext cx="12136638" cy="391783"/>
            <a:chOff x="122130" y="196115"/>
            <a:chExt cx="18288518" cy="590372"/>
          </a:xfrm>
          <a:solidFill>
            <a:schemeClr val="bg1"/>
          </a:solidFill>
        </p:grpSpPr>
        <p:cxnSp>
          <p:nvCxnSpPr>
            <p:cNvPr id="120" name="Прямая соединительная линия 119">
              <a:extLst>
                <a:ext uri="{FF2B5EF4-FFF2-40B4-BE49-F238E27FC236}">
                  <a16:creationId xmlns:a16="http://schemas.microsoft.com/office/drawing/2014/main" id="{41ADB40A-9574-4561-AE36-55D3258DAE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68324" y="632177"/>
              <a:ext cx="17142324" cy="0"/>
            </a:xfrm>
            <a:prstGeom prst="line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1" name="Группа 120">
              <a:extLst>
                <a:ext uri="{FF2B5EF4-FFF2-40B4-BE49-F238E27FC236}">
                  <a16:creationId xmlns:a16="http://schemas.microsoft.com/office/drawing/2014/main" id="{61B5A048-F889-445A-A844-83B05DD71868}"/>
                </a:ext>
              </a:extLst>
            </p:cNvPr>
            <p:cNvGrpSpPr/>
            <p:nvPr/>
          </p:nvGrpSpPr>
          <p:grpSpPr>
            <a:xfrm>
              <a:off x="1375704" y="246386"/>
              <a:ext cx="1167625" cy="328795"/>
              <a:chOff x="1642476" y="246386"/>
              <a:chExt cx="1384937" cy="389989"/>
            </a:xfrm>
            <a:grpFill/>
          </p:grpSpPr>
          <p:sp>
            <p:nvSpPr>
              <p:cNvPr id="129" name="Полилиния: фигура 128">
                <a:extLst>
                  <a:ext uri="{FF2B5EF4-FFF2-40B4-BE49-F238E27FC236}">
                    <a16:creationId xmlns:a16="http://schemas.microsoft.com/office/drawing/2014/main" id="{6C714CFE-8269-4B1C-8830-D18E381C6B9E}"/>
                  </a:ext>
                </a:extLst>
              </p:cNvPr>
              <p:cNvSpPr/>
              <p:nvPr/>
            </p:nvSpPr>
            <p:spPr>
              <a:xfrm>
                <a:off x="1643670" y="246386"/>
                <a:ext cx="104955" cy="104955"/>
              </a:xfrm>
              <a:custGeom>
                <a:avLst/>
                <a:gdLst>
                  <a:gd name="connsiteX0" fmla="*/ 91753 w 104955"/>
                  <a:gd name="connsiteY0" fmla="*/ 96791 h 104955"/>
                  <a:gd name="connsiteX1" fmla="*/ 71447 w 104955"/>
                  <a:gd name="connsiteY1" fmla="*/ 13517 h 104955"/>
                  <a:gd name="connsiteX2" fmla="*/ 33823 w 104955"/>
                  <a:gd name="connsiteY2" fmla="*/ 13517 h 104955"/>
                  <a:gd name="connsiteX3" fmla="*/ 13517 w 104955"/>
                  <a:gd name="connsiteY3" fmla="*/ 96791 h 104955"/>
                  <a:gd name="connsiteX4" fmla="*/ 26059 w 104955"/>
                  <a:gd name="connsiteY4" fmla="*/ 96791 h 104955"/>
                  <a:gd name="connsiteX5" fmla="*/ 43378 w 104955"/>
                  <a:gd name="connsiteY5" fmla="*/ 24819 h 104955"/>
                  <a:gd name="connsiteX6" fmla="*/ 61892 w 104955"/>
                  <a:gd name="connsiteY6" fmla="*/ 24819 h 104955"/>
                  <a:gd name="connsiteX7" fmla="*/ 79211 w 104955"/>
                  <a:gd name="connsiteY7" fmla="*/ 96791 h 104955"/>
                  <a:gd name="connsiteX8" fmla="*/ 91753 w 104955"/>
                  <a:gd name="connsiteY8" fmla="*/ 96791 h 104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4955" h="104955">
                    <a:moveTo>
                      <a:pt x="91753" y="96791"/>
                    </a:moveTo>
                    <a:lnTo>
                      <a:pt x="71447" y="13517"/>
                    </a:lnTo>
                    <a:lnTo>
                      <a:pt x="33823" y="13517"/>
                    </a:lnTo>
                    <a:lnTo>
                      <a:pt x="13517" y="96791"/>
                    </a:lnTo>
                    <a:lnTo>
                      <a:pt x="26059" y="96791"/>
                    </a:lnTo>
                    <a:lnTo>
                      <a:pt x="43378" y="24819"/>
                    </a:lnTo>
                    <a:lnTo>
                      <a:pt x="61892" y="24819"/>
                    </a:lnTo>
                    <a:lnTo>
                      <a:pt x="79211" y="96791"/>
                    </a:lnTo>
                    <a:lnTo>
                      <a:pt x="91753" y="96791"/>
                    </a:lnTo>
                    <a:close/>
                  </a:path>
                </a:pathLst>
              </a:custGeom>
              <a:grpFill/>
              <a:ln w="130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131" name="Полилиния: фигура 130">
                <a:extLst>
                  <a:ext uri="{FF2B5EF4-FFF2-40B4-BE49-F238E27FC236}">
                    <a16:creationId xmlns:a16="http://schemas.microsoft.com/office/drawing/2014/main" id="{A1550CFB-8206-4CDB-AB16-DE34E85F2699}"/>
                  </a:ext>
                </a:extLst>
              </p:cNvPr>
              <p:cNvSpPr/>
              <p:nvPr/>
            </p:nvSpPr>
            <p:spPr>
              <a:xfrm>
                <a:off x="1752406" y="246386"/>
                <a:ext cx="91836" cy="104955"/>
              </a:xfrm>
              <a:custGeom>
                <a:avLst/>
                <a:gdLst>
                  <a:gd name="connsiteX0" fmla="*/ 67857 w 91835"/>
                  <a:gd name="connsiteY0" fmla="*/ 13517 h 104955"/>
                  <a:gd name="connsiteX1" fmla="*/ 27253 w 91835"/>
                  <a:gd name="connsiteY1" fmla="*/ 75973 h 104955"/>
                  <a:gd name="connsiteX2" fmla="*/ 26059 w 91835"/>
                  <a:gd name="connsiteY2" fmla="*/ 75973 h 104955"/>
                  <a:gd name="connsiteX3" fmla="*/ 26059 w 91835"/>
                  <a:gd name="connsiteY3" fmla="*/ 13517 h 104955"/>
                  <a:gd name="connsiteX4" fmla="*/ 13517 w 91835"/>
                  <a:gd name="connsiteY4" fmla="*/ 13517 h 104955"/>
                  <a:gd name="connsiteX5" fmla="*/ 13517 w 91835"/>
                  <a:gd name="connsiteY5" fmla="*/ 96791 h 104955"/>
                  <a:gd name="connsiteX6" fmla="*/ 27253 w 91835"/>
                  <a:gd name="connsiteY6" fmla="*/ 96791 h 104955"/>
                  <a:gd name="connsiteX7" fmla="*/ 67857 w 91835"/>
                  <a:gd name="connsiteY7" fmla="*/ 34335 h 104955"/>
                  <a:gd name="connsiteX8" fmla="*/ 69051 w 91835"/>
                  <a:gd name="connsiteY8" fmla="*/ 34335 h 104955"/>
                  <a:gd name="connsiteX9" fmla="*/ 69051 w 91835"/>
                  <a:gd name="connsiteY9" fmla="*/ 96791 h 104955"/>
                  <a:gd name="connsiteX10" fmla="*/ 81593 w 91835"/>
                  <a:gd name="connsiteY10" fmla="*/ 96791 h 104955"/>
                  <a:gd name="connsiteX11" fmla="*/ 81593 w 91835"/>
                  <a:gd name="connsiteY11" fmla="*/ 13517 h 104955"/>
                  <a:gd name="connsiteX12" fmla="*/ 67857 w 91835"/>
                  <a:gd name="connsiteY12" fmla="*/ 13517 h 104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1835" h="104955">
                    <a:moveTo>
                      <a:pt x="67857" y="13517"/>
                    </a:moveTo>
                    <a:lnTo>
                      <a:pt x="27253" y="75973"/>
                    </a:lnTo>
                    <a:lnTo>
                      <a:pt x="26059" y="75973"/>
                    </a:lnTo>
                    <a:lnTo>
                      <a:pt x="26059" y="13517"/>
                    </a:lnTo>
                    <a:lnTo>
                      <a:pt x="13517" y="13517"/>
                    </a:lnTo>
                    <a:lnTo>
                      <a:pt x="13517" y="96791"/>
                    </a:lnTo>
                    <a:lnTo>
                      <a:pt x="27253" y="96791"/>
                    </a:lnTo>
                    <a:lnTo>
                      <a:pt x="67857" y="34335"/>
                    </a:lnTo>
                    <a:lnTo>
                      <a:pt x="69051" y="34335"/>
                    </a:lnTo>
                    <a:lnTo>
                      <a:pt x="69051" y="96791"/>
                    </a:lnTo>
                    <a:lnTo>
                      <a:pt x="81593" y="96791"/>
                    </a:lnTo>
                    <a:lnTo>
                      <a:pt x="81593" y="13517"/>
                    </a:lnTo>
                    <a:lnTo>
                      <a:pt x="67857" y="13517"/>
                    </a:lnTo>
                    <a:close/>
                  </a:path>
                </a:pathLst>
              </a:custGeom>
              <a:grpFill/>
              <a:ln w="130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132" name="Полилиния: фигура 131">
                <a:extLst>
                  <a:ext uri="{FF2B5EF4-FFF2-40B4-BE49-F238E27FC236}">
                    <a16:creationId xmlns:a16="http://schemas.microsoft.com/office/drawing/2014/main" id="{CA9F2AED-E141-4EA6-A0E5-BA808EED3B37}"/>
                  </a:ext>
                </a:extLst>
              </p:cNvPr>
              <p:cNvSpPr/>
              <p:nvPr/>
            </p:nvSpPr>
            <p:spPr>
              <a:xfrm>
                <a:off x="1848545" y="246386"/>
                <a:ext cx="104955" cy="118074"/>
              </a:xfrm>
              <a:custGeom>
                <a:avLst/>
                <a:gdLst>
                  <a:gd name="connsiteX0" fmla="*/ 49359 w 104955"/>
                  <a:gd name="connsiteY0" fmla="*/ 24819 h 118074"/>
                  <a:gd name="connsiteX1" fmla="*/ 66677 w 104955"/>
                  <a:gd name="connsiteY1" fmla="*/ 24819 h 118074"/>
                  <a:gd name="connsiteX2" fmla="*/ 81003 w 104955"/>
                  <a:gd name="connsiteY2" fmla="*/ 85490 h 118074"/>
                  <a:gd name="connsiteX3" fmla="*/ 35020 w 104955"/>
                  <a:gd name="connsiteY3" fmla="*/ 85490 h 118074"/>
                  <a:gd name="connsiteX4" fmla="*/ 49359 w 104955"/>
                  <a:gd name="connsiteY4" fmla="*/ 24819 h 118074"/>
                  <a:gd name="connsiteX5" fmla="*/ 26059 w 104955"/>
                  <a:gd name="connsiteY5" fmla="*/ 96791 h 118074"/>
                  <a:gd name="connsiteX6" fmla="*/ 89964 w 104955"/>
                  <a:gd name="connsiteY6" fmla="*/ 96791 h 118074"/>
                  <a:gd name="connsiteX7" fmla="*/ 89964 w 104955"/>
                  <a:gd name="connsiteY7" fmla="*/ 111067 h 118074"/>
                  <a:gd name="connsiteX8" fmla="*/ 102506 w 104955"/>
                  <a:gd name="connsiteY8" fmla="*/ 111067 h 118074"/>
                  <a:gd name="connsiteX9" fmla="*/ 102506 w 104955"/>
                  <a:gd name="connsiteY9" fmla="*/ 85490 h 118074"/>
                  <a:gd name="connsiteX10" fmla="*/ 93545 w 104955"/>
                  <a:gd name="connsiteY10" fmla="*/ 85490 h 118074"/>
                  <a:gd name="connsiteX11" fmla="*/ 76228 w 104955"/>
                  <a:gd name="connsiteY11" fmla="*/ 13517 h 118074"/>
                  <a:gd name="connsiteX12" fmla="*/ 39795 w 104955"/>
                  <a:gd name="connsiteY12" fmla="*/ 13517 h 118074"/>
                  <a:gd name="connsiteX13" fmla="*/ 22477 w 104955"/>
                  <a:gd name="connsiteY13" fmla="*/ 85490 h 118074"/>
                  <a:gd name="connsiteX14" fmla="*/ 13517 w 104955"/>
                  <a:gd name="connsiteY14" fmla="*/ 85490 h 118074"/>
                  <a:gd name="connsiteX15" fmla="*/ 13517 w 104955"/>
                  <a:gd name="connsiteY15" fmla="*/ 111067 h 118074"/>
                  <a:gd name="connsiteX16" fmla="*/ 26059 w 104955"/>
                  <a:gd name="connsiteY16" fmla="*/ 111067 h 118074"/>
                  <a:gd name="connsiteX17" fmla="*/ 26059 w 104955"/>
                  <a:gd name="connsiteY17" fmla="*/ 96791 h 1180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04955" h="118074">
                    <a:moveTo>
                      <a:pt x="49359" y="24819"/>
                    </a:moveTo>
                    <a:lnTo>
                      <a:pt x="66677" y="24819"/>
                    </a:lnTo>
                    <a:lnTo>
                      <a:pt x="81003" y="85490"/>
                    </a:lnTo>
                    <a:lnTo>
                      <a:pt x="35020" y="85490"/>
                    </a:lnTo>
                    <a:lnTo>
                      <a:pt x="49359" y="24819"/>
                    </a:lnTo>
                    <a:close/>
                    <a:moveTo>
                      <a:pt x="26059" y="96791"/>
                    </a:moveTo>
                    <a:lnTo>
                      <a:pt x="89964" y="96791"/>
                    </a:lnTo>
                    <a:lnTo>
                      <a:pt x="89964" y="111067"/>
                    </a:lnTo>
                    <a:lnTo>
                      <a:pt x="102506" y="111067"/>
                    </a:lnTo>
                    <a:lnTo>
                      <a:pt x="102506" y="85490"/>
                    </a:lnTo>
                    <a:lnTo>
                      <a:pt x="93545" y="85490"/>
                    </a:lnTo>
                    <a:lnTo>
                      <a:pt x="76228" y="13517"/>
                    </a:lnTo>
                    <a:lnTo>
                      <a:pt x="39795" y="13517"/>
                    </a:lnTo>
                    <a:lnTo>
                      <a:pt x="22477" y="85490"/>
                    </a:lnTo>
                    <a:lnTo>
                      <a:pt x="13517" y="85490"/>
                    </a:lnTo>
                    <a:lnTo>
                      <a:pt x="13517" y="111067"/>
                    </a:lnTo>
                    <a:lnTo>
                      <a:pt x="26059" y="111067"/>
                    </a:lnTo>
                    <a:lnTo>
                      <a:pt x="26059" y="96791"/>
                    </a:lnTo>
                    <a:close/>
                  </a:path>
                </a:pathLst>
              </a:custGeom>
              <a:grpFill/>
              <a:ln w="130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133" name="Полилиния: фигура 132">
                <a:extLst>
                  <a:ext uri="{FF2B5EF4-FFF2-40B4-BE49-F238E27FC236}">
                    <a16:creationId xmlns:a16="http://schemas.microsoft.com/office/drawing/2014/main" id="{B37C9184-5B33-422F-82C3-62A117D357E4}"/>
                  </a:ext>
                </a:extLst>
              </p:cNvPr>
              <p:cNvSpPr/>
              <p:nvPr/>
            </p:nvSpPr>
            <p:spPr>
              <a:xfrm>
                <a:off x="1965622" y="246386"/>
                <a:ext cx="78716" cy="104955"/>
              </a:xfrm>
              <a:custGeom>
                <a:avLst/>
                <a:gdLst>
                  <a:gd name="connsiteX0" fmla="*/ 75021 w 78716"/>
                  <a:gd name="connsiteY0" fmla="*/ 85490 h 104955"/>
                  <a:gd name="connsiteX1" fmla="*/ 26046 w 78716"/>
                  <a:gd name="connsiteY1" fmla="*/ 85490 h 104955"/>
                  <a:gd name="connsiteX2" fmla="*/ 26046 w 78716"/>
                  <a:gd name="connsiteY2" fmla="*/ 60507 h 104955"/>
                  <a:gd name="connsiteX3" fmla="*/ 64866 w 78716"/>
                  <a:gd name="connsiteY3" fmla="*/ 60507 h 104955"/>
                  <a:gd name="connsiteX4" fmla="*/ 64866 w 78716"/>
                  <a:gd name="connsiteY4" fmla="*/ 49206 h 104955"/>
                  <a:gd name="connsiteX5" fmla="*/ 26046 w 78716"/>
                  <a:gd name="connsiteY5" fmla="*/ 49206 h 104955"/>
                  <a:gd name="connsiteX6" fmla="*/ 26046 w 78716"/>
                  <a:gd name="connsiteY6" fmla="*/ 24819 h 104955"/>
                  <a:gd name="connsiteX7" fmla="*/ 75021 w 78716"/>
                  <a:gd name="connsiteY7" fmla="*/ 24819 h 104955"/>
                  <a:gd name="connsiteX8" fmla="*/ 75021 w 78716"/>
                  <a:gd name="connsiteY8" fmla="*/ 13517 h 104955"/>
                  <a:gd name="connsiteX9" fmla="*/ 13517 w 78716"/>
                  <a:gd name="connsiteY9" fmla="*/ 13517 h 104955"/>
                  <a:gd name="connsiteX10" fmla="*/ 13517 w 78716"/>
                  <a:gd name="connsiteY10" fmla="*/ 96791 h 104955"/>
                  <a:gd name="connsiteX11" fmla="*/ 75021 w 78716"/>
                  <a:gd name="connsiteY11" fmla="*/ 96791 h 104955"/>
                  <a:gd name="connsiteX12" fmla="*/ 75021 w 78716"/>
                  <a:gd name="connsiteY12" fmla="*/ 85490 h 104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78716" h="104955">
                    <a:moveTo>
                      <a:pt x="75021" y="85490"/>
                    </a:moveTo>
                    <a:lnTo>
                      <a:pt x="26046" y="85490"/>
                    </a:lnTo>
                    <a:lnTo>
                      <a:pt x="26046" y="60507"/>
                    </a:lnTo>
                    <a:lnTo>
                      <a:pt x="64866" y="60507"/>
                    </a:lnTo>
                    <a:lnTo>
                      <a:pt x="64866" y="49206"/>
                    </a:lnTo>
                    <a:lnTo>
                      <a:pt x="26046" y="49206"/>
                    </a:lnTo>
                    <a:lnTo>
                      <a:pt x="26046" y="24819"/>
                    </a:lnTo>
                    <a:lnTo>
                      <a:pt x="75021" y="24819"/>
                    </a:lnTo>
                    <a:lnTo>
                      <a:pt x="75021" y="13517"/>
                    </a:lnTo>
                    <a:lnTo>
                      <a:pt x="13517" y="13517"/>
                    </a:lnTo>
                    <a:lnTo>
                      <a:pt x="13517" y="96791"/>
                    </a:lnTo>
                    <a:lnTo>
                      <a:pt x="75021" y="96791"/>
                    </a:lnTo>
                    <a:lnTo>
                      <a:pt x="75021" y="85490"/>
                    </a:lnTo>
                    <a:close/>
                  </a:path>
                </a:pathLst>
              </a:custGeom>
              <a:grpFill/>
              <a:ln w="130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134" name="Полилиния: фигура 133">
                <a:extLst>
                  <a:ext uri="{FF2B5EF4-FFF2-40B4-BE49-F238E27FC236}">
                    <a16:creationId xmlns:a16="http://schemas.microsoft.com/office/drawing/2014/main" id="{224BA6E4-B4A7-43EB-B4F2-B972F09242A8}"/>
                  </a:ext>
                </a:extLst>
              </p:cNvPr>
              <p:cNvSpPr/>
              <p:nvPr/>
            </p:nvSpPr>
            <p:spPr>
              <a:xfrm>
                <a:off x="2058232" y="246386"/>
                <a:ext cx="91836" cy="104955"/>
              </a:xfrm>
              <a:custGeom>
                <a:avLst/>
                <a:gdLst>
                  <a:gd name="connsiteX0" fmla="*/ 83391 w 91835"/>
                  <a:gd name="connsiteY0" fmla="*/ 43853 h 104955"/>
                  <a:gd name="connsiteX1" fmla="*/ 80990 w 91835"/>
                  <a:gd name="connsiteY1" fmla="*/ 32075 h 104955"/>
                  <a:gd name="connsiteX2" fmla="*/ 74063 w 91835"/>
                  <a:gd name="connsiteY2" fmla="*/ 22439 h 104955"/>
                  <a:gd name="connsiteX3" fmla="*/ 63554 w 91835"/>
                  <a:gd name="connsiteY3" fmla="*/ 15896 h 104955"/>
                  <a:gd name="connsiteX4" fmla="*/ 49936 w 91835"/>
                  <a:gd name="connsiteY4" fmla="*/ 13517 h 104955"/>
                  <a:gd name="connsiteX5" fmla="*/ 13517 w 91835"/>
                  <a:gd name="connsiteY5" fmla="*/ 13517 h 104955"/>
                  <a:gd name="connsiteX6" fmla="*/ 13517 w 91835"/>
                  <a:gd name="connsiteY6" fmla="*/ 96791 h 104955"/>
                  <a:gd name="connsiteX7" fmla="*/ 26059 w 91835"/>
                  <a:gd name="connsiteY7" fmla="*/ 96791 h 104955"/>
                  <a:gd name="connsiteX8" fmla="*/ 26059 w 91835"/>
                  <a:gd name="connsiteY8" fmla="*/ 74189 h 104955"/>
                  <a:gd name="connsiteX9" fmla="*/ 49936 w 91835"/>
                  <a:gd name="connsiteY9" fmla="*/ 74189 h 104955"/>
                  <a:gd name="connsiteX10" fmla="*/ 63554 w 91835"/>
                  <a:gd name="connsiteY10" fmla="*/ 71809 h 104955"/>
                  <a:gd name="connsiteX11" fmla="*/ 74063 w 91835"/>
                  <a:gd name="connsiteY11" fmla="*/ 65266 h 104955"/>
                  <a:gd name="connsiteX12" fmla="*/ 80990 w 91835"/>
                  <a:gd name="connsiteY12" fmla="*/ 55630 h 104955"/>
                  <a:gd name="connsiteX13" fmla="*/ 83391 w 91835"/>
                  <a:gd name="connsiteY13" fmla="*/ 43853 h 104955"/>
                  <a:gd name="connsiteX14" fmla="*/ 70849 w 91835"/>
                  <a:gd name="connsiteY14" fmla="*/ 43853 h 104955"/>
                  <a:gd name="connsiteX15" fmla="*/ 65352 w 91835"/>
                  <a:gd name="connsiteY15" fmla="*/ 57652 h 104955"/>
                  <a:gd name="connsiteX16" fmla="*/ 49936 w 91835"/>
                  <a:gd name="connsiteY16" fmla="*/ 62887 h 104955"/>
                  <a:gd name="connsiteX17" fmla="*/ 26059 w 91835"/>
                  <a:gd name="connsiteY17" fmla="*/ 62887 h 104955"/>
                  <a:gd name="connsiteX18" fmla="*/ 26059 w 91835"/>
                  <a:gd name="connsiteY18" fmla="*/ 24819 h 104955"/>
                  <a:gd name="connsiteX19" fmla="*/ 49936 w 91835"/>
                  <a:gd name="connsiteY19" fmla="*/ 24819 h 104955"/>
                  <a:gd name="connsiteX20" fmla="*/ 65352 w 91835"/>
                  <a:gd name="connsiteY20" fmla="*/ 30053 h 104955"/>
                  <a:gd name="connsiteX21" fmla="*/ 70849 w 91835"/>
                  <a:gd name="connsiteY21" fmla="*/ 43853 h 104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91835" h="104955">
                    <a:moveTo>
                      <a:pt x="83391" y="43853"/>
                    </a:moveTo>
                    <a:cubicBezTo>
                      <a:pt x="83391" y="39689"/>
                      <a:pt x="82551" y="35763"/>
                      <a:pt x="80990" y="32075"/>
                    </a:cubicBezTo>
                    <a:cubicBezTo>
                      <a:pt x="79324" y="28387"/>
                      <a:pt x="77054" y="25175"/>
                      <a:pt x="74063" y="22439"/>
                    </a:cubicBezTo>
                    <a:cubicBezTo>
                      <a:pt x="71085" y="19703"/>
                      <a:pt x="67621" y="17443"/>
                      <a:pt x="63554" y="15896"/>
                    </a:cubicBezTo>
                    <a:cubicBezTo>
                      <a:pt x="59382" y="14350"/>
                      <a:pt x="54843" y="13517"/>
                      <a:pt x="49936" y="13517"/>
                    </a:cubicBezTo>
                    <a:lnTo>
                      <a:pt x="13517" y="13517"/>
                    </a:lnTo>
                    <a:lnTo>
                      <a:pt x="13517" y="96791"/>
                    </a:lnTo>
                    <a:lnTo>
                      <a:pt x="26059" y="96791"/>
                    </a:lnTo>
                    <a:lnTo>
                      <a:pt x="26059" y="74189"/>
                    </a:lnTo>
                    <a:lnTo>
                      <a:pt x="49936" y="74189"/>
                    </a:lnTo>
                    <a:cubicBezTo>
                      <a:pt x="54843" y="74189"/>
                      <a:pt x="59382" y="73356"/>
                      <a:pt x="63554" y="71809"/>
                    </a:cubicBezTo>
                    <a:cubicBezTo>
                      <a:pt x="67621" y="70262"/>
                      <a:pt x="71085" y="68002"/>
                      <a:pt x="74063" y="65266"/>
                    </a:cubicBezTo>
                    <a:cubicBezTo>
                      <a:pt x="77054" y="62530"/>
                      <a:pt x="79324" y="59318"/>
                      <a:pt x="80990" y="55630"/>
                    </a:cubicBezTo>
                    <a:cubicBezTo>
                      <a:pt x="82551" y="51942"/>
                      <a:pt x="83391" y="48016"/>
                      <a:pt x="83391" y="43853"/>
                    </a:cubicBezTo>
                    <a:close/>
                    <a:moveTo>
                      <a:pt x="70849" y="43853"/>
                    </a:moveTo>
                    <a:cubicBezTo>
                      <a:pt x="70849" y="49563"/>
                      <a:pt x="69051" y="54202"/>
                      <a:pt x="65352" y="57652"/>
                    </a:cubicBezTo>
                    <a:cubicBezTo>
                      <a:pt x="61652" y="61102"/>
                      <a:pt x="56509" y="62887"/>
                      <a:pt x="49936" y="62887"/>
                    </a:cubicBezTo>
                    <a:lnTo>
                      <a:pt x="26059" y="62887"/>
                    </a:lnTo>
                    <a:lnTo>
                      <a:pt x="26059" y="24819"/>
                    </a:lnTo>
                    <a:lnTo>
                      <a:pt x="49936" y="24819"/>
                    </a:lnTo>
                    <a:cubicBezTo>
                      <a:pt x="56509" y="24819"/>
                      <a:pt x="61652" y="26603"/>
                      <a:pt x="65352" y="30053"/>
                    </a:cubicBezTo>
                    <a:cubicBezTo>
                      <a:pt x="69051" y="33503"/>
                      <a:pt x="70849" y="38142"/>
                      <a:pt x="70849" y="43853"/>
                    </a:cubicBezTo>
                    <a:close/>
                  </a:path>
                </a:pathLst>
              </a:custGeom>
              <a:grpFill/>
              <a:ln w="130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135" name="Полилиния: фигура 134">
                <a:extLst>
                  <a:ext uri="{FF2B5EF4-FFF2-40B4-BE49-F238E27FC236}">
                    <a16:creationId xmlns:a16="http://schemas.microsoft.com/office/drawing/2014/main" id="{65A7F953-804D-42A7-8D02-DDE485B6DFAE}"/>
                  </a:ext>
                </a:extLst>
              </p:cNvPr>
              <p:cNvSpPr/>
              <p:nvPr/>
            </p:nvSpPr>
            <p:spPr>
              <a:xfrm>
                <a:off x="2160983" y="246386"/>
                <a:ext cx="104955" cy="104955"/>
              </a:xfrm>
              <a:custGeom>
                <a:avLst/>
                <a:gdLst>
                  <a:gd name="connsiteX0" fmla="*/ 45174 w 104955"/>
                  <a:gd name="connsiteY0" fmla="*/ 85490 h 104955"/>
                  <a:gd name="connsiteX1" fmla="*/ 26059 w 104955"/>
                  <a:gd name="connsiteY1" fmla="*/ 85490 h 104955"/>
                  <a:gd name="connsiteX2" fmla="*/ 26059 w 104955"/>
                  <a:gd name="connsiteY2" fmla="*/ 52180 h 104955"/>
                  <a:gd name="connsiteX3" fmla="*/ 45174 w 104955"/>
                  <a:gd name="connsiteY3" fmla="*/ 52180 h 104955"/>
                  <a:gd name="connsiteX4" fmla="*/ 53059 w 104955"/>
                  <a:gd name="connsiteY4" fmla="*/ 53370 h 104955"/>
                  <a:gd name="connsiteX5" fmla="*/ 59264 w 104955"/>
                  <a:gd name="connsiteY5" fmla="*/ 56938 h 104955"/>
                  <a:gd name="connsiteX6" fmla="*/ 63449 w 104955"/>
                  <a:gd name="connsiteY6" fmla="*/ 62173 h 104955"/>
                  <a:gd name="connsiteX7" fmla="*/ 64879 w 104955"/>
                  <a:gd name="connsiteY7" fmla="*/ 68835 h 104955"/>
                  <a:gd name="connsiteX8" fmla="*/ 63449 w 104955"/>
                  <a:gd name="connsiteY8" fmla="*/ 75377 h 104955"/>
                  <a:gd name="connsiteX9" fmla="*/ 59264 w 104955"/>
                  <a:gd name="connsiteY9" fmla="*/ 80731 h 104955"/>
                  <a:gd name="connsiteX10" fmla="*/ 53059 w 104955"/>
                  <a:gd name="connsiteY10" fmla="*/ 84180 h 104955"/>
                  <a:gd name="connsiteX11" fmla="*/ 45174 w 104955"/>
                  <a:gd name="connsiteY11" fmla="*/ 85490 h 104955"/>
                  <a:gd name="connsiteX12" fmla="*/ 77421 w 104955"/>
                  <a:gd name="connsiteY12" fmla="*/ 68835 h 104955"/>
                  <a:gd name="connsiteX13" fmla="*/ 75152 w 104955"/>
                  <a:gd name="connsiteY13" fmla="*/ 57890 h 104955"/>
                  <a:gd name="connsiteX14" fmla="*/ 68697 w 104955"/>
                  <a:gd name="connsiteY14" fmla="*/ 49087 h 104955"/>
                  <a:gd name="connsiteX15" fmla="*/ 58543 w 104955"/>
                  <a:gd name="connsiteY15" fmla="*/ 43020 h 104955"/>
                  <a:gd name="connsiteX16" fmla="*/ 45174 w 104955"/>
                  <a:gd name="connsiteY16" fmla="*/ 40878 h 104955"/>
                  <a:gd name="connsiteX17" fmla="*/ 26059 w 104955"/>
                  <a:gd name="connsiteY17" fmla="*/ 40878 h 104955"/>
                  <a:gd name="connsiteX18" fmla="*/ 26059 w 104955"/>
                  <a:gd name="connsiteY18" fmla="*/ 13517 h 104955"/>
                  <a:gd name="connsiteX19" fmla="*/ 13517 w 104955"/>
                  <a:gd name="connsiteY19" fmla="*/ 13517 h 104955"/>
                  <a:gd name="connsiteX20" fmla="*/ 13517 w 104955"/>
                  <a:gd name="connsiteY20" fmla="*/ 96791 h 104955"/>
                  <a:gd name="connsiteX21" fmla="*/ 45174 w 104955"/>
                  <a:gd name="connsiteY21" fmla="*/ 96791 h 104955"/>
                  <a:gd name="connsiteX22" fmla="*/ 58543 w 104955"/>
                  <a:gd name="connsiteY22" fmla="*/ 94530 h 104955"/>
                  <a:gd name="connsiteX23" fmla="*/ 68697 w 104955"/>
                  <a:gd name="connsiteY23" fmla="*/ 88582 h 104955"/>
                  <a:gd name="connsiteX24" fmla="*/ 75152 w 104955"/>
                  <a:gd name="connsiteY24" fmla="*/ 79661 h 104955"/>
                  <a:gd name="connsiteX25" fmla="*/ 77421 w 104955"/>
                  <a:gd name="connsiteY25" fmla="*/ 68835 h 104955"/>
                  <a:gd name="connsiteX26" fmla="*/ 101312 w 104955"/>
                  <a:gd name="connsiteY26" fmla="*/ 96791 h 104955"/>
                  <a:gd name="connsiteX27" fmla="*/ 101312 w 104955"/>
                  <a:gd name="connsiteY27" fmla="*/ 13517 h 104955"/>
                  <a:gd name="connsiteX28" fmla="*/ 88770 w 104955"/>
                  <a:gd name="connsiteY28" fmla="*/ 13517 h 104955"/>
                  <a:gd name="connsiteX29" fmla="*/ 88770 w 104955"/>
                  <a:gd name="connsiteY29" fmla="*/ 96791 h 104955"/>
                  <a:gd name="connsiteX30" fmla="*/ 101312 w 104955"/>
                  <a:gd name="connsiteY30" fmla="*/ 96791 h 104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104955" h="104955">
                    <a:moveTo>
                      <a:pt x="45174" y="85490"/>
                    </a:moveTo>
                    <a:lnTo>
                      <a:pt x="26059" y="85490"/>
                    </a:lnTo>
                    <a:lnTo>
                      <a:pt x="26059" y="52180"/>
                    </a:lnTo>
                    <a:lnTo>
                      <a:pt x="45174" y="52180"/>
                    </a:lnTo>
                    <a:cubicBezTo>
                      <a:pt x="48034" y="52180"/>
                      <a:pt x="50671" y="52537"/>
                      <a:pt x="53059" y="53370"/>
                    </a:cubicBezTo>
                    <a:cubicBezTo>
                      <a:pt x="55446" y="54202"/>
                      <a:pt x="57467" y="55392"/>
                      <a:pt x="59264" y="56938"/>
                    </a:cubicBezTo>
                    <a:cubicBezTo>
                      <a:pt x="61061" y="58485"/>
                      <a:pt x="62374" y="60150"/>
                      <a:pt x="63449" y="62173"/>
                    </a:cubicBezTo>
                    <a:cubicBezTo>
                      <a:pt x="64407" y="64195"/>
                      <a:pt x="64879" y="66456"/>
                      <a:pt x="64879" y="68835"/>
                    </a:cubicBezTo>
                    <a:cubicBezTo>
                      <a:pt x="64879" y="71215"/>
                      <a:pt x="64407" y="73356"/>
                      <a:pt x="63449" y="75377"/>
                    </a:cubicBezTo>
                    <a:cubicBezTo>
                      <a:pt x="62374" y="77400"/>
                      <a:pt x="61061" y="79185"/>
                      <a:pt x="59264" y="80731"/>
                    </a:cubicBezTo>
                    <a:cubicBezTo>
                      <a:pt x="57467" y="82278"/>
                      <a:pt x="55446" y="83349"/>
                      <a:pt x="53059" y="84180"/>
                    </a:cubicBezTo>
                    <a:cubicBezTo>
                      <a:pt x="50671" y="85014"/>
                      <a:pt x="48034" y="85490"/>
                      <a:pt x="45174" y="85490"/>
                    </a:cubicBezTo>
                    <a:close/>
                    <a:moveTo>
                      <a:pt x="77421" y="68835"/>
                    </a:moveTo>
                    <a:cubicBezTo>
                      <a:pt x="77421" y="64909"/>
                      <a:pt x="76700" y="61340"/>
                      <a:pt x="75152" y="57890"/>
                    </a:cubicBezTo>
                    <a:cubicBezTo>
                      <a:pt x="73604" y="54559"/>
                      <a:pt x="71452" y="51585"/>
                      <a:pt x="68697" y="49087"/>
                    </a:cubicBezTo>
                    <a:cubicBezTo>
                      <a:pt x="65955" y="46589"/>
                      <a:pt x="62491" y="44566"/>
                      <a:pt x="58543" y="43020"/>
                    </a:cubicBezTo>
                    <a:cubicBezTo>
                      <a:pt x="54607" y="41592"/>
                      <a:pt x="50067" y="40878"/>
                      <a:pt x="45174" y="40878"/>
                    </a:cubicBezTo>
                    <a:lnTo>
                      <a:pt x="26059" y="40878"/>
                    </a:lnTo>
                    <a:lnTo>
                      <a:pt x="26059" y="13517"/>
                    </a:lnTo>
                    <a:lnTo>
                      <a:pt x="13517" y="13517"/>
                    </a:lnTo>
                    <a:lnTo>
                      <a:pt x="13517" y="96791"/>
                    </a:lnTo>
                    <a:lnTo>
                      <a:pt x="45174" y="96791"/>
                    </a:lnTo>
                    <a:cubicBezTo>
                      <a:pt x="50067" y="96791"/>
                      <a:pt x="54607" y="96077"/>
                      <a:pt x="58543" y="94530"/>
                    </a:cubicBezTo>
                    <a:cubicBezTo>
                      <a:pt x="62491" y="93103"/>
                      <a:pt x="65955" y="91081"/>
                      <a:pt x="68697" y="88582"/>
                    </a:cubicBezTo>
                    <a:cubicBezTo>
                      <a:pt x="71452" y="86084"/>
                      <a:pt x="73604" y="83110"/>
                      <a:pt x="75152" y="79661"/>
                    </a:cubicBezTo>
                    <a:cubicBezTo>
                      <a:pt x="76700" y="76330"/>
                      <a:pt x="77421" y="72760"/>
                      <a:pt x="77421" y="68835"/>
                    </a:cubicBezTo>
                    <a:close/>
                    <a:moveTo>
                      <a:pt x="101312" y="96791"/>
                    </a:moveTo>
                    <a:lnTo>
                      <a:pt x="101312" y="13517"/>
                    </a:lnTo>
                    <a:lnTo>
                      <a:pt x="88770" y="13517"/>
                    </a:lnTo>
                    <a:lnTo>
                      <a:pt x="88770" y="96791"/>
                    </a:lnTo>
                    <a:lnTo>
                      <a:pt x="101312" y="96791"/>
                    </a:lnTo>
                    <a:close/>
                  </a:path>
                </a:pathLst>
              </a:custGeom>
              <a:grpFill/>
              <a:ln w="130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136" name="Полилиния: фигура 135">
                <a:extLst>
                  <a:ext uri="{FF2B5EF4-FFF2-40B4-BE49-F238E27FC236}">
                    <a16:creationId xmlns:a16="http://schemas.microsoft.com/office/drawing/2014/main" id="{68343116-A7B7-4736-AC24-3938F1EECDDD}"/>
                  </a:ext>
                </a:extLst>
              </p:cNvPr>
              <p:cNvSpPr/>
              <p:nvPr/>
            </p:nvSpPr>
            <p:spPr>
              <a:xfrm>
                <a:off x="1649643" y="382343"/>
                <a:ext cx="91836" cy="118074"/>
              </a:xfrm>
              <a:custGeom>
                <a:avLst/>
                <a:gdLst>
                  <a:gd name="connsiteX0" fmla="*/ 13517 w 91835"/>
                  <a:gd name="connsiteY0" fmla="*/ 96791 h 118074"/>
                  <a:gd name="connsiteX1" fmla="*/ 75627 w 91835"/>
                  <a:gd name="connsiteY1" fmla="*/ 96791 h 118074"/>
                  <a:gd name="connsiteX2" fmla="*/ 75627 w 91835"/>
                  <a:gd name="connsiteY2" fmla="*/ 111067 h 118074"/>
                  <a:gd name="connsiteX3" fmla="*/ 88169 w 91835"/>
                  <a:gd name="connsiteY3" fmla="*/ 111067 h 118074"/>
                  <a:gd name="connsiteX4" fmla="*/ 88169 w 91835"/>
                  <a:gd name="connsiteY4" fmla="*/ 85490 h 118074"/>
                  <a:gd name="connsiteX5" fmla="*/ 78613 w 91835"/>
                  <a:gd name="connsiteY5" fmla="*/ 85490 h 118074"/>
                  <a:gd name="connsiteX6" fmla="*/ 78613 w 91835"/>
                  <a:gd name="connsiteY6" fmla="*/ 13517 h 118074"/>
                  <a:gd name="connsiteX7" fmla="*/ 66072 w 91835"/>
                  <a:gd name="connsiteY7" fmla="*/ 13517 h 118074"/>
                  <a:gd name="connsiteX8" fmla="*/ 66072 w 91835"/>
                  <a:gd name="connsiteY8" fmla="*/ 85490 h 118074"/>
                  <a:gd name="connsiteX9" fmla="*/ 26058 w 91835"/>
                  <a:gd name="connsiteY9" fmla="*/ 85490 h 118074"/>
                  <a:gd name="connsiteX10" fmla="*/ 26058 w 91835"/>
                  <a:gd name="connsiteY10" fmla="*/ 13517 h 118074"/>
                  <a:gd name="connsiteX11" fmla="*/ 13517 w 91835"/>
                  <a:gd name="connsiteY11" fmla="*/ 13517 h 118074"/>
                  <a:gd name="connsiteX12" fmla="*/ 13517 w 91835"/>
                  <a:gd name="connsiteY12" fmla="*/ 96791 h 1180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1835" h="118074">
                    <a:moveTo>
                      <a:pt x="13517" y="96791"/>
                    </a:moveTo>
                    <a:lnTo>
                      <a:pt x="75627" y="96791"/>
                    </a:lnTo>
                    <a:lnTo>
                      <a:pt x="75627" y="111067"/>
                    </a:lnTo>
                    <a:lnTo>
                      <a:pt x="88169" y="111067"/>
                    </a:lnTo>
                    <a:lnTo>
                      <a:pt x="88169" y="85490"/>
                    </a:lnTo>
                    <a:lnTo>
                      <a:pt x="78613" y="85490"/>
                    </a:lnTo>
                    <a:lnTo>
                      <a:pt x="78613" y="13517"/>
                    </a:lnTo>
                    <a:lnTo>
                      <a:pt x="66072" y="13517"/>
                    </a:lnTo>
                    <a:lnTo>
                      <a:pt x="66072" y="85490"/>
                    </a:lnTo>
                    <a:lnTo>
                      <a:pt x="26058" y="85490"/>
                    </a:lnTo>
                    <a:lnTo>
                      <a:pt x="26058" y="13517"/>
                    </a:lnTo>
                    <a:lnTo>
                      <a:pt x="13517" y="13517"/>
                    </a:lnTo>
                    <a:lnTo>
                      <a:pt x="13517" y="96791"/>
                    </a:lnTo>
                    <a:close/>
                  </a:path>
                </a:pathLst>
              </a:custGeom>
              <a:grpFill/>
              <a:ln w="130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137" name="Полилиния: фигура 136">
                <a:extLst>
                  <a:ext uri="{FF2B5EF4-FFF2-40B4-BE49-F238E27FC236}">
                    <a16:creationId xmlns:a16="http://schemas.microsoft.com/office/drawing/2014/main" id="{03F6274A-8876-42C8-96BF-DA8E6B06CE66}"/>
                  </a:ext>
                </a:extLst>
              </p:cNvPr>
              <p:cNvSpPr/>
              <p:nvPr/>
            </p:nvSpPr>
            <p:spPr>
              <a:xfrm>
                <a:off x="1753573" y="382343"/>
                <a:ext cx="91836" cy="104955"/>
              </a:xfrm>
              <a:custGeom>
                <a:avLst/>
                <a:gdLst>
                  <a:gd name="connsiteX0" fmla="*/ 67858 w 91835"/>
                  <a:gd name="connsiteY0" fmla="*/ 13517 h 104955"/>
                  <a:gd name="connsiteX1" fmla="*/ 27253 w 91835"/>
                  <a:gd name="connsiteY1" fmla="*/ 75973 h 104955"/>
                  <a:gd name="connsiteX2" fmla="*/ 26046 w 91835"/>
                  <a:gd name="connsiteY2" fmla="*/ 75973 h 104955"/>
                  <a:gd name="connsiteX3" fmla="*/ 26046 w 91835"/>
                  <a:gd name="connsiteY3" fmla="*/ 13517 h 104955"/>
                  <a:gd name="connsiteX4" fmla="*/ 13517 w 91835"/>
                  <a:gd name="connsiteY4" fmla="*/ 13517 h 104955"/>
                  <a:gd name="connsiteX5" fmla="*/ 13517 w 91835"/>
                  <a:gd name="connsiteY5" fmla="*/ 96791 h 104955"/>
                  <a:gd name="connsiteX6" fmla="*/ 27253 w 91835"/>
                  <a:gd name="connsiteY6" fmla="*/ 96791 h 104955"/>
                  <a:gd name="connsiteX7" fmla="*/ 67858 w 91835"/>
                  <a:gd name="connsiteY7" fmla="*/ 34336 h 104955"/>
                  <a:gd name="connsiteX8" fmla="*/ 69051 w 91835"/>
                  <a:gd name="connsiteY8" fmla="*/ 34336 h 104955"/>
                  <a:gd name="connsiteX9" fmla="*/ 69051 w 91835"/>
                  <a:gd name="connsiteY9" fmla="*/ 96791 h 104955"/>
                  <a:gd name="connsiteX10" fmla="*/ 81593 w 91835"/>
                  <a:gd name="connsiteY10" fmla="*/ 96791 h 104955"/>
                  <a:gd name="connsiteX11" fmla="*/ 81593 w 91835"/>
                  <a:gd name="connsiteY11" fmla="*/ 13517 h 104955"/>
                  <a:gd name="connsiteX12" fmla="*/ 67858 w 91835"/>
                  <a:gd name="connsiteY12" fmla="*/ 13517 h 104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1835" h="104955">
                    <a:moveTo>
                      <a:pt x="67858" y="13517"/>
                    </a:moveTo>
                    <a:lnTo>
                      <a:pt x="27253" y="75973"/>
                    </a:lnTo>
                    <a:lnTo>
                      <a:pt x="26046" y="75973"/>
                    </a:lnTo>
                    <a:lnTo>
                      <a:pt x="26046" y="13517"/>
                    </a:lnTo>
                    <a:lnTo>
                      <a:pt x="13517" y="13517"/>
                    </a:lnTo>
                    <a:lnTo>
                      <a:pt x="13517" y="96791"/>
                    </a:lnTo>
                    <a:lnTo>
                      <a:pt x="27253" y="96791"/>
                    </a:lnTo>
                    <a:lnTo>
                      <a:pt x="67858" y="34336"/>
                    </a:lnTo>
                    <a:lnTo>
                      <a:pt x="69051" y="34336"/>
                    </a:lnTo>
                    <a:lnTo>
                      <a:pt x="69051" y="96791"/>
                    </a:lnTo>
                    <a:lnTo>
                      <a:pt x="81593" y="96791"/>
                    </a:lnTo>
                    <a:lnTo>
                      <a:pt x="81593" y="13517"/>
                    </a:lnTo>
                    <a:lnTo>
                      <a:pt x="67858" y="13517"/>
                    </a:lnTo>
                    <a:close/>
                  </a:path>
                </a:pathLst>
              </a:custGeom>
              <a:grpFill/>
              <a:ln w="130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138" name="Полилиния: фигура 137">
                <a:extLst>
                  <a:ext uri="{FF2B5EF4-FFF2-40B4-BE49-F238E27FC236}">
                    <a16:creationId xmlns:a16="http://schemas.microsoft.com/office/drawing/2014/main" id="{4076E446-7D5D-4D45-B907-ABCA63BD799D}"/>
                  </a:ext>
                </a:extLst>
              </p:cNvPr>
              <p:cNvSpPr/>
              <p:nvPr/>
            </p:nvSpPr>
            <p:spPr>
              <a:xfrm>
                <a:off x="1853294" y="377585"/>
                <a:ext cx="118074" cy="118074"/>
              </a:xfrm>
              <a:custGeom>
                <a:avLst/>
                <a:gdLst>
                  <a:gd name="connsiteX0" fmla="*/ 57113 w 118074"/>
                  <a:gd name="connsiteY0" fmla="*/ 33146 h 118074"/>
                  <a:gd name="connsiteX1" fmla="*/ 57113 w 118074"/>
                  <a:gd name="connsiteY1" fmla="*/ 86680 h 118074"/>
                  <a:gd name="connsiteX2" fmla="*/ 43980 w 118074"/>
                  <a:gd name="connsiteY2" fmla="*/ 84300 h 118074"/>
                  <a:gd name="connsiteX3" fmla="*/ 34180 w 118074"/>
                  <a:gd name="connsiteY3" fmla="*/ 78708 h 118074"/>
                  <a:gd name="connsiteX4" fmla="*/ 28211 w 118074"/>
                  <a:gd name="connsiteY4" fmla="*/ 70262 h 118074"/>
                  <a:gd name="connsiteX5" fmla="*/ 26059 w 118074"/>
                  <a:gd name="connsiteY5" fmla="*/ 59912 h 118074"/>
                  <a:gd name="connsiteX6" fmla="*/ 28211 w 118074"/>
                  <a:gd name="connsiteY6" fmla="*/ 49562 h 118074"/>
                  <a:gd name="connsiteX7" fmla="*/ 34180 w 118074"/>
                  <a:gd name="connsiteY7" fmla="*/ 41236 h 118074"/>
                  <a:gd name="connsiteX8" fmla="*/ 43980 w 118074"/>
                  <a:gd name="connsiteY8" fmla="*/ 35526 h 118074"/>
                  <a:gd name="connsiteX9" fmla="*/ 57113 w 118074"/>
                  <a:gd name="connsiteY9" fmla="*/ 33146 h 118074"/>
                  <a:gd name="connsiteX10" fmla="*/ 69655 w 118074"/>
                  <a:gd name="connsiteY10" fmla="*/ 86680 h 118074"/>
                  <a:gd name="connsiteX11" fmla="*/ 69655 w 118074"/>
                  <a:gd name="connsiteY11" fmla="*/ 33146 h 118074"/>
                  <a:gd name="connsiteX12" fmla="*/ 82918 w 118074"/>
                  <a:gd name="connsiteY12" fmla="*/ 35526 h 118074"/>
                  <a:gd name="connsiteX13" fmla="*/ 92587 w 118074"/>
                  <a:gd name="connsiteY13" fmla="*/ 41236 h 118074"/>
                  <a:gd name="connsiteX14" fmla="*/ 98688 w 118074"/>
                  <a:gd name="connsiteY14" fmla="*/ 49562 h 118074"/>
                  <a:gd name="connsiteX15" fmla="*/ 100708 w 118074"/>
                  <a:gd name="connsiteY15" fmla="*/ 59912 h 118074"/>
                  <a:gd name="connsiteX16" fmla="*/ 98688 w 118074"/>
                  <a:gd name="connsiteY16" fmla="*/ 70262 h 118074"/>
                  <a:gd name="connsiteX17" fmla="*/ 92587 w 118074"/>
                  <a:gd name="connsiteY17" fmla="*/ 78708 h 118074"/>
                  <a:gd name="connsiteX18" fmla="*/ 82918 w 118074"/>
                  <a:gd name="connsiteY18" fmla="*/ 84300 h 118074"/>
                  <a:gd name="connsiteX19" fmla="*/ 69655 w 118074"/>
                  <a:gd name="connsiteY19" fmla="*/ 86680 h 118074"/>
                  <a:gd name="connsiteX20" fmla="*/ 69655 w 118074"/>
                  <a:gd name="connsiteY20" fmla="*/ 106309 h 118074"/>
                  <a:gd name="connsiteX21" fmla="*/ 69655 w 118074"/>
                  <a:gd name="connsiteY21" fmla="*/ 97981 h 118074"/>
                  <a:gd name="connsiteX22" fmla="*/ 87576 w 118074"/>
                  <a:gd name="connsiteY22" fmla="*/ 94530 h 118074"/>
                  <a:gd name="connsiteX23" fmla="*/ 101312 w 118074"/>
                  <a:gd name="connsiteY23" fmla="*/ 86204 h 118074"/>
                  <a:gd name="connsiteX24" fmla="*/ 110154 w 118074"/>
                  <a:gd name="connsiteY24" fmla="*/ 74307 h 118074"/>
                  <a:gd name="connsiteX25" fmla="*/ 113250 w 118074"/>
                  <a:gd name="connsiteY25" fmla="*/ 59912 h 118074"/>
                  <a:gd name="connsiteX26" fmla="*/ 110154 w 118074"/>
                  <a:gd name="connsiteY26" fmla="*/ 45518 h 118074"/>
                  <a:gd name="connsiteX27" fmla="*/ 101312 w 118074"/>
                  <a:gd name="connsiteY27" fmla="*/ 33503 h 118074"/>
                  <a:gd name="connsiteX28" fmla="*/ 87576 w 118074"/>
                  <a:gd name="connsiteY28" fmla="*/ 25176 h 118074"/>
                  <a:gd name="connsiteX29" fmla="*/ 69655 w 118074"/>
                  <a:gd name="connsiteY29" fmla="*/ 21845 h 118074"/>
                  <a:gd name="connsiteX30" fmla="*/ 69655 w 118074"/>
                  <a:gd name="connsiteY30" fmla="*/ 13517 h 118074"/>
                  <a:gd name="connsiteX31" fmla="*/ 57113 w 118074"/>
                  <a:gd name="connsiteY31" fmla="*/ 13517 h 118074"/>
                  <a:gd name="connsiteX32" fmla="*/ 57113 w 118074"/>
                  <a:gd name="connsiteY32" fmla="*/ 21845 h 118074"/>
                  <a:gd name="connsiteX33" fmla="*/ 39205 w 118074"/>
                  <a:gd name="connsiteY33" fmla="*/ 25176 h 118074"/>
                  <a:gd name="connsiteX34" fmla="*/ 25469 w 118074"/>
                  <a:gd name="connsiteY34" fmla="*/ 33503 h 118074"/>
                  <a:gd name="connsiteX35" fmla="*/ 16626 w 118074"/>
                  <a:gd name="connsiteY35" fmla="*/ 45518 h 118074"/>
                  <a:gd name="connsiteX36" fmla="*/ 13517 w 118074"/>
                  <a:gd name="connsiteY36" fmla="*/ 59912 h 118074"/>
                  <a:gd name="connsiteX37" fmla="*/ 16626 w 118074"/>
                  <a:gd name="connsiteY37" fmla="*/ 74307 h 118074"/>
                  <a:gd name="connsiteX38" fmla="*/ 25469 w 118074"/>
                  <a:gd name="connsiteY38" fmla="*/ 86204 h 118074"/>
                  <a:gd name="connsiteX39" fmla="*/ 39205 w 118074"/>
                  <a:gd name="connsiteY39" fmla="*/ 94530 h 118074"/>
                  <a:gd name="connsiteX40" fmla="*/ 57113 w 118074"/>
                  <a:gd name="connsiteY40" fmla="*/ 97981 h 118074"/>
                  <a:gd name="connsiteX41" fmla="*/ 57113 w 118074"/>
                  <a:gd name="connsiteY41" fmla="*/ 106309 h 118074"/>
                  <a:gd name="connsiteX42" fmla="*/ 69655 w 118074"/>
                  <a:gd name="connsiteY42" fmla="*/ 106309 h 1180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</a:cxnLst>
                <a:rect l="l" t="t" r="r" b="b"/>
                <a:pathLst>
                  <a:path w="118074" h="118074">
                    <a:moveTo>
                      <a:pt x="57113" y="33146"/>
                    </a:moveTo>
                    <a:lnTo>
                      <a:pt x="57113" y="86680"/>
                    </a:lnTo>
                    <a:cubicBezTo>
                      <a:pt x="52219" y="86560"/>
                      <a:pt x="47798" y="85727"/>
                      <a:pt x="43980" y="84300"/>
                    </a:cubicBezTo>
                    <a:cubicBezTo>
                      <a:pt x="40031" y="82992"/>
                      <a:pt x="36817" y="81088"/>
                      <a:pt x="34180" y="78708"/>
                    </a:cubicBezTo>
                    <a:cubicBezTo>
                      <a:pt x="31556" y="76330"/>
                      <a:pt x="29523" y="73475"/>
                      <a:pt x="28211" y="70262"/>
                    </a:cubicBezTo>
                    <a:cubicBezTo>
                      <a:pt x="26781" y="67051"/>
                      <a:pt x="26059" y="63600"/>
                      <a:pt x="26059" y="59912"/>
                    </a:cubicBezTo>
                    <a:cubicBezTo>
                      <a:pt x="26059" y="56224"/>
                      <a:pt x="26781" y="52775"/>
                      <a:pt x="28211" y="49562"/>
                    </a:cubicBezTo>
                    <a:cubicBezTo>
                      <a:pt x="29523" y="46351"/>
                      <a:pt x="31556" y="43615"/>
                      <a:pt x="34180" y="41236"/>
                    </a:cubicBezTo>
                    <a:cubicBezTo>
                      <a:pt x="36817" y="38856"/>
                      <a:pt x="40031" y="36953"/>
                      <a:pt x="43980" y="35526"/>
                    </a:cubicBezTo>
                    <a:cubicBezTo>
                      <a:pt x="47798" y="34097"/>
                      <a:pt x="52219" y="33266"/>
                      <a:pt x="57113" y="33146"/>
                    </a:cubicBezTo>
                    <a:close/>
                    <a:moveTo>
                      <a:pt x="69655" y="86680"/>
                    </a:moveTo>
                    <a:lnTo>
                      <a:pt x="69655" y="33146"/>
                    </a:lnTo>
                    <a:cubicBezTo>
                      <a:pt x="74561" y="33266"/>
                      <a:pt x="78970" y="34097"/>
                      <a:pt x="82918" y="35526"/>
                    </a:cubicBezTo>
                    <a:cubicBezTo>
                      <a:pt x="86736" y="36953"/>
                      <a:pt x="89964" y="38856"/>
                      <a:pt x="92587" y="41236"/>
                    </a:cubicBezTo>
                    <a:cubicBezTo>
                      <a:pt x="95224" y="43615"/>
                      <a:pt x="97245" y="46351"/>
                      <a:pt x="98688" y="49562"/>
                    </a:cubicBezTo>
                    <a:cubicBezTo>
                      <a:pt x="100000" y="52775"/>
                      <a:pt x="100708" y="56224"/>
                      <a:pt x="100708" y="59912"/>
                    </a:cubicBezTo>
                    <a:cubicBezTo>
                      <a:pt x="100708" y="63600"/>
                      <a:pt x="100000" y="67051"/>
                      <a:pt x="98688" y="70262"/>
                    </a:cubicBezTo>
                    <a:cubicBezTo>
                      <a:pt x="97245" y="73475"/>
                      <a:pt x="95224" y="76330"/>
                      <a:pt x="92587" y="78708"/>
                    </a:cubicBezTo>
                    <a:cubicBezTo>
                      <a:pt x="89964" y="81088"/>
                      <a:pt x="86736" y="82992"/>
                      <a:pt x="82918" y="84300"/>
                    </a:cubicBezTo>
                    <a:cubicBezTo>
                      <a:pt x="78970" y="85727"/>
                      <a:pt x="74561" y="86560"/>
                      <a:pt x="69655" y="86680"/>
                    </a:cubicBezTo>
                    <a:close/>
                    <a:moveTo>
                      <a:pt x="69655" y="106309"/>
                    </a:moveTo>
                    <a:lnTo>
                      <a:pt x="69655" y="97981"/>
                    </a:lnTo>
                    <a:cubicBezTo>
                      <a:pt x="76228" y="97861"/>
                      <a:pt x="82197" y="96673"/>
                      <a:pt x="87576" y="94530"/>
                    </a:cubicBezTo>
                    <a:cubicBezTo>
                      <a:pt x="92955" y="92509"/>
                      <a:pt x="97494" y="89654"/>
                      <a:pt x="101312" y="86204"/>
                    </a:cubicBezTo>
                    <a:cubicBezTo>
                      <a:pt x="105130" y="82753"/>
                      <a:pt x="108121" y="78828"/>
                      <a:pt x="110154" y="74307"/>
                    </a:cubicBezTo>
                    <a:cubicBezTo>
                      <a:pt x="112175" y="69787"/>
                      <a:pt x="113250" y="65028"/>
                      <a:pt x="113250" y="59912"/>
                    </a:cubicBezTo>
                    <a:cubicBezTo>
                      <a:pt x="113250" y="54797"/>
                      <a:pt x="112175" y="50039"/>
                      <a:pt x="110154" y="45518"/>
                    </a:cubicBezTo>
                    <a:cubicBezTo>
                      <a:pt x="108121" y="40998"/>
                      <a:pt x="105130" y="36953"/>
                      <a:pt x="101312" y="33503"/>
                    </a:cubicBezTo>
                    <a:cubicBezTo>
                      <a:pt x="97494" y="30053"/>
                      <a:pt x="92955" y="27317"/>
                      <a:pt x="87576" y="25176"/>
                    </a:cubicBezTo>
                    <a:cubicBezTo>
                      <a:pt x="82197" y="23153"/>
                      <a:pt x="76228" y="21963"/>
                      <a:pt x="69655" y="21845"/>
                    </a:cubicBezTo>
                    <a:lnTo>
                      <a:pt x="69655" y="13517"/>
                    </a:lnTo>
                    <a:lnTo>
                      <a:pt x="57113" y="13517"/>
                    </a:lnTo>
                    <a:lnTo>
                      <a:pt x="57113" y="21845"/>
                    </a:lnTo>
                    <a:cubicBezTo>
                      <a:pt x="50553" y="21963"/>
                      <a:pt x="44570" y="23153"/>
                      <a:pt x="39205" y="25176"/>
                    </a:cubicBezTo>
                    <a:cubicBezTo>
                      <a:pt x="33826" y="27317"/>
                      <a:pt x="29286" y="30053"/>
                      <a:pt x="25469" y="33503"/>
                    </a:cubicBezTo>
                    <a:cubicBezTo>
                      <a:pt x="21638" y="36953"/>
                      <a:pt x="18660" y="40998"/>
                      <a:pt x="16626" y="45518"/>
                    </a:cubicBezTo>
                    <a:cubicBezTo>
                      <a:pt x="14593" y="50039"/>
                      <a:pt x="13517" y="54797"/>
                      <a:pt x="13517" y="59912"/>
                    </a:cubicBezTo>
                    <a:cubicBezTo>
                      <a:pt x="13517" y="65028"/>
                      <a:pt x="14593" y="69787"/>
                      <a:pt x="16626" y="74307"/>
                    </a:cubicBezTo>
                    <a:cubicBezTo>
                      <a:pt x="18660" y="78828"/>
                      <a:pt x="21638" y="82753"/>
                      <a:pt x="25469" y="86204"/>
                    </a:cubicBezTo>
                    <a:cubicBezTo>
                      <a:pt x="29286" y="89654"/>
                      <a:pt x="33826" y="92509"/>
                      <a:pt x="39205" y="94530"/>
                    </a:cubicBezTo>
                    <a:cubicBezTo>
                      <a:pt x="44570" y="96673"/>
                      <a:pt x="50553" y="97861"/>
                      <a:pt x="57113" y="97981"/>
                    </a:cubicBezTo>
                    <a:lnTo>
                      <a:pt x="57113" y="106309"/>
                    </a:lnTo>
                    <a:lnTo>
                      <a:pt x="69655" y="106309"/>
                    </a:lnTo>
                    <a:close/>
                  </a:path>
                </a:pathLst>
              </a:custGeom>
              <a:grpFill/>
              <a:ln w="130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139" name="Полилиния: фигура 138">
                <a:extLst>
                  <a:ext uri="{FF2B5EF4-FFF2-40B4-BE49-F238E27FC236}">
                    <a16:creationId xmlns:a16="http://schemas.microsoft.com/office/drawing/2014/main" id="{482DD115-3C65-4116-A48B-D2BCA8A4BEC0}"/>
                  </a:ext>
                </a:extLst>
              </p:cNvPr>
              <p:cNvSpPr/>
              <p:nvPr/>
            </p:nvSpPr>
            <p:spPr>
              <a:xfrm>
                <a:off x="1984632" y="382343"/>
                <a:ext cx="91836" cy="104955"/>
              </a:xfrm>
              <a:custGeom>
                <a:avLst/>
                <a:gdLst>
                  <a:gd name="connsiteX0" fmla="*/ 83391 w 91835"/>
                  <a:gd name="connsiteY0" fmla="*/ 43853 h 104955"/>
                  <a:gd name="connsiteX1" fmla="*/ 81003 w 91835"/>
                  <a:gd name="connsiteY1" fmla="*/ 32076 h 104955"/>
                  <a:gd name="connsiteX2" fmla="*/ 74076 w 91835"/>
                  <a:gd name="connsiteY2" fmla="*/ 22439 h 104955"/>
                  <a:gd name="connsiteX3" fmla="*/ 63554 w 91835"/>
                  <a:gd name="connsiteY3" fmla="*/ 15897 h 104955"/>
                  <a:gd name="connsiteX4" fmla="*/ 49949 w 91835"/>
                  <a:gd name="connsiteY4" fmla="*/ 13517 h 104955"/>
                  <a:gd name="connsiteX5" fmla="*/ 13517 w 91835"/>
                  <a:gd name="connsiteY5" fmla="*/ 13517 h 104955"/>
                  <a:gd name="connsiteX6" fmla="*/ 13517 w 91835"/>
                  <a:gd name="connsiteY6" fmla="*/ 96791 h 104955"/>
                  <a:gd name="connsiteX7" fmla="*/ 26059 w 91835"/>
                  <a:gd name="connsiteY7" fmla="*/ 96791 h 104955"/>
                  <a:gd name="connsiteX8" fmla="*/ 26059 w 91835"/>
                  <a:gd name="connsiteY8" fmla="*/ 74189 h 104955"/>
                  <a:gd name="connsiteX9" fmla="*/ 49949 w 91835"/>
                  <a:gd name="connsiteY9" fmla="*/ 74189 h 104955"/>
                  <a:gd name="connsiteX10" fmla="*/ 63554 w 91835"/>
                  <a:gd name="connsiteY10" fmla="*/ 71809 h 104955"/>
                  <a:gd name="connsiteX11" fmla="*/ 74076 w 91835"/>
                  <a:gd name="connsiteY11" fmla="*/ 65266 h 104955"/>
                  <a:gd name="connsiteX12" fmla="*/ 81003 w 91835"/>
                  <a:gd name="connsiteY12" fmla="*/ 55630 h 104955"/>
                  <a:gd name="connsiteX13" fmla="*/ 83391 w 91835"/>
                  <a:gd name="connsiteY13" fmla="*/ 43853 h 104955"/>
                  <a:gd name="connsiteX14" fmla="*/ 70849 w 91835"/>
                  <a:gd name="connsiteY14" fmla="*/ 43853 h 104955"/>
                  <a:gd name="connsiteX15" fmla="*/ 65352 w 91835"/>
                  <a:gd name="connsiteY15" fmla="*/ 57653 h 104955"/>
                  <a:gd name="connsiteX16" fmla="*/ 49949 w 91835"/>
                  <a:gd name="connsiteY16" fmla="*/ 62887 h 104955"/>
                  <a:gd name="connsiteX17" fmla="*/ 26059 w 91835"/>
                  <a:gd name="connsiteY17" fmla="*/ 62887 h 104955"/>
                  <a:gd name="connsiteX18" fmla="*/ 26059 w 91835"/>
                  <a:gd name="connsiteY18" fmla="*/ 24819 h 104955"/>
                  <a:gd name="connsiteX19" fmla="*/ 49949 w 91835"/>
                  <a:gd name="connsiteY19" fmla="*/ 24819 h 104955"/>
                  <a:gd name="connsiteX20" fmla="*/ 65352 w 91835"/>
                  <a:gd name="connsiteY20" fmla="*/ 30053 h 104955"/>
                  <a:gd name="connsiteX21" fmla="*/ 70849 w 91835"/>
                  <a:gd name="connsiteY21" fmla="*/ 43853 h 104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91835" h="104955">
                    <a:moveTo>
                      <a:pt x="83391" y="43853"/>
                    </a:moveTo>
                    <a:cubicBezTo>
                      <a:pt x="83391" y="39689"/>
                      <a:pt x="82551" y="35763"/>
                      <a:pt x="81003" y="32076"/>
                    </a:cubicBezTo>
                    <a:cubicBezTo>
                      <a:pt x="79324" y="28388"/>
                      <a:pt x="77054" y="25176"/>
                      <a:pt x="74076" y="22439"/>
                    </a:cubicBezTo>
                    <a:cubicBezTo>
                      <a:pt x="71085" y="19704"/>
                      <a:pt x="67621" y="17444"/>
                      <a:pt x="63554" y="15897"/>
                    </a:cubicBezTo>
                    <a:cubicBezTo>
                      <a:pt x="59382" y="14350"/>
                      <a:pt x="54843" y="13517"/>
                      <a:pt x="49949" y="13517"/>
                    </a:cubicBezTo>
                    <a:lnTo>
                      <a:pt x="13517" y="13517"/>
                    </a:lnTo>
                    <a:lnTo>
                      <a:pt x="13517" y="96791"/>
                    </a:lnTo>
                    <a:lnTo>
                      <a:pt x="26059" y="96791"/>
                    </a:lnTo>
                    <a:lnTo>
                      <a:pt x="26059" y="74189"/>
                    </a:lnTo>
                    <a:lnTo>
                      <a:pt x="49949" y="74189"/>
                    </a:lnTo>
                    <a:cubicBezTo>
                      <a:pt x="54843" y="74189"/>
                      <a:pt x="59382" y="73356"/>
                      <a:pt x="63554" y="71809"/>
                    </a:cubicBezTo>
                    <a:cubicBezTo>
                      <a:pt x="67621" y="70262"/>
                      <a:pt x="71085" y="68003"/>
                      <a:pt x="74076" y="65266"/>
                    </a:cubicBezTo>
                    <a:cubicBezTo>
                      <a:pt x="77054" y="62530"/>
                      <a:pt x="79324" y="59318"/>
                      <a:pt x="81003" y="55630"/>
                    </a:cubicBezTo>
                    <a:cubicBezTo>
                      <a:pt x="82551" y="51942"/>
                      <a:pt x="83391" y="48017"/>
                      <a:pt x="83391" y="43853"/>
                    </a:cubicBezTo>
                    <a:close/>
                    <a:moveTo>
                      <a:pt x="70849" y="43853"/>
                    </a:moveTo>
                    <a:cubicBezTo>
                      <a:pt x="70849" y="49564"/>
                      <a:pt x="69051" y="54203"/>
                      <a:pt x="65352" y="57653"/>
                    </a:cubicBezTo>
                    <a:cubicBezTo>
                      <a:pt x="61652" y="61102"/>
                      <a:pt x="56509" y="62887"/>
                      <a:pt x="49949" y="62887"/>
                    </a:cubicBezTo>
                    <a:lnTo>
                      <a:pt x="26059" y="62887"/>
                    </a:lnTo>
                    <a:lnTo>
                      <a:pt x="26059" y="24819"/>
                    </a:lnTo>
                    <a:lnTo>
                      <a:pt x="49949" y="24819"/>
                    </a:lnTo>
                    <a:cubicBezTo>
                      <a:pt x="56509" y="24819"/>
                      <a:pt x="61652" y="26604"/>
                      <a:pt x="65352" y="30053"/>
                    </a:cubicBezTo>
                    <a:cubicBezTo>
                      <a:pt x="69051" y="33503"/>
                      <a:pt x="70849" y="38143"/>
                      <a:pt x="70849" y="43853"/>
                    </a:cubicBezTo>
                    <a:close/>
                  </a:path>
                </a:pathLst>
              </a:custGeom>
              <a:grpFill/>
              <a:ln w="130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140" name="Полилиния: фигура 139">
                <a:extLst>
                  <a:ext uri="{FF2B5EF4-FFF2-40B4-BE49-F238E27FC236}">
                    <a16:creationId xmlns:a16="http://schemas.microsoft.com/office/drawing/2014/main" id="{3AB36820-734A-435C-8EBB-B2AB3BB4835E}"/>
                  </a:ext>
                </a:extLst>
              </p:cNvPr>
              <p:cNvSpPr/>
              <p:nvPr/>
            </p:nvSpPr>
            <p:spPr>
              <a:xfrm>
                <a:off x="2083211" y="378775"/>
                <a:ext cx="104955" cy="104955"/>
              </a:xfrm>
              <a:custGeom>
                <a:avLst/>
                <a:gdLst>
                  <a:gd name="connsiteX0" fmla="*/ 103096 w 104955"/>
                  <a:gd name="connsiteY0" fmla="*/ 58722 h 104955"/>
                  <a:gd name="connsiteX1" fmla="*/ 99515 w 104955"/>
                  <a:gd name="connsiteY1" fmla="*/ 41116 h 104955"/>
                  <a:gd name="connsiteX2" fmla="*/ 89832 w 104955"/>
                  <a:gd name="connsiteY2" fmla="*/ 26722 h 104955"/>
                  <a:gd name="connsiteX3" fmla="*/ 75624 w 104955"/>
                  <a:gd name="connsiteY3" fmla="*/ 17085 h 104955"/>
                  <a:gd name="connsiteX4" fmla="*/ 58307 w 104955"/>
                  <a:gd name="connsiteY4" fmla="*/ 13517 h 104955"/>
                  <a:gd name="connsiteX5" fmla="*/ 40989 w 104955"/>
                  <a:gd name="connsiteY5" fmla="*/ 17085 h 104955"/>
                  <a:gd name="connsiteX6" fmla="*/ 26768 w 104955"/>
                  <a:gd name="connsiteY6" fmla="*/ 26722 h 104955"/>
                  <a:gd name="connsiteX7" fmla="*/ 17099 w 104955"/>
                  <a:gd name="connsiteY7" fmla="*/ 41116 h 104955"/>
                  <a:gd name="connsiteX8" fmla="*/ 13517 w 104955"/>
                  <a:gd name="connsiteY8" fmla="*/ 58722 h 104955"/>
                  <a:gd name="connsiteX9" fmla="*/ 17099 w 104955"/>
                  <a:gd name="connsiteY9" fmla="*/ 76330 h 104955"/>
                  <a:gd name="connsiteX10" fmla="*/ 26768 w 104955"/>
                  <a:gd name="connsiteY10" fmla="*/ 90605 h 104955"/>
                  <a:gd name="connsiteX11" fmla="*/ 40989 w 104955"/>
                  <a:gd name="connsiteY11" fmla="*/ 100359 h 104955"/>
                  <a:gd name="connsiteX12" fmla="*/ 58307 w 104955"/>
                  <a:gd name="connsiteY12" fmla="*/ 103929 h 104955"/>
                  <a:gd name="connsiteX13" fmla="*/ 75624 w 104955"/>
                  <a:gd name="connsiteY13" fmla="*/ 100359 h 104955"/>
                  <a:gd name="connsiteX14" fmla="*/ 89832 w 104955"/>
                  <a:gd name="connsiteY14" fmla="*/ 90605 h 104955"/>
                  <a:gd name="connsiteX15" fmla="*/ 99515 w 104955"/>
                  <a:gd name="connsiteY15" fmla="*/ 76330 h 104955"/>
                  <a:gd name="connsiteX16" fmla="*/ 103096 w 104955"/>
                  <a:gd name="connsiteY16" fmla="*/ 58722 h 104955"/>
                  <a:gd name="connsiteX17" fmla="*/ 26059 w 104955"/>
                  <a:gd name="connsiteY17" fmla="*/ 58722 h 104955"/>
                  <a:gd name="connsiteX18" fmla="*/ 28683 w 104955"/>
                  <a:gd name="connsiteY18" fmla="*/ 45400 h 104955"/>
                  <a:gd name="connsiteX19" fmla="*/ 35728 w 104955"/>
                  <a:gd name="connsiteY19" fmla="*/ 34574 h 104955"/>
                  <a:gd name="connsiteX20" fmla="*/ 46001 w 104955"/>
                  <a:gd name="connsiteY20" fmla="*/ 27435 h 104955"/>
                  <a:gd name="connsiteX21" fmla="*/ 58307 w 104955"/>
                  <a:gd name="connsiteY21" fmla="*/ 24818 h 104955"/>
                  <a:gd name="connsiteX22" fmla="*/ 70599 w 104955"/>
                  <a:gd name="connsiteY22" fmla="*/ 27435 h 104955"/>
                  <a:gd name="connsiteX23" fmla="*/ 80872 w 104955"/>
                  <a:gd name="connsiteY23" fmla="*/ 34574 h 104955"/>
                  <a:gd name="connsiteX24" fmla="*/ 87930 w 104955"/>
                  <a:gd name="connsiteY24" fmla="*/ 45400 h 104955"/>
                  <a:gd name="connsiteX25" fmla="*/ 90554 w 104955"/>
                  <a:gd name="connsiteY25" fmla="*/ 58722 h 104955"/>
                  <a:gd name="connsiteX26" fmla="*/ 87930 w 104955"/>
                  <a:gd name="connsiteY26" fmla="*/ 72046 h 104955"/>
                  <a:gd name="connsiteX27" fmla="*/ 80872 w 104955"/>
                  <a:gd name="connsiteY27" fmla="*/ 82753 h 104955"/>
                  <a:gd name="connsiteX28" fmla="*/ 70599 w 104955"/>
                  <a:gd name="connsiteY28" fmla="*/ 90010 h 104955"/>
                  <a:gd name="connsiteX29" fmla="*/ 58307 w 104955"/>
                  <a:gd name="connsiteY29" fmla="*/ 92627 h 104955"/>
                  <a:gd name="connsiteX30" fmla="*/ 46001 w 104955"/>
                  <a:gd name="connsiteY30" fmla="*/ 90010 h 104955"/>
                  <a:gd name="connsiteX31" fmla="*/ 35728 w 104955"/>
                  <a:gd name="connsiteY31" fmla="*/ 82753 h 104955"/>
                  <a:gd name="connsiteX32" fmla="*/ 28683 w 104955"/>
                  <a:gd name="connsiteY32" fmla="*/ 72046 h 104955"/>
                  <a:gd name="connsiteX33" fmla="*/ 26059 w 104955"/>
                  <a:gd name="connsiteY33" fmla="*/ 58722 h 104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104955" h="104955">
                    <a:moveTo>
                      <a:pt x="103096" y="58722"/>
                    </a:moveTo>
                    <a:cubicBezTo>
                      <a:pt x="103096" y="52417"/>
                      <a:pt x="101902" y="46588"/>
                      <a:pt x="99515" y="41116"/>
                    </a:cubicBezTo>
                    <a:cubicBezTo>
                      <a:pt x="97127" y="35644"/>
                      <a:pt x="93899" y="30886"/>
                      <a:pt x="89832" y="26722"/>
                    </a:cubicBezTo>
                    <a:cubicBezTo>
                      <a:pt x="85778" y="22677"/>
                      <a:pt x="81003" y="19465"/>
                      <a:pt x="75624" y="17085"/>
                    </a:cubicBezTo>
                    <a:cubicBezTo>
                      <a:pt x="70245" y="14707"/>
                      <a:pt x="64394" y="13517"/>
                      <a:pt x="58307" y="13517"/>
                    </a:cubicBezTo>
                    <a:cubicBezTo>
                      <a:pt x="52206" y="13517"/>
                      <a:pt x="46355" y="14707"/>
                      <a:pt x="40989" y="17085"/>
                    </a:cubicBezTo>
                    <a:cubicBezTo>
                      <a:pt x="35610" y="19465"/>
                      <a:pt x="30835" y="22677"/>
                      <a:pt x="26768" y="26722"/>
                    </a:cubicBezTo>
                    <a:cubicBezTo>
                      <a:pt x="22714" y="30886"/>
                      <a:pt x="19486" y="35644"/>
                      <a:pt x="17099" y="41116"/>
                    </a:cubicBezTo>
                    <a:cubicBezTo>
                      <a:pt x="14711" y="46588"/>
                      <a:pt x="13517" y="52417"/>
                      <a:pt x="13517" y="58722"/>
                    </a:cubicBezTo>
                    <a:cubicBezTo>
                      <a:pt x="13517" y="65028"/>
                      <a:pt x="14711" y="70857"/>
                      <a:pt x="17099" y="76330"/>
                    </a:cubicBezTo>
                    <a:cubicBezTo>
                      <a:pt x="19486" y="81802"/>
                      <a:pt x="22714" y="86560"/>
                      <a:pt x="26768" y="90605"/>
                    </a:cubicBezTo>
                    <a:cubicBezTo>
                      <a:pt x="30835" y="94769"/>
                      <a:pt x="35610" y="97981"/>
                      <a:pt x="40989" y="100359"/>
                    </a:cubicBezTo>
                    <a:cubicBezTo>
                      <a:pt x="46355" y="102739"/>
                      <a:pt x="52206" y="103929"/>
                      <a:pt x="58307" y="103929"/>
                    </a:cubicBezTo>
                    <a:cubicBezTo>
                      <a:pt x="64394" y="103929"/>
                      <a:pt x="70245" y="102739"/>
                      <a:pt x="75624" y="100359"/>
                    </a:cubicBezTo>
                    <a:cubicBezTo>
                      <a:pt x="81003" y="97981"/>
                      <a:pt x="85778" y="94769"/>
                      <a:pt x="89832" y="90605"/>
                    </a:cubicBezTo>
                    <a:cubicBezTo>
                      <a:pt x="93899" y="86560"/>
                      <a:pt x="97127" y="81802"/>
                      <a:pt x="99515" y="76330"/>
                    </a:cubicBezTo>
                    <a:cubicBezTo>
                      <a:pt x="101902" y="70857"/>
                      <a:pt x="103096" y="65028"/>
                      <a:pt x="103096" y="58722"/>
                    </a:cubicBezTo>
                    <a:close/>
                    <a:moveTo>
                      <a:pt x="26059" y="58722"/>
                    </a:moveTo>
                    <a:cubicBezTo>
                      <a:pt x="26059" y="53964"/>
                      <a:pt x="26886" y="49562"/>
                      <a:pt x="28683" y="45400"/>
                    </a:cubicBezTo>
                    <a:cubicBezTo>
                      <a:pt x="30467" y="41236"/>
                      <a:pt x="32737" y="37666"/>
                      <a:pt x="35728" y="34574"/>
                    </a:cubicBezTo>
                    <a:cubicBezTo>
                      <a:pt x="38719" y="31599"/>
                      <a:pt x="42065" y="29220"/>
                      <a:pt x="46001" y="27435"/>
                    </a:cubicBezTo>
                    <a:cubicBezTo>
                      <a:pt x="49936" y="25651"/>
                      <a:pt x="54003" y="24818"/>
                      <a:pt x="58307" y="24818"/>
                    </a:cubicBezTo>
                    <a:cubicBezTo>
                      <a:pt x="62610" y="24818"/>
                      <a:pt x="66664" y="25651"/>
                      <a:pt x="70599" y="27435"/>
                    </a:cubicBezTo>
                    <a:cubicBezTo>
                      <a:pt x="74548" y="29220"/>
                      <a:pt x="77894" y="31599"/>
                      <a:pt x="80872" y="34574"/>
                    </a:cubicBezTo>
                    <a:cubicBezTo>
                      <a:pt x="83863" y="37666"/>
                      <a:pt x="86133" y="41236"/>
                      <a:pt x="87930" y="45400"/>
                    </a:cubicBezTo>
                    <a:cubicBezTo>
                      <a:pt x="89714" y="49562"/>
                      <a:pt x="90554" y="53964"/>
                      <a:pt x="90554" y="58722"/>
                    </a:cubicBezTo>
                    <a:cubicBezTo>
                      <a:pt x="90554" y="63481"/>
                      <a:pt x="89714" y="67884"/>
                      <a:pt x="87930" y="72046"/>
                    </a:cubicBezTo>
                    <a:cubicBezTo>
                      <a:pt x="86133" y="76211"/>
                      <a:pt x="83863" y="79779"/>
                      <a:pt x="80872" y="82753"/>
                    </a:cubicBezTo>
                    <a:cubicBezTo>
                      <a:pt x="77894" y="85847"/>
                      <a:pt x="74548" y="88225"/>
                      <a:pt x="70599" y="90010"/>
                    </a:cubicBezTo>
                    <a:cubicBezTo>
                      <a:pt x="66664" y="91795"/>
                      <a:pt x="62610" y="92627"/>
                      <a:pt x="58307" y="92627"/>
                    </a:cubicBezTo>
                    <a:cubicBezTo>
                      <a:pt x="54003" y="92627"/>
                      <a:pt x="49936" y="91795"/>
                      <a:pt x="46001" y="90010"/>
                    </a:cubicBezTo>
                    <a:cubicBezTo>
                      <a:pt x="42065" y="88225"/>
                      <a:pt x="38719" y="85847"/>
                      <a:pt x="35728" y="82753"/>
                    </a:cubicBezTo>
                    <a:cubicBezTo>
                      <a:pt x="32737" y="79779"/>
                      <a:pt x="30467" y="76211"/>
                      <a:pt x="28683" y="72046"/>
                    </a:cubicBezTo>
                    <a:cubicBezTo>
                      <a:pt x="26886" y="67884"/>
                      <a:pt x="26059" y="63481"/>
                      <a:pt x="26059" y="58722"/>
                    </a:cubicBezTo>
                    <a:close/>
                  </a:path>
                </a:pathLst>
              </a:custGeom>
              <a:grpFill/>
              <a:ln w="130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141" name="Полилиния: фигура 140">
                <a:extLst>
                  <a:ext uri="{FF2B5EF4-FFF2-40B4-BE49-F238E27FC236}">
                    <a16:creationId xmlns:a16="http://schemas.microsoft.com/office/drawing/2014/main" id="{9B4FCC2C-1372-41A2-B9E2-B163316FFBB4}"/>
                  </a:ext>
                </a:extLst>
              </p:cNvPr>
              <p:cNvSpPr/>
              <p:nvPr/>
            </p:nvSpPr>
            <p:spPr>
              <a:xfrm>
                <a:off x="2205077" y="382343"/>
                <a:ext cx="91836" cy="104955"/>
              </a:xfrm>
              <a:custGeom>
                <a:avLst/>
                <a:gdLst>
                  <a:gd name="connsiteX0" fmla="*/ 26059 w 91835"/>
                  <a:gd name="connsiteY0" fmla="*/ 24819 h 104955"/>
                  <a:gd name="connsiteX1" fmla="*/ 49346 w 91835"/>
                  <a:gd name="connsiteY1" fmla="*/ 24819 h 104955"/>
                  <a:gd name="connsiteX2" fmla="*/ 59146 w 91835"/>
                  <a:gd name="connsiteY2" fmla="*/ 27912 h 104955"/>
                  <a:gd name="connsiteX3" fmla="*/ 62492 w 91835"/>
                  <a:gd name="connsiteY3" fmla="*/ 35526 h 104955"/>
                  <a:gd name="connsiteX4" fmla="*/ 59146 w 91835"/>
                  <a:gd name="connsiteY4" fmla="*/ 43615 h 104955"/>
                  <a:gd name="connsiteX5" fmla="*/ 49346 w 91835"/>
                  <a:gd name="connsiteY5" fmla="*/ 46827 h 104955"/>
                  <a:gd name="connsiteX6" fmla="*/ 26059 w 91835"/>
                  <a:gd name="connsiteY6" fmla="*/ 46827 h 104955"/>
                  <a:gd name="connsiteX7" fmla="*/ 26059 w 91835"/>
                  <a:gd name="connsiteY7" fmla="*/ 24819 h 104955"/>
                  <a:gd name="connsiteX8" fmla="*/ 55315 w 91835"/>
                  <a:gd name="connsiteY8" fmla="*/ 85490 h 104955"/>
                  <a:gd name="connsiteX9" fmla="*/ 26059 w 91835"/>
                  <a:gd name="connsiteY9" fmla="*/ 85490 h 104955"/>
                  <a:gd name="connsiteX10" fmla="*/ 26059 w 91835"/>
                  <a:gd name="connsiteY10" fmla="*/ 58128 h 104955"/>
                  <a:gd name="connsiteX11" fmla="*/ 55315 w 91835"/>
                  <a:gd name="connsiteY11" fmla="*/ 58128 h 104955"/>
                  <a:gd name="connsiteX12" fmla="*/ 67739 w 91835"/>
                  <a:gd name="connsiteY12" fmla="*/ 62055 h 104955"/>
                  <a:gd name="connsiteX13" fmla="*/ 72042 w 91835"/>
                  <a:gd name="connsiteY13" fmla="*/ 71809 h 104955"/>
                  <a:gd name="connsiteX14" fmla="*/ 67739 w 91835"/>
                  <a:gd name="connsiteY14" fmla="*/ 81565 h 104955"/>
                  <a:gd name="connsiteX15" fmla="*/ 55315 w 91835"/>
                  <a:gd name="connsiteY15" fmla="*/ 85490 h 104955"/>
                  <a:gd name="connsiteX16" fmla="*/ 49346 w 91835"/>
                  <a:gd name="connsiteY16" fmla="*/ 13517 h 104955"/>
                  <a:gd name="connsiteX17" fmla="*/ 13517 w 91835"/>
                  <a:gd name="connsiteY17" fmla="*/ 13517 h 104955"/>
                  <a:gd name="connsiteX18" fmla="*/ 13517 w 91835"/>
                  <a:gd name="connsiteY18" fmla="*/ 96791 h 104955"/>
                  <a:gd name="connsiteX19" fmla="*/ 55315 w 91835"/>
                  <a:gd name="connsiteY19" fmla="*/ 96791 h 104955"/>
                  <a:gd name="connsiteX20" fmla="*/ 67503 w 91835"/>
                  <a:gd name="connsiteY20" fmla="*/ 94769 h 104955"/>
                  <a:gd name="connsiteX21" fmla="*/ 76700 w 91835"/>
                  <a:gd name="connsiteY21" fmla="*/ 89415 h 104955"/>
                  <a:gd name="connsiteX22" fmla="*/ 82551 w 91835"/>
                  <a:gd name="connsiteY22" fmla="*/ 81445 h 104955"/>
                  <a:gd name="connsiteX23" fmla="*/ 84585 w 91835"/>
                  <a:gd name="connsiteY23" fmla="*/ 71809 h 104955"/>
                  <a:gd name="connsiteX24" fmla="*/ 81593 w 91835"/>
                  <a:gd name="connsiteY24" fmla="*/ 60508 h 104955"/>
                  <a:gd name="connsiteX25" fmla="*/ 75034 w 91835"/>
                  <a:gd name="connsiteY25" fmla="*/ 54322 h 104955"/>
                  <a:gd name="connsiteX26" fmla="*/ 65470 w 91835"/>
                  <a:gd name="connsiteY26" fmla="*/ 50991 h 104955"/>
                  <a:gd name="connsiteX27" fmla="*/ 65470 w 91835"/>
                  <a:gd name="connsiteY27" fmla="*/ 50396 h 104955"/>
                  <a:gd name="connsiteX28" fmla="*/ 70245 w 91835"/>
                  <a:gd name="connsiteY28" fmla="*/ 47421 h 104955"/>
                  <a:gd name="connsiteX29" fmla="*/ 73591 w 91835"/>
                  <a:gd name="connsiteY29" fmla="*/ 42902 h 104955"/>
                  <a:gd name="connsiteX30" fmla="*/ 75034 w 91835"/>
                  <a:gd name="connsiteY30" fmla="*/ 35526 h 104955"/>
                  <a:gd name="connsiteX31" fmla="*/ 73236 w 91835"/>
                  <a:gd name="connsiteY31" fmla="*/ 26960 h 104955"/>
                  <a:gd name="connsiteX32" fmla="*/ 67976 w 91835"/>
                  <a:gd name="connsiteY32" fmla="*/ 19942 h 104955"/>
                  <a:gd name="connsiteX33" fmla="*/ 59973 w 91835"/>
                  <a:gd name="connsiteY33" fmla="*/ 15183 h 104955"/>
                  <a:gd name="connsiteX34" fmla="*/ 49346 w 91835"/>
                  <a:gd name="connsiteY34" fmla="*/ 13517 h 104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91835" h="104955">
                    <a:moveTo>
                      <a:pt x="26059" y="24819"/>
                    </a:moveTo>
                    <a:lnTo>
                      <a:pt x="49346" y="24819"/>
                    </a:lnTo>
                    <a:cubicBezTo>
                      <a:pt x="53531" y="24819"/>
                      <a:pt x="56877" y="25890"/>
                      <a:pt x="59146" y="27912"/>
                    </a:cubicBezTo>
                    <a:cubicBezTo>
                      <a:pt x="61416" y="29935"/>
                      <a:pt x="62492" y="32552"/>
                      <a:pt x="62492" y="35526"/>
                    </a:cubicBezTo>
                    <a:cubicBezTo>
                      <a:pt x="62492" y="38857"/>
                      <a:pt x="61416" y="41592"/>
                      <a:pt x="59146" y="43615"/>
                    </a:cubicBezTo>
                    <a:cubicBezTo>
                      <a:pt x="56877" y="45757"/>
                      <a:pt x="53531" y="46827"/>
                      <a:pt x="49346" y="46827"/>
                    </a:cubicBezTo>
                    <a:lnTo>
                      <a:pt x="26059" y="46827"/>
                    </a:lnTo>
                    <a:lnTo>
                      <a:pt x="26059" y="24819"/>
                    </a:lnTo>
                    <a:close/>
                    <a:moveTo>
                      <a:pt x="55315" y="85490"/>
                    </a:moveTo>
                    <a:lnTo>
                      <a:pt x="26059" y="85490"/>
                    </a:lnTo>
                    <a:lnTo>
                      <a:pt x="26059" y="58128"/>
                    </a:lnTo>
                    <a:lnTo>
                      <a:pt x="55315" y="58128"/>
                    </a:lnTo>
                    <a:cubicBezTo>
                      <a:pt x="60694" y="58128"/>
                      <a:pt x="64879" y="59437"/>
                      <a:pt x="67739" y="62055"/>
                    </a:cubicBezTo>
                    <a:cubicBezTo>
                      <a:pt x="70613" y="64790"/>
                      <a:pt x="72042" y="68003"/>
                      <a:pt x="72042" y="71809"/>
                    </a:cubicBezTo>
                    <a:cubicBezTo>
                      <a:pt x="72042" y="75736"/>
                      <a:pt x="70613" y="78947"/>
                      <a:pt x="67739" y="81565"/>
                    </a:cubicBezTo>
                    <a:cubicBezTo>
                      <a:pt x="64879" y="84182"/>
                      <a:pt x="60694" y="85490"/>
                      <a:pt x="55315" y="85490"/>
                    </a:cubicBezTo>
                    <a:close/>
                    <a:moveTo>
                      <a:pt x="49346" y="13517"/>
                    </a:moveTo>
                    <a:lnTo>
                      <a:pt x="13517" y="13517"/>
                    </a:lnTo>
                    <a:lnTo>
                      <a:pt x="13517" y="96791"/>
                    </a:lnTo>
                    <a:lnTo>
                      <a:pt x="55315" y="96791"/>
                    </a:lnTo>
                    <a:cubicBezTo>
                      <a:pt x="59736" y="96791"/>
                      <a:pt x="63804" y="96077"/>
                      <a:pt x="67503" y="94769"/>
                    </a:cubicBezTo>
                    <a:cubicBezTo>
                      <a:pt x="71085" y="93460"/>
                      <a:pt x="74194" y="91676"/>
                      <a:pt x="76700" y="89415"/>
                    </a:cubicBezTo>
                    <a:cubicBezTo>
                      <a:pt x="79206" y="87156"/>
                      <a:pt x="81239" y="84539"/>
                      <a:pt x="82551" y="81445"/>
                    </a:cubicBezTo>
                    <a:cubicBezTo>
                      <a:pt x="83863" y="78471"/>
                      <a:pt x="84585" y="75259"/>
                      <a:pt x="84585" y="71809"/>
                    </a:cubicBezTo>
                    <a:cubicBezTo>
                      <a:pt x="84585" y="67051"/>
                      <a:pt x="83627" y="63243"/>
                      <a:pt x="81593" y="60508"/>
                    </a:cubicBezTo>
                    <a:cubicBezTo>
                      <a:pt x="79573" y="57771"/>
                      <a:pt x="77421" y="55750"/>
                      <a:pt x="75034" y="54322"/>
                    </a:cubicBezTo>
                    <a:cubicBezTo>
                      <a:pt x="72279" y="52656"/>
                      <a:pt x="69051" y="51585"/>
                      <a:pt x="65470" y="50991"/>
                    </a:cubicBezTo>
                    <a:lnTo>
                      <a:pt x="65470" y="50396"/>
                    </a:lnTo>
                    <a:cubicBezTo>
                      <a:pt x="67267" y="49801"/>
                      <a:pt x="68815" y="48731"/>
                      <a:pt x="70245" y="47421"/>
                    </a:cubicBezTo>
                    <a:cubicBezTo>
                      <a:pt x="71439" y="46351"/>
                      <a:pt x="72515" y="44804"/>
                      <a:pt x="73591" y="42902"/>
                    </a:cubicBezTo>
                    <a:cubicBezTo>
                      <a:pt x="74548" y="40998"/>
                      <a:pt x="75034" y="38500"/>
                      <a:pt x="75034" y="35526"/>
                    </a:cubicBezTo>
                    <a:cubicBezTo>
                      <a:pt x="75034" y="32552"/>
                      <a:pt x="74430" y="29696"/>
                      <a:pt x="73236" y="26960"/>
                    </a:cubicBezTo>
                    <a:cubicBezTo>
                      <a:pt x="71924" y="24343"/>
                      <a:pt x="70245" y="21963"/>
                      <a:pt x="67976" y="19942"/>
                    </a:cubicBezTo>
                    <a:cubicBezTo>
                      <a:pt x="65706" y="17919"/>
                      <a:pt x="63082" y="16373"/>
                      <a:pt x="59973" y="15183"/>
                    </a:cubicBezTo>
                    <a:cubicBezTo>
                      <a:pt x="56759" y="14113"/>
                      <a:pt x="53295" y="13517"/>
                      <a:pt x="49346" y="13517"/>
                    </a:cubicBezTo>
                    <a:close/>
                  </a:path>
                </a:pathLst>
              </a:custGeom>
              <a:grpFill/>
              <a:ln w="130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142" name="Полилиния: фигура 141">
                <a:extLst>
                  <a:ext uri="{FF2B5EF4-FFF2-40B4-BE49-F238E27FC236}">
                    <a16:creationId xmlns:a16="http://schemas.microsoft.com/office/drawing/2014/main" id="{F40360B6-5ABD-49E5-90DA-CEDFB33C1FA0}"/>
                  </a:ext>
                </a:extLst>
              </p:cNvPr>
              <p:cNvSpPr/>
              <p:nvPr/>
            </p:nvSpPr>
            <p:spPr>
              <a:xfrm>
                <a:off x="2303656" y="378775"/>
                <a:ext cx="104955" cy="104955"/>
              </a:xfrm>
              <a:custGeom>
                <a:avLst/>
                <a:gdLst>
                  <a:gd name="connsiteX0" fmla="*/ 103096 w 104955"/>
                  <a:gd name="connsiteY0" fmla="*/ 58722 h 104955"/>
                  <a:gd name="connsiteX1" fmla="*/ 99514 w 104955"/>
                  <a:gd name="connsiteY1" fmla="*/ 41116 h 104955"/>
                  <a:gd name="connsiteX2" fmla="*/ 89832 w 104955"/>
                  <a:gd name="connsiteY2" fmla="*/ 26722 h 104955"/>
                  <a:gd name="connsiteX3" fmla="*/ 75624 w 104955"/>
                  <a:gd name="connsiteY3" fmla="*/ 17085 h 104955"/>
                  <a:gd name="connsiteX4" fmla="*/ 58306 w 104955"/>
                  <a:gd name="connsiteY4" fmla="*/ 13517 h 104955"/>
                  <a:gd name="connsiteX5" fmla="*/ 40989 w 104955"/>
                  <a:gd name="connsiteY5" fmla="*/ 17085 h 104955"/>
                  <a:gd name="connsiteX6" fmla="*/ 26767 w 104955"/>
                  <a:gd name="connsiteY6" fmla="*/ 26722 h 104955"/>
                  <a:gd name="connsiteX7" fmla="*/ 17098 w 104955"/>
                  <a:gd name="connsiteY7" fmla="*/ 41116 h 104955"/>
                  <a:gd name="connsiteX8" fmla="*/ 13517 w 104955"/>
                  <a:gd name="connsiteY8" fmla="*/ 58722 h 104955"/>
                  <a:gd name="connsiteX9" fmla="*/ 17098 w 104955"/>
                  <a:gd name="connsiteY9" fmla="*/ 76330 h 104955"/>
                  <a:gd name="connsiteX10" fmla="*/ 26767 w 104955"/>
                  <a:gd name="connsiteY10" fmla="*/ 90605 h 104955"/>
                  <a:gd name="connsiteX11" fmla="*/ 40989 w 104955"/>
                  <a:gd name="connsiteY11" fmla="*/ 100359 h 104955"/>
                  <a:gd name="connsiteX12" fmla="*/ 58306 w 104955"/>
                  <a:gd name="connsiteY12" fmla="*/ 103929 h 104955"/>
                  <a:gd name="connsiteX13" fmla="*/ 75624 w 104955"/>
                  <a:gd name="connsiteY13" fmla="*/ 100359 h 104955"/>
                  <a:gd name="connsiteX14" fmla="*/ 89832 w 104955"/>
                  <a:gd name="connsiteY14" fmla="*/ 90605 h 104955"/>
                  <a:gd name="connsiteX15" fmla="*/ 99514 w 104955"/>
                  <a:gd name="connsiteY15" fmla="*/ 76330 h 104955"/>
                  <a:gd name="connsiteX16" fmla="*/ 103096 w 104955"/>
                  <a:gd name="connsiteY16" fmla="*/ 58722 h 104955"/>
                  <a:gd name="connsiteX17" fmla="*/ 26059 w 104955"/>
                  <a:gd name="connsiteY17" fmla="*/ 58722 h 104955"/>
                  <a:gd name="connsiteX18" fmla="*/ 28683 w 104955"/>
                  <a:gd name="connsiteY18" fmla="*/ 45400 h 104955"/>
                  <a:gd name="connsiteX19" fmla="*/ 35728 w 104955"/>
                  <a:gd name="connsiteY19" fmla="*/ 34574 h 104955"/>
                  <a:gd name="connsiteX20" fmla="*/ 46001 w 104955"/>
                  <a:gd name="connsiteY20" fmla="*/ 27435 h 104955"/>
                  <a:gd name="connsiteX21" fmla="*/ 58306 w 104955"/>
                  <a:gd name="connsiteY21" fmla="*/ 24818 h 104955"/>
                  <a:gd name="connsiteX22" fmla="*/ 70612 w 104955"/>
                  <a:gd name="connsiteY22" fmla="*/ 27435 h 104955"/>
                  <a:gd name="connsiteX23" fmla="*/ 80885 w 104955"/>
                  <a:gd name="connsiteY23" fmla="*/ 34574 h 104955"/>
                  <a:gd name="connsiteX24" fmla="*/ 87930 w 104955"/>
                  <a:gd name="connsiteY24" fmla="*/ 45400 h 104955"/>
                  <a:gd name="connsiteX25" fmla="*/ 90554 w 104955"/>
                  <a:gd name="connsiteY25" fmla="*/ 58722 h 104955"/>
                  <a:gd name="connsiteX26" fmla="*/ 87930 w 104955"/>
                  <a:gd name="connsiteY26" fmla="*/ 72046 h 104955"/>
                  <a:gd name="connsiteX27" fmla="*/ 80885 w 104955"/>
                  <a:gd name="connsiteY27" fmla="*/ 82753 h 104955"/>
                  <a:gd name="connsiteX28" fmla="*/ 70612 w 104955"/>
                  <a:gd name="connsiteY28" fmla="*/ 90010 h 104955"/>
                  <a:gd name="connsiteX29" fmla="*/ 58306 w 104955"/>
                  <a:gd name="connsiteY29" fmla="*/ 92627 h 104955"/>
                  <a:gd name="connsiteX30" fmla="*/ 46001 w 104955"/>
                  <a:gd name="connsiteY30" fmla="*/ 90010 h 104955"/>
                  <a:gd name="connsiteX31" fmla="*/ 35728 w 104955"/>
                  <a:gd name="connsiteY31" fmla="*/ 82753 h 104955"/>
                  <a:gd name="connsiteX32" fmla="*/ 28683 w 104955"/>
                  <a:gd name="connsiteY32" fmla="*/ 72046 h 104955"/>
                  <a:gd name="connsiteX33" fmla="*/ 26059 w 104955"/>
                  <a:gd name="connsiteY33" fmla="*/ 58722 h 104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104955" h="104955">
                    <a:moveTo>
                      <a:pt x="103096" y="58722"/>
                    </a:moveTo>
                    <a:cubicBezTo>
                      <a:pt x="103096" y="52417"/>
                      <a:pt x="101902" y="46588"/>
                      <a:pt x="99514" y="41116"/>
                    </a:cubicBezTo>
                    <a:cubicBezTo>
                      <a:pt x="97127" y="35644"/>
                      <a:pt x="93899" y="30886"/>
                      <a:pt x="89832" y="26722"/>
                    </a:cubicBezTo>
                    <a:cubicBezTo>
                      <a:pt x="85778" y="22677"/>
                      <a:pt x="81003" y="19465"/>
                      <a:pt x="75624" y="17085"/>
                    </a:cubicBezTo>
                    <a:cubicBezTo>
                      <a:pt x="70245" y="14707"/>
                      <a:pt x="64394" y="13517"/>
                      <a:pt x="58306" y="13517"/>
                    </a:cubicBezTo>
                    <a:cubicBezTo>
                      <a:pt x="52219" y="13517"/>
                      <a:pt x="46355" y="14707"/>
                      <a:pt x="40989" y="17085"/>
                    </a:cubicBezTo>
                    <a:cubicBezTo>
                      <a:pt x="35610" y="19465"/>
                      <a:pt x="30834" y="22677"/>
                      <a:pt x="26767" y="26722"/>
                    </a:cubicBezTo>
                    <a:cubicBezTo>
                      <a:pt x="22713" y="30886"/>
                      <a:pt x="19486" y="35644"/>
                      <a:pt x="17098" y="41116"/>
                    </a:cubicBezTo>
                    <a:cubicBezTo>
                      <a:pt x="14711" y="46588"/>
                      <a:pt x="13517" y="52417"/>
                      <a:pt x="13517" y="58722"/>
                    </a:cubicBezTo>
                    <a:cubicBezTo>
                      <a:pt x="13517" y="65028"/>
                      <a:pt x="14711" y="70857"/>
                      <a:pt x="17098" y="76330"/>
                    </a:cubicBezTo>
                    <a:cubicBezTo>
                      <a:pt x="19486" y="81802"/>
                      <a:pt x="22713" y="86560"/>
                      <a:pt x="26767" y="90605"/>
                    </a:cubicBezTo>
                    <a:cubicBezTo>
                      <a:pt x="30834" y="94769"/>
                      <a:pt x="35610" y="97981"/>
                      <a:pt x="40989" y="100359"/>
                    </a:cubicBezTo>
                    <a:cubicBezTo>
                      <a:pt x="46355" y="102739"/>
                      <a:pt x="52219" y="103929"/>
                      <a:pt x="58306" y="103929"/>
                    </a:cubicBezTo>
                    <a:cubicBezTo>
                      <a:pt x="64394" y="103929"/>
                      <a:pt x="70245" y="102739"/>
                      <a:pt x="75624" y="100359"/>
                    </a:cubicBezTo>
                    <a:cubicBezTo>
                      <a:pt x="81003" y="97981"/>
                      <a:pt x="85778" y="94769"/>
                      <a:pt x="89832" y="90605"/>
                    </a:cubicBezTo>
                    <a:cubicBezTo>
                      <a:pt x="93899" y="86560"/>
                      <a:pt x="97127" y="81802"/>
                      <a:pt x="99514" y="76330"/>
                    </a:cubicBezTo>
                    <a:cubicBezTo>
                      <a:pt x="101902" y="70857"/>
                      <a:pt x="103096" y="65028"/>
                      <a:pt x="103096" y="58722"/>
                    </a:cubicBezTo>
                    <a:close/>
                    <a:moveTo>
                      <a:pt x="26059" y="58722"/>
                    </a:moveTo>
                    <a:cubicBezTo>
                      <a:pt x="26059" y="53964"/>
                      <a:pt x="26886" y="49562"/>
                      <a:pt x="28683" y="45400"/>
                    </a:cubicBezTo>
                    <a:cubicBezTo>
                      <a:pt x="30480" y="41236"/>
                      <a:pt x="32750" y="37666"/>
                      <a:pt x="35728" y="34574"/>
                    </a:cubicBezTo>
                    <a:cubicBezTo>
                      <a:pt x="38719" y="31599"/>
                      <a:pt x="42065" y="29220"/>
                      <a:pt x="46001" y="27435"/>
                    </a:cubicBezTo>
                    <a:cubicBezTo>
                      <a:pt x="49949" y="25651"/>
                      <a:pt x="54003" y="24818"/>
                      <a:pt x="58306" y="24818"/>
                    </a:cubicBezTo>
                    <a:cubicBezTo>
                      <a:pt x="62610" y="24818"/>
                      <a:pt x="66664" y="25651"/>
                      <a:pt x="70612" y="27435"/>
                    </a:cubicBezTo>
                    <a:cubicBezTo>
                      <a:pt x="74548" y="29220"/>
                      <a:pt x="77894" y="31599"/>
                      <a:pt x="80885" y="34574"/>
                    </a:cubicBezTo>
                    <a:cubicBezTo>
                      <a:pt x="83863" y="37666"/>
                      <a:pt x="86133" y="41236"/>
                      <a:pt x="87930" y="45400"/>
                    </a:cubicBezTo>
                    <a:cubicBezTo>
                      <a:pt x="89714" y="49562"/>
                      <a:pt x="90554" y="53964"/>
                      <a:pt x="90554" y="58722"/>
                    </a:cubicBezTo>
                    <a:cubicBezTo>
                      <a:pt x="90554" y="63481"/>
                      <a:pt x="89714" y="67884"/>
                      <a:pt x="87930" y="72046"/>
                    </a:cubicBezTo>
                    <a:cubicBezTo>
                      <a:pt x="86133" y="76211"/>
                      <a:pt x="83863" y="79779"/>
                      <a:pt x="80885" y="82753"/>
                    </a:cubicBezTo>
                    <a:cubicBezTo>
                      <a:pt x="77894" y="85847"/>
                      <a:pt x="74548" y="88225"/>
                      <a:pt x="70612" y="90010"/>
                    </a:cubicBezTo>
                    <a:cubicBezTo>
                      <a:pt x="66664" y="91795"/>
                      <a:pt x="62610" y="92627"/>
                      <a:pt x="58306" y="92627"/>
                    </a:cubicBezTo>
                    <a:cubicBezTo>
                      <a:pt x="54003" y="92627"/>
                      <a:pt x="49949" y="91795"/>
                      <a:pt x="46001" y="90010"/>
                    </a:cubicBezTo>
                    <a:cubicBezTo>
                      <a:pt x="42065" y="88225"/>
                      <a:pt x="38719" y="85847"/>
                      <a:pt x="35728" y="82753"/>
                    </a:cubicBezTo>
                    <a:cubicBezTo>
                      <a:pt x="32750" y="79779"/>
                      <a:pt x="30480" y="76211"/>
                      <a:pt x="28683" y="72046"/>
                    </a:cubicBezTo>
                    <a:cubicBezTo>
                      <a:pt x="26886" y="67884"/>
                      <a:pt x="26059" y="63481"/>
                      <a:pt x="26059" y="58722"/>
                    </a:cubicBezTo>
                    <a:close/>
                  </a:path>
                </a:pathLst>
              </a:custGeom>
              <a:grpFill/>
              <a:ln w="130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143" name="Полилиния: фигура 142">
                <a:extLst>
                  <a:ext uri="{FF2B5EF4-FFF2-40B4-BE49-F238E27FC236}">
                    <a16:creationId xmlns:a16="http://schemas.microsoft.com/office/drawing/2014/main" id="{3BB90237-09E5-4564-84E4-A9B52AF380B7}"/>
                  </a:ext>
                </a:extLst>
              </p:cNvPr>
              <p:cNvSpPr/>
              <p:nvPr/>
            </p:nvSpPr>
            <p:spPr>
              <a:xfrm>
                <a:off x="2425522" y="355577"/>
                <a:ext cx="91836" cy="131194"/>
              </a:xfrm>
              <a:custGeom>
                <a:avLst/>
                <a:gdLst>
                  <a:gd name="connsiteX0" fmla="*/ 47562 w 91835"/>
                  <a:gd name="connsiteY0" fmla="*/ 30766 h 131193"/>
                  <a:gd name="connsiteX1" fmla="*/ 54607 w 91835"/>
                  <a:gd name="connsiteY1" fmla="*/ 29458 h 131193"/>
                  <a:gd name="connsiteX2" fmla="*/ 60104 w 91835"/>
                  <a:gd name="connsiteY2" fmla="*/ 25889 h 131193"/>
                  <a:gd name="connsiteX3" fmla="*/ 63686 w 91835"/>
                  <a:gd name="connsiteY3" fmla="*/ 20416 h 131193"/>
                  <a:gd name="connsiteX4" fmla="*/ 64879 w 91835"/>
                  <a:gd name="connsiteY4" fmla="*/ 13517 h 131193"/>
                  <a:gd name="connsiteX5" fmla="*/ 55329 w 91835"/>
                  <a:gd name="connsiteY5" fmla="*/ 13517 h 131193"/>
                  <a:gd name="connsiteX6" fmla="*/ 53295 w 91835"/>
                  <a:gd name="connsiteY6" fmla="*/ 19108 h 131193"/>
                  <a:gd name="connsiteX7" fmla="*/ 47562 w 91835"/>
                  <a:gd name="connsiteY7" fmla="*/ 21250 h 131193"/>
                  <a:gd name="connsiteX8" fmla="*/ 41947 w 91835"/>
                  <a:gd name="connsiteY8" fmla="*/ 19108 h 131193"/>
                  <a:gd name="connsiteX9" fmla="*/ 39795 w 91835"/>
                  <a:gd name="connsiteY9" fmla="*/ 13517 h 131193"/>
                  <a:gd name="connsiteX10" fmla="*/ 30244 w 91835"/>
                  <a:gd name="connsiteY10" fmla="*/ 13517 h 131193"/>
                  <a:gd name="connsiteX11" fmla="*/ 31556 w 91835"/>
                  <a:gd name="connsiteY11" fmla="*/ 20416 h 131193"/>
                  <a:gd name="connsiteX12" fmla="*/ 35138 w 91835"/>
                  <a:gd name="connsiteY12" fmla="*/ 25889 h 131193"/>
                  <a:gd name="connsiteX13" fmla="*/ 40635 w 91835"/>
                  <a:gd name="connsiteY13" fmla="*/ 29458 h 131193"/>
                  <a:gd name="connsiteX14" fmla="*/ 47562 w 91835"/>
                  <a:gd name="connsiteY14" fmla="*/ 30766 h 131193"/>
                  <a:gd name="connsiteX15" fmla="*/ 67858 w 91835"/>
                  <a:gd name="connsiteY15" fmla="*/ 40283 h 131193"/>
                  <a:gd name="connsiteX16" fmla="*/ 27253 w 91835"/>
                  <a:gd name="connsiteY16" fmla="*/ 102739 h 131193"/>
                  <a:gd name="connsiteX17" fmla="*/ 26059 w 91835"/>
                  <a:gd name="connsiteY17" fmla="*/ 102739 h 131193"/>
                  <a:gd name="connsiteX18" fmla="*/ 26059 w 91835"/>
                  <a:gd name="connsiteY18" fmla="*/ 40283 h 131193"/>
                  <a:gd name="connsiteX19" fmla="*/ 13517 w 91835"/>
                  <a:gd name="connsiteY19" fmla="*/ 40283 h 131193"/>
                  <a:gd name="connsiteX20" fmla="*/ 13517 w 91835"/>
                  <a:gd name="connsiteY20" fmla="*/ 123557 h 131193"/>
                  <a:gd name="connsiteX21" fmla="*/ 27253 w 91835"/>
                  <a:gd name="connsiteY21" fmla="*/ 123557 h 131193"/>
                  <a:gd name="connsiteX22" fmla="*/ 67858 w 91835"/>
                  <a:gd name="connsiteY22" fmla="*/ 61102 h 131193"/>
                  <a:gd name="connsiteX23" fmla="*/ 69065 w 91835"/>
                  <a:gd name="connsiteY23" fmla="*/ 61102 h 131193"/>
                  <a:gd name="connsiteX24" fmla="*/ 69065 w 91835"/>
                  <a:gd name="connsiteY24" fmla="*/ 123557 h 131193"/>
                  <a:gd name="connsiteX25" fmla="*/ 81594 w 91835"/>
                  <a:gd name="connsiteY25" fmla="*/ 123557 h 131193"/>
                  <a:gd name="connsiteX26" fmla="*/ 81594 w 91835"/>
                  <a:gd name="connsiteY26" fmla="*/ 40283 h 131193"/>
                  <a:gd name="connsiteX27" fmla="*/ 67858 w 91835"/>
                  <a:gd name="connsiteY27" fmla="*/ 40283 h 1311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91835" h="131193">
                    <a:moveTo>
                      <a:pt x="47562" y="30766"/>
                    </a:moveTo>
                    <a:cubicBezTo>
                      <a:pt x="50068" y="30766"/>
                      <a:pt x="52455" y="30290"/>
                      <a:pt x="54607" y="29458"/>
                    </a:cubicBezTo>
                    <a:cubicBezTo>
                      <a:pt x="56640" y="28625"/>
                      <a:pt x="58543" y="27435"/>
                      <a:pt x="60104" y="25889"/>
                    </a:cubicBezTo>
                    <a:cubicBezTo>
                      <a:pt x="61652" y="24343"/>
                      <a:pt x="62846" y="22558"/>
                      <a:pt x="63686" y="20416"/>
                    </a:cubicBezTo>
                    <a:cubicBezTo>
                      <a:pt x="64525" y="18395"/>
                      <a:pt x="64879" y="16015"/>
                      <a:pt x="64879" y="13517"/>
                    </a:cubicBezTo>
                    <a:lnTo>
                      <a:pt x="55329" y="13517"/>
                    </a:lnTo>
                    <a:cubicBezTo>
                      <a:pt x="55329" y="15895"/>
                      <a:pt x="54607" y="17799"/>
                      <a:pt x="53295" y="19108"/>
                    </a:cubicBezTo>
                    <a:cubicBezTo>
                      <a:pt x="51852" y="20536"/>
                      <a:pt x="49950" y="21250"/>
                      <a:pt x="47562" y="21250"/>
                    </a:cubicBezTo>
                    <a:cubicBezTo>
                      <a:pt x="45174" y="21250"/>
                      <a:pt x="43259" y="20536"/>
                      <a:pt x="41947" y="19108"/>
                    </a:cubicBezTo>
                    <a:cubicBezTo>
                      <a:pt x="40517" y="17799"/>
                      <a:pt x="39795" y="15895"/>
                      <a:pt x="39795" y="13517"/>
                    </a:cubicBezTo>
                    <a:lnTo>
                      <a:pt x="30244" y="13517"/>
                    </a:lnTo>
                    <a:cubicBezTo>
                      <a:pt x="30244" y="16015"/>
                      <a:pt x="30717" y="18395"/>
                      <a:pt x="31556" y="20416"/>
                    </a:cubicBezTo>
                    <a:cubicBezTo>
                      <a:pt x="32383" y="22558"/>
                      <a:pt x="33590" y="24343"/>
                      <a:pt x="35138" y="25889"/>
                    </a:cubicBezTo>
                    <a:cubicBezTo>
                      <a:pt x="36686" y="27435"/>
                      <a:pt x="38483" y="28625"/>
                      <a:pt x="40635" y="29458"/>
                    </a:cubicBezTo>
                    <a:cubicBezTo>
                      <a:pt x="42655" y="30290"/>
                      <a:pt x="45056" y="30766"/>
                      <a:pt x="47562" y="30766"/>
                    </a:cubicBezTo>
                    <a:close/>
                    <a:moveTo>
                      <a:pt x="67858" y="40283"/>
                    </a:moveTo>
                    <a:lnTo>
                      <a:pt x="27253" y="102739"/>
                    </a:lnTo>
                    <a:lnTo>
                      <a:pt x="26059" y="102739"/>
                    </a:lnTo>
                    <a:lnTo>
                      <a:pt x="26059" y="40283"/>
                    </a:lnTo>
                    <a:lnTo>
                      <a:pt x="13517" y="40283"/>
                    </a:lnTo>
                    <a:lnTo>
                      <a:pt x="13517" y="123557"/>
                    </a:lnTo>
                    <a:lnTo>
                      <a:pt x="27253" y="123557"/>
                    </a:lnTo>
                    <a:lnTo>
                      <a:pt x="67858" y="61102"/>
                    </a:lnTo>
                    <a:lnTo>
                      <a:pt x="69065" y="61102"/>
                    </a:lnTo>
                    <a:lnTo>
                      <a:pt x="69065" y="123557"/>
                    </a:lnTo>
                    <a:lnTo>
                      <a:pt x="81594" y="123557"/>
                    </a:lnTo>
                    <a:lnTo>
                      <a:pt x="81594" y="40283"/>
                    </a:lnTo>
                    <a:lnTo>
                      <a:pt x="67858" y="40283"/>
                    </a:lnTo>
                    <a:close/>
                  </a:path>
                </a:pathLst>
              </a:custGeom>
              <a:grpFill/>
              <a:ln w="130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144" name="Полилиния: фигура 143">
                <a:extLst>
                  <a:ext uri="{FF2B5EF4-FFF2-40B4-BE49-F238E27FC236}">
                    <a16:creationId xmlns:a16="http://schemas.microsoft.com/office/drawing/2014/main" id="{18093D2C-423D-4C84-9973-D2C4898B655F}"/>
                  </a:ext>
                </a:extLst>
              </p:cNvPr>
              <p:cNvSpPr/>
              <p:nvPr/>
            </p:nvSpPr>
            <p:spPr>
              <a:xfrm>
                <a:off x="1642476" y="518301"/>
                <a:ext cx="91836" cy="104955"/>
              </a:xfrm>
              <a:custGeom>
                <a:avLst/>
                <a:gdLst>
                  <a:gd name="connsiteX0" fmla="*/ 13517 w 91835"/>
                  <a:gd name="connsiteY0" fmla="*/ 24819 h 104955"/>
                  <a:gd name="connsiteX1" fmla="*/ 41586 w 91835"/>
                  <a:gd name="connsiteY1" fmla="*/ 24819 h 104955"/>
                  <a:gd name="connsiteX2" fmla="*/ 41586 w 91835"/>
                  <a:gd name="connsiteY2" fmla="*/ 96792 h 104955"/>
                  <a:gd name="connsiteX3" fmla="*/ 54128 w 91835"/>
                  <a:gd name="connsiteY3" fmla="*/ 96792 h 104955"/>
                  <a:gd name="connsiteX4" fmla="*/ 54128 w 91835"/>
                  <a:gd name="connsiteY4" fmla="*/ 24819 h 104955"/>
                  <a:gd name="connsiteX5" fmla="*/ 82197 w 91835"/>
                  <a:gd name="connsiteY5" fmla="*/ 24819 h 104955"/>
                  <a:gd name="connsiteX6" fmla="*/ 82197 w 91835"/>
                  <a:gd name="connsiteY6" fmla="*/ 13517 h 104955"/>
                  <a:gd name="connsiteX7" fmla="*/ 13517 w 91835"/>
                  <a:gd name="connsiteY7" fmla="*/ 13517 h 104955"/>
                  <a:gd name="connsiteX8" fmla="*/ 13517 w 91835"/>
                  <a:gd name="connsiteY8" fmla="*/ 24819 h 104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1835" h="104955">
                    <a:moveTo>
                      <a:pt x="13517" y="24819"/>
                    </a:moveTo>
                    <a:lnTo>
                      <a:pt x="41586" y="24819"/>
                    </a:lnTo>
                    <a:lnTo>
                      <a:pt x="41586" y="96792"/>
                    </a:lnTo>
                    <a:lnTo>
                      <a:pt x="54128" y="96792"/>
                    </a:lnTo>
                    <a:lnTo>
                      <a:pt x="54128" y="24819"/>
                    </a:lnTo>
                    <a:lnTo>
                      <a:pt x="82197" y="24819"/>
                    </a:lnTo>
                    <a:lnTo>
                      <a:pt x="82197" y="13517"/>
                    </a:lnTo>
                    <a:lnTo>
                      <a:pt x="13517" y="13517"/>
                    </a:lnTo>
                    <a:lnTo>
                      <a:pt x="13517" y="24819"/>
                    </a:lnTo>
                    <a:close/>
                  </a:path>
                </a:pathLst>
              </a:custGeom>
              <a:grpFill/>
              <a:ln w="130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145" name="Полилиния: фигура 144">
                <a:extLst>
                  <a:ext uri="{FF2B5EF4-FFF2-40B4-BE49-F238E27FC236}">
                    <a16:creationId xmlns:a16="http://schemas.microsoft.com/office/drawing/2014/main" id="{D9F03992-9826-4E71-B6BD-624017129DCC}"/>
                  </a:ext>
                </a:extLst>
              </p:cNvPr>
              <p:cNvSpPr/>
              <p:nvPr/>
            </p:nvSpPr>
            <p:spPr>
              <a:xfrm>
                <a:off x="1740388" y="518301"/>
                <a:ext cx="91836" cy="104955"/>
              </a:xfrm>
              <a:custGeom>
                <a:avLst/>
                <a:gdLst>
                  <a:gd name="connsiteX0" fmla="*/ 83391 w 91835"/>
                  <a:gd name="connsiteY0" fmla="*/ 43853 h 104955"/>
                  <a:gd name="connsiteX1" fmla="*/ 81003 w 91835"/>
                  <a:gd name="connsiteY1" fmla="*/ 32076 h 104955"/>
                  <a:gd name="connsiteX2" fmla="*/ 74076 w 91835"/>
                  <a:gd name="connsiteY2" fmla="*/ 22439 h 104955"/>
                  <a:gd name="connsiteX3" fmla="*/ 63567 w 91835"/>
                  <a:gd name="connsiteY3" fmla="*/ 15897 h 104955"/>
                  <a:gd name="connsiteX4" fmla="*/ 49949 w 91835"/>
                  <a:gd name="connsiteY4" fmla="*/ 13517 h 104955"/>
                  <a:gd name="connsiteX5" fmla="*/ 13517 w 91835"/>
                  <a:gd name="connsiteY5" fmla="*/ 13517 h 104955"/>
                  <a:gd name="connsiteX6" fmla="*/ 13517 w 91835"/>
                  <a:gd name="connsiteY6" fmla="*/ 96792 h 104955"/>
                  <a:gd name="connsiteX7" fmla="*/ 26059 w 91835"/>
                  <a:gd name="connsiteY7" fmla="*/ 96792 h 104955"/>
                  <a:gd name="connsiteX8" fmla="*/ 26059 w 91835"/>
                  <a:gd name="connsiteY8" fmla="*/ 74189 h 104955"/>
                  <a:gd name="connsiteX9" fmla="*/ 49949 w 91835"/>
                  <a:gd name="connsiteY9" fmla="*/ 74189 h 104955"/>
                  <a:gd name="connsiteX10" fmla="*/ 63567 w 91835"/>
                  <a:gd name="connsiteY10" fmla="*/ 71809 h 104955"/>
                  <a:gd name="connsiteX11" fmla="*/ 74076 w 91835"/>
                  <a:gd name="connsiteY11" fmla="*/ 65266 h 104955"/>
                  <a:gd name="connsiteX12" fmla="*/ 81003 w 91835"/>
                  <a:gd name="connsiteY12" fmla="*/ 55630 h 104955"/>
                  <a:gd name="connsiteX13" fmla="*/ 83391 w 91835"/>
                  <a:gd name="connsiteY13" fmla="*/ 43853 h 104955"/>
                  <a:gd name="connsiteX14" fmla="*/ 70849 w 91835"/>
                  <a:gd name="connsiteY14" fmla="*/ 43853 h 104955"/>
                  <a:gd name="connsiteX15" fmla="*/ 65352 w 91835"/>
                  <a:gd name="connsiteY15" fmla="*/ 57653 h 104955"/>
                  <a:gd name="connsiteX16" fmla="*/ 49949 w 91835"/>
                  <a:gd name="connsiteY16" fmla="*/ 62888 h 104955"/>
                  <a:gd name="connsiteX17" fmla="*/ 26059 w 91835"/>
                  <a:gd name="connsiteY17" fmla="*/ 62888 h 104955"/>
                  <a:gd name="connsiteX18" fmla="*/ 26059 w 91835"/>
                  <a:gd name="connsiteY18" fmla="*/ 24819 h 104955"/>
                  <a:gd name="connsiteX19" fmla="*/ 49949 w 91835"/>
                  <a:gd name="connsiteY19" fmla="*/ 24819 h 104955"/>
                  <a:gd name="connsiteX20" fmla="*/ 65352 w 91835"/>
                  <a:gd name="connsiteY20" fmla="*/ 30054 h 104955"/>
                  <a:gd name="connsiteX21" fmla="*/ 70849 w 91835"/>
                  <a:gd name="connsiteY21" fmla="*/ 43853 h 104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91835" h="104955">
                    <a:moveTo>
                      <a:pt x="83391" y="43853"/>
                    </a:moveTo>
                    <a:cubicBezTo>
                      <a:pt x="83391" y="39690"/>
                      <a:pt x="82551" y="35763"/>
                      <a:pt x="81003" y="32076"/>
                    </a:cubicBezTo>
                    <a:cubicBezTo>
                      <a:pt x="79324" y="28388"/>
                      <a:pt x="77054" y="25176"/>
                      <a:pt x="74076" y="22439"/>
                    </a:cubicBezTo>
                    <a:cubicBezTo>
                      <a:pt x="71085" y="19704"/>
                      <a:pt x="67621" y="17444"/>
                      <a:pt x="63567" y="15897"/>
                    </a:cubicBezTo>
                    <a:cubicBezTo>
                      <a:pt x="59382" y="14350"/>
                      <a:pt x="54843" y="13517"/>
                      <a:pt x="49949" y="13517"/>
                    </a:cubicBezTo>
                    <a:lnTo>
                      <a:pt x="13517" y="13517"/>
                    </a:lnTo>
                    <a:lnTo>
                      <a:pt x="13517" y="96792"/>
                    </a:lnTo>
                    <a:lnTo>
                      <a:pt x="26059" y="96792"/>
                    </a:lnTo>
                    <a:lnTo>
                      <a:pt x="26059" y="74189"/>
                    </a:lnTo>
                    <a:lnTo>
                      <a:pt x="49949" y="74189"/>
                    </a:lnTo>
                    <a:cubicBezTo>
                      <a:pt x="54843" y="74189"/>
                      <a:pt x="59382" y="73356"/>
                      <a:pt x="63567" y="71809"/>
                    </a:cubicBezTo>
                    <a:cubicBezTo>
                      <a:pt x="67621" y="70264"/>
                      <a:pt x="71085" y="68003"/>
                      <a:pt x="74076" y="65266"/>
                    </a:cubicBezTo>
                    <a:cubicBezTo>
                      <a:pt x="77054" y="62531"/>
                      <a:pt x="79324" y="59318"/>
                      <a:pt x="81003" y="55630"/>
                    </a:cubicBezTo>
                    <a:cubicBezTo>
                      <a:pt x="82551" y="51942"/>
                      <a:pt x="83391" y="48017"/>
                      <a:pt x="83391" y="43853"/>
                    </a:cubicBezTo>
                    <a:close/>
                    <a:moveTo>
                      <a:pt x="70849" y="43853"/>
                    </a:moveTo>
                    <a:cubicBezTo>
                      <a:pt x="70849" y="49564"/>
                      <a:pt x="69051" y="54203"/>
                      <a:pt x="65352" y="57653"/>
                    </a:cubicBezTo>
                    <a:cubicBezTo>
                      <a:pt x="61652" y="61102"/>
                      <a:pt x="56509" y="62888"/>
                      <a:pt x="49949" y="62888"/>
                    </a:cubicBezTo>
                    <a:lnTo>
                      <a:pt x="26059" y="62888"/>
                    </a:lnTo>
                    <a:lnTo>
                      <a:pt x="26059" y="24819"/>
                    </a:lnTo>
                    <a:lnTo>
                      <a:pt x="49949" y="24819"/>
                    </a:lnTo>
                    <a:cubicBezTo>
                      <a:pt x="56509" y="24819"/>
                      <a:pt x="61652" y="26604"/>
                      <a:pt x="65352" y="30054"/>
                    </a:cubicBezTo>
                    <a:cubicBezTo>
                      <a:pt x="69051" y="33503"/>
                      <a:pt x="70849" y="38143"/>
                      <a:pt x="70849" y="43853"/>
                    </a:cubicBezTo>
                    <a:close/>
                  </a:path>
                </a:pathLst>
              </a:custGeom>
              <a:grpFill/>
              <a:ln w="130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154" name="Полилиния: фигура 153">
                <a:extLst>
                  <a:ext uri="{FF2B5EF4-FFF2-40B4-BE49-F238E27FC236}">
                    <a16:creationId xmlns:a16="http://schemas.microsoft.com/office/drawing/2014/main" id="{237FC13C-DA45-45E3-9C4B-5E73C1B12921}"/>
                  </a:ext>
                </a:extLst>
              </p:cNvPr>
              <p:cNvSpPr/>
              <p:nvPr/>
            </p:nvSpPr>
            <p:spPr>
              <a:xfrm>
                <a:off x="1831227" y="518301"/>
                <a:ext cx="104955" cy="104955"/>
              </a:xfrm>
              <a:custGeom>
                <a:avLst/>
                <a:gdLst>
                  <a:gd name="connsiteX0" fmla="*/ 34062 w 104955"/>
                  <a:gd name="connsiteY0" fmla="*/ 65862 h 104955"/>
                  <a:gd name="connsiteX1" fmla="*/ 43967 w 104955"/>
                  <a:gd name="connsiteY1" fmla="*/ 24819 h 104955"/>
                  <a:gd name="connsiteX2" fmla="*/ 61285 w 104955"/>
                  <a:gd name="connsiteY2" fmla="*/ 24819 h 104955"/>
                  <a:gd name="connsiteX3" fmla="*/ 71085 w 104955"/>
                  <a:gd name="connsiteY3" fmla="*/ 65862 h 104955"/>
                  <a:gd name="connsiteX4" fmla="*/ 34062 w 104955"/>
                  <a:gd name="connsiteY4" fmla="*/ 65862 h 104955"/>
                  <a:gd name="connsiteX5" fmla="*/ 33813 w 104955"/>
                  <a:gd name="connsiteY5" fmla="*/ 13517 h 104955"/>
                  <a:gd name="connsiteX6" fmla="*/ 13517 w 104955"/>
                  <a:gd name="connsiteY6" fmla="*/ 96792 h 104955"/>
                  <a:gd name="connsiteX7" fmla="*/ 26650 w 104955"/>
                  <a:gd name="connsiteY7" fmla="*/ 96792 h 104955"/>
                  <a:gd name="connsiteX8" fmla="*/ 31307 w 104955"/>
                  <a:gd name="connsiteY8" fmla="*/ 77163 h 104955"/>
                  <a:gd name="connsiteX9" fmla="*/ 73827 w 104955"/>
                  <a:gd name="connsiteY9" fmla="*/ 77163 h 104955"/>
                  <a:gd name="connsiteX10" fmla="*/ 78615 w 104955"/>
                  <a:gd name="connsiteY10" fmla="*/ 96792 h 104955"/>
                  <a:gd name="connsiteX11" fmla="*/ 91748 w 104955"/>
                  <a:gd name="connsiteY11" fmla="*/ 96792 h 104955"/>
                  <a:gd name="connsiteX12" fmla="*/ 71439 w 104955"/>
                  <a:gd name="connsiteY12" fmla="*/ 13517 h 104955"/>
                  <a:gd name="connsiteX13" fmla="*/ 33813 w 104955"/>
                  <a:gd name="connsiteY13" fmla="*/ 13517 h 104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04955" h="104955">
                    <a:moveTo>
                      <a:pt x="34062" y="65862"/>
                    </a:moveTo>
                    <a:lnTo>
                      <a:pt x="43967" y="24819"/>
                    </a:lnTo>
                    <a:lnTo>
                      <a:pt x="61285" y="24819"/>
                    </a:lnTo>
                    <a:lnTo>
                      <a:pt x="71085" y="65862"/>
                    </a:lnTo>
                    <a:lnTo>
                      <a:pt x="34062" y="65862"/>
                    </a:lnTo>
                    <a:close/>
                    <a:moveTo>
                      <a:pt x="33813" y="13517"/>
                    </a:moveTo>
                    <a:lnTo>
                      <a:pt x="13517" y="96792"/>
                    </a:lnTo>
                    <a:lnTo>
                      <a:pt x="26650" y="96792"/>
                    </a:lnTo>
                    <a:lnTo>
                      <a:pt x="31307" y="77163"/>
                    </a:lnTo>
                    <a:lnTo>
                      <a:pt x="73827" y="77163"/>
                    </a:lnTo>
                    <a:lnTo>
                      <a:pt x="78615" y="96792"/>
                    </a:lnTo>
                    <a:lnTo>
                      <a:pt x="91748" y="96792"/>
                    </a:lnTo>
                    <a:lnTo>
                      <a:pt x="71439" y="13517"/>
                    </a:lnTo>
                    <a:lnTo>
                      <a:pt x="33813" y="13517"/>
                    </a:lnTo>
                    <a:close/>
                  </a:path>
                </a:pathLst>
              </a:custGeom>
              <a:grpFill/>
              <a:ln w="130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155" name="Полилиния: фигура 154">
                <a:extLst>
                  <a:ext uri="{FF2B5EF4-FFF2-40B4-BE49-F238E27FC236}">
                    <a16:creationId xmlns:a16="http://schemas.microsoft.com/office/drawing/2014/main" id="{A795E19D-4B29-419A-825C-83430FB541CD}"/>
                  </a:ext>
                </a:extLst>
              </p:cNvPr>
              <p:cNvSpPr/>
              <p:nvPr/>
            </p:nvSpPr>
            <p:spPr>
              <a:xfrm>
                <a:off x="1939960" y="518301"/>
                <a:ext cx="91836" cy="104955"/>
              </a:xfrm>
              <a:custGeom>
                <a:avLst/>
                <a:gdLst>
                  <a:gd name="connsiteX0" fmla="*/ 13517 w 91835"/>
                  <a:gd name="connsiteY0" fmla="*/ 13517 h 104955"/>
                  <a:gd name="connsiteX1" fmla="*/ 13517 w 91835"/>
                  <a:gd name="connsiteY1" fmla="*/ 96792 h 104955"/>
                  <a:gd name="connsiteX2" fmla="*/ 26046 w 91835"/>
                  <a:gd name="connsiteY2" fmla="*/ 96792 h 104955"/>
                  <a:gd name="connsiteX3" fmla="*/ 26046 w 91835"/>
                  <a:gd name="connsiteY3" fmla="*/ 61102 h 104955"/>
                  <a:gd name="connsiteX4" fmla="*/ 68448 w 91835"/>
                  <a:gd name="connsiteY4" fmla="*/ 61102 h 104955"/>
                  <a:gd name="connsiteX5" fmla="*/ 68448 w 91835"/>
                  <a:gd name="connsiteY5" fmla="*/ 96792 h 104955"/>
                  <a:gd name="connsiteX6" fmla="*/ 80990 w 91835"/>
                  <a:gd name="connsiteY6" fmla="*/ 96792 h 104955"/>
                  <a:gd name="connsiteX7" fmla="*/ 80990 w 91835"/>
                  <a:gd name="connsiteY7" fmla="*/ 13517 h 104955"/>
                  <a:gd name="connsiteX8" fmla="*/ 68448 w 91835"/>
                  <a:gd name="connsiteY8" fmla="*/ 13517 h 104955"/>
                  <a:gd name="connsiteX9" fmla="*/ 68448 w 91835"/>
                  <a:gd name="connsiteY9" fmla="*/ 49801 h 104955"/>
                  <a:gd name="connsiteX10" fmla="*/ 26046 w 91835"/>
                  <a:gd name="connsiteY10" fmla="*/ 49801 h 104955"/>
                  <a:gd name="connsiteX11" fmla="*/ 26046 w 91835"/>
                  <a:gd name="connsiteY11" fmla="*/ 13517 h 104955"/>
                  <a:gd name="connsiteX12" fmla="*/ 13517 w 91835"/>
                  <a:gd name="connsiteY12" fmla="*/ 13517 h 104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1835" h="104955">
                    <a:moveTo>
                      <a:pt x="13517" y="13517"/>
                    </a:moveTo>
                    <a:lnTo>
                      <a:pt x="13517" y="96792"/>
                    </a:lnTo>
                    <a:lnTo>
                      <a:pt x="26046" y="96792"/>
                    </a:lnTo>
                    <a:lnTo>
                      <a:pt x="26046" y="61102"/>
                    </a:lnTo>
                    <a:lnTo>
                      <a:pt x="68448" y="61102"/>
                    </a:lnTo>
                    <a:lnTo>
                      <a:pt x="68448" y="96792"/>
                    </a:lnTo>
                    <a:lnTo>
                      <a:pt x="80990" y="96792"/>
                    </a:lnTo>
                    <a:lnTo>
                      <a:pt x="80990" y="13517"/>
                    </a:lnTo>
                    <a:lnTo>
                      <a:pt x="68448" y="13517"/>
                    </a:lnTo>
                    <a:lnTo>
                      <a:pt x="68448" y="49801"/>
                    </a:lnTo>
                    <a:lnTo>
                      <a:pt x="26046" y="49801"/>
                    </a:lnTo>
                    <a:lnTo>
                      <a:pt x="26046" y="13517"/>
                    </a:lnTo>
                    <a:lnTo>
                      <a:pt x="13517" y="13517"/>
                    </a:lnTo>
                    <a:close/>
                  </a:path>
                </a:pathLst>
              </a:custGeom>
              <a:grpFill/>
              <a:ln w="130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156" name="Полилиния: фигура 155">
                <a:extLst>
                  <a:ext uri="{FF2B5EF4-FFF2-40B4-BE49-F238E27FC236}">
                    <a16:creationId xmlns:a16="http://schemas.microsoft.com/office/drawing/2014/main" id="{BE5D9264-3326-42FB-8268-AEF384B9D1CD}"/>
                  </a:ext>
                </a:extLst>
              </p:cNvPr>
              <p:cNvSpPr/>
              <p:nvPr/>
            </p:nvSpPr>
            <p:spPr>
              <a:xfrm>
                <a:off x="2039694" y="514733"/>
                <a:ext cx="104955" cy="104955"/>
              </a:xfrm>
              <a:custGeom>
                <a:avLst/>
                <a:gdLst>
                  <a:gd name="connsiteX0" fmla="*/ 57113 w 104955"/>
                  <a:gd name="connsiteY0" fmla="*/ 103929 h 104955"/>
                  <a:gd name="connsiteX1" fmla="*/ 72174 w 104955"/>
                  <a:gd name="connsiteY1" fmla="*/ 101549 h 104955"/>
                  <a:gd name="connsiteX2" fmla="*/ 84112 w 104955"/>
                  <a:gd name="connsiteY2" fmla="*/ 95007 h 104955"/>
                  <a:gd name="connsiteX3" fmla="*/ 92706 w 104955"/>
                  <a:gd name="connsiteY3" fmla="*/ 86084 h 104955"/>
                  <a:gd name="connsiteX4" fmla="*/ 97730 w 104955"/>
                  <a:gd name="connsiteY4" fmla="*/ 75973 h 104955"/>
                  <a:gd name="connsiteX5" fmla="*/ 85188 w 104955"/>
                  <a:gd name="connsiteY5" fmla="*/ 74189 h 104955"/>
                  <a:gd name="connsiteX6" fmla="*/ 81121 w 104955"/>
                  <a:gd name="connsiteY6" fmla="*/ 81088 h 104955"/>
                  <a:gd name="connsiteX7" fmla="*/ 75152 w 104955"/>
                  <a:gd name="connsiteY7" fmla="*/ 86917 h 104955"/>
                  <a:gd name="connsiteX8" fmla="*/ 67267 w 104955"/>
                  <a:gd name="connsiteY8" fmla="*/ 91081 h 104955"/>
                  <a:gd name="connsiteX9" fmla="*/ 57113 w 104955"/>
                  <a:gd name="connsiteY9" fmla="*/ 92628 h 104955"/>
                  <a:gd name="connsiteX10" fmla="*/ 45410 w 104955"/>
                  <a:gd name="connsiteY10" fmla="*/ 90011 h 104955"/>
                  <a:gd name="connsiteX11" fmla="*/ 35505 w 104955"/>
                  <a:gd name="connsiteY11" fmla="*/ 82753 h 104955"/>
                  <a:gd name="connsiteX12" fmla="*/ 28696 w 104955"/>
                  <a:gd name="connsiteY12" fmla="*/ 72046 h 104955"/>
                  <a:gd name="connsiteX13" fmla="*/ 26059 w 104955"/>
                  <a:gd name="connsiteY13" fmla="*/ 58724 h 104955"/>
                  <a:gd name="connsiteX14" fmla="*/ 28696 w 104955"/>
                  <a:gd name="connsiteY14" fmla="*/ 45400 h 104955"/>
                  <a:gd name="connsiteX15" fmla="*/ 35505 w 104955"/>
                  <a:gd name="connsiteY15" fmla="*/ 34574 h 104955"/>
                  <a:gd name="connsiteX16" fmla="*/ 45410 w 104955"/>
                  <a:gd name="connsiteY16" fmla="*/ 27435 h 104955"/>
                  <a:gd name="connsiteX17" fmla="*/ 57113 w 104955"/>
                  <a:gd name="connsiteY17" fmla="*/ 24819 h 104955"/>
                  <a:gd name="connsiteX18" fmla="*/ 66440 w 104955"/>
                  <a:gd name="connsiteY18" fmla="*/ 26247 h 104955"/>
                  <a:gd name="connsiteX19" fmla="*/ 73840 w 104955"/>
                  <a:gd name="connsiteY19" fmla="*/ 29935 h 104955"/>
                  <a:gd name="connsiteX20" fmla="*/ 79219 w 104955"/>
                  <a:gd name="connsiteY20" fmla="*/ 35287 h 104955"/>
                  <a:gd name="connsiteX21" fmla="*/ 82800 w 104955"/>
                  <a:gd name="connsiteY21" fmla="*/ 41473 h 104955"/>
                  <a:gd name="connsiteX22" fmla="*/ 95342 w 104955"/>
                  <a:gd name="connsiteY22" fmla="*/ 39689 h 104955"/>
                  <a:gd name="connsiteX23" fmla="*/ 90567 w 104955"/>
                  <a:gd name="connsiteY23" fmla="*/ 30053 h 104955"/>
                  <a:gd name="connsiteX24" fmla="*/ 82564 w 104955"/>
                  <a:gd name="connsiteY24" fmla="*/ 21726 h 104955"/>
                  <a:gd name="connsiteX25" fmla="*/ 71334 w 104955"/>
                  <a:gd name="connsiteY25" fmla="*/ 15777 h 104955"/>
                  <a:gd name="connsiteX26" fmla="*/ 57113 w 104955"/>
                  <a:gd name="connsiteY26" fmla="*/ 13517 h 104955"/>
                  <a:gd name="connsiteX27" fmla="*/ 40517 w 104955"/>
                  <a:gd name="connsiteY27" fmla="*/ 17085 h 104955"/>
                  <a:gd name="connsiteX28" fmla="*/ 26663 w 104955"/>
                  <a:gd name="connsiteY28" fmla="*/ 26722 h 104955"/>
                  <a:gd name="connsiteX29" fmla="*/ 17098 w 104955"/>
                  <a:gd name="connsiteY29" fmla="*/ 41116 h 104955"/>
                  <a:gd name="connsiteX30" fmla="*/ 13517 w 104955"/>
                  <a:gd name="connsiteY30" fmla="*/ 58724 h 104955"/>
                  <a:gd name="connsiteX31" fmla="*/ 17098 w 104955"/>
                  <a:gd name="connsiteY31" fmla="*/ 76330 h 104955"/>
                  <a:gd name="connsiteX32" fmla="*/ 26663 w 104955"/>
                  <a:gd name="connsiteY32" fmla="*/ 90605 h 104955"/>
                  <a:gd name="connsiteX33" fmla="*/ 40517 w 104955"/>
                  <a:gd name="connsiteY33" fmla="*/ 100361 h 104955"/>
                  <a:gd name="connsiteX34" fmla="*/ 57113 w 104955"/>
                  <a:gd name="connsiteY34" fmla="*/ 103929 h 104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104955" h="104955">
                    <a:moveTo>
                      <a:pt x="57113" y="103929"/>
                    </a:moveTo>
                    <a:cubicBezTo>
                      <a:pt x="62610" y="103929"/>
                      <a:pt x="67634" y="103096"/>
                      <a:pt x="72174" y="101549"/>
                    </a:cubicBezTo>
                    <a:cubicBezTo>
                      <a:pt x="76700" y="99884"/>
                      <a:pt x="80649" y="97743"/>
                      <a:pt x="84112" y="95007"/>
                    </a:cubicBezTo>
                    <a:cubicBezTo>
                      <a:pt x="87576" y="92389"/>
                      <a:pt x="90436" y="89415"/>
                      <a:pt x="92706" y="86084"/>
                    </a:cubicBezTo>
                    <a:cubicBezTo>
                      <a:pt x="94975" y="82753"/>
                      <a:pt x="96654" y="79422"/>
                      <a:pt x="97730" y="75973"/>
                    </a:cubicBezTo>
                    <a:lnTo>
                      <a:pt x="85188" y="74189"/>
                    </a:lnTo>
                    <a:cubicBezTo>
                      <a:pt x="84112" y="76567"/>
                      <a:pt x="82800" y="78828"/>
                      <a:pt x="81121" y="81088"/>
                    </a:cubicBezTo>
                    <a:cubicBezTo>
                      <a:pt x="79455" y="83349"/>
                      <a:pt x="77421" y="85252"/>
                      <a:pt x="75152" y="86917"/>
                    </a:cubicBezTo>
                    <a:cubicBezTo>
                      <a:pt x="72882" y="88702"/>
                      <a:pt x="70258" y="90011"/>
                      <a:pt x="67267" y="91081"/>
                    </a:cubicBezTo>
                    <a:cubicBezTo>
                      <a:pt x="64289" y="92152"/>
                      <a:pt x="60825" y="92628"/>
                      <a:pt x="57113" y="92628"/>
                    </a:cubicBezTo>
                    <a:cubicBezTo>
                      <a:pt x="53059" y="92628"/>
                      <a:pt x="49110" y="91795"/>
                      <a:pt x="45410" y="90011"/>
                    </a:cubicBezTo>
                    <a:cubicBezTo>
                      <a:pt x="41710" y="88227"/>
                      <a:pt x="38365" y="85847"/>
                      <a:pt x="35505" y="82753"/>
                    </a:cubicBezTo>
                    <a:cubicBezTo>
                      <a:pt x="32632" y="79779"/>
                      <a:pt x="30362" y="76211"/>
                      <a:pt x="28696" y="72046"/>
                    </a:cubicBezTo>
                    <a:cubicBezTo>
                      <a:pt x="26899" y="67884"/>
                      <a:pt x="26059" y="63482"/>
                      <a:pt x="26059" y="58724"/>
                    </a:cubicBezTo>
                    <a:cubicBezTo>
                      <a:pt x="26059" y="53964"/>
                      <a:pt x="26899" y="49562"/>
                      <a:pt x="28696" y="45400"/>
                    </a:cubicBezTo>
                    <a:cubicBezTo>
                      <a:pt x="30362" y="41236"/>
                      <a:pt x="32632" y="37667"/>
                      <a:pt x="35505" y="34574"/>
                    </a:cubicBezTo>
                    <a:cubicBezTo>
                      <a:pt x="38365" y="31599"/>
                      <a:pt x="41710" y="29221"/>
                      <a:pt x="45410" y="27435"/>
                    </a:cubicBezTo>
                    <a:cubicBezTo>
                      <a:pt x="49110" y="25651"/>
                      <a:pt x="53059" y="24819"/>
                      <a:pt x="57113" y="24819"/>
                    </a:cubicBezTo>
                    <a:cubicBezTo>
                      <a:pt x="60576" y="24819"/>
                      <a:pt x="63685" y="25294"/>
                      <a:pt x="66440" y="26247"/>
                    </a:cubicBezTo>
                    <a:cubicBezTo>
                      <a:pt x="69183" y="27198"/>
                      <a:pt x="71688" y="28388"/>
                      <a:pt x="73840" y="29935"/>
                    </a:cubicBezTo>
                    <a:cubicBezTo>
                      <a:pt x="75873" y="31480"/>
                      <a:pt x="77658" y="33266"/>
                      <a:pt x="79219" y="35287"/>
                    </a:cubicBezTo>
                    <a:cubicBezTo>
                      <a:pt x="80767" y="37310"/>
                      <a:pt x="81961" y="39451"/>
                      <a:pt x="82800" y="41473"/>
                    </a:cubicBezTo>
                    <a:lnTo>
                      <a:pt x="95342" y="39689"/>
                    </a:lnTo>
                    <a:cubicBezTo>
                      <a:pt x="94267" y="36477"/>
                      <a:pt x="92706" y="33266"/>
                      <a:pt x="90567" y="30053"/>
                    </a:cubicBezTo>
                    <a:cubicBezTo>
                      <a:pt x="88415" y="26960"/>
                      <a:pt x="85779" y="24224"/>
                      <a:pt x="82564" y="21726"/>
                    </a:cubicBezTo>
                    <a:cubicBezTo>
                      <a:pt x="79337" y="19228"/>
                      <a:pt x="75506" y="17324"/>
                      <a:pt x="71334" y="15777"/>
                    </a:cubicBezTo>
                    <a:cubicBezTo>
                      <a:pt x="67149" y="14231"/>
                      <a:pt x="62374" y="13517"/>
                      <a:pt x="57113" y="13517"/>
                    </a:cubicBezTo>
                    <a:cubicBezTo>
                      <a:pt x="51261" y="13517"/>
                      <a:pt x="45764" y="14707"/>
                      <a:pt x="40517" y="17085"/>
                    </a:cubicBezTo>
                    <a:cubicBezTo>
                      <a:pt x="35256" y="19465"/>
                      <a:pt x="30598" y="22677"/>
                      <a:pt x="26663" y="26722"/>
                    </a:cubicBezTo>
                    <a:cubicBezTo>
                      <a:pt x="22595" y="30886"/>
                      <a:pt x="19368" y="35644"/>
                      <a:pt x="17098" y="41116"/>
                    </a:cubicBezTo>
                    <a:cubicBezTo>
                      <a:pt x="14711" y="46588"/>
                      <a:pt x="13517" y="52419"/>
                      <a:pt x="13517" y="58724"/>
                    </a:cubicBezTo>
                    <a:cubicBezTo>
                      <a:pt x="13517" y="65028"/>
                      <a:pt x="14711" y="70858"/>
                      <a:pt x="17098" y="76330"/>
                    </a:cubicBezTo>
                    <a:cubicBezTo>
                      <a:pt x="19368" y="81802"/>
                      <a:pt x="22595" y="86560"/>
                      <a:pt x="26663" y="90605"/>
                    </a:cubicBezTo>
                    <a:cubicBezTo>
                      <a:pt x="30598" y="94769"/>
                      <a:pt x="35256" y="97981"/>
                      <a:pt x="40517" y="100361"/>
                    </a:cubicBezTo>
                    <a:cubicBezTo>
                      <a:pt x="45764" y="102739"/>
                      <a:pt x="51261" y="103929"/>
                      <a:pt x="57113" y="103929"/>
                    </a:cubicBezTo>
                    <a:close/>
                  </a:path>
                </a:pathLst>
              </a:custGeom>
              <a:grpFill/>
              <a:ln w="130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157" name="Полилиния: фигура 156">
                <a:extLst>
                  <a:ext uri="{FF2B5EF4-FFF2-40B4-BE49-F238E27FC236}">
                    <a16:creationId xmlns:a16="http://schemas.microsoft.com/office/drawing/2014/main" id="{5C59C167-8721-44C3-8D00-607AB73EFFE5}"/>
                  </a:ext>
                </a:extLst>
              </p:cNvPr>
              <p:cNvSpPr/>
              <p:nvPr/>
            </p:nvSpPr>
            <p:spPr>
              <a:xfrm>
                <a:off x="2150146" y="513543"/>
                <a:ext cx="118074" cy="118074"/>
              </a:xfrm>
              <a:custGeom>
                <a:avLst/>
                <a:gdLst>
                  <a:gd name="connsiteX0" fmla="*/ 57113 w 118074"/>
                  <a:gd name="connsiteY0" fmla="*/ 33146 h 118074"/>
                  <a:gd name="connsiteX1" fmla="*/ 57113 w 118074"/>
                  <a:gd name="connsiteY1" fmla="*/ 86680 h 118074"/>
                  <a:gd name="connsiteX2" fmla="*/ 43967 w 118074"/>
                  <a:gd name="connsiteY2" fmla="*/ 84300 h 118074"/>
                  <a:gd name="connsiteX3" fmla="*/ 34180 w 118074"/>
                  <a:gd name="connsiteY3" fmla="*/ 78710 h 118074"/>
                  <a:gd name="connsiteX4" fmla="*/ 28198 w 118074"/>
                  <a:gd name="connsiteY4" fmla="*/ 70262 h 118074"/>
                  <a:gd name="connsiteX5" fmla="*/ 26059 w 118074"/>
                  <a:gd name="connsiteY5" fmla="*/ 59914 h 118074"/>
                  <a:gd name="connsiteX6" fmla="*/ 28198 w 118074"/>
                  <a:gd name="connsiteY6" fmla="*/ 49564 h 118074"/>
                  <a:gd name="connsiteX7" fmla="*/ 34180 w 118074"/>
                  <a:gd name="connsiteY7" fmla="*/ 41236 h 118074"/>
                  <a:gd name="connsiteX8" fmla="*/ 43967 w 118074"/>
                  <a:gd name="connsiteY8" fmla="*/ 35526 h 118074"/>
                  <a:gd name="connsiteX9" fmla="*/ 57113 w 118074"/>
                  <a:gd name="connsiteY9" fmla="*/ 33146 h 118074"/>
                  <a:gd name="connsiteX10" fmla="*/ 69655 w 118074"/>
                  <a:gd name="connsiteY10" fmla="*/ 86680 h 118074"/>
                  <a:gd name="connsiteX11" fmla="*/ 69655 w 118074"/>
                  <a:gd name="connsiteY11" fmla="*/ 33146 h 118074"/>
                  <a:gd name="connsiteX12" fmla="*/ 82905 w 118074"/>
                  <a:gd name="connsiteY12" fmla="*/ 35526 h 118074"/>
                  <a:gd name="connsiteX13" fmla="*/ 92587 w 118074"/>
                  <a:gd name="connsiteY13" fmla="*/ 41236 h 118074"/>
                  <a:gd name="connsiteX14" fmla="*/ 98675 w 118074"/>
                  <a:gd name="connsiteY14" fmla="*/ 49564 h 118074"/>
                  <a:gd name="connsiteX15" fmla="*/ 100708 w 118074"/>
                  <a:gd name="connsiteY15" fmla="*/ 59914 h 118074"/>
                  <a:gd name="connsiteX16" fmla="*/ 98675 w 118074"/>
                  <a:gd name="connsiteY16" fmla="*/ 70262 h 118074"/>
                  <a:gd name="connsiteX17" fmla="*/ 92587 w 118074"/>
                  <a:gd name="connsiteY17" fmla="*/ 78710 h 118074"/>
                  <a:gd name="connsiteX18" fmla="*/ 82905 w 118074"/>
                  <a:gd name="connsiteY18" fmla="*/ 84300 h 118074"/>
                  <a:gd name="connsiteX19" fmla="*/ 69655 w 118074"/>
                  <a:gd name="connsiteY19" fmla="*/ 86680 h 118074"/>
                  <a:gd name="connsiteX20" fmla="*/ 69655 w 118074"/>
                  <a:gd name="connsiteY20" fmla="*/ 106309 h 118074"/>
                  <a:gd name="connsiteX21" fmla="*/ 69655 w 118074"/>
                  <a:gd name="connsiteY21" fmla="*/ 97981 h 118074"/>
                  <a:gd name="connsiteX22" fmla="*/ 87563 w 118074"/>
                  <a:gd name="connsiteY22" fmla="*/ 94532 h 118074"/>
                  <a:gd name="connsiteX23" fmla="*/ 101299 w 118074"/>
                  <a:gd name="connsiteY23" fmla="*/ 86204 h 118074"/>
                  <a:gd name="connsiteX24" fmla="*/ 110141 w 118074"/>
                  <a:gd name="connsiteY24" fmla="*/ 74307 h 118074"/>
                  <a:gd name="connsiteX25" fmla="*/ 113251 w 118074"/>
                  <a:gd name="connsiteY25" fmla="*/ 59914 h 118074"/>
                  <a:gd name="connsiteX26" fmla="*/ 110141 w 118074"/>
                  <a:gd name="connsiteY26" fmla="*/ 45519 h 118074"/>
                  <a:gd name="connsiteX27" fmla="*/ 101299 w 118074"/>
                  <a:gd name="connsiteY27" fmla="*/ 33503 h 118074"/>
                  <a:gd name="connsiteX28" fmla="*/ 87563 w 118074"/>
                  <a:gd name="connsiteY28" fmla="*/ 25176 h 118074"/>
                  <a:gd name="connsiteX29" fmla="*/ 69655 w 118074"/>
                  <a:gd name="connsiteY29" fmla="*/ 21845 h 118074"/>
                  <a:gd name="connsiteX30" fmla="*/ 69655 w 118074"/>
                  <a:gd name="connsiteY30" fmla="*/ 13517 h 118074"/>
                  <a:gd name="connsiteX31" fmla="*/ 57113 w 118074"/>
                  <a:gd name="connsiteY31" fmla="*/ 13517 h 118074"/>
                  <a:gd name="connsiteX32" fmla="*/ 57113 w 118074"/>
                  <a:gd name="connsiteY32" fmla="*/ 21845 h 118074"/>
                  <a:gd name="connsiteX33" fmla="*/ 39192 w 118074"/>
                  <a:gd name="connsiteY33" fmla="*/ 25176 h 118074"/>
                  <a:gd name="connsiteX34" fmla="*/ 25456 w 118074"/>
                  <a:gd name="connsiteY34" fmla="*/ 33503 h 118074"/>
                  <a:gd name="connsiteX35" fmla="*/ 16613 w 118074"/>
                  <a:gd name="connsiteY35" fmla="*/ 45519 h 118074"/>
                  <a:gd name="connsiteX36" fmla="*/ 13517 w 118074"/>
                  <a:gd name="connsiteY36" fmla="*/ 59914 h 118074"/>
                  <a:gd name="connsiteX37" fmla="*/ 16613 w 118074"/>
                  <a:gd name="connsiteY37" fmla="*/ 74307 h 118074"/>
                  <a:gd name="connsiteX38" fmla="*/ 25456 w 118074"/>
                  <a:gd name="connsiteY38" fmla="*/ 86204 h 118074"/>
                  <a:gd name="connsiteX39" fmla="*/ 39192 w 118074"/>
                  <a:gd name="connsiteY39" fmla="*/ 94532 h 118074"/>
                  <a:gd name="connsiteX40" fmla="*/ 57113 w 118074"/>
                  <a:gd name="connsiteY40" fmla="*/ 97981 h 118074"/>
                  <a:gd name="connsiteX41" fmla="*/ 57113 w 118074"/>
                  <a:gd name="connsiteY41" fmla="*/ 106309 h 118074"/>
                  <a:gd name="connsiteX42" fmla="*/ 69655 w 118074"/>
                  <a:gd name="connsiteY42" fmla="*/ 106309 h 1180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</a:cxnLst>
                <a:rect l="l" t="t" r="r" b="b"/>
                <a:pathLst>
                  <a:path w="118074" h="118074">
                    <a:moveTo>
                      <a:pt x="57113" y="33146"/>
                    </a:moveTo>
                    <a:lnTo>
                      <a:pt x="57113" y="86680"/>
                    </a:lnTo>
                    <a:cubicBezTo>
                      <a:pt x="52206" y="86560"/>
                      <a:pt x="47798" y="85729"/>
                      <a:pt x="43967" y="84300"/>
                    </a:cubicBezTo>
                    <a:cubicBezTo>
                      <a:pt x="40031" y="82992"/>
                      <a:pt x="36804" y="81088"/>
                      <a:pt x="34180" y="78710"/>
                    </a:cubicBezTo>
                    <a:cubicBezTo>
                      <a:pt x="31543" y="76330"/>
                      <a:pt x="29523" y="73475"/>
                      <a:pt x="28198" y="70262"/>
                    </a:cubicBezTo>
                    <a:cubicBezTo>
                      <a:pt x="26767" y="67051"/>
                      <a:pt x="26059" y="63602"/>
                      <a:pt x="26059" y="59914"/>
                    </a:cubicBezTo>
                    <a:cubicBezTo>
                      <a:pt x="26059" y="56226"/>
                      <a:pt x="26767" y="52775"/>
                      <a:pt x="28198" y="49564"/>
                    </a:cubicBezTo>
                    <a:cubicBezTo>
                      <a:pt x="29523" y="46351"/>
                      <a:pt x="31543" y="43615"/>
                      <a:pt x="34180" y="41236"/>
                    </a:cubicBezTo>
                    <a:cubicBezTo>
                      <a:pt x="36804" y="38857"/>
                      <a:pt x="40031" y="36953"/>
                      <a:pt x="43967" y="35526"/>
                    </a:cubicBezTo>
                    <a:cubicBezTo>
                      <a:pt x="47798" y="34099"/>
                      <a:pt x="52206" y="33266"/>
                      <a:pt x="57113" y="33146"/>
                    </a:cubicBezTo>
                    <a:close/>
                    <a:moveTo>
                      <a:pt x="69655" y="86680"/>
                    </a:moveTo>
                    <a:lnTo>
                      <a:pt x="69655" y="33146"/>
                    </a:lnTo>
                    <a:cubicBezTo>
                      <a:pt x="74548" y="33266"/>
                      <a:pt x="78970" y="34099"/>
                      <a:pt x="82905" y="35526"/>
                    </a:cubicBezTo>
                    <a:cubicBezTo>
                      <a:pt x="86736" y="36953"/>
                      <a:pt x="89951" y="38857"/>
                      <a:pt x="92587" y="41236"/>
                    </a:cubicBezTo>
                    <a:cubicBezTo>
                      <a:pt x="95211" y="43615"/>
                      <a:pt x="97245" y="46351"/>
                      <a:pt x="98675" y="49564"/>
                    </a:cubicBezTo>
                    <a:cubicBezTo>
                      <a:pt x="99987" y="52775"/>
                      <a:pt x="100708" y="56226"/>
                      <a:pt x="100708" y="59914"/>
                    </a:cubicBezTo>
                    <a:cubicBezTo>
                      <a:pt x="100708" y="63602"/>
                      <a:pt x="99987" y="67051"/>
                      <a:pt x="98675" y="70262"/>
                    </a:cubicBezTo>
                    <a:cubicBezTo>
                      <a:pt x="97245" y="73475"/>
                      <a:pt x="95211" y="76330"/>
                      <a:pt x="92587" y="78710"/>
                    </a:cubicBezTo>
                    <a:cubicBezTo>
                      <a:pt x="89951" y="81088"/>
                      <a:pt x="86736" y="82992"/>
                      <a:pt x="82905" y="84300"/>
                    </a:cubicBezTo>
                    <a:cubicBezTo>
                      <a:pt x="78970" y="85729"/>
                      <a:pt x="74548" y="86560"/>
                      <a:pt x="69655" y="86680"/>
                    </a:cubicBezTo>
                    <a:close/>
                    <a:moveTo>
                      <a:pt x="69655" y="106309"/>
                    </a:moveTo>
                    <a:lnTo>
                      <a:pt x="69655" y="97981"/>
                    </a:lnTo>
                    <a:cubicBezTo>
                      <a:pt x="76214" y="97863"/>
                      <a:pt x="82197" y="96673"/>
                      <a:pt x="87563" y="94532"/>
                    </a:cubicBezTo>
                    <a:cubicBezTo>
                      <a:pt x="92942" y="92509"/>
                      <a:pt x="97481" y="89654"/>
                      <a:pt x="101299" y="86204"/>
                    </a:cubicBezTo>
                    <a:cubicBezTo>
                      <a:pt x="105130" y="82755"/>
                      <a:pt x="108108" y="78828"/>
                      <a:pt x="110141" y="74307"/>
                    </a:cubicBezTo>
                    <a:cubicBezTo>
                      <a:pt x="112175" y="69787"/>
                      <a:pt x="113251" y="65029"/>
                      <a:pt x="113251" y="59914"/>
                    </a:cubicBezTo>
                    <a:cubicBezTo>
                      <a:pt x="113251" y="54797"/>
                      <a:pt x="112175" y="50039"/>
                      <a:pt x="110141" y="45519"/>
                    </a:cubicBezTo>
                    <a:cubicBezTo>
                      <a:pt x="108108" y="40998"/>
                      <a:pt x="105130" y="36953"/>
                      <a:pt x="101299" y="33503"/>
                    </a:cubicBezTo>
                    <a:cubicBezTo>
                      <a:pt x="97481" y="30054"/>
                      <a:pt x="92942" y="27317"/>
                      <a:pt x="87563" y="25176"/>
                    </a:cubicBezTo>
                    <a:cubicBezTo>
                      <a:pt x="82197" y="23153"/>
                      <a:pt x="76214" y="21963"/>
                      <a:pt x="69655" y="21845"/>
                    </a:cubicBezTo>
                    <a:lnTo>
                      <a:pt x="69655" y="13517"/>
                    </a:lnTo>
                    <a:lnTo>
                      <a:pt x="57113" y="13517"/>
                    </a:lnTo>
                    <a:lnTo>
                      <a:pt x="57113" y="21845"/>
                    </a:lnTo>
                    <a:cubicBezTo>
                      <a:pt x="50540" y="21963"/>
                      <a:pt x="44571" y="23153"/>
                      <a:pt x="39192" y="25176"/>
                    </a:cubicBezTo>
                    <a:cubicBezTo>
                      <a:pt x="33813" y="27317"/>
                      <a:pt x="29273" y="30054"/>
                      <a:pt x="25456" y="33503"/>
                    </a:cubicBezTo>
                    <a:cubicBezTo>
                      <a:pt x="21638" y="36953"/>
                      <a:pt x="18647" y="40998"/>
                      <a:pt x="16613" y="45519"/>
                    </a:cubicBezTo>
                    <a:cubicBezTo>
                      <a:pt x="14593" y="50039"/>
                      <a:pt x="13517" y="54797"/>
                      <a:pt x="13517" y="59914"/>
                    </a:cubicBezTo>
                    <a:cubicBezTo>
                      <a:pt x="13517" y="65029"/>
                      <a:pt x="14593" y="69787"/>
                      <a:pt x="16613" y="74307"/>
                    </a:cubicBezTo>
                    <a:cubicBezTo>
                      <a:pt x="18647" y="78828"/>
                      <a:pt x="21638" y="82755"/>
                      <a:pt x="25456" y="86204"/>
                    </a:cubicBezTo>
                    <a:cubicBezTo>
                      <a:pt x="29273" y="89654"/>
                      <a:pt x="33813" y="92509"/>
                      <a:pt x="39192" y="94532"/>
                    </a:cubicBezTo>
                    <a:cubicBezTo>
                      <a:pt x="44571" y="96673"/>
                      <a:pt x="50540" y="97863"/>
                      <a:pt x="57113" y="97981"/>
                    </a:cubicBezTo>
                    <a:lnTo>
                      <a:pt x="57113" y="106309"/>
                    </a:lnTo>
                    <a:lnTo>
                      <a:pt x="69655" y="106309"/>
                    </a:lnTo>
                    <a:close/>
                  </a:path>
                </a:pathLst>
              </a:custGeom>
              <a:grpFill/>
              <a:ln w="130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158" name="Полилиния: фигура 157">
                <a:extLst>
                  <a:ext uri="{FF2B5EF4-FFF2-40B4-BE49-F238E27FC236}">
                    <a16:creationId xmlns:a16="http://schemas.microsoft.com/office/drawing/2014/main" id="{C0953DF1-5037-4371-8C7B-E2C7FB6A03D4}"/>
                  </a:ext>
                </a:extLst>
              </p:cNvPr>
              <p:cNvSpPr/>
              <p:nvPr/>
            </p:nvSpPr>
            <p:spPr>
              <a:xfrm>
                <a:off x="2277286" y="514733"/>
                <a:ext cx="104955" cy="104955"/>
              </a:xfrm>
              <a:custGeom>
                <a:avLst/>
                <a:gdLst>
                  <a:gd name="connsiteX0" fmla="*/ 103109 w 104955"/>
                  <a:gd name="connsiteY0" fmla="*/ 58724 h 104955"/>
                  <a:gd name="connsiteX1" fmla="*/ 99528 w 104955"/>
                  <a:gd name="connsiteY1" fmla="*/ 41116 h 104955"/>
                  <a:gd name="connsiteX2" fmla="*/ 89846 w 104955"/>
                  <a:gd name="connsiteY2" fmla="*/ 26722 h 104955"/>
                  <a:gd name="connsiteX3" fmla="*/ 75637 w 104955"/>
                  <a:gd name="connsiteY3" fmla="*/ 17085 h 104955"/>
                  <a:gd name="connsiteX4" fmla="*/ 58320 w 104955"/>
                  <a:gd name="connsiteY4" fmla="*/ 13517 h 104955"/>
                  <a:gd name="connsiteX5" fmla="*/ 40989 w 104955"/>
                  <a:gd name="connsiteY5" fmla="*/ 17085 h 104955"/>
                  <a:gd name="connsiteX6" fmla="*/ 26781 w 104955"/>
                  <a:gd name="connsiteY6" fmla="*/ 26722 h 104955"/>
                  <a:gd name="connsiteX7" fmla="*/ 17112 w 104955"/>
                  <a:gd name="connsiteY7" fmla="*/ 41116 h 104955"/>
                  <a:gd name="connsiteX8" fmla="*/ 13517 w 104955"/>
                  <a:gd name="connsiteY8" fmla="*/ 58724 h 104955"/>
                  <a:gd name="connsiteX9" fmla="*/ 17112 w 104955"/>
                  <a:gd name="connsiteY9" fmla="*/ 76330 h 104955"/>
                  <a:gd name="connsiteX10" fmla="*/ 26781 w 104955"/>
                  <a:gd name="connsiteY10" fmla="*/ 90605 h 104955"/>
                  <a:gd name="connsiteX11" fmla="*/ 40989 w 104955"/>
                  <a:gd name="connsiteY11" fmla="*/ 100361 h 104955"/>
                  <a:gd name="connsiteX12" fmla="*/ 58320 w 104955"/>
                  <a:gd name="connsiteY12" fmla="*/ 103929 h 104955"/>
                  <a:gd name="connsiteX13" fmla="*/ 75637 w 104955"/>
                  <a:gd name="connsiteY13" fmla="*/ 100361 h 104955"/>
                  <a:gd name="connsiteX14" fmla="*/ 89846 w 104955"/>
                  <a:gd name="connsiteY14" fmla="*/ 90605 h 104955"/>
                  <a:gd name="connsiteX15" fmla="*/ 99528 w 104955"/>
                  <a:gd name="connsiteY15" fmla="*/ 76330 h 104955"/>
                  <a:gd name="connsiteX16" fmla="*/ 103109 w 104955"/>
                  <a:gd name="connsiteY16" fmla="*/ 58724 h 104955"/>
                  <a:gd name="connsiteX17" fmla="*/ 26059 w 104955"/>
                  <a:gd name="connsiteY17" fmla="*/ 58724 h 104955"/>
                  <a:gd name="connsiteX18" fmla="*/ 28696 w 104955"/>
                  <a:gd name="connsiteY18" fmla="*/ 45400 h 104955"/>
                  <a:gd name="connsiteX19" fmla="*/ 35741 w 104955"/>
                  <a:gd name="connsiteY19" fmla="*/ 34574 h 104955"/>
                  <a:gd name="connsiteX20" fmla="*/ 46014 w 104955"/>
                  <a:gd name="connsiteY20" fmla="*/ 27435 h 104955"/>
                  <a:gd name="connsiteX21" fmla="*/ 58320 w 104955"/>
                  <a:gd name="connsiteY21" fmla="*/ 24819 h 104955"/>
                  <a:gd name="connsiteX22" fmla="*/ 70613 w 104955"/>
                  <a:gd name="connsiteY22" fmla="*/ 27435 h 104955"/>
                  <a:gd name="connsiteX23" fmla="*/ 80885 w 104955"/>
                  <a:gd name="connsiteY23" fmla="*/ 34574 h 104955"/>
                  <a:gd name="connsiteX24" fmla="*/ 87930 w 104955"/>
                  <a:gd name="connsiteY24" fmla="*/ 45400 h 104955"/>
                  <a:gd name="connsiteX25" fmla="*/ 90567 w 104955"/>
                  <a:gd name="connsiteY25" fmla="*/ 58724 h 104955"/>
                  <a:gd name="connsiteX26" fmla="*/ 87930 w 104955"/>
                  <a:gd name="connsiteY26" fmla="*/ 72046 h 104955"/>
                  <a:gd name="connsiteX27" fmla="*/ 80885 w 104955"/>
                  <a:gd name="connsiteY27" fmla="*/ 82753 h 104955"/>
                  <a:gd name="connsiteX28" fmla="*/ 70613 w 104955"/>
                  <a:gd name="connsiteY28" fmla="*/ 90011 h 104955"/>
                  <a:gd name="connsiteX29" fmla="*/ 58320 w 104955"/>
                  <a:gd name="connsiteY29" fmla="*/ 92628 h 104955"/>
                  <a:gd name="connsiteX30" fmla="*/ 46014 w 104955"/>
                  <a:gd name="connsiteY30" fmla="*/ 90011 h 104955"/>
                  <a:gd name="connsiteX31" fmla="*/ 35741 w 104955"/>
                  <a:gd name="connsiteY31" fmla="*/ 82753 h 104955"/>
                  <a:gd name="connsiteX32" fmla="*/ 28696 w 104955"/>
                  <a:gd name="connsiteY32" fmla="*/ 72046 h 104955"/>
                  <a:gd name="connsiteX33" fmla="*/ 26059 w 104955"/>
                  <a:gd name="connsiteY33" fmla="*/ 58724 h 104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104955" h="104955">
                    <a:moveTo>
                      <a:pt x="103109" y="58724"/>
                    </a:moveTo>
                    <a:cubicBezTo>
                      <a:pt x="103109" y="52419"/>
                      <a:pt x="101915" y="46588"/>
                      <a:pt x="99528" y="41116"/>
                    </a:cubicBezTo>
                    <a:cubicBezTo>
                      <a:pt x="97127" y="35644"/>
                      <a:pt x="93913" y="30886"/>
                      <a:pt x="89846" y="26722"/>
                    </a:cubicBezTo>
                    <a:cubicBezTo>
                      <a:pt x="85792" y="22677"/>
                      <a:pt x="81003" y="19465"/>
                      <a:pt x="75637" y="17085"/>
                    </a:cubicBezTo>
                    <a:cubicBezTo>
                      <a:pt x="70258" y="14707"/>
                      <a:pt x="64407" y="13517"/>
                      <a:pt x="58320" y="13517"/>
                    </a:cubicBezTo>
                    <a:cubicBezTo>
                      <a:pt x="52219" y="13517"/>
                      <a:pt x="46368" y="14707"/>
                      <a:pt x="40989" y="17085"/>
                    </a:cubicBezTo>
                    <a:cubicBezTo>
                      <a:pt x="35623" y="19465"/>
                      <a:pt x="30848" y="22677"/>
                      <a:pt x="26781" y="26722"/>
                    </a:cubicBezTo>
                    <a:cubicBezTo>
                      <a:pt x="22714" y="30886"/>
                      <a:pt x="19499" y="35644"/>
                      <a:pt x="17112" y="41116"/>
                    </a:cubicBezTo>
                    <a:cubicBezTo>
                      <a:pt x="14711" y="46588"/>
                      <a:pt x="13517" y="52419"/>
                      <a:pt x="13517" y="58724"/>
                    </a:cubicBezTo>
                    <a:cubicBezTo>
                      <a:pt x="13517" y="65028"/>
                      <a:pt x="14711" y="70858"/>
                      <a:pt x="17112" y="76330"/>
                    </a:cubicBezTo>
                    <a:cubicBezTo>
                      <a:pt x="19499" y="81802"/>
                      <a:pt x="22714" y="86560"/>
                      <a:pt x="26781" y="90605"/>
                    </a:cubicBezTo>
                    <a:cubicBezTo>
                      <a:pt x="30848" y="94769"/>
                      <a:pt x="35623" y="97981"/>
                      <a:pt x="40989" y="100361"/>
                    </a:cubicBezTo>
                    <a:cubicBezTo>
                      <a:pt x="46368" y="102739"/>
                      <a:pt x="52219" y="103929"/>
                      <a:pt x="58320" y="103929"/>
                    </a:cubicBezTo>
                    <a:cubicBezTo>
                      <a:pt x="64407" y="103929"/>
                      <a:pt x="70258" y="102739"/>
                      <a:pt x="75637" y="100361"/>
                    </a:cubicBezTo>
                    <a:cubicBezTo>
                      <a:pt x="81003" y="97981"/>
                      <a:pt x="85792" y="94769"/>
                      <a:pt x="89846" y="90605"/>
                    </a:cubicBezTo>
                    <a:cubicBezTo>
                      <a:pt x="93913" y="86560"/>
                      <a:pt x="97127" y="81802"/>
                      <a:pt x="99528" y="76330"/>
                    </a:cubicBezTo>
                    <a:cubicBezTo>
                      <a:pt x="101915" y="70858"/>
                      <a:pt x="103109" y="65028"/>
                      <a:pt x="103109" y="58724"/>
                    </a:cubicBezTo>
                    <a:close/>
                    <a:moveTo>
                      <a:pt x="26059" y="58724"/>
                    </a:moveTo>
                    <a:cubicBezTo>
                      <a:pt x="26059" y="53964"/>
                      <a:pt x="26899" y="49562"/>
                      <a:pt x="28696" y="45400"/>
                    </a:cubicBezTo>
                    <a:cubicBezTo>
                      <a:pt x="30480" y="41236"/>
                      <a:pt x="32750" y="37667"/>
                      <a:pt x="35741" y="34574"/>
                    </a:cubicBezTo>
                    <a:cubicBezTo>
                      <a:pt x="38719" y="31599"/>
                      <a:pt x="42065" y="29221"/>
                      <a:pt x="46014" y="27435"/>
                    </a:cubicBezTo>
                    <a:cubicBezTo>
                      <a:pt x="49950" y="25651"/>
                      <a:pt x="54017" y="24819"/>
                      <a:pt x="58320" y="24819"/>
                    </a:cubicBezTo>
                    <a:cubicBezTo>
                      <a:pt x="62610" y="24819"/>
                      <a:pt x="66677" y="25651"/>
                      <a:pt x="70613" y="27435"/>
                    </a:cubicBezTo>
                    <a:cubicBezTo>
                      <a:pt x="74561" y="29221"/>
                      <a:pt x="77907" y="31599"/>
                      <a:pt x="80885" y="34574"/>
                    </a:cubicBezTo>
                    <a:cubicBezTo>
                      <a:pt x="83876" y="37667"/>
                      <a:pt x="86146" y="41236"/>
                      <a:pt x="87930" y="45400"/>
                    </a:cubicBezTo>
                    <a:cubicBezTo>
                      <a:pt x="89728" y="49562"/>
                      <a:pt x="90567" y="53964"/>
                      <a:pt x="90567" y="58724"/>
                    </a:cubicBezTo>
                    <a:cubicBezTo>
                      <a:pt x="90567" y="63482"/>
                      <a:pt x="89728" y="67884"/>
                      <a:pt x="87930" y="72046"/>
                    </a:cubicBezTo>
                    <a:cubicBezTo>
                      <a:pt x="86146" y="76211"/>
                      <a:pt x="83876" y="79779"/>
                      <a:pt x="80885" y="82753"/>
                    </a:cubicBezTo>
                    <a:cubicBezTo>
                      <a:pt x="77907" y="85847"/>
                      <a:pt x="74561" y="88227"/>
                      <a:pt x="70613" y="90011"/>
                    </a:cubicBezTo>
                    <a:cubicBezTo>
                      <a:pt x="66677" y="91795"/>
                      <a:pt x="62610" y="92628"/>
                      <a:pt x="58320" y="92628"/>
                    </a:cubicBezTo>
                    <a:cubicBezTo>
                      <a:pt x="54017" y="92628"/>
                      <a:pt x="49950" y="91795"/>
                      <a:pt x="46014" y="90011"/>
                    </a:cubicBezTo>
                    <a:cubicBezTo>
                      <a:pt x="42065" y="88227"/>
                      <a:pt x="38719" y="85847"/>
                      <a:pt x="35741" y="82753"/>
                    </a:cubicBezTo>
                    <a:cubicBezTo>
                      <a:pt x="32750" y="79779"/>
                      <a:pt x="30480" y="76211"/>
                      <a:pt x="28696" y="72046"/>
                    </a:cubicBezTo>
                    <a:cubicBezTo>
                      <a:pt x="26899" y="67884"/>
                      <a:pt x="26059" y="63482"/>
                      <a:pt x="26059" y="58724"/>
                    </a:cubicBezTo>
                    <a:close/>
                  </a:path>
                </a:pathLst>
              </a:custGeom>
              <a:grpFill/>
              <a:ln w="130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159" name="Полилиния: фигура 158">
                <a:extLst>
                  <a:ext uri="{FF2B5EF4-FFF2-40B4-BE49-F238E27FC236}">
                    <a16:creationId xmlns:a16="http://schemas.microsoft.com/office/drawing/2014/main" id="{24092E2F-FF6E-4818-8A72-046908054FEE}"/>
                  </a:ext>
                </a:extLst>
              </p:cNvPr>
              <p:cNvSpPr/>
              <p:nvPr/>
            </p:nvSpPr>
            <p:spPr>
              <a:xfrm>
                <a:off x="2399165" y="518301"/>
                <a:ext cx="91836" cy="104955"/>
              </a:xfrm>
              <a:custGeom>
                <a:avLst/>
                <a:gdLst>
                  <a:gd name="connsiteX0" fmla="*/ 83391 w 91835"/>
                  <a:gd name="connsiteY0" fmla="*/ 43853 h 104955"/>
                  <a:gd name="connsiteX1" fmla="*/ 81003 w 91835"/>
                  <a:gd name="connsiteY1" fmla="*/ 32076 h 104955"/>
                  <a:gd name="connsiteX2" fmla="*/ 74076 w 91835"/>
                  <a:gd name="connsiteY2" fmla="*/ 22439 h 104955"/>
                  <a:gd name="connsiteX3" fmla="*/ 63554 w 91835"/>
                  <a:gd name="connsiteY3" fmla="*/ 15897 h 104955"/>
                  <a:gd name="connsiteX4" fmla="*/ 49936 w 91835"/>
                  <a:gd name="connsiteY4" fmla="*/ 13517 h 104955"/>
                  <a:gd name="connsiteX5" fmla="*/ 13517 w 91835"/>
                  <a:gd name="connsiteY5" fmla="*/ 13517 h 104955"/>
                  <a:gd name="connsiteX6" fmla="*/ 13517 w 91835"/>
                  <a:gd name="connsiteY6" fmla="*/ 96792 h 104955"/>
                  <a:gd name="connsiteX7" fmla="*/ 26059 w 91835"/>
                  <a:gd name="connsiteY7" fmla="*/ 96792 h 104955"/>
                  <a:gd name="connsiteX8" fmla="*/ 26059 w 91835"/>
                  <a:gd name="connsiteY8" fmla="*/ 74189 h 104955"/>
                  <a:gd name="connsiteX9" fmla="*/ 49936 w 91835"/>
                  <a:gd name="connsiteY9" fmla="*/ 74189 h 104955"/>
                  <a:gd name="connsiteX10" fmla="*/ 63554 w 91835"/>
                  <a:gd name="connsiteY10" fmla="*/ 71809 h 104955"/>
                  <a:gd name="connsiteX11" fmla="*/ 74076 w 91835"/>
                  <a:gd name="connsiteY11" fmla="*/ 65266 h 104955"/>
                  <a:gd name="connsiteX12" fmla="*/ 81003 w 91835"/>
                  <a:gd name="connsiteY12" fmla="*/ 55630 h 104955"/>
                  <a:gd name="connsiteX13" fmla="*/ 83391 w 91835"/>
                  <a:gd name="connsiteY13" fmla="*/ 43853 h 104955"/>
                  <a:gd name="connsiteX14" fmla="*/ 70849 w 91835"/>
                  <a:gd name="connsiteY14" fmla="*/ 43853 h 104955"/>
                  <a:gd name="connsiteX15" fmla="*/ 65351 w 91835"/>
                  <a:gd name="connsiteY15" fmla="*/ 57653 h 104955"/>
                  <a:gd name="connsiteX16" fmla="*/ 49936 w 91835"/>
                  <a:gd name="connsiteY16" fmla="*/ 62888 h 104955"/>
                  <a:gd name="connsiteX17" fmla="*/ 26059 w 91835"/>
                  <a:gd name="connsiteY17" fmla="*/ 62888 h 104955"/>
                  <a:gd name="connsiteX18" fmla="*/ 26059 w 91835"/>
                  <a:gd name="connsiteY18" fmla="*/ 24819 h 104955"/>
                  <a:gd name="connsiteX19" fmla="*/ 49936 w 91835"/>
                  <a:gd name="connsiteY19" fmla="*/ 24819 h 104955"/>
                  <a:gd name="connsiteX20" fmla="*/ 65351 w 91835"/>
                  <a:gd name="connsiteY20" fmla="*/ 30054 h 104955"/>
                  <a:gd name="connsiteX21" fmla="*/ 70849 w 91835"/>
                  <a:gd name="connsiteY21" fmla="*/ 43853 h 104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91835" h="104955">
                    <a:moveTo>
                      <a:pt x="83391" y="43853"/>
                    </a:moveTo>
                    <a:cubicBezTo>
                      <a:pt x="83391" y="39690"/>
                      <a:pt x="82551" y="35763"/>
                      <a:pt x="81003" y="32076"/>
                    </a:cubicBezTo>
                    <a:cubicBezTo>
                      <a:pt x="79324" y="28388"/>
                      <a:pt x="77054" y="25176"/>
                      <a:pt x="74076" y="22439"/>
                    </a:cubicBezTo>
                    <a:cubicBezTo>
                      <a:pt x="71085" y="19704"/>
                      <a:pt x="67621" y="17444"/>
                      <a:pt x="63554" y="15897"/>
                    </a:cubicBezTo>
                    <a:cubicBezTo>
                      <a:pt x="59382" y="14350"/>
                      <a:pt x="54843" y="13517"/>
                      <a:pt x="49936" y="13517"/>
                    </a:cubicBezTo>
                    <a:lnTo>
                      <a:pt x="13517" y="13517"/>
                    </a:lnTo>
                    <a:lnTo>
                      <a:pt x="13517" y="96792"/>
                    </a:lnTo>
                    <a:lnTo>
                      <a:pt x="26059" y="96792"/>
                    </a:lnTo>
                    <a:lnTo>
                      <a:pt x="26059" y="74189"/>
                    </a:lnTo>
                    <a:lnTo>
                      <a:pt x="49936" y="74189"/>
                    </a:lnTo>
                    <a:cubicBezTo>
                      <a:pt x="54843" y="74189"/>
                      <a:pt x="59382" y="73356"/>
                      <a:pt x="63554" y="71809"/>
                    </a:cubicBezTo>
                    <a:cubicBezTo>
                      <a:pt x="67621" y="70264"/>
                      <a:pt x="71085" y="68003"/>
                      <a:pt x="74076" y="65266"/>
                    </a:cubicBezTo>
                    <a:cubicBezTo>
                      <a:pt x="77054" y="62531"/>
                      <a:pt x="79324" y="59318"/>
                      <a:pt x="81003" y="55630"/>
                    </a:cubicBezTo>
                    <a:cubicBezTo>
                      <a:pt x="82551" y="51942"/>
                      <a:pt x="83391" y="48017"/>
                      <a:pt x="83391" y="43853"/>
                    </a:cubicBezTo>
                    <a:close/>
                    <a:moveTo>
                      <a:pt x="70849" y="43853"/>
                    </a:moveTo>
                    <a:cubicBezTo>
                      <a:pt x="70849" y="49564"/>
                      <a:pt x="69051" y="54203"/>
                      <a:pt x="65351" y="57653"/>
                    </a:cubicBezTo>
                    <a:cubicBezTo>
                      <a:pt x="61652" y="61102"/>
                      <a:pt x="56509" y="62888"/>
                      <a:pt x="49936" y="62888"/>
                    </a:cubicBezTo>
                    <a:lnTo>
                      <a:pt x="26059" y="62888"/>
                    </a:lnTo>
                    <a:lnTo>
                      <a:pt x="26059" y="24819"/>
                    </a:lnTo>
                    <a:lnTo>
                      <a:pt x="49936" y="24819"/>
                    </a:lnTo>
                    <a:cubicBezTo>
                      <a:pt x="56509" y="24819"/>
                      <a:pt x="61652" y="26604"/>
                      <a:pt x="65351" y="30054"/>
                    </a:cubicBezTo>
                    <a:cubicBezTo>
                      <a:pt x="69051" y="33503"/>
                      <a:pt x="70849" y="38143"/>
                      <a:pt x="70849" y="43853"/>
                    </a:cubicBezTo>
                    <a:close/>
                  </a:path>
                </a:pathLst>
              </a:custGeom>
              <a:grpFill/>
              <a:ln w="130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160" name="Полилиния: фигура 159">
                <a:extLst>
                  <a:ext uri="{FF2B5EF4-FFF2-40B4-BE49-F238E27FC236}">
                    <a16:creationId xmlns:a16="http://schemas.microsoft.com/office/drawing/2014/main" id="{C37DAE0E-B358-45E5-B218-1F1E4EE843F5}"/>
                  </a:ext>
                </a:extLst>
              </p:cNvPr>
              <p:cNvSpPr/>
              <p:nvPr/>
            </p:nvSpPr>
            <p:spPr>
              <a:xfrm>
                <a:off x="2501916" y="518301"/>
                <a:ext cx="104955" cy="104955"/>
              </a:xfrm>
              <a:custGeom>
                <a:avLst/>
                <a:gdLst>
                  <a:gd name="connsiteX0" fmla="*/ 56522 w 104955"/>
                  <a:gd name="connsiteY0" fmla="*/ 67646 h 104955"/>
                  <a:gd name="connsiteX1" fmla="*/ 85778 w 104955"/>
                  <a:gd name="connsiteY1" fmla="*/ 31362 h 104955"/>
                  <a:gd name="connsiteX2" fmla="*/ 86972 w 104955"/>
                  <a:gd name="connsiteY2" fmla="*/ 31362 h 104955"/>
                  <a:gd name="connsiteX3" fmla="*/ 86972 w 104955"/>
                  <a:gd name="connsiteY3" fmla="*/ 96792 h 104955"/>
                  <a:gd name="connsiteX4" fmla="*/ 99514 w 104955"/>
                  <a:gd name="connsiteY4" fmla="*/ 96792 h 104955"/>
                  <a:gd name="connsiteX5" fmla="*/ 99514 w 104955"/>
                  <a:gd name="connsiteY5" fmla="*/ 13517 h 104955"/>
                  <a:gd name="connsiteX6" fmla="*/ 85778 w 104955"/>
                  <a:gd name="connsiteY6" fmla="*/ 13517 h 104955"/>
                  <a:gd name="connsiteX7" fmla="*/ 56522 w 104955"/>
                  <a:gd name="connsiteY7" fmla="*/ 49801 h 104955"/>
                  <a:gd name="connsiteX8" fmla="*/ 27253 w 104955"/>
                  <a:gd name="connsiteY8" fmla="*/ 13517 h 104955"/>
                  <a:gd name="connsiteX9" fmla="*/ 13517 w 104955"/>
                  <a:gd name="connsiteY9" fmla="*/ 13517 h 104955"/>
                  <a:gd name="connsiteX10" fmla="*/ 13517 w 104955"/>
                  <a:gd name="connsiteY10" fmla="*/ 96792 h 104955"/>
                  <a:gd name="connsiteX11" fmla="*/ 26059 w 104955"/>
                  <a:gd name="connsiteY11" fmla="*/ 96792 h 104955"/>
                  <a:gd name="connsiteX12" fmla="*/ 26059 w 104955"/>
                  <a:gd name="connsiteY12" fmla="*/ 31362 h 104955"/>
                  <a:gd name="connsiteX13" fmla="*/ 27253 w 104955"/>
                  <a:gd name="connsiteY13" fmla="*/ 31362 h 104955"/>
                  <a:gd name="connsiteX14" fmla="*/ 56522 w 104955"/>
                  <a:gd name="connsiteY14" fmla="*/ 67646 h 104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04955" h="104955">
                    <a:moveTo>
                      <a:pt x="56522" y="67646"/>
                    </a:moveTo>
                    <a:lnTo>
                      <a:pt x="85778" y="31362"/>
                    </a:lnTo>
                    <a:lnTo>
                      <a:pt x="86972" y="31362"/>
                    </a:lnTo>
                    <a:lnTo>
                      <a:pt x="86972" y="96792"/>
                    </a:lnTo>
                    <a:lnTo>
                      <a:pt x="99514" y="96792"/>
                    </a:lnTo>
                    <a:lnTo>
                      <a:pt x="99514" y="13517"/>
                    </a:lnTo>
                    <a:lnTo>
                      <a:pt x="85778" y="13517"/>
                    </a:lnTo>
                    <a:lnTo>
                      <a:pt x="56522" y="49801"/>
                    </a:lnTo>
                    <a:lnTo>
                      <a:pt x="27253" y="13517"/>
                    </a:lnTo>
                    <a:lnTo>
                      <a:pt x="13517" y="13517"/>
                    </a:lnTo>
                    <a:lnTo>
                      <a:pt x="13517" y="96792"/>
                    </a:lnTo>
                    <a:lnTo>
                      <a:pt x="26059" y="96792"/>
                    </a:lnTo>
                    <a:lnTo>
                      <a:pt x="26059" y="31362"/>
                    </a:lnTo>
                    <a:lnTo>
                      <a:pt x="27253" y="31362"/>
                    </a:lnTo>
                    <a:lnTo>
                      <a:pt x="56522" y="67646"/>
                    </a:lnTo>
                    <a:close/>
                  </a:path>
                </a:pathLst>
              </a:custGeom>
              <a:grpFill/>
              <a:ln w="130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161" name="Полилиния: фигура 160">
                <a:extLst>
                  <a:ext uri="{FF2B5EF4-FFF2-40B4-BE49-F238E27FC236}">
                    <a16:creationId xmlns:a16="http://schemas.microsoft.com/office/drawing/2014/main" id="{E1B34E78-E2F8-449D-B51A-B8E8DEABF4DC}"/>
                  </a:ext>
                </a:extLst>
              </p:cNvPr>
              <p:cNvSpPr/>
              <p:nvPr/>
            </p:nvSpPr>
            <p:spPr>
              <a:xfrm>
                <a:off x="2618416" y="518301"/>
                <a:ext cx="104955" cy="104955"/>
              </a:xfrm>
              <a:custGeom>
                <a:avLst/>
                <a:gdLst>
                  <a:gd name="connsiteX0" fmla="*/ 34062 w 104955"/>
                  <a:gd name="connsiteY0" fmla="*/ 65862 h 104955"/>
                  <a:gd name="connsiteX1" fmla="*/ 43980 w 104955"/>
                  <a:gd name="connsiteY1" fmla="*/ 24819 h 104955"/>
                  <a:gd name="connsiteX2" fmla="*/ 61298 w 104955"/>
                  <a:gd name="connsiteY2" fmla="*/ 24819 h 104955"/>
                  <a:gd name="connsiteX3" fmla="*/ 71085 w 104955"/>
                  <a:gd name="connsiteY3" fmla="*/ 65862 h 104955"/>
                  <a:gd name="connsiteX4" fmla="*/ 34062 w 104955"/>
                  <a:gd name="connsiteY4" fmla="*/ 65862 h 104955"/>
                  <a:gd name="connsiteX5" fmla="*/ 33826 w 104955"/>
                  <a:gd name="connsiteY5" fmla="*/ 13517 h 104955"/>
                  <a:gd name="connsiteX6" fmla="*/ 13517 w 104955"/>
                  <a:gd name="connsiteY6" fmla="*/ 96792 h 104955"/>
                  <a:gd name="connsiteX7" fmla="*/ 26663 w 104955"/>
                  <a:gd name="connsiteY7" fmla="*/ 96792 h 104955"/>
                  <a:gd name="connsiteX8" fmla="*/ 31320 w 104955"/>
                  <a:gd name="connsiteY8" fmla="*/ 77163 h 104955"/>
                  <a:gd name="connsiteX9" fmla="*/ 73840 w 104955"/>
                  <a:gd name="connsiteY9" fmla="*/ 77163 h 104955"/>
                  <a:gd name="connsiteX10" fmla="*/ 78615 w 104955"/>
                  <a:gd name="connsiteY10" fmla="*/ 96792 h 104955"/>
                  <a:gd name="connsiteX11" fmla="*/ 91748 w 104955"/>
                  <a:gd name="connsiteY11" fmla="*/ 96792 h 104955"/>
                  <a:gd name="connsiteX12" fmla="*/ 71452 w 104955"/>
                  <a:gd name="connsiteY12" fmla="*/ 13517 h 104955"/>
                  <a:gd name="connsiteX13" fmla="*/ 33826 w 104955"/>
                  <a:gd name="connsiteY13" fmla="*/ 13517 h 104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04955" h="104955">
                    <a:moveTo>
                      <a:pt x="34062" y="65862"/>
                    </a:moveTo>
                    <a:lnTo>
                      <a:pt x="43980" y="24819"/>
                    </a:lnTo>
                    <a:lnTo>
                      <a:pt x="61298" y="24819"/>
                    </a:lnTo>
                    <a:lnTo>
                      <a:pt x="71085" y="65862"/>
                    </a:lnTo>
                    <a:lnTo>
                      <a:pt x="34062" y="65862"/>
                    </a:lnTo>
                    <a:close/>
                    <a:moveTo>
                      <a:pt x="33826" y="13517"/>
                    </a:moveTo>
                    <a:lnTo>
                      <a:pt x="13517" y="96792"/>
                    </a:lnTo>
                    <a:lnTo>
                      <a:pt x="26663" y="96792"/>
                    </a:lnTo>
                    <a:lnTo>
                      <a:pt x="31320" y="77163"/>
                    </a:lnTo>
                    <a:lnTo>
                      <a:pt x="73840" y="77163"/>
                    </a:lnTo>
                    <a:lnTo>
                      <a:pt x="78615" y="96792"/>
                    </a:lnTo>
                    <a:lnTo>
                      <a:pt x="91748" y="96792"/>
                    </a:lnTo>
                    <a:lnTo>
                      <a:pt x="71452" y="13517"/>
                    </a:lnTo>
                    <a:lnTo>
                      <a:pt x="33826" y="13517"/>
                    </a:lnTo>
                    <a:close/>
                  </a:path>
                </a:pathLst>
              </a:custGeom>
              <a:grpFill/>
              <a:ln w="130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162" name="Полилиния: фигура 161">
                <a:extLst>
                  <a:ext uri="{FF2B5EF4-FFF2-40B4-BE49-F238E27FC236}">
                    <a16:creationId xmlns:a16="http://schemas.microsoft.com/office/drawing/2014/main" id="{1DA7ACDD-2D19-44D4-8D17-E5D08613EE1B}"/>
                  </a:ext>
                </a:extLst>
              </p:cNvPr>
              <p:cNvSpPr/>
              <p:nvPr/>
            </p:nvSpPr>
            <p:spPr>
              <a:xfrm>
                <a:off x="2727150" y="518301"/>
                <a:ext cx="91836" cy="118074"/>
              </a:xfrm>
              <a:custGeom>
                <a:avLst/>
                <a:gdLst>
                  <a:gd name="connsiteX0" fmla="*/ 13517 w 91835"/>
                  <a:gd name="connsiteY0" fmla="*/ 96792 h 118074"/>
                  <a:gd name="connsiteX1" fmla="*/ 75624 w 91835"/>
                  <a:gd name="connsiteY1" fmla="*/ 96792 h 118074"/>
                  <a:gd name="connsiteX2" fmla="*/ 75624 w 91835"/>
                  <a:gd name="connsiteY2" fmla="*/ 111067 h 118074"/>
                  <a:gd name="connsiteX3" fmla="*/ 88166 w 91835"/>
                  <a:gd name="connsiteY3" fmla="*/ 111067 h 118074"/>
                  <a:gd name="connsiteX4" fmla="*/ 88166 w 91835"/>
                  <a:gd name="connsiteY4" fmla="*/ 85490 h 118074"/>
                  <a:gd name="connsiteX5" fmla="*/ 78615 w 91835"/>
                  <a:gd name="connsiteY5" fmla="*/ 85490 h 118074"/>
                  <a:gd name="connsiteX6" fmla="*/ 78615 w 91835"/>
                  <a:gd name="connsiteY6" fmla="*/ 13517 h 118074"/>
                  <a:gd name="connsiteX7" fmla="*/ 66073 w 91835"/>
                  <a:gd name="connsiteY7" fmla="*/ 13517 h 118074"/>
                  <a:gd name="connsiteX8" fmla="*/ 66073 w 91835"/>
                  <a:gd name="connsiteY8" fmla="*/ 85490 h 118074"/>
                  <a:gd name="connsiteX9" fmla="*/ 26059 w 91835"/>
                  <a:gd name="connsiteY9" fmla="*/ 85490 h 118074"/>
                  <a:gd name="connsiteX10" fmla="*/ 26059 w 91835"/>
                  <a:gd name="connsiteY10" fmla="*/ 13517 h 118074"/>
                  <a:gd name="connsiteX11" fmla="*/ 13517 w 91835"/>
                  <a:gd name="connsiteY11" fmla="*/ 13517 h 118074"/>
                  <a:gd name="connsiteX12" fmla="*/ 13517 w 91835"/>
                  <a:gd name="connsiteY12" fmla="*/ 96792 h 1180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1835" h="118074">
                    <a:moveTo>
                      <a:pt x="13517" y="96792"/>
                    </a:moveTo>
                    <a:lnTo>
                      <a:pt x="75624" y="96792"/>
                    </a:lnTo>
                    <a:lnTo>
                      <a:pt x="75624" y="111067"/>
                    </a:lnTo>
                    <a:lnTo>
                      <a:pt x="88166" y="111067"/>
                    </a:lnTo>
                    <a:lnTo>
                      <a:pt x="88166" y="85490"/>
                    </a:lnTo>
                    <a:lnTo>
                      <a:pt x="78615" y="85490"/>
                    </a:lnTo>
                    <a:lnTo>
                      <a:pt x="78615" y="13517"/>
                    </a:lnTo>
                    <a:lnTo>
                      <a:pt x="66073" y="13517"/>
                    </a:lnTo>
                    <a:lnTo>
                      <a:pt x="66073" y="85490"/>
                    </a:lnTo>
                    <a:lnTo>
                      <a:pt x="26059" y="85490"/>
                    </a:lnTo>
                    <a:lnTo>
                      <a:pt x="26059" y="13517"/>
                    </a:lnTo>
                    <a:lnTo>
                      <a:pt x="13517" y="13517"/>
                    </a:lnTo>
                    <a:lnTo>
                      <a:pt x="13517" y="96792"/>
                    </a:lnTo>
                    <a:close/>
                  </a:path>
                </a:pathLst>
              </a:custGeom>
              <a:grpFill/>
              <a:ln w="130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163" name="Полилиния: фигура 162">
                <a:extLst>
                  <a:ext uri="{FF2B5EF4-FFF2-40B4-BE49-F238E27FC236}">
                    <a16:creationId xmlns:a16="http://schemas.microsoft.com/office/drawing/2014/main" id="{E4AC0939-B210-4E0E-AED2-1EF985D760E8}"/>
                  </a:ext>
                </a:extLst>
              </p:cNvPr>
              <p:cNvSpPr/>
              <p:nvPr/>
            </p:nvSpPr>
            <p:spPr>
              <a:xfrm>
                <a:off x="2831068" y="518301"/>
                <a:ext cx="91836" cy="104955"/>
              </a:xfrm>
              <a:custGeom>
                <a:avLst/>
                <a:gdLst>
                  <a:gd name="connsiteX0" fmla="*/ 67871 w 91835"/>
                  <a:gd name="connsiteY0" fmla="*/ 13517 h 104955"/>
                  <a:gd name="connsiteX1" fmla="*/ 27253 w 91835"/>
                  <a:gd name="connsiteY1" fmla="*/ 75973 h 104955"/>
                  <a:gd name="connsiteX2" fmla="*/ 26059 w 91835"/>
                  <a:gd name="connsiteY2" fmla="*/ 75973 h 104955"/>
                  <a:gd name="connsiteX3" fmla="*/ 26059 w 91835"/>
                  <a:gd name="connsiteY3" fmla="*/ 13517 h 104955"/>
                  <a:gd name="connsiteX4" fmla="*/ 13517 w 91835"/>
                  <a:gd name="connsiteY4" fmla="*/ 13517 h 104955"/>
                  <a:gd name="connsiteX5" fmla="*/ 13517 w 91835"/>
                  <a:gd name="connsiteY5" fmla="*/ 96792 h 104955"/>
                  <a:gd name="connsiteX6" fmla="*/ 27253 w 91835"/>
                  <a:gd name="connsiteY6" fmla="*/ 96792 h 104955"/>
                  <a:gd name="connsiteX7" fmla="*/ 67871 w 91835"/>
                  <a:gd name="connsiteY7" fmla="*/ 34336 h 104955"/>
                  <a:gd name="connsiteX8" fmla="*/ 69065 w 91835"/>
                  <a:gd name="connsiteY8" fmla="*/ 34336 h 104955"/>
                  <a:gd name="connsiteX9" fmla="*/ 69065 w 91835"/>
                  <a:gd name="connsiteY9" fmla="*/ 96792 h 104955"/>
                  <a:gd name="connsiteX10" fmla="*/ 81607 w 91835"/>
                  <a:gd name="connsiteY10" fmla="*/ 96792 h 104955"/>
                  <a:gd name="connsiteX11" fmla="*/ 81607 w 91835"/>
                  <a:gd name="connsiteY11" fmla="*/ 13517 h 104955"/>
                  <a:gd name="connsiteX12" fmla="*/ 67871 w 91835"/>
                  <a:gd name="connsiteY12" fmla="*/ 13517 h 104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1835" h="104955">
                    <a:moveTo>
                      <a:pt x="67871" y="13517"/>
                    </a:moveTo>
                    <a:lnTo>
                      <a:pt x="27253" y="75973"/>
                    </a:lnTo>
                    <a:lnTo>
                      <a:pt x="26059" y="75973"/>
                    </a:lnTo>
                    <a:lnTo>
                      <a:pt x="26059" y="13517"/>
                    </a:lnTo>
                    <a:lnTo>
                      <a:pt x="13517" y="13517"/>
                    </a:lnTo>
                    <a:lnTo>
                      <a:pt x="13517" y="96792"/>
                    </a:lnTo>
                    <a:lnTo>
                      <a:pt x="27253" y="96792"/>
                    </a:lnTo>
                    <a:lnTo>
                      <a:pt x="67871" y="34336"/>
                    </a:lnTo>
                    <a:lnTo>
                      <a:pt x="69065" y="34336"/>
                    </a:lnTo>
                    <a:lnTo>
                      <a:pt x="69065" y="96792"/>
                    </a:lnTo>
                    <a:lnTo>
                      <a:pt x="81607" y="96792"/>
                    </a:lnTo>
                    <a:lnTo>
                      <a:pt x="81607" y="13517"/>
                    </a:lnTo>
                    <a:lnTo>
                      <a:pt x="67871" y="13517"/>
                    </a:lnTo>
                    <a:close/>
                  </a:path>
                </a:pathLst>
              </a:custGeom>
              <a:grpFill/>
              <a:ln w="130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164" name="Полилиния: фигура 163">
                <a:extLst>
                  <a:ext uri="{FF2B5EF4-FFF2-40B4-BE49-F238E27FC236}">
                    <a16:creationId xmlns:a16="http://schemas.microsoft.com/office/drawing/2014/main" id="{F37BA3E1-B05A-4E91-A439-66611043F479}"/>
                  </a:ext>
                </a:extLst>
              </p:cNvPr>
              <p:cNvSpPr/>
              <p:nvPr/>
            </p:nvSpPr>
            <p:spPr>
              <a:xfrm>
                <a:off x="2935577" y="518301"/>
                <a:ext cx="91836" cy="104955"/>
              </a:xfrm>
              <a:custGeom>
                <a:avLst/>
                <a:gdLst>
                  <a:gd name="connsiteX0" fmla="*/ 67871 w 91835"/>
                  <a:gd name="connsiteY0" fmla="*/ 13517 h 104955"/>
                  <a:gd name="connsiteX1" fmla="*/ 27253 w 91835"/>
                  <a:gd name="connsiteY1" fmla="*/ 75973 h 104955"/>
                  <a:gd name="connsiteX2" fmla="*/ 26059 w 91835"/>
                  <a:gd name="connsiteY2" fmla="*/ 75973 h 104955"/>
                  <a:gd name="connsiteX3" fmla="*/ 26059 w 91835"/>
                  <a:gd name="connsiteY3" fmla="*/ 13517 h 104955"/>
                  <a:gd name="connsiteX4" fmla="*/ 13517 w 91835"/>
                  <a:gd name="connsiteY4" fmla="*/ 13517 h 104955"/>
                  <a:gd name="connsiteX5" fmla="*/ 13517 w 91835"/>
                  <a:gd name="connsiteY5" fmla="*/ 96792 h 104955"/>
                  <a:gd name="connsiteX6" fmla="*/ 27253 w 91835"/>
                  <a:gd name="connsiteY6" fmla="*/ 96792 h 104955"/>
                  <a:gd name="connsiteX7" fmla="*/ 67871 w 91835"/>
                  <a:gd name="connsiteY7" fmla="*/ 34336 h 104955"/>
                  <a:gd name="connsiteX8" fmla="*/ 69065 w 91835"/>
                  <a:gd name="connsiteY8" fmla="*/ 34336 h 104955"/>
                  <a:gd name="connsiteX9" fmla="*/ 69065 w 91835"/>
                  <a:gd name="connsiteY9" fmla="*/ 96792 h 104955"/>
                  <a:gd name="connsiteX10" fmla="*/ 81607 w 91835"/>
                  <a:gd name="connsiteY10" fmla="*/ 96792 h 104955"/>
                  <a:gd name="connsiteX11" fmla="*/ 81607 w 91835"/>
                  <a:gd name="connsiteY11" fmla="*/ 13517 h 104955"/>
                  <a:gd name="connsiteX12" fmla="*/ 67871 w 91835"/>
                  <a:gd name="connsiteY12" fmla="*/ 13517 h 104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1835" h="104955">
                    <a:moveTo>
                      <a:pt x="67871" y="13517"/>
                    </a:moveTo>
                    <a:lnTo>
                      <a:pt x="27253" y="75973"/>
                    </a:lnTo>
                    <a:lnTo>
                      <a:pt x="26059" y="75973"/>
                    </a:lnTo>
                    <a:lnTo>
                      <a:pt x="26059" y="13517"/>
                    </a:lnTo>
                    <a:lnTo>
                      <a:pt x="13517" y="13517"/>
                    </a:lnTo>
                    <a:lnTo>
                      <a:pt x="13517" y="96792"/>
                    </a:lnTo>
                    <a:lnTo>
                      <a:pt x="27253" y="96792"/>
                    </a:lnTo>
                    <a:lnTo>
                      <a:pt x="67871" y="34336"/>
                    </a:lnTo>
                    <a:lnTo>
                      <a:pt x="69065" y="34336"/>
                    </a:lnTo>
                    <a:lnTo>
                      <a:pt x="69065" y="96792"/>
                    </a:lnTo>
                    <a:lnTo>
                      <a:pt x="81607" y="96792"/>
                    </a:lnTo>
                    <a:lnTo>
                      <a:pt x="81607" y="13517"/>
                    </a:lnTo>
                    <a:lnTo>
                      <a:pt x="67871" y="13517"/>
                    </a:lnTo>
                    <a:close/>
                  </a:path>
                </a:pathLst>
              </a:custGeom>
              <a:grpFill/>
              <a:ln w="130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</p:grpSp>
        <p:sp>
          <p:nvSpPr>
            <p:cNvPr id="122" name="Полилиния: фигура 121">
              <a:extLst>
                <a:ext uri="{FF2B5EF4-FFF2-40B4-BE49-F238E27FC236}">
                  <a16:creationId xmlns:a16="http://schemas.microsoft.com/office/drawing/2014/main" id="{7253831F-3915-42CF-85F4-E7197C9D76AF}"/>
                </a:ext>
              </a:extLst>
            </p:cNvPr>
            <p:cNvSpPr/>
            <p:nvPr/>
          </p:nvSpPr>
          <p:spPr>
            <a:xfrm>
              <a:off x="122130" y="196115"/>
              <a:ext cx="1167625" cy="590372"/>
            </a:xfrm>
            <a:custGeom>
              <a:avLst/>
              <a:gdLst>
                <a:gd name="connsiteX0" fmla="*/ 551090 w 1167625"/>
                <a:gd name="connsiteY0" fmla="*/ 133875 h 590372"/>
                <a:gd name="connsiteX1" fmla="*/ 529578 w 1167625"/>
                <a:gd name="connsiteY1" fmla="*/ 137601 h 590372"/>
                <a:gd name="connsiteX2" fmla="*/ 522468 w 1167625"/>
                <a:gd name="connsiteY2" fmla="*/ 148668 h 590372"/>
                <a:gd name="connsiteX3" fmla="*/ 522468 w 1167625"/>
                <a:gd name="connsiteY3" fmla="*/ 356426 h 590372"/>
                <a:gd name="connsiteX4" fmla="*/ 520817 w 1167625"/>
                <a:gd name="connsiteY4" fmla="*/ 358078 h 590372"/>
                <a:gd name="connsiteX5" fmla="*/ 520817 w 1167625"/>
                <a:gd name="connsiteY5" fmla="*/ 358078 h 590372"/>
                <a:gd name="connsiteX6" fmla="*/ 519166 w 1167625"/>
                <a:gd name="connsiteY6" fmla="*/ 356426 h 590372"/>
                <a:gd name="connsiteX7" fmla="*/ 519166 w 1167625"/>
                <a:gd name="connsiteY7" fmla="*/ 232225 h 590372"/>
                <a:gd name="connsiteX8" fmla="*/ 516964 w 1167625"/>
                <a:gd name="connsiteY8" fmla="*/ 230198 h 590372"/>
                <a:gd name="connsiteX9" fmla="*/ 515466 w 1167625"/>
                <a:gd name="connsiteY9" fmla="*/ 230355 h 590372"/>
                <a:gd name="connsiteX10" fmla="*/ 514763 w 1167625"/>
                <a:gd name="connsiteY10" fmla="*/ 229677 h 590372"/>
                <a:gd name="connsiteX11" fmla="*/ 514763 w 1167625"/>
                <a:gd name="connsiteY11" fmla="*/ 229677 h 590372"/>
                <a:gd name="connsiteX12" fmla="*/ 513999 w 1167625"/>
                <a:gd name="connsiteY12" fmla="*/ 228979 h 590372"/>
                <a:gd name="connsiteX13" fmla="*/ 489787 w 1167625"/>
                <a:gd name="connsiteY13" fmla="*/ 237734 h 590372"/>
                <a:gd name="connsiteX14" fmla="*/ 487388 w 1167625"/>
                <a:gd name="connsiteY14" fmla="*/ 241970 h 590372"/>
                <a:gd name="connsiteX15" fmla="*/ 486507 w 1167625"/>
                <a:gd name="connsiteY15" fmla="*/ 246159 h 590372"/>
                <a:gd name="connsiteX16" fmla="*/ 486507 w 1167625"/>
                <a:gd name="connsiteY16" fmla="*/ 362113 h 590372"/>
                <a:gd name="connsiteX17" fmla="*/ 483205 w 1167625"/>
                <a:gd name="connsiteY17" fmla="*/ 365417 h 590372"/>
                <a:gd name="connsiteX18" fmla="*/ 481737 w 1167625"/>
                <a:gd name="connsiteY18" fmla="*/ 365417 h 590372"/>
                <a:gd name="connsiteX19" fmla="*/ 479903 w 1167625"/>
                <a:gd name="connsiteY19" fmla="*/ 367251 h 590372"/>
                <a:gd name="connsiteX20" fmla="*/ 479903 w 1167625"/>
                <a:gd name="connsiteY20" fmla="*/ 367251 h 590372"/>
                <a:gd name="connsiteX21" fmla="*/ 478068 w 1167625"/>
                <a:gd name="connsiteY21" fmla="*/ 369085 h 590372"/>
                <a:gd name="connsiteX22" fmla="*/ 476600 w 1167625"/>
                <a:gd name="connsiteY22" fmla="*/ 369085 h 590372"/>
                <a:gd name="connsiteX23" fmla="*/ 473298 w 1167625"/>
                <a:gd name="connsiteY23" fmla="*/ 372389 h 590372"/>
                <a:gd name="connsiteX24" fmla="*/ 473298 w 1167625"/>
                <a:gd name="connsiteY24" fmla="*/ 388717 h 590372"/>
                <a:gd name="connsiteX25" fmla="*/ 472013 w 1167625"/>
                <a:gd name="connsiteY25" fmla="*/ 390001 h 590372"/>
                <a:gd name="connsiteX26" fmla="*/ 472013 w 1167625"/>
                <a:gd name="connsiteY26" fmla="*/ 390001 h 590372"/>
                <a:gd name="connsiteX27" fmla="*/ 470729 w 1167625"/>
                <a:gd name="connsiteY27" fmla="*/ 391286 h 590372"/>
                <a:gd name="connsiteX28" fmla="*/ 470729 w 1167625"/>
                <a:gd name="connsiteY28" fmla="*/ 395689 h 590372"/>
                <a:gd name="connsiteX29" fmla="*/ 470179 w 1167625"/>
                <a:gd name="connsiteY29" fmla="*/ 396240 h 590372"/>
                <a:gd name="connsiteX30" fmla="*/ 470179 w 1167625"/>
                <a:gd name="connsiteY30" fmla="*/ 396240 h 590372"/>
                <a:gd name="connsiteX31" fmla="*/ 469628 w 1167625"/>
                <a:gd name="connsiteY31" fmla="*/ 396791 h 590372"/>
                <a:gd name="connsiteX32" fmla="*/ 469628 w 1167625"/>
                <a:gd name="connsiteY32" fmla="*/ 412935 h 590372"/>
                <a:gd name="connsiteX33" fmla="*/ 466510 w 1167625"/>
                <a:gd name="connsiteY33" fmla="*/ 416055 h 590372"/>
                <a:gd name="connsiteX34" fmla="*/ 466510 w 1167625"/>
                <a:gd name="connsiteY34" fmla="*/ 416055 h 590372"/>
                <a:gd name="connsiteX35" fmla="*/ 463390 w 1167625"/>
                <a:gd name="connsiteY35" fmla="*/ 412935 h 590372"/>
                <a:gd name="connsiteX36" fmla="*/ 463390 w 1167625"/>
                <a:gd name="connsiteY36" fmla="*/ 370767 h 590372"/>
                <a:gd name="connsiteX37" fmla="*/ 463207 w 1167625"/>
                <a:gd name="connsiteY37" fmla="*/ 369636 h 590372"/>
                <a:gd name="connsiteX38" fmla="*/ 463185 w 1167625"/>
                <a:gd name="connsiteY38" fmla="*/ 369572 h 590372"/>
                <a:gd name="connsiteX39" fmla="*/ 463024 w 1167625"/>
                <a:gd name="connsiteY39" fmla="*/ 368573 h 590372"/>
                <a:gd name="connsiteX40" fmla="*/ 463024 w 1167625"/>
                <a:gd name="connsiteY40" fmla="*/ 365984 h 590372"/>
                <a:gd name="connsiteX41" fmla="*/ 462456 w 1167625"/>
                <a:gd name="connsiteY41" fmla="*/ 365417 h 590372"/>
                <a:gd name="connsiteX42" fmla="*/ 462456 w 1167625"/>
                <a:gd name="connsiteY42" fmla="*/ 365417 h 590372"/>
                <a:gd name="connsiteX43" fmla="*/ 461889 w 1167625"/>
                <a:gd name="connsiteY43" fmla="*/ 364884 h 590372"/>
                <a:gd name="connsiteX44" fmla="*/ 461556 w 1167625"/>
                <a:gd name="connsiteY44" fmla="*/ 359545 h 590372"/>
                <a:gd name="connsiteX45" fmla="*/ 461305 w 1167625"/>
                <a:gd name="connsiteY45" fmla="*/ 356536 h 590372"/>
                <a:gd name="connsiteX46" fmla="*/ 461923 w 1167625"/>
                <a:gd name="connsiteY46" fmla="*/ 354041 h 590372"/>
                <a:gd name="connsiteX47" fmla="*/ 461923 w 1167625"/>
                <a:gd name="connsiteY47" fmla="*/ 354041 h 590372"/>
                <a:gd name="connsiteX48" fmla="*/ 461600 w 1167625"/>
                <a:gd name="connsiteY48" fmla="*/ 353263 h 590372"/>
                <a:gd name="connsiteX49" fmla="*/ 460822 w 1167625"/>
                <a:gd name="connsiteY49" fmla="*/ 352940 h 590372"/>
                <a:gd name="connsiteX50" fmla="*/ 460043 w 1167625"/>
                <a:gd name="connsiteY50" fmla="*/ 353263 h 590372"/>
                <a:gd name="connsiteX51" fmla="*/ 459720 w 1167625"/>
                <a:gd name="connsiteY51" fmla="*/ 354041 h 590372"/>
                <a:gd name="connsiteX52" fmla="*/ 459720 w 1167625"/>
                <a:gd name="connsiteY52" fmla="*/ 354041 h 590372"/>
                <a:gd name="connsiteX53" fmla="*/ 460342 w 1167625"/>
                <a:gd name="connsiteY53" fmla="*/ 356491 h 590372"/>
                <a:gd name="connsiteX54" fmla="*/ 460088 w 1167625"/>
                <a:gd name="connsiteY54" fmla="*/ 359545 h 590372"/>
                <a:gd name="connsiteX55" fmla="*/ 459754 w 1167625"/>
                <a:gd name="connsiteY55" fmla="*/ 364884 h 590372"/>
                <a:gd name="connsiteX56" fmla="*/ 459188 w 1167625"/>
                <a:gd name="connsiteY56" fmla="*/ 365417 h 590372"/>
                <a:gd name="connsiteX57" fmla="*/ 459188 w 1167625"/>
                <a:gd name="connsiteY57" fmla="*/ 365417 h 590372"/>
                <a:gd name="connsiteX58" fmla="*/ 458620 w 1167625"/>
                <a:gd name="connsiteY58" fmla="*/ 365984 h 590372"/>
                <a:gd name="connsiteX59" fmla="*/ 458620 w 1167625"/>
                <a:gd name="connsiteY59" fmla="*/ 366150 h 590372"/>
                <a:gd name="connsiteX60" fmla="*/ 457886 w 1167625"/>
                <a:gd name="connsiteY60" fmla="*/ 366884 h 590372"/>
                <a:gd name="connsiteX61" fmla="*/ 455735 w 1167625"/>
                <a:gd name="connsiteY61" fmla="*/ 366884 h 590372"/>
                <a:gd name="connsiteX62" fmla="*/ 454584 w 1167625"/>
                <a:gd name="connsiteY62" fmla="*/ 365733 h 590372"/>
                <a:gd name="connsiteX63" fmla="*/ 454584 w 1167625"/>
                <a:gd name="connsiteY63" fmla="*/ 365733 h 590372"/>
                <a:gd name="connsiteX64" fmla="*/ 453983 w 1167625"/>
                <a:gd name="connsiteY64" fmla="*/ 364722 h 590372"/>
                <a:gd name="connsiteX65" fmla="*/ 451216 w 1167625"/>
                <a:gd name="connsiteY65" fmla="*/ 363213 h 590372"/>
                <a:gd name="connsiteX66" fmla="*/ 449785 w 1167625"/>
                <a:gd name="connsiteY66" fmla="*/ 362848 h 590372"/>
                <a:gd name="connsiteX67" fmla="*/ 449785 w 1167625"/>
                <a:gd name="connsiteY67" fmla="*/ 362848 h 590372"/>
                <a:gd name="connsiteX68" fmla="*/ 448448 w 1167625"/>
                <a:gd name="connsiteY68" fmla="*/ 363163 h 590372"/>
                <a:gd name="connsiteX69" fmla="*/ 445303 w 1167625"/>
                <a:gd name="connsiteY69" fmla="*/ 364736 h 590372"/>
                <a:gd name="connsiteX70" fmla="*/ 444676 w 1167625"/>
                <a:gd name="connsiteY70" fmla="*/ 365750 h 590372"/>
                <a:gd name="connsiteX71" fmla="*/ 444676 w 1167625"/>
                <a:gd name="connsiteY71" fmla="*/ 365750 h 590372"/>
                <a:gd name="connsiteX72" fmla="*/ 443543 w 1167625"/>
                <a:gd name="connsiteY72" fmla="*/ 366884 h 590372"/>
                <a:gd name="connsiteX73" fmla="*/ 441374 w 1167625"/>
                <a:gd name="connsiteY73" fmla="*/ 366884 h 590372"/>
                <a:gd name="connsiteX74" fmla="*/ 440639 w 1167625"/>
                <a:gd name="connsiteY74" fmla="*/ 366150 h 590372"/>
                <a:gd name="connsiteX75" fmla="*/ 440639 w 1167625"/>
                <a:gd name="connsiteY75" fmla="*/ 365984 h 590372"/>
                <a:gd name="connsiteX76" fmla="*/ 440073 w 1167625"/>
                <a:gd name="connsiteY76" fmla="*/ 365417 h 590372"/>
                <a:gd name="connsiteX77" fmla="*/ 440073 w 1167625"/>
                <a:gd name="connsiteY77" fmla="*/ 365417 h 590372"/>
                <a:gd name="connsiteX78" fmla="*/ 439506 w 1167625"/>
                <a:gd name="connsiteY78" fmla="*/ 364884 h 590372"/>
                <a:gd name="connsiteX79" fmla="*/ 439171 w 1167625"/>
                <a:gd name="connsiteY79" fmla="*/ 359545 h 590372"/>
                <a:gd name="connsiteX80" fmla="*/ 438921 w 1167625"/>
                <a:gd name="connsiteY80" fmla="*/ 356536 h 590372"/>
                <a:gd name="connsiteX81" fmla="*/ 439539 w 1167625"/>
                <a:gd name="connsiteY81" fmla="*/ 354041 h 590372"/>
                <a:gd name="connsiteX82" fmla="*/ 439539 w 1167625"/>
                <a:gd name="connsiteY82" fmla="*/ 354041 h 590372"/>
                <a:gd name="connsiteX83" fmla="*/ 439216 w 1167625"/>
                <a:gd name="connsiteY83" fmla="*/ 353263 h 590372"/>
                <a:gd name="connsiteX84" fmla="*/ 438438 w 1167625"/>
                <a:gd name="connsiteY84" fmla="*/ 352940 h 590372"/>
                <a:gd name="connsiteX85" fmla="*/ 437660 w 1167625"/>
                <a:gd name="connsiteY85" fmla="*/ 353263 h 590372"/>
                <a:gd name="connsiteX86" fmla="*/ 437337 w 1167625"/>
                <a:gd name="connsiteY86" fmla="*/ 354041 h 590372"/>
                <a:gd name="connsiteX87" fmla="*/ 437337 w 1167625"/>
                <a:gd name="connsiteY87" fmla="*/ 354041 h 590372"/>
                <a:gd name="connsiteX88" fmla="*/ 437959 w 1167625"/>
                <a:gd name="connsiteY88" fmla="*/ 356491 h 590372"/>
                <a:gd name="connsiteX89" fmla="*/ 437705 w 1167625"/>
                <a:gd name="connsiteY89" fmla="*/ 359545 h 590372"/>
                <a:gd name="connsiteX90" fmla="*/ 437349 w 1167625"/>
                <a:gd name="connsiteY90" fmla="*/ 365228 h 590372"/>
                <a:gd name="connsiteX91" fmla="*/ 437526 w 1167625"/>
                <a:gd name="connsiteY91" fmla="*/ 365417 h 590372"/>
                <a:gd name="connsiteX92" fmla="*/ 437526 w 1167625"/>
                <a:gd name="connsiteY92" fmla="*/ 365417 h 590372"/>
                <a:gd name="connsiteX93" fmla="*/ 437705 w 1167625"/>
                <a:gd name="connsiteY93" fmla="*/ 365594 h 590372"/>
                <a:gd name="connsiteX94" fmla="*/ 437705 w 1167625"/>
                <a:gd name="connsiteY94" fmla="*/ 368573 h 590372"/>
                <a:gd name="connsiteX95" fmla="*/ 437542 w 1167625"/>
                <a:gd name="connsiteY95" fmla="*/ 369572 h 590372"/>
                <a:gd name="connsiteX96" fmla="*/ 437521 w 1167625"/>
                <a:gd name="connsiteY96" fmla="*/ 369636 h 590372"/>
                <a:gd name="connsiteX97" fmla="*/ 437337 w 1167625"/>
                <a:gd name="connsiteY97" fmla="*/ 370767 h 590372"/>
                <a:gd name="connsiteX98" fmla="*/ 437337 w 1167625"/>
                <a:gd name="connsiteY98" fmla="*/ 385966 h 590372"/>
                <a:gd name="connsiteX99" fmla="*/ 434401 w 1167625"/>
                <a:gd name="connsiteY99" fmla="*/ 388901 h 590372"/>
                <a:gd name="connsiteX100" fmla="*/ 434401 w 1167625"/>
                <a:gd name="connsiteY100" fmla="*/ 388901 h 590372"/>
                <a:gd name="connsiteX101" fmla="*/ 431466 w 1167625"/>
                <a:gd name="connsiteY101" fmla="*/ 385966 h 590372"/>
                <a:gd name="connsiteX102" fmla="*/ 431466 w 1167625"/>
                <a:gd name="connsiteY102" fmla="*/ 341381 h 590372"/>
                <a:gd name="connsiteX103" fmla="*/ 431650 w 1167625"/>
                <a:gd name="connsiteY103" fmla="*/ 341199 h 590372"/>
                <a:gd name="connsiteX104" fmla="*/ 431650 w 1167625"/>
                <a:gd name="connsiteY104" fmla="*/ 341199 h 590372"/>
                <a:gd name="connsiteX105" fmla="*/ 431832 w 1167625"/>
                <a:gd name="connsiteY105" fmla="*/ 341015 h 590372"/>
                <a:gd name="connsiteX106" fmla="*/ 431832 w 1167625"/>
                <a:gd name="connsiteY106" fmla="*/ 335362 h 590372"/>
                <a:gd name="connsiteX107" fmla="*/ 431065 w 1167625"/>
                <a:gd name="connsiteY107" fmla="*/ 334593 h 590372"/>
                <a:gd name="connsiteX108" fmla="*/ 431065 w 1167625"/>
                <a:gd name="connsiteY108" fmla="*/ 334593 h 590372"/>
                <a:gd name="connsiteX109" fmla="*/ 430299 w 1167625"/>
                <a:gd name="connsiteY109" fmla="*/ 333898 h 590372"/>
                <a:gd name="connsiteX110" fmla="*/ 429631 w 1167625"/>
                <a:gd name="connsiteY110" fmla="*/ 326887 h 590372"/>
                <a:gd name="connsiteX111" fmla="*/ 429391 w 1167625"/>
                <a:gd name="connsiteY111" fmla="*/ 323281 h 590372"/>
                <a:gd name="connsiteX112" fmla="*/ 430366 w 1167625"/>
                <a:gd name="connsiteY112" fmla="*/ 319915 h 590372"/>
                <a:gd name="connsiteX113" fmla="*/ 430366 w 1167625"/>
                <a:gd name="connsiteY113" fmla="*/ 319915 h 590372"/>
                <a:gd name="connsiteX114" fmla="*/ 429935 w 1167625"/>
                <a:gd name="connsiteY114" fmla="*/ 318877 h 590372"/>
                <a:gd name="connsiteX115" fmla="*/ 428898 w 1167625"/>
                <a:gd name="connsiteY115" fmla="*/ 318447 h 590372"/>
                <a:gd name="connsiteX116" fmla="*/ 427860 w 1167625"/>
                <a:gd name="connsiteY116" fmla="*/ 318877 h 590372"/>
                <a:gd name="connsiteX117" fmla="*/ 427430 w 1167625"/>
                <a:gd name="connsiteY117" fmla="*/ 319915 h 590372"/>
                <a:gd name="connsiteX118" fmla="*/ 427430 w 1167625"/>
                <a:gd name="connsiteY118" fmla="*/ 319915 h 590372"/>
                <a:gd name="connsiteX119" fmla="*/ 428400 w 1167625"/>
                <a:gd name="connsiteY119" fmla="*/ 323338 h 590372"/>
                <a:gd name="connsiteX120" fmla="*/ 428164 w 1167625"/>
                <a:gd name="connsiteY120" fmla="*/ 326887 h 590372"/>
                <a:gd name="connsiteX121" fmla="*/ 427496 w 1167625"/>
                <a:gd name="connsiteY121" fmla="*/ 333898 h 590372"/>
                <a:gd name="connsiteX122" fmla="*/ 426730 w 1167625"/>
                <a:gd name="connsiteY122" fmla="*/ 334593 h 590372"/>
                <a:gd name="connsiteX123" fmla="*/ 426730 w 1167625"/>
                <a:gd name="connsiteY123" fmla="*/ 334593 h 590372"/>
                <a:gd name="connsiteX124" fmla="*/ 425962 w 1167625"/>
                <a:gd name="connsiteY124" fmla="*/ 335362 h 590372"/>
                <a:gd name="connsiteX125" fmla="*/ 425962 w 1167625"/>
                <a:gd name="connsiteY125" fmla="*/ 336978 h 590372"/>
                <a:gd name="connsiteX126" fmla="*/ 423576 w 1167625"/>
                <a:gd name="connsiteY126" fmla="*/ 339363 h 590372"/>
                <a:gd name="connsiteX127" fmla="*/ 422292 w 1167625"/>
                <a:gd name="connsiteY127" fmla="*/ 339363 h 590372"/>
                <a:gd name="connsiteX128" fmla="*/ 420091 w 1167625"/>
                <a:gd name="connsiteY128" fmla="*/ 337162 h 590372"/>
                <a:gd name="connsiteX129" fmla="*/ 420091 w 1167625"/>
                <a:gd name="connsiteY129" fmla="*/ 336794 h 590372"/>
                <a:gd name="connsiteX130" fmla="*/ 418257 w 1167625"/>
                <a:gd name="connsiteY130" fmla="*/ 334960 h 590372"/>
                <a:gd name="connsiteX131" fmla="*/ 418257 w 1167625"/>
                <a:gd name="connsiteY131" fmla="*/ 334960 h 590372"/>
                <a:gd name="connsiteX132" fmla="*/ 416421 w 1167625"/>
                <a:gd name="connsiteY132" fmla="*/ 333125 h 590372"/>
                <a:gd name="connsiteX133" fmla="*/ 416421 w 1167625"/>
                <a:gd name="connsiteY133" fmla="*/ 298830 h 590372"/>
                <a:gd name="connsiteX134" fmla="*/ 416224 w 1167625"/>
                <a:gd name="connsiteY134" fmla="*/ 298633 h 590372"/>
                <a:gd name="connsiteX135" fmla="*/ 416224 w 1167625"/>
                <a:gd name="connsiteY135" fmla="*/ 298633 h 590372"/>
                <a:gd name="connsiteX136" fmla="*/ 416030 w 1167625"/>
                <a:gd name="connsiteY136" fmla="*/ 298463 h 590372"/>
                <a:gd name="connsiteX137" fmla="*/ 415715 w 1167625"/>
                <a:gd name="connsiteY137" fmla="*/ 296258 h 590372"/>
                <a:gd name="connsiteX138" fmla="*/ 415688 w 1167625"/>
                <a:gd name="connsiteY138" fmla="*/ 295867 h 590372"/>
                <a:gd name="connsiteX139" fmla="*/ 415688 w 1167625"/>
                <a:gd name="connsiteY139" fmla="*/ 294488 h 590372"/>
                <a:gd name="connsiteX140" fmla="*/ 415871 w 1167625"/>
                <a:gd name="connsiteY140" fmla="*/ 294046 h 590372"/>
                <a:gd name="connsiteX141" fmla="*/ 415871 w 1167625"/>
                <a:gd name="connsiteY141" fmla="*/ 294046 h 590372"/>
                <a:gd name="connsiteX142" fmla="*/ 415967 w 1167625"/>
                <a:gd name="connsiteY142" fmla="*/ 293624 h 590372"/>
                <a:gd name="connsiteX143" fmla="*/ 415947 w 1167625"/>
                <a:gd name="connsiteY143" fmla="*/ 293603 h 590372"/>
                <a:gd name="connsiteX144" fmla="*/ 415926 w 1167625"/>
                <a:gd name="connsiteY144" fmla="*/ 293583 h 590372"/>
                <a:gd name="connsiteX145" fmla="*/ 415504 w 1167625"/>
                <a:gd name="connsiteY145" fmla="*/ 293679 h 590372"/>
                <a:gd name="connsiteX146" fmla="*/ 415458 w 1167625"/>
                <a:gd name="connsiteY146" fmla="*/ 293725 h 590372"/>
                <a:gd name="connsiteX147" fmla="*/ 415330 w 1167625"/>
                <a:gd name="connsiteY147" fmla="*/ 294100 h 590372"/>
                <a:gd name="connsiteX148" fmla="*/ 415330 w 1167625"/>
                <a:gd name="connsiteY148" fmla="*/ 294100 h 590372"/>
                <a:gd name="connsiteX149" fmla="*/ 415688 w 1167625"/>
                <a:gd name="connsiteY149" fmla="*/ 294697 h 590372"/>
                <a:gd name="connsiteX150" fmla="*/ 415688 w 1167625"/>
                <a:gd name="connsiteY150" fmla="*/ 295942 h 590372"/>
                <a:gd name="connsiteX151" fmla="*/ 415671 w 1167625"/>
                <a:gd name="connsiteY151" fmla="*/ 296185 h 590372"/>
                <a:gd name="connsiteX152" fmla="*/ 415345 w 1167625"/>
                <a:gd name="connsiteY152" fmla="*/ 298463 h 590372"/>
                <a:gd name="connsiteX153" fmla="*/ 415150 w 1167625"/>
                <a:gd name="connsiteY153" fmla="*/ 298633 h 590372"/>
                <a:gd name="connsiteX154" fmla="*/ 415150 w 1167625"/>
                <a:gd name="connsiteY154" fmla="*/ 298633 h 590372"/>
                <a:gd name="connsiteX155" fmla="*/ 414954 w 1167625"/>
                <a:gd name="connsiteY155" fmla="*/ 298830 h 590372"/>
                <a:gd name="connsiteX156" fmla="*/ 414954 w 1167625"/>
                <a:gd name="connsiteY156" fmla="*/ 299550 h 590372"/>
                <a:gd name="connsiteX157" fmla="*/ 414403 w 1167625"/>
                <a:gd name="connsiteY157" fmla="*/ 300101 h 590372"/>
                <a:gd name="connsiteX158" fmla="*/ 414403 w 1167625"/>
                <a:gd name="connsiteY158" fmla="*/ 300101 h 590372"/>
                <a:gd name="connsiteX159" fmla="*/ 413852 w 1167625"/>
                <a:gd name="connsiteY159" fmla="*/ 299550 h 590372"/>
                <a:gd name="connsiteX160" fmla="*/ 413852 w 1167625"/>
                <a:gd name="connsiteY160" fmla="*/ 299366 h 590372"/>
                <a:gd name="connsiteX161" fmla="*/ 413119 w 1167625"/>
                <a:gd name="connsiteY161" fmla="*/ 298633 h 590372"/>
                <a:gd name="connsiteX162" fmla="*/ 412568 w 1167625"/>
                <a:gd name="connsiteY162" fmla="*/ 298633 h 590372"/>
                <a:gd name="connsiteX163" fmla="*/ 412018 w 1167625"/>
                <a:gd name="connsiteY163" fmla="*/ 298082 h 590372"/>
                <a:gd name="connsiteX164" fmla="*/ 412018 w 1167625"/>
                <a:gd name="connsiteY164" fmla="*/ 298082 h 590372"/>
                <a:gd name="connsiteX165" fmla="*/ 411467 w 1167625"/>
                <a:gd name="connsiteY165" fmla="*/ 297532 h 590372"/>
                <a:gd name="connsiteX166" fmla="*/ 410719 w 1167625"/>
                <a:gd name="connsiteY166" fmla="*/ 297532 h 590372"/>
                <a:gd name="connsiteX167" fmla="*/ 409713 w 1167625"/>
                <a:gd name="connsiteY167" fmla="*/ 296296 h 590372"/>
                <a:gd name="connsiteX168" fmla="*/ 409713 w 1167625"/>
                <a:gd name="connsiteY168" fmla="*/ 296296 h 590372"/>
                <a:gd name="connsiteX169" fmla="*/ 409822 w 1167625"/>
                <a:gd name="connsiteY169" fmla="*/ 295811 h 590372"/>
                <a:gd name="connsiteX170" fmla="*/ 409199 w 1167625"/>
                <a:gd name="connsiteY170" fmla="*/ 293162 h 590372"/>
                <a:gd name="connsiteX171" fmla="*/ 407751 w 1167625"/>
                <a:gd name="connsiteY171" fmla="*/ 291312 h 590372"/>
                <a:gd name="connsiteX172" fmla="*/ 407248 w 1167625"/>
                <a:gd name="connsiteY172" fmla="*/ 290293 h 590372"/>
                <a:gd name="connsiteX173" fmla="*/ 407248 w 1167625"/>
                <a:gd name="connsiteY173" fmla="*/ 289655 h 590372"/>
                <a:gd name="connsiteX174" fmla="*/ 406684 w 1167625"/>
                <a:gd name="connsiteY174" fmla="*/ 289092 h 590372"/>
                <a:gd name="connsiteX175" fmla="*/ 406684 w 1167625"/>
                <a:gd name="connsiteY175" fmla="*/ 289092 h 590372"/>
                <a:gd name="connsiteX176" fmla="*/ 406121 w 1167625"/>
                <a:gd name="connsiteY176" fmla="*/ 288556 h 590372"/>
                <a:gd name="connsiteX177" fmla="*/ 405047 w 1167625"/>
                <a:gd name="connsiteY177" fmla="*/ 265975 h 590372"/>
                <a:gd name="connsiteX178" fmla="*/ 404334 w 1167625"/>
                <a:gd name="connsiteY178" fmla="*/ 254225 h 590372"/>
                <a:gd name="connsiteX179" fmla="*/ 404635 w 1167625"/>
                <a:gd name="connsiteY179" fmla="*/ 254027 h 590372"/>
                <a:gd name="connsiteX180" fmla="*/ 404699 w 1167625"/>
                <a:gd name="connsiteY180" fmla="*/ 254058 h 590372"/>
                <a:gd name="connsiteX181" fmla="*/ 404926 w 1167625"/>
                <a:gd name="connsiteY181" fmla="*/ 253745 h 590372"/>
                <a:gd name="connsiteX182" fmla="*/ 404926 w 1167625"/>
                <a:gd name="connsiteY182" fmla="*/ 253745 h 590372"/>
                <a:gd name="connsiteX183" fmla="*/ 405011 w 1167625"/>
                <a:gd name="connsiteY183" fmla="*/ 253396 h 590372"/>
                <a:gd name="connsiteX184" fmla="*/ 406423 w 1167625"/>
                <a:gd name="connsiteY184" fmla="*/ 252275 h 590372"/>
                <a:gd name="connsiteX185" fmla="*/ 406713 w 1167625"/>
                <a:gd name="connsiteY185" fmla="*/ 251722 h 590372"/>
                <a:gd name="connsiteX186" fmla="*/ 406596 w 1167625"/>
                <a:gd name="connsiteY186" fmla="*/ 248689 h 590372"/>
                <a:gd name="connsiteX187" fmla="*/ 406450 w 1167625"/>
                <a:gd name="connsiteY187" fmla="*/ 248425 h 590372"/>
                <a:gd name="connsiteX188" fmla="*/ 406386 w 1167625"/>
                <a:gd name="connsiteY188" fmla="*/ 248326 h 590372"/>
                <a:gd name="connsiteX189" fmla="*/ 406222 w 1167625"/>
                <a:gd name="connsiteY189" fmla="*/ 248507 h 590372"/>
                <a:gd name="connsiteX190" fmla="*/ 406222 w 1167625"/>
                <a:gd name="connsiteY190" fmla="*/ 248507 h 590372"/>
                <a:gd name="connsiteX191" fmla="*/ 406513 w 1167625"/>
                <a:gd name="connsiteY191" fmla="*/ 250196 h 590372"/>
                <a:gd name="connsiteX192" fmla="*/ 405599 w 1167625"/>
                <a:gd name="connsiteY192" fmla="*/ 252338 h 590372"/>
                <a:gd name="connsiteX193" fmla="*/ 405270 w 1167625"/>
                <a:gd name="connsiteY193" fmla="*/ 252665 h 590372"/>
                <a:gd name="connsiteX194" fmla="*/ 401838 w 1167625"/>
                <a:gd name="connsiteY194" fmla="*/ 252791 h 590372"/>
                <a:gd name="connsiteX195" fmla="*/ 401457 w 1167625"/>
                <a:gd name="connsiteY195" fmla="*/ 252428 h 590372"/>
                <a:gd name="connsiteX196" fmla="*/ 400642 w 1167625"/>
                <a:gd name="connsiteY196" fmla="*/ 250196 h 590372"/>
                <a:gd name="connsiteX197" fmla="*/ 401031 w 1167625"/>
                <a:gd name="connsiteY197" fmla="*/ 248555 h 590372"/>
                <a:gd name="connsiteX198" fmla="*/ 401031 w 1167625"/>
                <a:gd name="connsiteY198" fmla="*/ 248555 h 590372"/>
                <a:gd name="connsiteX199" fmla="*/ 400839 w 1167625"/>
                <a:gd name="connsiteY199" fmla="*/ 248362 h 590372"/>
                <a:gd name="connsiteX200" fmla="*/ 400772 w 1167625"/>
                <a:gd name="connsiteY200" fmla="*/ 248465 h 590372"/>
                <a:gd name="connsiteX201" fmla="*/ 400276 w 1167625"/>
                <a:gd name="connsiteY201" fmla="*/ 250196 h 590372"/>
                <a:gd name="connsiteX202" fmla="*/ 400892 w 1167625"/>
                <a:gd name="connsiteY202" fmla="*/ 252170 h 590372"/>
                <a:gd name="connsiteX203" fmla="*/ 402209 w 1167625"/>
                <a:gd name="connsiteY203" fmla="*/ 253368 h 590372"/>
                <a:gd name="connsiteX204" fmla="*/ 402267 w 1167625"/>
                <a:gd name="connsiteY204" fmla="*/ 253711 h 590372"/>
                <a:gd name="connsiteX205" fmla="*/ 402267 w 1167625"/>
                <a:gd name="connsiteY205" fmla="*/ 253711 h 590372"/>
                <a:gd name="connsiteX206" fmla="*/ 402501 w 1167625"/>
                <a:gd name="connsiteY206" fmla="*/ 254037 h 590372"/>
                <a:gd name="connsiteX207" fmla="*/ 402522 w 1167625"/>
                <a:gd name="connsiteY207" fmla="*/ 254027 h 590372"/>
                <a:gd name="connsiteX208" fmla="*/ 402823 w 1167625"/>
                <a:gd name="connsiteY208" fmla="*/ 254225 h 590372"/>
                <a:gd name="connsiteX209" fmla="*/ 402110 w 1167625"/>
                <a:gd name="connsiteY209" fmla="*/ 265975 h 590372"/>
                <a:gd name="connsiteX210" fmla="*/ 401036 w 1167625"/>
                <a:gd name="connsiteY210" fmla="*/ 288556 h 590372"/>
                <a:gd name="connsiteX211" fmla="*/ 400472 w 1167625"/>
                <a:gd name="connsiteY211" fmla="*/ 289092 h 590372"/>
                <a:gd name="connsiteX212" fmla="*/ 400472 w 1167625"/>
                <a:gd name="connsiteY212" fmla="*/ 289092 h 590372"/>
                <a:gd name="connsiteX213" fmla="*/ 399909 w 1167625"/>
                <a:gd name="connsiteY213" fmla="*/ 289655 h 590372"/>
                <a:gd name="connsiteX214" fmla="*/ 399909 w 1167625"/>
                <a:gd name="connsiteY214" fmla="*/ 290315 h 590372"/>
                <a:gd name="connsiteX215" fmla="*/ 399438 w 1167625"/>
                <a:gd name="connsiteY215" fmla="*/ 291316 h 590372"/>
                <a:gd name="connsiteX216" fmla="*/ 398019 w 1167625"/>
                <a:gd name="connsiteY216" fmla="*/ 293192 h 590372"/>
                <a:gd name="connsiteX217" fmla="*/ 397340 w 1167625"/>
                <a:gd name="connsiteY217" fmla="*/ 296064 h 590372"/>
                <a:gd name="connsiteX218" fmla="*/ 397708 w 1167625"/>
                <a:gd name="connsiteY218" fmla="*/ 297532 h 590372"/>
                <a:gd name="connsiteX219" fmla="*/ 395689 w 1167625"/>
                <a:gd name="connsiteY219" fmla="*/ 297532 h 590372"/>
                <a:gd name="connsiteX220" fmla="*/ 395139 w 1167625"/>
                <a:gd name="connsiteY220" fmla="*/ 298082 h 590372"/>
                <a:gd name="connsiteX221" fmla="*/ 395139 w 1167625"/>
                <a:gd name="connsiteY221" fmla="*/ 298082 h 590372"/>
                <a:gd name="connsiteX222" fmla="*/ 394588 w 1167625"/>
                <a:gd name="connsiteY222" fmla="*/ 298633 h 590372"/>
                <a:gd name="connsiteX223" fmla="*/ 394038 w 1167625"/>
                <a:gd name="connsiteY223" fmla="*/ 298633 h 590372"/>
                <a:gd name="connsiteX224" fmla="*/ 393303 w 1167625"/>
                <a:gd name="connsiteY224" fmla="*/ 299366 h 590372"/>
                <a:gd name="connsiteX225" fmla="*/ 393303 w 1167625"/>
                <a:gd name="connsiteY225" fmla="*/ 299550 h 590372"/>
                <a:gd name="connsiteX226" fmla="*/ 392754 w 1167625"/>
                <a:gd name="connsiteY226" fmla="*/ 300101 h 590372"/>
                <a:gd name="connsiteX227" fmla="*/ 392754 w 1167625"/>
                <a:gd name="connsiteY227" fmla="*/ 300101 h 590372"/>
                <a:gd name="connsiteX228" fmla="*/ 392203 w 1167625"/>
                <a:gd name="connsiteY228" fmla="*/ 299550 h 590372"/>
                <a:gd name="connsiteX229" fmla="*/ 392203 w 1167625"/>
                <a:gd name="connsiteY229" fmla="*/ 298830 h 590372"/>
                <a:gd name="connsiteX230" fmla="*/ 392007 w 1167625"/>
                <a:gd name="connsiteY230" fmla="*/ 298633 h 590372"/>
                <a:gd name="connsiteX231" fmla="*/ 392007 w 1167625"/>
                <a:gd name="connsiteY231" fmla="*/ 298633 h 590372"/>
                <a:gd name="connsiteX232" fmla="*/ 391812 w 1167625"/>
                <a:gd name="connsiteY232" fmla="*/ 298463 h 590372"/>
                <a:gd name="connsiteX233" fmla="*/ 391497 w 1167625"/>
                <a:gd name="connsiteY233" fmla="*/ 296258 h 590372"/>
                <a:gd name="connsiteX234" fmla="*/ 391469 w 1167625"/>
                <a:gd name="connsiteY234" fmla="*/ 295867 h 590372"/>
                <a:gd name="connsiteX235" fmla="*/ 391469 w 1167625"/>
                <a:gd name="connsiteY235" fmla="*/ 294488 h 590372"/>
                <a:gd name="connsiteX236" fmla="*/ 391653 w 1167625"/>
                <a:gd name="connsiteY236" fmla="*/ 294046 h 590372"/>
                <a:gd name="connsiteX237" fmla="*/ 391653 w 1167625"/>
                <a:gd name="connsiteY237" fmla="*/ 294046 h 590372"/>
                <a:gd name="connsiteX238" fmla="*/ 391749 w 1167625"/>
                <a:gd name="connsiteY238" fmla="*/ 293624 h 590372"/>
                <a:gd name="connsiteX239" fmla="*/ 391729 w 1167625"/>
                <a:gd name="connsiteY239" fmla="*/ 293603 h 590372"/>
                <a:gd name="connsiteX240" fmla="*/ 391469 w 1167625"/>
                <a:gd name="connsiteY240" fmla="*/ 293495 h 590372"/>
                <a:gd name="connsiteX241" fmla="*/ 390882 w 1167625"/>
                <a:gd name="connsiteY241" fmla="*/ 293737 h 590372"/>
                <a:gd name="connsiteX242" fmla="*/ 390745 w 1167625"/>
                <a:gd name="connsiteY242" fmla="*/ 294099 h 590372"/>
                <a:gd name="connsiteX243" fmla="*/ 390745 w 1167625"/>
                <a:gd name="connsiteY243" fmla="*/ 294099 h 590372"/>
                <a:gd name="connsiteX244" fmla="*/ 391102 w 1167625"/>
                <a:gd name="connsiteY244" fmla="*/ 294697 h 590372"/>
                <a:gd name="connsiteX245" fmla="*/ 391102 w 1167625"/>
                <a:gd name="connsiteY245" fmla="*/ 295942 h 590372"/>
                <a:gd name="connsiteX246" fmla="*/ 391085 w 1167625"/>
                <a:gd name="connsiteY246" fmla="*/ 296185 h 590372"/>
                <a:gd name="connsiteX247" fmla="*/ 390760 w 1167625"/>
                <a:gd name="connsiteY247" fmla="*/ 298463 h 590372"/>
                <a:gd name="connsiteX248" fmla="*/ 390565 w 1167625"/>
                <a:gd name="connsiteY248" fmla="*/ 298633 h 590372"/>
                <a:gd name="connsiteX249" fmla="*/ 390565 w 1167625"/>
                <a:gd name="connsiteY249" fmla="*/ 298633 h 590372"/>
                <a:gd name="connsiteX250" fmla="*/ 390369 w 1167625"/>
                <a:gd name="connsiteY250" fmla="*/ 298830 h 590372"/>
                <a:gd name="connsiteX251" fmla="*/ 390369 w 1167625"/>
                <a:gd name="connsiteY251" fmla="*/ 333309 h 590372"/>
                <a:gd name="connsiteX252" fmla="*/ 388351 w 1167625"/>
                <a:gd name="connsiteY252" fmla="*/ 335326 h 590372"/>
                <a:gd name="connsiteX253" fmla="*/ 388351 w 1167625"/>
                <a:gd name="connsiteY253" fmla="*/ 335326 h 590372"/>
                <a:gd name="connsiteX254" fmla="*/ 386332 w 1167625"/>
                <a:gd name="connsiteY254" fmla="*/ 337345 h 590372"/>
                <a:gd name="connsiteX255" fmla="*/ 386332 w 1167625"/>
                <a:gd name="connsiteY255" fmla="*/ 337529 h 590372"/>
                <a:gd name="connsiteX256" fmla="*/ 384130 w 1167625"/>
                <a:gd name="connsiteY256" fmla="*/ 339730 h 590372"/>
                <a:gd name="connsiteX257" fmla="*/ 382846 w 1167625"/>
                <a:gd name="connsiteY257" fmla="*/ 339730 h 590372"/>
                <a:gd name="connsiteX258" fmla="*/ 380461 w 1167625"/>
                <a:gd name="connsiteY258" fmla="*/ 337345 h 590372"/>
                <a:gd name="connsiteX259" fmla="*/ 380461 w 1167625"/>
                <a:gd name="connsiteY259" fmla="*/ 335729 h 590372"/>
                <a:gd name="connsiteX260" fmla="*/ 379692 w 1167625"/>
                <a:gd name="connsiteY260" fmla="*/ 334960 h 590372"/>
                <a:gd name="connsiteX261" fmla="*/ 379692 w 1167625"/>
                <a:gd name="connsiteY261" fmla="*/ 334960 h 590372"/>
                <a:gd name="connsiteX262" fmla="*/ 378927 w 1167625"/>
                <a:gd name="connsiteY262" fmla="*/ 334264 h 590372"/>
                <a:gd name="connsiteX263" fmla="*/ 378259 w 1167625"/>
                <a:gd name="connsiteY263" fmla="*/ 327254 h 590372"/>
                <a:gd name="connsiteX264" fmla="*/ 378019 w 1167625"/>
                <a:gd name="connsiteY264" fmla="*/ 323649 h 590372"/>
                <a:gd name="connsiteX265" fmla="*/ 378993 w 1167625"/>
                <a:gd name="connsiteY265" fmla="*/ 320282 h 590372"/>
                <a:gd name="connsiteX266" fmla="*/ 378993 w 1167625"/>
                <a:gd name="connsiteY266" fmla="*/ 320282 h 590372"/>
                <a:gd name="connsiteX267" fmla="*/ 378564 w 1167625"/>
                <a:gd name="connsiteY267" fmla="*/ 319245 h 590372"/>
                <a:gd name="connsiteX268" fmla="*/ 377526 w 1167625"/>
                <a:gd name="connsiteY268" fmla="*/ 318814 h 590372"/>
                <a:gd name="connsiteX269" fmla="*/ 376487 w 1167625"/>
                <a:gd name="connsiteY269" fmla="*/ 319245 h 590372"/>
                <a:gd name="connsiteX270" fmla="*/ 376058 w 1167625"/>
                <a:gd name="connsiteY270" fmla="*/ 320282 h 590372"/>
                <a:gd name="connsiteX271" fmla="*/ 376058 w 1167625"/>
                <a:gd name="connsiteY271" fmla="*/ 320282 h 590372"/>
                <a:gd name="connsiteX272" fmla="*/ 377028 w 1167625"/>
                <a:gd name="connsiteY272" fmla="*/ 323705 h 590372"/>
                <a:gd name="connsiteX273" fmla="*/ 376791 w 1167625"/>
                <a:gd name="connsiteY273" fmla="*/ 327254 h 590372"/>
                <a:gd name="connsiteX274" fmla="*/ 376091 w 1167625"/>
                <a:gd name="connsiteY274" fmla="*/ 334613 h 590372"/>
                <a:gd name="connsiteX275" fmla="*/ 375708 w 1167625"/>
                <a:gd name="connsiteY275" fmla="*/ 334960 h 590372"/>
                <a:gd name="connsiteX276" fmla="*/ 375708 w 1167625"/>
                <a:gd name="connsiteY276" fmla="*/ 334960 h 590372"/>
                <a:gd name="connsiteX277" fmla="*/ 375323 w 1167625"/>
                <a:gd name="connsiteY277" fmla="*/ 335345 h 590372"/>
                <a:gd name="connsiteX278" fmla="*/ 375323 w 1167625"/>
                <a:gd name="connsiteY278" fmla="*/ 341381 h 590372"/>
                <a:gd name="connsiteX279" fmla="*/ 375507 w 1167625"/>
                <a:gd name="connsiteY279" fmla="*/ 341565 h 590372"/>
                <a:gd name="connsiteX280" fmla="*/ 375507 w 1167625"/>
                <a:gd name="connsiteY280" fmla="*/ 341565 h 590372"/>
                <a:gd name="connsiteX281" fmla="*/ 375691 w 1167625"/>
                <a:gd name="connsiteY281" fmla="*/ 341748 h 590372"/>
                <a:gd name="connsiteX282" fmla="*/ 375691 w 1167625"/>
                <a:gd name="connsiteY282" fmla="*/ 383030 h 590372"/>
                <a:gd name="connsiteX283" fmla="*/ 369452 w 1167625"/>
                <a:gd name="connsiteY283" fmla="*/ 389268 h 590372"/>
                <a:gd name="connsiteX284" fmla="*/ 369452 w 1167625"/>
                <a:gd name="connsiteY284" fmla="*/ 389268 h 590372"/>
                <a:gd name="connsiteX285" fmla="*/ 363214 w 1167625"/>
                <a:gd name="connsiteY285" fmla="*/ 383030 h 590372"/>
                <a:gd name="connsiteX286" fmla="*/ 363214 w 1167625"/>
                <a:gd name="connsiteY286" fmla="*/ 371134 h 590372"/>
                <a:gd name="connsiteX287" fmla="*/ 363030 w 1167625"/>
                <a:gd name="connsiteY287" fmla="*/ 370003 h 590372"/>
                <a:gd name="connsiteX288" fmla="*/ 363009 w 1167625"/>
                <a:gd name="connsiteY288" fmla="*/ 369939 h 590372"/>
                <a:gd name="connsiteX289" fmla="*/ 362848 w 1167625"/>
                <a:gd name="connsiteY289" fmla="*/ 368941 h 590372"/>
                <a:gd name="connsiteX290" fmla="*/ 362848 w 1167625"/>
                <a:gd name="connsiteY290" fmla="*/ 366351 h 590372"/>
                <a:gd name="connsiteX291" fmla="*/ 362280 w 1167625"/>
                <a:gd name="connsiteY291" fmla="*/ 365783 h 590372"/>
                <a:gd name="connsiteX292" fmla="*/ 362280 w 1167625"/>
                <a:gd name="connsiteY292" fmla="*/ 365783 h 590372"/>
                <a:gd name="connsiteX293" fmla="*/ 361713 w 1167625"/>
                <a:gd name="connsiteY293" fmla="*/ 365252 h 590372"/>
                <a:gd name="connsiteX294" fmla="*/ 361380 w 1167625"/>
                <a:gd name="connsiteY294" fmla="*/ 359912 h 590372"/>
                <a:gd name="connsiteX295" fmla="*/ 361129 w 1167625"/>
                <a:gd name="connsiteY295" fmla="*/ 356902 h 590372"/>
                <a:gd name="connsiteX296" fmla="*/ 361747 w 1167625"/>
                <a:gd name="connsiteY296" fmla="*/ 354408 h 590372"/>
                <a:gd name="connsiteX297" fmla="*/ 361747 w 1167625"/>
                <a:gd name="connsiteY297" fmla="*/ 354408 h 590372"/>
                <a:gd name="connsiteX298" fmla="*/ 361425 w 1167625"/>
                <a:gd name="connsiteY298" fmla="*/ 353629 h 590372"/>
                <a:gd name="connsiteX299" fmla="*/ 360645 w 1167625"/>
                <a:gd name="connsiteY299" fmla="*/ 353308 h 590372"/>
                <a:gd name="connsiteX300" fmla="*/ 359867 w 1167625"/>
                <a:gd name="connsiteY300" fmla="*/ 353629 h 590372"/>
                <a:gd name="connsiteX301" fmla="*/ 359545 w 1167625"/>
                <a:gd name="connsiteY301" fmla="*/ 354408 h 590372"/>
                <a:gd name="connsiteX302" fmla="*/ 359545 w 1167625"/>
                <a:gd name="connsiteY302" fmla="*/ 354408 h 590372"/>
                <a:gd name="connsiteX303" fmla="*/ 360167 w 1167625"/>
                <a:gd name="connsiteY303" fmla="*/ 356858 h 590372"/>
                <a:gd name="connsiteX304" fmla="*/ 359912 w 1167625"/>
                <a:gd name="connsiteY304" fmla="*/ 359912 h 590372"/>
                <a:gd name="connsiteX305" fmla="*/ 359579 w 1167625"/>
                <a:gd name="connsiteY305" fmla="*/ 365252 h 590372"/>
                <a:gd name="connsiteX306" fmla="*/ 359012 w 1167625"/>
                <a:gd name="connsiteY306" fmla="*/ 365783 h 590372"/>
                <a:gd name="connsiteX307" fmla="*/ 359012 w 1167625"/>
                <a:gd name="connsiteY307" fmla="*/ 365783 h 590372"/>
                <a:gd name="connsiteX308" fmla="*/ 358444 w 1167625"/>
                <a:gd name="connsiteY308" fmla="*/ 366351 h 590372"/>
                <a:gd name="connsiteX309" fmla="*/ 358444 w 1167625"/>
                <a:gd name="connsiteY309" fmla="*/ 366518 h 590372"/>
                <a:gd name="connsiteX310" fmla="*/ 357711 w 1167625"/>
                <a:gd name="connsiteY310" fmla="*/ 367251 h 590372"/>
                <a:gd name="connsiteX311" fmla="*/ 355790 w 1167625"/>
                <a:gd name="connsiteY311" fmla="*/ 367251 h 590372"/>
                <a:gd name="connsiteX312" fmla="*/ 354408 w 1167625"/>
                <a:gd name="connsiteY312" fmla="*/ 365870 h 590372"/>
                <a:gd name="connsiteX313" fmla="*/ 354408 w 1167625"/>
                <a:gd name="connsiteY313" fmla="*/ 365870 h 590372"/>
                <a:gd name="connsiteX314" fmla="*/ 353688 w 1167625"/>
                <a:gd name="connsiteY314" fmla="*/ 364657 h 590372"/>
                <a:gd name="connsiteX315" fmla="*/ 350694 w 1167625"/>
                <a:gd name="connsiteY315" fmla="*/ 363024 h 590372"/>
                <a:gd name="connsiteX316" fmla="*/ 350004 w 1167625"/>
                <a:gd name="connsiteY316" fmla="*/ 362848 h 590372"/>
                <a:gd name="connsiteX317" fmla="*/ 350004 w 1167625"/>
                <a:gd name="connsiteY317" fmla="*/ 362848 h 590372"/>
                <a:gd name="connsiteX318" fmla="*/ 349315 w 1167625"/>
                <a:gd name="connsiteY318" fmla="*/ 363024 h 590372"/>
                <a:gd name="connsiteX319" fmla="*/ 346201 w 1167625"/>
                <a:gd name="connsiteY319" fmla="*/ 364722 h 590372"/>
                <a:gd name="connsiteX320" fmla="*/ 345601 w 1167625"/>
                <a:gd name="connsiteY320" fmla="*/ 365733 h 590372"/>
                <a:gd name="connsiteX321" fmla="*/ 345601 w 1167625"/>
                <a:gd name="connsiteY321" fmla="*/ 365733 h 590372"/>
                <a:gd name="connsiteX322" fmla="*/ 344449 w 1167625"/>
                <a:gd name="connsiteY322" fmla="*/ 366884 h 590372"/>
                <a:gd name="connsiteX323" fmla="*/ 342299 w 1167625"/>
                <a:gd name="connsiteY323" fmla="*/ 366884 h 590372"/>
                <a:gd name="connsiteX324" fmla="*/ 341565 w 1167625"/>
                <a:gd name="connsiteY324" fmla="*/ 366150 h 590372"/>
                <a:gd name="connsiteX325" fmla="*/ 341565 w 1167625"/>
                <a:gd name="connsiteY325" fmla="*/ 365984 h 590372"/>
                <a:gd name="connsiteX326" fmla="*/ 340998 w 1167625"/>
                <a:gd name="connsiteY326" fmla="*/ 365417 h 590372"/>
                <a:gd name="connsiteX327" fmla="*/ 340998 w 1167625"/>
                <a:gd name="connsiteY327" fmla="*/ 365417 h 590372"/>
                <a:gd name="connsiteX328" fmla="*/ 340431 w 1167625"/>
                <a:gd name="connsiteY328" fmla="*/ 364884 h 590372"/>
                <a:gd name="connsiteX329" fmla="*/ 340098 w 1167625"/>
                <a:gd name="connsiteY329" fmla="*/ 359545 h 590372"/>
                <a:gd name="connsiteX330" fmla="*/ 339846 w 1167625"/>
                <a:gd name="connsiteY330" fmla="*/ 356536 h 590372"/>
                <a:gd name="connsiteX331" fmla="*/ 340464 w 1167625"/>
                <a:gd name="connsiteY331" fmla="*/ 354041 h 590372"/>
                <a:gd name="connsiteX332" fmla="*/ 340464 w 1167625"/>
                <a:gd name="connsiteY332" fmla="*/ 354041 h 590372"/>
                <a:gd name="connsiteX333" fmla="*/ 340141 w 1167625"/>
                <a:gd name="connsiteY333" fmla="*/ 353263 h 590372"/>
                <a:gd name="connsiteX334" fmla="*/ 339363 w 1167625"/>
                <a:gd name="connsiteY334" fmla="*/ 352940 h 590372"/>
                <a:gd name="connsiteX335" fmla="*/ 338585 w 1167625"/>
                <a:gd name="connsiteY335" fmla="*/ 353263 h 590372"/>
                <a:gd name="connsiteX336" fmla="*/ 338262 w 1167625"/>
                <a:gd name="connsiteY336" fmla="*/ 354041 h 590372"/>
                <a:gd name="connsiteX337" fmla="*/ 338262 w 1167625"/>
                <a:gd name="connsiteY337" fmla="*/ 354041 h 590372"/>
                <a:gd name="connsiteX338" fmla="*/ 338884 w 1167625"/>
                <a:gd name="connsiteY338" fmla="*/ 356491 h 590372"/>
                <a:gd name="connsiteX339" fmla="*/ 338630 w 1167625"/>
                <a:gd name="connsiteY339" fmla="*/ 359545 h 590372"/>
                <a:gd name="connsiteX340" fmla="*/ 338295 w 1167625"/>
                <a:gd name="connsiteY340" fmla="*/ 364884 h 590372"/>
                <a:gd name="connsiteX341" fmla="*/ 337730 w 1167625"/>
                <a:gd name="connsiteY341" fmla="*/ 365417 h 590372"/>
                <a:gd name="connsiteX342" fmla="*/ 337730 w 1167625"/>
                <a:gd name="connsiteY342" fmla="*/ 365417 h 590372"/>
                <a:gd name="connsiteX343" fmla="*/ 337162 w 1167625"/>
                <a:gd name="connsiteY343" fmla="*/ 365984 h 590372"/>
                <a:gd name="connsiteX344" fmla="*/ 337162 w 1167625"/>
                <a:gd name="connsiteY344" fmla="*/ 368573 h 590372"/>
                <a:gd name="connsiteX345" fmla="*/ 336999 w 1167625"/>
                <a:gd name="connsiteY345" fmla="*/ 369572 h 590372"/>
                <a:gd name="connsiteX346" fmla="*/ 336978 w 1167625"/>
                <a:gd name="connsiteY346" fmla="*/ 369636 h 590372"/>
                <a:gd name="connsiteX347" fmla="*/ 336794 w 1167625"/>
                <a:gd name="connsiteY347" fmla="*/ 370767 h 590372"/>
                <a:gd name="connsiteX348" fmla="*/ 336794 w 1167625"/>
                <a:gd name="connsiteY348" fmla="*/ 432328 h 590372"/>
                <a:gd name="connsiteX349" fmla="*/ 335455 w 1167625"/>
                <a:gd name="connsiteY349" fmla="*/ 433668 h 590372"/>
                <a:gd name="connsiteX350" fmla="*/ 335455 w 1167625"/>
                <a:gd name="connsiteY350" fmla="*/ 433668 h 590372"/>
                <a:gd name="connsiteX351" fmla="*/ 334236 w 1167625"/>
                <a:gd name="connsiteY351" fmla="*/ 434452 h 590372"/>
                <a:gd name="connsiteX352" fmla="*/ 332942 w 1167625"/>
                <a:gd name="connsiteY352" fmla="*/ 437298 h 590372"/>
                <a:gd name="connsiteX353" fmla="*/ 333205 w 1167625"/>
                <a:gd name="connsiteY353" fmla="*/ 437705 h 590372"/>
                <a:gd name="connsiteX354" fmla="*/ 333205 w 1167625"/>
                <a:gd name="connsiteY354" fmla="*/ 437705 h 590372"/>
                <a:gd name="connsiteX355" fmla="*/ 333492 w 1167625"/>
                <a:gd name="connsiteY355" fmla="*/ 437992 h 590372"/>
                <a:gd name="connsiteX356" fmla="*/ 333492 w 1167625"/>
                <a:gd name="connsiteY356" fmla="*/ 443392 h 590372"/>
                <a:gd name="connsiteX357" fmla="*/ 331474 w 1167625"/>
                <a:gd name="connsiteY357" fmla="*/ 445410 h 590372"/>
                <a:gd name="connsiteX358" fmla="*/ 330527 w 1167625"/>
                <a:gd name="connsiteY358" fmla="*/ 445410 h 590372"/>
                <a:gd name="connsiteX359" fmla="*/ 329455 w 1167625"/>
                <a:gd name="connsiteY359" fmla="*/ 446482 h 590372"/>
                <a:gd name="connsiteX360" fmla="*/ 329455 w 1167625"/>
                <a:gd name="connsiteY360" fmla="*/ 446482 h 590372"/>
                <a:gd name="connsiteX361" fmla="*/ 329198 w 1167625"/>
                <a:gd name="connsiteY361" fmla="*/ 447178 h 590372"/>
                <a:gd name="connsiteX362" fmla="*/ 325579 w 1167625"/>
                <a:gd name="connsiteY362" fmla="*/ 451401 h 590372"/>
                <a:gd name="connsiteX363" fmla="*/ 324243 w 1167625"/>
                <a:gd name="connsiteY363" fmla="*/ 452015 h 590372"/>
                <a:gd name="connsiteX364" fmla="*/ 324243 w 1167625"/>
                <a:gd name="connsiteY364" fmla="*/ 452015 h 590372"/>
                <a:gd name="connsiteX365" fmla="*/ 322484 w 1167625"/>
                <a:gd name="connsiteY365" fmla="*/ 453775 h 590372"/>
                <a:gd name="connsiteX366" fmla="*/ 322484 w 1167625"/>
                <a:gd name="connsiteY366" fmla="*/ 460088 h 590372"/>
                <a:gd name="connsiteX367" fmla="*/ 321750 w 1167625"/>
                <a:gd name="connsiteY367" fmla="*/ 460822 h 590372"/>
                <a:gd name="connsiteX368" fmla="*/ 321750 w 1167625"/>
                <a:gd name="connsiteY368" fmla="*/ 460822 h 590372"/>
                <a:gd name="connsiteX369" fmla="*/ 321016 w 1167625"/>
                <a:gd name="connsiteY369" fmla="*/ 461556 h 590372"/>
                <a:gd name="connsiteX370" fmla="*/ 321016 w 1167625"/>
                <a:gd name="connsiteY370" fmla="*/ 462840 h 590372"/>
                <a:gd name="connsiteX371" fmla="*/ 320099 w 1167625"/>
                <a:gd name="connsiteY371" fmla="*/ 463757 h 590372"/>
                <a:gd name="connsiteX372" fmla="*/ 320099 w 1167625"/>
                <a:gd name="connsiteY372" fmla="*/ 463757 h 590372"/>
                <a:gd name="connsiteX373" fmla="*/ 319182 w 1167625"/>
                <a:gd name="connsiteY373" fmla="*/ 464674 h 590372"/>
                <a:gd name="connsiteX374" fmla="*/ 319182 w 1167625"/>
                <a:gd name="connsiteY374" fmla="*/ 472381 h 590372"/>
                <a:gd name="connsiteX375" fmla="*/ 316062 w 1167625"/>
                <a:gd name="connsiteY375" fmla="*/ 475499 h 590372"/>
                <a:gd name="connsiteX376" fmla="*/ 314228 w 1167625"/>
                <a:gd name="connsiteY376" fmla="*/ 475499 h 590372"/>
                <a:gd name="connsiteX377" fmla="*/ 312943 w 1167625"/>
                <a:gd name="connsiteY377" fmla="*/ 476783 h 590372"/>
                <a:gd name="connsiteX378" fmla="*/ 312943 w 1167625"/>
                <a:gd name="connsiteY378" fmla="*/ 477518 h 590372"/>
                <a:gd name="connsiteX379" fmla="*/ 313494 w 1167625"/>
                <a:gd name="connsiteY379" fmla="*/ 478068 h 590372"/>
                <a:gd name="connsiteX380" fmla="*/ 313494 w 1167625"/>
                <a:gd name="connsiteY380" fmla="*/ 478068 h 590372"/>
                <a:gd name="connsiteX381" fmla="*/ 314044 w 1167625"/>
                <a:gd name="connsiteY381" fmla="*/ 478619 h 590372"/>
                <a:gd name="connsiteX382" fmla="*/ 314044 w 1167625"/>
                <a:gd name="connsiteY382" fmla="*/ 484810 h 590372"/>
                <a:gd name="connsiteX383" fmla="*/ 308807 w 1167625"/>
                <a:gd name="connsiteY383" fmla="*/ 491388 h 590372"/>
                <a:gd name="connsiteX384" fmla="*/ 13517 w 1167625"/>
                <a:gd name="connsiteY384" fmla="*/ 585217 h 590372"/>
                <a:gd name="connsiteX385" fmla="*/ 1057106 w 1167625"/>
                <a:gd name="connsiteY385" fmla="*/ 445777 h 590372"/>
                <a:gd name="connsiteX386" fmla="*/ 1144569 w 1167625"/>
                <a:gd name="connsiteY386" fmla="*/ 446608 h 590372"/>
                <a:gd name="connsiteX387" fmla="*/ 1157969 w 1167625"/>
                <a:gd name="connsiteY387" fmla="*/ 433430 h 590372"/>
                <a:gd name="connsiteX388" fmla="*/ 1157648 w 1167625"/>
                <a:gd name="connsiteY388" fmla="*/ 339363 h 590372"/>
                <a:gd name="connsiteX389" fmla="*/ 1157648 w 1167625"/>
                <a:gd name="connsiteY389" fmla="*/ 337162 h 590372"/>
                <a:gd name="connsiteX390" fmla="*/ 1154713 w 1167625"/>
                <a:gd name="connsiteY390" fmla="*/ 294963 h 590372"/>
                <a:gd name="connsiteX391" fmla="*/ 1154713 w 1167625"/>
                <a:gd name="connsiteY391" fmla="*/ 287441 h 590372"/>
                <a:gd name="connsiteX392" fmla="*/ 1157098 w 1167625"/>
                <a:gd name="connsiteY392" fmla="*/ 285055 h 590372"/>
                <a:gd name="connsiteX393" fmla="*/ 1157282 w 1167625"/>
                <a:gd name="connsiteY393" fmla="*/ 285055 h 590372"/>
                <a:gd name="connsiteX394" fmla="*/ 1159483 w 1167625"/>
                <a:gd name="connsiteY394" fmla="*/ 282854 h 590372"/>
                <a:gd name="connsiteX395" fmla="*/ 1159483 w 1167625"/>
                <a:gd name="connsiteY395" fmla="*/ 281937 h 590372"/>
                <a:gd name="connsiteX396" fmla="*/ 1158199 w 1167625"/>
                <a:gd name="connsiteY396" fmla="*/ 280653 h 590372"/>
                <a:gd name="connsiteX397" fmla="*/ 1158199 w 1167625"/>
                <a:gd name="connsiteY397" fmla="*/ 280653 h 590372"/>
                <a:gd name="connsiteX398" fmla="*/ 1156915 w 1167625"/>
                <a:gd name="connsiteY398" fmla="*/ 279368 h 590372"/>
                <a:gd name="connsiteX399" fmla="*/ 1156915 w 1167625"/>
                <a:gd name="connsiteY399" fmla="*/ 275515 h 590372"/>
                <a:gd name="connsiteX400" fmla="*/ 1157648 w 1167625"/>
                <a:gd name="connsiteY400" fmla="*/ 274782 h 590372"/>
                <a:gd name="connsiteX401" fmla="*/ 1157648 w 1167625"/>
                <a:gd name="connsiteY401" fmla="*/ 274782 h 590372"/>
                <a:gd name="connsiteX402" fmla="*/ 1158383 w 1167625"/>
                <a:gd name="connsiteY402" fmla="*/ 274047 h 590372"/>
                <a:gd name="connsiteX403" fmla="*/ 1158383 w 1167625"/>
                <a:gd name="connsiteY403" fmla="*/ 272250 h 590372"/>
                <a:gd name="connsiteX404" fmla="*/ 1156143 w 1167625"/>
                <a:gd name="connsiteY404" fmla="*/ 270011 h 590372"/>
                <a:gd name="connsiteX405" fmla="*/ 1156143 w 1167625"/>
                <a:gd name="connsiteY405" fmla="*/ 270011 h 590372"/>
                <a:gd name="connsiteX406" fmla="*/ 1153905 w 1167625"/>
                <a:gd name="connsiteY406" fmla="*/ 267848 h 590372"/>
                <a:gd name="connsiteX407" fmla="*/ 1152878 w 1167625"/>
                <a:gd name="connsiteY407" fmla="*/ 237719 h 590372"/>
                <a:gd name="connsiteX408" fmla="*/ 1152878 w 1167625"/>
                <a:gd name="connsiteY408" fmla="*/ 234234 h 590372"/>
                <a:gd name="connsiteX409" fmla="*/ 1153061 w 1167625"/>
                <a:gd name="connsiteY409" fmla="*/ 234050 h 590372"/>
                <a:gd name="connsiteX410" fmla="*/ 1153061 w 1167625"/>
                <a:gd name="connsiteY410" fmla="*/ 234050 h 590372"/>
                <a:gd name="connsiteX411" fmla="*/ 1153245 w 1167625"/>
                <a:gd name="connsiteY411" fmla="*/ 233866 h 590372"/>
                <a:gd name="connsiteX412" fmla="*/ 1153245 w 1167625"/>
                <a:gd name="connsiteY412" fmla="*/ 230198 h 590372"/>
                <a:gd name="connsiteX413" fmla="*/ 1152695 w 1167625"/>
                <a:gd name="connsiteY413" fmla="*/ 229647 h 590372"/>
                <a:gd name="connsiteX414" fmla="*/ 1152695 w 1167625"/>
                <a:gd name="connsiteY414" fmla="*/ 229647 h 590372"/>
                <a:gd name="connsiteX415" fmla="*/ 1152144 w 1167625"/>
                <a:gd name="connsiteY415" fmla="*/ 229096 h 590372"/>
                <a:gd name="connsiteX416" fmla="*/ 1152144 w 1167625"/>
                <a:gd name="connsiteY416" fmla="*/ 226529 h 590372"/>
                <a:gd name="connsiteX417" fmla="*/ 1152695 w 1167625"/>
                <a:gd name="connsiteY417" fmla="*/ 225978 h 590372"/>
                <a:gd name="connsiteX418" fmla="*/ 1152695 w 1167625"/>
                <a:gd name="connsiteY418" fmla="*/ 225978 h 590372"/>
                <a:gd name="connsiteX419" fmla="*/ 1153245 w 1167625"/>
                <a:gd name="connsiteY419" fmla="*/ 225427 h 590372"/>
                <a:gd name="connsiteX420" fmla="*/ 1153245 w 1167625"/>
                <a:gd name="connsiteY420" fmla="*/ 222135 h 590372"/>
                <a:gd name="connsiteX421" fmla="*/ 1152684 w 1167625"/>
                <a:gd name="connsiteY421" fmla="*/ 221575 h 590372"/>
                <a:gd name="connsiteX422" fmla="*/ 1152684 w 1167625"/>
                <a:gd name="connsiteY422" fmla="*/ 221575 h 590372"/>
                <a:gd name="connsiteX423" fmla="*/ 1152123 w 1167625"/>
                <a:gd name="connsiteY423" fmla="*/ 221035 h 590372"/>
                <a:gd name="connsiteX424" fmla="*/ 1151101 w 1167625"/>
                <a:gd name="connsiteY424" fmla="*/ 194448 h 590372"/>
                <a:gd name="connsiteX425" fmla="*/ 1152539 w 1167625"/>
                <a:gd name="connsiteY425" fmla="*/ 192952 h 590372"/>
                <a:gd name="connsiteX426" fmla="*/ 1152539 w 1167625"/>
                <a:gd name="connsiteY426" fmla="*/ 192952 h 590372"/>
                <a:gd name="connsiteX427" fmla="*/ 1153978 w 1167625"/>
                <a:gd name="connsiteY427" fmla="*/ 191513 h 590372"/>
                <a:gd name="connsiteX428" fmla="*/ 1153978 w 1167625"/>
                <a:gd name="connsiteY428" fmla="*/ 190017 h 590372"/>
                <a:gd name="connsiteX429" fmla="*/ 1154713 w 1167625"/>
                <a:gd name="connsiteY429" fmla="*/ 189283 h 590372"/>
                <a:gd name="connsiteX430" fmla="*/ 1154713 w 1167625"/>
                <a:gd name="connsiteY430" fmla="*/ 189283 h 590372"/>
                <a:gd name="connsiteX431" fmla="*/ 1155447 w 1167625"/>
                <a:gd name="connsiteY431" fmla="*/ 188549 h 590372"/>
                <a:gd name="connsiteX432" fmla="*/ 1155447 w 1167625"/>
                <a:gd name="connsiteY432" fmla="*/ 180661 h 590372"/>
                <a:gd name="connsiteX433" fmla="*/ 1154897 w 1167625"/>
                <a:gd name="connsiteY433" fmla="*/ 180110 h 590372"/>
                <a:gd name="connsiteX434" fmla="*/ 1154897 w 1167625"/>
                <a:gd name="connsiteY434" fmla="*/ 180110 h 590372"/>
                <a:gd name="connsiteX435" fmla="*/ 1154346 w 1167625"/>
                <a:gd name="connsiteY435" fmla="*/ 179559 h 590372"/>
                <a:gd name="connsiteX436" fmla="*/ 1154346 w 1167625"/>
                <a:gd name="connsiteY436" fmla="*/ 178825 h 590372"/>
                <a:gd name="connsiteX437" fmla="*/ 1153796 w 1167625"/>
                <a:gd name="connsiteY437" fmla="*/ 178275 h 590372"/>
                <a:gd name="connsiteX438" fmla="*/ 1153796 w 1167625"/>
                <a:gd name="connsiteY438" fmla="*/ 178275 h 590372"/>
                <a:gd name="connsiteX439" fmla="*/ 1153245 w 1167625"/>
                <a:gd name="connsiteY439" fmla="*/ 177724 h 590372"/>
                <a:gd name="connsiteX440" fmla="*/ 1153245 w 1167625"/>
                <a:gd name="connsiteY440" fmla="*/ 170753 h 590372"/>
                <a:gd name="connsiteX441" fmla="*/ 1153796 w 1167625"/>
                <a:gd name="connsiteY441" fmla="*/ 170202 h 590372"/>
                <a:gd name="connsiteX442" fmla="*/ 1153796 w 1167625"/>
                <a:gd name="connsiteY442" fmla="*/ 170202 h 590372"/>
                <a:gd name="connsiteX443" fmla="*/ 1154346 w 1167625"/>
                <a:gd name="connsiteY443" fmla="*/ 169652 h 590372"/>
                <a:gd name="connsiteX444" fmla="*/ 1154346 w 1167625"/>
                <a:gd name="connsiteY444" fmla="*/ 166532 h 590372"/>
                <a:gd name="connsiteX445" fmla="*/ 1152878 w 1167625"/>
                <a:gd name="connsiteY445" fmla="*/ 165064 h 590372"/>
                <a:gd name="connsiteX446" fmla="*/ 1152878 w 1167625"/>
                <a:gd name="connsiteY446" fmla="*/ 165064 h 590372"/>
                <a:gd name="connsiteX447" fmla="*/ 1151411 w 1167625"/>
                <a:gd name="connsiteY447" fmla="*/ 163597 h 590372"/>
                <a:gd name="connsiteX448" fmla="*/ 1151411 w 1167625"/>
                <a:gd name="connsiteY448" fmla="*/ 157176 h 590372"/>
                <a:gd name="connsiteX449" fmla="*/ 1151961 w 1167625"/>
                <a:gd name="connsiteY449" fmla="*/ 156625 h 590372"/>
                <a:gd name="connsiteX450" fmla="*/ 1151961 w 1167625"/>
                <a:gd name="connsiteY450" fmla="*/ 156625 h 590372"/>
                <a:gd name="connsiteX451" fmla="*/ 1152512 w 1167625"/>
                <a:gd name="connsiteY451" fmla="*/ 156075 h 590372"/>
                <a:gd name="connsiteX452" fmla="*/ 1152512 w 1167625"/>
                <a:gd name="connsiteY452" fmla="*/ 153139 h 590372"/>
                <a:gd name="connsiteX453" fmla="*/ 1151961 w 1167625"/>
                <a:gd name="connsiteY453" fmla="*/ 152589 h 590372"/>
                <a:gd name="connsiteX454" fmla="*/ 1151961 w 1167625"/>
                <a:gd name="connsiteY454" fmla="*/ 152589 h 590372"/>
                <a:gd name="connsiteX455" fmla="*/ 1151411 w 1167625"/>
                <a:gd name="connsiteY455" fmla="*/ 152038 h 590372"/>
                <a:gd name="connsiteX456" fmla="*/ 1151411 w 1167625"/>
                <a:gd name="connsiteY456" fmla="*/ 143965 h 590372"/>
                <a:gd name="connsiteX457" fmla="*/ 1151961 w 1167625"/>
                <a:gd name="connsiteY457" fmla="*/ 143415 h 590372"/>
                <a:gd name="connsiteX458" fmla="*/ 1151961 w 1167625"/>
                <a:gd name="connsiteY458" fmla="*/ 143415 h 590372"/>
                <a:gd name="connsiteX459" fmla="*/ 1152512 w 1167625"/>
                <a:gd name="connsiteY459" fmla="*/ 142865 h 590372"/>
                <a:gd name="connsiteX460" fmla="*/ 1152512 w 1167625"/>
                <a:gd name="connsiteY460" fmla="*/ 139929 h 590372"/>
                <a:gd name="connsiteX461" fmla="*/ 1151961 w 1167625"/>
                <a:gd name="connsiteY461" fmla="*/ 139379 h 590372"/>
                <a:gd name="connsiteX462" fmla="*/ 1151961 w 1167625"/>
                <a:gd name="connsiteY462" fmla="*/ 139379 h 590372"/>
                <a:gd name="connsiteX463" fmla="*/ 1151411 w 1167625"/>
                <a:gd name="connsiteY463" fmla="*/ 138828 h 590372"/>
                <a:gd name="connsiteX464" fmla="*/ 1151411 w 1167625"/>
                <a:gd name="connsiteY464" fmla="*/ 131123 h 590372"/>
                <a:gd name="connsiteX465" fmla="*/ 1153061 w 1167625"/>
                <a:gd name="connsiteY465" fmla="*/ 129471 h 590372"/>
                <a:gd name="connsiteX466" fmla="*/ 1153061 w 1167625"/>
                <a:gd name="connsiteY466" fmla="*/ 129471 h 590372"/>
                <a:gd name="connsiteX467" fmla="*/ 1154713 w 1167625"/>
                <a:gd name="connsiteY467" fmla="*/ 127820 h 590372"/>
                <a:gd name="connsiteX468" fmla="*/ 1154713 w 1167625"/>
                <a:gd name="connsiteY468" fmla="*/ 123233 h 590372"/>
                <a:gd name="connsiteX469" fmla="*/ 1155447 w 1167625"/>
                <a:gd name="connsiteY469" fmla="*/ 122499 h 590372"/>
                <a:gd name="connsiteX470" fmla="*/ 1155447 w 1167625"/>
                <a:gd name="connsiteY470" fmla="*/ 122499 h 590372"/>
                <a:gd name="connsiteX471" fmla="*/ 1156181 w 1167625"/>
                <a:gd name="connsiteY471" fmla="*/ 121766 h 590372"/>
                <a:gd name="connsiteX472" fmla="*/ 1156181 w 1167625"/>
                <a:gd name="connsiteY472" fmla="*/ 115160 h 590372"/>
                <a:gd name="connsiteX473" fmla="*/ 1155814 w 1167625"/>
                <a:gd name="connsiteY473" fmla="*/ 114793 h 590372"/>
                <a:gd name="connsiteX474" fmla="*/ 1155814 w 1167625"/>
                <a:gd name="connsiteY474" fmla="*/ 114793 h 590372"/>
                <a:gd name="connsiteX475" fmla="*/ 1155447 w 1167625"/>
                <a:gd name="connsiteY475" fmla="*/ 114427 h 590372"/>
                <a:gd name="connsiteX476" fmla="*/ 1155447 w 1167625"/>
                <a:gd name="connsiteY476" fmla="*/ 105070 h 590372"/>
                <a:gd name="connsiteX477" fmla="*/ 1153061 w 1167625"/>
                <a:gd name="connsiteY477" fmla="*/ 102684 h 590372"/>
                <a:gd name="connsiteX478" fmla="*/ 1153061 w 1167625"/>
                <a:gd name="connsiteY478" fmla="*/ 102684 h 590372"/>
                <a:gd name="connsiteX479" fmla="*/ 1150676 w 1167625"/>
                <a:gd name="connsiteY479" fmla="*/ 100299 h 590372"/>
                <a:gd name="connsiteX480" fmla="*/ 1150676 w 1167625"/>
                <a:gd name="connsiteY480" fmla="*/ 91859 h 590372"/>
                <a:gd name="connsiteX481" fmla="*/ 1151227 w 1167625"/>
                <a:gd name="connsiteY481" fmla="*/ 91309 h 590372"/>
                <a:gd name="connsiteX482" fmla="*/ 1151227 w 1167625"/>
                <a:gd name="connsiteY482" fmla="*/ 91309 h 590372"/>
                <a:gd name="connsiteX483" fmla="*/ 1151777 w 1167625"/>
                <a:gd name="connsiteY483" fmla="*/ 90759 h 590372"/>
                <a:gd name="connsiteX484" fmla="*/ 1151777 w 1167625"/>
                <a:gd name="connsiteY484" fmla="*/ 90575 h 590372"/>
                <a:gd name="connsiteX485" fmla="*/ 1151044 w 1167625"/>
                <a:gd name="connsiteY485" fmla="*/ 89841 h 590372"/>
                <a:gd name="connsiteX486" fmla="*/ 1150676 w 1167625"/>
                <a:gd name="connsiteY486" fmla="*/ 89841 h 590372"/>
                <a:gd name="connsiteX487" fmla="*/ 1149576 w 1167625"/>
                <a:gd name="connsiteY487" fmla="*/ 88740 h 590372"/>
                <a:gd name="connsiteX488" fmla="*/ 1149576 w 1167625"/>
                <a:gd name="connsiteY488" fmla="*/ 71678 h 590372"/>
                <a:gd name="connsiteX489" fmla="*/ 1150127 w 1167625"/>
                <a:gd name="connsiteY489" fmla="*/ 71127 h 590372"/>
                <a:gd name="connsiteX490" fmla="*/ 1150127 w 1167625"/>
                <a:gd name="connsiteY490" fmla="*/ 71127 h 590372"/>
                <a:gd name="connsiteX491" fmla="*/ 1150676 w 1167625"/>
                <a:gd name="connsiteY491" fmla="*/ 70577 h 590372"/>
                <a:gd name="connsiteX492" fmla="*/ 1150676 w 1167625"/>
                <a:gd name="connsiteY492" fmla="*/ 70393 h 590372"/>
                <a:gd name="connsiteX493" fmla="*/ 1149943 w 1167625"/>
                <a:gd name="connsiteY493" fmla="*/ 69659 h 590372"/>
                <a:gd name="connsiteX494" fmla="*/ 1149576 w 1167625"/>
                <a:gd name="connsiteY494" fmla="*/ 69659 h 590372"/>
                <a:gd name="connsiteX495" fmla="*/ 1148475 w 1167625"/>
                <a:gd name="connsiteY495" fmla="*/ 68559 h 590372"/>
                <a:gd name="connsiteX496" fmla="*/ 1148475 w 1167625"/>
                <a:gd name="connsiteY496" fmla="*/ 52413 h 590372"/>
                <a:gd name="connsiteX497" fmla="*/ 1149208 w 1167625"/>
                <a:gd name="connsiteY497" fmla="*/ 51679 h 590372"/>
                <a:gd name="connsiteX498" fmla="*/ 1149576 w 1167625"/>
                <a:gd name="connsiteY498" fmla="*/ 51679 h 590372"/>
                <a:gd name="connsiteX499" fmla="*/ 1149943 w 1167625"/>
                <a:gd name="connsiteY499" fmla="*/ 51312 h 590372"/>
                <a:gd name="connsiteX500" fmla="*/ 1149943 w 1167625"/>
                <a:gd name="connsiteY500" fmla="*/ 51312 h 590372"/>
                <a:gd name="connsiteX501" fmla="*/ 1149576 w 1167625"/>
                <a:gd name="connsiteY501" fmla="*/ 50945 h 590372"/>
                <a:gd name="connsiteX502" fmla="*/ 1149026 w 1167625"/>
                <a:gd name="connsiteY502" fmla="*/ 50945 h 590372"/>
                <a:gd name="connsiteX503" fmla="*/ 1148108 w 1167625"/>
                <a:gd name="connsiteY503" fmla="*/ 50028 h 590372"/>
                <a:gd name="connsiteX504" fmla="*/ 1148108 w 1167625"/>
                <a:gd name="connsiteY504" fmla="*/ 38836 h 590372"/>
                <a:gd name="connsiteX505" fmla="*/ 1148475 w 1167625"/>
                <a:gd name="connsiteY505" fmla="*/ 38469 h 590372"/>
                <a:gd name="connsiteX506" fmla="*/ 1148475 w 1167625"/>
                <a:gd name="connsiteY506" fmla="*/ 38469 h 590372"/>
                <a:gd name="connsiteX507" fmla="*/ 1148842 w 1167625"/>
                <a:gd name="connsiteY507" fmla="*/ 38102 h 590372"/>
                <a:gd name="connsiteX508" fmla="*/ 1148842 w 1167625"/>
                <a:gd name="connsiteY508" fmla="*/ 37552 h 590372"/>
                <a:gd name="connsiteX509" fmla="*/ 1148291 w 1167625"/>
                <a:gd name="connsiteY509" fmla="*/ 37001 h 590372"/>
                <a:gd name="connsiteX510" fmla="*/ 1148291 w 1167625"/>
                <a:gd name="connsiteY510" fmla="*/ 37001 h 590372"/>
                <a:gd name="connsiteX511" fmla="*/ 1147742 w 1167625"/>
                <a:gd name="connsiteY511" fmla="*/ 36451 h 590372"/>
                <a:gd name="connsiteX512" fmla="*/ 1147742 w 1167625"/>
                <a:gd name="connsiteY512" fmla="*/ 25626 h 590372"/>
                <a:gd name="connsiteX513" fmla="*/ 1148108 w 1167625"/>
                <a:gd name="connsiteY513" fmla="*/ 25259 h 590372"/>
                <a:gd name="connsiteX514" fmla="*/ 1148108 w 1167625"/>
                <a:gd name="connsiteY514" fmla="*/ 25259 h 590372"/>
                <a:gd name="connsiteX515" fmla="*/ 1148475 w 1167625"/>
                <a:gd name="connsiteY515" fmla="*/ 24892 h 590372"/>
                <a:gd name="connsiteX516" fmla="*/ 1148475 w 1167625"/>
                <a:gd name="connsiteY516" fmla="*/ 24342 h 590372"/>
                <a:gd name="connsiteX517" fmla="*/ 1147924 w 1167625"/>
                <a:gd name="connsiteY517" fmla="*/ 23791 h 590372"/>
                <a:gd name="connsiteX518" fmla="*/ 1147924 w 1167625"/>
                <a:gd name="connsiteY518" fmla="*/ 23791 h 590372"/>
                <a:gd name="connsiteX519" fmla="*/ 1147374 w 1167625"/>
                <a:gd name="connsiteY519" fmla="*/ 23241 h 590372"/>
                <a:gd name="connsiteX520" fmla="*/ 1147374 w 1167625"/>
                <a:gd name="connsiteY520" fmla="*/ 15352 h 590372"/>
                <a:gd name="connsiteX521" fmla="*/ 1147742 w 1167625"/>
                <a:gd name="connsiteY521" fmla="*/ 14985 h 590372"/>
                <a:gd name="connsiteX522" fmla="*/ 1147742 w 1167625"/>
                <a:gd name="connsiteY522" fmla="*/ 14985 h 590372"/>
                <a:gd name="connsiteX523" fmla="*/ 1148108 w 1167625"/>
                <a:gd name="connsiteY523" fmla="*/ 14618 h 590372"/>
                <a:gd name="connsiteX524" fmla="*/ 1148108 w 1167625"/>
                <a:gd name="connsiteY524" fmla="*/ 14251 h 590372"/>
                <a:gd name="connsiteX525" fmla="*/ 1147374 w 1167625"/>
                <a:gd name="connsiteY525" fmla="*/ 13517 h 590372"/>
                <a:gd name="connsiteX526" fmla="*/ 1147374 w 1167625"/>
                <a:gd name="connsiteY526" fmla="*/ 13517 h 590372"/>
                <a:gd name="connsiteX527" fmla="*/ 1146641 w 1167625"/>
                <a:gd name="connsiteY527" fmla="*/ 14251 h 590372"/>
                <a:gd name="connsiteX528" fmla="*/ 1146641 w 1167625"/>
                <a:gd name="connsiteY528" fmla="*/ 14618 h 590372"/>
                <a:gd name="connsiteX529" fmla="*/ 1147007 w 1167625"/>
                <a:gd name="connsiteY529" fmla="*/ 14985 h 590372"/>
                <a:gd name="connsiteX530" fmla="*/ 1147007 w 1167625"/>
                <a:gd name="connsiteY530" fmla="*/ 14985 h 590372"/>
                <a:gd name="connsiteX531" fmla="*/ 1147374 w 1167625"/>
                <a:gd name="connsiteY531" fmla="*/ 15352 h 590372"/>
                <a:gd name="connsiteX532" fmla="*/ 1147374 w 1167625"/>
                <a:gd name="connsiteY532" fmla="*/ 22691 h 590372"/>
                <a:gd name="connsiteX533" fmla="*/ 1146641 w 1167625"/>
                <a:gd name="connsiteY533" fmla="*/ 23424 h 590372"/>
                <a:gd name="connsiteX534" fmla="*/ 1146641 w 1167625"/>
                <a:gd name="connsiteY534" fmla="*/ 23424 h 590372"/>
                <a:gd name="connsiteX535" fmla="*/ 1145906 w 1167625"/>
                <a:gd name="connsiteY535" fmla="*/ 24158 h 590372"/>
                <a:gd name="connsiteX536" fmla="*/ 1145906 w 1167625"/>
                <a:gd name="connsiteY536" fmla="*/ 24892 h 590372"/>
                <a:gd name="connsiteX537" fmla="*/ 1146273 w 1167625"/>
                <a:gd name="connsiteY537" fmla="*/ 25259 h 590372"/>
                <a:gd name="connsiteX538" fmla="*/ 1146273 w 1167625"/>
                <a:gd name="connsiteY538" fmla="*/ 25259 h 590372"/>
                <a:gd name="connsiteX539" fmla="*/ 1146641 w 1167625"/>
                <a:gd name="connsiteY539" fmla="*/ 25626 h 590372"/>
                <a:gd name="connsiteX540" fmla="*/ 1146641 w 1167625"/>
                <a:gd name="connsiteY540" fmla="*/ 36451 h 590372"/>
                <a:gd name="connsiteX541" fmla="*/ 1146090 w 1167625"/>
                <a:gd name="connsiteY541" fmla="*/ 37001 h 590372"/>
                <a:gd name="connsiteX542" fmla="*/ 1146090 w 1167625"/>
                <a:gd name="connsiteY542" fmla="*/ 37001 h 590372"/>
                <a:gd name="connsiteX543" fmla="*/ 1145539 w 1167625"/>
                <a:gd name="connsiteY543" fmla="*/ 37552 h 590372"/>
                <a:gd name="connsiteX544" fmla="*/ 1145539 w 1167625"/>
                <a:gd name="connsiteY544" fmla="*/ 38102 h 590372"/>
                <a:gd name="connsiteX545" fmla="*/ 1145906 w 1167625"/>
                <a:gd name="connsiteY545" fmla="*/ 38469 h 590372"/>
                <a:gd name="connsiteX546" fmla="*/ 1145906 w 1167625"/>
                <a:gd name="connsiteY546" fmla="*/ 38469 h 590372"/>
                <a:gd name="connsiteX547" fmla="*/ 1146273 w 1167625"/>
                <a:gd name="connsiteY547" fmla="*/ 38836 h 590372"/>
                <a:gd name="connsiteX548" fmla="*/ 1146273 w 1167625"/>
                <a:gd name="connsiteY548" fmla="*/ 49294 h 590372"/>
                <a:gd name="connsiteX549" fmla="*/ 1145356 w 1167625"/>
                <a:gd name="connsiteY549" fmla="*/ 50211 h 590372"/>
                <a:gd name="connsiteX550" fmla="*/ 1145173 w 1167625"/>
                <a:gd name="connsiteY550" fmla="*/ 50211 h 590372"/>
                <a:gd name="connsiteX551" fmla="*/ 1144438 w 1167625"/>
                <a:gd name="connsiteY551" fmla="*/ 50945 h 590372"/>
                <a:gd name="connsiteX552" fmla="*/ 1144438 w 1167625"/>
                <a:gd name="connsiteY552" fmla="*/ 50945 h 590372"/>
                <a:gd name="connsiteX553" fmla="*/ 1145173 w 1167625"/>
                <a:gd name="connsiteY553" fmla="*/ 51679 h 590372"/>
                <a:gd name="connsiteX554" fmla="*/ 1145173 w 1167625"/>
                <a:gd name="connsiteY554" fmla="*/ 51679 h 590372"/>
                <a:gd name="connsiteX555" fmla="*/ 1145906 w 1167625"/>
                <a:gd name="connsiteY555" fmla="*/ 52413 h 590372"/>
                <a:gd name="connsiteX556" fmla="*/ 1145906 w 1167625"/>
                <a:gd name="connsiteY556" fmla="*/ 68192 h 590372"/>
                <a:gd name="connsiteX557" fmla="*/ 1144805 w 1167625"/>
                <a:gd name="connsiteY557" fmla="*/ 69292 h 590372"/>
                <a:gd name="connsiteX558" fmla="*/ 1144438 w 1167625"/>
                <a:gd name="connsiteY558" fmla="*/ 69292 h 590372"/>
                <a:gd name="connsiteX559" fmla="*/ 1143705 w 1167625"/>
                <a:gd name="connsiteY559" fmla="*/ 70026 h 590372"/>
                <a:gd name="connsiteX560" fmla="*/ 1143705 w 1167625"/>
                <a:gd name="connsiteY560" fmla="*/ 70210 h 590372"/>
                <a:gd name="connsiteX561" fmla="*/ 1144254 w 1167625"/>
                <a:gd name="connsiteY561" fmla="*/ 70760 h 590372"/>
                <a:gd name="connsiteX562" fmla="*/ 1144254 w 1167625"/>
                <a:gd name="connsiteY562" fmla="*/ 70760 h 590372"/>
                <a:gd name="connsiteX563" fmla="*/ 1144805 w 1167625"/>
                <a:gd name="connsiteY563" fmla="*/ 71311 h 590372"/>
                <a:gd name="connsiteX564" fmla="*/ 1144805 w 1167625"/>
                <a:gd name="connsiteY564" fmla="*/ 88190 h 590372"/>
                <a:gd name="connsiteX565" fmla="*/ 1143521 w 1167625"/>
                <a:gd name="connsiteY565" fmla="*/ 89474 h 590372"/>
                <a:gd name="connsiteX566" fmla="*/ 1142971 w 1167625"/>
                <a:gd name="connsiteY566" fmla="*/ 89474 h 590372"/>
                <a:gd name="connsiteX567" fmla="*/ 1142237 w 1167625"/>
                <a:gd name="connsiteY567" fmla="*/ 90208 h 590372"/>
                <a:gd name="connsiteX568" fmla="*/ 1142237 w 1167625"/>
                <a:gd name="connsiteY568" fmla="*/ 90392 h 590372"/>
                <a:gd name="connsiteX569" fmla="*/ 1142788 w 1167625"/>
                <a:gd name="connsiteY569" fmla="*/ 90942 h 590372"/>
                <a:gd name="connsiteX570" fmla="*/ 1142788 w 1167625"/>
                <a:gd name="connsiteY570" fmla="*/ 90942 h 590372"/>
                <a:gd name="connsiteX571" fmla="*/ 1143337 w 1167625"/>
                <a:gd name="connsiteY571" fmla="*/ 91493 h 590372"/>
                <a:gd name="connsiteX572" fmla="*/ 1143337 w 1167625"/>
                <a:gd name="connsiteY572" fmla="*/ 99932 h 590372"/>
                <a:gd name="connsiteX573" fmla="*/ 1140952 w 1167625"/>
                <a:gd name="connsiteY573" fmla="*/ 102317 h 590372"/>
                <a:gd name="connsiteX574" fmla="*/ 1140952 w 1167625"/>
                <a:gd name="connsiteY574" fmla="*/ 102317 h 590372"/>
                <a:gd name="connsiteX575" fmla="*/ 1138567 w 1167625"/>
                <a:gd name="connsiteY575" fmla="*/ 104703 h 590372"/>
                <a:gd name="connsiteX576" fmla="*/ 1138567 w 1167625"/>
                <a:gd name="connsiteY576" fmla="*/ 114060 h 590372"/>
                <a:gd name="connsiteX577" fmla="*/ 1138200 w 1167625"/>
                <a:gd name="connsiteY577" fmla="*/ 114427 h 590372"/>
                <a:gd name="connsiteX578" fmla="*/ 1138200 w 1167625"/>
                <a:gd name="connsiteY578" fmla="*/ 114427 h 590372"/>
                <a:gd name="connsiteX579" fmla="*/ 1137834 w 1167625"/>
                <a:gd name="connsiteY579" fmla="*/ 114794 h 590372"/>
                <a:gd name="connsiteX580" fmla="*/ 1137834 w 1167625"/>
                <a:gd name="connsiteY580" fmla="*/ 121398 h 590372"/>
                <a:gd name="connsiteX581" fmla="*/ 1138567 w 1167625"/>
                <a:gd name="connsiteY581" fmla="*/ 122132 h 590372"/>
                <a:gd name="connsiteX582" fmla="*/ 1138567 w 1167625"/>
                <a:gd name="connsiteY582" fmla="*/ 122132 h 590372"/>
                <a:gd name="connsiteX583" fmla="*/ 1139302 w 1167625"/>
                <a:gd name="connsiteY583" fmla="*/ 122866 h 590372"/>
                <a:gd name="connsiteX584" fmla="*/ 1139302 w 1167625"/>
                <a:gd name="connsiteY584" fmla="*/ 127453 h 590372"/>
                <a:gd name="connsiteX585" fmla="*/ 1140952 w 1167625"/>
                <a:gd name="connsiteY585" fmla="*/ 129104 h 590372"/>
                <a:gd name="connsiteX586" fmla="*/ 1140952 w 1167625"/>
                <a:gd name="connsiteY586" fmla="*/ 129104 h 590372"/>
                <a:gd name="connsiteX587" fmla="*/ 1142604 w 1167625"/>
                <a:gd name="connsiteY587" fmla="*/ 130756 h 590372"/>
                <a:gd name="connsiteX588" fmla="*/ 1142604 w 1167625"/>
                <a:gd name="connsiteY588" fmla="*/ 138461 h 590372"/>
                <a:gd name="connsiteX589" fmla="*/ 1142053 w 1167625"/>
                <a:gd name="connsiteY589" fmla="*/ 139012 h 590372"/>
                <a:gd name="connsiteX590" fmla="*/ 1142053 w 1167625"/>
                <a:gd name="connsiteY590" fmla="*/ 139012 h 590372"/>
                <a:gd name="connsiteX591" fmla="*/ 1141503 w 1167625"/>
                <a:gd name="connsiteY591" fmla="*/ 139562 h 590372"/>
                <a:gd name="connsiteX592" fmla="*/ 1141503 w 1167625"/>
                <a:gd name="connsiteY592" fmla="*/ 142498 h 590372"/>
                <a:gd name="connsiteX593" fmla="*/ 1142053 w 1167625"/>
                <a:gd name="connsiteY593" fmla="*/ 143048 h 590372"/>
                <a:gd name="connsiteX594" fmla="*/ 1142053 w 1167625"/>
                <a:gd name="connsiteY594" fmla="*/ 143048 h 590372"/>
                <a:gd name="connsiteX595" fmla="*/ 1142604 w 1167625"/>
                <a:gd name="connsiteY595" fmla="*/ 143599 h 590372"/>
                <a:gd name="connsiteX596" fmla="*/ 1142604 w 1167625"/>
                <a:gd name="connsiteY596" fmla="*/ 151672 h 590372"/>
                <a:gd name="connsiteX597" fmla="*/ 1142053 w 1167625"/>
                <a:gd name="connsiteY597" fmla="*/ 152222 h 590372"/>
                <a:gd name="connsiteX598" fmla="*/ 1142053 w 1167625"/>
                <a:gd name="connsiteY598" fmla="*/ 152222 h 590372"/>
                <a:gd name="connsiteX599" fmla="*/ 1141503 w 1167625"/>
                <a:gd name="connsiteY599" fmla="*/ 152773 h 590372"/>
                <a:gd name="connsiteX600" fmla="*/ 1141503 w 1167625"/>
                <a:gd name="connsiteY600" fmla="*/ 155707 h 590372"/>
                <a:gd name="connsiteX601" fmla="*/ 1142053 w 1167625"/>
                <a:gd name="connsiteY601" fmla="*/ 156259 h 590372"/>
                <a:gd name="connsiteX602" fmla="*/ 1142053 w 1167625"/>
                <a:gd name="connsiteY602" fmla="*/ 156259 h 590372"/>
                <a:gd name="connsiteX603" fmla="*/ 1142604 w 1167625"/>
                <a:gd name="connsiteY603" fmla="*/ 156808 h 590372"/>
                <a:gd name="connsiteX604" fmla="*/ 1142604 w 1167625"/>
                <a:gd name="connsiteY604" fmla="*/ 163414 h 590372"/>
                <a:gd name="connsiteX605" fmla="*/ 1141320 w 1167625"/>
                <a:gd name="connsiteY605" fmla="*/ 164698 h 590372"/>
                <a:gd name="connsiteX606" fmla="*/ 1141320 w 1167625"/>
                <a:gd name="connsiteY606" fmla="*/ 164698 h 590372"/>
                <a:gd name="connsiteX607" fmla="*/ 1140035 w 1167625"/>
                <a:gd name="connsiteY607" fmla="*/ 165983 h 590372"/>
                <a:gd name="connsiteX608" fmla="*/ 1140035 w 1167625"/>
                <a:gd name="connsiteY608" fmla="*/ 169285 h 590372"/>
                <a:gd name="connsiteX609" fmla="*/ 1140586 w 1167625"/>
                <a:gd name="connsiteY609" fmla="*/ 169836 h 590372"/>
                <a:gd name="connsiteX610" fmla="*/ 1140586 w 1167625"/>
                <a:gd name="connsiteY610" fmla="*/ 169836 h 590372"/>
                <a:gd name="connsiteX611" fmla="*/ 1141136 w 1167625"/>
                <a:gd name="connsiteY611" fmla="*/ 170385 h 590372"/>
                <a:gd name="connsiteX612" fmla="*/ 1141136 w 1167625"/>
                <a:gd name="connsiteY612" fmla="*/ 177357 h 590372"/>
                <a:gd name="connsiteX613" fmla="*/ 1140586 w 1167625"/>
                <a:gd name="connsiteY613" fmla="*/ 177908 h 590372"/>
                <a:gd name="connsiteX614" fmla="*/ 1140586 w 1167625"/>
                <a:gd name="connsiteY614" fmla="*/ 177908 h 590372"/>
                <a:gd name="connsiteX615" fmla="*/ 1140035 w 1167625"/>
                <a:gd name="connsiteY615" fmla="*/ 178458 h 590372"/>
                <a:gd name="connsiteX616" fmla="*/ 1140035 w 1167625"/>
                <a:gd name="connsiteY616" fmla="*/ 179009 h 590372"/>
                <a:gd name="connsiteX617" fmla="*/ 1139302 w 1167625"/>
                <a:gd name="connsiteY617" fmla="*/ 179742 h 590372"/>
                <a:gd name="connsiteX618" fmla="*/ 1139302 w 1167625"/>
                <a:gd name="connsiteY618" fmla="*/ 179742 h 590372"/>
                <a:gd name="connsiteX619" fmla="*/ 1138567 w 1167625"/>
                <a:gd name="connsiteY619" fmla="*/ 180477 h 590372"/>
                <a:gd name="connsiteX620" fmla="*/ 1138567 w 1167625"/>
                <a:gd name="connsiteY620" fmla="*/ 188182 h 590372"/>
                <a:gd name="connsiteX621" fmla="*/ 1139302 w 1167625"/>
                <a:gd name="connsiteY621" fmla="*/ 188917 h 590372"/>
                <a:gd name="connsiteX622" fmla="*/ 1139302 w 1167625"/>
                <a:gd name="connsiteY622" fmla="*/ 188917 h 590372"/>
                <a:gd name="connsiteX623" fmla="*/ 1140035 w 1167625"/>
                <a:gd name="connsiteY623" fmla="*/ 189650 h 590372"/>
                <a:gd name="connsiteX624" fmla="*/ 1140035 w 1167625"/>
                <a:gd name="connsiteY624" fmla="*/ 191146 h 590372"/>
                <a:gd name="connsiteX625" fmla="*/ 1141474 w 1167625"/>
                <a:gd name="connsiteY625" fmla="*/ 192586 h 590372"/>
                <a:gd name="connsiteX626" fmla="*/ 1141474 w 1167625"/>
                <a:gd name="connsiteY626" fmla="*/ 192586 h 590372"/>
                <a:gd name="connsiteX627" fmla="*/ 1142914 w 1167625"/>
                <a:gd name="connsiteY627" fmla="*/ 194080 h 590372"/>
                <a:gd name="connsiteX628" fmla="*/ 1141890 w 1167625"/>
                <a:gd name="connsiteY628" fmla="*/ 220668 h 590372"/>
                <a:gd name="connsiteX629" fmla="*/ 1141330 w 1167625"/>
                <a:gd name="connsiteY629" fmla="*/ 221207 h 590372"/>
                <a:gd name="connsiteX630" fmla="*/ 1141330 w 1167625"/>
                <a:gd name="connsiteY630" fmla="*/ 221207 h 590372"/>
                <a:gd name="connsiteX631" fmla="*/ 1140769 w 1167625"/>
                <a:gd name="connsiteY631" fmla="*/ 221769 h 590372"/>
                <a:gd name="connsiteX632" fmla="*/ 1140769 w 1167625"/>
                <a:gd name="connsiteY632" fmla="*/ 225060 h 590372"/>
                <a:gd name="connsiteX633" fmla="*/ 1141320 w 1167625"/>
                <a:gd name="connsiteY633" fmla="*/ 225610 h 590372"/>
                <a:gd name="connsiteX634" fmla="*/ 1141320 w 1167625"/>
                <a:gd name="connsiteY634" fmla="*/ 225610 h 590372"/>
                <a:gd name="connsiteX635" fmla="*/ 1141869 w 1167625"/>
                <a:gd name="connsiteY635" fmla="*/ 226161 h 590372"/>
                <a:gd name="connsiteX636" fmla="*/ 1141869 w 1167625"/>
                <a:gd name="connsiteY636" fmla="*/ 228730 h 590372"/>
                <a:gd name="connsiteX637" fmla="*/ 1141320 w 1167625"/>
                <a:gd name="connsiteY637" fmla="*/ 229280 h 590372"/>
                <a:gd name="connsiteX638" fmla="*/ 1141320 w 1167625"/>
                <a:gd name="connsiteY638" fmla="*/ 229280 h 590372"/>
                <a:gd name="connsiteX639" fmla="*/ 1140769 w 1167625"/>
                <a:gd name="connsiteY639" fmla="*/ 229831 h 590372"/>
                <a:gd name="connsiteX640" fmla="*/ 1140769 w 1167625"/>
                <a:gd name="connsiteY640" fmla="*/ 233500 h 590372"/>
                <a:gd name="connsiteX641" fmla="*/ 1140952 w 1167625"/>
                <a:gd name="connsiteY641" fmla="*/ 233684 h 590372"/>
                <a:gd name="connsiteX642" fmla="*/ 1140952 w 1167625"/>
                <a:gd name="connsiteY642" fmla="*/ 233684 h 590372"/>
                <a:gd name="connsiteX643" fmla="*/ 1141136 w 1167625"/>
                <a:gd name="connsiteY643" fmla="*/ 233868 h 590372"/>
                <a:gd name="connsiteX644" fmla="*/ 1141136 w 1167625"/>
                <a:gd name="connsiteY644" fmla="*/ 237353 h 590372"/>
                <a:gd name="connsiteX645" fmla="*/ 1140109 w 1167625"/>
                <a:gd name="connsiteY645" fmla="*/ 267481 h 590372"/>
                <a:gd name="connsiteX646" fmla="*/ 1137870 w 1167625"/>
                <a:gd name="connsiteY646" fmla="*/ 269644 h 590372"/>
                <a:gd name="connsiteX647" fmla="*/ 1137870 w 1167625"/>
                <a:gd name="connsiteY647" fmla="*/ 269644 h 590372"/>
                <a:gd name="connsiteX648" fmla="*/ 1135632 w 1167625"/>
                <a:gd name="connsiteY648" fmla="*/ 271884 h 590372"/>
                <a:gd name="connsiteX649" fmla="*/ 1135632 w 1167625"/>
                <a:gd name="connsiteY649" fmla="*/ 273681 h 590372"/>
                <a:gd name="connsiteX650" fmla="*/ 1136366 w 1167625"/>
                <a:gd name="connsiteY650" fmla="*/ 274414 h 590372"/>
                <a:gd name="connsiteX651" fmla="*/ 1136366 w 1167625"/>
                <a:gd name="connsiteY651" fmla="*/ 274414 h 590372"/>
                <a:gd name="connsiteX652" fmla="*/ 1137099 w 1167625"/>
                <a:gd name="connsiteY652" fmla="*/ 275148 h 590372"/>
                <a:gd name="connsiteX653" fmla="*/ 1137099 w 1167625"/>
                <a:gd name="connsiteY653" fmla="*/ 279552 h 590372"/>
                <a:gd name="connsiteX654" fmla="*/ 1135998 w 1167625"/>
                <a:gd name="connsiteY654" fmla="*/ 280653 h 590372"/>
                <a:gd name="connsiteX655" fmla="*/ 1135998 w 1167625"/>
                <a:gd name="connsiteY655" fmla="*/ 280653 h 590372"/>
                <a:gd name="connsiteX656" fmla="*/ 1134898 w 1167625"/>
                <a:gd name="connsiteY656" fmla="*/ 281753 h 590372"/>
                <a:gd name="connsiteX657" fmla="*/ 1134898 w 1167625"/>
                <a:gd name="connsiteY657" fmla="*/ 282854 h 590372"/>
                <a:gd name="connsiteX658" fmla="*/ 1137099 w 1167625"/>
                <a:gd name="connsiteY658" fmla="*/ 285055 h 590372"/>
                <a:gd name="connsiteX659" fmla="*/ 1137283 w 1167625"/>
                <a:gd name="connsiteY659" fmla="*/ 285055 h 590372"/>
                <a:gd name="connsiteX660" fmla="*/ 1139668 w 1167625"/>
                <a:gd name="connsiteY660" fmla="*/ 287441 h 590372"/>
                <a:gd name="connsiteX661" fmla="*/ 1139668 w 1167625"/>
                <a:gd name="connsiteY661" fmla="*/ 294963 h 590372"/>
                <a:gd name="connsiteX662" fmla="*/ 1138201 w 1167625"/>
                <a:gd name="connsiteY662" fmla="*/ 337162 h 590372"/>
                <a:gd name="connsiteX663" fmla="*/ 1138201 w 1167625"/>
                <a:gd name="connsiteY663" fmla="*/ 339363 h 590372"/>
                <a:gd name="connsiteX664" fmla="*/ 1137493 w 1167625"/>
                <a:gd name="connsiteY664" fmla="*/ 362347 h 590372"/>
                <a:gd name="connsiteX665" fmla="*/ 1136649 w 1167625"/>
                <a:gd name="connsiteY665" fmla="*/ 362931 h 590372"/>
                <a:gd name="connsiteX666" fmla="*/ 1136649 w 1167625"/>
                <a:gd name="connsiteY666" fmla="*/ 362931 h 590372"/>
                <a:gd name="connsiteX667" fmla="*/ 1136076 w 1167625"/>
                <a:gd name="connsiteY667" fmla="*/ 363499 h 590372"/>
                <a:gd name="connsiteX668" fmla="*/ 1136605 w 1167625"/>
                <a:gd name="connsiteY668" fmla="*/ 367992 h 590372"/>
                <a:gd name="connsiteX669" fmla="*/ 1135632 w 1167625"/>
                <a:gd name="connsiteY669" fmla="*/ 369085 h 590372"/>
                <a:gd name="connsiteX670" fmla="*/ 1135632 w 1167625"/>
                <a:gd name="connsiteY670" fmla="*/ 369085 h 590372"/>
                <a:gd name="connsiteX671" fmla="*/ 1134660 w 1167625"/>
                <a:gd name="connsiteY671" fmla="*/ 367992 h 590372"/>
                <a:gd name="connsiteX672" fmla="*/ 1134949 w 1167625"/>
                <a:gd name="connsiteY672" fmla="*/ 365534 h 590372"/>
                <a:gd name="connsiteX673" fmla="*/ 1132696 w 1167625"/>
                <a:gd name="connsiteY673" fmla="*/ 363579 h 590372"/>
                <a:gd name="connsiteX674" fmla="*/ 1132696 w 1167625"/>
                <a:gd name="connsiteY674" fmla="*/ 363579 h 590372"/>
                <a:gd name="connsiteX675" fmla="*/ 1132696 w 1167625"/>
                <a:gd name="connsiteY675" fmla="*/ 363579 h 590372"/>
                <a:gd name="connsiteX676" fmla="*/ 1130444 w 1167625"/>
                <a:gd name="connsiteY676" fmla="*/ 365534 h 590372"/>
                <a:gd name="connsiteX677" fmla="*/ 1130669 w 1167625"/>
                <a:gd name="connsiteY677" fmla="*/ 367445 h 590372"/>
                <a:gd name="connsiteX678" fmla="*/ 1129210 w 1167625"/>
                <a:gd name="connsiteY678" fmla="*/ 369085 h 590372"/>
                <a:gd name="connsiteX679" fmla="*/ 1129210 w 1167625"/>
                <a:gd name="connsiteY679" fmla="*/ 369085 h 590372"/>
                <a:gd name="connsiteX680" fmla="*/ 1127751 w 1167625"/>
                <a:gd name="connsiteY680" fmla="*/ 367445 h 590372"/>
                <a:gd name="connsiteX681" fmla="*/ 1127977 w 1167625"/>
                <a:gd name="connsiteY681" fmla="*/ 365534 h 590372"/>
                <a:gd name="connsiteX682" fmla="*/ 1125725 w 1167625"/>
                <a:gd name="connsiteY682" fmla="*/ 363579 h 590372"/>
                <a:gd name="connsiteX683" fmla="*/ 1125725 w 1167625"/>
                <a:gd name="connsiteY683" fmla="*/ 363579 h 590372"/>
                <a:gd name="connsiteX684" fmla="*/ 1125725 w 1167625"/>
                <a:gd name="connsiteY684" fmla="*/ 363579 h 590372"/>
                <a:gd name="connsiteX685" fmla="*/ 1123472 w 1167625"/>
                <a:gd name="connsiteY685" fmla="*/ 365534 h 590372"/>
                <a:gd name="connsiteX686" fmla="*/ 1123761 w 1167625"/>
                <a:gd name="connsiteY686" fmla="*/ 367992 h 590372"/>
                <a:gd name="connsiteX687" fmla="*/ 1122788 w 1167625"/>
                <a:gd name="connsiteY687" fmla="*/ 369085 h 590372"/>
                <a:gd name="connsiteX688" fmla="*/ 1122788 w 1167625"/>
                <a:gd name="connsiteY688" fmla="*/ 369085 h 590372"/>
                <a:gd name="connsiteX689" fmla="*/ 1121816 w 1167625"/>
                <a:gd name="connsiteY689" fmla="*/ 367992 h 590372"/>
                <a:gd name="connsiteX690" fmla="*/ 1122106 w 1167625"/>
                <a:gd name="connsiteY690" fmla="*/ 365534 h 590372"/>
                <a:gd name="connsiteX691" fmla="*/ 1119854 w 1167625"/>
                <a:gd name="connsiteY691" fmla="*/ 363579 h 590372"/>
                <a:gd name="connsiteX692" fmla="*/ 1119854 w 1167625"/>
                <a:gd name="connsiteY692" fmla="*/ 363579 h 590372"/>
                <a:gd name="connsiteX693" fmla="*/ 1119854 w 1167625"/>
                <a:gd name="connsiteY693" fmla="*/ 363579 h 590372"/>
                <a:gd name="connsiteX694" fmla="*/ 1117601 w 1167625"/>
                <a:gd name="connsiteY694" fmla="*/ 365534 h 590372"/>
                <a:gd name="connsiteX695" fmla="*/ 1117890 w 1167625"/>
                <a:gd name="connsiteY695" fmla="*/ 367992 h 590372"/>
                <a:gd name="connsiteX696" fmla="*/ 1116918 w 1167625"/>
                <a:gd name="connsiteY696" fmla="*/ 369085 h 590372"/>
                <a:gd name="connsiteX697" fmla="*/ 1116918 w 1167625"/>
                <a:gd name="connsiteY697" fmla="*/ 369085 h 590372"/>
                <a:gd name="connsiteX698" fmla="*/ 1115945 w 1167625"/>
                <a:gd name="connsiteY698" fmla="*/ 367992 h 590372"/>
                <a:gd name="connsiteX699" fmla="*/ 1116235 w 1167625"/>
                <a:gd name="connsiteY699" fmla="*/ 365534 h 590372"/>
                <a:gd name="connsiteX700" fmla="*/ 1113983 w 1167625"/>
                <a:gd name="connsiteY700" fmla="*/ 363579 h 590372"/>
                <a:gd name="connsiteX701" fmla="*/ 1113983 w 1167625"/>
                <a:gd name="connsiteY701" fmla="*/ 363579 h 590372"/>
                <a:gd name="connsiteX702" fmla="*/ 1113983 w 1167625"/>
                <a:gd name="connsiteY702" fmla="*/ 363579 h 590372"/>
                <a:gd name="connsiteX703" fmla="*/ 1111730 w 1167625"/>
                <a:gd name="connsiteY703" fmla="*/ 365534 h 590372"/>
                <a:gd name="connsiteX704" fmla="*/ 1111989 w 1167625"/>
                <a:gd name="connsiteY704" fmla="*/ 367735 h 590372"/>
                <a:gd name="connsiteX705" fmla="*/ 1110788 w 1167625"/>
                <a:gd name="connsiteY705" fmla="*/ 369085 h 590372"/>
                <a:gd name="connsiteX706" fmla="*/ 1110788 w 1167625"/>
                <a:gd name="connsiteY706" fmla="*/ 369085 h 590372"/>
                <a:gd name="connsiteX707" fmla="*/ 1109579 w 1167625"/>
                <a:gd name="connsiteY707" fmla="*/ 367877 h 590372"/>
                <a:gd name="connsiteX708" fmla="*/ 1109579 w 1167625"/>
                <a:gd name="connsiteY708" fmla="*/ 355693 h 590372"/>
                <a:gd name="connsiteX709" fmla="*/ 1109762 w 1167625"/>
                <a:gd name="connsiteY709" fmla="*/ 355509 h 590372"/>
                <a:gd name="connsiteX710" fmla="*/ 1109762 w 1167625"/>
                <a:gd name="connsiteY710" fmla="*/ 355509 h 590372"/>
                <a:gd name="connsiteX711" fmla="*/ 1109946 w 1167625"/>
                <a:gd name="connsiteY711" fmla="*/ 355326 h 590372"/>
                <a:gd name="connsiteX712" fmla="*/ 1109946 w 1167625"/>
                <a:gd name="connsiteY712" fmla="*/ 353857 h 590372"/>
                <a:gd name="connsiteX713" fmla="*/ 1108294 w 1167625"/>
                <a:gd name="connsiteY713" fmla="*/ 352207 h 590372"/>
                <a:gd name="connsiteX714" fmla="*/ 1107499 w 1167625"/>
                <a:gd name="connsiteY714" fmla="*/ 352207 h 590372"/>
                <a:gd name="connsiteX715" fmla="*/ 1105113 w 1167625"/>
                <a:gd name="connsiteY715" fmla="*/ 350297 h 590372"/>
                <a:gd name="connsiteX716" fmla="*/ 1105039 w 1167625"/>
                <a:gd name="connsiteY716" fmla="*/ 349968 h 590372"/>
                <a:gd name="connsiteX717" fmla="*/ 1099441 w 1167625"/>
                <a:gd name="connsiteY717" fmla="*/ 349968 h 590372"/>
                <a:gd name="connsiteX718" fmla="*/ 1099223 w 1167625"/>
                <a:gd name="connsiteY718" fmla="*/ 350933 h 590372"/>
                <a:gd name="connsiteX719" fmla="*/ 1097633 w 1167625"/>
                <a:gd name="connsiteY719" fmla="*/ 352207 h 590372"/>
                <a:gd name="connsiteX720" fmla="*/ 1097633 w 1167625"/>
                <a:gd name="connsiteY720" fmla="*/ 352207 h 590372"/>
                <a:gd name="connsiteX721" fmla="*/ 1096001 w 1167625"/>
                <a:gd name="connsiteY721" fmla="*/ 353838 h 590372"/>
                <a:gd name="connsiteX722" fmla="*/ 1096001 w 1167625"/>
                <a:gd name="connsiteY722" fmla="*/ 355875 h 590372"/>
                <a:gd name="connsiteX723" fmla="*/ 1096369 w 1167625"/>
                <a:gd name="connsiteY723" fmla="*/ 356243 h 590372"/>
                <a:gd name="connsiteX724" fmla="*/ 1096369 w 1167625"/>
                <a:gd name="connsiteY724" fmla="*/ 356243 h 590372"/>
                <a:gd name="connsiteX725" fmla="*/ 1096736 w 1167625"/>
                <a:gd name="connsiteY725" fmla="*/ 356610 h 590372"/>
                <a:gd name="connsiteX726" fmla="*/ 1096736 w 1167625"/>
                <a:gd name="connsiteY726" fmla="*/ 369496 h 590372"/>
                <a:gd name="connsiteX727" fmla="*/ 1096045 w 1167625"/>
                <a:gd name="connsiteY727" fmla="*/ 370187 h 590372"/>
                <a:gd name="connsiteX728" fmla="*/ 1096045 w 1167625"/>
                <a:gd name="connsiteY728" fmla="*/ 370187 h 590372"/>
                <a:gd name="connsiteX729" fmla="*/ 1095358 w 1167625"/>
                <a:gd name="connsiteY729" fmla="*/ 369414 h 590372"/>
                <a:gd name="connsiteX730" fmla="*/ 1095686 w 1167625"/>
                <a:gd name="connsiteY730" fmla="*/ 366634 h 590372"/>
                <a:gd name="connsiteX731" fmla="*/ 1093434 w 1167625"/>
                <a:gd name="connsiteY731" fmla="*/ 364680 h 590372"/>
                <a:gd name="connsiteX732" fmla="*/ 1093434 w 1167625"/>
                <a:gd name="connsiteY732" fmla="*/ 364680 h 590372"/>
                <a:gd name="connsiteX733" fmla="*/ 1093434 w 1167625"/>
                <a:gd name="connsiteY733" fmla="*/ 364680 h 590372"/>
                <a:gd name="connsiteX734" fmla="*/ 1091181 w 1167625"/>
                <a:gd name="connsiteY734" fmla="*/ 366634 h 590372"/>
                <a:gd name="connsiteX735" fmla="*/ 1091470 w 1167625"/>
                <a:gd name="connsiteY735" fmla="*/ 369093 h 590372"/>
                <a:gd name="connsiteX736" fmla="*/ 1090498 w 1167625"/>
                <a:gd name="connsiteY736" fmla="*/ 370187 h 590372"/>
                <a:gd name="connsiteX737" fmla="*/ 1090498 w 1167625"/>
                <a:gd name="connsiteY737" fmla="*/ 370187 h 590372"/>
                <a:gd name="connsiteX738" fmla="*/ 1089526 w 1167625"/>
                <a:gd name="connsiteY738" fmla="*/ 369093 h 590372"/>
                <a:gd name="connsiteX739" fmla="*/ 1089814 w 1167625"/>
                <a:gd name="connsiteY739" fmla="*/ 366634 h 590372"/>
                <a:gd name="connsiteX740" fmla="*/ 1087562 w 1167625"/>
                <a:gd name="connsiteY740" fmla="*/ 364680 h 590372"/>
                <a:gd name="connsiteX741" fmla="*/ 1087562 w 1167625"/>
                <a:gd name="connsiteY741" fmla="*/ 364680 h 590372"/>
                <a:gd name="connsiteX742" fmla="*/ 1087562 w 1167625"/>
                <a:gd name="connsiteY742" fmla="*/ 364680 h 590372"/>
                <a:gd name="connsiteX743" fmla="*/ 1085309 w 1167625"/>
                <a:gd name="connsiteY743" fmla="*/ 366634 h 590372"/>
                <a:gd name="connsiteX744" fmla="*/ 1085578 w 1167625"/>
                <a:gd name="connsiteY744" fmla="*/ 368911 h 590372"/>
                <a:gd name="connsiteX745" fmla="*/ 1084443 w 1167625"/>
                <a:gd name="connsiteY745" fmla="*/ 370187 h 590372"/>
                <a:gd name="connsiteX746" fmla="*/ 1084443 w 1167625"/>
                <a:gd name="connsiteY746" fmla="*/ 370187 h 590372"/>
                <a:gd name="connsiteX747" fmla="*/ 1083308 w 1167625"/>
                <a:gd name="connsiteY747" fmla="*/ 368911 h 590372"/>
                <a:gd name="connsiteX748" fmla="*/ 1083577 w 1167625"/>
                <a:gd name="connsiteY748" fmla="*/ 366634 h 590372"/>
                <a:gd name="connsiteX749" fmla="*/ 1081325 w 1167625"/>
                <a:gd name="connsiteY749" fmla="*/ 364680 h 590372"/>
                <a:gd name="connsiteX750" fmla="*/ 1081325 w 1167625"/>
                <a:gd name="connsiteY750" fmla="*/ 364680 h 590372"/>
                <a:gd name="connsiteX751" fmla="*/ 1081325 w 1167625"/>
                <a:gd name="connsiteY751" fmla="*/ 364680 h 590372"/>
                <a:gd name="connsiteX752" fmla="*/ 1079072 w 1167625"/>
                <a:gd name="connsiteY752" fmla="*/ 366634 h 590372"/>
                <a:gd name="connsiteX753" fmla="*/ 1079340 w 1167625"/>
                <a:gd name="connsiteY753" fmla="*/ 368911 h 590372"/>
                <a:gd name="connsiteX754" fmla="*/ 1078205 w 1167625"/>
                <a:gd name="connsiteY754" fmla="*/ 370187 h 590372"/>
                <a:gd name="connsiteX755" fmla="*/ 1078205 w 1167625"/>
                <a:gd name="connsiteY755" fmla="*/ 370187 h 590372"/>
                <a:gd name="connsiteX756" fmla="*/ 1077071 w 1167625"/>
                <a:gd name="connsiteY756" fmla="*/ 368911 h 590372"/>
                <a:gd name="connsiteX757" fmla="*/ 1077339 w 1167625"/>
                <a:gd name="connsiteY757" fmla="*/ 366634 h 590372"/>
                <a:gd name="connsiteX758" fmla="*/ 1075086 w 1167625"/>
                <a:gd name="connsiteY758" fmla="*/ 364680 h 590372"/>
                <a:gd name="connsiteX759" fmla="*/ 1075086 w 1167625"/>
                <a:gd name="connsiteY759" fmla="*/ 364680 h 590372"/>
                <a:gd name="connsiteX760" fmla="*/ 1075086 w 1167625"/>
                <a:gd name="connsiteY760" fmla="*/ 364680 h 590372"/>
                <a:gd name="connsiteX761" fmla="*/ 1072834 w 1167625"/>
                <a:gd name="connsiteY761" fmla="*/ 366634 h 590372"/>
                <a:gd name="connsiteX762" fmla="*/ 1073122 w 1167625"/>
                <a:gd name="connsiteY762" fmla="*/ 369093 h 590372"/>
                <a:gd name="connsiteX763" fmla="*/ 1072150 w 1167625"/>
                <a:gd name="connsiteY763" fmla="*/ 370187 h 590372"/>
                <a:gd name="connsiteX764" fmla="*/ 1072150 w 1167625"/>
                <a:gd name="connsiteY764" fmla="*/ 370187 h 590372"/>
                <a:gd name="connsiteX765" fmla="*/ 1071178 w 1167625"/>
                <a:gd name="connsiteY765" fmla="*/ 369093 h 590372"/>
                <a:gd name="connsiteX766" fmla="*/ 1071468 w 1167625"/>
                <a:gd name="connsiteY766" fmla="*/ 366634 h 590372"/>
                <a:gd name="connsiteX767" fmla="*/ 1069215 w 1167625"/>
                <a:gd name="connsiteY767" fmla="*/ 364680 h 590372"/>
                <a:gd name="connsiteX768" fmla="*/ 1069215 w 1167625"/>
                <a:gd name="connsiteY768" fmla="*/ 364680 h 590372"/>
                <a:gd name="connsiteX769" fmla="*/ 1069215 w 1167625"/>
                <a:gd name="connsiteY769" fmla="*/ 364680 h 590372"/>
                <a:gd name="connsiteX770" fmla="*/ 1066963 w 1167625"/>
                <a:gd name="connsiteY770" fmla="*/ 366634 h 590372"/>
                <a:gd name="connsiteX771" fmla="*/ 1067251 w 1167625"/>
                <a:gd name="connsiteY771" fmla="*/ 369093 h 590372"/>
                <a:gd name="connsiteX772" fmla="*/ 1066279 w 1167625"/>
                <a:gd name="connsiteY772" fmla="*/ 370187 h 590372"/>
                <a:gd name="connsiteX773" fmla="*/ 1066279 w 1167625"/>
                <a:gd name="connsiteY773" fmla="*/ 370187 h 590372"/>
                <a:gd name="connsiteX774" fmla="*/ 1065307 w 1167625"/>
                <a:gd name="connsiteY774" fmla="*/ 369093 h 590372"/>
                <a:gd name="connsiteX775" fmla="*/ 1065596 w 1167625"/>
                <a:gd name="connsiteY775" fmla="*/ 366634 h 590372"/>
                <a:gd name="connsiteX776" fmla="*/ 1063343 w 1167625"/>
                <a:gd name="connsiteY776" fmla="*/ 364680 h 590372"/>
                <a:gd name="connsiteX777" fmla="*/ 1063343 w 1167625"/>
                <a:gd name="connsiteY777" fmla="*/ 364680 h 590372"/>
                <a:gd name="connsiteX778" fmla="*/ 1063343 w 1167625"/>
                <a:gd name="connsiteY778" fmla="*/ 364680 h 590372"/>
                <a:gd name="connsiteX779" fmla="*/ 1061092 w 1167625"/>
                <a:gd name="connsiteY779" fmla="*/ 366634 h 590372"/>
                <a:gd name="connsiteX780" fmla="*/ 1061381 w 1167625"/>
                <a:gd name="connsiteY780" fmla="*/ 369093 h 590372"/>
                <a:gd name="connsiteX781" fmla="*/ 1060408 w 1167625"/>
                <a:gd name="connsiteY781" fmla="*/ 370187 h 590372"/>
                <a:gd name="connsiteX782" fmla="*/ 1060408 w 1167625"/>
                <a:gd name="connsiteY782" fmla="*/ 370187 h 590372"/>
                <a:gd name="connsiteX783" fmla="*/ 1059436 w 1167625"/>
                <a:gd name="connsiteY783" fmla="*/ 369093 h 590372"/>
                <a:gd name="connsiteX784" fmla="*/ 1059948 w 1167625"/>
                <a:gd name="connsiteY784" fmla="*/ 364747 h 590372"/>
                <a:gd name="connsiteX785" fmla="*/ 1059259 w 1167625"/>
                <a:gd name="connsiteY785" fmla="*/ 364148 h 590372"/>
                <a:gd name="connsiteX786" fmla="*/ 1059259 w 1167625"/>
                <a:gd name="connsiteY786" fmla="*/ 364148 h 590372"/>
                <a:gd name="connsiteX787" fmla="*/ 1058573 w 1167625"/>
                <a:gd name="connsiteY787" fmla="*/ 363601 h 590372"/>
                <a:gd name="connsiteX788" fmla="*/ 1058573 w 1167625"/>
                <a:gd name="connsiteY788" fmla="*/ 292394 h 590372"/>
                <a:gd name="connsiteX789" fmla="*/ 1057840 w 1167625"/>
                <a:gd name="connsiteY789" fmla="*/ 282121 h 590372"/>
                <a:gd name="connsiteX790" fmla="*/ 1057840 w 1167625"/>
                <a:gd name="connsiteY790" fmla="*/ 281386 h 590372"/>
                <a:gd name="connsiteX791" fmla="*/ 1058573 w 1167625"/>
                <a:gd name="connsiteY791" fmla="*/ 280653 h 590372"/>
                <a:gd name="connsiteX792" fmla="*/ 1058573 w 1167625"/>
                <a:gd name="connsiteY792" fmla="*/ 280653 h 590372"/>
                <a:gd name="connsiteX793" fmla="*/ 1059308 w 1167625"/>
                <a:gd name="connsiteY793" fmla="*/ 279918 h 590372"/>
                <a:gd name="connsiteX794" fmla="*/ 1059308 w 1167625"/>
                <a:gd name="connsiteY794" fmla="*/ 278267 h 590372"/>
                <a:gd name="connsiteX795" fmla="*/ 1059857 w 1167625"/>
                <a:gd name="connsiteY795" fmla="*/ 277716 h 590372"/>
                <a:gd name="connsiteX796" fmla="*/ 1059857 w 1167625"/>
                <a:gd name="connsiteY796" fmla="*/ 277716 h 590372"/>
                <a:gd name="connsiteX797" fmla="*/ 1060408 w 1167625"/>
                <a:gd name="connsiteY797" fmla="*/ 277167 h 590372"/>
                <a:gd name="connsiteX798" fmla="*/ 1060408 w 1167625"/>
                <a:gd name="connsiteY798" fmla="*/ 270644 h 590372"/>
                <a:gd name="connsiteX799" fmla="*/ 1059775 w 1167625"/>
                <a:gd name="connsiteY799" fmla="*/ 270011 h 590372"/>
                <a:gd name="connsiteX800" fmla="*/ 1059775 w 1167625"/>
                <a:gd name="connsiteY800" fmla="*/ 270011 h 590372"/>
                <a:gd name="connsiteX801" fmla="*/ 1059170 w 1167625"/>
                <a:gd name="connsiteY801" fmla="*/ 269564 h 590372"/>
                <a:gd name="connsiteX802" fmla="*/ 1057890 w 1167625"/>
                <a:gd name="connsiteY802" fmla="*/ 265401 h 590372"/>
                <a:gd name="connsiteX803" fmla="*/ 1057820 w 1167625"/>
                <a:gd name="connsiteY803" fmla="*/ 265075 h 590372"/>
                <a:gd name="connsiteX804" fmla="*/ 1057820 w 1167625"/>
                <a:gd name="connsiteY804" fmla="*/ 265075 h 590372"/>
                <a:gd name="connsiteX805" fmla="*/ 1054190 w 1167625"/>
                <a:gd name="connsiteY805" fmla="*/ 265075 h 590372"/>
                <a:gd name="connsiteX806" fmla="*/ 1054190 w 1167625"/>
                <a:gd name="connsiteY806" fmla="*/ 265075 h 590372"/>
                <a:gd name="connsiteX807" fmla="*/ 1054122 w 1167625"/>
                <a:gd name="connsiteY807" fmla="*/ 265401 h 590372"/>
                <a:gd name="connsiteX808" fmla="*/ 1052840 w 1167625"/>
                <a:gd name="connsiteY808" fmla="*/ 269564 h 590372"/>
                <a:gd name="connsiteX809" fmla="*/ 1052235 w 1167625"/>
                <a:gd name="connsiteY809" fmla="*/ 270011 h 590372"/>
                <a:gd name="connsiteX810" fmla="*/ 1052180 w 1167625"/>
                <a:gd name="connsiteY810" fmla="*/ 270011 h 590372"/>
                <a:gd name="connsiteX811" fmla="*/ 1051601 w 1167625"/>
                <a:gd name="connsiteY811" fmla="*/ 270589 h 590372"/>
                <a:gd name="connsiteX812" fmla="*/ 1051601 w 1167625"/>
                <a:gd name="connsiteY812" fmla="*/ 270589 h 590372"/>
                <a:gd name="connsiteX813" fmla="*/ 1050789 w 1167625"/>
                <a:gd name="connsiteY813" fmla="*/ 271117 h 590372"/>
                <a:gd name="connsiteX814" fmla="*/ 1048699 w 1167625"/>
                <a:gd name="connsiteY814" fmla="*/ 270189 h 590372"/>
                <a:gd name="connsiteX815" fmla="*/ 1047861 w 1167625"/>
                <a:gd name="connsiteY815" fmla="*/ 270011 h 590372"/>
                <a:gd name="connsiteX816" fmla="*/ 1047399 w 1167625"/>
                <a:gd name="connsiteY816" fmla="*/ 270011 h 590372"/>
                <a:gd name="connsiteX817" fmla="*/ 1043162 w 1167625"/>
                <a:gd name="connsiteY817" fmla="*/ 265773 h 590372"/>
                <a:gd name="connsiteX818" fmla="*/ 1043162 w 1167625"/>
                <a:gd name="connsiteY818" fmla="*/ 258268 h 590372"/>
                <a:gd name="connsiteX819" fmla="*/ 1042061 w 1167625"/>
                <a:gd name="connsiteY819" fmla="*/ 257168 h 590372"/>
                <a:gd name="connsiteX820" fmla="*/ 1042061 w 1167625"/>
                <a:gd name="connsiteY820" fmla="*/ 257168 h 590372"/>
                <a:gd name="connsiteX821" fmla="*/ 1040960 w 1167625"/>
                <a:gd name="connsiteY821" fmla="*/ 256067 h 590372"/>
                <a:gd name="connsiteX822" fmla="*/ 1040960 w 1167625"/>
                <a:gd name="connsiteY822" fmla="*/ 236659 h 590372"/>
                <a:gd name="connsiteX823" fmla="*/ 1040553 w 1167625"/>
                <a:gd name="connsiteY823" fmla="*/ 236253 h 590372"/>
                <a:gd name="connsiteX824" fmla="*/ 1040553 w 1167625"/>
                <a:gd name="connsiteY824" fmla="*/ 236253 h 590372"/>
                <a:gd name="connsiteX825" fmla="*/ 1040156 w 1167625"/>
                <a:gd name="connsiteY825" fmla="*/ 235933 h 590372"/>
                <a:gd name="connsiteX826" fmla="*/ 1038865 w 1167625"/>
                <a:gd name="connsiteY826" fmla="*/ 230126 h 590372"/>
                <a:gd name="connsiteX827" fmla="*/ 1038268 w 1167625"/>
                <a:gd name="connsiteY827" fmla="*/ 229647 h 590372"/>
                <a:gd name="connsiteX828" fmla="*/ 1038268 w 1167625"/>
                <a:gd name="connsiteY828" fmla="*/ 229647 h 590372"/>
                <a:gd name="connsiteX829" fmla="*/ 1037658 w 1167625"/>
                <a:gd name="connsiteY829" fmla="*/ 229036 h 590372"/>
                <a:gd name="connsiteX830" fmla="*/ 1037658 w 1167625"/>
                <a:gd name="connsiteY830" fmla="*/ 219739 h 590372"/>
                <a:gd name="connsiteX831" fmla="*/ 1038024 w 1167625"/>
                <a:gd name="connsiteY831" fmla="*/ 219373 h 590372"/>
                <a:gd name="connsiteX832" fmla="*/ 1038024 w 1167625"/>
                <a:gd name="connsiteY832" fmla="*/ 219373 h 590372"/>
                <a:gd name="connsiteX833" fmla="*/ 1038391 w 1167625"/>
                <a:gd name="connsiteY833" fmla="*/ 219006 h 590372"/>
                <a:gd name="connsiteX834" fmla="*/ 1038391 w 1167625"/>
                <a:gd name="connsiteY834" fmla="*/ 215153 h 590372"/>
                <a:gd name="connsiteX835" fmla="*/ 1038942 w 1167625"/>
                <a:gd name="connsiteY835" fmla="*/ 214602 h 590372"/>
                <a:gd name="connsiteX836" fmla="*/ 1038942 w 1167625"/>
                <a:gd name="connsiteY836" fmla="*/ 214602 h 590372"/>
                <a:gd name="connsiteX837" fmla="*/ 1039492 w 1167625"/>
                <a:gd name="connsiteY837" fmla="*/ 214052 h 590372"/>
                <a:gd name="connsiteX838" fmla="*/ 1039492 w 1167625"/>
                <a:gd name="connsiteY838" fmla="*/ 208547 h 590372"/>
                <a:gd name="connsiteX839" fmla="*/ 1038942 w 1167625"/>
                <a:gd name="connsiteY839" fmla="*/ 207997 h 590372"/>
                <a:gd name="connsiteX840" fmla="*/ 1038942 w 1167625"/>
                <a:gd name="connsiteY840" fmla="*/ 207997 h 590372"/>
                <a:gd name="connsiteX841" fmla="*/ 1038391 w 1167625"/>
                <a:gd name="connsiteY841" fmla="*/ 207446 h 590372"/>
                <a:gd name="connsiteX842" fmla="*/ 1038391 w 1167625"/>
                <a:gd name="connsiteY842" fmla="*/ 193271 h 590372"/>
                <a:gd name="connsiteX843" fmla="*/ 1038710 w 1167625"/>
                <a:gd name="connsiteY843" fmla="*/ 192952 h 590372"/>
                <a:gd name="connsiteX844" fmla="*/ 1038710 w 1167625"/>
                <a:gd name="connsiteY844" fmla="*/ 192952 h 590372"/>
                <a:gd name="connsiteX845" fmla="*/ 1039019 w 1167625"/>
                <a:gd name="connsiteY845" fmla="*/ 192552 h 590372"/>
                <a:gd name="connsiteX846" fmla="*/ 1037658 w 1167625"/>
                <a:gd name="connsiteY846" fmla="*/ 187449 h 590372"/>
                <a:gd name="connsiteX847" fmla="*/ 1036076 w 1167625"/>
                <a:gd name="connsiteY847" fmla="*/ 182930 h 590372"/>
                <a:gd name="connsiteX848" fmla="*/ 1032101 w 1167625"/>
                <a:gd name="connsiteY848" fmla="*/ 180110 h 590372"/>
                <a:gd name="connsiteX849" fmla="*/ 1032101 w 1167625"/>
                <a:gd name="connsiteY849" fmla="*/ 180110 h 590372"/>
                <a:gd name="connsiteX850" fmla="*/ 1027935 w 1167625"/>
                <a:gd name="connsiteY850" fmla="*/ 176536 h 590372"/>
                <a:gd name="connsiteX851" fmla="*/ 1018966 w 1167625"/>
                <a:gd name="connsiteY851" fmla="*/ 118062 h 590372"/>
                <a:gd name="connsiteX852" fmla="*/ 1020535 w 1167625"/>
                <a:gd name="connsiteY852" fmla="*/ 117184 h 590372"/>
                <a:gd name="connsiteX853" fmla="*/ 1020535 w 1167625"/>
                <a:gd name="connsiteY853" fmla="*/ 117184 h 590372"/>
                <a:gd name="connsiteX854" fmla="*/ 1022054 w 1167625"/>
                <a:gd name="connsiteY854" fmla="*/ 116114 h 590372"/>
                <a:gd name="connsiteX855" fmla="*/ 1021512 w 1167625"/>
                <a:gd name="connsiteY855" fmla="*/ 114671 h 590372"/>
                <a:gd name="connsiteX856" fmla="*/ 1021996 w 1167625"/>
                <a:gd name="connsiteY856" fmla="*/ 113085 h 590372"/>
                <a:gd name="connsiteX857" fmla="*/ 1022081 w 1167625"/>
                <a:gd name="connsiteY857" fmla="*/ 113024 h 590372"/>
                <a:gd name="connsiteX858" fmla="*/ 1021128 w 1167625"/>
                <a:gd name="connsiteY858" fmla="*/ 110310 h 590372"/>
                <a:gd name="connsiteX859" fmla="*/ 1020731 w 1167625"/>
                <a:gd name="connsiteY859" fmla="*/ 110332 h 590372"/>
                <a:gd name="connsiteX860" fmla="*/ 1019435 w 1167625"/>
                <a:gd name="connsiteY860" fmla="*/ 109363 h 590372"/>
                <a:gd name="connsiteX861" fmla="*/ 1019435 w 1167625"/>
                <a:gd name="connsiteY861" fmla="*/ 109363 h 590372"/>
                <a:gd name="connsiteX862" fmla="*/ 1016983 w 1167625"/>
                <a:gd name="connsiteY862" fmla="*/ 109363 h 590372"/>
                <a:gd name="connsiteX863" fmla="*/ 1016983 w 1167625"/>
                <a:gd name="connsiteY863" fmla="*/ 109363 h 590372"/>
                <a:gd name="connsiteX864" fmla="*/ 1015688 w 1167625"/>
                <a:gd name="connsiteY864" fmla="*/ 110332 h 590372"/>
                <a:gd name="connsiteX865" fmla="*/ 1015292 w 1167625"/>
                <a:gd name="connsiteY865" fmla="*/ 110310 h 590372"/>
                <a:gd name="connsiteX866" fmla="*/ 1014338 w 1167625"/>
                <a:gd name="connsiteY866" fmla="*/ 113024 h 590372"/>
                <a:gd name="connsiteX867" fmla="*/ 1014424 w 1167625"/>
                <a:gd name="connsiteY867" fmla="*/ 113085 h 590372"/>
                <a:gd name="connsiteX868" fmla="*/ 1014908 w 1167625"/>
                <a:gd name="connsiteY868" fmla="*/ 114671 h 590372"/>
                <a:gd name="connsiteX869" fmla="*/ 1014366 w 1167625"/>
                <a:gd name="connsiteY869" fmla="*/ 116114 h 590372"/>
                <a:gd name="connsiteX870" fmla="*/ 1015885 w 1167625"/>
                <a:gd name="connsiteY870" fmla="*/ 117184 h 590372"/>
                <a:gd name="connsiteX871" fmla="*/ 1015885 w 1167625"/>
                <a:gd name="connsiteY871" fmla="*/ 117184 h 590372"/>
                <a:gd name="connsiteX872" fmla="*/ 1017454 w 1167625"/>
                <a:gd name="connsiteY872" fmla="*/ 118062 h 590372"/>
                <a:gd name="connsiteX873" fmla="*/ 1008453 w 1167625"/>
                <a:gd name="connsiteY873" fmla="*/ 176734 h 590372"/>
                <a:gd name="connsiteX874" fmla="*/ 1004520 w 1167625"/>
                <a:gd name="connsiteY874" fmla="*/ 180110 h 590372"/>
                <a:gd name="connsiteX875" fmla="*/ 1004520 w 1167625"/>
                <a:gd name="connsiteY875" fmla="*/ 180110 h 590372"/>
                <a:gd name="connsiteX876" fmla="*/ 1000765 w 1167625"/>
                <a:gd name="connsiteY876" fmla="*/ 182774 h 590372"/>
                <a:gd name="connsiteX877" fmla="*/ 999129 w 1167625"/>
                <a:gd name="connsiteY877" fmla="*/ 187449 h 590372"/>
                <a:gd name="connsiteX878" fmla="*/ 997767 w 1167625"/>
                <a:gd name="connsiteY878" fmla="*/ 192552 h 590372"/>
                <a:gd name="connsiteX879" fmla="*/ 998076 w 1167625"/>
                <a:gd name="connsiteY879" fmla="*/ 192952 h 590372"/>
                <a:gd name="connsiteX880" fmla="*/ 998076 w 1167625"/>
                <a:gd name="connsiteY880" fmla="*/ 192952 h 590372"/>
                <a:gd name="connsiteX881" fmla="*/ 998394 w 1167625"/>
                <a:gd name="connsiteY881" fmla="*/ 193271 h 590372"/>
                <a:gd name="connsiteX882" fmla="*/ 998394 w 1167625"/>
                <a:gd name="connsiteY882" fmla="*/ 207446 h 590372"/>
                <a:gd name="connsiteX883" fmla="*/ 997845 w 1167625"/>
                <a:gd name="connsiteY883" fmla="*/ 207997 h 590372"/>
                <a:gd name="connsiteX884" fmla="*/ 997845 w 1167625"/>
                <a:gd name="connsiteY884" fmla="*/ 207997 h 590372"/>
                <a:gd name="connsiteX885" fmla="*/ 997294 w 1167625"/>
                <a:gd name="connsiteY885" fmla="*/ 208547 h 590372"/>
                <a:gd name="connsiteX886" fmla="*/ 997294 w 1167625"/>
                <a:gd name="connsiteY886" fmla="*/ 214052 h 590372"/>
                <a:gd name="connsiteX887" fmla="*/ 997845 w 1167625"/>
                <a:gd name="connsiteY887" fmla="*/ 214602 h 590372"/>
                <a:gd name="connsiteX888" fmla="*/ 997845 w 1167625"/>
                <a:gd name="connsiteY888" fmla="*/ 214602 h 590372"/>
                <a:gd name="connsiteX889" fmla="*/ 998394 w 1167625"/>
                <a:gd name="connsiteY889" fmla="*/ 215153 h 590372"/>
                <a:gd name="connsiteX890" fmla="*/ 998394 w 1167625"/>
                <a:gd name="connsiteY890" fmla="*/ 219006 h 590372"/>
                <a:gd name="connsiteX891" fmla="*/ 998762 w 1167625"/>
                <a:gd name="connsiteY891" fmla="*/ 219373 h 590372"/>
                <a:gd name="connsiteX892" fmla="*/ 998762 w 1167625"/>
                <a:gd name="connsiteY892" fmla="*/ 219373 h 590372"/>
                <a:gd name="connsiteX893" fmla="*/ 999129 w 1167625"/>
                <a:gd name="connsiteY893" fmla="*/ 219739 h 590372"/>
                <a:gd name="connsiteX894" fmla="*/ 999129 w 1167625"/>
                <a:gd name="connsiteY894" fmla="*/ 230136 h 590372"/>
                <a:gd name="connsiteX895" fmla="*/ 998518 w 1167625"/>
                <a:gd name="connsiteY895" fmla="*/ 230748 h 590372"/>
                <a:gd name="connsiteX896" fmla="*/ 998518 w 1167625"/>
                <a:gd name="connsiteY896" fmla="*/ 230748 h 590372"/>
                <a:gd name="connsiteX897" fmla="*/ 997922 w 1167625"/>
                <a:gd name="connsiteY897" fmla="*/ 231227 h 590372"/>
                <a:gd name="connsiteX898" fmla="*/ 996667 w 1167625"/>
                <a:gd name="connsiteY898" fmla="*/ 236874 h 590372"/>
                <a:gd name="connsiteX899" fmla="*/ 996070 w 1167625"/>
                <a:gd name="connsiteY899" fmla="*/ 237353 h 590372"/>
                <a:gd name="connsiteX900" fmla="*/ 996070 w 1167625"/>
                <a:gd name="connsiteY900" fmla="*/ 237353 h 590372"/>
                <a:gd name="connsiteX901" fmla="*/ 995460 w 1167625"/>
                <a:gd name="connsiteY901" fmla="*/ 237963 h 590372"/>
                <a:gd name="connsiteX902" fmla="*/ 995460 w 1167625"/>
                <a:gd name="connsiteY902" fmla="*/ 257535 h 590372"/>
                <a:gd name="connsiteX903" fmla="*/ 994725 w 1167625"/>
                <a:gd name="connsiteY903" fmla="*/ 258268 h 590372"/>
                <a:gd name="connsiteX904" fmla="*/ 994725 w 1167625"/>
                <a:gd name="connsiteY904" fmla="*/ 258268 h 590372"/>
                <a:gd name="connsiteX905" fmla="*/ 993992 w 1167625"/>
                <a:gd name="connsiteY905" fmla="*/ 259003 h 590372"/>
                <a:gd name="connsiteX906" fmla="*/ 993992 w 1167625"/>
                <a:gd name="connsiteY906" fmla="*/ 269295 h 590372"/>
                <a:gd name="connsiteX907" fmla="*/ 992176 w 1167625"/>
                <a:gd name="connsiteY907" fmla="*/ 271112 h 590372"/>
                <a:gd name="connsiteX908" fmla="*/ 992176 w 1167625"/>
                <a:gd name="connsiteY908" fmla="*/ 271112 h 590372"/>
                <a:gd name="connsiteX909" fmla="*/ 991437 w 1167625"/>
                <a:gd name="connsiteY909" fmla="*/ 271268 h 590372"/>
                <a:gd name="connsiteX910" fmla="*/ 989300 w 1167625"/>
                <a:gd name="connsiteY910" fmla="*/ 272218 h 590372"/>
                <a:gd name="connsiteX911" fmla="*/ 988488 w 1167625"/>
                <a:gd name="connsiteY911" fmla="*/ 271689 h 590372"/>
                <a:gd name="connsiteX912" fmla="*/ 988488 w 1167625"/>
                <a:gd name="connsiteY912" fmla="*/ 271689 h 590372"/>
                <a:gd name="connsiteX913" fmla="*/ 987909 w 1167625"/>
                <a:gd name="connsiteY913" fmla="*/ 271112 h 590372"/>
                <a:gd name="connsiteX914" fmla="*/ 987854 w 1167625"/>
                <a:gd name="connsiteY914" fmla="*/ 271112 h 590372"/>
                <a:gd name="connsiteX915" fmla="*/ 987249 w 1167625"/>
                <a:gd name="connsiteY915" fmla="*/ 270665 h 590372"/>
                <a:gd name="connsiteX916" fmla="*/ 985968 w 1167625"/>
                <a:gd name="connsiteY916" fmla="*/ 266502 h 590372"/>
                <a:gd name="connsiteX917" fmla="*/ 985899 w 1167625"/>
                <a:gd name="connsiteY917" fmla="*/ 266175 h 590372"/>
                <a:gd name="connsiteX918" fmla="*/ 985899 w 1167625"/>
                <a:gd name="connsiteY918" fmla="*/ 266175 h 590372"/>
                <a:gd name="connsiteX919" fmla="*/ 982268 w 1167625"/>
                <a:gd name="connsiteY919" fmla="*/ 266175 h 590372"/>
                <a:gd name="connsiteX920" fmla="*/ 982268 w 1167625"/>
                <a:gd name="connsiteY920" fmla="*/ 266175 h 590372"/>
                <a:gd name="connsiteX921" fmla="*/ 982200 w 1167625"/>
                <a:gd name="connsiteY921" fmla="*/ 266502 h 590372"/>
                <a:gd name="connsiteX922" fmla="*/ 980919 w 1167625"/>
                <a:gd name="connsiteY922" fmla="*/ 270665 h 590372"/>
                <a:gd name="connsiteX923" fmla="*/ 980313 w 1167625"/>
                <a:gd name="connsiteY923" fmla="*/ 271112 h 590372"/>
                <a:gd name="connsiteX924" fmla="*/ 980313 w 1167625"/>
                <a:gd name="connsiteY924" fmla="*/ 271112 h 590372"/>
                <a:gd name="connsiteX925" fmla="*/ 979681 w 1167625"/>
                <a:gd name="connsiteY925" fmla="*/ 271745 h 590372"/>
                <a:gd name="connsiteX926" fmla="*/ 979681 w 1167625"/>
                <a:gd name="connsiteY926" fmla="*/ 278267 h 590372"/>
                <a:gd name="connsiteX927" fmla="*/ 980231 w 1167625"/>
                <a:gd name="connsiteY927" fmla="*/ 278817 h 590372"/>
                <a:gd name="connsiteX928" fmla="*/ 980231 w 1167625"/>
                <a:gd name="connsiteY928" fmla="*/ 278817 h 590372"/>
                <a:gd name="connsiteX929" fmla="*/ 980782 w 1167625"/>
                <a:gd name="connsiteY929" fmla="*/ 279368 h 590372"/>
                <a:gd name="connsiteX930" fmla="*/ 980782 w 1167625"/>
                <a:gd name="connsiteY930" fmla="*/ 281019 h 590372"/>
                <a:gd name="connsiteX931" fmla="*/ 981515 w 1167625"/>
                <a:gd name="connsiteY931" fmla="*/ 281753 h 590372"/>
                <a:gd name="connsiteX932" fmla="*/ 981515 w 1167625"/>
                <a:gd name="connsiteY932" fmla="*/ 281753 h 590372"/>
                <a:gd name="connsiteX933" fmla="*/ 982250 w 1167625"/>
                <a:gd name="connsiteY933" fmla="*/ 282487 h 590372"/>
                <a:gd name="connsiteX934" fmla="*/ 982250 w 1167625"/>
                <a:gd name="connsiteY934" fmla="*/ 283221 h 590372"/>
                <a:gd name="connsiteX935" fmla="*/ 981515 w 1167625"/>
                <a:gd name="connsiteY935" fmla="*/ 293495 h 590372"/>
                <a:gd name="connsiteX936" fmla="*/ 981515 w 1167625"/>
                <a:gd name="connsiteY936" fmla="*/ 370229 h 590372"/>
                <a:gd name="connsiteX937" fmla="*/ 980825 w 1167625"/>
                <a:gd name="connsiteY937" fmla="*/ 370921 h 590372"/>
                <a:gd name="connsiteX938" fmla="*/ 980825 w 1167625"/>
                <a:gd name="connsiteY938" fmla="*/ 370921 h 590372"/>
                <a:gd name="connsiteX939" fmla="*/ 980139 w 1167625"/>
                <a:gd name="connsiteY939" fmla="*/ 370149 h 590372"/>
                <a:gd name="connsiteX940" fmla="*/ 980465 w 1167625"/>
                <a:gd name="connsiteY940" fmla="*/ 367369 h 590372"/>
                <a:gd name="connsiteX941" fmla="*/ 978213 w 1167625"/>
                <a:gd name="connsiteY941" fmla="*/ 365413 h 590372"/>
                <a:gd name="connsiteX942" fmla="*/ 978213 w 1167625"/>
                <a:gd name="connsiteY942" fmla="*/ 365413 h 590372"/>
                <a:gd name="connsiteX943" fmla="*/ 978213 w 1167625"/>
                <a:gd name="connsiteY943" fmla="*/ 365413 h 590372"/>
                <a:gd name="connsiteX944" fmla="*/ 975960 w 1167625"/>
                <a:gd name="connsiteY944" fmla="*/ 367369 h 590372"/>
                <a:gd name="connsiteX945" fmla="*/ 976249 w 1167625"/>
                <a:gd name="connsiteY945" fmla="*/ 369828 h 590372"/>
                <a:gd name="connsiteX946" fmla="*/ 975277 w 1167625"/>
                <a:gd name="connsiteY946" fmla="*/ 370921 h 590372"/>
                <a:gd name="connsiteX947" fmla="*/ 975277 w 1167625"/>
                <a:gd name="connsiteY947" fmla="*/ 370921 h 590372"/>
                <a:gd name="connsiteX948" fmla="*/ 974305 w 1167625"/>
                <a:gd name="connsiteY948" fmla="*/ 369828 h 590372"/>
                <a:gd name="connsiteX949" fmla="*/ 974595 w 1167625"/>
                <a:gd name="connsiteY949" fmla="*/ 367369 h 590372"/>
                <a:gd name="connsiteX950" fmla="*/ 972342 w 1167625"/>
                <a:gd name="connsiteY950" fmla="*/ 365413 h 590372"/>
                <a:gd name="connsiteX951" fmla="*/ 972342 w 1167625"/>
                <a:gd name="connsiteY951" fmla="*/ 365413 h 590372"/>
                <a:gd name="connsiteX952" fmla="*/ 972342 w 1167625"/>
                <a:gd name="connsiteY952" fmla="*/ 365413 h 590372"/>
                <a:gd name="connsiteX953" fmla="*/ 970089 w 1167625"/>
                <a:gd name="connsiteY953" fmla="*/ 367369 h 590372"/>
                <a:gd name="connsiteX954" fmla="*/ 970378 w 1167625"/>
                <a:gd name="connsiteY954" fmla="*/ 369828 h 590372"/>
                <a:gd name="connsiteX955" fmla="*/ 969406 w 1167625"/>
                <a:gd name="connsiteY955" fmla="*/ 370921 h 590372"/>
                <a:gd name="connsiteX956" fmla="*/ 969406 w 1167625"/>
                <a:gd name="connsiteY956" fmla="*/ 370921 h 590372"/>
                <a:gd name="connsiteX957" fmla="*/ 968434 w 1167625"/>
                <a:gd name="connsiteY957" fmla="*/ 369828 h 590372"/>
                <a:gd name="connsiteX958" fmla="*/ 968724 w 1167625"/>
                <a:gd name="connsiteY958" fmla="*/ 367369 h 590372"/>
                <a:gd name="connsiteX959" fmla="*/ 966471 w 1167625"/>
                <a:gd name="connsiteY959" fmla="*/ 365413 h 590372"/>
                <a:gd name="connsiteX960" fmla="*/ 966471 w 1167625"/>
                <a:gd name="connsiteY960" fmla="*/ 365413 h 590372"/>
                <a:gd name="connsiteX961" fmla="*/ 966471 w 1167625"/>
                <a:gd name="connsiteY961" fmla="*/ 365413 h 590372"/>
                <a:gd name="connsiteX962" fmla="*/ 964218 w 1167625"/>
                <a:gd name="connsiteY962" fmla="*/ 367369 h 590372"/>
                <a:gd name="connsiteX963" fmla="*/ 964507 w 1167625"/>
                <a:gd name="connsiteY963" fmla="*/ 369828 h 590372"/>
                <a:gd name="connsiteX964" fmla="*/ 963535 w 1167625"/>
                <a:gd name="connsiteY964" fmla="*/ 370921 h 590372"/>
                <a:gd name="connsiteX965" fmla="*/ 963535 w 1167625"/>
                <a:gd name="connsiteY965" fmla="*/ 370921 h 590372"/>
                <a:gd name="connsiteX966" fmla="*/ 962563 w 1167625"/>
                <a:gd name="connsiteY966" fmla="*/ 369828 h 590372"/>
                <a:gd name="connsiteX967" fmla="*/ 962853 w 1167625"/>
                <a:gd name="connsiteY967" fmla="*/ 367369 h 590372"/>
                <a:gd name="connsiteX968" fmla="*/ 960600 w 1167625"/>
                <a:gd name="connsiteY968" fmla="*/ 365413 h 590372"/>
                <a:gd name="connsiteX969" fmla="*/ 960600 w 1167625"/>
                <a:gd name="connsiteY969" fmla="*/ 365413 h 590372"/>
                <a:gd name="connsiteX970" fmla="*/ 960600 w 1167625"/>
                <a:gd name="connsiteY970" fmla="*/ 365413 h 590372"/>
                <a:gd name="connsiteX971" fmla="*/ 958347 w 1167625"/>
                <a:gd name="connsiteY971" fmla="*/ 367369 h 590372"/>
                <a:gd name="connsiteX972" fmla="*/ 958636 w 1167625"/>
                <a:gd name="connsiteY972" fmla="*/ 369828 h 590372"/>
                <a:gd name="connsiteX973" fmla="*/ 957664 w 1167625"/>
                <a:gd name="connsiteY973" fmla="*/ 370921 h 590372"/>
                <a:gd name="connsiteX974" fmla="*/ 957664 w 1167625"/>
                <a:gd name="connsiteY974" fmla="*/ 370921 h 590372"/>
                <a:gd name="connsiteX975" fmla="*/ 956692 w 1167625"/>
                <a:gd name="connsiteY975" fmla="*/ 369828 h 590372"/>
                <a:gd name="connsiteX976" fmla="*/ 956980 w 1167625"/>
                <a:gd name="connsiteY976" fmla="*/ 367369 h 590372"/>
                <a:gd name="connsiteX977" fmla="*/ 954728 w 1167625"/>
                <a:gd name="connsiteY977" fmla="*/ 365413 h 590372"/>
                <a:gd name="connsiteX978" fmla="*/ 954728 w 1167625"/>
                <a:gd name="connsiteY978" fmla="*/ 365413 h 590372"/>
                <a:gd name="connsiteX979" fmla="*/ 954728 w 1167625"/>
                <a:gd name="connsiteY979" fmla="*/ 365413 h 590372"/>
                <a:gd name="connsiteX980" fmla="*/ 952475 w 1167625"/>
                <a:gd name="connsiteY980" fmla="*/ 367369 h 590372"/>
                <a:gd name="connsiteX981" fmla="*/ 952680 w 1167625"/>
                <a:gd name="connsiteY981" fmla="*/ 369098 h 590372"/>
                <a:gd name="connsiteX982" fmla="*/ 951058 w 1167625"/>
                <a:gd name="connsiteY982" fmla="*/ 370921 h 590372"/>
                <a:gd name="connsiteX983" fmla="*/ 951058 w 1167625"/>
                <a:gd name="connsiteY983" fmla="*/ 370921 h 590372"/>
                <a:gd name="connsiteX984" fmla="*/ 949438 w 1167625"/>
                <a:gd name="connsiteY984" fmla="*/ 369098 h 590372"/>
                <a:gd name="connsiteX985" fmla="*/ 949641 w 1167625"/>
                <a:gd name="connsiteY985" fmla="*/ 367369 h 590372"/>
                <a:gd name="connsiteX986" fmla="*/ 947390 w 1167625"/>
                <a:gd name="connsiteY986" fmla="*/ 365413 h 590372"/>
                <a:gd name="connsiteX987" fmla="*/ 947390 w 1167625"/>
                <a:gd name="connsiteY987" fmla="*/ 365413 h 590372"/>
                <a:gd name="connsiteX988" fmla="*/ 947390 w 1167625"/>
                <a:gd name="connsiteY988" fmla="*/ 365413 h 590372"/>
                <a:gd name="connsiteX989" fmla="*/ 945138 w 1167625"/>
                <a:gd name="connsiteY989" fmla="*/ 367369 h 590372"/>
                <a:gd name="connsiteX990" fmla="*/ 945405 w 1167625"/>
                <a:gd name="connsiteY990" fmla="*/ 369645 h 590372"/>
                <a:gd name="connsiteX991" fmla="*/ 944270 w 1167625"/>
                <a:gd name="connsiteY991" fmla="*/ 370921 h 590372"/>
                <a:gd name="connsiteX992" fmla="*/ 944270 w 1167625"/>
                <a:gd name="connsiteY992" fmla="*/ 370921 h 590372"/>
                <a:gd name="connsiteX993" fmla="*/ 943137 w 1167625"/>
                <a:gd name="connsiteY993" fmla="*/ 369645 h 590372"/>
                <a:gd name="connsiteX994" fmla="*/ 943404 w 1167625"/>
                <a:gd name="connsiteY994" fmla="*/ 367369 h 590372"/>
                <a:gd name="connsiteX995" fmla="*/ 941152 w 1167625"/>
                <a:gd name="connsiteY995" fmla="*/ 365413 h 590372"/>
                <a:gd name="connsiteX996" fmla="*/ 941152 w 1167625"/>
                <a:gd name="connsiteY996" fmla="*/ 365413 h 590372"/>
                <a:gd name="connsiteX997" fmla="*/ 941152 w 1167625"/>
                <a:gd name="connsiteY997" fmla="*/ 365413 h 590372"/>
                <a:gd name="connsiteX998" fmla="*/ 938899 w 1167625"/>
                <a:gd name="connsiteY998" fmla="*/ 367369 h 590372"/>
                <a:gd name="connsiteX999" fmla="*/ 939226 w 1167625"/>
                <a:gd name="connsiteY999" fmla="*/ 370149 h 590372"/>
                <a:gd name="connsiteX1000" fmla="*/ 938540 w 1167625"/>
                <a:gd name="connsiteY1000" fmla="*/ 370921 h 590372"/>
                <a:gd name="connsiteX1001" fmla="*/ 938540 w 1167625"/>
                <a:gd name="connsiteY1001" fmla="*/ 370921 h 590372"/>
                <a:gd name="connsiteX1002" fmla="*/ 937848 w 1167625"/>
                <a:gd name="connsiteY1002" fmla="*/ 370229 h 590372"/>
                <a:gd name="connsiteX1003" fmla="*/ 937848 w 1167625"/>
                <a:gd name="connsiteY1003" fmla="*/ 357160 h 590372"/>
                <a:gd name="connsiteX1004" fmla="*/ 938032 w 1167625"/>
                <a:gd name="connsiteY1004" fmla="*/ 356977 h 590372"/>
                <a:gd name="connsiteX1005" fmla="*/ 938032 w 1167625"/>
                <a:gd name="connsiteY1005" fmla="*/ 356977 h 590372"/>
                <a:gd name="connsiteX1006" fmla="*/ 938216 w 1167625"/>
                <a:gd name="connsiteY1006" fmla="*/ 356794 h 590372"/>
                <a:gd name="connsiteX1007" fmla="*/ 938216 w 1167625"/>
                <a:gd name="connsiteY1007" fmla="*/ 354958 h 590372"/>
                <a:gd name="connsiteX1008" fmla="*/ 936198 w 1167625"/>
                <a:gd name="connsiteY1008" fmla="*/ 352940 h 590372"/>
                <a:gd name="connsiteX1009" fmla="*/ 935362 w 1167625"/>
                <a:gd name="connsiteY1009" fmla="*/ 352940 h 590372"/>
                <a:gd name="connsiteX1010" fmla="*/ 932577 w 1167625"/>
                <a:gd name="connsiteY1010" fmla="*/ 350711 h 590372"/>
                <a:gd name="connsiteX1011" fmla="*/ 932577 w 1167625"/>
                <a:gd name="connsiteY1011" fmla="*/ 350711 h 590372"/>
                <a:gd name="connsiteX1012" fmla="*/ 926978 w 1167625"/>
                <a:gd name="connsiteY1012" fmla="*/ 350701 h 590372"/>
                <a:gd name="connsiteX1013" fmla="*/ 926795 w 1167625"/>
                <a:gd name="connsiteY1013" fmla="*/ 351508 h 590372"/>
                <a:gd name="connsiteX1014" fmla="*/ 925006 w 1167625"/>
                <a:gd name="connsiteY1014" fmla="*/ 352940 h 590372"/>
                <a:gd name="connsiteX1015" fmla="*/ 925006 w 1167625"/>
                <a:gd name="connsiteY1015" fmla="*/ 352940 h 590372"/>
                <a:gd name="connsiteX1016" fmla="*/ 923172 w 1167625"/>
                <a:gd name="connsiteY1016" fmla="*/ 354774 h 590372"/>
                <a:gd name="connsiteX1017" fmla="*/ 923172 w 1167625"/>
                <a:gd name="connsiteY1017" fmla="*/ 356610 h 590372"/>
                <a:gd name="connsiteX1018" fmla="*/ 923538 w 1167625"/>
                <a:gd name="connsiteY1018" fmla="*/ 356977 h 590372"/>
                <a:gd name="connsiteX1019" fmla="*/ 923538 w 1167625"/>
                <a:gd name="connsiteY1019" fmla="*/ 356977 h 590372"/>
                <a:gd name="connsiteX1020" fmla="*/ 923905 w 1167625"/>
                <a:gd name="connsiteY1020" fmla="*/ 357343 h 590372"/>
                <a:gd name="connsiteX1021" fmla="*/ 923905 w 1167625"/>
                <a:gd name="connsiteY1021" fmla="*/ 370229 h 590372"/>
                <a:gd name="connsiteX1022" fmla="*/ 923214 w 1167625"/>
                <a:gd name="connsiteY1022" fmla="*/ 370921 h 590372"/>
                <a:gd name="connsiteX1023" fmla="*/ 923214 w 1167625"/>
                <a:gd name="connsiteY1023" fmla="*/ 370921 h 590372"/>
                <a:gd name="connsiteX1024" fmla="*/ 922528 w 1167625"/>
                <a:gd name="connsiteY1024" fmla="*/ 370149 h 590372"/>
                <a:gd name="connsiteX1025" fmla="*/ 922856 w 1167625"/>
                <a:gd name="connsiteY1025" fmla="*/ 367369 h 590372"/>
                <a:gd name="connsiteX1026" fmla="*/ 920603 w 1167625"/>
                <a:gd name="connsiteY1026" fmla="*/ 365413 h 590372"/>
                <a:gd name="connsiteX1027" fmla="*/ 920603 w 1167625"/>
                <a:gd name="connsiteY1027" fmla="*/ 365413 h 590372"/>
                <a:gd name="connsiteX1028" fmla="*/ 920603 w 1167625"/>
                <a:gd name="connsiteY1028" fmla="*/ 365413 h 590372"/>
                <a:gd name="connsiteX1029" fmla="*/ 918350 w 1167625"/>
                <a:gd name="connsiteY1029" fmla="*/ 367369 h 590372"/>
                <a:gd name="connsiteX1030" fmla="*/ 918639 w 1167625"/>
                <a:gd name="connsiteY1030" fmla="*/ 369828 h 590372"/>
                <a:gd name="connsiteX1031" fmla="*/ 917667 w 1167625"/>
                <a:gd name="connsiteY1031" fmla="*/ 370921 h 590372"/>
                <a:gd name="connsiteX1032" fmla="*/ 917667 w 1167625"/>
                <a:gd name="connsiteY1032" fmla="*/ 370921 h 590372"/>
                <a:gd name="connsiteX1033" fmla="*/ 916695 w 1167625"/>
                <a:gd name="connsiteY1033" fmla="*/ 369828 h 590372"/>
                <a:gd name="connsiteX1034" fmla="*/ 916985 w 1167625"/>
                <a:gd name="connsiteY1034" fmla="*/ 367369 h 590372"/>
                <a:gd name="connsiteX1035" fmla="*/ 914732 w 1167625"/>
                <a:gd name="connsiteY1035" fmla="*/ 365413 h 590372"/>
                <a:gd name="connsiteX1036" fmla="*/ 914732 w 1167625"/>
                <a:gd name="connsiteY1036" fmla="*/ 365413 h 590372"/>
                <a:gd name="connsiteX1037" fmla="*/ 914732 w 1167625"/>
                <a:gd name="connsiteY1037" fmla="*/ 365413 h 590372"/>
                <a:gd name="connsiteX1038" fmla="*/ 912479 w 1167625"/>
                <a:gd name="connsiteY1038" fmla="*/ 367369 h 590372"/>
                <a:gd name="connsiteX1039" fmla="*/ 912768 w 1167625"/>
                <a:gd name="connsiteY1039" fmla="*/ 369828 h 590372"/>
                <a:gd name="connsiteX1040" fmla="*/ 911796 w 1167625"/>
                <a:gd name="connsiteY1040" fmla="*/ 370921 h 590372"/>
                <a:gd name="connsiteX1041" fmla="*/ 911796 w 1167625"/>
                <a:gd name="connsiteY1041" fmla="*/ 370921 h 590372"/>
                <a:gd name="connsiteX1042" fmla="*/ 910824 w 1167625"/>
                <a:gd name="connsiteY1042" fmla="*/ 369828 h 590372"/>
                <a:gd name="connsiteX1043" fmla="*/ 911112 w 1167625"/>
                <a:gd name="connsiteY1043" fmla="*/ 367369 h 590372"/>
                <a:gd name="connsiteX1044" fmla="*/ 908860 w 1167625"/>
                <a:gd name="connsiteY1044" fmla="*/ 365413 h 590372"/>
                <a:gd name="connsiteX1045" fmla="*/ 908860 w 1167625"/>
                <a:gd name="connsiteY1045" fmla="*/ 365413 h 590372"/>
                <a:gd name="connsiteX1046" fmla="*/ 908860 w 1167625"/>
                <a:gd name="connsiteY1046" fmla="*/ 365413 h 590372"/>
                <a:gd name="connsiteX1047" fmla="*/ 906607 w 1167625"/>
                <a:gd name="connsiteY1047" fmla="*/ 367369 h 590372"/>
                <a:gd name="connsiteX1048" fmla="*/ 906833 w 1167625"/>
                <a:gd name="connsiteY1048" fmla="*/ 369281 h 590372"/>
                <a:gd name="connsiteX1049" fmla="*/ 905374 w 1167625"/>
                <a:gd name="connsiteY1049" fmla="*/ 370921 h 590372"/>
                <a:gd name="connsiteX1050" fmla="*/ 905374 w 1167625"/>
                <a:gd name="connsiteY1050" fmla="*/ 370921 h 590372"/>
                <a:gd name="connsiteX1051" fmla="*/ 903916 w 1167625"/>
                <a:gd name="connsiteY1051" fmla="*/ 369281 h 590372"/>
                <a:gd name="connsiteX1052" fmla="*/ 904141 w 1167625"/>
                <a:gd name="connsiteY1052" fmla="*/ 367369 h 590372"/>
                <a:gd name="connsiteX1053" fmla="*/ 901888 w 1167625"/>
                <a:gd name="connsiteY1053" fmla="*/ 365413 h 590372"/>
                <a:gd name="connsiteX1054" fmla="*/ 901888 w 1167625"/>
                <a:gd name="connsiteY1054" fmla="*/ 365413 h 590372"/>
                <a:gd name="connsiteX1055" fmla="*/ 901888 w 1167625"/>
                <a:gd name="connsiteY1055" fmla="*/ 365413 h 590372"/>
                <a:gd name="connsiteX1056" fmla="*/ 899636 w 1167625"/>
                <a:gd name="connsiteY1056" fmla="*/ 367369 h 590372"/>
                <a:gd name="connsiteX1057" fmla="*/ 899925 w 1167625"/>
                <a:gd name="connsiteY1057" fmla="*/ 369828 h 590372"/>
                <a:gd name="connsiteX1058" fmla="*/ 898953 w 1167625"/>
                <a:gd name="connsiteY1058" fmla="*/ 370921 h 590372"/>
                <a:gd name="connsiteX1059" fmla="*/ 898953 w 1167625"/>
                <a:gd name="connsiteY1059" fmla="*/ 370921 h 590372"/>
                <a:gd name="connsiteX1060" fmla="*/ 897981 w 1167625"/>
                <a:gd name="connsiteY1060" fmla="*/ 369828 h 590372"/>
                <a:gd name="connsiteX1061" fmla="*/ 898270 w 1167625"/>
                <a:gd name="connsiteY1061" fmla="*/ 367369 h 590372"/>
                <a:gd name="connsiteX1062" fmla="*/ 896017 w 1167625"/>
                <a:gd name="connsiteY1062" fmla="*/ 365413 h 590372"/>
                <a:gd name="connsiteX1063" fmla="*/ 896017 w 1167625"/>
                <a:gd name="connsiteY1063" fmla="*/ 365413 h 590372"/>
                <a:gd name="connsiteX1064" fmla="*/ 896017 w 1167625"/>
                <a:gd name="connsiteY1064" fmla="*/ 365413 h 590372"/>
                <a:gd name="connsiteX1065" fmla="*/ 893765 w 1167625"/>
                <a:gd name="connsiteY1065" fmla="*/ 367369 h 590372"/>
                <a:gd name="connsiteX1066" fmla="*/ 894055 w 1167625"/>
                <a:gd name="connsiteY1066" fmla="*/ 369828 h 590372"/>
                <a:gd name="connsiteX1067" fmla="*/ 893082 w 1167625"/>
                <a:gd name="connsiteY1067" fmla="*/ 370921 h 590372"/>
                <a:gd name="connsiteX1068" fmla="*/ 893082 w 1167625"/>
                <a:gd name="connsiteY1068" fmla="*/ 370921 h 590372"/>
                <a:gd name="connsiteX1069" fmla="*/ 892109 w 1167625"/>
                <a:gd name="connsiteY1069" fmla="*/ 369828 h 590372"/>
                <a:gd name="connsiteX1070" fmla="*/ 892399 w 1167625"/>
                <a:gd name="connsiteY1070" fmla="*/ 367369 h 590372"/>
                <a:gd name="connsiteX1071" fmla="*/ 890146 w 1167625"/>
                <a:gd name="connsiteY1071" fmla="*/ 365413 h 590372"/>
                <a:gd name="connsiteX1072" fmla="*/ 890146 w 1167625"/>
                <a:gd name="connsiteY1072" fmla="*/ 365413 h 590372"/>
                <a:gd name="connsiteX1073" fmla="*/ 890146 w 1167625"/>
                <a:gd name="connsiteY1073" fmla="*/ 365413 h 590372"/>
                <a:gd name="connsiteX1074" fmla="*/ 887894 w 1167625"/>
                <a:gd name="connsiteY1074" fmla="*/ 367369 h 590372"/>
                <a:gd name="connsiteX1075" fmla="*/ 888182 w 1167625"/>
                <a:gd name="connsiteY1075" fmla="*/ 369828 h 590372"/>
                <a:gd name="connsiteX1076" fmla="*/ 887210 w 1167625"/>
                <a:gd name="connsiteY1076" fmla="*/ 370921 h 590372"/>
                <a:gd name="connsiteX1077" fmla="*/ 887210 w 1167625"/>
                <a:gd name="connsiteY1077" fmla="*/ 370921 h 590372"/>
                <a:gd name="connsiteX1078" fmla="*/ 886238 w 1167625"/>
                <a:gd name="connsiteY1078" fmla="*/ 369828 h 590372"/>
                <a:gd name="connsiteX1079" fmla="*/ 886528 w 1167625"/>
                <a:gd name="connsiteY1079" fmla="*/ 367369 h 590372"/>
                <a:gd name="connsiteX1080" fmla="*/ 884275 w 1167625"/>
                <a:gd name="connsiteY1080" fmla="*/ 365413 h 590372"/>
                <a:gd name="connsiteX1081" fmla="*/ 884275 w 1167625"/>
                <a:gd name="connsiteY1081" fmla="*/ 365413 h 590372"/>
                <a:gd name="connsiteX1082" fmla="*/ 884275 w 1167625"/>
                <a:gd name="connsiteY1082" fmla="*/ 365413 h 590372"/>
                <a:gd name="connsiteX1083" fmla="*/ 882023 w 1167625"/>
                <a:gd name="connsiteY1083" fmla="*/ 367369 h 590372"/>
                <a:gd name="connsiteX1084" fmla="*/ 882311 w 1167625"/>
                <a:gd name="connsiteY1084" fmla="*/ 369828 h 590372"/>
                <a:gd name="connsiteX1085" fmla="*/ 881339 w 1167625"/>
                <a:gd name="connsiteY1085" fmla="*/ 370921 h 590372"/>
                <a:gd name="connsiteX1086" fmla="*/ 881339 w 1167625"/>
                <a:gd name="connsiteY1086" fmla="*/ 370921 h 590372"/>
                <a:gd name="connsiteX1087" fmla="*/ 880367 w 1167625"/>
                <a:gd name="connsiteY1087" fmla="*/ 369828 h 590372"/>
                <a:gd name="connsiteX1088" fmla="*/ 880657 w 1167625"/>
                <a:gd name="connsiteY1088" fmla="*/ 367369 h 590372"/>
                <a:gd name="connsiteX1089" fmla="*/ 878404 w 1167625"/>
                <a:gd name="connsiteY1089" fmla="*/ 365413 h 590372"/>
                <a:gd name="connsiteX1090" fmla="*/ 878404 w 1167625"/>
                <a:gd name="connsiteY1090" fmla="*/ 365413 h 590372"/>
                <a:gd name="connsiteX1091" fmla="*/ 878404 w 1167625"/>
                <a:gd name="connsiteY1091" fmla="*/ 365413 h 590372"/>
                <a:gd name="connsiteX1092" fmla="*/ 876152 w 1167625"/>
                <a:gd name="connsiteY1092" fmla="*/ 367369 h 590372"/>
                <a:gd name="connsiteX1093" fmla="*/ 876440 w 1167625"/>
                <a:gd name="connsiteY1093" fmla="*/ 369828 h 590372"/>
                <a:gd name="connsiteX1094" fmla="*/ 875468 w 1167625"/>
                <a:gd name="connsiteY1094" fmla="*/ 370921 h 590372"/>
                <a:gd name="connsiteX1095" fmla="*/ 875468 w 1167625"/>
                <a:gd name="connsiteY1095" fmla="*/ 370921 h 590372"/>
                <a:gd name="connsiteX1096" fmla="*/ 874496 w 1167625"/>
                <a:gd name="connsiteY1096" fmla="*/ 369828 h 590372"/>
                <a:gd name="connsiteX1097" fmla="*/ 874786 w 1167625"/>
                <a:gd name="connsiteY1097" fmla="*/ 367369 h 590372"/>
                <a:gd name="connsiteX1098" fmla="*/ 872534 w 1167625"/>
                <a:gd name="connsiteY1098" fmla="*/ 365413 h 590372"/>
                <a:gd name="connsiteX1099" fmla="*/ 872534 w 1167625"/>
                <a:gd name="connsiteY1099" fmla="*/ 365413 h 590372"/>
                <a:gd name="connsiteX1100" fmla="*/ 872534 w 1167625"/>
                <a:gd name="connsiteY1100" fmla="*/ 365413 h 590372"/>
                <a:gd name="connsiteX1101" fmla="*/ 870281 w 1167625"/>
                <a:gd name="connsiteY1101" fmla="*/ 367369 h 590372"/>
                <a:gd name="connsiteX1102" fmla="*/ 870570 w 1167625"/>
                <a:gd name="connsiteY1102" fmla="*/ 369828 h 590372"/>
                <a:gd name="connsiteX1103" fmla="*/ 869597 w 1167625"/>
                <a:gd name="connsiteY1103" fmla="*/ 370921 h 590372"/>
                <a:gd name="connsiteX1104" fmla="*/ 869597 w 1167625"/>
                <a:gd name="connsiteY1104" fmla="*/ 370921 h 590372"/>
                <a:gd name="connsiteX1105" fmla="*/ 868625 w 1167625"/>
                <a:gd name="connsiteY1105" fmla="*/ 369828 h 590372"/>
                <a:gd name="connsiteX1106" fmla="*/ 868914 w 1167625"/>
                <a:gd name="connsiteY1106" fmla="*/ 367369 h 590372"/>
                <a:gd name="connsiteX1107" fmla="*/ 866661 w 1167625"/>
                <a:gd name="connsiteY1107" fmla="*/ 365413 h 590372"/>
                <a:gd name="connsiteX1108" fmla="*/ 866661 w 1167625"/>
                <a:gd name="connsiteY1108" fmla="*/ 365413 h 590372"/>
                <a:gd name="connsiteX1109" fmla="*/ 866661 w 1167625"/>
                <a:gd name="connsiteY1109" fmla="*/ 365413 h 590372"/>
                <a:gd name="connsiteX1110" fmla="*/ 864409 w 1167625"/>
                <a:gd name="connsiteY1110" fmla="*/ 367369 h 590372"/>
                <a:gd name="connsiteX1111" fmla="*/ 864623 w 1167625"/>
                <a:gd name="connsiteY1111" fmla="*/ 369185 h 590372"/>
                <a:gd name="connsiteX1112" fmla="*/ 863078 w 1167625"/>
                <a:gd name="connsiteY1112" fmla="*/ 370921 h 590372"/>
                <a:gd name="connsiteX1113" fmla="*/ 863078 w 1167625"/>
                <a:gd name="connsiteY1113" fmla="*/ 370921 h 590372"/>
                <a:gd name="connsiteX1114" fmla="*/ 861525 w 1167625"/>
                <a:gd name="connsiteY1114" fmla="*/ 369366 h 590372"/>
                <a:gd name="connsiteX1115" fmla="*/ 861525 w 1167625"/>
                <a:gd name="connsiteY1115" fmla="*/ 365233 h 590372"/>
                <a:gd name="connsiteX1116" fmla="*/ 860607 w 1167625"/>
                <a:gd name="connsiteY1116" fmla="*/ 364315 h 590372"/>
                <a:gd name="connsiteX1117" fmla="*/ 860607 w 1167625"/>
                <a:gd name="connsiteY1117" fmla="*/ 364315 h 590372"/>
                <a:gd name="connsiteX1118" fmla="*/ 859690 w 1167625"/>
                <a:gd name="connsiteY1118" fmla="*/ 363398 h 590372"/>
                <a:gd name="connsiteX1119" fmla="*/ 859690 w 1167625"/>
                <a:gd name="connsiteY1119" fmla="*/ 359362 h 590372"/>
                <a:gd name="connsiteX1120" fmla="*/ 859873 w 1167625"/>
                <a:gd name="connsiteY1120" fmla="*/ 359179 h 590372"/>
                <a:gd name="connsiteX1121" fmla="*/ 859873 w 1167625"/>
                <a:gd name="connsiteY1121" fmla="*/ 359179 h 590372"/>
                <a:gd name="connsiteX1122" fmla="*/ 860057 w 1167625"/>
                <a:gd name="connsiteY1122" fmla="*/ 358995 h 590372"/>
                <a:gd name="connsiteX1123" fmla="*/ 860057 w 1167625"/>
                <a:gd name="connsiteY1123" fmla="*/ 356059 h 590372"/>
                <a:gd name="connsiteX1124" fmla="*/ 859506 w 1167625"/>
                <a:gd name="connsiteY1124" fmla="*/ 355509 h 590372"/>
                <a:gd name="connsiteX1125" fmla="*/ 859506 w 1167625"/>
                <a:gd name="connsiteY1125" fmla="*/ 355509 h 590372"/>
                <a:gd name="connsiteX1126" fmla="*/ 858956 w 1167625"/>
                <a:gd name="connsiteY1126" fmla="*/ 354958 h 590372"/>
                <a:gd name="connsiteX1127" fmla="*/ 858956 w 1167625"/>
                <a:gd name="connsiteY1127" fmla="*/ 354214 h 590372"/>
                <a:gd name="connsiteX1128" fmla="*/ 858910 w 1167625"/>
                <a:gd name="connsiteY1128" fmla="*/ 353875 h 590372"/>
                <a:gd name="connsiteX1129" fmla="*/ 855763 w 1167625"/>
                <a:gd name="connsiteY1129" fmla="*/ 342333 h 590372"/>
                <a:gd name="connsiteX1130" fmla="*/ 856070 w 1167625"/>
                <a:gd name="connsiteY1130" fmla="*/ 341932 h 590372"/>
                <a:gd name="connsiteX1131" fmla="*/ 856070 w 1167625"/>
                <a:gd name="connsiteY1131" fmla="*/ 341932 h 590372"/>
                <a:gd name="connsiteX1132" fmla="*/ 856388 w 1167625"/>
                <a:gd name="connsiteY1132" fmla="*/ 341614 h 590372"/>
                <a:gd name="connsiteX1133" fmla="*/ 856388 w 1167625"/>
                <a:gd name="connsiteY1133" fmla="*/ 340831 h 590372"/>
                <a:gd name="connsiteX1134" fmla="*/ 856020 w 1167625"/>
                <a:gd name="connsiteY1134" fmla="*/ 340464 h 590372"/>
                <a:gd name="connsiteX1135" fmla="*/ 856020 w 1167625"/>
                <a:gd name="connsiteY1135" fmla="*/ 340464 h 590372"/>
                <a:gd name="connsiteX1136" fmla="*/ 855654 w 1167625"/>
                <a:gd name="connsiteY1136" fmla="*/ 340098 h 590372"/>
                <a:gd name="connsiteX1137" fmla="*/ 855654 w 1167625"/>
                <a:gd name="connsiteY1137" fmla="*/ 331291 h 590372"/>
                <a:gd name="connsiteX1138" fmla="*/ 856020 w 1167625"/>
                <a:gd name="connsiteY1138" fmla="*/ 330923 h 590372"/>
                <a:gd name="connsiteX1139" fmla="*/ 856020 w 1167625"/>
                <a:gd name="connsiteY1139" fmla="*/ 330923 h 590372"/>
                <a:gd name="connsiteX1140" fmla="*/ 856388 w 1167625"/>
                <a:gd name="connsiteY1140" fmla="*/ 330556 h 590372"/>
                <a:gd name="connsiteX1141" fmla="*/ 856388 w 1167625"/>
                <a:gd name="connsiteY1141" fmla="*/ 330190 h 590372"/>
                <a:gd name="connsiteX1142" fmla="*/ 855654 w 1167625"/>
                <a:gd name="connsiteY1142" fmla="*/ 329455 h 590372"/>
                <a:gd name="connsiteX1143" fmla="*/ 854665 w 1167625"/>
                <a:gd name="connsiteY1143" fmla="*/ 329455 h 590372"/>
                <a:gd name="connsiteX1144" fmla="*/ 853043 w 1167625"/>
                <a:gd name="connsiteY1144" fmla="*/ 328313 h 590372"/>
                <a:gd name="connsiteX1145" fmla="*/ 852714 w 1167625"/>
                <a:gd name="connsiteY1145" fmla="*/ 327390 h 590372"/>
                <a:gd name="connsiteX1146" fmla="*/ 846851 w 1167625"/>
                <a:gd name="connsiteY1146" fmla="*/ 327390 h 590372"/>
                <a:gd name="connsiteX1147" fmla="*/ 846522 w 1167625"/>
                <a:gd name="connsiteY1147" fmla="*/ 328313 h 590372"/>
                <a:gd name="connsiteX1148" fmla="*/ 844899 w 1167625"/>
                <a:gd name="connsiteY1148" fmla="*/ 329455 h 590372"/>
                <a:gd name="connsiteX1149" fmla="*/ 843911 w 1167625"/>
                <a:gd name="connsiteY1149" fmla="*/ 329455 h 590372"/>
                <a:gd name="connsiteX1150" fmla="*/ 843178 w 1167625"/>
                <a:gd name="connsiteY1150" fmla="*/ 330190 h 590372"/>
                <a:gd name="connsiteX1151" fmla="*/ 843178 w 1167625"/>
                <a:gd name="connsiteY1151" fmla="*/ 330556 h 590372"/>
                <a:gd name="connsiteX1152" fmla="*/ 843545 w 1167625"/>
                <a:gd name="connsiteY1152" fmla="*/ 330923 h 590372"/>
                <a:gd name="connsiteX1153" fmla="*/ 843545 w 1167625"/>
                <a:gd name="connsiteY1153" fmla="*/ 330923 h 590372"/>
                <a:gd name="connsiteX1154" fmla="*/ 843911 w 1167625"/>
                <a:gd name="connsiteY1154" fmla="*/ 331291 h 590372"/>
                <a:gd name="connsiteX1155" fmla="*/ 843911 w 1167625"/>
                <a:gd name="connsiteY1155" fmla="*/ 340098 h 590372"/>
                <a:gd name="connsiteX1156" fmla="*/ 843545 w 1167625"/>
                <a:gd name="connsiteY1156" fmla="*/ 340464 h 590372"/>
                <a:gd name="connsiteX1157" fmla="*/ 843545 w 1167625"/>
                <a:gd name="connsiteY1157" fmla="*/ 340464 h 590372"/>
                <a:gd name="connsiteX1158" fmla="*/ 843178 w 1167625"/>
                <a:gd name="connsiteY1158" fmla="*/ 340831 h 590372"/>
                <a:gd name="connsiteX1159" fmla="*/ 843178 w 1167625"/>
                <a:gd name="connsiteY1159" fmla="*/ 341614 h 590372"/>
                <a:gd name="connsiteX1160" fmla="*/ 843495 w 1167625"/>
                <a:gd name="connsiteY1160" fmla="*/ 341932 h 590372"/>
                <a:gd name="connsiteX1161" fmla="*/ 843495 w 1167625"/>
                <a:gd name="connsiteY1161" fmla="*/ 341932 h 590372"/>
                <a:gd name="connsiteX1162" fmla="*/ 843802 w 1167625"/>
                <a:gd name="connsiteY1162" fmla="*/ 342333 h 590372"/>
                <a:gd name="connsiteX1163" fmla="*/ 840655 w 1167625"/>
                <a:gd name="connsiteY1163" fmla="*/ 353875 h 590372"/>
                <a:gd name="connsiteX1164" fmla="*/ 840609 w 1167625"/>
                <a:gd name="connsiteY1164" fmla="*/ 354214 h 590372"/>
                <a:gd name="connsiteX1165" fmla="*/ 840609 w 1167625"/>
                <a:gd name="connsiteY1165" fmla="*/ 354958 h 590372"/>
                <a:gd name="connsiteX1166" fmla="*/ 840058 w 1167625"/>
                <a:gd name="connsiteY1166" fmla="*/ 355509 h 590372"/>
                <a:gd name="connsiteX1167" fmla="*/ 840058 w 1167625"/>
                <a:gd name="connsiteY1167" fmla="*/ 355509 h 590372"/>
                <a:gd name="connsiteX1168" fmla="*/ 839508 w 1167625"/>
                <a:gd name="connsiteY1168" fmla="*/ 356059 h 590372"/>
                <a:gd name="connsiteX1169" fmla="*/ 839508 w 1167625"/>
                <a:gd name="connsiteY1169" fmla="*/ 357894 h 590372"/>
                <a:gd name="connsiteX1170" fmla="*/ 839692 w 1167625"/>
                <a:gd name="connsiteY1170" fmla="*/ 358078 h 590372"/>
                <a:gd name="connsiteX1171" fmla="*/ 839692 w 1167625"/>
                <a:gd name="connsiteY1171" fmla="*/ 358078 h 590372"/>
                <a:gd name="connsiteX1172" fmla="*/ 839875 w 1167625"/>
                <a:gd name="connsiteY1172" fmla="*/ 358260 h 590372"/>
                <a:gd name="connsiteX1173" fmla="*/ 839875 w 1167625"/>
                <a:gd name="connsiteY1173" fmla="*/ 362297 h 590372"/>
                <a:gd name="connsiteX1174" fmla="*/ 838957 w 1167625"/>
                <a:gd name="connsiteY1174" fmla="*/ 363214 h 590372"/>
                <a:gd name="connsiteX1175" fmla="*/ 838957 w 1167625"/>
                <a:gd name="connsiteY1175" fmla="*/ 363214 h 590372"/>
                <a:gd name="connsiteX1176" fmla="*/ 838040 w 1167625"/>
                <a:gd name="connsiteY1176" fmla="*/ 364133 h 590372"/>
                <a:gd name="connsiteX1177" fmla="*/ 838040 w 1167625"/>
                <a:gd name="connsiteY1177" fmla="*/ 388533 h 590372"/>
                <a:gd name="connsiteX1178" fmla="*/ 835471 w 1167625"/>
                <a:gd name="connsiteY1178" fmla="*/ 391102 h 590372"/>
                <a:gd name="connsiteX1179" fmla="*/ 833637 w 1167625"/>
                <a:gd name="connsiteY1179" fmla="*/ 391102 h 590372"/>
                <a:gd name="connsiteX1180" fmla="*/ 832903 w 1167625"/>
                <a:gd name="connsiteY1180" fmla="*/ 391837 h 590372"/>
                <a:gd name="connsiteX1181" fmla="*/ 832903 w 1167625"/>
                <a:gd name="connsiteY1181" fmla="*/ 391837 h 590372"/>
                <a:gd name="connsiteX1182" fmla="*/ 832169 w 1167625"/>
                <a:gd name="connsiteY1182" fmla="*/ 392570 h 590372"/>
                <a:gd name="connsiteX1183" fmla="*/ 831618 w 1167625"/>
                <a:gd name="connsiteY1183" fmla="*/ 392570 h 590372"/>
                <a:gd name="connsiteX1184" fmla="*/ 830334 w 1167625"/>
                <a:gd name="connsiteY1184" fmla="*/ 391286 h 590372"/>
                <a:gd name="connsiteX1185" fmla="*/ 830334 w 1167625"/>
                <a:gd name="connsiteY1185" fmla="*/ 389634 h 590372"/>
                <a:gd name="connsiteX1186" fmla="*/ 828500 w 1167625"/>
                <a:gd name="connsiteY1186" fmla="*/ 387800 h 590372"/>
                <a:gd name="connsiteX1187" fmla="*/ 828500 w 1167625"/>
                <a:gd name="connsiteY1187" fmla="*/ 387800 h 590372"/>
                <a:gd name="connsiteX1188" fmla="*/ 826666 w 1167625"/>
                <a:gd name="connsiteY1188" fmla="*/ 389634 h 590372"/>
                <a:gd name="connsiteX1189" fmla="*/ 826666 w 1167625"/>
                <a:gd name="connsiteY1189" fmla="*/ 392754 h 590372"/>
                <a:gd name="connsiteX1190" fmla="*/ 824279 w 1167625"/>
                <a:gd name="connsiteY1190" fmla="*/ 395139 h 590372"/>
                <a:gd name="connsiteX1191" fmla="*/ 824279 w 1167625"/>
                <a:gd name="connsiteY1191" fmla="*/ 395139 h 590372"/>
                <a:gd name="connsiteX1192" fmla="*/ 821894 w 1167625"/>
                <a:gd name="connsiteY1192" fmla="*/ 397524 h 590372"/>
                <a:gd name="connsiteX1193" fmla="*/ 821894 w 1167625"/>
                <a:gd name="connsiteY1193" fmla="*/ 405596 h 590372"/>
                <a:gd name="connsiteX1194" fmla="*/ 818776 w 1167625"/>
                <a:gd name="connsiteY1194" fmla="*/ 408716 h 590372"/>
                <a:gd name="connsiteX1195" fmla="*/ 818776 w 1167625"/>
                <a:gd name="connsiteY1195" fmla="*/ 408716 h 590372"/>
                <a:gd name="connsiteX1196" fmla="*/ 815657 w 1167625"/>
                <a:gd name="connsiteY1196" fmla="*/ 405596 h 590372"/>
                <a:gd name="connsiteX1197" fmla="*/ 815657 w 1167625"/>
                <a:gd name="connsiteY1197" fmla="*/ 392020 h 590372"/>
                <a:gd name="connsiteX1198" fmla="*/ 809602 w 1167625"/>
                <a:gd name="connsiteY1198" fmla="*/ 385966 h 590372"/>
                <a:gd name="connsiteX1199" fmla="*/ 805933 w 1167625"/>
                <a:gd name="connsiteY1199" fmla="*/ 385966 h 590372"/>
                <a:gd name="connsiteX1200" fmla="*/ 803548 w 1167625"/>
                <a:gd name="connsiteY1200" fmla="*/ 388351 h 590372"/>
                <a:gd name="connsiteX1201" fmla="*/ 803548 w 1167625"/>
                <a:gd name="connsiteY1201" fmla="*/ 389084 h 590372"/>
                <a:gd name="connsiteX1202" fmla="*/ 801896 w 1167625"/>
                <a:gd name="connsiteY1202" fmla="*/ 390736 h 590372"/>
                <a:gd name="connsiteX1203" fmla="*/ 801896 w 1167625"/>
                <a:gd name="connsiteY1203" fmla="*/ 390736 h 590372"/>
                <a:gd name="connsiteX1204" fmla="*/ 800244 w 1167625"/>
                <a:gd name="connsiteY1204" fmla="*/ 389084 h 590372"/>
                <a:gd name="connsiteX1205" fmla="*/ 800244 w 1167625"/>
                <a:gd name="connsiteY1205" fmla="*/ 389084 h 590372"/>
                <a:gd name="connsiteX1206" fmla="*/ 798594 w 1167625"/>
                <a:gd name="connsiteY1206" fmla="*/ 387433 h 590372"/>
                <a:gd name="connsiteX1207" fmla="*/ 793273 w 1167625"/>
                <a:gd name="connsiteY1207" fmla="*/ 387433 h 590372"/>
                <a:gd name="connsiteX1208" fmla="*/ 786301 w 1167625"/>
                <a:gd name="connsiteY1208" fmla="*/ 380461 h 590372"/>
                <a:gd name="connsiteX1209" fmla="*/ 786301 w 1167625"/>
                <a:gd name="connsiteY1209" fmla="*/ 368424 h 590372"/>
                <a:gd name="connsiteX1210" fmla="*/ 783294 w 1167625"/>
                <a:gd name="connsiteY1210" fmla="*/ 365417 h 590372"/>
                <a:gd name="connsiteX1211" fmla="*/ 783294 w 1167625"/>
                <a:gd name="connsiteY1211" fmla="*/ 365417 h 590372"/>
                <a:gd name="connsiteX1212" fmla="*/ 780290 w 1167625"/>
                <a:gd name="connsiteY1212" fmla="*/ 362556 h 590372"/>
                <a:gd name="connsiteX1213" fmla="*/ 772776 w 1167625"/>
                <a:gd name="connsiteY1213" fmla="*/ 209071 h 590372"/>
                <a:gd name="connsiteX1214" fmla="*/ 771651 w 1167625"/>
                <a:gd name="connsiteY1214" fmla="*/ 207997 h 590372"/>
                <a:gd name="connsiteX1215" fmla="*/ 770890 w 1167625"/>
                <a:gd name="connsiteY1215" fmla="*/ 207997 h 590372"/>
                <a:gd name="connsiteX1216" fmla="*/ 770522 w 1167625"/>
                <a:gd name="connsiteY1216" fmla="*/ 207630 h 590372"/>
                <a:gd name="connsiteX1217" fmla="*/ 770522 w 1167625"/>
                <a:gd name="connsiteY1217" fmla="*/ 207630 h 590372"/>
                <a:gd name="connsiteX1218" fmla="*/ 770155 w 1167625"/>
                <a:gd name="connsiteY1218" fmla="*/ 207264 h 590372"/>
                <a:gd name="connsiteX1219" fmla="*/ 769238 w 1167625"/>
                <a:gd name="connsiteY1219" fmla="*/ 207264 h 590372"/>
                <a:gd name="connsiteX1220" fmla="*/ 767954 w 1167625"/>
                <a:gd name="connsiteY1220" fmla="*/ 205980 h 590372"/>
                <a:gd name="connsiteX1221" fmla="*/ 767954 w 1167625"/>
                <a:gd name="connsiteY1221" fmla="*/ 205429 h 590372"/>
                <a:gd name="connsiteX1222" fmla="*/ 766120 w 1167625"/>
                <a:gd name="connsiteY1222" fmla="*/ 203595 h 590372"/>
                <a:gd name="connsiteX1223" fmla="*/ 763807 w 1167625"/>
                <a:gd name="connsiteY1223" fmla="*/ 203595 h 590372"/>
                <a:gd name="connsiteX1224" fmla="*/ 759678 w 1167625"/>
                <a:gd name="connsiteY1224" fmla="*/ 200080 h 590372"/>
                <a:gd name="connsiteX1225" fmla="*/ 755478 w 1167625"/>
                <a:gd name="connsiteY1225" fmla="*/ 188182 h 590372"/>
                <a:gd name="connsiteX1226" fmla="*/ 755478 w 1167625"/>
                <a:gd name="connsiteY1226" fmla="*/ 188182 h 590372"/>
                <a:gd name="connsiteX1227" fmla="*/ 751816 w 1167625"/>
                <a:gd name="connsiteY1227" fmla="*/ 189650 h 590372"/>
                <a:gd name="connsiteX1228" fmla="*/ 720611 w 1167625"/>
                <a:gd name="connsiteY1228" fmla="*/ 189650 h 590372"/>
                <a:gd name="connsiteX1229" fmla="*/ 716948 w 1167625"/>
                <a:gd name="connsiteY1229" fmla="*/ 188182 h 590372"/>
                <a:gd name="connsiteX1230" fmla="*/ 716948 w 1167625"/>
                <a:gd name="connsiteY1230" fmla="*/ 188182 h 590372"/>
                <a:gd name="connsiteX1231" fmla="*/ 709243 w 1167625"/>
                <a:gd name="connsiteY1231" fmla="*/ 263406 h 590372"/>
                <a:gd name="connsiteX1232" fmla="*/ 709834 w 1167625"/>
                <a:gd name="connsiteY1232" fmla="*/ 293058 h 590372"/>
                <a:gd name="connsiteX1233" fmla="*/ 705871 w 1167625"/>
                <a:gd name="connsiteY1233" fmla="*/ 296969 h 590372"/>
                <a:gd name="connsiteX1234" fmla="*/ 705871 w 1167625"/>
                <a:gd name="connsiteY1234" fmla="*/ 296969 h 590372"/>
                <a:gd name="connsiteX1235" fmla="*/ 702272 w 1167625"/>
                <a:gd name="connsiteY1235" fmla="*/ 293193 h 590372"/>
                <a:gd name="connsiteX1236" fmla="*/ 702272 w 1167625"/>
                <a:gd name="connsiteY1236" fmla="*/ 270011 h 590372"/>
                <a:gd name="connsiteX1237" fmla="*/ 703005 w 1167625"/>
                <a:gd name="connsiteY1237" fmla="*/ 269277 h 590372"/>
                <a:gd name="connsiteX1238" fmla="*/ 703005 w 1167625"/>
                <a:gd name="connsiteY1238" fmla="*/ 269277 h 590372"/>
                <a:gd name="connsiteX1239" fmla="*/ 703738 w 1167625"/>
                <a:gd name="connsiteY1239" fmla="*/ 268543 h 590372"/>
                <a:gd name="connsiteX1240" fmla="*/ 703738 w 1167625"/>
                <a:gd name="connsiteY1240" fmla="*/ 218639 h 590372"/>
                <a:gd name="connsiteX1241" fmla="*/ 703005 w 1167625"/>
                <a:gd name="connsiteY1241" fmla="*/ 217905 h 590372"/>
                <a:gd name="connsiteX1242" fmla="*/ 703005 w 1167625"/>
                <a:gd name="connsiteY1242" fmla="*/ 217905 h 590372"/>
                <a:gd name="connsiteX1243" fmla="*/ 702272 w 1167625"/>
                <a:gd name="connsiteY1243" fmla="*/ 217170 h 590372"/>
                <a:gd name="connsiteX1244" fmla="*/ 702272 w 1167625"/>
                <a:gd name="connsiteY1244" fmla="*/ 181578 h 590372"/>
                <a:gd name="connsiteX1245" fmla="*/ 703005 w 1167625"/>
                <a:gd name="connsiteY1245" fmla="*/ 180843 h 590372"/>
                <a:gd name="connsiteX1246" fmla="*/ 703005 w 1167625"/>
                <a:gd name="connsiteY1246" fmla="*/ 180843 h 590372"/>
                <a:gd name="connsiteX1247" fmla="*/ 703738 w 1167625"/>
                <a:gd name="connsiteY1247" fmla="*/ 180110 h 590372"/>
                <a:gd name="connsiteX1248" fmla="*/ 703738 w 1167625"/>
                <a:gd name="connsiteY1248" fmla="*/ 138461 h 590372"/>
                <a:gd name="connsiteX1249" fmla="*/ 699152 w 1167625"/>
                <a:gd name="connsiteY1249" fmla="*/ 133875 h 590372"/>
                <a:gd name="connsiteX1250" fmla="*/ 697134 w 1167625"/>
                <a:gd name="connsiteY1250" fmla="*/ 133875 h 590372"/>
                <a:gd name="connsiteX1251" fmla="*/ 694565 w 1167625"/>
                <a:gd name="connsiteY1251" fmla="*/ 131306 h 590372"/>
                <a:gd name="connsiteX1252" fmla="*/ 694565 w 1167625"/>
                <a:gd name="connsiteY1252" fmla="*/ 131306 h 590372"/>
                <a:gd name="connsiteX1253" fmla="*/ 691996 w 1167625"/>
                <a:gd name="connsiteY1253" fmla="*/ 128737 h 590372"/>
                <a:gd name="connsiteX1254" fmla="*/ 680988 w 1167625"/>
                <a:gd name="connsiteY1254" fmla="*/ 128737 h 590372"/>
                <a:gd name="connsiteX1255" fmla="*/ 678419 w 1167625"/>
                <a:gd name="connsiteY1255" fmla="*/ 131306 h 590372"/>
                <a:gd name="connsiteX1256" fmla="*/ 678419 w 1167625"/>
                <a:gd name="connsiteY1256" fmla="*/ 132407 h 590372"/>
                <a:gd name="connsiteX1257" fmla="*/ 676952 w 1167625"/>
                <a:gd name="connsiteY1257" fmla="*/ 133875 h 590372"/>
                <a:gd name="connsiteX1258" fmla="*/ 676952 w 1167625"/>
                <a:gd name="connsiteY1258" fmla="*/ 133875 h 590372"/>
                <a:gd name="connsiteX1259" fmla="*/ 675484 w 1167625"/>
                <a:gd name="connsiteY1259" fmla="*/ 135342 h 590372"/>
                <a:gd name="connsiteX1260" fmla="*/ 675484 w 1167625"/>
                <a:gd name="connsiteY1260" fmla="*/ 292578 h 590372"/>
                <a:gd name="connsiteX1261" fmla="*/ 674027 w 1167625"/>
                <a:gd name="connsiteY1261" fmla="*/ 295007 h 590372"/>
                <a:gd name="connsiteX1262" fmla="*/ 674027 w 1167625"/>
                <a:gd name="connsiteY1262" fmla="*/ 295007 h 590372"/>
                <a:gd name="connsiteX1263" fmla="*/ 669979 w 1167625"/>
                <a:gd name="connsiteY1263" fmla="*/ 292578 h 590372"/>
                <a:gd name="connsiteX1264" fmla="*/ 669979 w 1167625"/>
                <a:gd name="connsiteY1264" fmla="*/ 285423 h 590372"/>
                <a:gd name="connsiteX1265" fmla="*/ 670714 w 1167625"/>
                <a:gd name="connsiteY1265" fmla="*/ 284688 h 590372"/>
                <a:gd name="connsiteX1266" fmla="*/ 670714 w 1167625"/>
                <a:gd name="connsiteY1266" fmla="*/ 284688 h 590372"/>
                <a:gd name="connsiteX1267" fmla="*/ 671448 w 1167625"/>
                <a:gd name="connsiteY1267" fmla="*/ 283955 h 590372"/>
                <a:gd name="connsiteX1268" fmla="*/ 671448 w 1167625"/>
                <a:gd name="connsiteY1268" fmla="*/ 230564 h 590372"/>
                <a:gd name="connsiteX1269" fmla="*/ 669796 w 1167625"/>
                <a:gd name="connsiteY1269" fmla="*/ 228914 h 590372"/>
                <a:gd name="connsiteX1270" fmla="*/ 669796 w 1167625"/>
                <a:gd name="connsiteY1270" fmla="*/ 228914 h 590372"/>
                <a:gd name="connsiteX1271" fmla="*/ 668145 w 1167625"/>
                <a:gd name="connsiteY1271" fmla="*/ 227262 h 590372"/>
                <a:gd name="connsiteX1272" fmla="*/ 668145 w 1167625"/>
                <a:gd name="connsiteY1272" fmla="*/ 182127 h 590372"/>
                <a:gd name="connsiteX1273" fmla="*/ 668695 w 1167625"/>
                <a:gd name="connsiteY1273" fmla="*/ 181578 h 590372"/>
                <a:gd name="connsiteX1274" fmla="*/ 668695 w 1167625"/>
                <a:gd name="connsiteY1274" fmla="*/ 181578 h 590372"/>
                <a:gd name="connsiteX1275" fmla="*/ 669246 w 1167625"/>
                <a:gd name="connsiteY1275" fmla="*/ 181027 h 590372"/>
                <a:gd name="connsiteX1276" fmla="*/ 669246 w 1167625"/>
                <a:gd name="connsiteY1276" fmla="*/ 126536 h 590372"/>
                <a:gd name="connsiteX1277" fmla="*/ 664843 w 1167625"/>
                <a:gd name="connsiteY1277" fmla="*/ 122132 h 590372"/>
                <a:gd name="connsiteX1278" fmla="*/ 663375 w 1167625"/>
                <a:gd name="connsiteY1278" fmla="*/ 122132 h 590372"/>
                <a:gd name="connsiteX1279" fmla="*/ 660439 w 1167625"/>
                <a:gd name="connsiteY1279" fmla="*/ 119197 h 590372"/>
                <a:gd name="connsiteX1280" fmla="*/ 660439 w 1167625"/>
                <a:gd name="connsiteY1280" fmla="*/ 119197 h 590372"/>
                <a:gd name="connsiteX1281" fmla="*/ 657504 w 1167625"/>
                <a:gd name="connsiteY1281" fmla="*/ 116261 h 590372"/>
                <a:gd name="connsiteX1282" fmla="*/ 645028 w 1167625"/>
                <a:gd name="connsiteY1282" fmla="*/ 116261 h 590372"/>
                <a:gd name="connsiteX1283" fmla="*/ 642092 w 1167625"/>
                <a:gd name="connsiteY1283" fmla="*/ 119197 h 590372"/>
                <a:gd name="connsiteX1284" fmla="*/ 642092 w 1167625"/>
                <a:gd name="connsiteY1284" fmla="*/ 120114 h 590372"/>
                <a:gd name="connsiteX1285" fmla="*/ 640074 w 1167625"/>
                <a:gd name="connsiteY1285" fmla="*/ 122132 h 590372"/>
                <a:gd name="connsiteX1286" fmla="*/ 640074 w 1167625"/>
                <a:gd name="connsiteY1286" fmla="*/ 122132 h 590372"/>
                <a:gd name="connsiteX1287" fmla="*/ 638056 w 1167625"/>
                <a:gd name="connsiteY1287" fmla="*/ 124151 h 590372"/>
                <a:gd name="connsiteX1288" fmla="*/ 638056 w 1167625"/>
                <a:gd name="connsiteY1288" fmla="*/ 179926 h 590372"/>
                <a:gd name="connsiteX1289" fmla="*/ 636772 w 1167625"/>
                <a:gd name="connsiteY1289" fmla="*/ 181210 h 590372"/>
                <a:gd name="connsiteX1290" fmla="*/ 636772 w 1167625"/>
                <a:gd name="connsiteY1290" fmla="*/ 181210 h 590372"/>
                <a:gd name="connsiteX1291" fmla="*/ 635487 w 1167625"/>
                <a:gd name="connsiteY1291" fmla="*/ 182495 h 590372"/>
                <a:gd name="connsiteX1292" fmla="*/ 635487 w 1167625"/>
                <a:gd name="connsiteY1292" fmla="*/ 233500 h 590372"/>
                <a:gd name="connsiteX1293" fmla="*/ 636404 w 1167625"/>
                <a:gd name="connsiteY1293" fmla="*/ 234417 h 590372"/>
                <a:gd name="connsiteX1294" fmla="*/ 636404 w 1167625"/>
                <a:gd name="connsiteY1294" fmla="*/ 234417 h 590372"/>
                <a:gd name="connsiteX1295" fmla="*/ 637321 w 1167625"/>
                <a:gd name="connsiteY1295" fmla="*/ 235334 h 590372"/>
                <a:gd name="connsiteX1296" fmla="*/ 637321 w 1167625"/>
                <a:gd name="connsiteY1296" fmla="*/ 281082 h 590372"/>
                <a:gd name="connsiteX1297" fmla="*/ 636431 w 1167625"/>
                <a:gd name="connsiteY1297" fmla="*/ 282655 h 590372"/>
                <a:gd name="connsiteX1298" fmla="*/ 636431 w 1167625"/>
                <a:gd name="connsiteY1298" fmla="*/ 282655 h 590372"/>
                <a:gd name="connsiteX1299" fmla="*/ 633652 w 1167625"/>
                <a:gd name="connsiteY1299" fmla="*/ 281082 h 590372"/>
                <a:gd name="connsiteX1300" fmla="*/ 633652 w 1167625"/>
                <a:gd name="connsiteY1300" fmla="*/ 250739 h 590372"/>
                <a:gd name="connsiteX1301" fmla="*/ 620560 w 1167625"/>
                <a:gd name="connsiteY1301" fmla="*/ 239833 h 590372"/>
                <a:gd name="connsiteX1302" fmla="*/ 610515 w 1167625"/>
                <a:gd name="connsiteY1302" fmla="*/ 245287 h 590372"/>
                <a:gd name="connsiteX1303" fmla="*/ 606371 w 1167625"/>
                <a:gd name="connsiteY1303" fmla="*/ 253085 h 590372"/>
                <a:gd name="connsiteX1304" fmla="*/ 602119 w 1167625"/>
                <a:gd name="connsiteY1304" fmla="*/ 350057 h 590372"/>
                <a:gd name="connsiteX1305" fmla="*/ 600638 w 1167625"/>
                <a:gd name="connsiteY1305" fmla="*/ 351472 h 590372"/>
                <a:gd name="connsiteX1306" fmla="*/ 600638 w 1167625"/>
                <a:gd name="connsiteY1306" fmla="*/ 351472 h 590372"/>
                <a:gd name="connsiteX1307" fmla="*/ 599160 w 1167625"/>
                <a:gd name="connsiteY1307" fmla="*/ 349994 h 590372"/>
                <a:gd name="connsiteX1308" fmla="*/ 599160 w 1167625"/>
                <a:gd name="connsiteY1308" fmla="*/ 297986 h 590372"/>
                <a:gd name="connsiteX1309" fmla="*/ 598523 w 1167625"/>
                <a:gd name="connsiteY1309" fmla="*/ 295366 h 590372"/>
                <a:gd name="connsiteX1310" fmla="*/ 598523 w 1167625"/>
                <a:gd name="connsiteY1310" fmla="*/ 295366 h 590372"/>
                <a:gd name="connsiteX1311" fmla="*/ 595181 w 1167625"/>
                <a:gd name="connsiteY1311" fmla="*/ 290434 h 590372"/>
                <a:gd name="connsiteX1312" fmla="*/ 592935 w 1167625"/>
                <a:gd name="connsiteY1312" fmla="*/ 287692 h 590372"/>
                <a:gd name="connsiteX1313" fmla="*/ 585950 w 1167625"/>
                <a:gd name="connsiteY1313" fmla="*/ 274896 h 590372"/>
                <a:gd name="connsiteX1314" fmla="*/ 585950 w 1167625"/>
                <a:gd name="connsiteY1314" fmla="*/ 150388 h 590372"/>
                <a:gd name="connsiteX1315" fmla="*/ 584482 w 1167625"/>
                <a:gd name="connsiteY1315" fmla="*/ 148920 h 590372"/>
                <a:gd name="connsiteX1316" fmla="*/ 584482 w 1167625"/>
                <a:gd name="connsiteY1316" fmla="*/ 148920 h 590372"/>
                <a:gd name="connsiteX1317" fmla="*/ 583014 w 1167625"/>
                <a:gd name="connsiteY1317" fmla="*/ 147451 h 590372"/>
                <a:gd name="connsiteX1318" fmla="*/ 583014 w 1167625"/>
                <a:gd name="connsiteY1318" fmla="*/ 145250 h 590372"/>
                <a:gd name="connsiteX1319" fmla="*/ 582280 w 1167625"/>
                <a:gd name="connsiteY1319" fmla="*/ 144516 h 590372"/>
                <a:gd name="connsiteX1320" fmla="*/ 582280 w 1167625"/>
                <a:gd name="connsiteY1320" fmla="*/ 144516 h 590372"/>
                <a:gd name="connsiteX1321" fmla="*/ 581547 w 1167625"/>
                <a:gd name="connsiteY1321" fmla="*/ 143782 h 590372"/>
                <a:gd name="connsiteX1322" fmla="*/ 581547 w 1167625"/>
                <a:gd name="connsiteY1322" fmla="*/ 142017 h 590372"/>
                <a:gd name="connsiteX1323" fmla="*/ 580154 w 1167625"/>
                <a:gd name="connsiteY1323" fmla="*/ 139828 h 590372"/>
                <a:gd name="connsiteX1324" fmla="*/ 576775 w 1167625"/>
                <a:gd name="connsiteY1324" fmla="*/ 138645 h 590372"/>
                <a:gd name="connsiteX1325" fmla="*/ 551090 w 1167625"/>
                <a:gd name="connsiteY1325" fmla="*/ 133875 h 5903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</a:cxnLst>
              <a:rect l="l" t="t" r="r" b="b"/>
              <a:pathLst>
                <a:path w="1167625" h="590372">
                  <a:moveTo>
                    <a:pt x="551090" y="133875"/>
                  </a:moveTo>
                  <a:cubicBezTo>
                    <a:pt x="543725" y="133744"/>
                    <a:pt x="536427" y="135017"/>
                    <a:pt x="529578" y="137601"/>
                  </a:cubicBezTo>
                  <a:cubicBezTo>
                    <a:pt x="525069" y="139302"/>
                    <a:pt x="522468" y="143849"/>
                    <a:pt x="522468" y="148668"/>
                  </a:cubicBezTo>
                  <a:lnTo>
                    <a:pt x="522468" y="356426"/>
                  </a:lnTo>
                  <a:cubicBezTo>
                    <a:pt x="522468" y="357338"/>
                    <a:pt x="521729" y="358078"/>
                    <a:pt x="520817" y="358078"/>
                  </a:cubicBezTo>
                  <a:lnTo>
                    <a:pt x="520817" y="358078"/>
                  </a:lnTo>
                  <a:cubicBezTo>
                    <a:pt x="519905" y="358078"/>
                    <a:pt x="519166" y="357338"/>
                    <a:pt x="519166" y="356426"/>
                  </a:cubicBezTo>
                  <a:lnTo>
                    <a:pt x="519166" y="232225"/>
                  </a:lnTo>
                  <a:cubicBezTo>
                    <a:pt x="519166" y="231004"/>
                    <a:pt x="518176" y="230046"/>
                    <a:pt x="516964" y="230198"/>
                  </a:cubicBezTo>
                  <a:cubicBezTo>
                    <a:pt x="516464" y="230260"/>
                    <a:pt x="515964" y="230323"/>
                    <a:pt x="515466" y="230355"/>
                  </a:cubicBezTo>
                  <a:cubicBezTo>
                    <a:pt x="515078" y="230382"/>
                    <a:pt x="514763" y="230066"/>
                    <a:pt x="514763" y="229677"/>
                  </a:cubicBezTo>
                  <a:lnTo>
                    <a:pt x="514763" y="229677"/>
                  </a:lnTo>
                  <a:cubicBezTo>
                    <a:pt x="514763" y="229267"/>
                    <a:pt x="514408" y="228943"/>
                    <a:pt x="513999" y="228979"/>
                  </a:cubicBezTo>
                  <a:cubicBezTo>
                    <a:pt x="502552" y="229992"/>
                    <a:pt x="493420" y="232175"/>
                    <a:pt x="489787" y="237734"/>
                  </a:cubicBezTo>
                  <a:cubicBezTo>
                    <a:pt x="488903" y="239086"/>
                    <a:pt x="488078" y="240509"/>
                    <a:pt x="487388" y="241970"/>
                  </a:cubicBezTo>
                  <a:cubicBezTo>
                    <a:pt x="486775" y="243268"/>
                    <a:pt x="486469" y="244702"/>
                    <a:pt x="486507" y="246159"/>
                  </a:cubicBezTo>
                  <a:lnTo>
                    <a:pt x="486507" y="362113"/>
                  </a:lnTo>
                  <a:cubicBezTo>
                    <a:pt x="486507" y="363938"/>
                    <a:pt x="485029" y="365417"/>
                    <a:pt x="483205" y="365417"/>
                  </a:cubicBezTo>
                  <a:lnTo>
                    <a:pt x="481737" y="365417"/>
                  </a:lnTo>
                  <a:cubicBezTo>
                    <a:pt x="480724" y="365417"/>
                    <a:pt x="479903" y="366238"/>
                    <a:pt x="479903" y="367251"/>
                  </a:cubicBezTo>
                  <a:lnTo>
                    <a:pt x="479903" y="367251"/>
                  </a:lnTo>
                  <a:cubicBezTo>
                    <a:pt x="479903" y="368264"/>
                    <a:pt x="479082" y="369085"/>
                    <a:pt x="478068" y="369085"/>
                  </a:cubicBezTo>
                  <a:lnTo>
                    <a:pt x="476600" y="369085"/>
                  </a:lnTo>
                  <a:cubicBezTo>
                    <a:pt x="474776" y="369085"/>
                    <a:pt x="473298" y="370565"/>
                    <a:pt x="473298" y="372389"/>
                  </a:cubicBezTo>
                  <a:lnTo>
                    <a:pt x="473298" y="388717"/>
                  </a:lnTo>
                  <a:cubicBezTo>
                    <a:pt x="473298" y="389427"/>
                    <a:pt x="472723" y="390001"/>
                    <a:pt x="472013" y="390001"/>
                  </a:cubicBezTo>
                  <a:lnTo>
                    <a:pt x="472013" y="390001"/>
                  </a:lnTo>
                  <a:cubicBezTo>
                    <a:pt x="471305" y="390001"/>
                    <a:pt x="470729" y="390576"/>
                    <a:pt x="470729" y="391286"/>
                  </a:cubicBezTo>
                  <a:lnTo>
                    <a:pt x="470729" y="395689"/>
                  </a:lnTo>
                  <a:cubicBezTo>
                    <a:pt x="470729" y="395993"/>
                    <a:pt x="470482" y="396240"/>
                    <a:pt x="470179" y="396240"/>
                  </a:cubicBezTo>
                  <a:lnTo>
                    <a:pt x="470179" y="396240"/>
                  </a:lnTo>
                  <a:cubicBezTo>
                    <a:pt x="469875" y="396240"/>
                    <a:pt x="469628" y="396486"/>
                    <a:pt x="469628" y="396791"/>
                  </a:cubicBezTo>
                  <a:lnTo>
                    <a:pt x="469628" y="412935"/>
                  </a:lnTo>
                  <a:cubicBezTo>
                    <a:pt x="469628" y="414658"/>
                    <a:pt x="468232" y="416055"/>
                    <a:pt x="466510" y="416055"/>
                  </a:cubicBezTo>
                  <a:lnTo>
                    <a:pt x="466510" y="416055"/>
                  </a:lnTo>
                  <a:cubicBezTo>
                    <a:pt x="464787" y="416055"/>
                    <a:pt x="463390" y="414658"/>
                    <a:pt x="463390" y="412935"/>
                  </a:cubicBezTo>
                  <a:lnTo>
                    <a:pt x="463390" y="370767"/>
                  </a:lnTo>
                  <a:cubicBezTo>
                    <a:pt x="463390" y="370383"/>
                    <a:pt x="463328" y="370001"/>
                    <a:pt x="463207" y="369636"/>
                  </a:cubicBezTo>
                  <a:lnTo>
                    <a:pt x="463185" y="369572"/>
                  </a:lnTo>
                  <a:cubicBezTo>
                    <a:pt x="463078" y="369250"/>
                    <a:pt x="463024" y="368913"/>
                    <a:pt x="463024" y="368573"/>
                  </a:cubicBezTo>
                  <a:lnTo>
                    <a:pt x="463024" y="365984"/>
                  </a:lnTo>
                  <a:cubicBezTo>
                    <a:pt x="463024" y="365670"/>
                    <a:pt x="462769" y="365417"/>
                    <a:pt x="462456" y="365417"/>
                  </a:cubicBezTo>
                  <a:lnTo>
                    <a:pt x="462456" y="365417"/>
                  </a:lnTo>
                  <a:cubicBezTo>
                    <a:pt x="462157" y="365417"/>
                    <a:pt x="461909" y="365183"/>
                    <a:pt x="461889" y="364884"/>
                  </a:cubicBezTo>
                  <a:lnTo>
                    <a:pt x="461556" y="359545"/>
                  </a:lnTo>
                  <a:lnTo>
                    <a:pt x="461305" y="356536"/>
                  </a:lnTo>
                  <a:cubicBezTo>
                    <a:pt x="461232" y="355652"/>
                    <a:pt x="461923" y="354928"/>
                    <a:pt x="461923" y="354041"/>
                  </a:cubicBezTo>
                  <a:lnTo>
                    <a:pt x="461923" y="354041"/>
                  </a:lnTo>
                  <a:cubicBezTo>
                    <a:pt x="461923" y="353749"/>
                    <a:pt x="461806" y="353469"/>
                    <a:pt x="461600" y="353263"/>
                  </a:cubicBezTo>
                  <a:cubicBezTo>
                    <a:pt x="461393" y="353056"/>
                    <a:pt x="461114" y="352940"/>
                    <a:pt x="460822" y="352940"/>
                  </a:cubicBezTo>
                  <a:cubicBezTo>
                    <a:pt x="460530" y="352940"/>
                    <a:pt x="460250" y="353056"/>
                    <a:pt x="460043" y="353263"/>
                  </a:cubicBezTo>
                  <a:cubicBezTo>
                    <a:pt x="459837" y="353469"/>
                    <a:pt x="459720" y="353749"/>
                    <a:pt x="459720" y="354041"/>
                  </a:cubicBezTo>
                  <a:lnTo>
                    <a:pt x="459720" y="354041"/>
                  </a:lnTo>
                  <a:cubicBezTo>
                    <a:pt x="459720" y="354899"/>
                    <a:pt x="460413" y="355635"/>
                    <a:pt x="460342" y="356491"/>
                  </a:cubicBezTo>
                  <a:lnTo>
                    <a:pt x="460088" y="359545"/>
                  </a:lnTo>
                  <a:lnTo>
                    <a:pt x="459754" y="364884"/>
                  </a:lnTo>
                  <a:cubicBezTo>
                    <a:pt x="459736" y="365183"/>
                    <a:pt x="459487" y="365417"/>
                    <a:pt x="459188" y="365417"/>
                  </a:cubicBezTo>
                  <a:lnTo>
                    <a:pt x="459188" y="365417"/>
                  </a:lnTo>
                  <a:cubicBezTo>
                    <a:pt x="458874" y="365417"/>
                    <a:pt x="458620" y="365670"/>
                    <a:pt x="458620" y="365984"/>
                  </a:cubicBezTo>
                  <a:lnTo>
                    <a:pt x="458620" y="366150"/>
                  </a:lnTo>
                  <a:cubicBezTo>
                    <a:pt x="458620" y="366556"/>
                    <a:pt x="458292" y="366884"/>
                    <a:pt x="457886" y="366884"/>
                  </a:cubicBezTo>
                  <a:lnTo>
                    <a:pt x="455735" y="366884"/>
                  </a:lnTo>
                  <a:cubicBezTo>
                    <a:pt x="455100" y="366884"/>
                    <a:pt x="454584" y="366368"/>
                    <a:pt x="454584" y="365733"/>
                  </a:cubicBezTo>
                  <a:lnTo>
                    <a:pt x="454584" y="365733"/>
                  </a:lnTo>
                  <a:cubicBezTo>
                    <a:pt x="454584" y="365312"/>
                    <a:pt x="454353" y="364924"/>
                    <a:pt x="453983" y="364722"/>
                  </a:cubicBezTo>
                  <a:lnTo>
                    <a:pt x="451216" y="363213"/>
                  </a:lnTo>
                  <a:cubicBezTo>
                    <a:pt x="450777" y="362973"/>
                    <a:pt x="450285" y="362848"/>
                    <a:pt x="449785" y="362848"/>
                  </a:cubicBezTo>
                  <a:lnTo>
                    <a:pt x="449785" y="362848"/>
                  </a:lnTo>
                  <a:cubicBezTo>
                    <a:pt x="449321" y="362848"/>
                    <a:pt x="448864" y="362956"/>
                    <a:pt x="448448" y="363163"/>
                  </a:cubicBezTo>
                  <a:lnTo>
                    <a:pt x="445303" y="364736"/>
                  </a:lnTo>
                  <a:cubicBezTo>
                    <a:pt x="444919" y="364928"/>
                    <a:pt x="444676" y="365321"/>
                    <a:pt x="444676" y="365750"/>
                  </a:cubicBezTo>
                  <a:lnTo>
                    <a:pt x="444676" y="365750"/>
                  </a:lnTo>
                  <a:cubicBezTo>
                    <a:pt x="444676" y="366376"/>
                    <a:pt x="444169" y="366884"/>
                    <a:pt x="443543" y="366884"/>
                  </a:cubicBezTo>
                  <a:lnTo>
                    <a:pt x="441374" y="366884"/>
                  </a:lnTo>
                  <a:cubicBezTo>
                    <a:pt x="440969" y="366884"/>
                    <a:pt x="440639" y="366556"/>
                    <a:pt x="440639" y="366150"/>
                  </a:cubicBezTo>
                  <a:lnTo>
                    <a:pt x="440639" y="365984"/>
                  </a:lnTo>
                  <a:cubicBezTo>
                    <a:pt x="440639" y="365670"/>
                    <a:pt x="440386" y="365417"/>
                    <a:pt x="440073" y="365417"/>
                  </a:cubicBezTo>
                  <a:lnTo>
                    <a:pt x="440073" y="365417"/>
                  </a:lnTo>
                  <a:cubicBezTo>
                    <a:pt x="439772" y="365417"/>
                    <a:pt x="439524" y="365183"/>
                    <a:pt x="439506" y="364884"/>
                  </a:cubicBezTo>
                  <a:lnTo>
                    <a:pt x="439171" y="359545"/>
                  </a:lnTo>
                  <a:lnTo>
                    <a:pt x="438921" y="356536"/>
                  </a:lnTo>
                  <a:cubicBezTo>
                    <a:pt x="438847" y="355652"/>
                    <a:pt x="439539" y="354928"/>
                    <a:pt x="439539" y="354041"/>
                  </a:cubicBezTo>
                  <a:lnTo>
                    <a:pt x="439539" y="354041"/>
                  </a:lnTo>
                  <a:cubicBezTo>
                    <a:pt x="439539" y="353749"/>
                    <a:pt x="439423" y="353469"/>
                    <a:pt x="439216" y="353263"/>
                  </a:cubicBezTo>
                  <a:cubicBezTo>
                    <a:pt x="439010" y="353056"/>
                    <a:pt x="438731" y="352940"/>
                    <a:pt x="438438" y="352940"/>
                  </a:cubicBezTo>
                  <a:cubicBezTo>
                    <a:pt x="438147" y="352940"/>
                    <a:pt x="437866" y="353056"/>
                    <a:pt x="437660" y="353263"/>
                  </a:cubicBezTo>
                  <a:cubicBezTo>
                    <a:pt x="437453" y="353469"/>
                    <a:pt x="437337" y="353749"/>
                    <a:pt x="437337" y="354041"/>
                  </a:cubicBezTo>
                  <a:lnTo>
                    <a:pt x="437337" y="354041"/>
                  </a:lnTo>
                  <a:cubicBezTo>
                    <a:pt x="437337" y="354899"/>
                    <a:pt x="438030" y="355635"/>
                    <a:pt x="437959" y="356491"/>
                  </a:cubicBezTo>
                  <a:lnTo>
                    <a:pt x="437705" y="359545"/>
                  </a:lnTo>
                  <a:lnTo>
                    <a:pt x="437349" y="365228"/>
                  </a:lnTo>
                  <a:cubicBezTo>
                    <a:pt x="437343" y="365330"/>
                    <a:pt x="437424" y="365417"/>
                    <a:pt x="437526" y="365417"/>
                  </a:cubicBezTo>
                  <a:lnTo>
                    <a:pt x="437526" y="365417"/>
                  </a:lnTo>
                  <a:cubicBezTo>
                    <a:pt x="437625" y="365417"/>
                    <a:pt x="437705" y="365496"/>
                    <a:pt x="437705" y="365594"/>
                  </a:cubicBezTo>
                  <a:lnTo>
                    <a:pt x="437705" y="368573"/>
                  </a:lnTo>
                  <a:cubicBezTo>
                    <a:pt x="437705" y="368913"/>
                    <a:pt x="437650" y="369250"/>
                    <a:pt x="437542" y="369572"/>
                  </a:cubicBezTo>
                  <a:lnTo>
                    <a:pt x="437521" y="369636"/>
                  </a:lnTo>
                  <a:cubicBezTo>
                    <a:pt x="437399" y="370001"/>
                    <a:pt x="437337" y="370383"/>
                    <a:pt x="437337" y="370767"/>
                  </a:cubicBezTo>
                  <a:lnTo>
                    <a:pt x="437337" y="385966"/>
                  </a:lnTo>
                  <a:cubicBezTo>
                    <a:pt x="437337" y="387586"/>
                    <a:pt x="436023" y="388901"/>
                    <a:pt x="434401" y="388901"/>
                  </a:cubicBezTo>
                  <a:lnTo>
                    <a:pt x="434401" y="388901"/>
                  </a:lnTo>
                  <a:cubicBezTo>
                    <a:pt x="432781" y="388901"/>
                    <a:pt x="431466" y="387586"/>
                    <a:pt x="431466" y="385966"/>
                  </a:cubicBezTo>
                  <a:lnTo>
                    <a:pt x="431466" y="341381"/>
                  </a:lnTo>
                  <a:cubicBezTo>
                    <a:pt x="431466" y="341280"/>
                    <a:pt x="431548" y="341199"/>
                    <a:pt x="431650" y="341199"/>
                  </a:cubicBezTo>
                  <a:lnTo>
                    <a:pt x="431650" y="341199"/>
                  </a:lnTo>
                  <a:cubicBezTo>
                    <a:pt x="431751" y="341199"/>
                    <a:pt x="431832" y="341116"/>
                    <a:pt x="431832" y="341015"/>
                  </a:cubicBezTo>
                  <a:lnTo>
                    <a:pt x="431832" y="335362"/>
                  </a:lnTo>
                  <a:cubicBezTo>
                    <a:pt x="431832" y="334937"/>
                    <a:pt x="431489" y="334593"/>
                    <a:pt x="431065" y="334593"/>
                  </a:cubicBezTo>
                  <a:lnTo>
                    <a:pt x="431065" y="334593"/>
                  </a:lnTo>
                  <a:cubicBezTo>
                    <a:pt x="430667" y="334593"/>
                    <a:pt x="430337" y="334291"/>
                    <a:pt x="430299" y="333898"/>
                  </a:cubicBezTo>
                  <a:lnTo>
                    <a:pt x="429631" y="326887"/>
                  </a:lnTo>
                  <a:lnTo>
                    <a:pt x="429391" y="323281"/>
                  </a:lnTo>
                  <a:cubicBezTo>
                    <a:pt x="429311" y="322074"/>
                    <a:pt x="430366" y="321125"/>
                    <a:pt x="430366" y="319915"/>
                  </a:cubicBezTo>
                  <a:lnTo>
                    <a:pt x="430366" y="319915"/>
                  </a:lnTo>
                  <a:cubicBezTo>
                    <a:pt x="430366" y="319527"/>
                    <a:pt x="430211" y="319153"/>
                    <a:pt x="429935" y="318877"/>
                  </a:cubicBezTo>
                  <a:cubicBezTo>
                    <a:pt x="429660" y="318602"/>
                    <a:pt x="429287" y="318447"/>
                    <a:pt x="428898" y="318447"/>
                  </a:cubicBezTo>
                  <a:cubicBezTo>
                    <a:pt x="428508" y="318447"/>
                    <a:pt x="428135" y="318602"/>
                    <a:pt x="427860" y="318877"/>
                  </a:cubicBezTo>
                  <a:cubicBezTo>
                    <a:pt x="427584" y="319153"/>
                    <a:pt x="427430" y="319527"/>
                    <a:pt x="427430" y="319915"/>
                  </a:cubicBezTo>
                  <a:lnTo>
                    <a:pt x="427430" y="319915"/>
                  </a:lnTo>
                  <a:cubicBezTo>
                    <a:pt x="427430" y="321102"/>
                    <a:pt x="428479" y="322153"/>
                    <a:pt x="428400" y="323338"/>
                  </a:cubicBezTo>
                  <a:lnTo>
                    <a:pt x="428164" y="326887"/>
                  </a:lnTo>
                  <a:lnTo>
                    <a:pt x="427496" y="333898"/>
                  </a:lnTo>
                  <a:cubicBezTo>
                    <a:pt x="427458" y="334291"/>
                    <a:pt x="427127" y="334593"/>
                    <a:pt x="426730" y="334593"/>
                  </a:cubicBezTo>
                  <a:lnTo>
                    <a:pt x="426730" y="334593"/>
                  </a:lnTo>
                  <a:cubicBezTo>
                    <a:pt x="426307" y="334593"/>
                    <a:pt x="425962" y="334937"/>
                    <a:pt x="425962" y="335362"/>
                  </a:cubicBezTo>
                  <a:lnTo>
                    <a:pt x="425962" y="336978"/>
                  </a:lnTo>
                  <a:cubicBezTo>
                    <a:pt x="425962" y="338295"/>
                    <a:pt x="424894" y="339363"/>
                    <a:pt x="423576" y="339363"/>
                  </a:cubicBezTo>
                  <a:lnTo>
                    <a:pt x="422292" y="339363"/>
                  </a:lnTo>
                  <a:cubicBezTo>
                    <a:pt x="421077" y="339363"/>
                    <a:pt x="420091" y="338378"/>
                    <a:pt x="420091" y="337162"/>
                  </a:cubicBezTo>
                  <a:lnTo>
                    <a:pt x="420091" y="336794"/>
                  </a:lnTo>
                  <a:cubicBezTo>
                    <a:pt x="420091" y="335782"/>
                    <a:pt x="419269" y="334960"/>
                    <a:pt x="418257" y="334960"/>
                  </a:cubicBezTo>
                  <a:lnTo>
                    <a:pt x="418257" y="334960"/>
                  </a:lnTo>
                  <a:cubicBezTo>
                    <a:pt x="417242" y="334960"/>
                    <a:pt x="416421" y="334139"/>
                    <a:pt x="416421" y="333125"/>
                  </a:cubicBezTo>
                  <a:lnTo>
                    <a:pt x="416421" y="298830"/>
                  </a:lnTo>
                  <a:cubicBezTo>
                    <a:pt x="416421" y="298721"/>
                    <a:pt x="416333" y="298633"/>
                    <a:pt x="416224" y="298633"/>
                  </a:cubicBezTo>
                  <a:lnTo>
                    <a:pt x="416224" y="298633"/>
                  </a:lnTo>
                  <a:cubicBezTo>
                    <a:pt x="416127" y="298633"/>
                    <a:pt x="416045" y="298561"/>
                    <a:pt x="416030" y="298463"/>
                  </a:cubicBezTo>
                  <a:lnTo>
                    <a:pt x="415715" y="296258"/>
                  </a:lnTo>
                  <a:cubicBezTo>
                    <a:pt x="415697" y="296130"/>
                    <a:pt x="415688" y="295998"/>
                    <a:pt x="415688" y="295867"/>
                  </a:cubicBezTo>
                  <a:lnTo>
                    <a:pt x="415688" y="294488"/>
                  </a:lnTo>
                  <a:cubicBezTo>
                    <a:pt x="415688" y="294323"/>
                    <a:pt x="415753" y="294163"/>
                    <a:pt x="415871" y="294046"/>
                  </a:cubicBezTo>
                  <a:lnTo>
                    <a:pt x="415871" y="294046"/>
                  </a:lnTo>
                  <a:cubicBezTo>
                    <a:pt x="415988" y="293928"/>
                    <a:pt x="416075" y="293750"/>
                    <a:pt x="415967" y="293624"/>
                  </a:cubicBezTo>
                  <a:cubicBezTo>
                    <a:pt x="415961" y="293617"/>
                    <a:pt x="415954" y="293609"/>
                    <a:pt x="415947" y="293603"/>
                  </a:cubicBezTo>
                  <a:cubicBezTo>
                    <a:pt x="415940" y="293596"/>
                    <a:pt x="415933" y="293590"/>
                    <a:pt x="415926" y="293583"/>
                  </a:cubicBezTo>
                  <a:cubicBezTo>
                    <a:pt x="415799" y="293475"/>
                    <a:pt x="415622" y="293561"/>
                    <a:pt x="415504" y="293679"/>
                  </a:cubicBezTo>
                  <a:lnTo>
                    <a:pt x="415458" y="293725"/>
                  </a:lnTo>
                  <a:cubicBezTo>
                    <a:pt x="415370" y="293813"/>
                    <a:pt x="415309" y="293977"/>
                    <a:pt x="415330" y="294100"/>
                  </a:cubicBezTo>
                  <a:lnTo>
                    <a:pt x="415330" y="294100"/>
                  </a:lnTo>
                  <a:cubicBezTo>
                    <a:pt x="415374" y="294354"/>
                    <a:pt x="415688" y="294438"/>
                    <a:pt x="415688" y="294697"/>
                  </a:cubicBezTo>
                  <a:lnTo>
                    <a:pt x="415688" y="295942"/>
                  </a:lnTo>
                  <a:cubicBezTo>
                    <a:pt x="415688" y="296023"/>
                    <a:pt x="415682" y="296105"/>
                    <a:pt x="415671" y="296185"/>
                  </a:cubicBezTo>
                  <a:lnTo>
                    <a:pt x="415345" y="298463"/>
                  </a:lnTo>
                  <a:cubicBezTo>
                    <a:pt x="415331" y="298561"/>
                    <a:pt x="415248" y="298633"/>
                    <a:pt x="415150" y="298633"/>
                  </a:cubicBezTo>
                  <a:lnTo>
                    <a:pt x="415150" y="298633"/>
                  </a:lnTo>
                  <a:cubicBezTo>
                    <a:pt x="415042" y="298633"/>
                    <a:pt x="414954" y="298721"/>
                    <a:pt x="414954" y="298830"/>
                  </a:cubicBezTo>
                  <a:lnTo>
                    <a:pt x="414954" y="299550"/>
                  </a:lnTo>
                  <a:cubicBezTo>
                    <a:pt x="414954" y="299854"/>
                    <a:pt x="414708" y="300101"/>
                    <a:pt x="414403" y="300101"/>
                  </a:cubicBezTo>
                  <a:lnTo>
                    <a:pt x="414403" y="300101"/>
                  </a:lnTo>
                  <a:cubicBezTo>
                    <a:pt x="414099" y="300101"/>
                    <a:pt x="413852" y="299854"/>
                    <a:pt x="413852" y="299550"/>
                  </a:cubicBezTo>
                  <a:lnTo>
                    <a:pt x="413852" y="299366"/>
                  </a:lnTo>
                  <a:cubicBezTo>
                    <a:pt x="413852" y="298961"/>
                    <a:pt x="413524" y="298633"/>
                    <a:pt x="413119" y="298633"/>
                  </a:cubicBezTo>
                  <a:lnTo>
                    <a:pt x="412568" y="298633"/>
                  </a:lnTo>
                  <a:cubicBezTo>
                    <a:pt x="412265" y="298633"/>
                    <a:pt x="412018" y="298386"/>
                    <a:pt x="412018" y="298082"/>
                  </a:cubicBezTo>
                  <a:lnTo>
                    <a:pt x="412018" y="298082"/>
                  </a:lnTo>
                  <a:cubicBezTo>
                    <a:pt x="412018" y="297779"/>
                    <a:pt x="411772" y="297532"/>
                    <a:pt x="411467" y="297532"/>
                  </a:cubicBezTo>
                  <a:lnTo>
                    <a:pt x="410719" y="297532"/>
                  </a:lnTo>
                  <a:cubicBezTo>
                    <a:pt x="410027" y="297532"/>
                    <a:pt x="409453" y="296939"/>
                    <a:pt x="409713" y="296296"/>
                  </a:cubicBezTo>
                  <a:lnTo>
                    <a:pt x="409713" y="296296"/>
                  </a:lnTo>
                  <a:cubicBezTo>
                    <a:pt x="409776" y="296141"/>
                    <a:pt x="409822" y="295977"/>
                    <a:pt x="409822" y="295811"/>
                  </a:cubicBezTo>
                  <a:cubicBezTo>
                    <a:pt x="409823" y="294892"/>
                    <a:pt x="409610" y="293986"/>
                    <a:pt x="409199" y="293162"/>
                  </a:cubicBezTo>
                  <a:cubicBezTo>
                    <a:pt x="408843" y="292452"/>
                    <a:pt x="408351" y="291824"/>
                    <a:pt x="407751" y="291312"/>
                  </a:cubicBezTo>
                  <a:cubicBezTo>
                    <a:pt x="407449" y="291054"/>
                    <a:pt x="407248" y="290689"/>
                    <a:pt x="407248" y="290293"/>
                  </a:cubicBezTo>
                  <a:lnTo>
                    <a:pt x="407248" y="289655"/>
                  </a:lnTo>
                  <a:cubicBezTo>
                    <a:pt x="407248" y="289344"/>
                    <a:pt x="406996" y="289092"/>
                    <a:pt x="406684" y="289092"/>
                  </a:cubicBezTo>
                  <a:lnTo>
                    <a:pt x="406684" y="289092"/>
                  </a:lnTo>
                  <a:cubicBezTo>
                    <a:pt x="406383" y="289092"/>
                    <a:pt x="406136" y="288856"/>
                    <a:pt x="406121" y="288556"/>
                  </a:cubicBezTo>
                  <a:lnTo>
                    <a:pt x="405047" y="265975"/>
                  </a:lnTo>
                  <a:lnTo>
                    <a:pt x="404334" y="254225"/>
                  </a:lnTo>
                  <a:cubicBezTo>
                    <a:pt x="404325" y="254065"/>
                    <a:pt x="404492" y="253955"/>
                    <a:pt x="404635" y="254027"/>
                  </a:cubicBezTo>
                  <a:lnTo>
                    <a:pt x="404699" y="254058"/>
                  </a:lnTo>
                  <a:cubicBezTo>
                    <a:pt x="404898" y="254158"/>
                    <a:pt x="405083" y="253902"/>
                    <a:pt x="404926" y="253745"/>
                  </a:cubicBezTo>
                  <a:lnTo>
                    <a:pt x="404926" y="253745"/>
                  </a:lnTo>
                  <a:cubicBezTo>
                    <a:pt x="404817" y="253637"/>
                    <a:pt x="404868" y="253450"/>
                    <a:pt x="405011" y="253396"/>
                  </a:cubicBezTo>
                  <a:cubicBezTo>
                    <a:pt x="405586" y="253181"/>
                    <a:pt x="406080" y="252790"/>
                    <a:pt x="406423" y="252275"/>
                  </a:cubicBezTo>
                  <a:cubicBezTo>
                    <a:pt x="406540" y="252101"/>
                    <a:pt x="406637" y="251915"/>
                    <a:pt x="406713" y="251722"/>
                  </a:cubicBezTo>
                  <a:cubicBezTo>
                    <a:pt x="407089" y="250761"/>
                    <a:pt x="407049" y="249615"/>
                    <a:pt x="406596" y="248689"/>
                  </a:cubicBezTo>
                  <a:cubicBezTo>
                    <a:pt x="406553" y="248598"/>
                    <a:pt x="406503" y="248510"/>
                    <a:pt x="406450" y="248425"/>
                  </a:cubicBezTo>
                  <a:cubicBezTo>
                    <a:pt x="406429" y="248391"/>
                    <a:pt x="406408" y="248359"/>
                    <a:pt x="406386" y="248326"/>
                  </a:cubicBezTo>
                  <a:cubicBezTo>
                    <a:pt x="406296" y="248194"/>
                    <a:pt x="406150" y="248363"/>
                    <a:pt x="406222" y="248507"/>
                  </a:cubicBezTo>
                  <a:lnTo>
                    <a:pt x="406222" y="248507"/>
                  </a:lnTo>
                  <a:cubicBezTo>
                    <a:pt x="406483" y="249030"/>
                    <a:pt x="406584" y="249616"/>
                    <a:pt x="406513" y="250196"/>
                  </a:cubicBezTo>
                  <a:cubicBezTo>
                    <a:pt x="406450" y="250991"/>
                    <a:pt x="406129" y="251743"/>
                    <a:pt x="405599" y="252338"/>
                  </a:cubicBezTo>
                  <a:cubicBezTo>
                    <a:pt x="405495" y="252455"/>
                    <a:pt x="405386" y="252564"/>
                    <a:pt x="405270" y="252665"/>
                  </a:cubicBezTo>
                  <a:cubicBezTo>
                    <a:pt x="404317" y="253497"/>
                    <a:pt x="402819" y="253587"/>
                    <a:pt x="401838" y="252791"/>
                  </a:cubicBezTo>
                  <a:cubicBezTo>
                    <a:pt x="401701" y="252681"/>
                    <a:pt x="401575" y="252560"/>
                    <a:pt x="401457" y="252428"/>
                  </a:cubicBezTo>
                  <a:cubicBezTo>
                    <a:pt x="400913" y="251815"/>
                    <a:pt x="400621" y="251016"/>
                    <a:pt x="400642" y="250196"/>
                  </a:cubicBezTo>
                  <a:cubicBezTo>
                    <a:pt x="400642" y="249627"/>
                    <a:pt x="400775" y="249064"/>
                    <a:pt x="401031" y="248555"/>
                  </a:cubicBezTo>
                  <a:lnTo>
                    <a:pt x="401031" y="248555"/>
                  </a:lnTo>
                  <a:cubicBezTo>
                    <a:pt x="401119" y="248379"/>
                    <a:pt x="400949" y="248199"/>
                    <a:pt x="400839" y="248362"/>
                  </a:cubicBezTo>
                  <a:cubicBezTo>
                    <a:pt x="400817" y="248396"/>
                    <a:pt x="400795" y="248430"/>
                    <a:pt x="400772" y="248465"/>
                  </a:cubicBezTo>
                  <a:cubicBezTo>
                    <a:pt x="400448" y="248984"/>
                    <a:pt x="400276" y="249583"/>
                    <a:pt x="400276" y="250196"/>
                  </a:cubicBezTo>
                  <a:cubicBezTo>
                    <a:pt x="400288" y="250899"/>
                    <a:pt x="400501" y="251585"/>
                    <a:pt x="400892" y="252170"/>
                  </a:cubicBezTo>
                  <a:cubicBezTo>
                    <a:pt x="401226" y="252673"/>
                    <a:pt x="401679" y="253084"/>
                    <a:pt x="402209" y="253368"/>
                  </a:cubicBezTo>
                  <a:cubicBezTo>
                    <a:pt x="402335" y="253435"/>
                    <a:pt x="402368" y="253608"/>
                    <a:pt x="402267" y="253711"/>
                  </a:cubicBezTo>
                  <a:lnTo>
                    <a:pt x="402267" y="253711"/>
                  </a:lnTo>
                  <a:cubicBezTo>
                    <a:pt x="402103" y="253873"/>
                    <a:pt x="402294" y="254141"/>
                    <a:pt x="402501" y="254037"/>
                  </a:cubicBezTo>
                  <a:lnTo>
                    <a:pt x="402522" y="254027"/>
                  </a:lnTo>
                  <a:cubicBezTo>
                    <a:pt x="402665" y="253955"/>
                    <a:pt x="402832" y="254065"/>
                    <a:pt x="402823" y="254225"/>
                  </a:cubicBezTo>
                  <a:lnTo>
                    <a:pt x="402110" y="265975"/>
                  </a:lnTo>
                  <a:lnTo>
                    <a:pt x="401036" y="288556"/>
                  </a:lnTo>
                  <a:cubicBezTo>
                    <a:pt x="401022" y="288856"/>
                    <a:pt x="400774" y="289092"/>
                    <a:pt x="400472" y="289092"/>
                  </a:cubicBezTo>
                  <a:lnTo>
                    <a:pt x="400472" y="289092"/>
                  </a:lnTo>
                  <a:cubicBezTo>
                    <a:pt x="400161" y="289092"/>
                    <a:pt x="399909" y="289344"/>
                    <a:pt x="399909" y="289655"/>
                  </a:cubicBezTo>
                  <a:lnTo>
                    <a:pt x="399909" y="290315"/>
                  </a:lnTo>
                  <a:cubicBezTo>
                    <a:pt x="399909" y="290701"/>
                    <a:pt x="399723" y="291058"/>
                    <a:pt x="399438" y="291316"/>
                  </a:cubicBezTo>
                  <a:cubicBezTo>
                    <a:pt x="398854" y="291847"/>
                    <a:pt x="398373" y="292484"/>
                    <a:pt x="398019" y="293192"/>
                  </a:cubicBezTo>
                  <a:cubicBezTo>
                    <a:pt x="397572" y="294084"/>
                    <a:pt x="397340" y="295067"/>
                    <a:pt x="397340" y="296064"/>
                  </a:cubicBezTo>
                  <a:cubicBezTo>
                    <a:pt x="397340" y="296797"/>
                    <a:pt x="397340" y="297532"/>
                    <a:pt x="397708" y="297532"/>
                  </a:cubicBezTo>
                  <a:lnTo>
                    <a:pt x="395689" y="297532"/>
                  </a:lnTo>
                  <a:cubicBezTo>
                    <a:pt x="395385" y="297532"/>
                    <a:pt x="395139" y="297779"/>
                    <a:pt x="395139" y="298082"/>
                  </a:cubicBezTo>
                  <a:lnTo>
                    <a:pt x="395139" y="298082"/>
                  </a:lnTo>
                  <a:cubicBezTo>
                    <a:pt x="395139" y="298386"/>
                    <a:pt x="394892" y="298633"/>
                    <a:pt x="394588" y="298633"/>
                  </a:cubicBezTo>
                  <a:lnTo>
                    <a:pt x="394038" y="298633"/>
                  </a:lnTo>
                  <a:cubicBezTo>
                    <a:pt x="393633" y="298633"/>
                    <a:pt x="393303" y="298961"/>
                    <a:pt x="393303" y="299366"/>
                  </a:cubicBezTo>
                  <a:lnTo>
                    <a:pt x="393303" y="299550"/>
                  </a:lnTo>
                  <a:cubicBezTo>
                    <a:pt x="393303" y="299854"/>
                    <a:pt x="393058" y="300101"/>
                    <a:pt x="392754" y="300101"/>
                  </a:cubicBezTo>
                  <a:lnTo>
                    <a:pt x="392754" y="300101"/>
                  </a:lnTo>
                  <a:cubicBezTo>
                    <a:pt x="392449" y="300101"/>
                    <a:pt x="392203" y="299854"/>
                    <a:pt x="392203" y="299550"/>
                  </a:cubicBezTo>
                  <a:lnTo>
                    <a:pt x="392203" y="298830"/>
                  </a:lnTo>
                  <a:cubicBezTo>
                    <a:pt x="392203" y="298721"/>
                    <a:pt x="392115" y="298633"/>
                    <a:pt x="392007" y="298633"/>
                  </a:cubicBezTo>
                  <a:lnTo>
                    <a:pt x="392007" y="298633"/>
                  </a:lnTo>
                  <a:cubicBezTo>
                    <a:pt x="391909" y="298633"/>
                    <a:pt x="391826" y="298561"/>
                    <a:pt x="391812" y="298463"/>
                  </a:cubicBezTo>
                  <a:lnTo>
                    <a:pt x="391497" y="296258"/>
                  </a:lnTo>
                  <a:cubicBezTo>
                    <a:pt x="391479" y="296130"/>
                    <a:pt x="391469" y="295998"/>
                    <a:pt x="391469" y="295867"/>
                  </a:cubicBezTo>
                  <a:lnTo>
                    <a:pt x="391469" y="294488"/>
                  </a:lnTo>
                  <a:cubicBezTo>
                    <a:pt x="391469" y="294323"/>
                    <a:pt x="391535" y="294163"/>
                    <a:pt x="391653" y="294046"/>
                  </a:cubicBezTo>
                  <a:lnTo>
                    <a:pt x="391653" y="294046"/>
                  </a:lnTo>
                  <a:cubicBezTo>
                    <a:pt x="391770" y="293928"/>
                    <a:pt x="391856" y="293750"/>
                    <a:pt x="391749" y="293624"/>
                  </a:cubicBezTo>
                  <a:cubicBezTo>
                    <a:pt x="391742" y="293617"/>
                    <a:pt x="391736" y="293609"/>
                    <a:pt x="391729" y="293603"/>
                  </a:cubicBezTo>
                  <a:cubicBezTo>
                    <a:pt x="391660" y="293535"/>
                    <a:pt x="391566" y="293495"/>
                    <a:pt x="391469" y="293495"/>
                  </a:cubicBezTo>
                  <a:cubicBezTo>
                    <a:pt x="391256" y="293525"/>
                    <a:pt x="391053" y="293608"/>
                    <a:pt x="390882" y="293737"/>
                  </a:cubicBezTo>
                  <a:cubicBezTo>
                    <a:pt x="390782" y="293810"/>
                    <a:pt x="390724" y="293977"/>
                    <a:pt x="390745" y="294099"/>
                  </a:cubicBezTo>
                  <a:lnTo>
                    <a:pt x="390745" y="294099"/>
                  </a:lnTo>
                  <a:cubicBezTo>
                    <a:pt x="390788" y="294354"/>
                    <a:pt x="391102" y="294438"/>
                    <a:pt x="391102" y="294697"/>
                  </a:cubicBezTo>
                  <a:lnTo>
                    <a:pt x="391102" y="295942"/>
                  </a:lnTo>
                  <a:cubicBezTo>
                    <a:pt x="391102" y="296023"/>
                    <a:pt x="391097" y="296105"/>
                    <a:pt x="391085" y="296185"/>
                  </a:cubicBezTo>
                  <a:lnTo>
                    <a:pt x="390760" y="298463"/>
                  </a:lnTo>
                  <a:cubicBezTo>
                    <a:pt x="390745" y="298561"/>
                    <a:pt x="390663" y="298633"/>
                    <a:pt x="390565" y="298633"/>
                  </a:cubicBezTo>
                  <a:lnTo>
                    <a:pt x="390565" y="298633"/>
                  </a:lnTo>
                  <a:cubicBezTo>
                    <a:pt x="390457" y="298633"/>
                    <a:pt x="390369" y="298721"/>
                    <a:pt x="390369" y="298830"/>
                  </a:cubicBezTo>
                  <a:lnTo>
                    <a:pt x="390369" y="333309"/>
                  </a:lnTo>
                  <a:cubicBezTo>
                    <a:pt x="390369" y="334424"/>
                    <a:pt x="389465" y="335326"/>
                    <a:pt x="388351" y="335326"/>
                  </a:cubicBezTo>
                  <a:lnTo>
                    <a:pt x="388351" y="335326"/>
                  </a:lnTo>
                  <a:cubicBezTo>
                    <a:pt x="387236" y="335326"/>
                    <a:pt x="386332" y="336230"/>
                    <a:pt x="386332" y="337345"/>
                  </a:cubicBezTo>
                  <a:lnTo>
                    <a:pt x="386332" y="337529"/>
                  </a:lnTo>
                  <a:cubicBezTo>
                    <a:pt x="386332" y="338744"/>
                    <a:pt x="385347" y="339730"/>
                    <a:pt x="384130" y="339730"/>
                  </a:cubicBezTo>
                  <a:lnTo>
                    <a:pt x="382846" y="339730"/>
                  </a:lnTo>
                  <a:cubicBezTo>
                    <a:pt x="381529" y="339730"/>
                    <a:pt x="380461" y="338663"/>
                    <a:pt x="380461" y="337345"/>
                  </a:cubicBezTo>
                  <a:lnTo>
                    <a:pt x="380461" y="335729"/>
                  </a:lnTo>
                  <a:cubicBezTo>
                    <a:pt x="380461" y="335304"/>
                    <a:pt x="380117" y="334960"/>
                    <a:pt x="379692" y="334960"/>
                  </a:cubicBezTo>
                  <a:lnTo>
                    <a:pt x="379692" y="334960"/>
                  </a:lnTo>
                  <a:cubicBezTo>
                    <a:pt x="379296" y="334960"/>
                    <a:pt x="378964" y="334659"/>
                    <a:pt x="378927" y="334264"/>
                  </a:cubicBezTo>
                  <a:lnTo>
                    <a:pt x="378259" y="327254"/>
                  </a:lnTo>
                  <a:lnTo>
                    <a:pt x="378019" y="323649"/>
                  </a:lnTo>
                  <a:cubicBezTo>
                    <a:pt x="377938" y="322442"/>
                    <a:pt x="378993" y="321491"/>
                    <a:pt x="378993" y="320282"/>
                  </a:cubicBezTo>
                  <a:lnTo>
                    <a:pt x="378993" y="320282"/>
                  </a:lnTo>
                  <a:cubicBezTo>
                    <a:pt x="378993" y="319893"/>
                    <a:pt x="378838" y="319520"/>
                    <a:pt x="378564" y="319245"/>
                  </a:cubicBezTo>
                  <a:cubicBezTo>
                    <a:pt x="378288" y="318969"/>
                    <a:pt x="377914" y="318814"/>
                    <a:pt x="377526" y="318814"/>
                  </a:cubicBezTo>
                  <a:cubicBezTo>
                    <a:pt x="377136" y="318814"/>
                    <a:pt x="376763" y="318969"/>
                    <a:pt x="376487" y="319245"/>
                  </a:cubicBezTo>
                  <a:cubicBezTo>
                    <a:pt x="376213" y="319520"/>
                    <a:pt x="376058" y="319893"/>
                    <a:pt x="376058" y="320282"/>
                  </a:cubicBezTo>
                  <a:lnTo>
                    <a:pt x="376058" y="320282"/>
                  </a:lnTo>
                  <a:cubicBezTo>
                    <a:pt x="376058" y="321470"/>
                    <a:pt x="377108" y="322520"/>
                    <a:pt x="377028" y="323705"/>
                  </a:cubicBezTo>
                  <a:lnTo>
                    <a:pt x="376791" y="327254"/>
                  </a:lnTo>
                  <a:lnTo>
                    <a:pt x="376091" y="334613"/>
                  </a:lnTo>
                  <a:cubicBezTo>
                    <a:pt x="376072" y="334809"/>
                    <a:pt x="375906" y="334960"/>
                    <a:pt x="375708" y="334960"/>
                  </a:cubicBezTo>
                  <a:lnTo>
                    <a:pt x="375708" y="334960"/>
                  </a:lnTo>
                  <a:cubicBezTo>
                    <a:pt x="375495" y="334960"/>
                    <a:pt x="375323" y="335132"/>
                    <a:pt x="375323" y="335345"/>
                  </a:cubicBezTo>
                  <a:lnTo>
                    <a:pt x="375323" y="341381"/>
                  </a:lnTo>
                  <a:cubicBezTo>
                    <a:pt x="375323" y="341483"/>
                    <a:pt x="375406" y="341565"/>
                    <a:pt x="375507" y="341565"/>
                  </a:cubicBezTo>
                  <a:lnTo>
                    <a:pt x="375507" y="341565"/>
                  </a:lnTo>
                  <a:cubicBezTo>
                    <a:pt x="375608" y="341565"/>
                    <a:pt x="375691" y="341647"/>
                    <a:pt x="375691" y="341748"/>
                  </a:cubicBezTo>
                  <a:lnTo>
                    <a:pt x="375691" y="383030"/>
                  </a:lnTo>
                  <a:cubicBezTo>
                    <a:pt x="375691" y="386475"/>
                    <a:pt x="372898" y="389268"/>
                    <a:pt x="369452" y="389268"/>
                  </a:cubicBezTo>
                  <a:lnTo>
                    <a:pt x="369452" y="389268"/>
                  </a:lnTo>
                  <a:cubicBezTo>
                    <a:pt x="366007" y="389268"/>
                    <a:pt x="363214" y="386475"/>
                    <a:pt x="363214" y="383030"/>
                  </a:cubicBezTo>
                  <a:lnTo>
                    <a:pt x="363214" y="371134"/>
                  </a:lnTo>
                  <a:cubicBezTo>
                    <a:pt x="363214" y="370750"/>
                    <a:pt x="363152" y="370368"/>
                    <a:pt x="363030" y="370003"/>
                  </a:cubicBezTo>
                  <a:lnTo>
                    <a:pt x="363009" y="369939"/>
                  </a:lnTo>
                  <a:cubicBezTo>
                    <a:pt x="362902" y="369616"/>
                    <a:pt x="362848" y="369279"/>
                    <a:pt x="362848" y="368941"/>
                  </a:cubicBezTo>
                  <a:lnTo>
                    <a:pt x="362848" y="366351"/>
                  </a:lnTo>
                  <a:cubicBezTo>
                    <a:pt x="362848" y="366037"/>
                    <a:pt x="362594" y="365783"/>
                    <a:pt x="362280" y="365783"/>
                  </a:cubicBezTo>
                  <a:lnTo>
                    <a:pt x="362280" y="365783"/>
                  </a:lnTo>
                  <a:cubicBezTo>
                    <a:pt x="361981" y="365783"/>
                    <a:pt x="361732" y="365551"/>
                    <a:pt x="361713" y="365252"/>
                  </a:cubicBezTo>
                  <a:lnTo>
                    <a:pt x="361380" y="359912"/>
                  </a:lnTo>
                  <a:lnTo>
                    <a:pt x="361129" y="356902"/>
                  </a:lnTo>
                  <a:cubicBezTo>
                    <a:pt x="361056" y="356018"/>
                    <a:pt x="361747" y="355295"/>
                    <a:pt x="361747" y="354408"/>
                  </a:cubicBezTo>
                  <a:lnTo>
                    <a:pt x="361747" y="354408"/>
                  </a:lnTo>
                  <a:cubicBezTo>
                    <a:pt x="361747" y="354116"/>
                    <a:pt x="361631" y="353836"/>
                    <a:pt x="361425" y="353629"/>
                  </a:cubicBezTo>
                  <a:cubicBezTo>
                    <a:pt x="361217" y="353423"/>
                    <a:pt x="360938" y="353308"/>
                    <a:pt x="360645" y="353308"/>
                  </a:cubicBezTo>
                  <a:cubicBezTo>
                    <a:pt x="360354" y="353308"/>
                    <a:pt x="360075" y="353423"/>
                    <a:pt x="359867" y="353629"/>
                  </a:cubicBezTo>
                  <a:cubicBezTo>
                    <a:pt x="359661" y="353836"/>
                    <a:pt x="359545" y="354116"/>
                    <a:pt x="359545" y="354408"/>
                  </a:cubicBezTo>
                  <a:lnTo>
                    <a:pt x="359545" y="354408"/>
                  </a:lnTo>
                  <a:cubicBezTo>
                    <a:pt x="359545" y="355266"/>
                    <a:pt x="360237" y="356002"/>
                    <a:pt x="360167" y="356858"/>
                  </a:cubicBezTo>
                  <a:lnTo>
                    <a:pt x="359912" y="359912"/>
                  </a:lnTo>
                  <a:lnTo>
                    <a:pt x="359579" y="365252"/>
                  </a:lnTo>
                  <a:cubicBezTo>
                    <a:pt x="359560" y="365551"/>
                    <a:pt x="359311" y="365783"/>
                    <a:pt x="359012" y="365783"/>
                  </a:cubicBezTo>
                  <a:lnTo>
                    <a:pt x="359012" y="365783"/>
                  </a:lnTo>
                  <a:cubicBezTo>
                    <a:pt x="358698" y="365783"/>
                    <a:pt x="358444" y="366037"/>
                    <a:pt x="358444" y="366351"/>
                  </a:cubicBezTo>
                  <a:lnTo>
                    <a:pt x="358444" y="366518"/>
                  </a:lnTo>
                  <a:cubicBezTo>
                    <a:pt x="358444" y="366923"/>
                    <a:pt x="358116" y="367251"/>
                    <a:pt x="357711" y="367251"/>
                  </a:cubicBezTo>
                  <a:lnTo>
                    <a:pt x="355790" y="367251"/>
                  </a:lnTo>
                  <a:cubicBezTo>
                    <a:pt x="355026" y="367251"/>
                    <a:pt x="354408" y="366633"/>
                    <a:pt x="354408" y="365870"/>
                  </a:cubicBezTo>
                  <a:lnTo>
                    <a:pt x="354408" y="365870"/>
                  </a:lnTo>
                  <a:cubicBezTo>
                    <a:pt x="354408" y="365364"/>
                    <a:pt x="354132" y="364899"/>
                    <a:pt x="353688" y="364657"/>
                  </a:cubicBezTo>
                  <a:lnTo>
                    <a:pt x="350694" y="363024"/>
                  </a:lnTo>
                  <a:cubicBezTo>
                    <a:pt x="350482" y="362909"/>
                    <a:pt x="350246" y="362848"/>
                    <a:pt x="350004" y="362848"/>
                  </a:cubicBezTo>
                  <a:lnTo>
                    <a:pt x="350004" y="362848"/>
                  </a:lnTo>
                  <a:cubicBezTo>
                    <a:pt x="349764" y="362848"/>
                    <a:pt x="349527" y="362909"/>
                    <a:pt x="349315" y="363024"/>
                  </a:cubicBezTo>
                  <a:lnTo>
                    <a:pt x="346201" y="364722"/>
                  </a:lnTo>
                  <a:cubicBezTo>
                    <a:pt x="345831" y="364924"/>
                    <a:pt x="345601" y="365312"/>
                    <a:pt x="345601" y="365733"/>
                  </a:cubicBezTo>
                  <a:lnTo>
                    <a:pt x="345601" y="365733"/>
                  </a:lnTo>
                  <a:cubicBezTo>
                    <a:pt x="345601" y="366368"/>
                    <a:pt x="345086" y="366884"/>
                    <a:pt x="344449" y="366884"/>
                  </a:cubicBezTo>
                  <a:lnTo>
                    <a:pt x="342299" y="366884"/>
                  </a:lnTo>
                  <a:cubicBezTo>
                    <a:pt x="341894" y="366884"/>
                    <a:pt x="341565" y="366556"/>
                    <a:pt x="341565" y="366150"/>
                  </a:cubicBezTo>
                  <a:lnTo>
                    <a:pt x="341565" y="365984"/>
                  </a:lnTo>
                  <a:cubicBezTo>
                    <a:pt x="341565" y="365670"/>
                    <a:pt x="341311" y="365417"/>
                    <a:pt x="340998" y="365417"/>
                  </a:cubicBezTo>
                  <a:lnTo>
                    <a:pt x="340998" y="365417"/>
                  </a:lnTo>
                  <a:cubicBezTo>
                    <a:pt x="340697" y="365417"/>
                    <a:pt x="340449" y="365183"/>
                    <a:pt x="340431" y="364884"/>
                  </a:cubicBezTo>
                  <a:lnTo>
                    <a:pt x="340098" y="359545"/>
                  </a:lnTo>
                  <a:lnTo>
                    <a:pt x="339846" y="356536"/>
                  </a:lnTo>
                  <a:cubicBezTo>
                    <a:pt x="339772" y="355652"/>
                    <a:pt x="340464" y="354928"/>
                    <a:pt x="340464" y="354041"/>
                  </a:cubicBezTo>
                  <a:lnTo>
                    <a:pt x="340464" y="354041"/>
                  </a:lnTo>
                  <a:cubicBezTo>
                    <a:pt x="340464" y="353749"/>
                    <a:pt x="340348" y="353469"/>
                    <a:pt x="340141" y="353263"/>
                  </a:cubicBezTo>
                  <a:cubicBezTo>
                    <a:pt x="339935" y="353056"/>
                    <a:pt x="339656" y="352940"/>
                    <a:pt x="339363" y="352940"/>
                  </a:cubicBezTo>
                  <a:cubicBezTo>
                    <a:pt x="339072" y="352940"/>
                    <a:pt x="338791" y="353056"/>
                    <a:pt x="338585" y="353263"/>
                  </a:cubicBezTo>
                  <a:cubicBezTo>
                    <a:pt x="338378" y="353469"/>
                    <a:pt x="338262" y="353749"/>
                    <a:pt x="338262" y="354041"/>
                  </a:cubicBezTo>
                  <a:lnTo>
                    <a:pt x="338262" y="354041"/>
                  </a:lnTo>
                  <a:cubicBezTo>
                    <a:pt x="338262" y="354899"/>
                    <a:pt x="338955" y="355635"/>
                    <a:pt x="338884" y="356491"/>
                  </a:cubicBezTo>
                  <a:lnTo>
                    <a:pt x="338630" y="359545"/>
                  </a:lnTo>
                  <a:lnTo>
                    <a:pt x="338295" y="364884"/>
                  </a:lnTo>
                  <a:cubicBezTo>
                    <a:pt x="338277" y="365183"/>
                    <a:pt x="338029" y="365417"/>
                    <a:pt x="337730" y="365417"/>
                  </a:cubicBezTo>
                  <a:lnTo>
                    <a:pt x="337730" y="365417"/>
                  </a:lnTo>
                  <a:cubicBezTo>
                    <a:pt x="337416" y="365417"/>
                    <a:pt x="337162" y="365670"/>
                    <a:pt x="337162" y="365984"/>
                  </a:cubicBezTo>
                  <a:lnTo>
                    <a:pt x="337162" y="368573"/>
                  </a:lnTo>
                  <a:cubicBezTo>
                    <a:pt x="337162" y="368913"/>
                    <a:pt x="337107" y="369250"/>
                    <a:pt x="336999" y="369572"/>
                  </a:cubicBezTo>
                  <a:lnTo>
                    <a:pt x="336978" y="369636"/>
                  </a:lnTo>
                  <a:cubicBezTo>
                    <a:pt x="336856" y="370001"/>
                    <a:pt x="336794" y="370383"/>
                    <a:pt x="336794" y="370767"/>
                  </a:cubicBezTo>
                  <a:lnTo>
                    <a:pt x="336794" y="432328"/>
                  </a:lnTo>
                  <a:cubicBezTo>
                    <a:pt x="336794" y="433068"/>
                    <a:pt x="336195" y="433668"/>
                    <a:pt x="335455" y="433668"/>
                  </a:cubicBezTo>
                  <a:lnTo>
                    <a:pt x="335455" y="433668"/>
                  </a:lnTo>
                  <a:cubicBezTo>
                    <a:pt x="334930" y="433668"/>
                    <a:pt x="334454" y="433975"/>
                    <a:pt x="334236" y="434452"/>
                  </a:cubicBezTo>
                  <a:lnTo>
                    <a:pt x="332942" y="437298"/>
                  </a:lnTo>
                  <a:cubicBezTo>
                    <a:pt x="332856" y="437488"/>
                    <a:pt x="332996" y="437705"/>
                    <a:pt x="333205" y="437705"/>
                  </a:cubicBezTo>
                  <a:lnTo>
                    <a:pt x="333205" y="437705"/>
                  </a:lnTo>
                  <a:cubicBezTo>
                    <a:pt x="333364" y="437705"/>
                    <a:pt x="333492" y="437833"/>
                    <a:pt x="333492" y="437992"/>
                  </a:cubicBezTo>
                  <a:lnTo>
                    <a:pt x="333492" y="443392"/>
                  </a:lnTo>
                  <a:cubicBezTo>
                    <a:pt x="333492" y="444507"/>
                    <a:pt x="332588" y="445410"/>
                    <a:pt x="331474" y="445410"/>
                  </a:cubicBezTo>
                  <a:lnTo>
                    <a:pt x="330527" y="445410"/>
                  </a:lnTo>
                  <a:cubicBezTo>
                    <a:pt x="329936" y="445410"/>
                    <a:pt x="329455" y="445890"/>
                    <a:pt x="329455" y="446482"/>
                  </a:cubicBezTo>
                  <a:lnTo>
                    <a:pt x="329455" y="446482"/>
                  </a:lnTo>
                  <a:cubicBezTo>
                    <a:pt x="329455" y="446737"/>
                    <a:pt x="329365" y="446984"/>
                    <a:pt x="329198" y="447178"/>
                  </a:cubicBezTo>
                  <a:lnTo>
                    <a:pt x="325579" y="451401"/>
                  </a:lnTo>
                  <a:cubicBezTo>
                    <a:pt x="325245" y="451791"/>
                    <a:pt x="324757" y="452015"/>
                    <a:pt x="324243" y="452015"/>
                  </a:cubicBezTo>
                  <a:lnTo>
                    <a:pt x="324243" y="452015"/>
                  </a:lnTo>
                  <a:cubicBezTo>
                    <a:pt x="323272" y="452015"/>
                    <a:pt x="322484" y="452803"/>
                    <a:pt x="322484" y="453775"/>
                  </a:cubicBezTo>
                  <a:lnTo>
                    <a:pt x="322484" y="460088"/>
                  </a:lnTo>
                  <a:cubicBezTo>
                    <a:pt x="322484" y="460493"/>
                    <a:pt x="322156" y="460822"/>
                    <a:pt x="321750" y="460822"/>
                  </a:cubicBezTo>
                  <a:lnTo>
                    <a:pt x="321750" y="460822"/>
                  </a:lnTo>
                  <a:cubicBezTo>
                    <a:pt x="321345" y="460822"/>
                    <a:pt x="321016" y="461150"/>
                    <a:pt x="321016" y="461556"/>
                  </a:cubicBezTo>
                  <a:lnTo>
                    <a:pt x="321016" y="462840"/>
                  </a:lnTo>
                  <a:cubicBezTo>
                    <a:pt x="321016" y="463347"/>
                    <a:pt x="320605" y="463757"/>
                    <a:pt x="320099" y="463757"/>
                  </a:cubicBezTo>
                  <a:lnTo>
                    <a:pt x="320099" y="463757"/>
                  </a:lnTo>
                  <a:cubicBezTo>
                    <a:pt x="319592" y="463757"/>
                    <a:pt x="319182" y="464168"/>
                    <a:pt x="319182" y="464674"/>
                  </a:cubicBezTo>
                  <a:lnTo>
                    <a:pt x="319182" y="472381"/>
                  </a:lnTo>
                  <a:cubicBezTo>
                    <a:pt x="319182" y="474103"/>
                    <a:pt x="317784" y="475499"/>
                    <a:pt x="316062" y="475499"/>
                  </a:cubicBezTo>
                  <a:lnTo>
                    <a:pt x="314228" y="475499"/>
                  </a:lnTo>
                  <a:cubicBezTo>
                    <a:pt x="313518" y="475499"/>
                    <a:pt x="312943" y="476075"/>
                    <a:pt x="312943" y="476783"/>
                  </a:cubicBezTo>
                  <a:lnTo>
                    <a:pt x="312943" y="477518"/>
                  </a:lnTo>
                  <a:cubicBezTo>
                    <a:pt x="312943" y="477821"/>
                    <a:pt x="313190" y="478068"/>
                    <a:pt x="313494" y="478068"/>
                  </a:cubicBezTo>
                  <a:lnTo>
                    <a:pt x="313494" y="478068"/>
                  </a:lnTo>
                  <a:cubicBezTo>
                    <a:pt x="313797" y="478068"/>
                    <a:pt x="314044" y="478315"/>
                    <a:pt x="314044" y="478619"/>
                  </a:cubicBezTo>
                  <a:lnTo>
                    <a:pt x="314044" y="484810"/>
                  </a:lnTo>
                  <a:cubicBezTo>
                    <a:pt x="314044" y="487951"/>
                    <a:pt x="311866" y="490677"/>
                    <a:pt x="308807" y="491388"/>
                  </a:cubicBezTo>
                  <a:cubicBezTo>
                    <a:pt x="196099" y="517570"/>
                    <a:pt x="96268" y="549080"/>
                    <a:pt x="13517" y="585217"/>
                  </a:cubicBezTo>
                  <a:cubicBezTo>
                    <a:pt x="283221" y="498984"/>
                    <a:pt x="651266" y="445777"/>
                    <a:pt x="1057106" y="445777"/>
                  </a:cubicBezTo>
                  <a:cubicBezTo>
                    <a:pt x="1087390" y="445777"/>
                    <a:pt x="1115181" y="446054"/>
                    <a:pt x="1144569" y="446608"/>
                  </a:cubicBezTo>
                  <a:cubicBezTo>
                    <a:pt x="1151941" y="446747"/>
                    <a:pt x="1157994" y="440804"/>
                    <a:pt x="1157969" y="433430"/>
                  </a:cubicBezTo>
                  <a:lnTo>
                    <a:pt x="1157648" y="339363"/>
                  </a:lnTo>
                  <a:lnTo>
                    <a:pt x="1157648" y="337162"/>
                  </a:lnTo>
                  <a:lnTo>
                    <a:pt x="1154713" y="294963"/>
                  </a:lnTo>
                  <a:lnTo>
                    <a:pt x="1154713" y="287441"/>
                  </a:lnTo>
                  <a:cubicBezTo>
                    <a:pt x="1154713" y="286123"/>
                    <a:pt x="1155781" y="285055"/>
                    <a:pt x="1157098" y="285055"/>
                  </a:cubicBezTo>
                  <a:lnTo>
                    <a:pt x="1157282" y="285055"/>
                  </a:lnTo>
                  <a:cubicBezTo>
                    <a:pt x="1158498" y="285055"/>
                    <a:pt x="1159483" y="284070"/>
                    <a:pt x="1159483" y="282854"/>
                  </a:cubicBezTo>
                  <a:lnTo>
                    <a:pt x="1159483" y="281937"/>
                  </a:lnTo>
                  <a:cubicBezTo>
                    <a:pt x="1159483" y="281227"/>
                    <a:pt x="1158909" y="280653"/>
                    <a:pt x="1158199" y="280653"/>
                  </a:cubicBezTo>
                  <a:lnTo>
                    <a:pt x="1158199" y="280653"/>
                  </a:lnTo>
                  <a:cubicBezTo>
                    <a:pt x="1157489" y="280653"/>
                    <a:pt x="1156915" y="280077"/>
                    <a:pt x="1156915" y="279368"/>
                  </a:cubicBezTo>
                  <a:lnTo>
                    <a:pt x="1156915" y="275515"/>
                  </a:lnTo>
                  <a:cubicBezTo>
                    <a:pt x="1156915" y="275110"/>
                    <a:pt x="1157243" y="274782"/>
                    <a:pt x="1157648" y="274782"/>
                  </a:cubicBezTo>
                  <a:lnTo>
                    <a:pt x="1157648" y="274782"/>
                  </a:lnTo>
                  <a:cubicBezTo>
                    <a:pt x="1158053" y="274782"/>
                    <a:pt x="1158383" y="274452"/>
                    <a:pt x="1158383" y="274047"/>
                  </a:cubicBezTo>
                  <a:lnTo>
                    <a:pt x="1158383" y="272250"/>
                  </a:lnTo>
                  <a:cubicBezTo>
                    <a:pt x="1158383" y="271014"/>
                    <a:pt x="1157380" y="270011"/>
                    <a:pt x="1156143" y="270011"/>
                  </a:cubicBezTo>
                  <a:lnTo>
                    <a:pt x="1156143" y="270011"/>
                  </a:lnTo>
                  <a:cubicBezTo>
                    <a:pt x="1154936" y="270011"/>
                    <a:pt x="1153947" y="269054"/>
                    <a:pt x="1153905" y="267848"/>
                  </a:cubicBezTo>
                  <a:lnTo>
                    <a:pt x="1152878" y="237719"/>
                  </a:lnTo>
                  <a:lnTo>
                    <a:pt x="1152878" y="234234"/>
                  </a:lnTo>
                  <a:cubicBezTo>
                    <a:pt x="1152878" y="234133"/>
                    <a:pt x="1152960" y="234050"/>
                    <a:pt x="1153061" y="234050"/>
                  </a:cubicBezTo>
                  <a:lnTo>
                    <a:pt x="1153061" y="234050"/>
                  </a:lnTo>
                  <a:cubicBezTo>
                    <a:pt x="1153162" y="234050"/>
                    <a:pt x="1153245" y="233969"/>
                    <a:pt x="1153245" y="233866"/>
                  </a:cubicBezTo>
                  <a:lnTo>
                    <a:pt x="1153245" y="230198"/>
                  </a:lnTo>
                  <a:cubicBezTo>
                    <a:pt x="1153245" y="229894"/>
                    <a:pt x="1152998" y="229647"/>
                    <a:pt x="1152695" y="229647"/>
                  </a:cubicBezTo>
                  <a:lnTo>
                    <a:pt x="1152695" y="229647"/>
                  </a:lnTo>
                  <a:cubicBezTo>
                    <a:pt x="1152391" y="229647"/>
                    <a:pt x="1152144" y="229400"/>
                    <a:pt x="1152144" y="229096"/>
                  </a:cubicBezTo>
                  <a:lnTo>
                    <a:pt x="1152144" y="226529"/>
                  </a:lnTo>
                  <a:cubicBezTo>
                    <a:pt x="1152144" y="226224"/>
                    <a:pt x="1152391" y="225978"/>
                    <a:pt x="1152695" y="225978"/>
                  </a:cubicBezTo>
                  <a:lnTo>
                    <a:pt x="1152695" y="225978"/>
                  </a:lnTo>
                  <a:cubicBezTo>
                    <a:pt x="1152998" y="225978"/>
                    <a:pt x="1153245" y="225731"/>
                    <a:pt x="1153245" y="225427"/>
                  </a:cubicBezTo>
                  <a:lnTo>
                    <a:pt x="1153245" y="222135"/>
                  </a:lnTo>
                  <a:cubicBezTo>
                    <a:pt x="1153245" y="221825"/>
                    <a:pt x="1152995" y="221575"/>
                    <a:pt x="1152684" y="221575"/>
                  </a:cubicBezTo>
                  <a:lnTo>
                    <a:pt x="1152684" y="221575"/>
                  </a:lnTo>
                  <a:cubicBezTo>
                    <a:pt x="1152383" y="221575"/>
                    <a:pt x="1152135" y="221336"/>
                    <a:pt x="1152123" y="221035"/>
                  </a:cubicBezTo>
                  <a:lnTo>
                    <a:pt x="1151101" y="194448"/>
                  </a:lnTo>
                  <a:cubicBezTo>
                    <a:pt x="1151070" y="193632"/>
                    <a:pt x="1151723" y="192952"/>
                    <a:pt x="1152539" y="192952"/>
                  </a:cubicBezTo>
                  <a:lnTo>
                    <a:pt x="1152539" y="192952"/>
                  </a:lnTo>
                  <a:cubicBezTo>
                    <a:pt x="1153334" y="192952"/>
                    <a:pt x="1153978" y="192308"/>
                    <a:pt x="1153978" y="191513"/>
                  </a:cubicBezTo>
                  <a:lnTo>
                    <a:pt x="1153978" y="190017"/>
                  </a:lnTo>
                  <a:cubicBezTo>
                    <a:pt x="1153978" y="189612"/>
                    <a:pt x="1154308" y="189283"/>
                    <a:pt x="1154713" y="189283"/>
                  </a:cubicBezTo>
                  <a:lnTo>
                    <a:pt x="1154713" y="189283"/>
                  </a:lnTo>
                  <a:cubicBezTo>
                    <a:pt x="1155119" y="189283"/>
                    <a:pt x="1155447" y="188955"/>
                    <a:pt x="1155447" y="188549"/>
                  </a:cubicBezTo>
                  <a:lnTo>
                    <a:pt x="1155447" y="180661"/>
                  </a:lnTo>
                  <a:cubicBezTo>
                    <a:pt x="1155447" y="180356"/>
                    <a:pt x="1155200" y="180110"/>
                    <a:pt x="1154897" y="180110"/>
                  </a:cubicBezTo>
                  <a:lnTo>
                    <a:pt x="1154897" y="180110"/>
                  </a:lnTo>
                  <a:cubicBezTo>
                    <a:pt x="1154593" y="180110"/>
                    <a:pt x="1154346" y="179863"/>
                    <a:pt x="1154346" y="179559"/>
                  </a:cubicBezTo>
                  <a:lnTo>
                    <a:pt x="1154346" y="178825"/>
                  </a:lnTo>
                  <a:cubicBezTo>
                    <a:pt x="1154346" y="178521"/>
                    <a:pt x="1154099" y="178275"/>
                    <a:pt x="1153796" y="178275"/>
                  </a:cubicBezTo>
                  <a:lnTo>
                    <a:pt x="1153796" y="178275"/>
                  </a:lnTo>
                  <a:cubicBezTo>
                    <a:pt x="1153492" y="178275"/>
                    <a:pt x="1153245" y="178029"/>
                    <a:pt x="1153245" y="177724"/>
                  </a:cubicBezTo>
                  <a:lnTo>
                    <a:pt x="1153245" y="170753"/>
                  </a:lnTo>
                  <a:cubicBezTo>
                    <a:pt x="1153245" y="170448"/>
                    <a:pt x="1153492" y="170202"/>
                    <a:pt x="1153796" y="170202"/>
                  </a:cubicBezTo>
                  <a:lnTo>
                    <a:pt x="1153796" y="170202"/>
                  </a:lnTo>
                  <a:cubicBezTo>
                    <a:pt x="1154099" y="170202"/>
                    <a:pt x="1154346" y="169955"/>
                    <a:pt x="1154346" y="169652"/>
                  </a:cubicBezTo>
                  <a:lnTo>
                    <a:pt x="1154346" y="166532"/>
                  </a:lnTo>
                  <a:cubicBezTo>
                    <a:pt x="1154346" y="165722"/>
                    <a:pt x="1153689" y="165064"/>
                    <a:pt x="1152878" y="165064"/>
                  </a:cubicBezTo>
                  <a:lnTo>
                    <a:pt x="1152878" y="165064"/>
                  </a:lnTo>
                  <a:cubicBezTo>
                    <a:pt x="1152067" y="165064"/>
                    <a:pt x="1151411" y="164408"/>
                    <a:pt x="1151411" y="163597"/>
                  </a:cubicBezTo>
                  <a:lnTo>
                    <a:pt x="1151411" y="157176"/>
                  </a:lnTo>
                  <a:cubicBezTo>
                    <a:pt x="1151411" y="156871"/>
                    <a:pt x="1151656" y="156625"/>
                    <a:pt x="1151961" y="156625"/>
                  </a:cubicBezTo>
                  <a:lnTo>
                    <a:pt x="1151961" y="156625"/>
                  </a:lnTo>
                  <a:cubicBezTo>
                    <a:pt x="1152265" y="156625"/>
                    <a:pt x="1152512" y="156379"/>
                    <a:pt x="1152512" y="156075"/>
                  </a:cubicBezTo>
                  <a:lnTo>
                    <a:pt x="1152512" y="153139"/>
                  </a:lnTo>
                  <a:cubicBezTo>
                    <a:pt x="1152512" y="152836"/>
                    <a:pt x="1152265" y="152589"/>
                    <a:pt x="1151961" y="152589"/>
                  </a:cubicBezTo>
                  <a:lnTo>
                    <a:pt x="1151961" y="152589"/>
                  </a:lnTo>
                  <a:cubicBezTo>
                    <a:pt x="1151656" y="152589"/>
                    <a:pt x="1151411" y="152342"/>
                    <a:pt x="1151411" y="152038"/>
                  </a:cubicBezTo>
                  <a:lnTo>
                    <a:pt x="1151411" y="143965"/>
                  </a:lnTo>
                  <a:cubicBezTo>
                    <a:pt x="1151411" y="143662"/>
                    <a:pt x="1151656" y="143415"/>
                    <a:pt x="1151961" y="143415"/>
                  </a:cubicBezTo>
                  <a:lnTo>
                    <a:pt x="1151961" y="143415"/>
                  </a:lnTo>
                  <a:cubicBezTo>
                    <a:pt x="1152265" y="143415"/>
                    <a:pt x="1152512" y="143169"/>
                    <a:pt x="1152512" y="142865"/>
                  </a:cubicBezTo>
                  <a:lnTo>
                    <a:pt x="1152512" y="139929"/>
                  </a:lnTo>
                  <a:cubicBezTo>
                    <a:pt x="1152512" y="139625"/>
                    <a:pt x="1152265" y="139379"/>
                    <a:pt x="1151961" y="139379"/>
                  </a:cubicBezTo>
                  <a:lnTo>
                    <a:pt x="1151961" y="139379"/>
                  </a:lnTo>
                  <a:cubicBezTo>
                    <a:pt x="1151656" y="139379"/>
                    <a:pt x="1151411" y="139132"/>
                    <a:pt x="1151411" y="138828"/>
                  </a:cubicBezTo>
                  <a:lnTo>
                    <a:pt x="1151411" y="131123"/>
                  </a:lnTo>
                  <a:cubicBezTo>
                    <a:pt x="1151411" y="130211"/>
                    <a:pt x="1152150" y="129471"/>
                    <a:pt x="1153061" y="129471"/>
                  </a:cubicBezTo>
                  <a:lnTo>
                    <a:pt x="1153061" y="129471"/>
                  </a:lnTo>
                  <a:cubicBezTo>
                    <a:pt x="1153973" y="129471"/>
                    <a:pt x="1154713" y="128732"/>
                    <a:pt x="1154713" y="127820"/>
                  </a:cubicBezTo>
                  <a:lnTo>
                    <a:pt x="1154713" y="123233"/>
                  </a:lnTo>
                  <a:cubicBezTo>
                    <a:pt x="1154713" y="122828"/>
                    <a:pt x="1155041" y="122499"/>
                    <a:pt x="1155447" y="122499"/>
                  </a:cubicBezTo>
                  <a:lnTo>
                    <a:pt x="1155447" y="122499"/>
                  </a:lnTo>
                  <a:cubicBezTo>
                    <a:pt x="1155852" y="122499"/>
                    <a:pt x="1156181" y="122171"/>
                    <a:pt x="1156181" y="121766"/>
                  </a:cubicBezTo>
                  <a:lnTo>
                    <a:pt x="1156181" y="115160"/>
                  </a:lnTo>
                  <a:cubicBezTo>
                    <a:pt x="1156181" y="114958"/>
                    <a:pt x="1156016" y="114793"/>
                    <a:pt x="1155814" y="114793"/>
                  </a:cubicBezTo>
                  <a:lnTo>
                    <a:pt x="1155814" y="114793"/>
                  </a:lnTo>
                  <a:cubicBezTo>
                    <a:pt x="1155611" y="114793"/>
                    <a:pt x="1155447" y="114629"/>
                    <a:pt x="1155447" y="114427"/>
                  </a:cubicBezTo>
                  <a:lnTo>
                    <a:pt x="1155447" y="105070"/>
                  </a:lnTo>
                  <a:cubicBezTo>
                    <a:pt x="1155447" y="103752"/>
                    <a:pt x="1154379" y="102684"/>
                    <a:pt x="1153061" y="102684"/>
                  </a:cubicBezTo>
                  <a:lnTo>
                    <a:pt x="1153061" y="102684"/>
                  </a:lnTo>
                  <a:cubicBezTo>
                    <a:pt x="1151744" y="102684"/>
                    <a:pt x="1150676" y="101617"/>
                    <a:pt x="1150676" y="100299"/>
                  </a:cubicBezTo>
                  <a:lnTo>
                    <a:pt x="1150676" y="91859"/>
                  </a:lnTo>
                  <a:cubicBezTo>
                    <a:pt x="1150676" y="91556"/>
                    <a:pt x="1150923" y="91309"/>
                    <a:pt x="1151227" y="91309"/>
                  </a:cubicBezTo>
                  <a:lnTo>
                    <a:pt x="1151227" y="91309"/>
                  </a:lnTo>
                  <a:cubicBezTo>
                    <a:pt x="1151530" y="91309"/>
                    <a:pt x="1151777" y="91063"/>
                    <a:pt x="1151777" y="90759"/>
                  </a:cubicBezTo>
                  <a:lnTo>
                    <a:pt x="1151777" y="90575"/>
                  </a:lnTo>
                  <a:cubicBezTo>
                    <a:pt x="1151777" y="90170"/>
                    <a:pt x="1151449" y="89841"/>
                    <a:pt x="1151044" y="89841"/>
                  </a:cubicBezTo>
                  <a:lnTo>
                    <a:pt x="1150676" y="89841"/>
                  </a:lnTo>
                  <a:cubicBezTo>
                    <a:pt x="1150069" y="89841"/>
                    <a:pt x="1149576" y="89348"/>
                    <a:pt x="1149576" y="88740"/>
                  </a:cubicBezTo>
                  <a:lnTo>
                    <a:pt x="1149576" y="71678"/>
                  </a:lnTo>
                  <a:cubicBezTo>
                    <a:pt x="1149576" y="71374"/>
                    <a:pt x="1149822" y="71127"/>
                    <a:pt x="1150127" y="71127"/>
                  </a:cubicBezTo>
                  <a:lnTo>
                    <a:pt x="1150127" y="71127"/>
                  </a:lnTo>
                  <a:cubicBezTo>
                    <a:pt x="1150430" y="71127"/>
                    <a:pt x="1150676" y="70881"/>
                    <a:pt x="1150676" y="70577"/>
                  </a:cubicBezTo>
                  <a:lnTo>
                    <a:pt x="1150676" y="70393"/>
                  </a:lnTo>
                  <a:cubicBezTo>
                    <a:pt x="1150676" y="69988"/>
                    <a:pt x="1150348" y="69659"/>
                    <a:pt x="1149943" y="69659"/>
                  </a:cubicBezTo>
                  <a:lnTo>
                    <a:pt x="1149576" y="69659"/>
                  </a:lnTo>
                  <a:cubicBezTo>
                    <a:pt x="1148968" y="69659"/>
                    <a:pt x="1148475" y="69166"/>
                    <a:pt x="1148475" y="68559"/>
                  </a:cubicBezTo>
                  <a:lnTo>
                    <a:pt x="1148475" y="52413"/>
                  </a:lnTo>
                  <a:cubicBezTo>
                    <a:pt x="1148475" y="52008"/>
                    <a:pt x="1148803" y="51679"/>
                    <a:pt x="1149208" y="51679"/>
                  </a:cubicBezTo>
                  <a:lnTo>
                    <a:pt x="1149576" y="51679"/>
                  </a:lnTo>
                  <a:cubicBezTo>
                    <a:pt x="1149779" y="51679"/>
                    <a:pt x="1149943" y="51515"/>
                    <a:pt x="1149943" y="51312"/>
                  </a:cubicBezTo>
                  <a:lnTo>
                    <a:pt x="1149943" y="51312"/>
                  </a:lnTo>
                  <a:cubicBezTo>
                    <a:pt x="1149943" y="51109"/>
                    <a:pt x="1149779" y="50945"/>
                    <a:pt x="1149576" y="50945"/>
                  </a:cubicBezTo>
                  <a:lnTo>
                    <a:pt x="1149026" y="50945"/>
                  </a:lnTo>
                  <a:cubicBezTo>
                    <a:pt x="1148518" y="50945"/>
                    <a:pt x="1148108" y="50534"/>
                    <a:pt x="1148108" y="50028"/>
                  </a:cubicBezTo>
                  <a:lnTo>
                    <a:pt x="1148108" y="38836"/>
                  </a:lnTo>
                  <a:cubicBezTo>
                    <a:pt x="1148108" y="38633"/>
                    <a:pt x="1148272" y="38469"/>
                    <a:pt x="1148475" y="38469"/>
                  </a:cubicBezTo>
                  <a:lnTo>
                    <a:pt x="1148475" y="38469"/>
                  </a:lnTo>
                  <a:cubicBezTo>
                    <a:pt x="1148677" y="38469"/>
                    <a:pt x="1148842" y="38305"/>
                    <a:pt x="1148842" y="38102"/>
                  </a:cubicBezTo>
                  <a:lnTo>
                    <a:pt x="1148842" y="37552"/>
                  </a:lnTo>
                  <a:cubicBezTo>
                    <a:pt x="1148842" y="37248"/>
                    <a:pt x="1148596" y="37001"/>
                    <a:pt x="1148291" y="37001"/>
                  </a:cubicBezTo>
                  <a:lnTo>
                    <a:pt x="1148291" y="37001"/>
                  </a:lnTo>
                  <a:cubicBezTo>
                    <a:pt x="1147987" y="37001"/>
                    <a:pt x="1147742" y="36755"/>
                    <a:pt x="1147742" y="36451"/>
                  </a:cubicBezTo>
                  <a:lnTo>
                    <a:pt x="1147742" y="25626"/>
                  </a:lnTo>
                  <a:cubicBezTo>
                    <a:pt x="1147742" y="25423"/>
                    <a:pt x="1147905" y="25259"/>
                    <a:pt x="1148108" y="25259"/>
                  </a:cubicBezTo>
                  <a:lnTo>
                    <a:pt x="1148108" y="25259"/>
                  </a:lnTo>
                  <a:cubicBezTo>
                    <a:pt x="1148311" y="25259"/>
                    <a:pt x="1148475" y="25095"/>
                    <a:pt x="1148475" y="24892"/>
                  </a:cubicBezTo>
                  <a:lnTo>
                    <a:pt x="1148475" y="24342"/>
                  </a:lnTo>
                  <a:cubicBezTo>
                    <a:pt x="1148475" y="24038"/>
                    <a:pt x="1148228" y="23791"/>
                    <a:pt x="1147924" y="23791"/>
                  </a:cubicBezTo>
                  <a:lnTo>
                    <a:pt x="1147924" y="23791"/>
                  </a:lnTo>
                  <a:cubicBezTo>
                    <a:pt x="1147621" y="23791"/>
                    <a:pt x="1147374" y="23545"/>
                    <a:pt x="1147374" y="23241"/>
                  </a:cubicBezTo>
                  <a:lnTo>
                    <a:pt x="1147374" y="15352"/>
                  </a:lnTo>
                  <a:cubicBezTo>
                    <a:pt x="1147374" y="15149"/>
                    <a:pt x="1147538" y="14985"/>
                    <a:pt x="1147742" y="14985"/>
                  </a:cubicBezTo>
                  <a:lnTo>
                    <a:pt x="1147742" y="14985"/>
                  </a:lnTo>
                  <a:cubicBezTo>
                    <a:pt x="1147944" y="14985"/>
                    <a:pt x="1148108" y="14820"/>
                    <a:pt x="1148108" y="14618"/>
                  </a:cubicBezTo>
                  <a:lnTo>
                    <a:pt x="1148108" y="14251"/>
                  </a:lnTo>
                  <a:cubicBezTo>
                    <a:pt x="1148108" y="13846"/>
                    <a:pt x="1147780" y="13517"/>
                    <a:pt x="1147374" y="13517"/>
                  </a:cubicBezTo>
                  <a:lnTo>
                    <a:pt x="1147374" y="13517"/>
                  </a:lnTo>
                  <a:cubicBezTo>
                    <a:pt x="1146969" y="13517"/>
                    <a:pt x="1146641" y="13846"/>
                    <a:pt x="1146641" y="14251"/>
                  </a:cubicBezTo>
                  <a:lnTo>
                    <a:pt x="1146641" y="14618"/>
                  </a:lnTo>
                  <a:cubicBezTo>
                    <a:pt x="1146641" y="14820"/>
                    <a:pt x="1146805" y="14985"/>
                    <a:pt x="1147007" y="14985"/>
                  </a:cubicBezTo>
                  <a:lnTo>
                    <a:pt x="1147007" y="14985"/>
                  </a:lnTo>
                  <a:cubicBezTo>
                    <a:pt x="1147210" y="14985"/>
                    <a:pt x="1147374" y="15149"/>
                    <a:pt x="1147374" y="15352"/>
                  </a:cubicBezTo>
                  <a:lnTo>
                    <a:pt x="1147374" y="22691"/>
                  </a:lnTo>
                  <a:cubicBezTo>
                    <a:pt x="1147374" y="23096"/>
                    <a:pt x="1147045" y="23424"/>
                    <a:pt x="1146641" y="23424"/>
                  </a:cubicBezTo>
                  <a:lnTo>
                    <a:pt x="1146641" y="23424"/>
                  </a:lnTo>
                  <a:cubicBezTo>
                    <a:pt x="1146235" y="23424"/>
                    <a:pt x="1145906" y="23753"/>
                    <a:pt x="1145906" y="24158"/>
                  </a:cubicBezTo>
                  <a:lnTo>
                    <a:pt x="1145906" y="24892"/>
                  </a:lnTo>
                  <a:cubicBezTo>
                    <a:pt x="1145906" y="25095"/>
                    <a:pt x="1146070" y="25259"/>
                    <a:pt x="1146273" y="25259"/>
                  </a:cubicBezTo>
                  <a:lnTo>
                    <a:pt x="1146273" y="25259"/>
                  </a:lnTo>
                  <a:cubicBezTo>
                    <a:pt x="1146475" y="25259"/>
                    <a:pt x="1146641" y="25423"/>
                    <a:pt x="1146641" y="25626"/>
                  </a:cubicBezTo>
                  <a:lnTo>
                    <a:pt x="1146641" y="36451"/>
                  </a:lnTo>
                  <a:cubicBezTo>
                    <a:pt x="1146641" y="36755"/>
                    <a:pt x="1146394" y="37001"/>
                    <a:pt x="1146090" y="37001"/>
                  </a:cubicBezTo>
                  <a:lnTo>
                    <a:pt x="1146090" y="37001"/>
                  </a:lnTo>
                  <a:cubicBezTo>
                    <a:pt x="1145785" y="37001"/>
                    <a:pt x="1145539" y="37248"/>
                    <a:pt x="1145539" y="37552"/>
                  </a:cubicBezTo>
                  <a:lnTo>
                    <a:pt x="1145539" y="38102"/>
                  </a:lnTo>
                  <a:cubicBezTo>
                    <a:pt x="1145539" y="38305"/>
                    <a:pt x="1145704" y="38469"/>
                    <a:pt x="1145906" y="38469"/>
                  </a:cubicBezTo>
                  <a:lnTo>
                    <a:pt x="1145906" y="38469"/>
                  </a:lnTo>
                  <a:cubicBezTo>
                    <a:pt x="1146109" y="38469"/>
                    <a:pt x="1146273" y="38633"/>
                    <a:pt x="1146273" y="38836"/>
                  </a:cubicBezTo>
                  <a:lnTo>
                    <a:pt x="1146273" y="49294"/>
                  </a:lnTo>
                  <a:cubicBezTo>
                    <a:pt x="1146273" y="49801"/>
                    <a:pt x="1145863" y="50211"/>
                    <a:pt x="1145356" y="50211"/>
                  </a:cubicBezTo>
                  <a:lnTo>
                    <a:pt x="1145173" y="50211"/>
                  </a:lnTo>
                  <a:cubicBezTo>
                    <a:pt x="1144767" y="50211"/>
                    <a:pt x="1144438" y="50540"/>
                    <a:pt x="1144438" y="50945"/>
                  </a:cubicBezTo>
                  <a:lnTo>
                    <a:pt x="1144438" y="50945"/>
                  </a:lnTo>
                  <a:cubicBezTo>
                    <a:pt x="1144438" y="51351"/>
                    <a:pt x="1144767" y="51679"/>
                    <a:pt x="1145173" y="51679"/>
                  </a:cubicBezTo>
                  <a:lnTo>
                    <a:pt x="1145173" y="51679"/>
                  </a:lnTo>
                  <a:cubicBezTo>
                    <a:pt x="1145578" y="51679"/>
                    <a:pt x="1145906" y="52008"/>
                    <a:pt x="1145906" y="52413"/>
                  </a:cubicBezTo>
                  <a:lnTo>
                    <a:pt x="1145906" y="68192"/>
                  </a:lnTo>
                  <a:cubicBezTo>
                    <a:pt x="1145906" y="68800"/>
                    <a:pt x="1145413" y="69292"/>
                    <a:pt x="1144805" y="69292"/>
                  </a:cubicBezTo>
                  <a:lnTo>
                    <a:pt x="1144438" y="69292"/>
                  </a:lnTo>
                  <a:cubicBezTo>
                    <a:pt x="1144033" y="69292"/>
                    <a:pt x="1143705" y="69621"/>
                    <a:pt x="1143705" y="70026"/>
                  </a:cubicBezTo>
                  <a:lnTo>
                    <a:pt x="1143705" y="70210"/>
                  </a:lnTo>
                  <a:cubicBezTo>
                    <a:pt x="1143705" y="70514"/>
                    <a:pt x="1143951" y="70760"/>
                    <a:pt x="1144254" y="70760"/>
                  </a:cubicBezTo>
                  <a:lnTo>
                    <a:pt x="1144254" y="70760"/>
                  </a:lnTo>
                  <a:cubicBezTo>
                    <a:pt x="1144559" y="70760"/>
                    <a:pt x="1144805" y="71007"/>
                    <a:pt x="1144805" y="71311"/>
                  </a:cubicBezTo>
                  <a:lnTo>
                    <a:pt x="1144805" y="88190"/>
                  </a:lnTo>
                  <a:cubicBezTo>
                    <a:pt x="1144805" y="88899"/>
                    <a:pt x="1144231" y="89474"/>
                    <a:pt x="1143521" y="89474"/>
                  </a:cubicBezTo>
                  <a:lnTo>
                    <a:pt x="1142971" y="89474"/>
                  </a:lnTo>
                  <a:cubicBezTo>
                    <a:pt x="1142566" y="89474"/>
                    <a:pt x="1142237" y="89803"/>
                    <a:pt x="1142237" y="90208"/>
                  </a:cubicBezTo>
                  <a:lnTo>
                    <a:pt x="1142237" y="90392"/>
                  </a:lnTo>
                  <a:cubicBezTo>
                    <a:pt x="1142237" y="90696"/>
                    <a:pt x="1142483" y="90942"/>
                    <a:pt x="1142788" y="90942"/>
                  </a:cubicBezTo>
                  <a:lnTo>
                    <a:pt x="1142788" y="90942"/>
                  </a:lnTo>
                  <a:cubicBezTo>
                    <a:pt x="1143091" y="90942"/>
                    <a:pt x="1143337" y="91189"/>
                    <a:pt x="1143337" y="91493"/>
                  </a:cubicBezTo>
                  <a:lnTo>
                    <a:pt x="1143337" y="99932"/>
                  </a:lnTo>
                  <a:cubicBezTo>
                    <a:pt x="1143337" y="101250"/>
                    <a:pt x="1142269" y="102317"/>
                    <a:pt x="1140952" y="102317"/>
                  </a:cubicBezTo>
                  <a:lnTo>
                    <a:pt x="1140952" y="102317"/>
                  </a:lnTo>
                  <a:cubicBezTo>
                    <a:pt x="1139635" y="102317"/>
                    <a:pt x="1138567" y="103385"/>
                    <a:pt x="1138567" y="104703"/>
                  </a:cubicBezTo>
                  <a:lnTo>
                    <a:pt x="1138567" y="114060"/>
                  </a:lnTo>
                  <a:cubicBezTo>
                    <a:pt x="1138567" y="114262"/>
                    <a:pt x="1138403" y="114427"/>
                    <a:pt x="1138200" y="114427"/>
                  </a:cubicBezTo>
                  <a:lnTo>
                    <a:pt x="1138200" y="114427"/>
                  </a:lnTo>
                  <a:cubicBezTo>
                    <a:pt x="1137998" y="114427"/>
                    <a:pt x="1137834" y="114591"/>
                    <a:pt x="1137834" y="114794"/>
                  </a:cubicBezTo>
                  <a:lnTo>
                    <a:pt x="1137834" y="121398"/>
                  </a:lnTo>
                  <a:cubicBezTo>
                    <a:pt x="1137834" y="121804"/>
                    <a:pt x="1138162" y="122132"/>
                    <a:pt x="1138567" y="122132"/>
                  </a:cubicBezTo>
                  <a:lnTo>
                    <a:pt x="1138567" y="122132"/>
                  </a:lnTo>
                  <a:cubicBezTo>
                    <a:pt x="1138973" y="122132"/>
                    <a:pt x="1139302" y="122461"/>
                    <a:pt x="1139302" y="122866"/>
                  </a:cubicBezTo>
                  <a:lnTo>
                    <a:pt x="1139302" y="127453"/>
                  </a:lnTo>
                  <a:cubicBezTo>
                    <a:pt x="1139302" y="128365"/>
                    <a:pt x="1140040" y="129104"/>
                    <a:pt x="1140952" y="129104"/>
                  </a:cubicBezTo>
                  <a:lnTo>
                    <a:pt x="1140952" y="129104"/>
                  </a:lnTo>
                  <a:cubicBezTo>
                    <a:pt x="1141864" y="129104"/>
                    <a:pt x="1142604" y="129844"/>
                    <a:pt x="1142604" y="130756"/>
                  </a:cubicBezTo>
                  <a:lnTo>
                    <a:pt x="1142604" y="138461"/>
                  </a:lnTo>
                  <a:cubicBezTo>
                    <a:pt x="1142604" y="138765"/>
                    <a:pt x="1142357" y="139012"/>
                    <a:pt x="1142053" y="139012"/>
                  </a:cubicBezTo>
                  <a:lnTo>
                    <a:pt x="1142053" y="139012"/>
                  </a:lnTo>
                  <a:cubicBezTo>
                    <a:pt x="1141750" y="139012"/>
                    <a:pt x="1141503" y="139258"/>
                    <a:pt x="1141503" y="139562"/>
                  </a:cubicBezTo>
                  <a:lnTo>
                    <a:pt x="1141503" y="142498"/>
                  </a:lnTo>
                  <a:cubicBezTo>
                    <a:pt x="1141503" y="142802"/>
                    <a:pt x="1141750" y="143048"/>
                    <a:pt x="1142053" y="143048"/>
                  </a:cubicBezTo>
                  <a:lnTo>
                    <a:pt x="1142053" y="143048"/>
                  </a:lnTo>
                  <a:cubicBezTo>
                    <a:pt x="1142357" y="143048"/>
                    <a:pt x="1142604" y="143295"/>
                    <a:pt x="1142604" y="143599"/>
                  </a:cubicBezTo>
                  <a:lnTo>
                    <a:pt x="1142604" y="151672"/>
                  </a:lnTo>
                  <a:cubicBezTo>
                    <a:pt x="1142604" y="151975"/>
                    <a:pt x="1142357" y="152222"/>
                    <a:pt x="1142053" y="152222"/>
                  </a:cubicBezTo>
                  <a:lnTo>
                    <a:pt x="1142053" y="152222"/>
                  </a:lnTo>
                  <a:cubicBezTo>
                    <a:pt x="1141750" y="152222"/>
                    <a:pt x="1141503" y="152468"/>
                    <a:pt x="1141503" y="152773"/>
                  </a:cubicBezTo>
                  <a:lnTo>
                    <a:pt x="1141503" y="155707"/>
                  </a:lnTo>
                  <a:cubicBezTo>
                    <a:pt x="1141503" y="156012"/>
                    <a:pt x="1141750" y="156259"/>
                    <a:pt x="1142053" y="156259"/>
                  </a:cubicBezTo>
                  <a:lnTo>
                    <a:pt x="1142053" y="156259"/>
                  </a:lnTo>
                  <a:cubicBezTo>
                    <a:pt x="1142357" y="156259"/>
                    <a:pt x="1142604" y="156505"/>
                    <a:pt x="1142604" y="156808"/>
                  </a:cubicBezTo>
                  <a:lnTo>
                    <a:pt x="1142604" y="163414"/>
                  </a:lnTo>
                  <a:cubicBezTo>
                    <a:pt x="1142604" y="164122"/>
                    <a:pt x="1142029" y="164698"/>
                    <a:pt x="1141320" y="164698"/>
                  </a:cubicBezTo>
                  <a:lnTo>
                    <a:pt x="1141320" y="164698"/>
                  </a:lnTo>
                  <a:cubicBezTo>
                    <a:pt x="1140610" y="164698"/>
                    <a:pt x="1140035" y="165273"/>
                    <a:pt x="1140035" y="165983"/>
                  </a:cubicBezTo>
                  <a:lnTo>
                    <a:pt x="1140035" y="169285"/>
                  </a:lnTo>
                  <a:cubicBezTo>
                    <a:pt x="1140035" y="169589"/>
                    <a:pt x="1140282" y="169836"/>
                    <a:pt x="1140586" y="169836"/>
                  </a:cubicBezTo>
                  <a:lnTo>
                    <a:pt x="1140586" y="169836"/>
                  </a:lnTo>
                  <a:cubicBezTo>
                    <a:pt x="1140889" y="169836"/>
                    <a:pt x="1141136" y="170081"/>
                    <a:pt x="1141136" y="170385"/>
                  </a:cubicBezTo>
                  <a:lnTo>
                    <a:pt x="1141136" y="177357"/>
                  </a:lnTo>
                  <a:cubicBezTo>
                    <a:pt x="1141136" y="177661"/>
                    <a:pt x="1140889" y="177908"/>
                    <a:pt x="1140586" y="177908"/>
                  </a:cubicBezTo>
                  <a:lnTo>
                    <a:pt x="1140586" y="177908"/>
                  </a:lnTo>
                  <a:cubicBezTo>
                    <a:pt x="1140282" y="177908"/>
                    <a:pt x="1140035" y="178155"/>
                    <a:pt x="1140035" y="178458"/>
                  </a:cubicBezTo>
                  <a:lnTo>
                    <a:pt x="1140035" y="179009"/>
                  </a:lnTo>
                  <a:cubicBezTo>
                    <a:pt x="1140035" y="179414"/>
                    <a:pt x="1139707" y="179742"/>
                    <a:pt x="1139302" y="179742"/>
                  </a:cubicBezTo>
                  <a:lnTo>
                    <a:pt x="1139302" y="179742"/>
                  </a:lnTo>
                  <a:cubicBezTo>
                    <a:pt x="1138896" y="179742"/>
                    <a:pt x="1138567" y="180071"/>
                    <a:pt x="1138567" y="180477"/>
                  </a:cubicBezTo>
                  <a:lnTo>
                    <a:pt x="1138567" y="188182"/>
                  </a:lnTo>
                  <a:cubicBezTo>
                    <a:pt x="1138567" y="188587"/>
                    <a:pt x="1138896" y="188917"/>
                    <a:pt x="1139302" y="188917"/>
                  </a:cubicBezTo>
                  <a:lnTo>
                    <a:pt x="1139302" y="188917"/>
                  </a:lnTo>
                  <a:cubicBezTo>
                    <a:pt x="1139707" y="188917"/>
                    <a:pt x="1140035" y="189245"/>
                    <a:pt x="1140035" y="189650"/>
                  </a:cubicBezTo>
                  <a:lnTo>
                    <a:pt x="1140035" y="191146"/>
                  </a:lnTo>
                  <a:cubicBezTo>
                    <a:pt x="1140035" y="191941"/>
                    <a:pt x="1140679" y="192586"/>
                    <a:pt x="1141474" y="192586"/>
                  </a:cubicBezTo>
                  <a:lnTo>
                    <a:pt x="1141474" y="192586"/>
                  </a:lnTo>
                  <a:cubicBezTo>
                    <a:pt x="1142292" y="192586"/>
                    <a:pt x="1142945" y="193264"/>
                    <a:pt x="1142914" y="194080"/>
                  </a:cubicBezTo>
                  <a:lnTo>
                    <a:pt x="1141890" y="220668"/>
                  </a:lnTo>
                  <a:cubicBezTo>
                    <a:pt x="1141879" y="220969"/>
                    <a:pt x="1141632" y="221207"/>
                    <a:pt x="1141330" y="221207"/>
                  </a:cubicBezTo>
                  <a:lnTo>
                    <a:pt x="1141330" y="221207"/>
                  </a:lnTo>
                  <a:cubicBezTo>
                    <a:pt x="1141021" y="221207"/>
                    <a:pt x="1140769" y="221458"/>
                    <a:pt x="1140769" y="221769"/>
                  </a:cubicBezTo>
                  <a:lnTo>
                    <a:pt x="1140769" y="225060"/>
                  </a:lnTo>
                  <a:cubicBezTo>
                    <a:pt x="1140769" y="225365"/>
                    <a:pt x="1141015" y="225610"/>
                    <a:pt x="1141320" y="225610"/>
                  </a:cubicBezTo>
                  <a:lnTo>
                    <a:pt x="1141320" y="225610"/>
                  </a:lnTo>
                  <a:cubicBezTo>
                    <a:pt x="1141624" y="225610"/>
                    <a:pt x="1141869" y="225857"/>
                    <a:pt x="1141869" y="226161"/>
                  </a:cubicBezTo>
                  <a:lnTo>
                    <a:pt x="1141869" y="228730"/>
                  </a:lnTo>
                  <a:cubicBezTo>
                    <a:pt x="1141869" y="229033"/>
                    <a:pt x="1141624" y="229280"/>
                    <a:pt x="1141320" y="229280"/>
                  </a:cubicBezTo>
                  <a:lnTo>
                    <a:pt x="1141320" y="229280"/>
                  </a:lnTo>
                  <a:cubicBezTo>
                    <a:pt x="1141015" y="229280"/>
                    <a:pt x="1140769" y="229526"/>
                    <a:pt x="1140769" y="229831"/>
                  </a:cubicBezTo>
                  <a:lnTo>
                    <a:pt x="1140769" y="233500"/>
                  </a:lnTo>
                  <a:cubicBezTo>
                    <a:pt x="1140769" y="233601"/>
                    <a:pt x="1140851" y="233684"/>
                    <a:pt x="1140952" y="233684"/>
                  </a:cubicBezTo>
                  <a:lnTo>
                    <a:pt x="1140952" y="233684"/>
                  </a:lnTo>
                  <a:cubicBezTo>
                    <a:pt x="1141053" y="233684"/>
                    <a:pt x="1141136" y="233765"/>
                    <a:pt x="1141136" y="233868"/>
                  </a:cubicBezTo>
                  <a:lnTo>
                    <a:pt x="1141136" y="237353"/>
                  </a:lnTo>
                  <a:lnTo>
                    <a:pt x="1140109" y="267481"/>
                  </a:lnTo>
                  <a:cubicBezTo>
                    <a:pt x="1140068" y="268688"/>
                    <a:pt x="1139077" y="269644"/>
                    <a:pt x="1137870" y="269644"/>
                  </a:cubicBezTo>
                  <a:lnTo>
                    <a:pt x="1137870" y="269644"/>
                  </a:lnTo>
                  <a:cubicBezTo>
                    <a:pt x="1136635" y="269644"/>
                    <a:pt x="1135632" y="270646"/>
                    <a:pt x="1135632" y="271884"/>
                  </a:cubicBezTo>
                  <a:lnTo>
                    <a:pt x="1135632" y="273681"/>
                  </a:lnTo>
                  <a:cubicBezTo>
                    <a:pt x="1135632" y="274085"/>
                    <a:pt x="1135960" y="274414"/>
                    <a:pt x="1136366" y="274414"/>
                  </a:cubicBezTo>
                  <a:lnTo>
                    <a:pt x="1136366" y="274414"/>
                  </a:lnTo>
                  <a:cubicBezTo>
                    <a:pt x="1136771" y="274414"/>
                    <a:pt x="1137099" y="274742"/>
                    <a:pt x="1137099" y="275148"/>
                  </a:cubicBezTo>
                  <a:lnTo>
                    <a:pt x="1137099" y="279552"/>
                  </a:lnTo>
                  <a:cubicBezTo>
                    <a:pt x="1137099" y="280159"/>
                    <a:pt x="1136607" y="280653"/>
                    <a:pt x="1135998" y="280653"/>
                  </a:cubicBezTo>
                  <a:lnTo>
                    <a:pt x="1135998" y="280653"/>
                  </a:lnTo>
                  <a:cubicBezTo>
                    <a:pt x="1135391" y="280653"/>
                    <a:pt x="1134898" y="281145"/>
                    <a:pt x="1134898" y="281753"/>
                  </a:cubicBezTo>
                  <a:lnTo>
                    <a:pt x="1134898" y="282854"/>
                  </a:lnTo>
                  <a:cubicBezTo>
                    <a:pt x="1134898" y="284070"/>
                    <a:pt x="1135884" y="285055"/>
                    <a:pt x="1137099" y="285055"/>
                  </a:cubicBezTo>
                  <a:lnTo>
                    <a:pt x="1137283" y="285055"/>
                  </a:lnTo>
                  <a:cubicBezTo>
                    <a:pt x="1138600" y="285055"/>
                    <a:pt x="1139668" y="286123"/>
                    <a:pt x="1139668" y="287441"/>
                  </a:cubicBezTo>
                  <a:lnTo>
                    <a:pt x="1139668" y="294963"/>
                  </a:lnTo>
                  <a:lnTo>
                    <a:pt x="1138201" y="337162"/>
                  </a:lnTo>
                  <a:lnTo>
                    <a:pt x="1138201" y="339363"/>
                  </a:lnTo>
                  <a:lnTo>
                    <a:pt x="1137493" y="362347"/>
                  </a:lnTo>
                  <a:cubicBezTo>
                    <a:pt x="1137481" y="362755"/>
                    <a:pt x="1137047" y="363017"/>
                    <a:pt x="1136649" y="362931"/>
                  </a:cubicBezTo>
                  <a:lnTo>
                    <a:pt x="1136649" y="362931"/>
                  </a:lnTo>
                  <a:cubicBezTo>
                    <a:pt x="1136312" y="362856"/>
                    <a:pt x="1136035" y="363156"/>
                    <a:pt x="1136076" y="363499"/>
                  </a:cubicBezTo>
                  <a:lnTo>
                    <a:pt x="1136605" y="367992"/>
                  </a:lnTo>
                  <a:cubicBezTo>
                    <a:pt x="1136673" y="368575"/>
                    <a:pt x="1136217" y="369085"/>
                    <a:pt x="1135632" y="369085"/>
                  </a:cubicBezTo>
                  <a:lnTo>
                    <a:pt x="1135632" y="369085"/>
                  </a:lnTo>
                  <a:cubicBezTo>
                    <a:pt x="1135046" y="369085"/>
                    <a:pt x="1134591" y="368575"/>
                    <a:pt x="1134660" y="367992"/>
                  </a:cubicBezTo>
                  <a:lnTo>
                    <a:pt x="1134949" y="365534"/>
                  </a:lnTo>
                  <a:cubicBezTo>
                    <a:pt x="1135076" y="364449"/>
                    <a:pt x="1133789" y="363579"/>
                    <a:pt x="1132696" y="363579"/>
                  </a:cubicBezTo>
                  <a:lnTo>
                    <a:pt x="1132696" y="363579"/>
                  </a:lnTo>
                  <a:lnTo>
                    <a:pt x="1132696" y="363579"/>
                  </a:lnTo>
                  <a:cubicBezTo>
                    <a:pt x="1131603" y="363579"/>
                    <a:pt x="1130316" y="364449"/>
                    <a:pt x="1130444" y="365534"/>
                  </a:cubicBezTo>
                  <a:lnTo>
                    <a:pt x="1130669" y="367445"/>
                  </a:lnTo>
                  <a:cubicBezTo>
                    <a:pt x="1130772" y="368319"/>
                    <a:pt x="1130089" y="369085"/>
                    <a:pt x="1129210" y="369085"/>
                  </a:cubicBezTo>
                  <a:lnTo>
                    <a:pt x="1129210" y="369085"/>
                  </a:lnTo>
                  <a:cubicBezTo>
                    <a:pt x="1128331" y="369085"/>
                    <a:pt x="1127649" y="368319"/>
                    <a:pt x="1127751" y="367445"/>
                  </a:cubicBezTo>
                  <a:lnTo>
                    <a:pt x="1127977" y="365534"/>
                  </a:lnTo>
                  <a:cubicBezTo>
                    <a:pt x="1128104" y="364449"/>
                    <a:pt x="1126817" y="363579"/>
                    <a:pt x="1125725" y="363579"/>
                  </a:cubicBezTo>
                  <a:lnTo>
                    <a:pt x="1125725" y="363579"/>
                  </a:lnTo>
                  <a:lnTo>
                    <a:pt x="1125725" y="363579"/>
                  </a:lnTo>
                  <a:cubicBezTo>
                    <a:pt x="1124632" y="363579"/>
                    <a:pt x="1123343" y="364449"/>
                    <a:pt x="1123472" y="365534"/>
                  </a:cubicBezTo>
                  <a:lnTo>
                    <a:pt x="1123761" y="367992"/>
                  </a:lnTo>
                  <a:cubicBezTo>
                    <a:pt x="1123829" y="368575"/>
                    <a:pt x="1123375" y="369085"/>
                    <a:pt x="1122788" y="369085"/>
                  </a:cubicBezTo>
                  <a:lnTo>
                    <a:pt x="1122788" y="369085"/>
                  </a:lnTo>
                  <a:cubicBezTo>
                    <a:pt x="1122203" y="369085"/>
                    <a:pt x="1121748" y="368575"/>
                    <a:pt x="1121816" y="367992"/>
                  </a:cubicBezTo>
                  <a:lnTo>
                    <a:pt x="1122106" y="365534"/>
                  </a:lnTo>
                  <a:cubicBezTo>
                    <a:pt x="1122234" y="364449"/>
                    <a:pt x="1120946" y="363579"/>
                    <a:pt x="1119854" y="363579"/>
                  </a:cubicBezTo>
                  <a:lnTo>
                    <a:pt x="1119854" y="363579"/>
                  </a:lnTo>
                  <a:lnTo>
                    <a:pt x="1119854" y="363579"/>
                  </a:lnTo>
                  <a:cubicBezTo>
                    <a:pt x="1118761" y="363579"/>
                    <a:pt x="1117472" y="364449"/>
                    <a:pt x="1117601" y="365534"/>
                  </a:cubicBezTo>
                  <a:lnTo>
                    <a:pt x="1117890" y="367992"/>
                  </a:lnTo>
                  <a:cubicBezTo>
                    <a:pt x="1117958" y="368575"/>
                    <a:pt x="1117504" y="369085"/>
                    <a:pt x="1116918" y="369085"/>
                  </a:cubicBezTo>
                  <a:lnTo>
                    <a:pt x="1116918" y="369085"/>
                  </a:lnTo>
                  <a:cubicBezTo>
                    <a:pt x="1116331" y="369085"/>
                    <a:pt x="1115877" y="368575"/>
                    <a:pt x="1115945" y="367992"/>
                  </a:cubicBezTo>
                  <a:lnTo>
                    <a:pt x="1116235" y="365534"/>
                  </a:lnTo>
                  <a:cubicBezTo>
                    <a:pt x="1116363" y="364449"/>
                    <a:pt x="1115074" y="363579"/>
                    <a:pt x="1113983" y="363579"/>
                  </a:cubicBezTo>
                  <a:lnTo>
                    <a:pt x="1113983" y="363579"/>
                  </a:lnTo>
                  <a:lnTo>
                    <a:pt x="1113983" y="363579"/>
                  </a:lnTo>
                  <a:cubicBezTo>
                    <a:pt x="1112890" y="363579"/>
                    <a:pt x="1111602" y="364449"/>
                    <a:pt x="1111730" y="365534"/>
                  </a:cubicBezTo>
                  <a:lnTo>
                    <a:pt x="1111989" y="367735"/>
                  </a:lnTo>
                  <a:cubicBezTo>
                    <a:pt x="1112073" y="368454"/>
                    <a:pt x="1111511" y="369085"/>
                    <a:pt x="1110788" y="369085"/>
                  </a:cubicBezTo>
                  <a:lnTo>
                    <a:pt x="1110788" y="369085"/>
                  </a:lnTo>
                  <a:cubicBezTo>
                    <a:pt x="1110120" y="369085"/>
                    <a:pt x="1109579" y="368545"/>
                    <a:pt x="1109579" y="367877"/>
                  </a:cubicBezTo>
                  <a:lnTo>
                    <a:pt x="1109579" y="355693"/>
                  </a:lnTo>
                  <a:cubicBezTo>
                    <a:pt x="1109579" y="355591"/>
                    <a:pt x="1109661" y="355509"/>
                    <a:pt x="1109762" y="355509"/>
                  </a:cubicBezTo>
                  <a:lnTo>
                    <a:pt x="1109762" y="355509"/>
                  </a:lnTo>
                  <a:cubicBezTo>
                    <a:pt x="1109863" y="355509"/>
                    <a:pt x="1109946" y="355427"/>
                    <a:pt x="1109946" y="355326"/>
                  </a:cubicBezTo>
                  <a:lnTo>
                    <a:pt x="1109946" y="353857"/>
                  </a:lnTo>
                  <a:cubicBezTo>
                    <a:pt x="1109946" y="352946"/>
                    <a:pt x="1109206" y="352207"/>
                    <a:pt x="1108294" y="352207"/>
                  </a:cubicBezTo>
                  <a:lnTo>
                    <a:pt x="1107499" y="352207"/>
                  </a:lnTo>
                  <a:cubicBezTo>
                    <a:pt x="1106355" y="352207"/>
                    <a:pt x="1105365" y="351413"/>
                    <a:pt x="1105113" y="350297"/>
                  </a:cubicBezTo>
                  <a:lnTo>
                    <a:pt x="1105039" y="349968"/>
                  </a:lnTo>
                  <a:cubicBezTo>
                    <a:pt x="1104368" y="346982"/>
                    <a:pt x="1100113" y="346982"/>
                    <a:pt x="1099441" y="349968"/>
                  </a:cubicBezTo>
                  <a:lnTo>
                    <a:pt x="1099223" y="350933"/>
                  </a:lnTo>
                  <a:cubicBezTo>
                    <a:pt x="1099057" y="351677"/>
                    <a:pt x="1098396" y="352207"/>
                    <a:pt x="1097633" y="352207"/>
                  </a:cubicBezTo>
                  <a:lnTo>
                    <a:pt x="1097633" y="352207"/>
                  </a:lnTo>
                  <a:cubicBezTo>
                    <a:pt x="1096732" y="352207"/>
                    <a:pt x="1096001" y="352936"/>
                    <a:pt x="1096001" y="353838"/>
                  </a:cubicBezTo>
                  <a:lnTo>
                    <a:pt x="1096001" y="355875"/>
                  </a:lnTo>
                  <a:cubicBezTo>
                    <a:pt x="1096001" y="356079"/>
                    <a:pt x="1096167" y="356243"/>
                    <a:pt x="1096369" y="356243"/>
                  </a:cubicBezTo>
                  <a:lnTo>
                    <a:pt x="1096369" y="356243"/>
                  </a:lnTo>
                  <a:cubicBezTo>
                    <a:pt x="1096572" y="356243"/>
                    <a:pt x="1096736" y="356407"/>
                    <a:pt x="1096736" y="356610"/>
                  </a:cubicBezTo>
                  <a:lnTo>
                    <a:pt x="1096736" y="369496"/>
                  </a:lnTo>
                  <a:cubicBezTo>
                    <a:pt x="1096736" y="369878"/>
                    <a:pt x="1096426" y="370187"/>
                    <a:pt x="1096045" y="370187"/>
                  </a:cubicBezTo>
                  <a:lnTo>
                    <a:pt x="1096045" y="370187"/>
                  </a:lnTo>
                  <a:cubicBezTo>
                    <a:pt x="1095631" y="370187"/>
                    <a:pt x="1095310" y="369826"/>
                    <a:pt x="1095358" y="369414"/>
                  </a:cubicBezTo>
                  <a:lnTo>
                    <a:pt x="1095686" y="366634"/>
                  </a:lnTo>
                  <a:cubicBezTo>
                    <a:pt x="1095814" y="365549"/>
                    <a:pt x="1094527" y="364680"/>
                    <a:pt x="1093434" y="364680"/>
                  </a:cubicBezTo>
                  <a:lnTo>
                    <a:pt x="1093434" y="364680"/>
                  </a:lnTo>
                  <a:lnTo>
                    <a:pt x="1093434" y="364680"/>
                  </a:lnTo>
                  <a:cubicBezTo>
                    <a:pt x="1092341" y="364680"/>
                    <a:pt x="1091053" y="365549"/>
                    <a:pt x="1091181" y="366634"/>
                  </a:cubicBezTo>
                  <a:lnTo>
                    <a:pt x="1091470" y="369093"/>
                  </a:lnTo>
                  <a:cubicBezTo>
                    <a:pt x="1091538" y="369675"/>
                    <a:pt x="1091084" y="370187"/>
                    <a:pt x="1090498" y="370187"/>
                  </a:cubicBezTo>
                  <a:lnTo>
                    <a:pt x="1090498" y="370187"/>
                  </a:lnTo>
                  <a:cubicBezTo>
                    <a:pt x="1089911" y="370187"/>
                    <a:pt x="1089457" y="369675"/>
                    <a:pt x="1089526" y="369093"/>
                  </a:cubicBezTo>
                  <a:lnTo>
                    <a:pt x="1089814" y="366634"/>
                  </a:lnTo>
                  <a:cubicBezTo>
                    <a:pt x="1089943" y="365549"/>
                    <a:pt x="1088654" y="364680"/>
                    <a:pt x="1087562" y="364680"/>
                  </a:cubicBezTo>
                  <a:lnTo>
                    <a:pt x="1087562" y="364680"/>
                  </a:lnTo>
                  <a:lnTo>
                    <a:pt x="1087562" y="364680"/>
                  </a:lnTo>
                  <a:cubicBezTo>
                    <a:pt x="1086469" y="364680"/>
                    <a:pt x="1085182" y="365549"/>
                    <a:pt x="1085309" y="366634"/>
                  </a:cubicBezTo>
                  <a:lnTo>
                    <a:pt x="1085578" y="368911"/>
                  </a:lnTo>
                  <a:cubicBezTo>
                    <a:pt x="1085657" y="369590"/>
                    <a:pt x="1085127" y="370187"/>
                    <a:pt x="1084443" y="370187"/>
                  </a:cubicBezTo>
                  <a:lnTo>
                    <a:pt x="1084443" y="370187"/>
                  </a:lnTo>
                  <a:cubicBezTo>
                    <a:pt x="1083760" y="370187"/>
                    <a:pt x="1083230" y="369590"/>
                    <a:pt x="1083308" y="368911"/>
                  </a:cubicBezTo>
                  <a:lnTo>
                    <a:pt x="1083577" y="366634"/>
                  </a:lnTo>
                  <a:cubicBezTo>
                    <a:pt x="1083704" y="365549"/>
                    <a:pt x="1082417" y="364680"/>
                    <a:pt x="1081325" y="364680"/>
                  </a:cubicBezTo>
                  <a:lnTo>
                    <a:pt x="1081325" y="364680"/>
                  </a:lnTo>
                  <a:lnTo>
                    <a:pt x="1081325" y="364680"/>
                  </a:lnTo>
                  <a:cubicBezTo>
                    <a:pt x="1080232" y="364680"/>
                    <a:pt x="1078943" y="365549"/>
                    <a:pt x="1079072" y="366634"/>
                  </a:cubicBezTo>
                  <a:lnTo>
                    <a:pt x="1079340" y="368911"/>
                  </a:lnTo>
                  <a:cubicBezTo>
                    <a:pt x="1079420" y="369590"/>
                    <a:pt x="1078888" y="370187"/>
                    <a:pt x="1078205" y="370187"/>
                  </a:cubicBezTo>
                  <a:lnTo>
                    <a:pt x="1078205" y="370187"/>
                  </a:lnTo>
                  <a:cubicBezTo>
                    <a:pt x="1077521" y="370187"/>
                    <a:pt x="1076991" y="369590"/>
                    <a:pt x="1077071" y="368911"/>
                  </a:cubicBezTo>
                  <a:lnTo>
                    <a:pt x="1077339" y="366634"/>
                  </a:lnTo>
                  <a:cubicBezTo>
                    <a:pt x="1077466" y="365549"/>
                    <a:pt x="1076179" y="364680"/>
                    <a:pt x="1075086" y="364680"/>
                  </a:cubicBezTo>
                  <a:lnTo>
                    <a:pt x="1075086" y="364680"/>
                  </a:lnTo>
                  <a:lnTo>
                    <a:pt x="1075086" y="364680"/>
                  </a:lnTo>
                  <a:cubicBezTo>
                    <a:pt x="1073994" y="364680"/>
                    <a:pt x="1072705" y="365549"/>
                    <a:pt x="1072834" y="366634"/>
                  </a:cubicBezTo>
                  <a:lnTo>
                    <a:pt x="1073122" y="369093"/>
                  </a:lnTo>
                  <a:cubicBezTo>
                    <a:pt x="1073191" y="369675"/>
                    <a:pt x="1072737" y="370187"/>
                    <a:pt x="1072150" y="370187"/>
                  </a:cubicBezTo>
                  <a:lnTo>
                    <a:pt x="1072150" y="370187"/>
                  </a:lnTo>
                  <a:cubicBezTo>
                    <a:pt x="1071565" y="370187"/>
                    <a:pt x="1071110" y="369675"/>
                    <a:pt x="1071178" y="369093"/>
                  </a:cubicBezTo>
                  <a:lnTo>
                    <a:pt x="1071468" y="366634"/>
                  </a:lnTo>
                  <a:cubicBezTo>
                    <a:pt x="1071595" y="365549"/>
                    <a:pt x="1070308" y="364680"/>
                    <a:pt x="1069215" y="364680"/>
                  </a:cubicBezTo>
                  <a:lnTo>
                    <a:pt x="1069215" y="364680"/>
                  </a:lnTo>
                  <a:lnTo>
                    <a:pt x="1069215" y="364680"/>
                  </a:lnTo>
                  <a:cubicBezTo>
                    <a:pt x="1068123" y="364680"/>
                    <a:pt x="1066834" y="365549"/>
                    <a:pt x="1066963" y="366634"/>
                  </a:cubicBezTo>
                  <a:lnTo>
                    <a:pt x="1067251" y="369093"/>
                  </a:lnTo>
                  <a:cubicBezTo>
                    <a:pt x="1067320" y="369675"/>
                    <a:pt x="1066866" y="370187"/>
                    <a:pt x="1066279" y="370187"/>
                  </a:cubicBezTo>
                  <a:lnTo>
                    <a:pt x="1066279" y="370187"/>
                  </a:lnTo>
                  <a:cubicBezTo>
                    <a:pt x="1065693" y="370187"/>
                    <a:pt x="1065239" y="369675"/>
                    <a:pt x="1065307" y="369093"/>
                  </a:cubicBezTo>
                  <a:lnTo>
                    <a:pt x="1065596" y="366634"/>
                  </a:lnTo>
                  <a:cubicBezTo>
                    <a:pt x="1065724" y="365549"/>
                    <a:pt x="1064436" y="364680"/>
                    <a:pt x="1063343" y="364680"/>
                  </a:cubicBezTo>
                  <a:lnTo>
                    <a:pt x="1063343" y="364680"/>
                  </a:lnTo>
                  <a:lnTo>
                    <a:pt x="1063343" y="364680"/>
                  </a:lnTo>
                  <a:cubicBezTo>
                    <a:pt x="1062252" y="364680"/>
                    <a:pt x="1060963" y="365549"/>
                    <a:pt x="1061092" y="366634"/>
                  </a:cubicBezTo>
                  <a:lnTo>
                    <a:pt x="1061381" y="369093"/>
                  </a:lnTo>
                  <a:cubicBezTo>
                    <a:pt x="1061449" y="369675"/>
                    <a:pt x="1060995" y="370187"/>
                    <a:pt x="1060408" y="370187"/>
                  </a:cubicBezTo>
                  <a:lnTo>
                    <a:pt x="1060408" y="370187"/>
                  </a:lnTo>
                  <a:cubicBezTo>
                    <a:pt x="1059822" y="370187"/>
                    <a:pt x="1059368" y="369675"/>
                    <a:pt x="1059436" y="369093"/>
                  </a:cubicBezTo>
                  <a:lnTo>
                    <a:pt x="1059948" y="364747"/>
                  </a:lnTo>
                  <a:cubicBezTo>
                    <a:pt x="1059998" y="364321"/>
                    <a:pt x="1059665" y="364013"/>
                    <a:pt x="1059259" y="364148"/>
                  </a:cubicBezTo>
                  <a:lnTo>
                    <a:pt x="1059259" y="364148"/>
                  </a:lnTo>
                  <a:cubicBezTo>
                    <a:pt x="1058885" y="364273"/>
                    <a:pt x="1058573" y="363996"/>
                    <a:pt x="1058573" y="363601"/>
                  </a:cubicBezTo>
                  <a:lnTo>
                    <a:pt x="1058573" y="292394"/>
                  </a:lnTo>
                  <a:lnTo>
                    <a:pt x="1057840" y="282121"/>
                  </a:lnTo>
                  <a:lnTo>
                    <a:pt x="1057840" y="281386"/>
                  </a:lnTo>
                  <a:cubicBezTo>
                    <a:pt x="1057840" y="280981"/>
                    <a:pt x="1058169" y="280653"/>
                    <a:pt x="1058573" y="280653"/>
                  </a:cubicBezTo>
                  <a:lnTo>
                    <a:pt x="1058573" y="280653"/>
                  </a:lnTo>
                  <a:cubicBezTo>
                    <a:pt x="1058978" y="280653"/>
                    <a:pt x="1059308" y="280323"/>
                    <a:pt x="1059308" y="279918"/>
                  </a:cubicBezTo>
                  <a:lnTo>
                    <a:pt x="1059308" y="278267"/>
                  </a:lnTo>
                  <a:cubicBezTo>
                    <a:pt x="1059308" y="277963"/>
                    <a:pt x="1059554" y="277716"/>
                    <a:pt x="1059857" y="277716"/>
                  </a:cubicBezTo>
                  <a:lnTo>
                    <a:pt x="1059857" y="277716"/>
                  </a:lnTo>
                  <a:cubicBezTo>
                    <a:pt x="1060162" y="277716"/>
                    <a:pt x="1060408" y="277470"/>
                    <a:pt x="1060408" y="277167"/>
                  </a:cubicBezTo>
                  <a:lnTo>
                    <a:pt x="1060408" y="270644"/>
                  </a:lnTo>
                  <a:cubicBezTo>
                    <a:pt x="1060408" y="270295"/>
                    <a:pt x="1060125" y="270011"/>
                    <a:pt x="1059775" y="270011"/>
                  </a:cubicBezTo>
                  <a:lnTo>
                    <a:pt x="1059775" y="270011"/>
                  </a:lnTo>
                  <a:cubicBezTo>
                    <a:pt x="1059497" y="270011"/>
                    <a:pt x="1059251" y="269829"/>
                    <a:pt x="1059170" y="269564"/>
                  </a:cubicBezTo>
                  <a:lnTo>
                    <a:pt x="1057890" y="265401"/>
                  </a:lnTo>
                  <a:cubicBezTo>
                    <a:pt x="1057857" y="265294"/>
                    <a:pt x="1057833" y="265185"/>
                    <a:pt x="1057820" y="265075"/>
                  </a:cubicBezTo>
                  <a:lnTo>
                    <a:pt x="1057820" y="265075"/>
                  </a:lnTo>
                  <a:cubicBezTo>
                    <a:pt x="1057569" y="262919"/>
                    <a:pt x="1054440" y="262919"/>
                    <a:pt x="1054190" y="265075"/>
                  </a:cubicBezTo>
                  <a:lnTo>
                    <a:pt x="1054190" y="265075"/>
                  </a:lnTo>
                  <a:cubicBezTo>
                    <a:pt x="1054177" y="265185"/>
                    <a:pt x="1054154" y="265294"/>
                    <a:pt x="1054122" y="265401"/>
                  </a:cubicBezTo>
                  <a:lnTo>
                    <a:pt x="1052840" y="269564"/>
                  </a:lnTo>
                  <a:cubicBezTo>
                    <a:pt x="1052759" y="269829"/>
                    <a:pt x="1052513" y="270011"/>
                    <a:pt x="1052235" y="270011"/>
                  </a:cubicBezTo>
                  <a:lnTo>
                    <a:pt x="1052180" y="270011"/>
                  </a:lnTo>
                  <a:cubicBezTo>
                    <a:pt x="1051861" y="270011"/>
                    <a:pt x="1051601" y="270270"/>
                    <a:pt x="1051601" y="270589"/>
                  </a:cubicBezTo>
                  <a:lnTo>
                    <a:pt x="1051601" y="270589"/>
                  </a:lnTo>
                  <a:cubicBezTo>
                    <a:pt x="1051601" y="271007"/>
                    <a:pt x="1051171" y="271287"/>
                    <a:pt x="1050789" y="271117"/>
                  </a:cubicBezTo>
                  <a:lnTo>
                    <a:pt x="1048699" y="270189"/>
                  </a:lnTo>
                  <a:cubicBezTo>
                    <a:pt x="1048436" y="270072"/>
                    <a:pt x="1048150" y="270011"/>
                    <a:pt x="1047861" y="270011"/>
                  </a:cubicBezTo>
                  <a:lnTo>
                    <a:pt x="1047399" y="270011"/>
                  </a:lnTo>
                  <a:cubicBezTo>
                    <a:pt x="1045059" y="270011"/>
                    <a:pt x="1043162" y="268113"/>
                    <a:pt x="1043162" y="265773"/>
                  </a:cubicBezTo>
                  <a:lnTo>
                    <a:pt x="1043162" y="258268"/>
                  </a:lnTo>
                  <a:cubicBezTo>
                    <a:pt x="1043162" y="257661"/>
                    <a:pt x="1042670" y="257168"/>
                    <a:pt x="1042061" y="257168"/>
                  </a:cubicBezTo>
                  <a:lnTo>
                    <a:pt x="1042061" y="257168"/>
                  </a:lnTo>
                  <a:cubicBezTo>
                    <a:pt x="1041454" y="257168"/>
                    <a:pt x="1040960" y="256676"/>
                    <a:pt x="1040960" y="256067"/>
                  </a:cubicBezTo>
                  <a:lnTo>
                    <a:pt x="1040960" y="236659"/>
                  </a:lnTo>
                  <a:cubicBezTo>
                    <a:pt x="1040960" y="236434"/>
                    <a:pt x="1040778" y="236253"/>
                    <a:pt x="1040553" y="236253"/>
                  </a:cubicBezTo>
                  <a:lnTo>
                    <a:pt x="1040553" y="236253"/>
                  </a:lnTo>
                  <a:cubicBezTo>
                    <a:pt x="1040362" y="236253"/>
                    <a:pt x="1040197" y="236119"/>
                    <a:pt x="1040156" y="235933"/>
                  </a:cubicBezTo>
                  <a:lnTo>
                    <a:pt x="1038865" y="230126"/>
                  </a:lnTo>
                  <a:cubicBezTo>
                    <a:pt x="1038802" y="229846"/>
                    <a:pt x="1038555" y="229647"/>
                    <a:pt x="1038268" y="229647"/>
                  </a:cubicBezTo>
                  <a:lnTo>
                    <a:pt x="1038268" y="229647"/>
                  </a:lnTo>
                  <a:cubicBezTo>
                    <a:pt x="1037931" y="229647"/>
                    <a:pt x="1037658" y="229374"/>
                    <a:pt x="1037658" y="229036"/>
                  </a:cubicBezTo>
                  <a:lnTo>
                    <a:pt x="1037658" y="219739"/>
                  </a:lnTo>
                  <a:cubicBezTo>
                    <a:pt x="1037658" y="219537"/>
                    <a:pt x="1037822" y="219373"/>
                    <a:pt x="1038024" y="219373"/>
                  </a:cubicBezTo>
                  <a:lnTo>
                    <a:pt x="1038024" y="219373"/>
                  </a:lnTo>
                  <a:cubicBezTo>
                    <a:pt x="1038227" y="219373"/>
                    <a:pt x="1038391" y="219208"/>
                    <a:pt x="1038391" y="219006"/>
                  </a:cubicBezTo>
                  <a:lnTo>
                    <a:pt x="1038391" y="215153"/>
                  </a:lnTo>
                  <a:cubicBezTo>
                    <a:pt x="1038391" y="214848"/>
                    <a:pt x="1038638" y="214602"/>
                    <a:pt x="1038942" y="214602"/>
                  </a:cubicBezTo>
                  <a:lnTo>
                    <a:pt x="1038942" y="214602"/>
                  </a:lnTo>
                  <a:cubicBezTo>
                    <a:pt x="1039245" y="214602"/>
                    <a:pt x="1039492" y="214356"/>
                    <a:pt x="1039492" y="214052"/>
                  </a:cubicBezTo>
                  <a:lnTo>
                    <a:pt x="1039492" y="208547"/>
                  </a:lnTo>
                  <a:cubicBezTo>
                    <a:pt x="1039492" y="208244"/>
                    <a:pt x="1039245" y="207997"/>
                    <a:pt x="1038942" y="207997"/>
                  </a:cubicBezTo>
                  <a:lnTo>
                    <a:pt x="1038942" y="207997"/>
                  </a:lnTo>
                  <a:cubicBezTo>
                    <a:pt x="1038638" y="207997"/>
                    <a:pt x="1038391" y="207751"/>
                    <a:pt x="1038391" y="207446"/>
                  </a:cubicBezTo>
                  <a:lnTo>
                    <a:pt x="1038391" y="193271"/>
                  </a:lnTo>
                  <a:cubicBezTo>
                    <a:pt x="1038391" y="193095"/>
                    <a:pt x="1038534" y="192952"/>
                    <a:pt x="1038710" y="192952"/>
                  </a:cubicBezTo>
                  <a:lnTo>
                    <a:pt x="1038710" y="192952"/>
                  </a:lnTo>
                  <a:cubicBezTo>
                    <a:pt x="1038920" y="192952"/>
                    <a:pt x="1039072" y="192754"/>
                    <a:pt x="1039019" y="192552"/>
                  </a:cubicBezTo>
                  <a:lnTo>
                    <a:pt x="1037658" y="187449"/>
                  </a:lnTo>
                  <a:lnTo>
                    <a:pt x="1036076" y="182930"/>
                  </a:lnTo>
                  <a:cubicBezTo>
                    <a:pt x="1035485" y="181240"/>
                    <a:pt x="1033890" y="180110"/>
                    <a:pt x="1032101" y="180110"/>
                  </a:cubicBezTo>
                  <a:lnTo>
                    <a:pt x="1032101" y="180110"/>
                  </a:lnTo>
                  <a:cubicBezTo>
                    <a:pt x="1030020" y="180110"/>
                    <a:pt x="1028251" y="178592"/>
                    <a:pt x="1027935" y="176536"/>
                  </a:cubicBezTo>
                  <a:lnTo>
                    <a:pt x="1018966" y="118062"/>
                  </a:lnTo>
                  <a:cubicBezTo>
                    <a:pt x="1018830" y="117185"/>
                    <a:pt x="1019856" y="116611"/>
                    <a:pt x="1020535" y="117184"/>
                  </a:cubicBezTo>
                  <a:lnTo>
                    <a:pt x="1020535" y="117184"/>
                  </a:lnTo>
                  <a:cubicBezTo>
                    <a:pt x="1021289" y="117823"/>
                    <a:pt x="1022400" y="117040"/>
                    <a:pt x="1022054" y="116114"/>
                  </a:cubicBezTo>
                  <a:lnTo>
                    <a:pt x="1021512" y="114671"/>
                  </a:lnTo>
                  <a:cubicBezTo>
                    <a:pt x="1021296" y="114094"/>
                    <a:pt x="1021494" y="113444"/>
                    <a:pt x="1021996" y="113085"/>
                  </a:cubicBezTo>
                  <a:lnTo>
                    <a:pt x="1022081" y="113024"/>
                  </a:lnTo>
                  <a:cubicBezTo>
                    <a:pt x="1023302" y="112152"/>
                    <a:pt x="1022625" y="110227"/>
                    <a:pt x="1021128" y="110310"/>
                  </a:cubicBezTo>
                  <a:lnTo>
                    <a:pt x="1020731" y="110332"/>
                  </a:lnTo>
                  <a:cubicBezTo>
                    <a:pt x="1020121" y="110366"/>
                    <a:pt x="1019576" y="109957"/>
                    <a:pt x="1019435" y="109363"/>
                  </a:cubicBezTo>
                  <a:lnTo>
                    <a:pt x="1019435" y="109363"/>
                  </a:lnTo>
                  <a:cubicBezTo>
                    <a:pt x="1019131" y="108068"/>
                    <a:pt x="1017289" y="108068"/>
                    <a:pt x="1016983" y="109363"/>
                  </a:cubicBezTo>
                  <a:lnTo>
                    <a:pt x="1016983" y="109363"/>
                  </a:lnTo>
                  <a:cubicBezTo>
                    <a:pt x="1016844" y="109957"/>
                    <a:pt x="1016297" y="110366"/>
                    <a:pt x="1015688" y="110332"/>
                  </a:cubicBezTo>
                  <a:lnTo>
                    <a:pt x="1015292" y="110310"/>
                  </a:lnTo>
                  <a:cubicBezTo>
                    <a:pt x="1013794" y="110227"/>
                    <a:pt x="1013118" y="112152"/>
                    <a:pt x="1014338" y="113024"/>
                  </a:cubicBezTo>
                  <a:lnTo>
                    <a:pt x="1014424" y="113085"/>
                  </a:lnTo>
                  <a:cubicBezTo>
                    <a:pt x="1014925" y="113444"/>
                    <a:pt x="1015124" y="114094"/>
                    <a:pt x="1014908" y="114671"/>
                  </a:cubicBezTo>
                  <a:lnTo>
                    <a:pt x="1014366" y="116114"/>
                  </a:lnTo>
                  <a:cubicBezTo>
                    <a:pt x="1014018" y="117040"/>
                    <a:pt x="1015129" y="117823"/>
                    <a:pt x="1015885" y="117184"/>
                  </a:cubicBezTo>
                  <a:lnTo>
                    <a:pt x="1015885" y="117184"/>
                  </a:lnTo>
                  <a:cubicBezTo>
                    <a:pt x="1016562" y="116611"/>
                    <a:pt x="1017588" y="117185"/>
                    <a:pt x="1017454" y="118062"/>
                  </a:cubicBezTo>
                  <a:lnTo>
                    <a:pt x="1008453" y="176734"/>
                  </a:lnTo>
                  <a:cubicBezTo>
                    <a:pt x="1008155" y="178676"/>
                    <a:pt x="1006485" y="180110"/>
                    <a:pt x="1004520" y="180110"/>
                  </a:cubicBezTo>
                  <a:lnTo>
                    <a:pt x="1004520" y="180110"/>
                  </a:lnTo>
                  <a:cubicBezTo>
                    <a:pt x="1002830" y="180110"/>
                    <a:pt x="1001323" y="181179"/>
                    <a:pt x="1000765" y="182774"/>
                  </a:cubicBezTo>
                  <a:lnTo>
                    <a:pt x="999129" y="187449"/>
                  </a:lnTo>
                  <a:lnTo>
                    <a:pt x="997767" y="192552"/>
                  </a:lnTo>
                  <a:cubicBezTo>
                    <a:pt x="997713" y="192754"/>
                    <a:pt x="997867" y="192952"/>
                    <a:pt x="998076" y="192952"/>
                  </a:cubicBezTo>
                  <a:lnTo>
                    <a:pt x="998076" y="192952"/>
                  </a:lnTo>
                  <a:cubicBezTo>
                    <a:pt x="998251" y="192952"/>
                    <a:pt x="998394" y="193095"/>
                    <a:pt x="998394" y="193271"/>
                  </a:cubicBezTo>
                  <a:lnTo>
                    <a:pt x="998394" y="207446"/>
                  </a:lnTo>
                  <a:cubicBezTo>
                    <a:pt x="998394" y="207751"/>
                    <a:pt x="998148" y="207997"/>
                    <a:pt x="997845" y="207997"/>
                  </a:cubicBezTo>
                  <a:lnTo>
                    <a:pt x="997845" y="207997"/>
                  </a:lnTo>
                  <a:cubicBezTo>
                    <a:pt x="997540" y="207997"/>
                    <a:pt x="997294" y="208244"/>
                    <a:pt x="997294" y="208547"/>
                  </a:cubicBezTo>
                  <a:lnTo>
                    <a:pt x="997294" y="214052"/>
                  </a:lnTo>
                  <a:cubicBezTo>
                    <a:pt x="997294" y="214356"/>
                    <a:pt x="997540" y="214602"/>
                    <a:pt x="997845" y="214602"/>
                  </a:cubicBezTo>
                  <a:lnTo>
                    <a:pt x="997845" y="214602"/>
                  </a:lnTo>
                  <a:cubicBezTo>
                    <a:pt x="998148" y="214602"/>
                    <a:pt x="998394" y="214848"/>
                    <a:pt x="998394" y="215153"/>
                  </a:cubicBezTo>
                  <a:lnTo>
                    <a:pt x="998394" y="219006"/>
                  </a:lnTo>
                  <a:cubicBezTo>
                    <a:pt x="998394" y="219208"/>
                    <a:pt x="998558" y="219373"/>
                    <a:pt x="998762" y="219373"/>
                  </a:cubicBezTo>
                  <a:lnTo>
                    <a:pt x="998762" y="219373"/>
                  </a:lnTo>
                  <a:cubicBezTo>
                    <a:pt x="998964" y="219373"/>
                    <a:pt x="999129" y="219537"/>
                    <a:pt x="999129" y="219739"/>
                  </a:cubicBezTo>
                  <a:lnTo>
                    <a:pt x="999129" y="230136"/>
                  </a:lnTo>
                  <a:cubicBezTo>
                    <a:pt x="999129" y="230475"/>
                    <a:pt x="998855" y="230748"/>
                    <a:pt x="998518" y="230748"/>
                  </a:cubicBezTo>
                  <a:lnTo>
                    <a:pt x="998518" y="230748"/>
                  </a:lnTo>
                  <a:cubicBezTo>
                    <a:pt x="998232" y="230748"/>
                    <a:pt x="997984" y="230947"/>
                    <a:pt x="997922" y="231227"/>
                  </a:cubicBezTo>
                  <a:lnTo>
                    <a:pt x="996667" y="236874"/>
                  </a:lnTo>
                  <a:cubicBezTo>
                    <a:pt x="996604" y="237154"/>
                    <a:pt x="996356" y="237353"/>
                    <a:pt x="996070" y="237353"/>
                  </a:cubicBezTo>
                  <a:lnTo>
                    <a:pt x="996070" y="237353"/>
                  </a:lnTo>
                  <a:cubicBezTo>
                    <a:pt x="995732" y="237353"/>
                    <a:pt x="995460" y="237626"/>
                    <a:pt x="995460" y="237963"/>
                  </a:cubicBezTo>
                  <a:lnTo>
                    <a:pt x="995460" y="257535"/>
                  </a:lnTo>
                  <a:cubicBezTo>
                    <a:pt x="995460" y="257940"/>
                    <a:pt x="995130" y="258268"/>
                    <a:pt x="994725" y="258268"/>
                  </a:cubicBezTo>
                  <a:lnTo>
                    <a:pt x="994725" y="258268"/>
                  </a:lnTo>
                  <a:cubicBezTo>
                    <a:pt x="994320" y="258268"/>
                    <a:pt x="993992" y="258598"/>
                    <a:pt x="993992" y="259003"/>
                  </a:cubicBezTo>
                  <a:lnTo>
                    <a:pt x="993992" y="269295"/>
                  </a:lnTo>
                  <a:cubicBezTo>
                    <a:pt x="993992" y="270299"/>
                    <a:pt x="993178" y="271112"/>
                    <a:pt x="992176" y="271112"/>
                  </a:cubicBezTo>
                  <a:lnTo>
                    <a:pt x="992176" y="271112"/>
                  </a:lnTo>
                  <a:cubicBezTo>
                    <a:pt x="991921" y="271112"/>
                    <a:pt x="991669" y="271165"/>
                    <a:pt x="991437" y="271268"/>
                  </a:cubicBezTo>
                  <a:lnTo>
                    <a:pt x="989300" y="272218"/>
                  </a:lnTo>
                  <a:cubicBezTo>
                    <a:pt x="988918" y="272389"/>
                    <a:pt x="988488" y="272108"/>
                    <a:pt x="988488" y="271689"/>
                  </a:cubicBezTo>
                  <a:lnTo>
                    <a:pt x="988488" y="271689"/>
                  </a:lnTo>
                  <a:cubicBezTo>
                    <a:pt x="988488" y="271371"/>
                    <a:pt x="988228" y="271112"/>
                    <a:pt x="987909" y="271112"/>
                  </a:cubicBezTo>
                  <a:lnTo>
                    <a:pt x="987854" y="271112"/>
                  </a:lnTo>
                  <a:cubicBezTo>
                    <a:pt x="987576" y="271112"/>
                    <a:pt x="987331" y="270930"/>
                    <a:pt x="987249" y="270665"/>
                  </a:cubicBezTo>
                  <a:lnTo>
                    <a:pt x="985968" y="266502"/>
                  </a:lnTo>
                  <a:cubicBezTo>
                    <a:pt x="985935" y="266394"/>
                    <a:pt x="985913" y="266286"/>
                    <a:pt x="985899" y="266175"/>
                  </a:cubicBezTo>
                  <a:lnTo>
                    <a:pt x="985899" y="266175"/>
                  </a:lnTo>
                  <a:cubicBezTo>
                    <a:pt x="985649" y="264020"/>
                    <a:pt x="982519" y="264020"/>
                    <a:pt x="982268" y="266175"/>
                  </a:cubicBezTo>
                  <a:lnTo>
                    <a:pt x="982268" y="266175"/>
                  </a:lnTo>
                  <a:cubicBezTo>
                    <a:pt x="982256" y="266286"/>
                    <a:pt x="982233" y="266394"/>
                    <a:pt x="982200" y="266502"/>
                  </a:cubicBezTo>
                  <a:lnTo>
                    <a:pt x="980919" y="270665"/>
                  </a:lnTo>
                  <a:cubicBezTo>
                    <a:pt x="980837" y="270930"/>
                    <a:pt x="980591" y="271112"/>
                    <a:pt x="980313" y="271112"/>
                  </a:cubicBezTo>
                  <a:lnTo>
                    <a:pt x="980313" y="271112"/>
                  </a:lnTo>
                  <a:cubicBezTo>
                    <a:pt x="979964" y="271112"/>
                    <a:pt x="979681" y="271396"/>
                    <a:pt x="979681" y="271745"/>
                  </a:cubicBezTo>
                  <a:lnTo>
                    <a:pt x="979681" y="278267"/>
                  </a:lnTo>
                  <a:cubicBezTo>
                    <a:pt x="979681" y="278571"/>
                    <a:pt x="979928" y="278817"/>
                    <a:pt x="980231" y="278817"/>
                  </a:cubicBezTo>
                  <a:lnTo>
                    <a:pt x="980231" y="278817"/>
                  </a:lnTo>
                  <a:cubicBezTo>
                    <a:pt x="980535" y="278817"/>
                    <a:pt x="980782" y="279064"/>
                    <a:pt x="980782" y="279368"/>
                  </a:cubicBezTo>
                  <a:lnTo>
                    <a:pt x="980782" y="281019"/>
                  </a:lnTo>
                  <a:cubicBezTo>
                    <a:pt x="980782" y="281424"/>
                    <a:pt x="981110" y="281753"/>
                    <a:pt x="981515" y="281753"/>
                  </a:cubicBezTo>
                  <a:lnTo>
                    <a:pt x="981515" y="281753"/>
                  </a:lnTo>
                  <a:cubicBezTo>
                    <a:pt x="981920" y="281753"/>
                    <a:pt x="982250" y="282081"/>
                    <a:pt x="982250" y="282487"/>
                  </a:cubicBezTo>
                  <a:lnTo>
                    <a:pt x="982250" y="283221"/>
                  </a:lnTo>
                  <a:lnTo>
                    <a:pt x="981515" y="293495"/>
                  </a:lnTo>
                  <a:lnTo>
                    <a:pt x="981515" y="370229"/>
                  </a:lnTo>
                  <a:cubicBezTo>
                    <a:pt x="981515" y="370611"/>
                    <a:pt x="981207" y="370921"/>
                    <a:pt x="980825" y="370921"/>
                  </a:cubicBezTo>
                  <a:lnTo>
                    <a:pt x="980825" y="370921"/>
                  </a:lnTo>
                  <a:cubicBezTo>
                    <a:pt x="980410" y="370921"/>
                    <a:pt x="980090" y="370560"/>
                    <a:pt x="980139" y="370149"/>
                  </a:cubicBezTo>
                  <a:lnTo>
                    <a:pt x="980465" y="367369"/>
                  </a:lnTo>
                  <a:cubicBezTo>
                    <a:pt x="980593" y="366284"/>
                    <a:pt x="979306" y="365413"/>
                    <a:pt x="978213" y="365413"/>
                  </a:cubicBezTo>
                  <a:lnTo>
                    <a:pt x="978213" y="365413"/>
                  </a:lnTo>
                  <a:lnTo>
                    <a:pt x="978213" y="365413"/>
                  </a:lnTo>
                  <a:cubicBezTo>
                    <a:pt x="977120" y="365413"/>
                    <a:pt x="975833" y="366284"/>
                    <a:pt x="975960" y="367369"/>
                  </a:cubicBezTo>
                  <a:lnTo>
                    <a:pt x="976249" y="369828"/>
                  </a:lnTo>
                  <a:cubicBezTo>
                    <a:pt x="976318" y="370409"/>
                    <a:pt x="975863" y="370921"/>
                    <a:pt x="975277" y="370921"/>
                  </a:cubicBezTo>
                  <a:lnTo>
                    <a:pt x="975277" y="370921"/>
                  </a:lnTo>
                  <a:cubicBezTo>
                    <a:pt x="974692" y="370921"/>
                    <a:pt x="974236" y="370409"/>
                    <a:pt x="974305" y="369828"/>
                  </a:cubicBezTo>
                  <a:lnTo>
                    <a:pt x="974595" y="367369"/>
                  </a:lnTo>
                  <a:cubicBezTo>
                    <a:pt x="974722" y="366284"/>
                    <a:pt x="973435" y="365413"/>
                    <a:pt x="972342" y="365413"/>
                  </a:cubicBezTo>
                  <a:lnTo>
                    <a:pt x="972342" y="365413"/>
                  </a:lnTo>
                  <a:lnTo>
                    <a:pt x="972342" y="365413"/>
                  </a:lnTo>
                  <a:cubicBezTo>
                    <a:pt x="971249" y="365413"/>
                    <a:pt x="969962" y="366284"/>
                    <a:pt x="970089" y="367369"/>
                  </a:cubicBezTo>
                  <a:lnTo>
                    <a:pt x="970378" y="369828"/>
                  </a:lnTo>
                  <a:cubicBezTo>
                    <a:pt x="970447" y="370409"/>
                    <a:pt x="969992" y="370921"/>
                    <a:pt x="969406" y="370921"/>
                  </a:cubicBezTo>
                  <a:lnTo>
                    <a:pt x="969406" y="370921"/>
                  </a:lnTo>
                  <a:cubicBezTo>
                    <a:pt x="968821" y="370921"/>
                    <a:pt x="968365" y="370409"/>
                    <a:pt x="968434" y="369828"/>
                  </a:cubicBezTo>
                  <a:lnTo>
                    <a:pt x="968724" y="367369"/>
                  </a:lnTo>
                  <a:cubicBezTo>
                    <a:pt x="968851" y="366284"/>
                    <a:pt x="967564" y="365413"/>
                    <a:pt x="966471" y="365413"/>
                  </a:cubicBezTo>
                  <a:lnTo>
                    <a:pt x="966471" y="365413"/>
                  </a:lnTo>
                  <a:lnTo>
                    <a:pt x="966471" y="365413"/>
                  </a:lnTo>
                  <a:cubicBezTo>
                    <a:pt x="965378" y="365413"/>
                    <a:pt x="964090" y="366284"/>
                    <a:pt x="964218" y="367369"/>
                  </a:cubicBezTo>
                  <a:lnTo>
                    <a:pt x="964507" y="369828"/>
                  </a:lnTo>
                  <a:cubicBezTo>
                    <a:pt x="964575" y="370409"/>
                    <a:pt x="964121" y="370921"/>
                    <a:pt x="963535" y="370921"/>
                  </a:cubicBezTo>
                  <a:lnTo>
                    <a:pt x="963535" y="370921"/>
                  </a:lnTo>
                  <a:cubicBezTo>
                    <a:pt x="962950" y="370921"/>
                    <a:pt x="962494" y="370409"/>
                    <a:pt x="962563" y="369828"/>
                  </a:cubicBezTo>
                  <a:lnTo>
                    <a:pt x="962853" y="367369"/>
                  </a:lnTo>
                  <a:cubicBezTo>
                    <a:pt x="962980" y="366284"/>
                    <a:pt x="961693" y="365413"/>
                    <a:pt x="960600" y="365413"/>
                  </a:cubicBezTo>
                  <a:lnTo>
                    <a:pt x="960600" y="365413"/>
                  </a:lnTo>
                  <a:lnTo>
                    <a:pt x="960600" y="365413"/>
                  </a:lnTo>
                  <a:cubicBezTo>
                    <a:pt x="959507" y="365413"/>
                    <a:pt x="958219" y="366284"/>
                    <a:pt x="958347" y="367369"/>
                  </a:cubicBezTo>
                  <a:lnTo>
                    <a:pt x="958636" y="369828"/>
                  </a:lnTo>
                  <a:cubicBezTo>
                    <a:pt x="958704" y="370409"/>
                    <a:pt x="958250" y="370921"/>
                    <a:pt x="957664" y="370921"/>
                  </a:cubicBezTo>
                  <a:lnTo>
                    <a:pt x="957664" y="370921"/>
                  </a:lnTo>
                  <a:cubicBezTo>
                    <a:pt x="957077" y="370921"/>
                    <a:pt x="956624" y="370409"/>
                    <a:pt x="956692" y="369828"/>
                  </a:cubicBezTo>
                  <a:lnTo>
                    <a:pt x="956980" y="367369"/>
                  </a:lnTo>
                  <a:cubicBezTo>
                    <a:pt x="957109" y="366284"/>
                    <a:pt x="955821" y="365413"/>
                    <a:pt x="954728" y="365413"/>
                  </a:cubicBezTo>
                  <a:lnTo>
                    <a:pt x="954728" y="365413"/>
                  </a:lnTo>
                  <a:lnTo>
                    <a:pt x="954728" y="365413"/>
                  </a:lnTo>
                  <a:cubicBezTo>
                    <a:pt x="953635" y="365413"/>
                    <a:pt x="952348" y="366284"/>
                    <a:pt x="952475" y="367369"/>
                  </a:cubicBezTo>
                  <a:lnTo>
                    <a:pt x="952680" y="369098"/>
                  </a:lnTo>
                  <a:cubicBezTo>
                    <a:pt x="952794" y="370068"/>
                    <a:pt x="952036" y="370921"/>
                    <a:pt x="951058" y="370921"/>
                  </a:cubicBezTo>
                  <a:lnTo>
                    <a:pt x="951058" y="370921"/>
                  </a:lnTo>
                  <a:cubicBezTo>
                    <a:pt x="950082" y="370921"/>
                    <a:pt x="949324" y="370068"/>
                    <a:pt x="949438" y="369098"/>
                  </a:cubicBezTo>
                  <a:lnTo>
                    <a:pt x="949641" y="367369"/>
                  </a:lnTo>
                  <a:cubicBezTo>
                    <a:pt x="949770" y="366284"/>
                    <a:pt x="948482" y="365413"/>
                    <a:pt x="947390" y="365413"/>
                  </a:cubicBezTo>
                  <a:lnTo>
                    <a:pt x="947390" y="365413"/>
                  </a:lnTo>
                  <a:lnTo>
                    <a:pt x="947390" y="365413"/>
                  </a:lnTo>
                  <a:cubicBezTo>
                    <a:pt x="946297" y="365413"/>
                    <a:pt x="945009" y="366284"/>
                    <a:pt x="945138" y="367369"/>
                  </a:cubicBezTo>
                  <a:lnTo>
                    <a:pt x="945405" y="369645"/>
                  </a:lnTo>
                  <a:cubicBezTo>
                    <a:pt x="945485" y="370324"/>
                    <a:pt x="944954" y="370921"/>
                    <a:pt x="944270" y="370921"/>
                  </a:cubicBezTo>
                  <a:lnTo>
                    <a:pt x="944270" y="370921"/>
                  </a:lnTo>
                  <a:cubicBezTo>
                    <a:pt x="943587" y="370921"/>
                    <a:pt x="943057" y="370324"/>
                    <a:pt x="943137" y="369645"/>
                  </a:cubicBezTo>
                  <a:lnTo>
                    <a:pt x="943404" y="367369"/>
                  </a:lnTo>
                  <a:cubicBezTo>
                    <a:pt x="943532" y="366284"/>
                    <a:pt x="942245" y="365413"/>
                    <a:pt x="941152" y="365413"/>
                  </a:cubicBezTo>
                  <a:lnTo>
                    <a:pt x="941152" y="365413"/>
                  </a:lnTo>
                  <a:lnTo>
                    <a:pt x="941152" y="365413"/>
                  </a:lnTo>
                  <a:cubicBezTo>
                    <a:pt x="940059" y="365413"/>
                    <a:pt x="938771" y="366284"/>
                    <a:pt x="938899" y="367369"/>
                  </a:cubicBezTo>
                  <a:lnTo>
                    <a:pt x="939226" y="370149"/>
                  </a:lnTo>
                  <a:cubicBezTo>
                    <a:pt x="939275" y="370560"/>
                    <a:pt x="938953" y="370921"/>
                    <a:pt x="938540" y="370921"/>
                  </a:cubicBezTo>
                  <a:lnTo>
                    <a:pt x="938540" y="370921"/>
                  </a:lnTo>
                  <a:cubicBezTo>
                    <a:pt x="938158" y="370921"/>
                    <a:pt x="937848" y="370611"/>
                    <a:pt x="937848" y="370229"/>
                  </a:cubicBezTo>
                  <a:lnTo>
                    <a:pt x="937848" y="357160"/>
                  </a:lnTo>
                  <a:cubicBezTo>
                    <a:pt x="937848" y="357059"/>
                    <a:pt x="937931" y="356977"/>
                    <a:pt x="938032" y="356977"/>
                  </a:cubicBezTo>
                  <a:lnTo>
                    <a:pt x="938032" y="356977"/>
                  </a:lnTo>
                  <a:cubicBezTo>
                    <a:pt x="938133" y="356977"/>
                    <a:pt x="938216" y="356895"/>
                    <a:pt x="938216" y="356794"/>
                  </a:cubicBezTo>
                  <a:lnTo>
                    <a:pt x="938216" y="354958"/>
                  </a:lnTo>
                  <a:cubicBezTo>
                    <a:pt x="938216" y="353844"/>
                    <a:pt x="937312" y="352940"/>
                    <a:pt x="936198" y="352940"/>
                  </a:cubicBezTo>
                  <a:lnTo>
                    <a:pt x="935362" y="352940"/>
                  </a:lnTo>
                  <a:cubicBezTo>
                    <a:pt x="934027" y="352940"/>
                    <a:pt x="932870" y="352013"/>
                    <a:pt x="932577" y="350711"/>
                  </a:cubicBezTo>
                  <a:lnTo>
                    <a:pt x="932577" y="350711"/>
                  </a:lnTo>
                  <a:cubicBezTo>
                    <a:pt x="931905" y="347725"/>
                    <a:pt x="927649" y="347716"/>
                    <a:pt x="926978" y="350701"/>
                  </a:cubicBezTo>
                  <a:lnTo>
                    <a:pt x="926795" y="351508"/>
                  </a:lnTo>
                  <a:cubicBezTo>
                    <a:pt x="926608" y="352346"/>
                    <a:pt x="925864" y="352940"/>
                    <a:pt x="925006" y="352940"/>
                  </a:cubicBezTo>
                  <a:lnTo>
                    <a:pt x="925006" y="352940"/>
                  </a:lnTo>
                  <a:cubicBezTo>
                    <a:pt x="923993" y="352940"/>
                    <a:pt x="923172" y="353762"/>
                    <a:pt x="923172" y="354774"/>
                  </a:cubicBezTo>
                  <a:lnTo>
                    <a:pt x="923172" y="356610"/>
                  </a:lnTo>
                  <a:cubicBezTo>
                    <a:pt x="923172" y="356812"/>
                    <a:pt x="923336" y="356977"/>
                    <a:pt x="923538" y="356977"/>
                  </a:cubicBezTo>
                  <a:lnTo>
                    <a:pt x="923538" y="356977"/>
                  </a:lnTo>
                  <a:cubicBezTo>
                    <a:pt x="923741" y="356977"/>
                    <a:pt x="923905" y="357141"/>
                    <a:pt x="923905" y="357343"/>
                  </a:cubicBezTo>
                  <a:lnTo>
                    <a:pt x="923905" y="370229"/>
                  </a:lnTo>
                  <a:cubicBezTo>
                    <a:pt x="923905" y="370611"/>
                    <a:pt x="923596" y="370921"/>
                    <a:pt x="923214" y="370921"/>
                  </a:cubicBezTo>
                  <a:lnTo>
                    <a:pt x="923214" y="370921"/>
                  </a:lnTo>
                  <a:cubicBezTo>
                    <a:pt x="922801" y="370921"/>
                    <a:pt x="922480" y="370560"/>
                    <a:pt x="922528" y="370149"/>
                  </a:cubicBezTo>
                  <a:lnTo>
                    <a:pt x="922856" y="367369"/>
                  </a:lnTo>
                  <a:cubicBezTo>
                    <a:pt x="922983" y="366284"/>
                    <a:pt x="921696" y="365413"/>
                    <a:pt x="920603" y="365413"/>
                  </a:cubicBezTo>
                  <a:lnTo>
                    <a:pt x="920603" y="365413"/>
                  </a:lnTo>
                  <a:lnTo>
                    <a:pt x="920603" y="365413"/>
                  </a:lnTo>
                  <a:cubicBezTo>
                    <a:pt x="919510" y="365413"/>
                    <a:pt x="918222" y="366284"/>
                    <a:pt x="918350" y="367369"/>
                  </a:cubicBezTo>
                  <a:lnTo>
                    <a:pt x="918639" y="369828"/>
                  </a:lnTo>
                  <a:cubicBezTo>
                    <a:pt x="918707" y="370409"/>
                    <a:pt x="918253" y="370921"/>
                    <a:pt x="917667" y="370921"/>
                  </a:cubicBezTo>
                  <a:lnTo>
                    <a:pt x="917667" y="370921"/>
                  </a:lnTo>
                  <a:cubicBezTo>
                    <a:pt x="917082" y="370921"/>
                    <a:pt x="916626" y="370409"/>
                    <a:pt x="916695" y="369828"/>
                  </a:cubicBezTo>
                  <a:lnTo>
                    <a:pt x="916985" y="367369"/>
                  </a:lnTo>
                  <a:cubicBezTo>
                    <a:pt x="917112" y="366284"/>
                    <a:pt x="915825" y="365413"/>
                    <a:pt x="914732" y="365413"/>
                  </a:cubicBezTo>
                  <a:lnTo>
                    <a:pt x="914732" y="365413"/>
                  </a:lnTo>
                  <a:lnTo>
                    <a:pt x="914732" y="365413"/>
                  </a:lnTo>
                  <a:cubicBezTo>
                    <a:pt x="913639" y="365413"/>
                    <a:pt x="912351" y="366284"/>
                    <a:pt x="912479" y="367369"/>
                  </a:cubicBezTo>
                  <a:lnTo>
                    <a:pt x="912768" y="369828"/>
                  </a:lnTo>
                  <a:cubicBezTo>
                    <a:pt x="912836" y="370409"/>
                    <a:pt x="912382" y="370921"/>
                    <a:pt x="911796" y="370921"/>
                  </a:cubicBezTo>
                  <a:lnTo>
                    <a:pt x="911796" y="370921"/>
                  </a:lnTo>
                  <a:cubicBezTo>
                    <a:pt x="911209" y="370921"/>
                    <a:pt x="910756" y="370409"/>
                    <a:pt x="910824" y="369828"/>
                  </a:cubicBezTo>
                  <a:lnTo>
                    <a:pt x="911112" y="367369"/>
                  </a:lnTo>
                  <a:cubicBezTo>
                    <a:pt x="911241" y="366284"/>
                    <a:pt x="909953" y="365413"/>
                    <a:pt x="908860" y="365413"/>
                  </a:cubicBezTo>
                  <a:lnTo>
                    <a:pt x="908860" y="365413"/>
                  </a:lnTo>
                  <a:lnTo>
                    <a:pt x="908860" y="365413"/>
                  </a:lnTo>
                  <a:cubicBezTo>
                    <a:pt x="907767" y="365413"/>
                    <a:pt x="906480" y="366284"/>
                    <a:pt x="906607" y="367369"/>
                  </a:cubicBezTo>
                  <a:lnTo>
                    <a:pt x="906833" y="369281"/>
                  </a:lnTo>
                  <a:cubicBezTo>
                    <a:pt x="906935" y="370153"/>
                    <a:pt x="906253" y="370921"/>
                    <a:pt x="905374" y="370921"/>
                  </a:cubicBezTo>
                  <a:lnTo>
                    <a:pt x="905374" y="370921"/>
                  </a:lnTo>
                  <a:cubicBezTo>
                    <a:pt x="904495" y="370921"/>
                    <a:pt x="903813" y="370153"/>
                    <a:pt x="903916" y="369281"/>
                  </a:cubicBezTo>
                  <a:lnTo>
                    <a:pt x="904141" y="367369"/>
                  </a:lnTo>
                  <a:cubicBezTo>
                    <a:pt x="904269" y="366284"/>
                    <a:pt x="902981" y="365413"/>
                    <a:pt x="901888" y="365413"/>
                  </a:cubicBezTo>
                  <a:lnTo>
                    <a:pt x="901888" y="365413"/>
                  </a:lnTo>
                  <a:lnTo>
                    <a:pt x="901888" y="365413"/>
                  </a:lnTo>
                  <a:cubicBezTo>
                    <a:pt x="900795" y="365413"/>
                    <a:pt x="899508" y="366284"/>
                    <a:pt x="899636" y="367369"/>
                  </a:cubicBezTo>
                  <a:lnTo>
                    <a:pt x="899925" y="369828"/>
                  </a:lnTo>
                  <a:cubicBezTo>
                    <a:pt x="899994" y="370409"/>
                    <a:pt x="899539" y="370921"/>
                    <a:pt x="898953" y="370921"/>
                  </a:cubicBezTo>
                  <a:lnTo>
                    <a:pt x="898953" y="370921"/>
                  </a:lnTo>
                  <a:cubicBezTo>
                    <a:pt x="898367" y="370921"/>
                    <a:pt x="897912" y="370409"/>
                    <a:pt x="897981" y="369828"/>
                  </a:cubicBezTo>
                  <a:lnTo>
                    <a:pt x="898270" y="367369"/>
                  </a:lnTo>
                  <a:cubicBezTo>
                    <a:pt x="898397" y="366284"/>
                    <a:pt x="897110" y="365413"/>
                    <a:pt x="896017" y="365413"/>
                  </a:cubicBezTo>
                  <a:lnTo>
                    <a:pt x="896017" y="365413"/>
                  </a:lnTo>
                  <a:lnTo>
                    <a:pt x="896017" y="365413"/>
                  </a:lnTo>
                  <a:cubicBezTo>
                    <a:pt x="894924" y="365413"/>
                    <a:pt x="893637" y="366284"/>
                    <a:pt x="893765" y="367369"/>
                  </a:cubicBezTo>
                  <a:lnTo>
                    <a:pt x="894055" y="369828"/>
                  </a:lnTo>
                  <a:cubicBezTo>
                    <a:pt x="894123" y="370409"/>
                    <a:pt x="893668" y="370921"/>
                    <a:pt x="893082" y="370921"/>
                  </a:cubicBezTo>
                  <a:lnTo>
                    <a:pt x="893082" y="370921"/>
                  </a:lnTo>
                  <a:cubicBezTo>
                    <a:pt x="892496" y="370921"/>
                    <a:pt x="892041" y="370409"/>
                    <a:pt x="892109" y="369828"/>
                  </a:cubicBezTo>
                  <a:lnTo>
                    <a:pt x="892399" y="367369"/>
                  </a:lnTo>
                  <a:cubicBezTo>
                    <a:pt x="892526" y="366284"/>
                    <a:pt x="891239" y="365413"/>
                    <a:pt x="890146" y="365413"/>
                  </a:cubicBezTo>
                  <a:lnTo>
                    <a:pt x="890146" y="365413"/>
                  </a:lnTo>
                  <a:lnTo>
                    <a:pt x="890146" y="365413"/>
                  </a:lnTo>
                  <a:cubicBezTo>
                    <a:pt x="889053" y="365413"/>
                    <a:pt x="887766" y="366284"/>
                    <a:pt x="887894" y="367369"/>
                  </a:cubicBezTo>
                  <a:lnTo>
                    <a:pt x="888182" y="369828"/>
                  </a:lnTo>
                  <a:cubicBezTo>
                    <a:pt x="888252" y="370409"/>
                    <a:pt x="887797" y="370921"/>
                    <a:pt x="887210" y="370921"/>
                  </a:cubicBezTo>
                  <a:lnTo>
                    <a:pt x="887210" y="370921"/>
                  </a:lnTo>
                  <a:cubicBezTo>
                    <a:pt x="886625" y="370921"/>
                    <a:pt x="886170" y="370409"/>
                    <a:pt x="886238" y="369828"/>
                  </a:cubicBezTo>
                  <a:lnTo>
                    <a:pt x="886528" y="367369"/>
                  </a:lnTo>
                  <a:cubicBezTo>
                    <a:pt x="886655" y="366284"/>
                    <a:pt x="885368" y="365413"/>
                    <a:pt x="884275" y="365413"/>
                  </a:cubicBezTo>
                  <a:lnTo>
                    <a:pt x="884275" y="365413"/>
                  </a:lnTo>
                  <a:lnTo>
                    <a:pt x="884275" y="365413"/>
                  </a:lnTo>
                  <a:cubicBezTo>
                    <a:pt x="883183" y="365413"/>
                    <a:pt x="881894" y="366284"/>
                    <a:pt x="882023" y="367369"/>
                  </a:cubicBezTo>
                  <a:lnTo>
                    <a:pt x="882311" y="369828"/>
                  </a:lnTo>
                  <a:cubicBezTo>
                    <a:pt x="882380" y="370409"/>
                    <a:pt x="881926" y="370921"/>
                    <a:pt x="881339" y="370921"/>
                  </a:cubicBezTo>
                  <a:lnTo>
                    <a:pt x="881339" y="370921"/>
                  </a:lnTo>
                  <a:cubicBezTo>
                    <a:pt x="880754" y="370921"/>
                    <a:pt x="880299" y="370409"/>
                    <a:pt x="880367" y="369828"/>
                  </a:cubicBezTo>
                  <a:lnTo>
                    <a:pt x="880657" y="367369"/>
                  </a:lnTo>
                  <a:cubicBezTo>
                    <a:pt x="880784" y="366284"/>
                    <a:pt x="879497" y="365413"/>
                    <a:pt x="878404" y="365413"/>
                  </a:cubicBezTo>
                  <a:lnTo>
                    <a:pt x="878404" y="365413"/>
                  </a:lnTo>
                  <a:lnTo>
                    <a:pt x="878404" y="365413"/>
                  </a:lnTo>
                  <a:cubicBezTo>
                    <a:pt x="877312" y="365413"/>
                    <a:pt x="876023" y="366284"/>
                    <a:pt x="876152" y="367369"/>
                  </a:cubicBezTo>
                  <a:lnTo>
                    <a:pt x="876440" y="369828"/>
                  </a:lnTo>
                  <a:cubicBezTo>
                    <a:pt x="876509" y="370409"/>
                    <a:pt x="876055" y="370921"/>
                    <a:pt x="875468" y="370921"/>
                  </a:cubicBezTo>
                  <a:lnTo>
                    <a:pt x="875468" y="370921"/>
                  </a:lnTo>
                  <a:cubicBezTo>
                    <a:pt x="874882" y="370921"/>
                    <a:pt x="874428" y="370409"/>
                    <a:pt x="874496" y="369828"/>
                  </a:cubicBezTo>
                  <a:lnTo>
                    <a:pt x="874786" y="367369"/>
                  </a:lnTo>
                  <a:cubicBezTo>
                    <a:pt x="874913" y="366284"/>
                    <a:pt x="873625" y="365413"/>
                    <a:pt x="872534" y="365413"/>
                  </a:cubicBezTo>
                  <a:lnTo>
                    <a:pt x="872534" y="365413"/>
                  </a:lnTo>
                  <a:lnTo>
                    <a:pt x="872534" y="365413"/>
                  </a:lnTo>
                  <a:cubicBezTo>
                    <a:pt x="871441" y="365413"/>
                    <a:pt x="870152" y="366284"/>
                    <a:pt x="870281" y="367369"/>
                  </a:cubicBezTo>
                  <a:lnTo>
                    <a:pt x="870570" y="369828"/>
                  </a:lnTo>
                  <a:cubicBezTo>
                    <a:pt x="870638" y="370409"/>
                    <a:pt x="870184" y="370921"/>
                    <a:pt x="869597" y="370921"/>
                  </a:cubicBezTo>
                  <a:lnTo>
                    <a:pt x="869597" y="370921"/>
                  </a:lnTo>
                  <a:cubicBezTo>
                    <a:pt x="869011" y="370921"/>
                    <a:pt x="868557" y="370409"/>
                    <a:pt x="868625" y="369828"/>
                  </a:cubicBezTo>
                  <a:lnTo>
                    <a:pt x="868914" y="367369"/>
                  </a:lnTo>
                  <a:cubicBezTo>
                    <a:pt x="869042" y="366284"/>
                    <a:pt x="867754" y="365413"/>
                    <a:pt x="866661" y="365413"/>
                  </a:cubicBezTo>
                  <a:lnTo>
                    <a:pt x="866661" y="365413"/>
                  </a:lnTo>
                  <a:lnTo>
                    <a:pt x="866661" y="365413"/>
                  </a:lnTo>
                  <a:cubicBezTo>
                    <a:pt x="865568" y="365413"/>
                    <a:pt x="864281" y="366284"/>
                    <a:pt x="864409" y="367369"/>
                  </a:cubicBezTo>
                  <a:lnTo>
                    <a:pt x="864623" y="369185"/>
                  </a:lnTo>
                  <a:cubicBezTo>
                    <a:pt x="864731" y="370108"/>
                    <a:pt x="864010" y="370921"/>
                    <a:pt x="863078" y="370921"/>
                  </a:cubicBezTo>
                  <a:lnTo>
                    <a:pt x="863078" y="370921"/>
                  </a:lnTo>
                  <a:cubicBezTo>
                    <a:pt x="862220" y="370921"/>
                    <a:pt x="861525" y="370224"/>
                    <a:pt x="861525" y="369366"/>
                  </a:cubicBezTo>
                  <a:lnTo>
                    <a:pt x="861525" y="365233"/>
                  </a:lnTo>
                  <a:cubicBezTo>
                    <a:pt x="861525" y="364727"/>
                    <a:pt x="861114" y="364315"/>
                    <a:pt x="860607" y="364315"/>
                  </a:cubicBezTo>
                  <a:lnTo>
                    <a:pt x="860607" y="364315"/>
                  </a:lnTo>
                  <a:cubicBezTo>
                    <a:pt x="860100" y="364315"/>
                    <a:pt x="859690" y="363904"/>
                    <a:pt x="859690" y="363398"/>
                  </a:cubicBezTo>
                  <a:lnTo>
                    <a:pt x="859690" y="359362"/>
                  </a:lnTo>
                  <a:cubicBezTo>
                    <a:pt x="859690" y="359260"/>
                    <a:pt x="859772" y="359179"/>
                    <a:pt x="859873" y="359179"/>
                  </a:cubicBezTo>
                  <a:lnTo>
                    <a:pt x="859873" y="359179"/>
                  </a:lnTo>
                  <a:cubicBezTo>
                    <a:pt x="859974" y="359179"/>
                    <a:pt x="860057" y="359096"/>
                    <a:pt x="860057" y="358995"/>
                  </a:cubicBezTo>
                  <a:lnTo>
                    <a:pt x="860057" y="356059"/>
                  </a:lnTo>
                  <a:cubicBezTo>
                    <a:pt x="860057" y="355756"/>
                    <a:pt x="859810" y="355509"/>
                    <a:pt x="859506" y="355509"/>
                  </a:cubicBezTo>
                  <a:lnTo>
                    <a:pt x="859506" y="355509"/>
                  </a:lnTo>
                  <a:cubicBezTo>
                    <a:pt x="859203" y="355509"/>
                    <a:pt x="858956" y="355263"/>
                    <a:pt x="858956" y="354958"/>
                  </a:cubicBezTo>
                  <a:lnTo>
                    <a:pt x="858956" y="354214"/>
                  </a:lnTo>
                  <a:cubicBezTo>
                    <a:pt x="858956" y="354099"/>
                    <a:pt x="858941" y="353985"/>
                    <a:pt x="858910" y="353875"/>
                  </a:cubicBezTo>
                  <a:lnTo>
                    <a:pt x="855763" y="342333"/>
                  </a:lnTo>
                  <a:cubicBezTo>
                    <a:pt x="855708" y="342131"/>
                    <a:pt x="855860" y="341932"/>
                    <a:pt x="856070" y="341932"/>
                  </a:cubicBezTo>
                  <a:lnTo>
                    <a:pt x="856070" y="341932"/>
                  </a:lnTo>
                  <a:cubicBezTo>
                    <a:pt x="856245" y="341932"/>
                    <a:pt x="856388" y="341790"/>
                    <a:pt x="856388" y="341614"/>
                  </a:cubicBezTo>
                  <a:lnTo>
                    <a:pt x="856388" y="340831"/>
                  </a:lnTo>
                  <a:cubicBezTo>
                    <a:pt x="856388" y="340628"/>
                    <a:pt x="856224" y="340464"/>
                    <a:pt x="856020" y="340464"/>
                  </a:cubicBezTo>
                  <a:lnTo>
                    <a:pt x="856020" y="340464"/>
                  </a:lnTo>
                  <a:cubicBezTo>
                    <a:pt x="855818" y="340464"/>
                    <a:pt x="855654" y="340300"/>
                    <a:pt x="855654" y="340098"/>
                  </a:cubicBezTo>
                  <a:lnTo>
                    <a:pt x="855654" y="331291"/>
                  </a:lnTo>
                  <a:cubicBezTo>
                    <a:pt x="855654" y="331087"/>
                    <a:pt x="855818" y="330923"/>
                    <a:pt x="856020" y="330923"/>
                  </a:cubicBezTo>
                  <a:lnTo>
                    <a:pt x="856020" y="330923"/>
                  </a:lnTo>
                  <a:cubicBezTo>
                    <a:pt x="856224" y="330923"/>
                    <a:pt x="856388" y="330759"/>
                    <a:pt x="856388" y="330556"/>
                  </a:cubicBezTo>
                  <a:lnTo>
                    <a:pt x="856388" y="330190"/>
                  </a:lnTo>
                  <a:cubicBezTo>
                    <a:pt x="856388" y="329785"/>
                    <a:pt x="856058" y="329455"/>
                    <a:pt x="855654" y="329455"/>
                  </a:cubicBezTo>
                  <a:lnTo>
                    <a:pt x="854665" y="329455"/>
                  </a:lnTo>
                  <a:cubicBezTo>
                    <a:pt x="853938" y="329455"/>
                    <a:pt x="853289" y="328999"/>
                    <a:pt x="853043" y="328313"/>
                  </a:cubicBezTo>
                  <a:lnTo>
                    <a:pt x="852714" y="327390"/>
                  </a:lnTo>
                  <a:cubicBezTo>
                    <a:pt x="851730" y="324635"/>
                    <a:pt x="847835" y="324635"/>
                    <a:pt x="846851" y="327390"/>
                  </a:cubicBezTo>
                  <a:lnTo>
                    <a:pt x="846522" y="328313"/>
                  </a:lnTo>
                  <a:cubicBezTo>
                    <a:pt x="846276" y="328999"/>
                    <a:pt x="845627" y="329455"/>
                    <a:pt x="844899" y="329455"/>
                  </a:cubicBezTo>
                  <a:lnTo>
                    <a:pt x="843911" y="329455"/>
                  </a:lnTo>
                  <a:cubicBezTo>
                    <a:pt x="843506" y="329455"/>
                    <a:pt x="843178" y="329785"/>
                    <a:pt x="843178" y="330190"/>
                  </a:cubicBezTo>
                  <a:lnTo>
                    <a:pt x="843178" y="330556"/>
                  </a:lnTo>
                  <a:cubicBezTo>
                    <a:pt x="843178" y="330759"/>
                    <a:pt x="843342" y="330923"/>
                    <a:pt x="843545" y="330923"/>
                  </a:cubicBezTo>
                  <a:lnTo>
                    <a:pt x="843545" y="330923"/>
                  </a:lnTo>
                  <a:cubicBezTo>
                    <a:pt x="843747" y="330923"/>
                    <a:pt x="843911" y="331087"/>
                    <a:pt x="843911" y="331291"/>
                  </a:cubicBezTo>
                  <a:lnTo>
                    <a:pt x="843911" y="340098"/>
                  </a:lnTo>
                  <a:cubicBezTo>
                    <a:pt x="843911" y="340300"/>
                    <a:pt x="843747" y="340464"/>
                    <a:pt x="843545" y="340464"/>
                  </a:cubicBezTo>
                  <a:lnTo>
                    <a:pt x="843545" y="340464"/>
                  </a:lnTo>
                  <a:cubicBezTo>
                    <a:pt x="843342" y="340464"/>
                    <a:pt x="843178" y="340628"/>
                    <a:pt x="843178" y="340831"/>
                  </a:cubicBezTo>
                  <a:lnTo>
                    <a:pt x="843178" y="341614"/>
                  </a:lnTo>
                  <a:cubicBezTo>
                    <a:pt x="843178" y="341790"/>
                    <a:pt x="843319" y="341932"/>
                    <a:pt x="843495" y="341932"/>
                  </a:cubicBezTo>
                  <a:lnTo>
                    <a:pt x="843495" y="341932"/>
                  </a:lnTo>
                  <a:cubicBezTo>
                    <a:pt x="843705" y="341932"/>
                    <a:pt x="843857" y="342131"/>
                    <a:pt x="843802" y="342333"/>
                  </a:cubicBezTo>
                  <a:lnTo>
                    <a:pt x="840655" y="353875"/>
                  </a:lnTo>
                  <a:cubicBezTo>
                    <a:pt x="840625" y="353985"/>
                    <a:pt x="840609" y="354099"/>
                    <a:pt x="840609" y="354214"/>
                  </a:cubicBezTo>
                  <a:lnTo>
                    <a:pt x="840609" y="354958"/>
                  </a:lnTo>
                  <a:cubicBezTo>
                    <a:pt x="840609" y="355263"/>
                    <a:pt x="840362" y="355509"/>
                    <a:pt x="840058" y="355509"/>
                  </a:cubicBezTo>
                  <a:lnTo>
                    <a:pt x="840058" y="355509"/>
                  </a:lnTo>
                  <a:cubicBezTo>
                    <a:pt x="839755" y="355509"/>
                    <a:pt x="839508" y="355756"/>
                    <a:pt x="839508" y="356059"/>
                  </a:cubicBezTo>
                  <a:lnTo>
                    <a:pt x="839508" y="357894"/>
                  </a:lnTo>
                  <a:cubicBezTo>
                    <a:pt x="839508" y="357995"/>
                    <a:pt x="839589" y="358078"/>
                    <a:pt x="839692" y="358078"/>
                  </a:cubicBezTo>
                  <a:lnTo>
                    <a:pt x="839692" y="358078"/>
                  </a:lnTo>
                  <a:cubicBezTo>
                    <a:pt x="839793" y="358078"/>
                    <a:pt x="839875" y="358159"/>
                    <a:pt x="839875" y="358260"/>
                  </a:cubicBezTo>
                  <a:lnTo>
                    <a:pt x="839875" y="362297"/>
                  </a:lnTo>
                  <a:cubicBezTo>
                    <a:pt x="839875" y="362804"/>
                    <a:pt x="839465" y="363214"/>
                    <a:pt x="838957" y="363214"/>
                  </a:cubicBezTo>
                  <a:lnTo>
                    <a:pt x="838957" y="363214"/>
                  </a:lnTo>
                  <a:cubicBezTo>
                    <a:pt x="838451" y="363214"/>
                    <a:pt x="838040" y="363625"/>
                    <a:pt x="838040" y="364133"/>
                  </a:cubicBezTo>
                  <a:lnTo>
                    <a:pt x="838040" y="388533"/>
                  </a:lnTo>
                  <a:cubicBezTo>
                    <a:pt x="838040" y="389953"/>
                    <a:pt x="836891" y="391102"/>
                    <a:pt x="835471" y="391102"/>
                  </a:cubicBezTo>
                  <a:lnTo>
                    <a:pt x="833637" y="391102"/>
                  </a:lnTo>
                  <a:cubicBezTo>
                    <a:pt x="833232" y="391102"/>
                    <a:pt x="832903" y="391431"/>
                    <a:pt x="832903" y="391837"/>
                  </a:cubicBezTo>
                  <a:lnTo>
                    <a:pt x="832903" y="391837"/>
                  </a:lnTo>
                  <a:cubicBezTo>
                    <a:pt x="832903" y="392242"/>
                    <a:pt x="832575" y="392570"/>
                    <a:pt x="832169" y="392570"/>
                  </a:cubicBezTo>
                  <a:lnTo>
                    <a:pt x="831618" y="392570"/>
                  </a:lnTo>
                  <a:cubicBezTo>
                    <a:pt x="830910" y="392570"/>
                    <a:pt x="830334" y="391996"/>
                    <a:pt x="830334" y="391286"/>
                  </a:cubicBezTo>
                  <a:lnTo>
                    <a:pt x="830334" y="389634"/>
                  </a:lnTo>
                  <a:cubicBezTo>
                    <a:pt x="830334" y="388621"/>
                    <a:pt x="829512" y="387800"/>
                    <a:pt x="828500" y="387800"/>
                  </a:cubicBezTo>
                  <a:lnTo>
                    <a:pt x="828500" y="387800"/>
                  </a:lnTo>
                  <a:cubicBezTo>
                    <a:pt x="827487" y="387800"/>
                    <a:pt x="826666" y="388621"/>
                    <a:pt x="826666" y="389634"/>
                  </a:cubicBezTo>
                  <a:lnTo>
                    <a:pt x="826666" y="392754"/>
                  </a:lnTo>
                  <a:cubicBezTo>
                    <a:pt x="826666" y="394071"/>
                    <a:pt x="825598" y="395139"/>
                    <a:pt x="824279" y="395139"/>
                  </a:cubicBezTo>
                  <a:lnTo>
                    <a:pt x="824279" y="395139"/>
                  </a:lnTo>
                  <a:cubicBezTo>
                    <a:pt x="822962" y="395139"/>
                    <a:pt x="821894" y="396207"/>
                    <a:pt x="821894" y="397524"/>
                  </a:cubicBezTo>
                  <a:lnTo>
                    <a:pt x="821894" y="405596"/>
                  </a:lnTo>
                  <a:cubicBezTo>
                    <a:pt x="821894" y="407319"/>
                    <a:pt x="820498" y="408716"/>
                    <a:pt x="818776" y="408716"/>
                  </a:cubicBezTo>
                  <a:lnTo>
                    <a:pt x="818776" y="408716"/>
                  </a:lnTo>
                  <a:cubicBezTo>
                    <a:pt x="817053" y="408716"/>
                    <a:pt x="815657" y="407319"/>
                    <a:pt x="815657" y="405596"/>
                  </a:cubicBezTo>
                  <a:lnTo>
                    <a:pt x="815657" y="392020"/>
                  </a:lnTo>
                  <a:cubicBezTo>
                    <a:pt x="815657" y="388676"/>
                    <a:pt x="812945" y="385966"/>
                    <a:pt x="809602" y="385966"/>
                  </a:cubicBezTo>
                  <a:lnTo>
                    <a:pt x="805933" y="385966"/>
                  </a:lnTo>
                  <a:cubicBezTo>
                    <a:pt x="804616" y="385966"/>
                    <a:pt x="803548" y="387032"/>
                    <a:pt x="803548" y="388351"/>
                  </a:cubicBezTo>
                  <a:lnTo>
                    <a:pt x="803548" y="389084"/>
                  </a:lnTo>
                  <a:cubicBezTo>
                    <a:pt x="803548" y="389996"/>
                    <a:pt x="802808" y="390736"/>
                    <a:pt x="801896" y="390736"/>
                  </a:cubicBezTo>
                  <a:lnTo>
                    <a:pt x="801896" y="390736"/>
                  </a:lnTo>
                  <a:cubicBezTo>
                    <a:pt x="800984" y="390736"/>
                    <a:pt x="800244" y="389996"/>
                    <a:pt x="800244" y="389084"/>
                  </a:cubicBezTo>
                  <a:lnTo>
                    <a:pt x="800244" y="389084"/>
                  </a:lnTo>
                  <a:cubicBezTo>
                    <a:pt x="800244" y="388173"/>
                    <a:pt x="799506" y="387433"/>
                    <a:pt x="798594" y="387433"/>
                  </a:cubicBezTo>
                  <a:lnTo>
                    <a:pt x="793273" y="387433"/>
                  </a:lnTo>
                  <a:cubicBezTo>
                    <a:pt x="789422" y="387433"/>
                    <a:pt x="786301" y="384311"/>
                    <a:pt x="786301" y="380461"/>
                  </a:cubicBezTo>
                  <a:lnTo>
                    <a:pt x="786301" y="368424"/>
                  </a:lnTo>
                  <a:cubicBezTo>
                    <a:pt x="786301" y="366763"/>
                    <a:pt x="784955" y="365417"/>
                    <a:pt x="783294" y="365417"/>
                  </a:cubicBezTo>
                  <a:lnTo>
                    <a:pt x="783294" y="365417"/>
                  </a:lnTo>
                  <a:cubicBezTo>
                    <a:pt x="781690" y="365417"/>
                    <a:pt x="780369" y="364157"/>
                    <a:pt x="780290" y="362556"/>
                  </a:cubicBezTo>
                  <a:lnTo>
                    <a:pt x="772776" y="209071"/>
                  </a:lnTo>
                  <a:cubicBezTo>
                    <a:pt x="772748" y="208470"/>
                    <a:pt x="772252" y="207997"/>
                    <a:pt x="771651" y="207997"/>
                  </a:cubicBezTo>
                  <a:lnTo>
                    <a:pt x="770890" y="207997"/>
                  </a:lnTo>
                  <a:cubicBezTo>
                    <a:pt x="770686" y="207997"/>
                    <a:pt x="770522" y="207833"/>
                    <a:pt x="770522" y="207630"/>
                  </a:cubicBezTo>
                  <a:lnTo>
                    <a:pt x="770522" y="207630"/>
                  </a:lnTo>
                  <a:cubicBezTo>
                    <a:pt x="770522" y="207428"/>
                    <a:pt x="770358" y="207264"/>
                    <a:pt x="770155" y="207264"/>
                  </a:cubicBezTo>
                  <a:lnTo>
                    <a:pt x="769238" y="207264"/>
                  </a:lnTo>
                  <a:cubicBezTo>
                    <a:pt x="768528" y="207264"/>
                    <a:pt x="767954" y="206688"/>
                    <a:pt x="767954" y="205980"/>
                  </a:cubicBezTo>
                  <a:lnTo>
                    <a:pt x="767954" y="205429"/>
                  </a:lnTo>
                  <a:cubicBezTo>
                    <a:pt x="767954" y="204416"/>
                    <a:pt x="767132" y="203595"/>
                    <a:pt x="766120" y="203595"/>
                  </a:cubicBezTo>
                  <a:lnTo>
                    <a:pt x="763807" y="203595"/>
                  </a:lnTo>
                  <a:cubicBezTo>
                    <a:pt x="761759" y="203595"/>
                    <a:pt x="760026" y="202098"/>
                    <a:pt x="759678" y="200080"/>
                  </a:cubicBezTo>
                  <a:cubicBezTo>
                    <a:pt x="758395" y="192633"/>
                    <a:pt x="757075" y="188182"/>
                    <a:pt x="755478" y="188182"/>
                  </a:cubicBezTo>
                  <a:lnTo>
                    <a:pt x="755478" y="188182"/>
                  </a:lnTo>
                  <a:cubicBezTo>
                    <a:pt x="754132" y="188182"/>
                    <a:pt x="753160" y="189650"/>
                    <a:pt x="751816" y="189650"/>
                  </a:cubicBezTo>
                  <a:lnTo>
                    <a:pt x="720611" y="189650"/>
                  </a:lnTo>
                  <a:cubicBezTo>
                    <a:pt x="719300" y="189650"/>
                    <a:pt x="718259" y="188182"/>
                    <a:pt x="716948" y="188182"/>
                  </a:cubicBezTo>
                  <a:lnTo>
                    <a:pt x="716948" y="188182"/>
                  </a:lnTo>
                  <a:cubicBezTo>
                    <a:pt x="712545" y="188182"/>
                    <a:pt x="709243" y="221941"/>
                    <a:pt x="709243" y="263406"/>
                  </a:cubicBezTo>
                  <a:cubicBezTo>
                    <a:pt x="709243" y="273924"/>
                    <a:pt x="709520" y="283888"/>
                    <a:pt x="709834" y="293058"/>
                  </a:cubicBezTo>
                  <a:cubicBezTo>
                    <a:pt x="709908" y="295269"/>
                    <a:pt x="708082" y="297074"/>
                    <a:pt x="705871" y="296969"/>
                  </a:cubicBezTo>
                  <a:lnTo>
                    <a:pt x="705871" y="296969"/>
                  </a:lnTo>
                  <a:cubicBezTo>
                    <a:pt x="703856" y="296873"/>
                    <a:pt x="702272" y="295211"/>
                    <a:pt x="702272" y="293193"/>
                  </a:cubicBezTo>
                  <a:lnTo>
                    <a:pt x="702272" y="270011"/>
                  </a:lnTo>
                  <a:cubicBezTo>
                    <a:pt x="702272" y="269606"/>
                    <a:pt x="702599" y="269277"/>
                    <a:pt x="703005" y="269277"/>
                  </a:cubicBezTo>
                  <a:lnTo>
                    <a:pt x="703005" y="269277"/>
                  </a:lnTo>
                  <a:cubicBezTo>
                    <a:pt x="703410" y="269277"/>
                    <a:pt x="703738" y="268949"/>
                    <a:pt x="703738" y="268543"/>
                  </a:cubicBezTo>
                  <a:lnTo>
                    <a:pt x="703738" y="218639"/>
                  </a:lnTo>
                  <a:cubicBezTo>
                    <a:pt x="703738" y="218233"/>
                    <a:pt x="703410" y="217905"/>
                    <a:pt x="703005" y="217905"/>
                  </a:cubicBezTo>
                  <a:lnTo>
                    <a:pt x="703005" y="217905"/>
                  </a:lnTo>
                  <a:cubicBezTo>
                    <a:pt x="702599" y="217905"/>
                    <a:pt x="702272" y="217576"/>
                    <a:pt x="702272" y="217170"/>
                  </a:cubicBezTo>
                  <a:lnTo>
                    <a:pt x="702272" y="181578"/>
                  </a:lnTo>
                  <a:cubicBezTo>
                    <a:pt x="702272" y="181172"/>
                    <a:pt x="702599" y="180843"/>
                    <a:pt x="703005" y="180843"/>
                  </a:cubicBezTo>
                  <a:lnTo>
                    <a:pt x="703005" y="180843"/>
                  </a:lnTo>
                  <a:cubicBezTo>
                    <a:pt x="703410" y="180843"/>
                    <a:pt x="703738" y="180515"/>
                    <a:pt x="703738" y="180110"/>
                  </a:cubicBezTo>
                  <a:lnTo>
                    <a:pt x="703738" y="138461"/>
                  </a:lnTo>
                  <a:cubicBezTo>
                    <a:pt x="703738" y="135928"/>
                    <a:pt x="701685" y="133875"/>
                    <a:pt x="699152" y="133875"/>
                  </a:cubicBezTo>
                  <a:lnTo>
                    <a:pt x="697134" y="133875"/>
                  </a:lnTo>
                  <a:cubicBezTo>
                    <a:pt x="695714" y="133875"/>
                    <a:pt x="694565" y="132725"/>
                    <a:pt x="694565" y="131306"/>
                  </a:cubicBezTo>
                  <a:lnTo>
                    <a:pt x="694565" y="131306"/>
                  </a:lnTo>
                  <a:cubicBezTo>
                    <a:pt x="694565" y="129887"/>
                    <a:pt x="693415" y="128737"/>
                    <a:pt x="691996" y="128737"/>
                  </a:cubicBezTo>
                  <a:lnTo>
                    <a:pt x="680988" y="128737"/>
                  </a:lnTo>
                  <a:cubicBezTo>
                    <a:pt x="679570" y="128737"/>
                    <a:pt x="678419" y="129887"/>
                    <a:pt x="678419" y="131306"/>
                  </a:cubicBezTo>
                  <a:lnTo>
                    <a:pt x="678419" y="132407"/>
                  </a:lnTo>
                  <a:cubicBezTo>
                    <a:pt x="678419" y="133217"/>
                    <a:pt x="677762" y="133875"/>
                    <a:pt x="676952" y="133875"/>
                  </a:cubicBezTo>
                  <a:lnTo>
                    <a:pt x="676952" y="133875"/>
                  </a:lnTo>
                  <a:cubicBezTo>
                    <a:pt x="676142" y="133875"/>
                    <a:pt x="675484" y="134532"/>
                    <a:pt x="675484" y="135342"/>
                  </a:cubicBezTo>
                  <a:lnTo>
                    <a:pt x="675484" y="292578"/>
                  </a:lnTo>
                  <a:cubicBezTo>
                    <a:pt x="675484" y="293595"/>
                    <a:pt x="674924" y="294528"/>
                    <a:pt x="674027" y="295007"/>
                  </a:cubicBezTo>
                  <a:lnTo>
                    <a:pt x="674027" y="295007"/>
                  </a:lnTo>
                  <a:cubicBezTo>
                    <a:pt x="672194" y="295984"/>
                    <a:pt x="669979" y="294655"/>
                    <a:pt x="669979" y="292578"/>
                  </a:cubicBezTo>
                  <a:lnTo>
                    <a:pt x="669979" y="285423"/>
                  </a:lnTo>
                  <a:cubicBezTo>
                    <a:pt x="669979" y="285017"/>
                    <a:pt x="670309" y="284688"/>
                    <a:pt x="670714" y="284688"/>
                  </a:cubicBezTo>
                  <a:lnTo>
                    <a:pt x="670714" y="284688"/>
                  </a:lnTo>
                  <a:cubicBezTo>
                    <a:pt x="671120" y="284688"/>
                    <a:pt x="671448" y="284360"/>
                    <a:pt x="671448" y="283955"/>
                  </a:cubicBezTo>
                  <a:lnTo>
                    <a:pt x="671448" y="230564"/>
                  </a:lnTo>
                  <a:cubicBezTo>
                    <a:pt x="671448" y="229652"/>
                    <a:pt x="670709" y="228914"/>
                    <a:pt x="669796" y="228914"/>
                  </a:cubicBezTo>
                  <a:lnTo>
                    <a:pt x="669796" y="228914"/>
                  </a:lnTo>
                  <a:cubicBezTo>
                    <a:pt x="668884" y="228914"/>
                    <a:pt x="668145" y="228174"/>
                    <a:pt x="668145" y="227262"/>
                  </a:cubicBezTo>
                  <a:lnTo>
                    <a:pt x="668145" y="182127"/>
                  </a:lnTo>
                  <a:cubicBezTo>
                    <a:pt x="668145" y="181824"/>
                    <a:pt x="668392" y="181578"/>
                    <a:pt x="668695" y="181578"/>
                  </a:cubicBezTo>
                  <a:lnTo>
                    <a:pt x="668695" y="181578"/>
                  </a:lnTo>
                  <a:cubicBezTo>
                    <a:pt x="668999" y="181578"/>
                    <a:pt x="669246" y="181331"/>
                    <a:pt x="669246" y="181027"/>
                  </a:cubicBezTo>
                  <a:lnTo>
                    <a:pt x="669246" y="126536"/>
                  </a:lnTo>
                  <a:cubicBezTo>
                    <a:pt x="669246" y="124104"/>
                    <a:pt x="667274" y="122132"/>
                    <a:pt x="664843" y="122132"/>
                  </a:cubicBezTo>
                  <a:lnTo>
                    <a:pt x="663375" y="122132"/>
                  </a:lnTo>
                  <a:cubicBezTo>
                    <a:pt x="661754" y="122132"/>
                    <a:pt x="660439" y="120818"/>
                    <a:pt x="660439" y="119197"/>
                  </a:cubicBezTo>
                  <a:lnTo>
                    <a:pt x="660439" y="119197"/>
                  </a:lnTo>
                  <a:cubicBezTo>
                    <a:pt x="660439" y="117576"/>
                    <a:pt x="659124" y="116261"/>
                    <a:pt x="657504" y="116261"/>
                  </a:cubicBezTo>
                  <a:lnTo>
                    <a:pt x="645028" y="116261"/>
                  </a:lnTo>
                  <a:cubicBezTo>
                    <a:pt x="643406" y="116261"/>
                    <a:pt x="642092" y="117576"/>
                    <a:pt x="642092" y="119197"/>
                  </a:cubicBezTo>
                  <a:lnTo>
                    <a:pt x="642092" y="120114"/>
                  </a:lnTo>
                  <a:cubicBezTo>
                    <a:pt x="642092" y="121229"/>
                    <a:pt x="641189" y="122132"/>
                    <a:pt x="640074" y="122132"/>
                  </a:cubicBezTo>
                  <a:lnTo>
                    <a:pt x="640074" y="122132"/>
                  </a:lnTo>
                  <a:cubicBezTo>
                    <a:pt x="638959" y="122132"/>
                    <a:pt x="638056" y="123036"/>
                    <a:pt x="638056" y="124151"/>
                  </a:cubicBezTo>
                  <a:lnTo>
                    <a:pt x="638056" y="179926"/>
                  </a:lnTo>
                  <a:cubicBezTo>
                    <a:pt x="638056" y="180636"/>
                    <a:pt x="637480" y="181210"/>
                    <a:pt x="636772" y="181210"/>
                  </a:cubicBezTo>
                  <a:lnTo>
                    <a:pt x="636772" y="181210"/>
                  </a:lnTo>
                  <a:cubicBezTo>
                    <a:pt x="636062" y="181210"/>
                    <a:pt x="635487" y="181785"/>
                    <a:pt x="635487" y="182495"/>
                  </a:cubicBezTo>
                  <a:lnTo>
                    <a:pt x="635487" y="233500"/>
                  </a:lnTo>
                  <a:cubicBezTo>
                    <a:pt x="635487" y="234007"/>
                    <a:pt x="635898" y="234417"/>
                    <a:pt x="636404" y="234417"/>
                  </a:cubicBezTo>
                  <a:lnTo>
                    <a:pt x="636404" y="234417"/>
                  </a:lnTo>
                  <a:cubicBezTo>
                    <a:pt x="636911" y="234417"/>
                    <a:pt x="637321" y="234828"/>
                    <a:pt x="637321" y="235334"/>
                  </a:cubicBezTo>
                  <a:lnTo>
                    <a:pt x="637321" y="281082"/>
                  </a:lnTo>
                  <a:cubicBezTo>
                    <a:pt x="637321" y="281726"/>
                    <a:pt x="636984" y="282323"/>
                    <a:pt x="636431" y="282655"/>
                  </a:cubicBezTo>
                  <a:lnTo>
                    <a:pt x="636431" y="282655"/>
                  </a:lnTo>
                  <a:cubicBezTo>
                    <a:pt x="635208" y="283388"/>
                    <a:pt x="633652" y="282508"/>
                    <a:pt x="633652" y="281082"/>
                  </a:cubicBezTo>
                  <a:lnTo>
                    <a:pt x="633652" y="250739"/>
                  </a:lnTo>
                  <a:cubicBezTo>
                    <a:pt x="633652" y="243391"/>
                    <a:pt x="627453" y="237284"/>
                    <a:pt x="620560" y="239833"/>
                  </a:cubicBezTo>
                  <a:cubicBezTo>
                    <a:pt x="616982" y="241157"/>
                    <a:pt x="613596" y="242989"/>
                    <a:pt x="610515" y="245287"/>
                  </a:cubicBezTo>
                  <a:cubicBezTo>
                    <a:pt x="608042" y="247130"/>
                    <a:pt x="606668" y="250016"/>
                    <a:pt x="606371" y="253085"/>
                  </a:cubicBezTo>
                  <a:cubicBezTo>
                    <a:pt x="603383" y="284089"/>
                    <a:pt x="602287" y="340434"/>
                    <a:pt x="602119" y="350057"/>
                  </a:cubicBezTo>
                  <a:cubicBezTo>
                    <a:pt x="602105" y="350865"/>
                    <a:pt x="601446" y="351472"/>
                    <a:pt x="600638" y="351472"/>
                  </a:cubicBezTo>
                  <a:lnTo>
                    <a:pt x="600638" y="351472"/>
                  </a:lnTo>
                  <a:cubicBezTo>
                    <a:pt x="599822" y="351472"/>
                    <a:pt x="599160" y="350810"/>
                    <a:pt x="599160" y="349994"/>
                  </a:cubicBezTo>
                  <a:lnTo>
                    <a:pt x="599160" y="297986"/>
                  </a:lnTo>
                  <a:cubicBezTo>
                    <a:pt x="599160" y="296956"/>
                    <a:pt x="599191" y="296149"/>
                    <a:pt x="598523" y="295366"/>
                  </a:cubicBezTo>
                  <a:lnTo>
                    <a:pt x="598523" y="295366"/>
                  </a:lnTo>
                  <a:cubicBezTo>
                    <a:pt x="597295" y="293925"/>
                    <a:pt x="596138" y="292066"/>
                    <a:pt x="595181" y="290434"/>
                  </a:cubicBezTo>
                  <a:cubicBezTo>
                    <a:pt x="594628" y="289494"/>
                    <a:pt x="593882" y="288581"/>
                    <a:pt x="592935" y="287692"/>
                  </a:cubicBezTo>
                  <a:cubicBezTo>
                    <a:pt x="589226" y="284218"/>
                    <a:pt x="585950" y="279977"/>
                    <a:pt x="585950" y="274896"/>
                  </a:cubicBezTo>
                  <a:lnTo>
                    <a:pt x="585950" y="150388"/>
                  </a:lnTo>
                  <a:cubicBezTo>
                    <a:pt x="585950" y="149577"/>
                    <a:pt x="585293" y="148920"/>
                    <a:pt x="584482" y="148920"/>
                  </a:cubicBezTo>
                  <a:lnTo>
                    <a:pt x="584482" y="148920"/>
                  </a:lnTo>
                  <a:cubicBezTo>
                    <a:pt x="583671" y="148920"/>
                    <a:pt x="583014" y="148262"/>
                    <a:pt x="583014" y="147451"/>
                  </a:cubicBezTo>
                  <a:lnTo>
                    <a:pt x="583014" y="145250"/>
                  </a:lnTo>
                  <a:cubicBezTo>
                    <a:pt x="583014" y="144845"/>
                    <a:pt x="582686" y="144516"/>
                    <a:pt x="582280" y="144516"/>
                  </a:cubicBezTo>
                  <a:lnTo>
                    <a:pt x="582280" y="144516"/>
                  </a:lnTo>
                  <a:cubicBezTo>
                    <a:pt x="581875" y="144516"/>
                    <a:pt x="581547" y="144187"/>
                    <a:pt x="581547" y="143782"/>
                  </a:cubicBezTo>
                  <a:lnTo>
                    <a:pt x="581547" y="142017"/>
                  </a:lnTo>
                  <a:cubicBezTo>
                    <a:pt x="581547" y="141074"/>
                    <a:pt x="581020" y="140202"/>
                    <a:pt x="580154" y="139828"/>
                  </a:cubicBezTo>
                  <a:cubicBezTo>
                    <a:pt x="579058" y="139355"/>
                    <a:pt x="577929" y="138960"/>
                    <a:pt x="576775" y="138645"/>
                  </a:cubicBezTo>
                  <a:cubicBezTo>
                    <a:pt x="568514" y="135731"/>
                    <a:pt x="559847" y="134122"/>
                    <a:pt x="551090" y="133875"/>
                  </a:cubicBezTo>
                  <a:close/>
                </a:path>
              </a:pathLst>
            </a:custGeom>
            <a:grpFill/>
            <a:ln w="130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</p:grpSp>
      <p:sp>
        <p:nvSpPr>
          <p:cNvPr id="79" name="Picture Placeholder 1">
            <a:extLst>
              <a:ext uri="{FF2B5EF4-FFF2-40B4-BE49-F238E27FC236}">
                <a16:creationId xmlns:a16="http://schemas.microsoft.com/office/drawing/2014/main" id="{F4BB4485-D5EB-48AD-A465-1B1299C88CD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210642" y="1577998"/>
            <a:ext cx="4121688" cy="2283975"/>
          </a:xfrm>
        </p:spPr>
      </p:sp>
      <p:sp>
        <p:nvSpPr>
          <p:cNvPr id="123" name="Picture Placeholder 1">
            <a:extLst>
              <a:ext uri="{FF2B5EF4-FFF2-40B4-BE49-F238E27FC236}">
                <a16:creationId xmlns:a16="http://schemas.microsoft.com/office/drawing/2014/main" id="{C7FB8BAF-17B6-40DC-9912-73B3494AC45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855540" y="1577998"/>
            <a:ext cx="4121688" cy="2283975"/>
          </a:xfrm>
        </p:spPr>
      </p:sp>
      <p:sp>
        <p:nvSpPr>
          <p:cNvPr id="124" name="Прямоугольник 123">
            <a:extLst>
              <a:ext uri="{FF2B5EF4-FFF2-40B4-BE49-F238E27FC236}">
                <a16:creationId xmlns:a16="http://schemas.microsoft.com/office/drawing/2014/main" id="{051171B0-5B98-49B1-802A-F182B5FE7BCA}"/>
              </a:ext>
            </a:extLst>
          </p:cNvPr>
          <p:cNvSpPr/>
          <p:nvPr userDrawn="1"/>
        </p:nvSpPr>
        <p:spPr>
          <a:xfrm flipV="1">
            <a:off x="6862163" y="4324414"/>
            <a:ext cx="5330956" cy="678504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5" name="Овал 124">
            <a:extLst>
              <a:ext uri="{FF2B5EF4-FFF2-40B4-BE49-F238E27FC236}">
                <a16:creationId xmlns:a16="http://schemas.microsoft.com/office/drawing/2014/main" id="{C4B2A816-3203-4ACB-AB6C-8EFD24F7F02C}"/>
              </a:ext>
            </a:extLst>
          </p:cNvPr>
          <p:cNvSpPr/>
          <p:nvPr userDrawn="1"/>
        </p:nvSpPr>
        <p:spPr>
          <a:xfrm>
            <a:off x="11509513" y="6359899"/>
            <a:ext cx="367108" cy="367108"/>
          </a:xfrm>
          <a:prstGeom prst="ellipse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239539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Демо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icture Placeholder 1">
            <a:extLst>
              <a:ext uri="{FF2B5EF4-FFF2-40B4-BE49-F238E27FC236}">
                <a16:creationId xmlns:a16="http://schemas.microsoft.com/office/drawing/2014/main" id="{2E6A2544-8689-48EB-9658-2D1DE4E4878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009872" y="1235915"/>
            <a:ext cx="2172255" cy="4602697"/>
          </a:xfrm>
          <a:prstGeom prst="roundRect">
            <a:avLst>
              <a:gd name="adj" fmla="val 12528"/>
            </a:avLst>
          </a:prstGeom>
          <a:noFill/>
        </p:spPr>
      </p:sp>
      <p:sp>
        <p:nvSpPr>
          <p:cNvPr id="5" name="Дата 3">
            <a:extLst>
              <a:ext uri="{FF2B5EF4-FFF2-40B4-BE49-F238E27FC236}">
                <a16:creationId xmlns:a16="http://schemas.microsoft.com/office/drawing/2014/main" id="{916B7A0B-21BC-45FE-AFF7-52F34B6D0F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06390" y="6356362"/>
            <a:ext cx="1047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021E572C-A4D9-4570-8857-4E00BBFD4D8D}" type="datetime1">
              <a:rPr lang="ru-RU" smtClean="0"/>
              <a:t>17.12.2023</a:t>
            </a:fld>
            <a:endParaRPr lang="ru-RU"/>
          </a:p>
        </p:txBody>
      </p:sp>
      <p:sp>
        <p:nvSpPr>
          <p:cNvPr id="6" name="Нижний колонтитул 4">
            <a:extLst>
              <a:ext uri="{FF2B5EF4-FFF2-40B4-BE49-F238E27FC236}">
                <a16:creationId xmlns:a16="http://schemas.microsoft.com/office/drawing/2014/main" id="{6D393D3D-D368-4E15-8F2F-7A07229A98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59571" y="6356362"/>
            <a:ext cx="95747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5">
            <a:extLst>
              <a:ext uri="{FF2B5EF4-FFF2-40B4-BE49-F238E27FC236}">
                <a16:creationId xmlns:a16="http://schemas.microsoft.com/office/drawing/2014/main" id="{0F5F999C-FF8F-49FD-8575-A50C0300C4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13507" y="6356358"/>
            <a:ext cx="5591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52DCC5B9-D646-4B76-891F-6FF4E74E9CB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00" name="Заголовок 1">
            <a:extLst>
              <a:ext uri="{FF2B5EF4-FFF2-40B4-BE49-F238E27FC236}">
                <a16:creationId xmlns:a16="http://schemas.microsoft.com/office/drawing/2014/main" id="{6641864C-9659-45A2-A61F-BB1A3067B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4303" y="421226"/>
            <a:ext cx="9862734" cy="37613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ru-RU" dirty="0"/>
              <a:t>ОБРАЗЕЦ ЗАГОЛОВКА</a:t>
            </a:r>
          </a:p>
        </p:txBody>
      </p:sp>
      <p:grpSp>
        <p:nvGrpSpPr>
          <p:cNvPr id="104" name="Группа 103">
            <a:extLst>
              <a:ext uri="{FF2B5EF4-FFF2-40B4-BE49-F238E27FC236}">
                <a16:creationId xmlns:a16="http://schemas.microsoft.com/office/drawing/2014/main" id="{1EFCA073-093A-47B7-9F38-530FAC419CB0}"/>
              </a:ext>
            </a:extLst>
          </p:cNvPr>
          <p:cNvGrpSpPr/>
          <p:nvPr userDrawn="1"/>
        </p:nvGrpSpPr>
        <p:grpSpPr>
          <a:xfrm>
            <a:off x="122131" y="478142"/>
            <a:ext cx="12136638" cy="391783"/>
            <a:chOff x="122130" y="196115"/>
            <a:chExt cx="18288518" cy="590372"/>
          </a:xfrm>
          <a:solidFill>
            <a:schemeClr val="bg1"/>
          </a:solidFill>
        </p:grpSpPr>
        <p:cxnSp>
          <p:nvCxnSpPr>
            <p:cNvPr id="120" name="Прямая соединительная линия 119">
              <a:extLst>
                <a:ext uri="{FF2B5EF4-FFF2-40B4-BE49-F238E27FC236}">
                  <a16:creationId xmlns:a16="http://schemas.microsoft.com/office/drawing/2014/main" id="{41ADB40A-9574-4561-AE36-55D3258DAE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68324" y="632177"/>
              <a:ext cx="17142324" cy="0"/>
            </a:xfrm>
            <a:prstGeom prst="line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1" name="Группа 120">
              <a:extLst>
                <a:ext uri="{FF2B5EF4-FFF2-40B4-BE49-F238E27FC236}">
                  <a16:creationId xmlns:a16="http://schemas.microsoft.com/office/drawing/2014/main" id="{61B5A048-F889-445A-A844-83B05DD71868}"/>
                </a:ext>
              </a:extLst>
            </p:cNvPr>
            <p:cNvGrpSpPr/>
            <p:nvPr/>
          </p:nvGrpSpPr>
          <p:grpSpPr>
            <a:xfrm>
              <a:off x="1375704" y="246386"/>
              <a:ext cx="1167625" cy="328795"/>
              <a:chOff x="1642476" y="246386"/>
              <a:chExt cx="1384937" cy="389989"/>
            </a:xfrm>
            <a:grpFill/>
          </p:grpSpPr>
          <p:sp>
            <p:nvSpPr>
              <p:cNvPr id="129" name="Полилиния: фигура 128">
                <a:extLst>
                  <a:ext uri="{FF2B5EF4-FFF2-40B4-BE49-F238E27FC236}">
                    <a16:creationId xmlns:a16="http://schemas.microsoft.com/office/drawing/2014/main" id="{6C714CFE-8269-4B1C-8830-D18E381C6B9E}"/>
                  </a:ext>
                </a:extLst>
              </p:cNvPr>
              <p:cNvSpPr/>
              <p:nvPr/>
            </p:nvSpPr>
            <p:spPr>
              <a:xfrm>
                <a:off x="1643670" y="246386"/>
                <a:ext cx="104955" cy="104955"/>
              </a:xfrm>
              <a:custGeom>
                <a:avLst/>
                <a:gdLst>
                  <a:gd name="connsiteX0" fmla="*/ 91753 w 104955"/>
                  <a:gd name="connsiteY0" fmla="*/ 96791 h 104955"/>
                  <a:gd name="connsiteX1" fmla="*/ 71447 w 104955"/>
                  <a:gd name="connsiteY1" fmla="*/ 13517 h 104955"/>
                  <a:gd name="connsiteX2" fmla="*/ 33823 w 104955"/>
                  <a:gd name="connsiteY2" fmla="*/ 13517 h 104955"/>
                  <a:gd name="connsiteX3" fmla="*/ 13517 w 104955"/>
                  <a:gd name="connsiteY3" fmla="*/ 96791 h 104955"/>
                  <a:gd name="connsiteX4" fmla="*/ 26059 w 104955"/>
                  <a:gd name="connsiteY4" fmla="*/ 96791 h 104955"/>
                  <a:gd name="connsiteX5" fmla="*/ 43378 w 104955"/>
                  <a:gd name="connsiteY5" fmla="*/ 24819 h 104955"/>
                  <a:gd name="connsiteX6" fmla="*/ 61892 w 104955"/>
                  <a:gd name="connsiteY6" fmla="*/ 24819 h 104955"/>
                  <a:gd name="connsiteX7" fmla="*/ 79211 w 104955"/>
                  <a:gd name="connsiteY7" fmla="*/ 96791 h 104955"/>
                  <a:gd name="connsiteX8" fmla="*/ 91753 w 104955"/>
                  <a:gd name="connsiteY8" fmla="*/ 96791 h 104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4955" h="104955">
                    <a:moveTo>
                      <a:pt x="91753" y="96791"/>
                    </a:moveTo>
                    <a:lnTo>
                      <a:pt x="71447" y="13517"/>
                    </a:lnTo>
                    <a:lnTo>
                      <a:pt x="33823" y="13517"/>
                    </a:lnTo>
                    <a:lnTo>
                      <a:pt x="13517" y="96791"/>
                    </a:lnTo>
                    <a:lnTo>
                      <a:pt x="26059" y="96791"/>
                    </a:lnTo>
                    <a:lnTo>
                      <a:pt x="43378" y="24819"/>
                    </a:lnTo>
                    <a:lnTo>
                      <a:pt x="61892" y="24819"/>
                    </a:lnTo>
                    <a:lnTo>
                      <a:pt x="79211" y="96791"/>
                    </a:lnTo>
                    <a:lnTo>
                      <a:pt x="91753" y="96791"/>
                    </a:lnTo>
                    <a:close/>
                  </a:path>
                </a:pathLst>
              </a:custGeom>
              <a:grpFill/>
              <a:ln w="130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131" name="Полилиния: фигура 130">
                <a:extLst>
                  <a:ext uri="{FF2B5EF4-FFF2-40B4-BE49-F238E27FC236}">
                    <a16:creationId xmlns:a16="http://schemas.microsoft.com/office/drawing/2014/main" id="{A1550CFB-8206-4CDB-AB16-DE34E85F2699}"/>
                  </a:ext>
                </a:extLst>
              </p:cNvPr>
              <p:cNvSpPr/>
              <p:nvPr/>
            </p:nvSpPr>
            <p:spPr>
              <a:xfrm>
                <a:off x="1752406" y="246386"/>
                <a:ext cx="91836" cy="104955"/>
              </a:xfrm>
              <a:custGeom>
                <a:avLst/>
                <a:gdLst>
                  <a:gd name="connsiteX0" fmla="*/ 67857 w 91835"/>
                  <a:gd name="connsiteY0" fmla="*/ 13517 h 104955"/>
                  <a:gd name="connsiteX1" fmla="*/ 27253 w 91835"/>
                  <a:gd name="connsiteY1" fmla="*/ 75973 h 104955"/>
                  <a:gd name="connsiteX2" fmla="*/ 26059 w 91835"/>
                  <a:gd name="connsiteY2" fmla="*/ 75973 h 104955"/>
                  <a:gd name="connsiteX3" fmla="*/ 26059 w 91835"/>
                  <a:gd name="connsiteY3" fmla="*/ 13517 h 104955"/>
                  <a:gd name="connsiteX4" fmla="*/ 13517 w 91835"/>
                  <a:gd name="connsiteY4" fmla="*/ 13517 h 104955"/>
                  <a:gd name="connsiteX5" fmla="*/ 13517 w 91835"/>
                  <a:gd name="connsiteY5" fmla="*/ 96791 h 104955"/>
                  <a:gd name="connsiteX6" fmla="*/ 27253 w 91835"/>
                  <a:gd name="connsiteY6" fmla="*/ 96791 h 104955"/>
                  <a:gd name="connsiteX7" fmla="*/ 67857 w 91835"/>
                  <a:gd name="connsiteY7" fmla="*/ 34335 h 104955"/>
                  <a:gd name="connsiteX8" fmla="*/ 69051 w 91835"/>
                  <a:gd name="connsiteY8" fmla="*/ 34335 h 104955"/>
                  <a:gd name="connsiteX9" fmla="*/ 69051 w 91835"/>
                  <a:gd name="connsiteY9" fmla="*/ 96791 h 104955"/>
                  <a:gd name="connsiteX10" fmla="*/ 81593 w 91835"/>
                  <a:gd name="connsiteY10" fmla="*/ 96791 h 104955"/>
                  <a:gd name="connsiteX11" fmla="*/ 81593 w 91835"/>
                  <a:gd name="connsiteY11" fmla="*/ 13517 h 104955"/>
                  <a:gd name="connsiteX12" fmla="*/ 67857 w 91835"/>
                  <a:gd name="connsiteY12" fmla="*/ 13517 h 104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1835" h="104955">
                    <a:moveTo>
                      <a:pt x="67857" y="13517"/>
                    </a:moveTo>
                    <a:lnTo>
                      <a:pt x="27253" y="75973"/>
                    </a:lnTo>
                    <a:lnTo>
                      <a:pt x="26059" y="75973"/>
                    </a:lnTo>
                    <a:lnTo>
                      <a:pt x="26059" y="13517"/>
                    </a:lnTo>
                    <a:lnTo>
                      <a:pt x="13517" y="13517"/>
                    </a:lnTo>
                    <a:lnTo>
                      <a:pt x="13517" y="96791"/>
                    </a:lnTo>
                    <a:lnTo>
                      <a:pt x="27253" y="96791"/>
                    </a:lnTo>
                    <a:lnTo>
                      <a:pt x="67857" y="34335"/>
                    </a:lnTo>
                    <a:lnTo>
                      <a:pt x="69051" y="34335"/>
                    </a:lnTo>
                    <a:lnTo>
                      <a:pt x="69051" y="96791"/>
                    </a:lnTo>
                    <a:lnTo>
                      <a:pt x="81593" y="96791"/>
                    </a:lnTo>
                    <a:lnTo>
                      <a:pt x="81593" y="13517"/>
                    </a:lnTo>
                    <a:lnTo>
                      <a:pt x="67857" y="13517"/>
                    </a:lnTo>
                    <a:close/>
                  </a:path>
                </a:pathLst>
              </a:custGeom>
              <a:grpFill/>
              <a:ln w="130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132" name="Полилиния: фигура 131">
                <a:extLst>
                  <a:ext uri="{FF2B5EF4-FFF2-40B4-BE49-F238E27FC236}">
                    <a16:creationId xmlns:a16="http://schemas.microsoft.com/office/drawing/2014/main" id="{CA9F2AED-E141-4EA6-A0E5-BA808EED3B37}"/>
                  </a:ext>
                </a:extLst>
              </p:cNvPr>
              <p:cNvSpPr/>
              <p:nvPr/>
            </p:nvSpPr>
            <p:spPr>
              <a:xfrm>
                <a:off x="1848545" y="246386"/>
                <a:ext cx="104955" cy="118074"/>
              </a:xfrm>
              <a:custGeom>
                <a:avLst/>
                <a:gdLst>
                  <a:gd name="connsiteX0" fmla="*/ 49359 w 104955"/>
                  <a:gd name="connsiteY0" fmla="*/ 24819 h 118074"/>
                  <a:gd name="connsiteX1" fmla="*/ 66677 w 104955"/>
                  <a:gd name="connsiteY1" fmla="*/ 24819 h 118074"/>
                  <a:gd name="connsiteX2" fmla="*/ 81003 w 104955"/>
                  <a:gd name="connsiteY2" fmla="*/ 85490 h 118074"/>
                  <a:gd name="connsiteX3" fmla="*/ 35020 w 104955"/>
                  <a:gd name="connsiteY3" fmla="*/ 85490 h 118074"/>
                  <a:gd name="connsiteX4" fmla="*/ 49359 w 104955"/>
                  <a:gd name="connsiteY4" fmla="*/ 24819 h 118074"/>
                  <a:gd name="connsiteX5" fmla="*/ 26059 w 104955"/>
                  <a:gd name="connsiteY5" fmla="*/ 96791 h 118074"/>
                  <a:gd name="connsiteX6" fmla="*/ 89964 w 104955"/>
                  <a:gd name="connsiteY6" fmla="*/ 96791 h 118074"/>
                  <a:gd name="connsiteX7" fmla="*/ 89964 w 104955"/>
                  <a:gd name="connsiteY7" fmla="*/ 111067 h 118074"/>
                  <a:gd name="connsiteX8" fmla="*/ 102506 w 104955"/>
                  <a:gd name="connsiteY8" fmla="*/ 111067 h 118074"/>
                  <a:gd name="connsiteX9" fmla="*/ 102506 w 104955"/>
                  <a:gd name="connsiteY9" fmla="*/ 85490 h 118074"/>
                  <a:gd name="connsiteX10" fmla="*/ 93545 w 104955"/>
                  <a:gd name="connsiteY10" fmla="*/ 85490 h 118074"/>
                  <a:gd name="connsiteX11" fmla="*/ 76228 w 104955"/>
                  <a:gd name="connsiteY11" fmla="*/ 13517 h 118074"/>
                  <a:gd name="connsiteX12" fmla="*/ 39795 w 104955"/>
                  <a:gd name="connsiteY12" fmla="*/ 13517 h 118074"/>
                  <a:gd name="connsiteX13" fmla="*/ 22477 w 104955"/>
                  <a:gd name="connsiteY13" fmla="*/ 85490 h 118074"/>
                  <a:gd name="connsiteX14" fmla="*/ 13517 w 104955"/>
                  <a:gd name="connsiteY14" fmla="*/ 85490 h 118074"/>
                  <a:gd name="connsiteX15" fmla="*/ 13517 w 104955"/>
                  <a:gd name="connsiteY15" fmla="*/ 111067 h 118074"/>
                  <a:gd name="connsiteX16" fmla="*/ 26059 w 104955"/>
                  <a:gd name="connsiteY16" fmla="*/ 111067 h 118074"/>
                  <a:gd name="connsiteX17" fmla="*/ 26059 w 104955"/>
                  <a:gd name="connsiteY17" fmla="*/ 96791 h 1180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04955" h="118074">
                    <a:moveTo>
                      <a:pt x="49359" y="24819"/>
                    </a:moveTo>
                    <a:lnTo>
                      <a:pt x="66677" y="24819"/>
                    </a:lnTo>
                    <a:lnTo>
                      <a:pt x="81003" y="85490"/>
                    </a:lnTo>
                    <a:lnTo>
                      <a:pt x="35020" y="85490"/>
                    </a:lnTo>
                    <a:lnTo>
                      <a:pt x="49359" y="24819"/>
                    </a:lnTo>
                    <a:close/>
                    <a:moveTo>
                      <a:pt x="26059" y="96791"/>
                    </a:moveTo>
                    <a:lnTo>
                      <a:pt x="89964" y="96791"/>
                    </a:lnTo>
                    <a:lnTo>
                      <a:pt x="89964" y="111067"/>
                    </a:lnTo>
                    <a:lnTo>
                      <a:pt x="102506" y="111067"/>
                    </a:lnTo>
                    <a:lnTo>
                      <a:pt x="102506" y="85490"/>
                    </a:lnTo>
                    <a:lnTo>
                      <a:pt x="93545" y="85490"/>
                    </a:lnTo>
                    <a:lnTo>
                      <a:pt x="76228" y="13517"/>
                    </a:lnTo>
                    <a:lnTo>
                      <a:pt x="39795" y="13517"/>
                    </a:lnTo>
                    <a:lnTo>
                      <a:pt x="22477" y="85490"/>
                    </a:lnTo>
                    <a:lnTo>
                      <a:pt x="13517" y="85490"/>
                    </a:lnTo>
                    <a:lnTo>
                      <a:pt x="13517" y="111067"/>
                    </a:lnTo>
                    <a:lnTo>
                      <a:pt x="26059" y="111067"/>
                    </a:lnTo>
                    <a:lnTo>
                      <a:pt x="26059" y="96791"/>
                    </a:lnTo>
                    <a:close/>
                  </a:path>
                </a:pathLst>
              </a:custGeom>
              <a:grpFill/>
              <a:ln w="130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133" name="Полилиния: фигура 132">
                <a:extLst>
                  <a:ext uri="{FF2B5EF4-FFF2-40B4-BE49-F238E27FC236}">
                    <a16:creationId xmlns:a16="http://schemas.microsoft.com/office/drawing/2014/main" id="{B37C9184-5B33-422F-82C3-62A117D357E4}"/>
                  </a:ext>
                </a:extLst>
              </p:cNvPr>
              <p:cNvSpPr/>
              <p:nvPr/>
            </p:nvSpPr>
            <p:spPr>
              <a:xfrm>
                <a:off x="1965622" y="246386"/>
                <a:ext cx="78716" cy="104955"/>
              </a:xfrm>
              <a:custGeom>
                <a:avLst/>
                <a:gdLst>
                  <a:gd name="connsiteX0" fmla="*/ 75021 w 78716"/>
                  <a:gd name="connsiteY0" fmla="*/ 85490 h 104955"/>
                  <a:gd name="connsiteX1" fmla="*/ 26046 w 78716"/>
                  <a:gd name="connsiteY1" fmla="*/ 85490 h 104955"/>
                  <a:gd name="connsiteX2" fmla="*/ 26046 w 78716"/>
                  <a:gd name="connsiteY2" fmla="*/ 60507 h 104955"/>
                  <a:gd name="connsiteX3" fmla="*/ 64866 w 78716"/>
                  <a:gd name="connsiteY3" fmla="*/ 60507 h 104955"/>
                  <a:gd name="connsiteX4" fmla="*/ 64866 w 78716"/>
                  <a:gd name="connsiteY4" fmla="*/ 49206 h 104955"/>
                  <a:gd name="connsiteX5" fmla="*/ 26046 w 78716"/>
                  <a:gd name="connsiteY5" fmla="*/ 49206 h 104955"/>
                  <a:gd name="connsiteX6" fmla="*/ 26046 w 78716"/>
                  <a:gd name="connsiteY6" fmla="*/ 24819 h 104955"/>
                  <a:gd name="connsiteX7" fmla="*/ 75021 w 78716"/>
                  <a:gd name="connsiteY7" fmla="*/ 24819 h 104955"/>
                  <a:gd name="connsiteX8" fmla="*/ 75021 w 78716"/>
                  <a:gd name="connsiteY8" fmla="*/ 13517 h 104955"/>
                  <a:gd name="connsiteX9" fmla="*/ 13517 w 78716"/>
                  <a:gd name="connsiteY9" fmla="*/ 13517 h 104955"/>
                  <a:gd name="connsiteX10" fmla="*/ 13517 w 78716"/>
                  <a:gd name="connsiteY10" fmla="*/ 96791 h 104955"/>
                  <a:gd name="connsiteX11" fmla="*/ 75021 w 78716"/>
                  <a:gd name="connsiteY11" fmla="*/ 96791 h 104955"/>
                  <a:gd name="connsiteX12" fmla="*/ 75021 w 78716"/>
                  <a:gd name="connsiteY12" fmla="*/ 85490 h 104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78716" h="104955">
                    <a:moveTo>
                      <a:pt x="75021" y="85490"/>
                    </a:moveTo>
                    <a:lnTo>
                      <a:pt x="26046" y="85490"/>
                    </a:lnTo>
                    <a:lnTo>
                      <a:pt x="26046" y="60507"/>
                    </a:lnTo>
                    <a:lnTo>
                      <a:pt x="64866" y="60507"/>
                    </a:lnTo>
                    <a:lnTo>
                      <a:pt x="64866" y="49206"/>
                    </a:lnTo>
                    <a:lnTo>
                      <a:pt x="26046" y="49206"/>
                    </a:lnTo>
                    <a:lnTo>
                      <a:pt x="26046" y="24819"/>
                    </a:lnTo>
                    <a:lnTo>
                      <a:pt x="75021" y="24819"/>
                    </a:lnTo>
                    <a:lnTo>
                      <a:pt x="75021" y="13517"/>
                    </a:lnTo>
                    <a:lnTo>
                      <a:pt x="13517" y="13517"/>
                    </a:lnTo>
                    <a:lnTo>
                      <a:pt x="13517" y="96791"/>
                    </a:lnTo>
                    <a:lnTo>
                      <a:pt x="75021" y="96791"/>
                    </a:lnTo>
                    <a:lnTo>
                      <a:pt x="75021" y="85490"/>
                    </a:lnTo>
                    <a:close/>
                  </a:path>
                </a:pathLst>
              </a:custGeom>
              <a:grpFill/>
              <a:ln w="130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134" name="Полилиния: фигура 133">
                <a:extLst>
                  <a:ext uri="{FF2B5EF4-FFF2-40B4-BE49-F238E27FC236}">
                    <a16:creationId xmlns:a16="http://schemas.microsoft.com/office/drawing/2014/main" id="{224BA6E4-B4A7-43EB-B4F2-B972F09242A8}"/>
                  </a:ext>
                </a:extLst>
              </p:cNvPr>
              <p:cNvSpPr/>
              <p:nvPr/>
            </p:nvSpPr>
            <p:spPr>
              <a:xfrm>
                <a:off x="2058232" y="246386"/>
                <a:ext cx="91836" cy="104955"/>
              </a:xfrm>
              <a:custGeom>
                <a:avLst/>
                <a:gdLst>
                  <a:gd name="connsiteX0" fmla="*/ 83391 w 91835"/>
                  <a:gd name="connsiteY0" fmla="*/ 43853 h 104955"/>
                  <a:gd name="connsiteX1" fmla="*/ 80990 w 91835"/>
                  <a:gd name="connsiteY1" fmla="*/ 32075 h 104955"/>
                  <a:gd name="connsiteX2" fmla="*/ 74063 w 91835"/>
                  <a:gd name="connsiteY2" fmla="*/ 22439 h 104955"/>
                  <a:gd name="connsiteX3" fmla="*/ 63554 w 91835"/>
                  <a:gd name="connsiteY3" fmla="*/ 15896 h 104955"/>
                  <a:gd name="connsiteX4" fmla="*/ 49936 w 91835"/>
                  <a:gd name="connsiteY4" fmla="*/ 13517 h 104955"/>
                  <a:gd name="connsiteX5" fmla="*/ 13517 w 91835"/>
                  <a:gd name="connsiteY5" fmla="*/ 13517 h 104955"/>
                  <a:gd name="connsiteX6" fmla="*/ 13517 w 91835"/>
                  <a:gd name="connsiteY6" fmla="*/ 96791 h 104955"/>
                  <a:gd name="connsiteX7" fmla="*/ 26059 w 91835"/>
                  <a:gd name="connsiteY7" fmla="*/ 96791 h 104955"/>
                  <a:gd name="connsiteX8" fmla="*/ 26059 w 91835"/>
                  <a:gd name="connsiteY8" fmla="*/ 74189 h 104955"/>
                  <a:gd name="connsiteX9" fmla="*/ 49936 w 91835"/>
                  <a:gd name="connsiteY9" fmla="*/ 74189 h 104955"/>
                  <a:gd name="connsiteX10" fmla="*/ 63554 w 91835"/>
                  <a:gd name="connsiteY10" fmla="*/ 71809 h 104955"/>
                  <a:gd name="connsiteX11" fmla="*/ 74063 w 91835"/>
                  <a:gd name="connsiteY11" fmla="*/ 65266 h 104955"/>
                  <a:gd name="connsiteX12" fmla="*/ 80990 w 91835"/>
                  <a:gd name="connsiteY12" fmla="*/ 55630 h 104955"/>
                  <a:gd name="connsiteX13" fmla="*/ 83391 w 91835"/>
                  <a:gd name="connsiteY13" fmla="*/ 43853 h 104955"/>
                  <a:gd name="connsiteX14" fmla="*/ 70849 w 91835"/>
                  <a:gd name="connsiteY14" fmla="*/ 43853 h 104955"/>
                  <a:gd name="connsiteX15" fmla="*/ 65352 w 91835"/>
                  <a:gd name="connsiteY15" fmla="*/ 57652 h 104955"/>
                  <a:gd name="connsiteX16" fmla="*/ 49936 w 91835"/>
                  <a:gd name="connsiteY16" fmla="*/ 62887 h 104955"/>
                  <a:gd name="connsiteX17" fmla="*/ 26059 w 91835"/>
                  <a:gd name="connsiteY17" fmla="*/ 62887 h 104955"/>
                  <a:gd name="connsiteX18" fmla="*/ 26059 w 91835"/>
                  <a:gd name="connsiteY18" fmla="*/ 24819 h 104955"/>
                  <a:gd name="connsiteX19" fmla="*/ 49936 w 91835"/>
                  <a:gd name="connsiteY19" fmla="*/ 24819 h 104955"/>
                  <a:gd name="connsiteX20" fmla="*/ 65352 w 91835"/>
                  <a:gd name="connsiteY20" fmla="*/ 30053 h 104955"/>
                  <a:gd name="connsiteX21" fmla="*/ 70849 w 91835"/>
                  <a:gd name="connsiteY21" fmla="*/ 43853 h 104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91835" h="104955">
                    <a:moveTo>
                      <a:pt x="83391" y="43853"/>
                    </a:moveTo>
                    <a:cubicBezTo>
                      <a:pt x="83391" y="39689"/>
                      <a:pt x="82551" y="35763"/>
                      <a:pt x="80990" y="32075"/>
                    </a:cubicBezTo>
                    <a:cubicBezTo>
                      <a:pt x="79324" y="28387"/>
                      <a:pt x="77054" y="25175"/>
                      <a:pt x="74063" y="22439"/>
                    </a:cubicBezTo>
                    <a:cubicBezTo>
                      <a:pt x="71085" y="19703"/>
                      <a:pt x="67621" y="17443"/>
                      <a:pt x="63554" y="15896"/>
                    </a:cubicBezTo>
                    <a:cubicBezTo>
                      <a:pt x="59382" y="14350"/>
                      <a:pt x="54843" y="13517"/>
                      <a:pt x="49936" y="13517"/>
                    </a:cubicBezTo>
                    <a:lnTo>
                      <a:pt x="13517" y="13517"/>
                    </a:lnTo>
                    <a:lnTo>
                      <a:pt x="13517" y="96791"/>
                    </a:lnTo>
                    <a:lnTo>
                      <a:pt x="26059" y="96791"/>
                    </a:lnTo>
                    <a:lnTo>
                      <a:pt x="26059" y="74189"/>
                    </a:lnTo>
                    <a:lnTo>
                      <a:pt x="49936" y="74189"/>
                    </a:lnTo>
                    <a:cubicBezTo>
                      <a:pt x="54843" y="74189"/>
                      <a:pt x="59382" y="73356"/>
                      <a:pt x="63554" y="71809"/>
                    </a:cubicBezTo>
                    <a:cubicBezTo>
                      <a:pt x="67621" y="70262"/>
                      <a:pt x="71085" y="68002"/>
                      <a:pt x="74063" y="65266"/>
                    </a:cubicBezTo>
                    <a:cubicBezTo>
                      <a:pt x="77054" y="62530"/>
                      <a:pt x="79324" y="59318"/>
                      <a:pt x="80990" y="55630"/>
                    </a:cubicBezTo>
                    <a:cubicBezTo>
                      <a:pt x="82551" y="51942"/>
                      <a:pt x="83391" y="48016"/>
                      <a:pt x="83391" y="43853"/>
                    </a:cubicBezTo>
                    <a:close/>
                    <a:moveTo>
                      <a:pt x="70849" y="43853"/>
                    </a:moveTo>
                    <a:cubicBezTo>
                      <a:pt x="70849" y="49563"/>
                      <a:pt x="69051" y="54202"/>
                      <a:pt x="65352" y="57652"/>
                    </a:cubicBezTo>
                    <a:cubicBezTo>
                      <a:pt x="61652" y="61102"/>
                      <a:pt x="56509" y="62887"/>
                      <a:pt x="49936" y="62887"/>
                    </a:cubicBezTo>
                    <a:lnTo>
                      <a:pt x="26059" y="62887"/>
                    </a:lnTo>
                    <a:lnTo>
                      <a:pt x="26059" y="24819"/>
                    </a:lnTo>
                    <a:lnTo>
                      <a:pt x="49936" y="24819"/>
                    </a:lnTo>
                    <a:cubicBezTo>
                      <a:pt x="56509" y="24819"/>
                      <a:pt x="61652" y="26603"/>
                      <a:pt x="65352" y="30053"/>
                    </a:cubicBezTo>
                    <a:cubicBezTo>
                      <a:pt x="69051" y="33503"/>
                      <a:pt x="70849" y="38142"/>
                      <a:pt x="70849" y="43853"/>
                    </a:cubicBezTo>
                    <a:close/>
                  </a:path>
                </a:pathLst>
              </a:custGeom>
              <a:grpFill/>
              <a:ln w="130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135" name="Полилиния: фигура 134">
                <a:extLst>
                  <a:ext uri="{FF2B5EF4-FFF2-40B4-BE49-F238E27FC236}">
                    <a16:creationId xmlns:a16="http://schemas.microsoft.com/office/drawing/2014/main" id="{65A7F953-804D-42A7-8D02-DDE485B6DFAE}"/>
                  </a:ext>
                </a:extLst>
              </p:cNvPr>
              <p:cNvSpPr/>
              <p:nvPr/>
            </p:nvSpPr>
            <p:spPr>
              <a:xfrm>
                <a:off x="2160983" y="246386"/>
                <a:ext cx="104955" cy="104955"/>
              </a:xfrm>
              <a:custGeom>
                <a:avLst/>
                <a:gdLst>
                  <a:gd name="connsiteX0" fmla="*/ 45174 w 104955"/>
                  <a:gd name="connsiteY0" fmla="*/ 85490 h 104955"/>
                  <a:gd name="connsiteX1" fmla="*/ 26059 w 104955"/>
                  <a:gd name="connsiteY1" fmla="*/ 85490 h 104955"/>
                  <a:gd name="connsiteX2" fmla="*/ 26059 w 104955"/>
                  <a:gd name="connsiteY2" fmla="*/ 52180 h 104955"/>
                  <a:gd name="connsiteX3" fmla="*/ 45174 w 104955"/>
                  <a:gd name="connsiteY3" fmla="*/ 52180 h 104955"/>
                  <a:gd name="connsiteX4" fmla="*/ 53059 w 104955"/>
                  <a:gd name="connsiteY4" fmla="*/ 53370 h 104955"/>
                  <a:gd name="connsiteX5" fmla="*/ 59264 w 104955"/>
                  <a:gd name="connsiteY5" fmla="*/ 56938 h 104955"/>
                  <a:gd name="connsiteX6" fmla="*/ 63449 w 104955"/>
                  <a:gd name="connsiteY6" fmla="*/ 62173 h 104955"/>
                  <a:gd name="connsiteX7" fmla="*/ 64879 w 104955"/>
                  <a:gd name="connsiteY7" fmla="*/ 68835 h 104955"/>
                  <a:gd name="connsiteX8" fmla="*/ 63449 w 104955"/>
                  <a:gd name="connsiteY8" fmla="*/ 75377 h 104955"/>
                  <a:gd name="connsiteX9" fmla="*/ 59264 w 104955"/>
                  <a:gd name="connsiteY9" fmla="*/ 80731 h 104955"/>
                  <a:gd name="connsiteX10" fmla="*/ 53059 w 104955"/>
                  <a:gd name="connsiteY10" fmla="*/ 84180 h 104955"/>
                  <a:gd name="connsiteX11" fmla="*/ 45174 w 104955"/>
                  <a:gd name="connsiteY11" fmla="*/ 85490 h 104955"/>
                  <a:gd name="connsiteX12" fmla="*/ 77421 w 104955"/>
                  <a:gd name="connsiteY12" fmla="*/ 68835 h 104955"/>
                  <a:gd name="connsiteX13" fmla="*/ 75152 w 104955"/>
                  <a:gd name="connsiteY13" fmla="*/ 57890 h 104955"/>
                  <a:gd name="connsiteX14" fmla="*/ 68697 w 104955"/>
                  <a:gd name="connsiteY14" fmla="*/ 49087 h 104955"/>
                  <a:gd name="connsiteX15" fmla="*/ 58543 w 104955"/>
                  <a:gd name="connsiteY15" fmla="*/ 43020 h 104955"/>
                  <a:gd name="connsiteX16" fmla="*/ 45174 w 104955"/>
                  <a:gd name="connsiteY16" fmla="*/ 40878 h 104955"/>
                  <a:gd name="connsiteX17" fmla="*/ 26059 w 104955"/>
                  <a:gd name="connsiteY17" fmla="*/ 40878 h 104955"/>
                  <a:gd name="connsiteX18" fmla="*/ 26059 w 104955"/>
                  <a:gd name="connsiteY18" fmla="*/ 13517 h 104955"/>
                  <a:gd name="connsiteX19" fmla="*/ 13517 w 104955"/>
                  <a:gd name="connsiteY19" fmla="*/ 13517 h 104955"/>
                  <a:gd name="connsiteX20" fmla="*/ 13517 w 104955"/>
                  <a:gd name="connsiteY20" fmla="*/ 96791 h 104955"/>
                  <a:gd name="connsiteX21" fmla="*/ 45174 w 104955"/>
                  <a:gd name="connsiteY21" fmla="*/ 96791 h 104955"/>
                  <a:gd name="connsiteX22" fmla="*/ 58543 w 104955"/>
                  <a:gd name="connsiteY22" fmla="*/ 94530 h 104955"/>
                  <a:gd name="connsiteX23" fmla="*/ 68697 w 104955"/>
                  <a:gd name="connsiteY23" fmla="*/ 88582 h 104955"/>
                  <a:gd name="connsiteX24" fmla="*/ 75152 w 104955"/>
                  <a:gd name="connsiteY24" fmla="*/ 79661 h 104955"/>
                  <a:gd name="connsiteX25" fmla="*/ 77421 w 104955"/>
                  <a:gd name="connsiteY25" fmla="*/ 68835 h 104955"/>
                  <a:gd name="connsiteX26" fmla="*/ 101312 w 104955"/>
                  <a:gd name="connsiteY26" fmla="*/ 96791 h 104955"/>
                  <a:gd name="connsiteX27" fmla="*/ 101312 w 104955"/>
                  <a:gd name="connsiteY27" fmla="*/ 13517 h 104955"/>
                  <a:gd name="connsiteX28" fmla="*/ 88770 w 104955"/>
                  <a:gd name="connsiteY28" fmla="*/ 13517 h 104955"/>
                  <a:gd name="connsiteX29" fmla="*/ 88770 w 104955"/>
                  <a:gd name="connsiteY29" fmla="*/ 96791 h 104955"/>
                  <a:gd name="connsiteX30" fmla="*/ 101312 w 104955"/>
                  <a:gd name="connsiteY30" fmla="*/ 96791 h 104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104955" h="104955">
                    <a:moveTo>
                      <a:pt x="45174" y="85490"/>
                    </a:moveTo>
                    <a:lnTo>
                      <a:pt x="26059" y="85490"/>
                    </a:lnTo>
                    <a:lnTo>
                      <a:pt x="26059" y="52180"/>
                    </a:lnTo>
                    <a:lnTo>
                      <a:pt x="45174" y="52180"/>
                    </a:lnTo>
                    <a:cubicBezTo>
                      <a:pt x="48034" y="52180"/>
                      <a:pt x="50671" y="52537"/>
                      <a:pt x="53059" y="53370"/>
                    </a:cubicBezTo>
                    <a:cubicBezTo>
                      <a:pt x="55446" y="54202"/>
                      <a:pt x="57467" y="55392"/>
                      <a:pt x="59264" y="56938"/>
                    </a:cubicBezTo>
                    <a:cubicBezTo>
                      <a:pt x="61061" y="58485"/>
                      <a:pt x="62374" y="60150"/>
                      <a:pt x="63449" y="62173"/>
                    </a:cubicBezTo>
                    <a:cubicBezTo>
                      <a:pt x="64407" y="64195"/>
                      <a:pt x="64879" y="66456"/>
                      <a:pt x="64879" y="68835"/>
                    </a:cubicBezTo>
                    <a:cubicBezTo>
                      <a:pt x="64879" y="71215"/>
                      <a:pt x="64407" y="73356"/>
                      <a:pt x="63449" y="75377"/>
                    </a:cubicBezTo>
                    <a:cubicBezTo>
                      <a:pt x="62374" y="77400"/>
                      <a:pt x="61061" y="79185"/>
                      <a:pt x="59264" y="80731"/>
                    </a:cubicBezTo>
                    <a:cubicBezTo>
                      <a:pt x="57467" y="82278"/>
                      <a:pt x="55446" y="83349"/>
                      <a:pt x="53059" y="84180"/>
                    </a:cubicBezTo>
                    <a:cubicBezTo>
                      <a:pt x="50671" y="85014"/>
                      <a:pt x="48034" y="85490"/>
                      <a:pt x="45174" y="85490"/>
                    </a:cubicBezTo>
                    <a:close/>
                    <a:moveTo>
                      <a:pt x="77421" y="68835"/>
                    </a:moveTo>
                    <a:cubicBezTo>
                      <a:pt x="77421" y="64909"/>
                      <a:pt x="76700" y="61340"/>
                      <a:pt x="75152" y="57890"/>
                    </a:cubicBezTo>
                    <a:cubicBezTo>
                      <a:pt x="73604" y="54559"/>
                      <a:pt x="71452" y="51585"/>
                      <a:pt x="68697" y="49087"/>
                    </a:cubicBezTo>
                    <a:cubicBezTo>
                      <a:pt x="65955" y="46589"/>
                      <a:pt x="62491" y="44566"/>
                      <a:pt x="58543" y="43020"/>
                    </a:cubicBezTo>
                    <a:cubicBezTo>
                      <a:pt x="54607" y="41592"/>
                      <a:pt x="50067" y="40878"/>
                      <a:pt x="45174" y="40878"/>
                    </a:cubicBezTo>
                    <a:lnTo>
                      <a:pt x="26059" y="40878"/>
                    </a:lnTo>
                    <a:lnTo>
                      <a:pt x="26059" y="13517"/>
                    </a:lnTo>
                    <a:lnTo>
                      <a:pt x="13517" y="13517"/>
                    </a:lnTo>
                    <a:lnTo>
                      <a:pt x="13517" y="96791"/>
                    </a:lnTo>
                    <a:lnTo>
                      <a:pt x="45174" y="96791"/>
                    </a:lnTo>
                    <a:cubicBezTo>
                      <a:pt x="50067" y="96791"/>
                      <a:pt x="54607" y="96077"/>
                      <a:pt x="58543" y="94530"/>
                    </a:cubicBezTo>
                    <a:cubicBezTo>
                      <a:pt x="62491" y="93103"/>
                      <a:pt x="65955" y="91081"/>
                      <a:pt x="68697" y="88582"/>
                    </a:cubicBezTo>
                    <a:cubicBezTo>
                      <a:pt x="71452" y="86084"/>
                      <a:pt x="73604" y="83110"/>
                      <a:pt x="75152" y="79661"/>
                    </a:cubicBezTo>
                    <a:cubicBezTo>
                      <a:pt x="76700" y="76330"/>
                      <a:pt x="77421" y="72760"/>
                      <a:pt x="77421" y="68835"/>
                    </a:cubicBezTo>
                    <a:close/>
                    <a:moveTo>
                      <a:pt x="101312" y="96791"/>
                    </a:moveTo>
                    <a:lnTo>
                      <a:pt x="101312" y="13517"/>
                    </a:lnTo>
                    <a:lnTo>
                      <a:pt x="88770" y="13517"/>
                    </a:lnTo>
                    <a:lnTo>
                      <a:pt x="88770" y="96791"/>
                    </a:lnTo>
                    <a:lnTo>
                      <a:pt x="101312" y="96791"/>
                    </a:lnTo>
                    <a:close/>
                  </a:path>
                </a:pathLst>
              </a:custGeom>
              <a:grpFill/>
              <a:ln w="130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136" name="Полилиния: фигура 135">
                <a:extLst>
                  <a:ext uri="{FF2B5EF4-FFF2-40B4-BE49-F238E27FC236}">
                    <a16:creationId xmlns:a16="http://schemas.microsoft.com/office/drawing/2014/main" id="{68343116-A7B7-4736-AC24-3938F1EECDDD}"/>
                  </a:ext>
                </a:extLst>
              </p:cNvPr>
              <p:cNvSpPr/>
              <p:nvPr/>
            </p:nvSpPr>
            <p:spPr>
              <a:xfrm>
                <a:off x="1649643" y="382343"/>
                <a:ext cx="91836" cy="118074"/>
              </a:xfrm>
              <a:custGeom>
                <a:avLst/>
                <a:gdLst>
                  <a:gd name="connsiteX0" fmla="*/ 13517 w 91835"/>
                  <a:gd name="connsiteY0" fmla="*/ 96791 h 118074"/>
                  <a:gd name="connsiteX1" fmla="*/ 75627 w 91835"/>
                  <a:gd name="connsiteY1" fmla="*/ 96791 h 118074"/>
                  <a:gd name="connsiteX2" fmla="*/ 75627 w 91835"/>
                  <a:gd name="connsiteY2" fmla="*/ 111067 h 118074"/>
                  <a:gd name="connsiteX3" fmla="*/ 88169 w 91835"/>
                  <a:gd name="connsiteY3" fmla="*/ 111067 h 118074"/>
                  <a:gd name="connsiteX4" fmla="*/ 88169 w 91835"/>
                  <a:gd name="connsiteY4" fmla="*/ 85490 h 118074"/>
                  <a:gd name="connsiteX5" fmla="*/ 78613 w 91835"/>
                  <a:gd name="connsiteY5" fmla="*/ 85490 h 118074"/>
                  <a:gd name="connsiteX6" fmla="*/ 78613 w 91835"/>
                  <a:gd name="connsiteY6" fmla="*/ 13517 h 118074"/>
                  <a:gd name="connsiteX7" fmla="*/ 66072 w 91835"/>
                  <a:gd name="connsiteY7" fmla="*/ 13517 h 118074"/>
                  <a:gd name="connsiteX8" fmla="*/ 66072 w 91835"/>
                  <a:gd name="connsiteY8" fmla="*/ 85490 h 118074"/>
                  <a:gd name="connsiteX9" fmla="*/ 26058 w 91835"/>
                  <a:gd name="connsiteY9" fmla="*/ 85490 h 118074"/>
                  <a:gd name="connsiteX10" fmla="*/ 26058 w 91835"/>
                  <a:gd name="connsiteY10" fmla="*/ 13517 h 118074"/>
                  <a:gd name="connsiteX11" fmla="*/ 13517 w 91835"/>
                  <a:gd name="connsiteY11" fmla="*/ 13517 h 118074"/>
                  <a:gd name="connsiteX12" fmla="*/ 13517 w 91835"/>
                  <a:gd name="connsiteY12" fmla="*/ 96791 h 1180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1835" h="118074">
                    <a:moveTo>
                      <a:pt x="13517" y="96791"/>
                    </a:moveTo>
                    <a:lnTo>
                      <a:pt x="75627" y="96791"/>
                    </a:lnTo>
                    <a:lnTo>
                      <a:pt x="75627" y="111067"/>
                    </a:lnTo>
                    <a:lnTo>
                      <a:pt x="88169" y="111067"/>
                    </a:lnTo>
                    <a:lnTo>
                      <a:pt x="88169" y="85490"/>
                    </a:lnTo>
                    <a:lnTo>
                      <a:pt x="78613" y="85490"/>
                    </a:lnTo>
                    <a:lnTo>
                      <a:pt x="78613" y="13517"/>
                    </a:lnTo>
                    <a:lnTo>
                      <a:pt x="66072" y="13517"/>
                    </a:lnTo>
                    <a:lnTo>
                      <a:pt x="66072" y="85490"/>
                    </a:lnTo>
                    <a:lnTo>
                      <a:pt x="26058" y="85490"/>
                    </a:lnTo>
                    <a:lnTo>
                      <a:pt x="26058" y="13517"/>
                    </a:lnTo>
                    <a:lnTo>
                      <a:pt x="13517" y="13517"/>
                    </a:lnTo>
                    <a:lnTo>
                      <a:pt x="13517" y="96791"/>
                    </a:lnTo>
                    <a:close/>
                  </a:path>
                </a:pathLst>
              </a:custGeom>
              <a:grpFill/>
              <a:ln w="130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137" name="Полилиния: фигура 136">
                <a:extLst>
                  <a:ext uri="{FF2B5EF4-FFF2-40B4-BE49-F238E27FC236}">
                    <a16:creationId xmlns:a16="http://schemas.microsoft.com/office/drawing/2014/main" id="{03F6274A-8876-42C8-96BF-DA8E6B06CE66}"/>
                  </a:ext>
                </a:extLst>
              </p:cNvPr>
              <p:cNvSpPr/>
              <p:nvPr/>
            </p:nvSpPr>
            <p:spPr>
              <a:xfrm>
                <a:off x="1753573" y="382343"/>
                <a:ext cx="91836" cy="104955"/>
              </a:xfrm>
              <a:custGeom>
                <a:avLst/>
                <a:gdLst>
                  <a:gd name="connsiteX0" fmla="*/ 67858 w 91835"/>
                  <a:gd name="connsiteY0" fmla="*/ 13517 h 104955"/>
                  <a:gd name="connsiteX1" fmla="*/ 27253 w 91835"/>
                  <a:gd name="connsiteY1" fmla="*/ 75973 h 104955"/>
                  <a:gd name="connsiteX2" fmla="*/ 26046 w 91835"/>
                  <a:gd name="connsiteY2" fmla="*/ 75973 h 104955"/>
                  <a:gd name="connsiteX3" fmla="*/ 26046 w 91835"/>
                  <a:gd name="connsiteY3" fmla="*/ 13517 h 104955"/>
                  <a:gd name="connsiteX4" fmla="*/ 13517 w 91835"/>
                  <a:gd name="connsiteY4" fmla="*/ 13517 h 104955"/>
                  <a:gd name="connsiteX5" fmla="*/ 13517 w 91835"/>
                  <a:gd name="connsiteY5" fmla="*/ 96791 h 104955"/>
                  <a:gd name="connsiteX6" fmla="*/ 27253 w 91835"/>
                  <a:gd name="connsiteY6" fmla="*/ 96791 h 104955"/>
                  <a:gd name="connsiteX7" fmla="*/ 67858 w 91835"/>
                  <a:gd name="connsiteY7" fmla="*/ 34336 h 104955"/>
                  <a:gd name="connsiteX8" fmla="*/ 69051 w 91835"/>
                  <a:gd name="connsiteY8" fmla="*/ 34336 h 104955"/>
                  <a:gd name="connsiteX9" fmla="*/ 69051 w 91835"/>
                  <a:gd name="connsiteY9" fmla="*/ 96791 h 104955"/>
                  <a:gd name="connsiteX10" fmla="*/ 81593 w 91835"/>
                  <a:gd name="connsiteY10" fmla="*/ 96791 h 104955"/>
                  <a:gd name="connsiteX11" fmla="*/ 81593 w 91835"/>
                  <a:gd name="connsiteY11" fmla="*/ 13517 h 104955"/>
                  <a:gd name="connsiteX12" fmla="*/ 67858 w 91835"/>
                  <a:gd name="connsiteY12" fmla="*/ 13517 h 104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1835" h="104955">
                    <a:moveTo>
                      <a:pt x="67858" y="13517"/>
                    </a:moveTo>
                    <a:lnTo>
                      <a:pt x="27253" y="75973"/>
                    </a:lnTo>
                    <a:lnTo>
                      <a:pt x="26046" y="75973"/>
                    </a:lnTo>
                    <a:lnTo>
                      <a:pt x="26046" y="13517"/>
                    </a:lnTo>
                    <a:lnTo>
                      <a:pt x="13517" y="13517"/>
                    </a:lnTo>
                    <a:lnTo>
                      <a:pt x="13517" y="96791"/>
                    </a:lnTo>
                    <a:lnTo>
                      <a:pt x="27253" y="96791"/>
                    </a:lnTo>
                    <a:lnTo>
                      <a:pt x="67858" y="34336"/>
                    </a:lnTo>
                    <a:lnTo>
                      <a:pt x="69051" y="34336"/>
                    </a:lnTo>
                    <a:lnTo>
                      <a:pt x="69051" y="96791"/>
                    </a:lnTo>
                    <a:lnTo>
                      <a:pt x="81593" y="96791"/>
                    </a:lnTo>
                    <a:lnTo>
                      <a:pt x="81593" y="13517"/>
                    </a:lnTo>
                    <a:lnTo>
                      <a:pt x="67858" y="13517"/>
                    </a:lnTo>
                    <a:close/>
                  </a:path>
                </a:pathLst>
              </a:custGeom>
              <a:grpFill/>
              <a:ln w="130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138" name="Полилиния: фигура 137">
                <a:extLst>
                  <a:ext uri="{FF2B5EF4-FFF2-40B4-BE49-F238E27FC236}">
                    <a16:creationId xmlns:a16="http://schemas.microsoft.com/office/drawing/2014/main" id="{4076E446-7D5D-4D45-B907-ABCA63BD799D}"/>
                  </a:ext>
                </a:extLst>
              </p:cNvPr>
              <p:cNvSpPr/>
              <p:nvPr/>
            </p:nvSpPr>
            <p:spPr>
              <a:xfrm>
                <a:off x="1853294" y="377585"/>
                <a:ext cx="118074" cy="118074"/>
              </a:xfrm>
              <a:custGeom>
                <a:avLst/>
                <a:gdLst>
                  <a:gd name="connsiteX0" fmla="*/ 57113 w 118074"/>
                  <a:gd name="connsiteY0" fmla="*/ 33146 h 118074"/>
                  <a:gd name="connsiteX1" fmla="*/ 57113 w 118074"/>
                  <a:gd name="connsiteY1" fmla="*/ 86680 h 118074"/>
                  <a:gd name="connsiteX2" fmla="*/ 43980 w 118074"/>
                  <a:gd name="connsiteY2" fmla="*/ 84300 h 118074"/>
                  <a:gd name="connsiteX3" fmla="*/ 34180 w 118074"/>
                  <a:gd name="connsiteY3" fmla="*/ 78708 h 118074"/>
                  <a:gd name="connsiteX4" fmla="*/ 28211 w 118074"/>
                  <a:gd name="connsiteY4" fmla="*/ 70262 h 118074"/>
                  <a:gd name="connsiteX5" fmla="*/ 26059 w 118074"/>
                  <a:gd name="connsiteY5" fmla="*/ 59912 h 118074"/>
                  <a:gd name="connsiteX6" fmla="*/ 28211 w 118074"/>
                  <a:gd name="connsiteY6" fmla="*/ 49562 h 118074"/>
                  <a:gd name="connsiteX7" fmla="*/ 34180 w 118074"/>
                  <a:gd name="connsiteY7" fmla="*/ 41236 h 118074"/>
                  <a:gd name="connsiteX8" fmla="*/ 43980 w 118074"/>
                  <a:gd name="connsiteY8" fmla="*/ 35526 h 118074"/>
                  <a:gd name="connsiteX9" fmla="*/ 57113 w 118074"/>
                  <a:gd name="connsiteY9" fmla="*/ 33146 h 118074"/>
                  <a:gd name="connsiteX10" fmla="*/ 69655 w 118074"/>
                  <a:gd name="connsiteY10" fmla="*/ 86680 h 118074"/>
                  <a:gd name="connsiteX11" fmla="*/ 69655 w 118074"/>
                  <a:gd name="connsiteY11" fmla="*/ 33146 h 118074"/>
                  <a:gd name="connsiteX12" fmla="*/ 82918 w 118074"/>
                  <a:gd name="connsiteY12" fmla="*/ 35526 h 118074"/>
                  <a:gd name="connsiteX13" fmla="*/ 92587 w 118074"/>
                  <a:gd name="connsiteY13" fmla="*/ 41236 h 118074"/>
                  <a:gd name="connsiteX14" fmla="*/ 98688 w 118074"/>
                  <a:gd name="connsiteY14" fmla="*/ 49562 h 118074"/>
                  <a:gd name="connsiteX15" fmla="*/ 100708 w 118074"/>
                  <a:gd name="connsiteY15" fmla="*/ 59912 h 118074"/>
                  <a:gd name="connsiteX16" fmla="*/ 98688 w 118074"/>
                  <a:gd name="connsiteY16" fmla="*/ 70262 h 118074"/>
                  <a:gd name="connsiteX17" fmla="*/ 92587 w 118074"/>
                  <a:gd name="connsiteY17" fmla="*/ 78708 h 118074"/>
                  <a:gd name="connsiteX18" fmla="*/ 82918 w 118074"/>
                  <a:gd name="connsiteY18" fmla="*/ 84300 h 118074"/>
                  <a:gd name="connsiteX19" fmla="*/ 69655 w 118074"/>
                  <a:gd name="connsiteY19" fmla="*/ 86680 h 118074"/>
                  <a:gd name="connsiteX20" fmla="*/ 69655 w 118074"/>
                  <a:gd name="connsiteY20" fmla="*/ 106309 h 118074"/>
                  <a:gd name="connsiteX21" fmla="*/ 69655 w 118074"/>
                  <a:gd name="connsiteY21" fmla="*/ 97981 h 118074"/>
                  <a:gd name="connsiteX22" fmla="*/ 87576 w 118074"/>
                  <a:gd name="connsiteY22" fmla="*/ 94530 h 118074"/>
                  <a:gd name="connsiteX23" fmla="*/ 101312 w 118074"/>
                  <a:gd name="connsiteY23" fmla="*/ 86204 h 118074"/>
                  <a:gd name="connsiteX24" fmla="*/ 110154 w 118074"/>
                  <a:gd name="connsiteY24" fmla="*/ 74307 h 118074"/>
                  <a:gd name="connsiteX25" fmla="*/ 113250 w 118074"/>
                  <a:gd name="connsiteY25" fmla="*/ 59912 h 118074"/>
                  <a:gd name="connsiteX26" fmla="*/ 110154 w 118074"/>
                  <a:gd name="connsiteY26" fmla="*/ 45518 h 118074"/>
                  <a:gd name="connsiteX27" fmla="*/ 101312 w 118074"/>
                  <a:gd name="connsiteY27" fmla="*/ 33503 h 118074"/>
                  <a:gd name="connsiteX28" fmla="*/ 87576 w 118074"/>
                  <a:gd name="connsiteY28" fmla="*/ 25176 h 118074"/>
                  <a:gd name="connsiteX29" fmla="*/ 69655 w 118074"/>
                  <a:gd name="connsiteY29" fmla="*/ 21845 h 118074"/>
                  <a:gd name="connsiteX30" fmla="*/ 69655 w 118074"/>
                  <a:gd name="connsiteY30" fmla="*/ 13517 h 118074"/>
                  <a:gd name="connsiteX31" fmla="*/ 57113 w 118074"/>
                  <a:gd name="connsiteY31" fmla="*/ 13517 h 118074"/>
                  <a:gd name="connsiteX32" fmla="*/ 57113 w 118074"/>
                  <a:gd name="connsiteY32" fmla="*/ 21845 h 118074"/>
                  <a:gd name="connsiteX33" fmla="*/ 39205 w 118074"/>
                  <a:gd name="connsiteY33" fmla="*/ 25176 h 118074"/>
                  <a:gd name="connsiteX34" fmla="*/ 25469 w 118074"/>
                  <a:gd name="connsiteY34" fmla="*/ 33503 h 118074"/>
                  <a:gd name="connsiteX35" fmla="*/ 16626 w 118074"/>
                  <a:gd name="connsiteY35" fmla="*/ 45518 h 118074"/>
                  <a:gd name="connsiteX36" fmla="*/ 13517 w 118074"/>
                  <a:gd name="connsiteY36" fmla="*/ 59912 h 118074"/>
                  <a:gd name="connsiteX37" fmla="*/ 16626 w 118074"/>
                  <a:gd name="connsiteY37" fmla="*/ 74307 h 118074"/>
                  <a:gd name="connsiteX38" fmla="*/ 25469 w 118074"/>
                  <a:gd name="connsiteY38" fmla="*/ 86204 h 118074"/>
                  <a:gd name="connsiteX39" fmla="*/ 39205 w 118074"/>
                  <a:gd name="connsiteY39" fmla="*/ 94530 h 118074"/>
                  <a:gd name="connsiteX40" fmla="*/ 57113 w 118074"/>
                  <a:gd name="connsiteY40" fmla="*/ 97981 h 118074"/>
                  <a:gd name="connsiteX41" fmla="*/ 57113 w 118074"/>
                  <a:gd name="connsiteY41" fmla="*/ 106309 h 118074"/>
                  <a:gd name="connsiteX42" fmla="*/ 69655 w 118074"/>
                  <a:gd name="connsiteY42" fmla="*/ 106309 h 1180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</a:cxnLst>
                <a:rect l="l" t="t" r="r" b="b"/>
                <a:pathLst>
                  <a:path w="118074" h="118074">
                    <a:moveTo>
                      <a:pt x="57113" y="33146"/>
                    </a:moveTo>
                    <a:lnTo>
                      <a:pt x="57113" y="86680"/>
                    </a:lnTo>
                    <a:cubicBezTo>
                      <a:pt x="52219" y="86560"/>
                      <a:pt x="47798" y="85727"/>
                      <a:pt x="43980" y="84300"/>
                    </a:cubicBezTo>
                    <a:cubicBezTo>
                      <a:pt x="40031" y="82992"/>
                      <a:pt x="36817" y="81088"/>
                      <a:pt x="34180" y="78708"/>
                    </a:cubicBezTo>
                    <a:cubicBezTo>
                      <a:pt x="31556" y="76330"/>
                      <a:pt x="29523" y="73475"/>
                      <a:pt x="28211" y="70262"/>
                    </a:cubicBezTo>
                    <a:cubicBezTo>
                      <a:pt x="26781" y="67051"/>
                      <a:pt x="26059" y="63600"/>
                      <a:pt x="26059" y="59912"/>
                    </a:cubicBezTo>
                    <a:cubicBezTo>
                      <a:pt x="26059" y="56224"/>
                      <a:pt x="26781" y="52775"/>
                      <a:pt x="28211" y="49562"/>
                    </a:cubicBezTo>
                    <a:cubicBezTo>
                      <a:pt x="29523" y="46351"/>
                      <a:pt x="31556" y="43615"/>
                      <a:pt x="34180" y="41236"/>
                    </a:cubicBezTo>
                    <a:cubicBezTo>
                      <a:pt x="36817" y="38856"/>
                      <a:pt x="40031" y="36953"/>
                      <a:pt x="43980" y="35526"/>
                    </a:cubicBezTo>
                    <a:cubicBezTo>
                      <a:pt x="47798" y="34097"/>
                      <a:pt x="52219" y="33266"/>
                      <a:pt x="57113" y="33146"/>
                    </a:cubicBezTo>
                    <a:close/>
                    <a:moveTo>
                      <a:pt x="69655" y="86680"/>
                    </a:moveTo>
                    <a:lnTo>
                      <a:pt x="69655" y="33146"/>
                    </a:lnTo>
                    <a:cubicBezTo>
                      <a:pt x="74561" y="33266"/>
                      <a:pt x="78970" y="34097"/>
                      <a:pt x="82918" y="35526"/>
                    </a:cubicBezTo>
                    <a:cubicBezTo>
                      <a:pt x="86736" y="36953"/>
                      <a:pt x="89964" y="38856"/>
                      <a:pt x="92587" y="41236"/>
                    </a:cubicBezTo>
                    <a:cubicBezTo>
                      <a:pt x="95224" y="43615"/>
                      <a:pt x="97245" y="46351"/>
                      <a:pt x="98688" y="49562"/>
                    </a:cubicBezTo>
                    <a:cubicBezTo>
                      <a:pt x="100000" y="52775"/>
                      <a:pt x="100708" y="56224"/>
                      <a:pt x="100708" y="59912"/>
                    </a:cubicBezTo>
                    <a:cubicBezTo>
                      <a:pt x="100708" y="63600"/>
                      <a:pt x="100000" y="67051"/>
                      <a:pt x="98688" y="70262"/>
                    </a:cubicBezTo>
                    <a:cubicBezTo>
                      <a:pt x="97245" y="73475"/>
                      <a:pt x="95224" y="76330"/>
                      <a:pt x="92587" y="78708"/>
                    </a:cubicBezTo>
                    <a:cubicBezTo>
                      <a:pt x="89964" y="81088"/>
                      <a:pt x="86736" y="82992"/>
                      <a:pt x="82918" y="84300"/>
                    </a:cubicBezTo>
                    <a:cubicBezTo>
                      <a:pt x="78970" y="85727"/>
                      <a:pt x="74561" y="86560"/>
                      <a:pt x="69655" y="86680"/>
                    </a:cubicBezTo>
                    <a:close/>
                    <a:moveTo>
                      <a:pt x="69655" y="106309"/>
                    </a:moveTo>
                    <a:lnTo>
                      <a:pt x="69655" y="97981"/>
                    </a:lnTo>
                    <a:cubicBezTo>
                      <a:pt x="76228" y="97861"/>
                      <a:pt x="82197" y="96673"/>
                      <a:pt x="87576" y="94530"/>
                    </a:cubicBezTo>
                    <a:cubicBezTo>
                      <a:pt x="92955" y="92509"/>
                      <a:pt x="97494" y="89654"/>
                      <a:pt x="101312" y="86204"/>
                    </a:cubicBezTo>
                    <a:cubicBezTo>
                      <a:pt x="105130" y="82753"/>
                      <a:pt x="108121" y="78828"/>
                      <a:pt x="110154" y="74307"/>
                    </a:cubicBezTo>
                    <a:cubicBezTo>
                      <a:pt x="112175" y="69787"/>
                      <a:pt x="113250" y="65028"/>
                      <a:pt x="113250" y="59912"/>
                    </a:cubicBezTo>
                    <a:cubicBezTo>
                      <a:pt x="113250" y="54797"/>
                      <a:pt x="112175" y="50039"/>
                      <a:pt x="110154" y="45518"/>
                    </a:cubicBezTo>
                    <a:cubicBezTo>
                      <a:pt x="108121" y="40998"/>
                      <a:pt x="105130" y="36953"/>
                      <a:pt x="101312" y="33503"/>
                    </a:cubicBezTo>
                    <a:cubicBezTo>
                      <a:pt x="97494" y="30053"/>
                      <a:pt x="92955" y="27317"/>
                      <a:pt x="87576" y="25176"/>
                    </a:cubicBezTo>
                    <a:cubicBezTo>
                      <a:pt x="82197" y="23153"/>
                      <a:pt x="76228" y="21963"/>
                      <a:pt x="69655" y="21845"/>
                    </a:cubicBezTo>
                    <a:lnTo>
                      <a:pt x="69655" y="13517"/>
                    </a:lnTo>
                    <a:lnTo>
                      <a:pt x="57113" y="13517"/>
                    </a:lnTo>
                    <a:lnTo>
                      <a:pt x="57113" y="21845"/>
                    </a:lnTo>
                    <a:cubicBezTo>
                      <a:pt x="50553" y="21963"/>
                      <a:pt x="44570" y="23153"/>
                      <a:pt x="39205" y="25176"/>
                    </a:cubicBezTo>
                    <a:cubicBezTo>
                      <a:pt x="33826" y="27317"/>
                      <a:pt x="29286" y="30053"/>
                      <a:pt x="25469" y="33503"/>
                    </a:cubicBezTo>
                    <a:cubicBezTo>
                      <a:pt x="21638" y="36953"/>
                      <a:pt x="18660" y="40998"/>
                      <a:pt x="16626" y="45518"/>
                    </a:cubicBezTo>
                    <a:cubicBezTo>
                      <a:pt x="14593" y="50039"/>
                      <a:pt x="13517" y="54797"/>
                      <a:pt x="13517" y="59912"/>
                    </a:cubicBezTo>
                    <a:cubicBezTo>
                      <a:pt x="13517" y="65028"/>
                      <a:pt x="14593" y="69787"/>
                      <a:pt x="16626" y="74307"/>
                    </a:cubicBezTo>
                    <a:cubicBezTo>
                      <a:pt x="18660" y="78828"/>
                      <a:pt x="21638" y="82753"/>
                      <a:pt x="25469" y="86204"/>
                    </a:cubicBezTo>
                    <a:cubicBezTo>
                      <a:pt x="29286" y="89654"/>
                      <a:pt x="33826" y="92509"/>
                      <a:pt x="39205" y="94530"/>
                    </a:cubicBezTo>
                    <a:cubicBezTo>
                      <a:pt x="44570" y="96673"/>
                      <a:pt x="50553" y="97861"/>
                      <a:pt x="57113" y="97981"/>
                    </a:cubicBezTo>
                    <a:lnTo>
                      <a:pt x="57113" y="106309"/>
                    </a:lnTo>
                    <a:lnTo>
                      <a:pt x="69655" y="106309"/>
                    </a:lnTo>
                    <a:close/>
                  </a:path>
                </a:pathLst>
              </a:custGeom>
              <a:grpFill/>
              <a:ln w="130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139" name="Полилиния: фигура 138">
                <a:extLst>
                  <a:ext uri="{FF2B5EF4-FFF2-40B4-BE49-F238E27FC236}">
                    <a16:creationId xmlns:a16="http://schemas.microsoft.com/office/drawing/2014/main" id="{482DD115-3C65-4116-A48B-D2BCA8A4BEC0}"/>
                  </a:ext>
                </a:extLst>
              </p:cNvPr>
              <p:cNvSpPr/>
              <p:nvPr/>
            </p:nvSpPr>
            <p:spPr>
              <a:xfrm>
                <a:off x="1984632" y="382343"/>
                <a:ext cx="91836" cy="104955"/>
              </a:xfrm>
              <a:custGeom>
                <a:avLst/>
                <a:gdLst>
                  <a:gd name="connsiteX0" fmla="*/ 83391 w 91835"/>
                  <a:gd name="connsiteY0" fmla="*/ 43853 h 104955"/>
                  <a:gd name="connsiteX1" fmla="*/ 81003 w 91835"/>
                  <a:gd name="connsiteY1" fmla="*/ 32076 h 104955"/>
                  <a:gd name="connsiteX2" fmla="*/ 74076 w 91835"/>
                  <a:gd name="connsiteY2" fmla="*/ 22439 h 104955"/>
                  <a:gd name="connsiteX3" fmla="*/ 63554 w 91835"/>
                  <a:gd name="connsiteY3" fmla="*/ 15897 h 104955"/>
                  <a:gd name="connsiteX4" fmla="*/ 49949 w 91835"/>
                  <a:gd name="connsiteY4" fmla="*/ 13517 h 104955"/>
                  <a:gd name="connsiteX5" fmla="*/ 13517 w 91835"/>
                  <a:gd name="connsiteY5" fmla="*/ 13517 h 104955"/>
                  <a:gd name="connsiteX6" fmla="*/ 13517 w 91835"/>
                  <a:gd name="connsiteY6" fmla="*/ 96791 h 104955"/>
                  <a:gd name="connsiteX7" fmla="*/ 26059 w 91835"/>
                  <a:gd name="connsiteY7" fmla="*/ 96791 h 104955"/>
                  <a:gd name="connsiteX8" fmla="*/ 26059 w 91835"/>
                  <a:gd name="connsiteY8" fmla="*/ 74189 h 104955"/>
                  <a:gd name="connsiteX9" fmla="*/ 49949 w 91835"/>
                  <a:gd name="connsiteY9" fmla="*/ 74189 h 104955"/>
                  <a:gd name="connsiteX10" fmla="*/ 63554 w 91835"/>
                  <a:gd name="connsiteY10" fmla="*/ 71809 h 104955"/>
                  <a:gd name="connsiteX11" fmla="*/ 74076 w 91835"/>
                  <a:gd name="connsiteY11" fmla="*/ 65266 h 104955"/>
                  <a:gd name="connsiteX12" fmla="*/ 81003 w 91835"/>
                  <a:gd name="connsiteY12" fmla="*/ 55630 h 104955"/>
                  <a:gd name="connsiteX13" fmla="*/ 83391 w 91835"/>
                  <a:gd name="connsiteY13" fmla="*/ 43853 h 104955"/>
                  <a:gd name="connsiteX14" fmla="*/ 70849 w 91835"/>
                  <a:gd name="connsiteY14" fmla="*/ 43853 h 104955"/>
                  <a:gd name="connsiteX15" fmla="*/ 65352 w 91835"/>
                  <a:gd name="connsiteY15" fmla="*/ 57653 h 104955"/>
                  <a:gd name="connsiteX16" fmla="*/ 49949 w 91835"/>
                  <a:gd name="connsiteY16" fmla="*/ 62887 h 104955"/>
                  <a:gd name="connsiteX17" fmla="*/ 26059 w 91835"/>
                  <a:gd name="connsiteY17" fmla="*/ 62887 h 104955"/>
                  <a:gd name="connsiteX18" fmla="*/ 26059 w 91835"/>
                  <a:gd name="connsiteY18" fmla="*/ 24819 h 104955"/>
                  <a:gd name="connsiteX19" fmla="*/ 49949 w 91835"/>
                  <a:gd name="connsiteY19" fmla="*/ 24819 h 104955"/>
                  <a:gd name="connsiteX20" fmla="*/ 65352 w 91835"/>
                  <a:gd name="connsiteY20" fmla="*/ 30053 h 104955"/>
                  <a:gd name="connsiteX21" fmla="*/ 70849 w 91835"/>
                  <a:gd name="connsiteY21" fmla="*/ 43853 h 104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91835" h="104955">
                    <a:moveTo>
                      <a:pt x="83391" y="43853"/>
                    </a:moveTo>
                    <a:cubicBezTo>
                      <a:pt x="83391" y="39689"/>
                      <a:pt x="82551" y="35763"/>
                      <a:pt x="81003" y="32076"/>
                    </a:cubicBezTo>
                    <a:cubicBezTo>
                      <a:pt x="79324" y="28388"/>
                      <a:pt x="77054" y="25176"/>
                      <a:pt x="74076" y="22439"/>
                    </a:cubicBezTo>
                    <a:cubicBezTo>
                      <a:pt x="71085" y="19704"/>
                      <a:pt x="67621" y="17444"/>
                      <a:pt x="63554" y="15897"/>
                    </a:cubicBezTo>
                    <a:cubicBezTo>
                      <a:pt x="59382" y="14350"/>
                      <a:pt x="54843" y="13517"/>
                      <a:pt x="49949" y="13517"/>
                    </a:cubicBezTo>
                    <a:lnTo>
                      <a:pt x="13517" y="13517"/>
                    </a:lnTo>
                    <a:lnTo>
                      <a:pt x="13517" y="96791"/>
                    </a:lnTo>
                    <a:lnTo>
                      <a:pt x="26059" y="96791"/>
                    </a:lnTo>
                    <a:lnTo>
                      <a:pt x="26059" y="74189"/>
                    </a:lnTo>
                    <a:lnTo>
                      <a:pt x="49949" y="74189"/>
                    </a:lnTo>
                    <a:cubicBezTo>
                      <a:pt x="54843" y="74189"/>
                      <a:pt x="59382" y="73356"/>
                      <a:pt x="63554" y="71809"/>
                    </a:cubicBezTo>
                    <a:cubicBezTo>
                      <a:pt x="67621" y="70262"/>
                      <a:pt x="71085" y="68003"/>
                      <a:pt x="74076" y="65266"/>
                    </a:cubicBezTo>
                    <a:cubicBezTo>
                      <a:pt x="77054" y="62530"/>
                      <a:pt x="79324" y="59318"/>
                      <a:pt x="81003" y="55630"/>
                    </a:cubicBezTo>
                    <a:cubicBezTo>
                      <a:pt x="82551" y="51942"/>
                      <a:pt x="83391" y="48017"/>
                      <a:pt x="83391" y="43853"/>
                    </a:cubicBezTo>
                    <a:close/>
                    <a:moveTo>
                      <a:pt x="70849" y="43853"/>
                    </a:moveTo>
                    <a:cubicBezTo>
                      <a:pt x="70849" y="49564"/>
                      <a:pt x="69051" y="54203"/>
                      <a:pt x="65352" y="57653"/>
                    </a:cubicBezTo>
                    <a:cubicBezTo>
                      <a:pt x="61652" y="61102"/>
                      <a:pt x="56509" y="62887"/>
                      <a:pt x="49949" y="62887"/>
                    </a:cubicBezTo>
                    <a:lnTo>
                      <a:pt x="26059" y="62887"/>
                    </a:lnTo>
                    <a:lnTo>
                      <a:pt x="26059" y="24819"/>
                    </a:lnTo>
                    <a:lnTo>
                      <a:pt x="49949" y="24819"/>
                    </a:lnTo>
                    <a:cubicBezTo>
                      <a:pt x="56509" y="24819"/>
                      <a:pt x="61652" y="26604"/>
                      <a:pt x="65352" y="30053"/>
                    </a:cubicBezTo>
                    <a:cubicBezTo>
                      <a:pt x="69051" y="33503"/>
                      <a:pt x="70849" y="38143"/>
                      <a:pt x="70849" y="43853"/>
                    </a:cubicBezTo>
                    <a:close/>
                  </a:path>
                </a:pathLst>
              </a:custGeom>
              <a:grpFill/>
              <a:ln w="130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140" name="Полилиния: фигура 139">
                <a:extLst>
                  <a:ext uri="{FF2B5EF4-FFF2-40B4-BE49-F238E27FC236}">
                    <a16:creationId xmlns:a16="http://schemas.microsoft.com/office/drawing/2014/main" id="{3AB36820-734A-435C-8EBB-B2AB3BB4835E}"/>
                  </a:ext>
                </a:extLst>
              </p:cNvPr>
              <p:cNvSpPr/>
              <p:nvPr/>
            </p:nvSpPr>
            <p:spPr>
              <a:xfrm>
                <a:off x="2083211" y="378775"/>
                <a:ext cx="104955" cy="104955"/>
              </a:xfrm>
              <a:custGeom>
                <a:avLst/>
                <a:gdLst>
                  <a:gd name="connsiteX0" fmla="*/ 103096 w 104955"/>
                  <a:gd name="connsiteY0" fmla="*/ 58722 h 104955"/>
                  <a:gd name="connsiteX1" fmla="*/ 99515 w 104955"/>
                  <a:gd name="connsiteY1" fmla="*/ 41116 h 104955"/>
                  <a:gd name="connsiteX2" fmla="*/ 89832 w 104955"/>
                  <a:gd name="connsiteY2" fmla="*/ 26722 h 104955"/>
                  <a:gd name="connsiteX3" fmla="*/ 75624 w 104955"/>
                  <a:gd name="connsiteY3" fmla="*/ 17085 h 104955"/>
                  <a:gd name="connsiteX4" fmla="*/ 58307 w 104955"/>
                  <a:gd name="connsiteY4" fmla="*/ 13517 h 104955"/>
                  <a:gd name="connsiteX5" fmla="*/ 40989 w 104955"/>
                  <a:gd name="connsiteY5" fmla="*/ 17085 h 104955"/>
                  <a:gd name="connsiteX6" fmla="*/ 26768 w 104955"/>
                  <a:gd name="connsiteY6" fmla="*/ 26722 h 104955"/>
                  <a:gd name="connsiteX7" fmla="*/ 17099 w 104955"/>
                  <a:gd name="connsiteY7" fmla="*/ 41116 h 104955"/>
                  <a:gd name="connsiteX8" fmla="*/ 13517 w 104955"/>
                  <a:gd name="connsiteY8" fmla="*/ 58722 h 104955"/>
                  <a:gd name="connsiteX9" fmla="*/ 17099 w 104955"/>
                  <a:gd name="connsiteY9" fmla="*/ 76330 h 104955"/>
                  <a:gd name="connsiteX10" fmla="*/ 26768 w 104955"/>
                  <a:gd name="connsiteY10" fmla="*/ 90605 h 104955"/>
                  <a:gd name="connsiteX11" fmla="*/ 40989 w 104955"/>
                  <a:gd name="connsiteY11" fmla="*/ 100359 h 104955"/>
                  <a:gd name="connsiteX12" fmla="*/ 58307 w 104955"/>
                  <a:gd name="connsiteY12" fmla="*/ 103929 h 104955"/>
                  <a:gd name="connsiteX13" fmla="*/ 75624 w 104955"/>
                  <a:gd name="connsiteY13" fmla="*/ 100359 h 104955"/>
                  <a:gd name="connsiteX14" fmla="*/ 89832 w 104955"/>
                  <a:gd name="connsiteY14" fmla="*/ 90605 h 104955"/>
                  <a:gd name="connsiteX15" fmla="*/ 99515 w 104955"/>
                  <a:gd name="connsiteY15" fmla="*/ 76330 h 104955"/>
                  <a:gd name="connsiteX16" fmla="*/ 103096 w 104955"/>
                  <a:gd name="connsiteY16" fmla="*/ 58722 h 104955"/>
                  <a:gd name="connsiteX17" fmla="*/ 26059 w 104955"/>
                  <a:gd name="connsiteY17" fmla="*/ 58722 h 104955"/>
                  <a:gd name="connsiteX18" fmla="*/ 28683 w 104955"/>
                  <a:gd name="connsiteY18" fmla="*/ 45400 h 104955"/>
                  <a:gd name="connsiteX19" fmla="*/ 35728 w 104955"/>
                  <a:gd name="connsiteY19" fmla="*/ 34574 h 104955"/>
                  <a:gd name="connsiteX20" fmla="*/ 46001 w 104955"/>
                  <a:gd name="connsiteY20" fmla="*/ 27435 h 104955"/>
                  <a:gd name="connsiteX21" fmla="*/ 58307 w 104955"/>
                  <a:gd name="connsiteY21" fmla="*/ 24818 h 104955"/>
                  <a:gd name="connsiteX22" fmla="*/ 70599 w 104955"/>
                  <a:gd name="connsiteY22" fmla="*/ 27435 h 104955"/>
                  <a:gd name="connsiteX23" fmla="*/ 80872 w 104955"/>
                  <a:gd name="connsiteY23" fmla="*/ 34574 h 104955"/>
                  <a:gd name="connsiteX24" fmla="*/ 87930 w 104955"/>
                  <a:gd name="connsiteY24" fmla="*/ 45400 h 104955"/>
                  <a:gd name="connsiteX25" fmla="*/ 90554 w 104955"/>
                  <a:gd name="connsiteY25" fmla="*/ 58722 h 104955"/>
                  <a:gd name="connsiteX26" fmla="*/ 87930 w 104955"/>
                  <a:gd name="connsiteY26" fmla="*/ 72046 h 104955"/>
                  <a:gd name="connsiteX27" fmla="*/ 80872 w 104955"/>
                  <a:gd name="connsiteY27" fmla="*/ 82753 h 104955"/>
                  <a:gd name="connsiteX28" fmla="*/ 70599 w 104955"/>
                  <a:gd name="connsiteY28" fmla="*/ 90010 h 104955"/>
                  <a:gd name="connsiteX29" fmla="*/ 58307 w 104955"/>
                  <a:gd name="connsiteY29" fmla="*/ 92627 h 104955"/>
                  <a:gd name="connsiteX30" fmla="*/ 46001 w 104955"/>
                  <a:gd name="connsiteY30" fmla="*/ 90010 h 104955"/>
                  <a:gd name="connsiteX31" fmla="*/ 35728 w 104955"/>
                  <a:gd name="connsiteY31" fmla="*/ 82753 h 104955"/>
                  <a:gd name="connsiteX32" fmla="*/ 28683 w 104955"/>
                  <a:gd name="connsiteY32" fmla="*/ 72046 h 104955"/>
                  <a:gd name="connsiteX33" fmla="*/ 26059 w 104955"/>
                  <a:gd name="connsiteY33" fmla="*/ 58722 h 104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104955" h="104955">
                    <a:moveTo>
                      <a:pt x="103096" y="58722"/>
                    </a:moveTo>
                    <a:cubicBezTo>
                      <a:pt x="103096" y="52417"/>
                      <a:pt x="101902" y="46588"/>
                      <a:pt x="99515" y="41116"/>
                    </a:cubicBezTo>
                    <a:cubicBezTo>
                      <a:pt x="97127" y="35644"/>
                      <a:pt x="93899" y="30886"/>
                      <a:pt x="89832" y="26722"/>
                    </a:cubicBezTo>
                    <a:cubicBezTo>
                      <a:pt x="85778" y="22677"/>
                      <a:pt x="81003" y="19465"/>
                      <a:pt x="75624" y="17085"/>
                    </a:cubicBezTo>
                    <a:cubicBezTo>
                      <a:pt x="70245" y="14707"/>
                      <a:pt x="64394" y="13517"/>
                      <a:pt x="58307" y="13517"/>
                    </a:cubicBezTo>
                    <a:cubicBezTo>
                      <a:pt x="52206" y="13517"/>
                      <a:pt x="46355" y="14707"/>
                      <a:pt x="40989" y="17085"/>
                    </a:cubicBezTo>
                    <a:cubicBezTo>
                      <a:pt x="35610" y="19465"/>
                      <a:pt x="30835" y="22677"/>
                      <a:pt x="26768" y="26722"/>
                    </a:cubicBezTo>
                    <a:cubicBezTo>
                      <a:pt x="22714" y="30886"/>
                      <a:pt x="19486" y="35644"/>
                      <a:pt x="17099" y="41116"/>
                    </a:cubicBezTo>
                    <a:cubicBezTo>
                      <a:pt x="14711" y="46588"/>
                      <a:pt x="13517" y="52417"/>
                      <a:pt x="13517" y="58722"/>
                    </a:cubicBezTo>
                    <a:cubicBezTo>
                      <a:pt x="13517" y="65028"/>
                      <a:pt x="14711" y="70857"/>
                      <a:pt x="17099" y="76330"/>
                    </a:cubicBezTo>
                    <a:cubicBezTo>
                      <a:pt x="19486" y="81802"/>
                      <a:pt x="22714" y="86560"/>
                      <a:pt x="26768" y="90605"/>
                    </a:cubicBezTo>
                    <a:cubicBezTo>
                      <a:pt x="30835" y="94769"/>
                      <a:pt x="35610" y="97981"/>
                      <a:pt x="40989" y="100359"/>
                    </a:cubicBezTo>
                    <a:cubicBezTo>
                      <a:pt x="46355" y="102739"/>
                      <a:pt x="52206" y="103929"/>
                      <a:pt x="58307" y="103929"/>
                    </a:cubicBezTo>
                    <a:cubicBezTo>
                      <a:pt x="64394" y="103929"/>
                      <a:pt x="70245" y="102739"/>
                      <a:pt x="75624" y="100359"/>
                    </a:cubicBezTo>
                    <a:cubicBezTo>
                      <a:pt x="81003" y="97981"/>
                      <a:pt x="85778" y="94769"/>
                      <a:pt x="89832" y="90605"/>
                    </a:cubicBezTo>
                    <a:cubicBezTo>
                      <a:pt x="93899" y="86560"/>
                      <a:pt x="97127" y="81802"/>
                      <a:pt x="99515" y="76330"/>
                    </a:cubicBezTo>
                    <a:cubicBezTo>
                      <a:pt x="101902" y="70857"/>
                      <a:pt x="103096" y="65028"/>
                      <a:pt x="103096" y="58722"/>
                    </a:cubicBezTo>
                    <a:close/>
                    <a:moveTo>
                      <a:pt x="26059" y="58722"/>
                    </a:moveTo>
                    <a:cubicBezTo>
                      <a:pt x="26059" y="53964"/>
                      <a:pt x="26886" y="49562"/>
                      <a:pt x="28683" y="45400"/>
                    </a:cubicBezTo>
                    <a:cubicBezTo>
                      <a:pt x="30467" y="41236"/>
                      <a:pt x="32737" y="37666"/>
                      <a:pt x="35728" y="34574"/>
                    </a:cubicBezTo>
                    <a:cubicBezTo>
                      <a:pt x="38719" y="31599"/>
                      <a:pt x="42065" y="29220"/>
                      <a:pt x="46001" y="27435"/>
                    </a:cubicBezTo>
                    <a:cubicBezTo>
                      <a:pt x="49936" y="25651"/>
                      <a:pt x="54003" y="24818"/>
                      <a:pt x="58307" y="24818"/>
                    </a:cubicBezTo>
                    <a:cubicBezTo>
                      <a:pt x="62610" y="24818"/>
                      <a:pt x="66664" y="25651"/>
                      <a:pt x="70599" y="27435"/>
                    </a:cubicBezTo>
                    <a:cubicBezTo>
                      <a:pt x="74548" y="29220"/>
                      <a:pt x="77894" y="31599"/>
                      <a:pt x="80872" y="34574"/>
                    </a:cubicBezTo>
                    <a:cubicBezTo>
                      <a:pt x="83863" y="37666"/>
                      <a:pt x="86133" y="41236"/>
                      <a:pt x="87930" y="45400"/>
                    </a:cubicBezTo>
                    <a:cubicBezTo>
                      <a:pt x="89714" y="49562"/>
                      <a:pt x="90554" y="53964"/>
                      <a:pt x="90554" y="58722"/>
                    </a:cubicBezTo>
                    <a:cubicBezTo>
                      <a:pt x="90554" y="63481"/>
                      <a:pt x="89714" y="67884"/>
                      <a:pt x="87930" y="72046"/>
                    </a:cubicBezTo>
                    <a:cubicBezTo>
                      <a:pt x="86133" y="76211"/>
                      <a:pt x="83863" y="79779"/>
                      <a:pt x="80872" y="82753"/>
                    </a:cubicBezTo>
                    <a:cubicBezTo>
                      <a:pt x="77894" y="85847"/>
                      <a:pt x="74548" y="88225"/>
                      <a:pt x="70599" y="90010"/>
                    </a:cubicBezTo>
                    <a:cubicBezTo>
                      <a:pt x="66664" y="91795"/>
                      <a:pt x="62610" y="92627"/>
                      <a:pt x="58307" y="92627"/>
                    </a:cubicBezTo>
                    <a:cubicBezTo>
                      <a:pt x="54003" y="92627"/>
                      <a:pt x="49936" y="91795"/>
                      <a:pt x="46001" y="90010"/>
                    </a:cubicBezTo>
                    <a:cubicBezTo>
                      <a:pt x="42065" y="88225"/>
                      <a:pt x="38719" y="85847"/>
                      <a:pt x="35728" y="82753"/>
                    </a:cubicBezTo>
                    <a:cubicBezTo>
                      <a:pt x="32737" y="79779"/>
                      <a:pt x="30467" y="76211"/>
                      <a:pt x="28683" y="72046"/>
                    </a:cubicBezTo>
                    <a:cubicBezTo>
                      <a:pt x="26886" y="67884"/>
                      <a:pt x="26059" y="63481"/>
                      <a:pt x="26059" y="58722"/>
                    </a:cubicBezTo>
                    <a:close/>
                  </a:path>
                </a:pathLst>
              </a:custGeom>
              <a:grpFill/>
              <a:ln w="130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141" name="Полилиния: фигура 140">
                <a:extLst>
                  <a:ext uri="{FF2B5EF4-FFF2-40B4-BE49-F238E27FC236}">
                    <a16:creationId xmlns:a16="http://schemas.microsoft.com/office/drawing/2014/main" id="{9B4FCC2C-1372-41A2-B9E2-B163316FFBB4}"/>
                  </a:ext>
                </a:extLst>
              </p:cNvPr>
              <p:cNvSpPr/>
              <p:nvPr/>
            </p:nvSpPr>
            <p:spPr>
              <a:xfrm>
                <a:off x="2205077" y="382343"/>
                <a:ext cx="91836" cy="104955"/>
              </a:xfrm>
              <a:custGeom>
                <a:avLst/>
                <a:gdLst>
                  <a:gd name="connsiteX0" fmla="*/ 26059 w 91835"/>
                  <a:gd name="connsiteY0" fmla="*/ 24819 h 104955"/>
                  <a:gd name="connsiteX1" fmla="*/ 49346 w 91835"/>
                  <a:gd name="connsiteY1" fmla="*/ 24819 h 104955"/>
                  <a:gd name="connsiteX2" fmla="*/ 59146 w 91835"/>
                  <a:gd name="connsiteY2" fmla="*/ 27912 h 104955"/>
                  <a:gd name="connsiteX3" fmla="*/ 62492 w 91835"/>
                  <a:gd name="connsiteY3" fmla="*/ 35526 h 104955"/>
                  <a:gd name="connsiteX4" fmla="*/ 59146 w 91835"/>
                  <a:gd name="connsiteY4" fmla="*/ 43615 h 104955"/>
                  <a:gd name="connsiteX5" fmla="*/ 49346 w 91835"/>
                  <a:gd name="connsiteY5" fmla="*/ 46827 h 104955"/>
                  <a:gd name="connsiteX6" fmla="*/ 26059 w 91835"/>
                  <a:gd name="connsiteY6" fmla="*/ 46827 h 104955"/>
                  <a:gd name="connsiteX7" fmla="*/ 26059 w 91835"/>
                  <a:gd name="connsiteY7" fmla="*/ 24819 h 104955"/>
                  <a:gd name="connsiteX8" fmla="*/ 55315 w 91835"/>
                  <a:gd name="connsiteY8" fmla="*/ 85490 h 104955"/>
                  <a:gd name="connsiteX9" fmla="*/ 26059 w 91835"/>
                  <a:gd name="connsiteY9" fmla="*/ 85490 h 104955"/>
                  <a:gd name="connsiteX10" fmla="*/ 26059 w 91835"/>
                  <a:gd name="connsiteY10" fmla="*/ 58128 h 104955"/>
                  <a:gd name="connsiteX11" fmla="*/ 55315 w 91835"/>
                  <a:gd name="connsiteY11" fmla="*/ 58128 h 104955"/>
                  <a:gd name="connsiteX12" fmla="*/ 67739 w 91835"/>
                  <a:gd name="connsiteY12" fmla="*/ 62055 h 104955"/>
                  <a:gd name="connsiteX13" fmla="*/ 72042 w 91835"/>
                  <a:gd name="connsiteY13" fmla="*/ 71809 h 104955"/>
                  <a:gd name="connsiteX14" fmla="*/ 67739 w 91835"/>
                  <a:gd name="connsiteY14" fmla="*/ 81565 h 104955"/>
                  <a:gd name="connsiteX15" fmla="*/ 55315 w 91835"/>
                  <a:gd name="connsiteY15" fmla="*/ 85490 h 104955"/>
                  <a:gd name="connsiteX16" fmla="*/ 49346 w 91835"/>
                  <a:gd name="connsiteY16" fmla="*/ 13517 h 104955"/>
                  <a:gd name="connsiteX17" fmla="*/ 13517 w 91835"/>
                  <a:gd name="connsiteY17" fmla="*/ 13517 h 104955"/>
                  <a:gd name="connsiteX18" fmla="*/ 13517 w 91835"/>
                  <a:gd name="connsiteY18" fmla="*/ 96791 h 104955"/>
                  <a:gd name="connsiteX19" fmla="*/ 55315 w 91835"/>
                  <a:gd name="connsiteY19" fmla="*/ 96791 h 104955"/>
                  <a:gd name="connsiteX20" fmla="*/ 67503 w 91835"/>
                  <a:gd name="connsiteY20" fmla="*/ 94769 h 104955"/>
                  <a:gd name="connsiteX21" fmla="*/ 76700 w 91835"/>
                  <a:gd name="connsiteY21" fmla="*/ 89415 h 104955"/>
                  <a:gd name="connsiteX22" fmla="*/ 82551 w 91835"/>
                  <a:gd name="connsiteY22" fmla="*/ 81445 h 104955"/>
                  <a:gd name="connsiteX23" fmla="*/ 84585 w 91835"/>
                  <a:gd name="connsiteY23" fmla="*/ 71809 h 104955"/>
                  <a:gd name="connsiteX24" fmla="*/ 81593 w 91835"/>
                  <a:gd name="connsiteY24" fmla="*/ 60508 h 104955"/>
                  <a:gd name="connsiteX25" fmla="*/ 75034 w 91835"/>
                  <a:gd name="connsiteY25" fmla="*/ 54322 h 104955"/>
                  <a:gd name="connsiteX26" fmla="*/ 65470 w 91835"/>
                  <a:gd name="connsiteY26" fmla="*/ 50991 h 104955"/>
                  <a:gd name="connsiteX27" fmla="*/ 65470 w 91835"/>
                  <a:gd name="connsiteY27" fmla="*/ 50396 h 104955"/>
                  <a:gd name="connsiteX28" fmla="*/ 70245 w 91835"/>
                  <a:gd name="connsiteY28" fmla="*/ 47421 h 104955"/>
                  <a:gd name="connsiteX29" fmla="*/ 73591 w 91835"/>
                  <a:gd name="connsiteY29" fmla="*/ 42902 h 104955"/>
                  <a:gd name="connsiteX30" fmla="*/ 75034 w 91835"/>
                  <a:gd name="connsiteY30" fmla="*/ 35526 h 104955"/>
                  <a:gd name="connsiteX31" fmla="*/ 73236 w 91835"/>
                  <a:gd name="connsiteY31" fmla="*/ 26960 h 104955"/>
                  <a:gd name="connsiteX32" fmla="*/ 67976 w 91835"/>
                  <a:gd name="connsiteY32" fmla="*/ 19942 h 104955"/>
                  <a:gd name="connsiteX33" fmla="*/ 59973 w 91835"/>
                  <a:gd name="connsiteY33" fmla="*/ 15183 h 104955"/>
                  <a:gd name="connsiteX34" fmla="*/ 49346 w 91835"/>
                  <a:gd name="connsiteY34" fmla="*/ 13517 h 104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91835" h="104955">
                    <a:moveTo>
                      <a:pt x="26059" y="24819"/>
                    </a:moveTo>
                    <a:lnTo>
                      <a:pt x="49346" y="24819"/>
                    </a:lnTo>
                    <a:cubicBezTo>
                      <a:pt x="53531" y="24819"/>
                      <a:pt x="56877" y="25890"/>
                      <a:pt x="59146" y="27912"/>
                    </a:cubicBezTo>
                    <a:cubicBezTo>
                      <a:pt x="61416" y="29935"/>
                      <a:pt x="62492" y="32552"/>
                      <a:pt x="62492" y="35526"/>
                    </a:cubicBezTo>
                    <a:cubicBezTo>
                      <a:pt x="62492" y="38857"/>
                      <a:pt x="61416" y="41592"/>
                      <a:pt x="59146" y="43615"/>
                    </a:cubicBezTo>
                    <a:cubicBezTo>
                      <a:pt x="56877" y="45757"/>
                      <a:pt x="53531" y="46827"/>
                      <a:pt x="49346" y="46827"/>
                    </a:cubicBezTo>
                    <a:lnTo>
                      <a:pt x="26059" y="46827"/>
                    </a:lnTo>
                    <a:lnTo>
                      <a:pt x="26059" y="24819"/>
                    </a:lnTo>
                    <a:close/>
                    <a:moveTo>
                      <a:pt x="55315" y="85490"/>
                    </a:moveTo>
                    <a:lnTo>
                      <a:pt x="26059" y="85490"/>
                    </a:lnTo>
                    <a:lnTo>
                      <a:pt x="26059" y="58128"/>
                    </a:lnTo>
                    <a:lnTo>
                      <a:pt x="55315" y="58128"/>
                    </a:lnTo>
                    <a:cubicBezTo>
                      <a:pt x="60694" y="58128"/>
                      <a:pt x="64879" y="59437"/>
                      <a:pt x="67739" y="62055"/>
                    </a:cubicBezTo>
                    <a:cubicBezTo>
                      <a:pt x="70613" y="64790"/>
                      <a:pt x="72042" y="68003"/>
                      <a:pt x="72042" y="71809"/>
                    </a:cubicBezTo>
                    <a:cubicBezTo>
                      <a:pt x="72042" y="75736"/>
                      <a:pt x="70613" y="78947"/>
                      <a:pt x="67739" y="81565"/>
                    </a:cubicBezTo>
                    <a:cubicBezTo>
                      <a:pt x="64879" y="84182"/>
                      <a:pt x="60694" y="85490"/>
                      <a:pt x="55315" y="85490"/>
                    </a:cubicBezTo>
                    <a:close/>
                    <a:moveTo>
                      <a:pt x="49346" y="13517"/>
                    </a:moveTo>
                    <a:lnTo>
                      <a:pt x="13517" y="13517"/>
                    </a:lnTo>
                    <a:lnTo>
                      <a:pt x="13517" y="96791"/>
                    </a:lnTo>
                    <a:lnTo>
                      <a:pt x="55315" y="96791"/>
                    </a:lnTo>
                    <a:cubicBezTo>
                      <a:pt x="59736" y="96791"/>
                      <a:pt x="63804" y="96077"/>
                      <a:pt x="67503" y="94769"/>
                    </a:cubicBezTo>
                    <a:cubicBezTo>
                      <a:pt x="71085" y="93460"/>
                      <a:pt x="74194" y="91676"/>
                      <a:pt x="76700" y="89415"/>
                    </a:cubicBezTo>
                    <a:cubicBezTo>
                      <a:pt x="79206" y="87156"/>
                      <a:pt x="81239" y="84539"/>
                      <a:pt x="82551" y="81445"/>
                    </a:cubicBezTo>
                    <a:cubicBezTo>
                      <a:pt x="83863" y="78471"/>
                      <a:pt x="84585" y="75259"/>
                      <a:pt x="84585" y="71809"/>
                    </a:cubicBezTo>
                    <a:cubicBezTo>
                      <a:pt x="84585" y="67051"/>
                      <a:pt x="83627" y="63243"/>
                      <a:pt x="81593" y="60508"/>
                    </a:cubicBezTo>
                    <a:cubicBezTo>
                      <a:pt x="79573" y="57771"/>
                      <a:pt x="77421" y="55750"/>
                      <a:pt x="75034" y="54322"/>
                    </a:cubicBezTo>
                    <a:cubicBezTo>
                      <a:pt x="72279" y="52656"/>
                      <a:pt x="69051" y="51585"/>
                      <a:pt x="65470" y="50991"/>
                    </a:cubicBezTo>
                    <a:lnTo>
                      <a:pt x="65470" y="50396"/>
                    </a:lnTo>
                    <a:cubicBezTo>
                      <a:pt x="67267" y="49801"/>
                      <a:pt x="68815" y="48731"/>
                      <a:pt x="70245" y="47421"/>
                    </a:cubicBezTo>
                    <a:cubicBezTo>
                      <a:pt x="71439" y="46351"/>
                      <a:pt x="72515" y="44804"/>
                      <a:pt x="73591" y="42902"/>
                    </a:cubicBezTo>
                    <a:cubicBezTo>
                      <a:pt x="74548" y="40998"/>
                      <a:pt x="75034" y="38500"/>
                      <a:pt x="75034" y="35526"/>
                    </a:cubicBezTo>
                    <a:cubicBezTo>
                      <a:pt x="75034" y="32552"/>
                      <a:pt x="74430" y="29696"/>
                      <a:pt x="73236" y="26960"/>
                    </a:cubicBezTo>
                    <a:cubicBezTo>
                      <a:pt x="71924" y="24343"/>
                      <a:pt x="70245" y="21963"/>
                      <a:pt x="67976" y="19942"/>
                    </a:cubicBezTo>
                    <a:cubicBezTo>
                      <a:pt x="65706" y="17919"/>
                      <a:pt x="63082" y="16373"/>
                      <a:pt x="59973" y="15183"/>
                    </a:cubicBezTo>
                    <a:cubicBezTo>
                      <a:pt x="56759" y="14113"/>
                      <a:pt x="53295" y="13517"/>
                      <a:pt x="49346" y="13517"/>
                    </a:cubicBezTo>
                    <a:close/>
                  </a:path>
                </a:pathLst>
              </a:custGeom>
              <a:grpFill/>
              <a:ln w="130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142" name="Полилиния: фигура 141">
                <a:extLst>
                  <a:ext uri="{FF2B5EF4-FFF2-40B4-BE49-F238E27FC236}">
                    <a16:creationId xmlns:a16="http://schemas.microsoft.com/office/drawing/2014/main" id="{F40360B6-5ABD-49E5-90DA-CEDFB33C1FA0}"/>
                  </a:ext>
                </a:extLst>
              </p:cNvPr>
              <p:cNvSpPr/>
              <p:nvPr/>
            </p:nvSpPr>
            <p:spPr>
              <a:xfrm>
                <a:off x="2303656" y="378775"/>
                <a:ext cx="104955" cy="104955"/>
              </a:xfrm>
              <a:custGeom>
                <a:avLst/>
                <a:gdLst>
                  <a:gd name="connsiteX0" fmla="*/ 103096 w 104955"/>
                  <a:gd name="connsiteY0" fmla="*/ 58722 h 104955"/>
                  <a:gd name="connsiteX1" fmla="*/ 99514 w 104955"/>
                  <a:gd name="connsiteY1" fmla="*/ 41116 h 104955"/>
                  <a:gd name="connsiteX2" fmla="*/ 89832 w 104955"/>
                  <a:gd name="connsiteY2" fmla="*/ 26722 h 104955"/>
                  <a:gd name="connsiteX3" fmla="*/ 75624 w 104955"/>
                  <a:gd name="connsiteY3" fmla="*/ 17085 h 104955"/>
                  <a:gd name="connsiteX4" fmla="*/ 58306 w 104955"/>
                  <a:gd name="connsiteY4" fmla="*/ 13517 h 104955"/>
                  <a:gd name="connsiteX5" fmla="*/ 40989 w 104955"/>
                  <a:gd name="connsiteY5" fmla="*/ 17085 h 104955"/>
                  <a:gd name="connsiteX6" fmla="*/ 26767 w 104955"/>
                  <a:gd name="connsiteY6" fmla="*/ 26722 h 104955"/>
                  <a:gd name="connsiteX7" fmla="*/ 17098 w 104955"/>
                  <a:gd name="connsiteY7" fmla="*/ 41116 h 104955"/>
                  <a:gd name="connsiteX8" fmla="*/ 13517 w 104955"/>
                  <a:gd name="connsiteY8" fmla="*/ 58722 h 104955"/>
                  <a:gd name="connsiteX9" fmla="*/ 17098 w 104955"/>
                  <a:gd name="connsiteY9" fmla="*/ 76330 h 104955"/>
                  <a:gd name="connsiteX10" fmla="*/ 26767 w 104955"/>
                  <a:gd name="connsiteY10" fmla="*/ 90605 h 104955"/>
                  <a:gd name="connsiteX11" fmla="*/ 40989 w 104955"/>
                  <a:gd name="connsiteY11" fmla="*/ 100359 h 104955"/>
                  <a:gd name="connsiteX12" fmla="*/ 58306 w 104955"/>
                  <a:gd name="connsiteY12" fmla="*/ 103929 h 104955"/>
                  <a:gd name="connsiteX13" fmla="*/ 75624 w 104955"/>
                  <a:gd name="connsiteY13" fmla="*/ 100359 h 104955"/>
                  <a:gd name="connsiteX14" fmla="*/ 89832 w 104955"/>
                  <a:gd name="connsiteY14" fmla="*/ 90605 h 104955"/>
                  <a:gd name="connsiteX15" fmla="*/ 99514 w 104955"/>
                  <a:gd name="connsiteY15" fmla="*/ 76330 h 104955"/>
                  <a:gd name="connsiteX16" fmla="*/ 103096 w 104955"/>
                  <a:gd name="connsiteY16" fmla="*/ 58722 h 104955"/>
                  <a:gd name="connsiteX17" fmla="*/ 26059 w 104955"/>
                  <a:gd name="connsiteY17" fmla="*/ 58722 h 104955"/>
                  <a:gd name="connsiteX18" fmla="*/ 28683 w 104955"/>
                  <a:gd name="connsiteY18" fmla="*/ 45400 h 104955"/>
                  <a:gd name="connsiteX19" fmla="*/ 35728 w 104955"/>
                  <a:gd name="connsiteY19" fmla="*/ 34574 h 104955"/>
                  <a:gd name="connsiteX20" fmla="*/ 46001 w 104955"/>
                  <a:gd name="connsiteY20" fmla="*/ 27435 h 104955"/>
                  <a:gd name="connsiteX21" fmla="*/ 58306 w 104955"/>
                  <a:gd name="connsiteY21" fmla="*/ 24818 h 104955"/>
                  <a:gd name="connsiteX22" fmla="*/ 70612 w 104955"/>
                  <a:gd name="connsiteY22" fmla="*/ 27435 h 104955"/>
                  <a:gd name="connsiteX23" fmla="*/ 80885 w 104955"/>
                  <a:gd name="connsiteY23" fmla="*/ 34574 h 104955"/>
                  <a:gd name="connsiteX24" fmla="*/ 87930 w 104955"/>
                  <a:gd name="connsiteY24" fmla="*/ 45400 h 104955"/>
                  <a:gd name="connsiteX25" fmla="*/ 90554 w 104955"/>
                  <a:gd name="connsiteY25" fmla="*/ 58722 h 104955"/>
                  <a:gd name="connsiteX26" fmla="*/ 87930 w 104955"/>
                  <a:gd name="connsiteY26" fmla="*/ 72046 h 104955"/>
                  <a:gd name="connsiteX27" fmla="*/ 80885 w 104955"/>
                  <a:gd name="connsiteY27" fmla="*/ 82753 h 104955"/>
                  <a:gd name="connsiteX28" fmla="*/ 70612 w 104955"/>
                  <a:gd name="connsiteY28" fmla="*/ 90010 h 104955"/>
                  <a:gd name="connsiteX29" fmla="*/ 58306 w 104955"/>
                  <a:gd name="connsiteY29" fmla="*/ 92627 h 104955"/>
                  <a:gd name="connsiteX30" fmla="*/ 46001 w 104955"/>
                  <a:gd name="connsiteY30" fmla="*/ 90010 h 104955"/>
                  <a:gd name="connsiteX31" fmla="*/ 35728 w 104955"/>
                  <a:gd name="connsiteY31" fmla="*/ 82753 h 104955"/>
                  <a:gd name="connsiteX32" fmla="*/ 28683 w 104955"/>
                  <a:gd name="connsiteY32" fmla="*/ 72046 h 104955"/>
                  <a:gd name="connsiteX33" fmla="*/ 26059 w 104955"/>
                  <a:gd name="connsiteY33" fmla="*/ 58722 h 104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104955" h="104955">
                    <a:moveTo>
                      <a:pt x="103096" y="58722"/>
                    </a:moveTo>
                    <a:cubicBezTo>
                      <a:pt x="103096" y="52417"/>
                      <a:pt x="101902" y="46588"/>
                      <a:pt x="99514" y="41116"/>
                    </a:cubicBezTo>
                    <a:cubicBezTo>
                      <a:pt x="97127" y="35644"/>
                      <a:pt x="93899" y="30886"/>
                      <a:pt x="89832" y="26722"/>
                    </a:cubicBezTo>
                    <a:cubicBezTo>
                      <a:pt x="85778" y="22677"/>
                      <a:pt x="81003" y="19465"/>
                      <a:pt x="75624" y="17085"/>
                    </a:cubicBezTo>
                    <a:cubicBezTo>
                      <a:pt x="70245" y="14707"/>
                      <a:pt x="64394" y="13517"/>
                      <a:pt x="58306" y="13517"/>
                    </a:cubicBezTo>
                    <a:cubicBezTo>
                      <a:pt x="52219" y="13517"/>
                      <a:pt x="46355" y="14707"/>
                      <a:pt x="40989" y="17085"/>
                    </a:cubicBezTo>
                    <a:cubicBezTo>
                      <a:pt x="35610" y="19465"/>
                      <a:pt x="30834" y="22677"/>
                      <a:pt x="26767" y="26722"/>
                    </a:cubicBezTo>
                    <a:cubicBezTo>
                      <a:pt x="22713" y="30886"/>
                      <a:pt x="19486" y="35644"/>
                      <a:pt x="17098" y="41116"/>
                    </a:cubicBezTo>
                    <a:cubicBezTo>
                      <a:pt x="14711" y="46588"/>
                      <a:pt x="13517" y="52417"/>
                      <a:pt x="13517" y="58722"/>
                    </a:cubicBezTo>
                    <a:cubicBezTo>
                      <a:pt x="13517" y="65028"/>
                      <a:pt x="14711" y="70857"/>
                      <a:pt x="17098" y="76330"/>
                    </a:cubicBezTo>
                    <a:cubicBezTo>
                      <a:pt x="19486" y="81802"/>
                      <a:pt x="22713" y="86560"/>
                      <a:pt x="26767" y="90605"/>
                    </a:cubicBezTo>
                    <a:cubicBezTo>
                      <a:pt x="30834" y="94769"/>
                      <a:pt x="35610" y="97981"/>
                      <a:pt x="40989" y="100359"/>
                    </a:cubicBezTo>
                    <a:cubicBezTo>
                      <a:pt x="46355" y="102739"/>
                      <a:pt x="52219" y="103929"/>
                      <a:pt x="58306" y="103929"/>
                    </a:cubicBezTo>
                    <a:cubicBezTo>
                      <a:pt x="64394" y="103929"/>
                      <a:pt x="70245" y="102739"/>
                      <a:pt x="75624" y="100359"/>
                    </a:cubicBezTo>
                    <a:cubicBezTo>
                      <a:pt x="81003" y="97981"/>
                      <a:pt x="85778" y="94769"/>
                      <a:pt x="89832" y="90605"/>
                    </a:cubicBezTo>
                    <a:cubicBezTo>
                      <a:pt x="93899" y="86560"/>
                      <a:pt x="97127" y="81802"/>
                      <a:pt x="99514" y="76330"/>
                    </a:cubicBezTo>
                    <a:cubicBezTo>
                      <a:pt x="101902" y="70857"/>
                      <a:pt x="103096" y="65028"/>
                      <a:pt x="103096" y="58722"/>
                    </a:cubicBezTo>
                    <a:close/>
                    <a:moveTo>
                      <a:pt x="26059" y="58722"/>
                    </a:moveTo>
                    <a:cubicBezTo>
                      <a:pt x="26059" y="53964"/>
                      <a:pt x="26886" y="49562"/>
                      <a:pt x="28683" y="45400"/>
                    </a:cubicBezTo>
                    <a:cubicBezTo>
                      <a:pt x="30480" y="41236"/>
                      <a:pt x="32750" y="37666"/>
                      <a:pt x="35728" y="34574"/>
                    </a:cubicBezTo>
                    <a:cubicBezTo>
                      <a:pt x="38719" y="31599"/>
                      <a:pt x="42065" y="29220"/>
                      <a:pt x="46001" y="27435"/>
                    </a:cubicBezTo>
                    <a:cubicBezTo>
                      <a:pt x="49949" y="25651"/>
                      <a:pt x="54003" y="24818"/>
                      <a:pt x="58306" y="24818"/>
                    </a:cubicBezTo>
                    <a:cubicBezTo>
                      <a:pt x="62610" y="24818"/>
                      <a:pt x="66664" y="25651"/>
                      <a:pt x="70612" y="27435"/>
                    </a:cubicBezTo>
                    <a:cubicBezTo>
                      <a:pt x="74548" y="29220"/>
                      <a:pt x="77894" y="31599"/>
                      <a:pt x="80885" y="34574"/>
                    </a:cubicBezTo>
                    <a:cubicBezTo>
                      <a:pt x="83863" y="37666"/>
                      <a:pt x="86133" y="41236"/>
                      <a:pt x="87930" y="45400"/>
                    </a:cubicBezTo>
                    <a:cubicBezTo>
                      <a:pt x="89714" y="49562"/>
                      <a:pt x="90554" y="53964"/>
                      <a:pt x="90554" y="58722"/>
                    </a:cubicBezTo>
                    <a:cubicBezTo>
                      <a:pt x="90554" y="63481"/>
                      <a:pt x="89714" y="67884"/>
                      <a:pt x="87930" y="72046"/>
                    </a:cubicBezTo>
                    <a:cubicBezTo>
                      <a:pt x="86133" y="76211"/>
                      <a:pt x="83863" y="79779"/>
                      <a:pt x="80885" y="82753"/>
                    </a:cubicBezTo>
                    <a:cubicBezTo>
                      <a:pt x="77894" y="85847"/>
                      <a:pt x="74548" y="88225"/>
                      <a:pt x="70612" y="90010"/>
                    </a:cubicBezTo>
                    <a:cubicBezTo>
                      <a:pt x="66664" y="91795"/>
                      <a:pt x="62610" y="92627"/>
                      <a:pt x="58306" y="92627"/>
                    </a:cubicBezTo>
                    <a:cubicBezTo>
                      <a:pt x="54003" y="92627"/>
                      <a:pt x="49949" y="91795"/>
                      <a:pt x="46001" y="90010"/>
                    </a:cubicBezTo>
                    <a:cubicBezTo>
                      <a:pt x="42065" y="88225"/>
                      <a:pt x="38719" y="85847"/>
                      <a:pt x="35728" y="82753"/>
                    </a:cubicBezTo>
                    <a:cubicBezTo>
                      <a:pt x="32750" y="79779"/>
                      <a:pt x="30480" y="76211"/>
                      <a:pt x="28683" y="72046"/>
                    </a:cubicBezTo>
                    <a:cubicBezTo>
                      <a:pt x="26886" y="67884"/>
                      <a:pt x="26059" y="63481"/>
                      <a:pt x="26059" y="58722"/>
                    </a:cubicBezTo>
                    <a:close/>
                  </a:path>
                </a:pathLst>
              </a:custGeom>
              <a:grpFill/>
              <a:ln w="130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143" name="Полилиния: фигура 142">
                <a:extLst>
                  <a:ext uri="{FF2B5EF4-FFF2-40B4-BE49-F238E27FC236}">
                    <a16:creationId xmlns:a16="http://schemas.microsoft.com/office/drawing/2014/main" id="{3BB90237-09E5-4564-84E4-A9B52AF380B7}"/>
                  </a:ext>
                </a:extLst>
              </p:cNvPr>
              <p:cNvSpPr/>
              <p:nvPr/>
            </p:nvSpPr>
            <p:spPr>
              <a:xfrm>
                <a:off x="2425522" y="355577"/>
                <a:ext cx="91836" cy="131194"/>
              </a:xfrm>
              <a:custGeom>
                <a:avLst/>
                <a:gdLst>
                  <a:gd name="connsiteX0" fmla="*/ 47562 w 91835"/>
                  <a:gd name="connsiteY0" fmla="*/ 30766 h 131193"/>
                  <a:gd name="connsiteX1" fmla="*/ 54607 w 91835"/>
                  <a:gd name="connsiteY1" fmla="*/ 29458 h 131193"/>
                  <a:gd name="connsiteX2" fmla="*/ 60104 w 91835"/>
                  <a:gd name="connsiteY2" fmla="*/ 25889 h 131193"/>
                  <a:gd name="connsiteX3" fmla="*/ 63686 w 91835"/>
                  <a:gd name="connsiteY3" fmla="*/ 20416 h 131193"/>
                  <a:gd name="connsiteX4" fmla="*/ 64879 w 91835"/>
                  <a:gd name="connsiteY4" fmla="*/ 13517 h 131193"/>
                  <a:gd name="connsiteX5" fmla="*/ 55329 w 91835"/>
                  <a:gd name="connsiteY5" fmla="*/ 13517 h 131193"/>
                  <a:gd name="connsiteX6" fmla="*/ 53295 w 91835"/>
                  <a:gd name="connsiteY6" fmla="*/ 19108 h 131193"/>
                  <a:gd name="connsiteX7" fmla="*/ 47562 w 91835"/>
                  <a:gd name="connsiteY7" fmla="*/ 21250 h 131193"/>
                  <a:gd name="connsiteX8" fmla="*/ 41947 w 91835"/>
                  <a:gd name="connsiteY8" fmla="*/ 19108 h 131193"/>
                  <a:gd name="connsiteX9" fmla="*/ 39795 w 91835"/>
                  <a:gd name="connsiteY9" fmla="*/ 13517 h 131193"/>
                  <a:gd name="connsiteX10" fmla="*/ 30244 w 91835"/>
                  <a:gd name="connsiteY10" fmla="*/ 13517 h 131193"/>
                  <a:gd name="connsiteX11" fmla="*/ 31556 w 91835"/>
                  <a:gd name="connsiteY11" fmla="*/ 20416 h 131193"/>
                  <a:gd name="connsiteX12" fmla="*/ 35138 w 91835"/>
                  <a:gd name="connsiteY12" fmla="*/ 25889 h 131193"/>
                  <a:gd name="connsiteX13" fmla="*/ 40635 w 91835"/>
                  <a:gd name="connsiteY13" fmla="*/ 29458 h 131193"/>
                  <a:gd name="connsiteX14" fmla="*/ 47562 w 91835"/>
                  <a:gd name="connsiteY14" fmla="*/ 30766 h 131193"/>
                  <a:gd name="connsiteX15" fmla="*/ 67858 w 91835"/>
                  <a:gd name="connsiteY15" fmla="*/ 40283 h 131193"/>
                  <a:gd name="connsiteX16" fmla="*/ 27253 w 91835"/>
                  <a:gd name="connsiteY16" fmla="*/ 102739 h 131193"/>
                  <a:gd name="connsiteX17" fmla="*/ 26059 w 91835"/>
                  <a:gd name="connsiteY17" fmla="*/ 102739 h 131193"/>
                  <a:gd name="connsiteX18" fmla="*/ 26059 w 91835"/>
                  <a:gd name="connsiteY18" fmla="*/ 40283 h 131193"/>
                  <a:gd name="connsiteX19" fmla="*/ 13517 w 91835"/>
                  <a:gd name="connsiteY19" fmla="*/ 40283 h 131193"/>
                  <a:gd name="connsiteX20" fmla="*/ 13517 w 91835"/>
                  <a:gd name="connsiteY20" fmla="*/ 123557 h 131193"/>
                  <a:gd name="connsiteX21" fmla="*/ 27253 w 91835"/>
                  <a:gd name="connsiteY21" fmla="*/ 123557 h 131193"/>
                  <a:gd name="connsiteX22" fmla="*/ 67858 w 91835"/>
                  <a:gd name="connsiteY22" fmla="*/ 61102 h 131193"/>
                  <a:gd name="connsiteX23" fmla="*/ 69065 w 91835"/>
                  <a:gd name="connsiteY23" fmla="*/ 61102 h 131193"/>
                  <a:gd name="connsiteX24" fmla="*/ 69065 w 91835"/>
                  <a:gd name="connsiteY24" fmla="*/ 123557 h 131193"/>
                  <a:gd name="connsiteX25" fmla="*/ 81594 w 91835"/>
                  <a:gd name="connsiteY25" fmla="*/ 123557 h 131193"/>
                  <a:gd name="connsiteX26" fmla="*/ 81594 w 91835"/>
                  <a:gd name="connsiteY26" fmla="*/ 40283 h 131193"/>
                  <a:gd name="connsiteX27" fmla="*/ 67858 w 91835"/>
                  <a:gd name="connsiteY27" fmla="*/ 40283 h 1311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91835" h="131193">
                    <a:moveTo>
                      <a:pt x="47562" y="30766"/>
                    </a:moveTo>
                    <a:cubicBezTo>
                      <a:pt x="50068" y="30766"/>
                      <a:pt x="52455" y="30290"/>
                      <a:pt x="54607" y="29458"/>
                    </a:cubicBezTo>
                    <a:cubicBezTo>
                      <a:pt x="56640" y="28625"/>
                      <a:pt x="58543" y="27435"/>
                      <a:pt x="60104" y="25889"/>
                    </a:cubicBezTo>
                    <a:cubicBezTo>
                      <a:pt x="61652" y="24343"/>
                      <a:pt x="62846" y="22558"/>
                      <a:pt x="63686" y="20416"/>
                    </a:cubicBezTo>
                    <a:cubicBezTo>
                      <a:pt x="64525" y="18395"/>
                      <a:pt x="64879" y="16015"/>
                      <a:pt x="64879" y="13517"/>
                    </a:cubicBezTo>
                    <a:lnTo>
                      <a:pt x="55329" y="13517"/>
                    </a:lnTo>
                    <a:cubicBezTo>
                      <a:pt x="55329" y="15895"/>
                      <a:pt x="54607" y="17799"/>
                      <a:pt x="53295" y="19108"/>
                    </a:cubicBezTo>
                    <a:cubicBezTo>
                      <a:pt x="51852" y="20536"/>
                      <a:pt x="49950" y="21250"/>
                      <a:pt x="47562" y="21250"/>
                    </a:cubicBezTo>
                    <a:cubicBezTo>
                      <a:pt x="45174" y="21250"/>
                      <a:pt x="43259" y="20536"/>
                      <a:pt x="41947" y="19108"/>
                    </a:cubicBezTo>
                    <a:cubicBezTo>
                      <a:pt x="40517" y="17799"/>
                      <a:pt x="39795" y="15895"/>
                      <a:pt x="39795" y="13517"/>
                    </a:cubicBezTo>
                    <a:lnTo>
                      <a:pt x="30244" y="13517"/>
                    </a:lnTo>
                    <a:cubicBezTo>
                      <a:pt x="30244" y="16015"/>
                      <a:pt x="30717" y="18395"/>
                      <a:pt x="31556" y="20416"/>
                    </a:cubicBezTo>
                    <a:cubicBezTo>
                      <a:pt x="32383" y="22558"/>
                      <a:pt x="33590" y="24343"/>
                      <a:pt x="35138" y="25889"/>
                    </a:cubicBezTo>
                    <a:cubicBezTo>
                      <a:pt x="36686" y="27435"/>
                      <a:pt x="38483" y="28625"/>
                      <a:pt x="40635" y="29458"/>
                    </a:cubicBezTo>
                    <a:cubicBezTo>
                      <a:pt x="42655" y="30290"/>
                      <a:pt x="45056" y="30766"/>
                      <a:pt x="47562" y="30766"/>
                    </a:cubicBezTo>
                    <a:close/>
                    <a:moveTo>
                      <a:pt x="67858" y="40283"/>
                    </a:moveTo>
                    <a:lnTo>
                      <a:pt x="27253" y="102739"/>
                    </a:lnTo>
                    <a:lnTo>
                      <a:pt x="26059" y="102739"/>
                    </a:lnTo>
                    <a:lnTo>
                      <a:pt x="26059" y="40283"/>
                    </a:lnTo>
                    <a:lnTo>
                      <a:pt x="13517" y="40283"/>
                    </a:lnTo>
                    <a:lnTo>
                      <a:pt x="13517" y="123557"/>
                    </a:lnTo>
                    <a:lnTo>
                      <a:pt x="27253" y="123557"/>
                    </a:lnTo>
                    <a:lnTo>
                      <a:pt x="67858" y="61102"/>
                    </a:lnTo>
                    <a:lnTo>
                      <a:pt x="69065" y="61102"/>
                    </a:lnTo>
                    <a:lnTo>
                      <a:pt x="69065" y="123557"/>
                    </a:lnTo>
                    <a:lnTo>
                      <a:pt x="81594" y="123557"/>
                    </a:lnTo>
                    <a:lnTo>
                      <a:pt x="81594" y="40283"/>
                    </a:lnTo>
                    <a:lnTo>
                      <a:pt x="67858" y="40283"/>
                    </a:lnTo>
                    <a:close/>
                  </a:path>
                </a:pathLst>
              </a:custGeom>
              <a:grpFill/>
              <a:ln w="130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144" name="Полилиния: фигура 143">
                <a:extLst>
                  <a:ext uri="{FF2B5EF4-FFF2-40B4-BE49-F238E27FC236}">
                    <a16:creationId xmlns:a16="http://schemas.microsoft.com/office/drawing/2014/main" id="{18093D2C-423D-4C84-9973-D2C4898B655F}"/>
                  </a:ext>
                </a:extLst>
              </p:cNvPr>
              <p:cNvSpPr/>
              <p:nvPr/>
            </p:nvSpPr>
            <p:spPr>
              <a:xfrm>
                <a:off x="1642476" y="518301"/>
                <a:ext cx="91836" cy="104955"/>
              </a:xfrm>
              <a:custGeom>
                <a:avLst/>
                <a:gdLst>
                  <a:gd name="connsiteX0" fmla="*/ 13517 w 91835"/>
                  <a:gd name="connsiteY0" fmla="*/ 24819 h 104955"/>
                  <a:gd name="connsiteX1" fmla="*/ 41586 w 91835"/>
                  <a:gd name="connsiteY1" fmla="*/ 24819 h 104955"/>
                  <a:gd name="connsiteX2" fmla="*/ 41586 w 91835"/>
                  <a:gd name="connsiteY2" fmla="*/ 96792 h 104955"/>
                  <a:gd name="connsiteX3" fmla="*/ 54128 w 91835"/>
                  <a:gd name="connsiteY3" fmla="*/ 96792 h 104955"/>
                  <a:gd name="connsiteX4" fmla="*/ 54128 w 91835"/>
                  <a:gd name="connsiteY4" fmla="*/ 24819 h 104955"/>
                  <a:gd name="connsiteX5" fmla="*/ 82197 w 91835"/>
                  <a:gd name="connsiteY5" fmla="*/ 24819 h 104955"/>
                  <a:gd name="connsiteX6" fmla="*/ 82197 w 91835"/>
                  <a:gd name="connsiteY6" fmla="*/ 13517 h 104955"/>
                  <a:gd name="connsiteX7" fmla="*/ 13517 w 91835"/>
                  <a:gd name="connsiteY7" fmla="*/ 13517 h 104955"/>
                  <a:gd name="connsiteX8" fmla="*/ 13517 w 91835"/>
                  <a:gd name="connsiteY8" fmla="*/ 24819 h 104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1835" h="104955">
                    <a:moveTo>
                      <a:pt x="13517" y="24819"/>
                    </a:moveTo>
                    <a:lnTo>
                      <a:pt x="41586" y="24819"/>
                    </a:lnTo>
                    <a:lnTo>
                      <a:pt x="41586" y="96792"/>
                    </a:lnTo>
                    <a:lnTo>
                      <a:pt x="54128" y="96792"/>
                    </a:lnTo>
                    <a:lnTo>
                      <a:pt x="54128" y="24819"/>
                    </a:lnTo>
                    <a:lnTo>
                      <a:pt x="82197" y="24819"/>
                    </a:lnTo>
                    <a:lnTo>
                      <a:pt x="82197" y="13517"/>
                    </a:lnTo>
                    <a:lnTo>
                      <a:pt x="13517" y="13517"/>
                    </a:lnTo>
                    <a:lnTo>
                      <a:pt x="13517" y="24819"/>
                    </a:lnTo>
                    <a:close/>
                  </a:path>
                </a:pathLst>
              </a:custGeom>
              <a:grpFill/>
              <a:ln w="130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145" name="Полилиния: фигура 144">
                <a:extLst>
                  <a:ext uri="{FF2B5EF4-FFF2-40B4-BE49-F238E27FC236}">
                    <a16:creationId xmlns:a16="http://schemas.microsoft.com/office/drawing/2014/main" id="{D9F03992-9826-4E71-B6BD-624017129DCC}"/>
                  </a:ext>
                </a:extLst>
              </p:cNvPr>
              <p:cNvSpPr/>
              <p:nvPr/>
            </p:nvSpPr>
            <p:spPr>
              <a:xfrm>
                <a:off x="1740388" y="518301"/>
                <a:ext cx="91836" cy="104955"/>
              </a:xfrm>
              <a:custGeom>
                <a:avLst/>
                <a:gdLst>
                  <a:gd name="connsiteX0" fmla="*/ 83391 w 91835"/>
                  <a:gd name="connsiteY0" fmla="*/ 43853 h 104955"/>
                  <a:gd name="connsiteX1" fmla="*/ 81003 w 91835"/>
                  <a:gd name="connsiteY1" fmla="*/ 32076 h 104955"/>
                  <a:gd name="connsiteX2" fmla="*/ 74076 w 91835"/>
                  <a:gd name="connsiteY2" fmla="*/ 22439 h 104955"/>
                  <a:gd name="connsiteX3" fmla="*/ 63567 w 91835"/>
                  <a:gd name="connsiteY3" fmla="*/ 15897 h 104955"/>
                  <a:gd name="connsiteX4" fmla="*/ 49949 w 91835"/>
                  <a:gd name="connsiteY4" fmla="*/ 13517 h 104955"/>
                  <a:gd name="connsiteX5" fmla="*/ 13517 w 91835"/>
                  <a:gd name="connsiteY5" fmla="*/ 13517 h 104955"/>
                  <a:gd name="connsiteX6" fmla="*/ 13517 w 91835"/>
                  <a:gd name="connsiteY6" fmla="*/ 96792 h 104955"/>
                  <a:gd name="connsiteX7" fmla="*/ 26059 w 91835"/>
                  <a:gd name="connsiteY7" fmla="*/ 96792 h 104955"/>
                  <a:gd name="connsiteX8" fmla="*/ 26059 w 91835"/>
                  <a:gd name="connsiteY8" fmla="*/ 74189 h 104955"/>
                  <a:gd name="connsiteX9" fmla="*/ 49949 w 91835"/>
                  <a:gd name="connsiteY9" fmla="*/ 74189 h 104955"/>
                  <a:gd name="connsiteX10" fmla="*/ 63567 w 91835"/>
                  <a:gd name="connsiteY10" fmla="*/ 71809 h 104955"/>
                  <a:gd name="connsiteX11" fmla="*/ 74076 w 91835"/>
                  <a:gd name="connsiteY11" fmla="*/ 65266 h 104955"/>
                  <a:gd name="connsiteX12" fmla="*/ 81003 w 91835"/>
                  <a:gd name="connsiteY12" fmla="*/ 55630 h 104955"/>
                  <a:gd name="connsiteX13" fmla="*/ 83391 w 91835"/>
                  <a:gd name="connsiteY13" fmla="*/ 43853 h 104955"/>
                  <a:gd name="connsiteX14" fmla="*/ 70849 w 91835"/>
                  <a:gd name="connsiteY14" fmla="*/ 43853 h 104955"/>
                  <a:gd name="connsiteX15" fmla="*/ 65352 w 91835"/>
                  <a:gd name="connsiteY15" fmla="*/ 57653 h 104955"/>
                  <a:gd name="connsiteX16" fmla="*/ 49949 w 91835"/>
                  <a:gd name="connsiteY16" fmla="*/ 62888 h 104955"/>
                  <a:gd name="connsiteX17" fmla="*/ 26059 w 91835"/>
                  <a:gd name="connsiteY17" fmla="*/ 62888 h 104955"/>
                  <a:gd name="connsiteX18" fmla="*/ 26059 w 91835"/>
                  <a:gd name="connsiteY18" fmla="*/ 24819 h 104955"/>
                  <a:gd name="connsiteX19" fmla="*/ 49949 w 91835"/>
                  <a:gd name="connsiteY19" fmla="*/ 24819 h 104955"/>
                  <a:gd name="connsiteX20" fmla="*/ 65352 w 91835"/>
                  <a:gd name="connsiteY20" fmla="*/ 30054 h 104955"/>
                  <a:gd name="connsiteX21" fmla="*/ 70849 w 91835"/>
                  <a:gd name="connsiteY21" fmla="*/ 43853 h 104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91835" h="104955">
                    <a:moveTo>
                      <a:pt x="83391" y="43853"/>
                    </a:moveTo>
                    <a:cubicBezTo>
                      <a:pt x="83391" y="39690"/>
                      <a:pt x="82551" y="35763"/>
                      <a:pt x="81003" y="32076"/>
                    </a:cubicBezTo>
                    <a:cubicBezTo>
                      <a:pt x="79324" y="28388"/>
                      <a:pt x="77054" y="25176"/>
                      <a:pt x="74076" y="22439"/>
                    </a:cubicBezTo>
                    <a:cubicBezTo>
                      <a:pt x="71085" y="19704"/>
                      <a:pt x="67621" y="17444"/>
                      <a:pt x="63567" y="15897"/>
                    </a:cubicBezTo>
                    <a:cubicBezTo>
                      <a:pt x="59382" y="14350"/>
                      <a:pt x="54843" y="13517"/>
                      <a:pt x="49949" y="13517"/>
                    </a:cubicBezTo>
                    <a:lnTo>
                      <a:pt x="13517" y="13517"/>
                    </a:lnTo>
                    <a:lnTo>
                      <a:pt x="13517" y="96792"/>
                    </a:lnTo>
                    <a:lnTo>
                      <a:pt x="26059" y="96792"/>
                    </a:lnTo>
                    <a:lnTo>
                      <a:pt x="26059" y="74189"/>
                    </a:lnTo>
                    <a:lnTo>
                      <a:pt x="49949" y="74189"/>
                    </a:lnTo>
                    <a:cubicBezTo>
                      <a:pt x="54843" y="74189"/>
                      <a:pt x="59382" y="73356"/>
                      <a:pt x="63567" y="71809"/>
                    </a:cubicBezTo>
                    <a:cubicBezTo>
                      <a:pt x="67621" y="70264"/>
                      <a:pt x="71085" y="68003"/>
                      <a:pt x="74076" y="65266"/>
                    </a:cubicBezTo>
                    <a:cubicBezTo>
                      <a:pt x="77054" y="62531"/>
                      <a:pt x="79324" y="59318"/>
                      <a:pt x="81003" y="55630"/>
                    </a:cubicBezTo>
                    <a:cubicBezTo>
                      <a:pt x="82551" y="51942"/>
                      <a:pt x="83391" y="48017"/>
                      <a:pt x="83391" y="43853"/>
                    </a:cubicBezTo>
                    <a:close/>
                    <a:moveTo>
                      <a:pt x="70849" y="43853"/>
                    </a:moveTo>
                    <a:cubicBezTo>
                      <a:pt x="70849" y="49564"/>
                      <a:pt x="69051" y="54203"/>
                      <a:pt x="65352" y="57653"/>
                    </a:cubicBezTo>
                    <a:cubicBezTo>
                      <a:pt x="61652" y="61102"/>
                      <a:pt x="56509" y="62888"/>
                      <a:pt x="49949" y="62888"/>
                    </a:cubicBezTo>
                    <a:lnTo>
                      <a:pt x="26059" y="62888"/>
                    </a:lnTo>
                    <a:lnTo>
                      <a:pt x="26059" y="24819"/>
                    </a:lnTo>
                    <a:lnTo>
                      <a:pt x="49949" y="24819"/>
                    </a:lnTo>
                    <a:cubicBezTo>
                      <a:pt x="56509" y="24819"/>
                      <a:pt x="61652" y="26604"/>
                      <a:pt x="65352" y="30054"/>
                    </a:cubicBezTo>
                    <a:cubicBezTo>
                      <a:pt x="69051" y="33503"/>
                      <a:pt x="70849" y="38143"/>
                      <a:pt x="70849" y="43853"/>
                    </a:cubicBezTo>
                    <a:close/>
                  </a:path>
                </a:pathLst>
              </a:custGeom>
              <a:grpFill/>
              <a:ln w="130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154" name="Полилиния: фигура 153">
                <a:extLst>
                  <a:ext uri="{FF2B5EF4-FFF2-40B4-BE49-F238E27FC236}">
                    <a16:creationId xmlns:a16="http://schemas.microsoft.com/office/drawing/2014/main" id="{237FC13C-DA45-45E3-9C4B-5E73C1B12921}"/>
                  </a:ext>
                </a:extLst>
              </p:cNvPr>
              <p:cNvSpPr/>
              <p:nvPr/>
            </p:nvSpPr>
            <p:spPr>
              <a:xfrm>
                <a:off x="1831227" y="518301"/>
                <a:ext cx="104955" cy="104955"/>
              </a:xfrm>
              <a:custGeom>
                <a:avLst/>
                <a:gdLst>
                  <a:gd name="connsiteX0" fmla="*/ 34062 w 104955"/>
                  <a:gd name="connsiteY0" fmla="*/ 65862 h 104955"/>
                  <a:gd name="connsiteX1" fmla="*/ 43967 w 104955"/>
                  <a:gd name="connsiteY1" fmla="*/ 24819 h 104955"/>
                  <a:gd name="connsiteX2" fmla="*/ 61285 w 104955"/>
                  <a:gd name="connsiteY2" fmla="*/ 24819 h 104955"/>
                  <a:gd name="connsiteX3" fmla="*/ 71085 w 104955"/>
                  <a:gd name="connsiteY3" fmla="*/ 65862 h 104955"/>
                  <a:gd name="connsiteX4" fmla="*/ 34062 w 104955"/>
                  <a:gd name="connsiteY4" fmla="*/ 65862 h 104955"/>
                  <a:gd name="connsiteX5" fmla="*/ 33813 w 104955"/>
                  <a:gd name="connsiteY5" fmla="*/ 13517 h 104955"/>
                  <a:gd name="connsiteX6" fmla="*/ 13517 w 104955"/>
                  <a:gd name="connsiteY6" fmla="*/ 96792 h 104955"/>
                  <a:gd name="connsiteX7" fmla="*/ 26650 w 104955"/>
                  <a:gd name="connsiteY7" fmla="*/ 96792 h 104955"/>
                  <a:gd name="connsiteX8" fmla="*/ 31307 w 104955"/>
                  <a:gd name="connsiteY8" fmla="*/ 77163 h 104955"/>
                  <a:gd name="connsiteX9" fmla="*/ 73827 w 104955"/>
                  <a:gd name="connsiteY9" fmla="*/ 77163 h 104955"/>
                  <a:gd name="connsiteX10" fmla="*/ 78615 w 104955"/>
                  <a:gd name="connsiteY10" fmla="*/ 96792 h 104955"/>
                  <a:gd name="connsiteX11" fmla="*/ 91748 w 104955"/>
                  <a:gd name="connsiteY11" fmla="*/ 96792 h 104955"/>
                  <a:gd name="connsiteX12" fmla="*/ 71439 w 104955"/>
                  <a:gd name="connsiteY12" fmla="*/ 13517 h 104955"/>
                  <a:gd name="connsiteX13" fmla="*/ 33813 w 104955"/>
                  <a:gd name="connsiteY13" fmla="*/ 13517 h 104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04955" h="104955">
                    <a:moveTo>
                      <a:pt x="34062" y="65862"/>
                    </a:moveTo>
                    <a:lnTo>
                      <a:pt x="43967" y="24819"/>
                    </a:lnTo>
                    <a:lnTo>
                      <a:pt x="61285" y="24819"/>
                    </a:lnTo>
                    <a:lnTo>
                      <a:pt x="71085" y="65862"/>
                    </a:lnTo>
                    <a:lnTo>
                      <a:pt x="34062" y="65862"/>
                    </a:lnTo>
                    <a:close/>
                    <a:moveTo>
                      <a:pt x="33813" y="13517"/>
                    </a:moveTo>
                    <a:lnTo>
                      <a:pt x="13517" y="96792"/>
                    </a:lnTo>
                    <a:lnTo>
                      <a:pt x="26650" y="96792"/>
                    </a:lnTo>
                    <a:lnTo>
                      <a:pt x="31307" y="77163"/>
                    </a:lnTo>
                    <a:lnTo>
                      <a:pt x="73827" y="77163"/>
                    </a:lnTo>
                    <a:lnTo>
                      <a:pt x="78615" y="96792"/>
                    </a:lnTo>
                    <a:lnTo>
                      <a:pt x="91748" y="96792"/>
                    </a:lnTo>
                    <a:lnTo>
                      <a:pt x="71439" y="13517"/>
                    </a:lnTo>
                    <a:lnTo>
                      <a:pt x="33813" y="13517"/>
                    </a:lnTo>
                    <a:close/>
                  </a:path>
                </a:pathLst>
              </a:custGeom>
              <a:grpFill/>
              <a:ln w="130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155" name="Полилиния: фигура 154">
                <a:extLst>
                  <a:ext uri="{FF2B5EF4-FFF2-40B4-BE49-F238E27FC236}">
                    <a16:creationId xmlns:a16="http://schemas.microsoft.com/office/drawing/2014/main" id="{A795E19D-4B29-419A-825C-83430FB541CD}"/>
                  </a:ext>
                </a:extLst>
              </p:cNvPr>
              <p:cNvSpPr/>
              <p:nvPr/>
            </p:nvSpPr>
            <p:spPr>
              <a:xfrm>
                <a:off x="1939960" y="518301"/>
                <a:ext cx="91836" cy="104955"/>
              </a:xfrm>
              <a:custGeom>
                <a:avLst/>
                <a:gdLst>
                  <a:gd name="connsiteX0" fmla="*/ 13517 w 91835"/>
                  <a:gd name="connsiteY0" fmla="*/ 13517 h 104955"/>
                  <a:gd name="connsiteX1" fmla="*/ 13517 w 91835"/>
                  <a:gd name="connsiteY1" fmla="*/ 96792 h 104955"/>
                  <a:gd name="connsiteX2" fmla="*/ 26046 w 91835"/>
                  <a:gd name="connsiteY2" fmla="*/ 96792 h 104955"/>
                  <a:gd name="connsiteX3" fmla="*/ 26046 w 91835"/>
                  <a:gd name="connsiteY3" fmla="*/ 61102 h 104955"/>
                  <a:gd name="connsiteX4" fmla="*/ 68448 w 91835"/>
                  <a:gd name="connsiteY4" fmla="*/ 61102 h 104955"/>
                  <a:gd name="connsiteX5" fmla="*/ 68448 w 91835"/>
                  <a:gd name="connsiteY5" fmla="*/ 96792 h 104955"/>
                  <a:gd name="connsiteX6" fmla="*/ 80990 w 91835"/>
                  <a:gd name="connsiteY6" fmla="*/ 96792 h 104955"/>
                  <a:gd name="connsiteX7" fmla="*/ 80990 w 91835"/>
                  <a:gd name="connsiteY7" fmla="*/ 13517 h 104955"/>
                  <a:gd name="connsiteX8" fmla="*/ 68448 w 91835"/>
                  <a:gd name="connsiteY8" fmla="*/ 13517 h 104955"/>
                  <a:gd name="connsiteX9" fmla="*/ 68448 w 91835"/>
                  <a:gd name="connsiteY9" fmla="*/ 49801 h 104955"/>
                  <a:gd name="connsiteX10" fmla="*/ 26046 w 91835"/>
                  <a:gd name="connsiteY10" fmla="*/ 49801 h 104955"/>
                  <a:gd name="connsiteX11" fmla="*/ 26046 w 91835"/>
                  <a:gd name="connsiteY11" fmla="*/ 13517 h 104955"/>
                  <a:gd name="connsiteX12" fmla="*/ 13517 w 91835"/>
                  <a:gd name="connsiteY12" fmla="*/ 13517 h 104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1835" h="104955">
                    <a:moveTo>
                      <a:pt x="13517" y="13517"/>
                    </a:moveTo>
                    <a:lnTo>
                      <a:pt x="13517" y="96792"/>
                    </a:lnTo>
                    <a:lnTo>
                      <a:pt x="26046" y="96792"/>
                    </a:lnTo>
                    <a:lnTo>
                      <a:pt x="26046" y="61102"/>
                    </a:lnTo>
                    <a:lnTo>
                      <a:pt x="68448" y="61102"/>
                    </a:lnTo>
                    <a:lnTo>
                      <a:pt x="68448" y="96792"/>
                    </a:lnTo>
                    <a:lnTo>
                      <a:pt x="80990" y="96792"/>
                    </a:lnTo>
                    <a:lnTo>
                      <a:pt x="80990" y="13517"/>
                    </a:lnTo>
                    <a:lnTo>
                      <a:pt x="68448" y="13517"/>
                    </a:lnTo>
                    <a:lnTo>
                      <a:pt x="68448" y="49801"/>
                    </a:lnTo>
                    <a:lnTo>
                      <a:pt x="26046" y="49801"/>
                    </a:lnTo>
                    <a:lnTo>
                      <a:pt x="26046" y="13517"/>
                    </a:lnTo>
                    <a:lnTo>
                      <a:pt x="13517" y="13517"/>
                    </a:lnTo>
                    <a:close/>
                  </a:path>
                </a:pathLst>
              </a:custGeom>
              <a:grpFill/>
              <a:ln w="130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156" name="Полилиния: фигура 155">
                <a:extLst>
                  <a:ext uri="{FF2B5EF4-FFF2-40B4-BE49-F238E27FC236}">
                    <a16:creationId xmlns:a16="http://schemas.microsoft.com/office/drawing/2014/main" id="{BE5D9264-3326-42FB-8268-AEF384B9D1CD}"/>
                  </a:ext>
                </a:extLst>
              </p:cNvPr>
              <p:cNvSpPr/>
              <p:nvPr/>
            </p:nvSpPr>
            <p:spPr>
              <a:xfrm>
                <a:off x="2039694" y="514733"/>
                <a:ext cx="104955" cy="104955"/>
              </a:xfrm>
              <a:custGeom>
                <a:avLst/>
                <a:gdLst>
                  <a:gd name="connsiteX0" fmla="*/ 57113 w 104955"/>
                  <a:gd name="connsiteY0" fmla="*/ 103929 h 104955"/>
                  <a:gd name="connsiteX1" fmla="*/ 72174 w 104955"/>
                  <a:gd name="connsiteY1" fmla="*/ 101549 h 104955"/>
                  <a:gd name="connsiteX2" fmla="*/ 84112 w 104955"/>
                  <a:gd name="connsiteY2" fmla="*/ 95007 h 104955"/>
                  <a:gd name="connsiteX3" fmla="*/ 92706 w 104955"/>
                  <a:gd name="connsiteY3" fmla="*/ 86084 h 104955"/>
                  <a:gd name="connsiteX4" fmla="*/ 97730 w 104955"/>
                  <a:gd name="connsiteY4" fmla="*/ 75973 h 104955"/>
                  <a:gd name="connsiteX5" fmla="*/ 85188 w 104955"/>
                  <a:gd name="connsiteY5" fmla="*/ 74189 h 104955"/>
                  <a:gd name="connsiteX6" fmla="*/ 81121 w 104955"/>
                  <a:gd name="connsiteY6" fmla="*/ 81088 h 104955"/>
                  <a:gd name="connsiteX7" fmla="*/ 75152 w 104955"/>
                  <a:gd name="connsiteY7" fmla="*/ 86917 h 104955"/>
                  <a:gd name="connsiteX8" fmla="*/ 67267 w 104955"/>
                  <a:gd name="connsiteY8" fmla="*/ 91081 h 104955"/>
                  <a:gd name="connsiteX9" fmla="*/ 57113 w 104955"/>
                  <a:gd name="connsiteY9" fmla="*/ 92628 h 104955"/>
                  <a:gd name="connsiteX10" fmla="*/ 45410 w 104955"/>
                  <a:gd name="connsiteY10" fmla="*/ 90011 h 104955"/>
                  <a:gd name="connsiteX11" fmla="*/ 35505 w 104955"/>
                  <a:gd name="connsiteY11" fmla="*/ 82753 h 104955"/>
                  <a:gd name="connsiteX12" fmla="*/ 28696 w 104955"/>
                  <a:gd name="connsiteY12" fmla="*/ 72046 h 104955"/>
                  <a:gd name="connsiteX13" fmla="*/ 26059 w 104955"/>
                  <a:gd name="connsiteY13" fmla="*/ 58724 h 104955"/>
                  <a:gd name="connsiteX14" fmla="*/ 28696 w 104955"/>
                  <a:gd name="connsiteY14" fmla="*/ 45400 h 104955"/>
                  <a:gd name="connsiteX15" fmla="*/ 35505 w 104955"/>
                  <a:gd name="connsiteY15" fmla="*/ 34574 h 104955"/>
                  <a:gd name="connsiteX16" fmla="*/ 45410 w 104955"/>
                  <a:gd name="connsiteY16" fmla="*/ 27435 h 104955"/>
                  <a:gd name="connsiteX17" fmla="*/ 57113 w 104955"/>
                  <a:gd name="connsiteY17" fmla="*/ 24819 h 104955"/>
                  <a:gd name="connsiteX18" fmla="*/ 66440 w 104955"/>
                  <a:gd name="connsiteY18" fmla="*/ 26247 h 104955"/>
                  <a:gd name="connsiteX19" fmla="*/ 73840 w 104955"/>
                  <a:gd name="connsiteY19" fmla="*/ 29935 h 104955"/>
                  <a:gd name="connsiteX20" fmla="*/ 79219 w 104955"/>
                  <a:gd name="connsiteY20" fmla="*/ 35287 h 104955"/>
                  <a:gd name="connsiteX21" fmla="*/ 82800 w 104955"/>
                  <a:gd name="connsiteY21" fmla="*/ 41473 h 104955"/>
                  <a:gd name="connsiteX22" fmla="*/ 95342 w 104955"/>
                  <a:gd name="connsiteY22" fmla="*/ 39689 h 104955"/>
                  <a:gd name="connsiteX23" fmla="*/ 90567 w 104955"/>
                  <a:gd name="connsiteY23" fmla="*/ 30053 h 104955"/>
                  <a:gd name="connsiteX24" fmla="*/ 82564 w 104955"/>
                  <a:gd name="connsiteY24" fmla="*/ 21726 h 104955"/>
                  <a:gd name="connsiteX25" fmla="*/ 71334 w 104955"/>
                  <a:gd name="connsiteY25" fmla="*/ 15777 h 104955"/>
                  <a:gd name="connsiteX26" fmla="*/ 57113 w 104955"/>
                  <a:gd name="connsiteY26" fmla="*/ 13517 h 104955"/>
                  <a:gd name="connsiteX27" fmla="*/ 40517 w 104955"/>
                  <a:gd name="connsiteY27" fmla="*/ 17085 h 104955"/>
                  <a:gd name="connsiteX28" fmla="*/ 26663 w 104955"/>
                  <a:gd name="connsiteY28" fmla="*/ 26722 h 104955"/>
                  <a:gd name="connsiteX29" fmla="*/ 17098 w 104955"/>
                  <a:gd name="connsiteY29" fmla="*/ 41116 h 104955"/>
                  <a:gd name="connsiteX30" fmla="*/ 13517 w 104955"/>
                  <a:gd name="connsiteY30" fmla="*/ 58724 h 104955"/>
                  <a:gd name="connsiteX31" fmla="*/ 17098 w 104955"/>
                  <a:gd name="connsiteY31" fmla="*/ 76330 h 104955"/>
                  <a:gd name="connsiteX32" fmla="*/ 26663 w 104955"/>
                  <a:gd name="connsiteY32" fmla="*/ 90605 h 104955"/>
                  <a:gd name="connsiteX33" fmla="*/ 40517 w 104955"/>
                  <a:gd name="connsiteY33" fmla="*/ 100361 h 104955"/>
                  <a:gd name="connsiteX34" fmla="*/ 57113 w 104955"/>
                  <a:gd name="connsiteY34" fmla="*/ 103929 h 104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104955" h="104955">
                    <a:moveTo>
                      <a:pt x="57113" y="103929"/>
                    </a:moveTo>
                    <a:cubicBezTo>
                      <a:pt x="62610" y="103929"/>
                      <a:pt x="67634" y="103096"/>
                      <a:pt x="72174" y="101549"/>
                    </a:cubicBezTo>
                    <a:cubicBezTo>
                      <a:pt x="76700" y="99884"/>
                      <a:pt x="80649" y="97743"/>
                      <a:pt x="84112" y="95007"/>
                    </a:cubicBezTo>
                    <a:cubicBezTo>
                      <a:pt x="87576" y="92389"/>
                      <a:pt x="90436" y="89415"/>
                      <a:pt x="92706" y="86084"/>
                    </a:cubicBezTo>
                    <a:cubicBezTo>
                      <a:pt x="94975" y="82753"/>
                      <a:pt x="96654" y="79422"/>
                      <a:pt x="97730" y="75973"/>
                    </a:cubicBezTo>
                    <a:lnTo>
                      <a:pt x="85188" y="74189"/>
                    </a:lnTo>
                    <a:cubicBezTo>
                      <a:pt x="84112" y="76567"/>
                      <a:pt x="82800" y="78828"/>
                      <a:pt x="81121" y="81088"/>
                    </a:cubicBezTo>
                    <a:cubicBezTo>
                      <a:pt x="79455" y="83349"/>
                      <a:pt x="77421" y="85252"/>
                      <a:pt x="75152" y="86917"/>
                    </a:cubicBezTo>
                    <a:cubicBezTo>
                      <a:pt x="72882" y="88702"/>
                      <a:pt x="70258" y="90011"/>
                      <a:pt x="67267" y="91081"/>
                    </a:cubicBezTo>
                    <a:cubicBezTo>
                      <a:pt x="64289" y="92152"/>
                      <a:pt x="60825" y="92628"/>
                      <a:pt x="57113" y="92628"/>
                    </a:cubicBezTo>
                    <a:cubicBezTo>
                      <a:pt x="53059" y="92628"/>
                      <a:pt x="49110" y="91795"/>
                      <a:pt x="45410" y="90011"/>
                    </a:cubicBezTo>
                    <a:cubicBezTo>
                      <a:pt x="41710" y="88227"/>
                      <a:pt x="38365" y="85847"/>
                      <a:pt x="35505" y="82753"/>
                    </a:cubicBezTo>
                    <a:cubicBezTo>
                      <a:pt x="32632" y="79779"/>
                      <a:pt x="30362" y="76211"/>
                      <a:pt x="28696" y="72046"/>
                    </a:cubicBezTo>
                    <a:cubicBezTo>
                      <a:pt x="26899" y="67884"/>
                      <a:pt x="26059" y="63482"/>
                      <a:pt x="26059" y="58724"/>
                    </a:cubicBezTo>
                    <a:cubicBezTo>
                      <a:pt x="26059" y="53964"/>
                      <a:pt x="26899" y="49562"/>
                      <a:pt x="28696" y="45400"/>
                    </a:cubicBezTo>
                    <a:cubicBezTo>
                      <a:pt x="30362" y="41236"/>
                      <a:pt x="32632" y="37667"/>
                      <a:pt x="35505" y="34574"/>
                    </a:cubicBezTo>
                    <a:cubicBezTo>
                      <a:pt x="38365" y="31599"/>
                      <a:pt x="41710" y="29221"/>
                      <a:pt x="45410" y="27435"/>
                    </a:cubicBezTo>
                    <a:cubicBezTo>
                      <a:pt x="49110" y="25651"/>
                      <a:pt x="53059" y="24819"/>
                      <a:pt x="57113" y="24819"/>
                    </a:cubicBezTo>
                    <a:cubicBezTo>
                      <a:pt x="60576" y="24819"/>
                      <a:pt x="63685" y="25294"/>
                      <a:pt x="66440" y="26247"/>
                    </a:cubicBezTo>
                    <a:cubicBezTo>
                      <a:pt x="69183" y="27198"/>
                      <a:pt x="71688" y="28388"/>
                      <a:pt x="73840" y="29935"/>
                    </a:cubicBezTo>
                    <a:cubicBezTo>
                      <a:pt x="75873" y="31480"/>
                      <a:pt x="77658" y="33266"/>
                      <a:pt x="79219" y="35287"/>
                    </a:cubicBezTo>
                    <a:cubicBezTo>
                      <a:pt x="80767" y="37310"/>
                      <a:pt x="81961" y="39451"/>
                      <a:pt x="82800" y="41473"/>
                    </a:cubicBezTo>
                    <a:lnTo>
                      <a:pt x="95342" y="39689"/>
                    </a:lnTo>
                    <a:cubicBezTo>
                      <a:pt x="94267" y="36477"/>
                      <a:pt x="92706" y="33266"/>
                      <a:pt x="90567" y="30053"/>
                    </a:cubicBezTo>
                    <a:cubicBezTo>
                      <a:pt x="88415" y="26960"/>
                      <a:pt x="85779" y="24224"/>
                      <a:pt x="82564" y="21726"/>
                    </a:cubicBezTo>
                    <a:cubicBezTo>
                      <a:pt x="79337" y="19228"/>
                      <a:pt x="75506" y="17324"/>
                      <a:pt x="71334" y="15777"/>
                    </a:cubicBezTo>
                    <a:cubicBezTo>
                      <a:pt x="67149" y="14231"/>
                      <a:pt x="62374" y="13517"/>
                      <a:pt x="57113" y="13517"/>
                    </a:cubicBezTo>
                    <a:cubicBezTo>
                      <a:pt x="51261" y="13517"/>
                      <a:pt x="45764" y="14707"/>
                      <a:pt x="40517" y="17085"/>
                    </a:cubicBezTo>
                    <a:cubicBezTo>
                      <a:pt x="35256" y="19465"/>
                      <a:pt x="30598" y="22677"/>
                      <a:pt x="26663" y="26722"/>
                    </a:cubicBezTo>
                    <a:cubicBezTo>
                      <a:pt x="22595" y="30886"/>
                      <a:pt x="19368" y="35644"/>
                      <a:pt x="17098" y="41116"/>
                    </a:cubicBezTo>
                    <a:cubicBezTo>
                      <a:pt x="14711" y="46588"/>
                      <a:pt x="13517" y="52419"/>
                      <a:pt x="13517" y="58724"/>
                    </a:cubicBezTo>
                    <a:cubicBezTo>
                      <a:pt x="13517" y="65028"/>
                      <a:pt x="14711" y="70858"/>
                      <a:pt x="17098" y="76330"/>
                    </a:cubicBezTo>
                    <a:cubicBezTo>
                      <a:pt x="19368" y="81802"/>
                      <a:pt x="22595" y="86560"/>
                      <a:pt x="26663" y="90605"/>
                    </a:cubicBezTo>
                    <a:cubicBezTo>
                      <a:pt x="30598" y="94769"/>
                      <a:pt x="35256" y="97981"/>
                      <a:pt x="40517" y="100361"/>
                    </a:cubicBezTo>
                    <a:cubicBezTo>
                      <a:pt x="45764" y="102739"/>
                      <a:pt x="51261" y="103929"/>
                      <a:pt x="57113" y="103929"/>
                    </a:cubicBezTo>
                    <a:close/>
                  </a:path>
                </a:pathLst>
              </a:custGeom>
              <a:grpFill/>
              <a:ln w="130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157" name="Полилиния: фигура 156">
                <a:extLst>
                  <a:ext uri="{FF2B5EF4-FFF2-40B4-BE49-F238E27FC236}">
                    <a16:creationId xmlns:a16="http://schemas.microsoft.com/office/drawing/2014/main" id="{5C59C167-8721-44C3-8D00-607AB73EFFE5}"/>
                  </a:ext>
                </a:extLst>
              </p:cNvPr>
              <p:cNvSpPr/>
              <p:nvPr/>
            </p:nvSpPr>
            <p:spPr>
              <a:xfrm>
                <a:off x="2150146" y="513543"/>
                <a:ext cx="118074" cy="118074"/>
              </a:xfrm>
              <a:custGeom>
                <a:avLst/>
                <a:gdLst>
                  <a:gd name="connsiteX0" fmla="*/ 57113 w 118074"/>
                  <a:gd name="connsiteY0" fmla="*/ 33146 h 118074"/>
                  <a:gd name="connsiteX1" fmla="*/ 57113 w 118074"/>
                  <a:gd name="connsiteY1" fmla="*/ 86680 h 118074"/>
                  <a:gd name="connsiteX2" fmla="*/ 43967 w 118074"/>
                  <a:gd name="connsiteY2" fmla="*/ 84300 h 118074"/>
                  <a:gd name="connsiteX3" fmla="*/ 34180 w 118074"/>
                  <a:gd name="connsiteY3" fmla="*/ 78710 h 118074"/>
                  <a:gd name="connsiteX4" fmla="*/ 28198 w 118074"/>
                  <a:gd name="connsiteY4" fmla="*/ 70262 h 118074"/>
                  <a:gd name="connsiteX5" fmla="*/ 26059 w 118074"/>
                  <a:gd name="connsiteY5" fmla="*/ 59914 h 118074"/>
                  <a:gd name="connsiteX6" fmla="*/ 28198 w 118074"/>
                  <a:gd name="connsiteY6" fmla="*/ 49564 h 118074"/>
                  <a:gd name="connsiteX7" fmla="*/ 34180 w 118074"/>
                  <a:gd name="connsiteY7" fmla="*/ 41236 h 118074"/>
                  <a:gd name="connsiteX8" fmla="*/ 43967 w 118074"/>
                  <a:gd name="connsiteY8" fmla="*/ 35526 h 118074"/>
                  <a:gd name="connsiteX9" fmla="*/ 57113 w 118074"/>
                  <a:gd name="connsiteY9" fmla="*/ 33146 h 118074"/>
                  <a:gd name="connsiteX10" fmla="*/ 69655 w 118074"/>
                  <a:gd name="connsiteY10" fmla="*/ 86680 h 118074"/>
                  <a:gd name="connsiteX11" fmla="*/ 69655 w 118074"/>
                  <a:gd name="connsiteY11" fmla="*/ 33146 h 118074"/>
                  <a:gd name="connsiteX12" fmla="*/ 82905 w 118074"/>
                  <a:gd name="connsiteY12" fmla="*/ 35526 h 118074"/>
                  <a:gd name="connsiteX13" fmla="*/ 92587 w 118074"/>
                  <a:gd name="connsiteY13" fmla="*/ 41236 h 118074"/>
                  <a:gd name="connsiteX14" fmla="*/ 98675 w 118074"/>
                  <a:gd name="connsiteY14" fmla="*/ 49564 h 118074"/>
                  <a:gd name="connsiteX15" fmla="*/ 100708 w 118074"/>
                  <a:gd name="connsiteY15" fmla="*/ 59914 h 118074"/>
                  <a:gd name="connsiteX16" fmla="*/ 98675 w 118074"/>
                  <a:gd name="connsiteY16" fmla="*/ 70262 h 118074"/>
                  <a:gd name="connsiteX17" fmla="*/ 92587 w 118074"/>
                  <a:gd name="connsiteY17" fmla="*/ 78710 h 118074"/>
                  <a:gd name="connsiteX18" fmla="*/ 82905 w 118074"/>
                  <a:gd name="connsiteY18" fmla="*/ 84300 h 118074"/>
                  <a:gd name="connsiteX19" fmla="*/ 69655 w 118074"/>
                  <a:gd name="connsiteY19" fmla="*/ 86680 h 118074"/>
                  <a:gd name="connsiteX20" fmla="*/ 69655 w 118074"/>
                  <a:gd name="connsiteY20" fmla="*/ 106309 h 118074"/>
                  <a:gd name="connsiteX21" fmla="*/ 69655 w 118074"/>
                  <a:gd name="connsiteY21" fmla="*/ 97981 h 118074"/>
                  <a:gd name="connsiteX22" fmla="*/ 87563 w 118074"/>
                  <a:gd name="connsiteY22" fmla="*/ 94532 h 118074"/>
                  <a:gd name="connsiteX23" fmla="*/ 101299 w 118074"/>
                  <a:gd name="connsiteY23" fmla="*/ 86204 h 118074"/>
                  <a:gd name="connsiteX24" fmla="*/ 110141 w 118074"/>
                  <a:gd name="connsiteY24" fmla="*/ 74307 h 118074"/>
                  <a:gd name="connsiteX25" fmla="*/ 113251 w 118074"/>
                  <a:gd name="connsiteY25" fmla="*/ 59914 h 118074"/>
                  <a:gd name="connsiteX26" fmla="*/ 110141 w 118074"/>
                  <a:gd name="connsiteY26" fmla="*/ 45519 h 118074"/>
                  <a:gd name="connsiteX27" fmla="*/ 101299 w 118074"/>
                  <a:gd name="connsiteY27" fmla="*/ 33503 h 118074"/>
                  <a:gd name="connsiteX28" fmla="*/ 87563 w 118074"/>
                  <a:gd name="connsiteY28" fmla="*/ 25176 h 118074"/>
                  <a:gd name="connsiteX29" fmla="*/ 69655 w 118074"/>
                  <a:gd name="connsiteY29" fmla="*/ 21845 h 118074"/>
                  <a:gd name="connsiteX30" fmla="*/ 69655 w 118074"/>
                  <a:gd name="connsiteY30" fmla="*/ 13517 h 118074"/>
                  <a:gd name="connsiteX31" fmla="*/ 57113 w 118074"/>
                  <a:gd name="connsiteY31" fmla="*/ 13517 h 118074"/>
                  <a:gd name="connsiteX32" fmla="*/ 57113 w 118074"/>
                  <a:gd name="connsiteY32" fmla="*/ 21845 h 118074"/>
                  <a:gd name="connsiteX33" fmla="*/ 39192 w 118074"/>
                  <a:gd name="connsiteY33" fmla="*/ 25176 h 118074"/>
                  <a:gd name="connsiteX34" fmla="*/ 25456 w 118074"/>
                  <a:gd name="connsiteY34" fmla="*/ 33503 h 118074"/>
                  <a:gd name="connsiteX35" fmla="*/ 16613 w 118074"/>
                  <a:gd name="connsiteY35" fmla="*/ 45519 h 118074"/>
                  <a:gd name="connsiteX36" fmla="*/ 13517 w 118074"/>
                  <a:gd name="connsiteY36" fmla="*/ 59914 h 118074"/>
                  <a:gd name="connsiteX37" fmla="*/ 16613 w 118074"/>
                  <a:gd name="connsiteY37" fmla="*/ 74307 h 118074"/>
                  <a:gd name="connsiteX38" fmla="*/ 25456 w 118074"/>
                  <a:gd name="connsiteY38" fmla="*/ 86204 h 118074"/>
                  <a:gd name="connsiteX39" fmla="*/ 39192 w 118074"/>
                  <a:gd name="connsiteY39" fmla="*/ 94532 h 118074"/>
                  <a:gd name="connsiteX40" fmla="*/ 57113 w 118074"/>
                  <a:gd name="connsiteY40" fmla="*/ 97981 h 118074"/>
                  <a:gd name="connsiteX41" fmla="*/ 57113 w 118074"/>
                  <a:gd name="connsiteY41" fmla="*/ 106309 h 118074"/>
                  <a:gd name="connsiteX42" fmla="*/ 69655 w 118074"/>
                  <a:gd name="connsiteY42" fmla="*/ 106309 h 1180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</a:cxnLst>
                <a:rect l="l" t="t" r="r" b="b"/>
                <a:pathLst>
                  <a:path w="118074" h="118074">
                    <a:moveTo>
                      <a:pt x="57113" y="33146"/>
                    </a:moveTo>
                    <a:lnTo>
                      <a:pt x="57113" y="86680"/>
                    </a:lnTo>
                    <a:cubicBezTo>
                      <a:pt x="52206" y="86560"/>
                      <a:pt x="47798" y="85729"/>
                      <a:pt x="43967" y="84300"/>
                    </a:cubicBezTo>
                    <a:cubicBezTo>
                      <a:pt x="40031" y="82992"/>
                      <a:pt x="36804" y="81088"/>
                      <a:pt x="34180" y="78710"/>
                    </a:cubicBezTo>
                    <a:cubicBezTo>
                      <a:pt x="31543" y="76330"/>
                      <a:pt x="29523" y="73475"/>
                      <a:pt x="28198" y="70262"/>
                    </a:cubicBezTo>
                    <a:cubicBezTo>
                      <a:pt x="26767" y="67051"/>
                      <a:pt x="26059" y="63602"/>
                      <a:pt x="26059" y="59914"/>
                    </a:cubicBezTo>
                    <a:cubicBezTo>
                      <a:pt x="26059" y="56226"/>
                      <a:pt x="26767" y="52775"/>
                      <a:pt x="28198" y="49564"/>
                    </a:cubicBezTo>
                    <a:cubicBezTo>
                      <a:pt x="29523" y="46351"/>
                      <a:pt x="31543" y="43615"/>
                      <a:pt x="34180" y="41236"/>
                    </a:cubicBezTo>
                    <a:cubicBezTo>
                      <a:pt x="36804" y="38857"/>
                      <a:pt x="40031" y="36953"/>
                      <a:pt x="43967" y="35526"/>
                    </a:cubicBezTo>
                    <a:cubicBezTo>
                      <a:pt x="47798" y="34099"/>
                      <a:pt x="52206" y="33266"/>
                      <a:pt x="57113" y="33146"/>
                    </a:cubicBezTo>
                    <a:close/>
                    <a:moveTo>
                      <a:pt x="69655" y="86680"/>
                    </a:moveTo>
                    <a:lnTo>
                      <a:pt x="69655" y="33146"/>
                    </a:lnTo>
                    <a:cubicBezTo>
                      <a:pt x="74548" y="33266"/>
                      <a:pt x="78970" y="34099"/>
                      <a:pt x="82905" y="35526"/>
                    </a:cubicBezTo>
                    <a:cubicBezTo>
                      <a:pt x="86736" y="36953"/>
                      <a:pt x="89951" y="38857"/>
                      <a:pt x="92587" y="41236"/>
                    </a:cubicBezTo>
                    <a:cubicBezTo>
                      <a:pt x="95211" y="43615"/>
                      <a:pt x="97245" y="46351"/>
                      <a:pt x="98675" y="49564"/>
                    </a:cubicBezTo>
                    <a:cubicBezTo>
                      <a:pt x="99987" y="52775"/>
                      <a:pt x="100708" y="56226"/>
                      <a:pt x="100708" y="59914"/>
                    </a:cubicBezTo>
                    <a:cubicBezTo>
                      <a:pt x="100708" y="63602"/>
                      <a:pt x="99987" y="67051"/>
                      <a:pt x="98675" y="70262"/>
                    </a:cubicBezTo>
                    <a:cubicBezTo>
                      <a:pt x="97245" y="73475"/>
                      <a:pt x="95211" y="76330"/>
                      <a:pt x="92587" y="78710"/>
                    </a:cubicBezTo>
                    <a:cubicBezTo>
                      <a:pt x="89951" y="81088"/>
                      <a:pt x="86736" y="82992"/>
                      <a:pt x="82905" y="84300"/>
                    </a:cubicBezTo>
                    <a:cubicBezTo>
                      <a:pt x="78970" y="85729"/>
                      <a:pt x="74548" y="86560"/>
                      <a:pt x="69655" y="86680"/>
                    </a:cubicBezTo>
                    <a:close/>
                    <a:moveTo>
                      <a:pt x="69655" y="106309"/>
                    </a:moveTo>
                    <a:lnTo>
                      <a:pt x="69655" y="97981"/>
                    </a:lnTo>
                    <a:cubicBezTo>
                      <a:pt x="76214" y="97863"/>
                      <a:pt x="82197" y="96673"/>
                      <a:pt x="87563" y="94532"/>
                    </a:cubicBezTo>
                    <a:cubicBezTo>
                      <a:pt x="92942" y="92509"/>
                      <a:pt x="97481" y="89654"/>
                      <a:pt x="101299" y="86204"/>
                    </a:cubicBezTo>
                    <a:cubicBezTo>
                      <a:pt x="105130" y="82755"/>
                      <a:pt x="108108" y="78828"/>
                      <a:pt x="110141" y="74307"/>
                    </a:cubicBezTo>
                    <a:cubicBezTo>
                      <a:pt x="112175" y="69787"/>
                      <a:pt x="113251" y="65029"/>
                      <a:pt x="113251" y="59914"/>
                    </a:cubicBezTo>
                    <a:cubicBezTo>
                      <a:pt x="113251" y="54797"/>
                      <a:pt x="112175" y="50039"/>
                      <a:pt x="110141" y="45519"/>
                    </a:cubicBezTo>
                    <a:cubicBezTo>
                      <a:pt x="108108" y="40998"/>
                      <a:pt x="105130" y="36953"/>
                      <a:pt x="101299" y="33503"/>
                    </a:cubicBezTo>
                    <a:cubicBezTo>
                      <a:pt x="97481" y="30054"/>
                      <a:pt x="92942" y="27317"/>
                      <a:pt x="87563" y="25176"/>
                    </a:cubicBezTo>
                    <a:cubicBezTo>
                      <a:pt x="82197" y="23153"/>
                      <a:pt x="76214" y="21963"/>
                      <a:pt x="69655" y="21845"/>
                    </a:cubicBezTo>
                    <a:lnTo>
                      <a:pt x="69655" y="13517"/>
                    </a:lnTo>
                    <a:lnTo>
                      <a:pt x="57113" y="13517"/>
                    </a:lnTo>
                    <a:lnTo>
                      <a:pt x="57113" y="21845"/>
                    </a:lnTo>
                    <a:cubicBezTo>
                      <a:pt x="50540" y="21963"/>
                      <a:pt x="44571" y="23153"/>
                      <a:pt x="39192" y="25176"/>
                    </a:cubicBezTo>
                    <a:cubicBezTo>
                      <a:pt x="33813" y="27317"/>
                      <a:pt x="29273" y="30054"/>
                      <a:pt x="25456" y="33503"/>
                    </a:cubicBezTo>
                    <a:cubicBezTo>
                      <a:pt x="21638" y="36953"/>
                      <a:pt x="18647" y="40998"/>
                      <a:pt x="16613" y="45519"/>
                    </a:cubicBezTo>
                    <a:cubicBezTo>
                      <a:pt x="14593" y="50039"/>
                      <a:pt x="13517" y="54797"/>
                      <a:pt x="13517" y="59914"/>
                    </a:cubicBezTo>
                    <a:cubicBezTo>
                      <a:pt x="13517" y="65029"/>
                      <a:pt x="14593" y="69787"/>
                      <a:pt x="16613" y="74307"/>
                    </a:cubicBezTo>
                    <a:cubicBezTo>
                      <a:pt x="18647" y="78828"/>
                      <a:pt x="21638" y="82755"/>
                      <a:pt x="25456" y="86204"/>
                    </a:cubicBezTo>
                    <a:cubicBezTo>
                      <a:pt x="29273" y="89654"/>
                      <a:pt x="33813" y="92509"/>
                      <a:pt x="39192" y="94532"/>
                    </a:cubicBezTo>
                    <a:cubicBezTo>
                      <a:pt x="44571" y="96673"/>
                      <a:pt x="50540" y="97863"/>
                      <a:pt x="57113" y="97981"/>
                    </a:cubicBezTo>
                    <a:lnTo>
                      <a:pt x="57113" y="106309"/>
                    </a:lnTo>
                    <a:lnTo>
                      <a:pt x="69655" y="106309"/>
                    </a:lnTo>
                    <a:close/>
                  </a:path>
                </a:pathLst>
              </a:custGeom>
              <a:grpFill/>
              <a:ln w="130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158" name="Полилиния: фигура 157">
                <a:extLst>
                  <a:ext uri="{FF2B5EF4-FFF2-40B4-BE49-F238E27FC236}">
                    <a16:creationId xmlns:a16="http://schemas.microsoft.com/office/drawing/2014/main" id="{C0953DF1-5037-4371-8C7B-E2C7FB6A03D4}"/>
                  </a:ext>
                </a:extLst>
              </p:cNvPr>
              <p:cNvSpPr/>
              <p:nvPr/>
            </p:nvSpPr>
            <p:spPr>
              <a:xfrm>
                <a:off x="2277286" y="514733"/>
                <a:ext cx="104955" cy="104955"/>
              </a:xfrm>
              <a:custGeom>
                <a:avLst/>
                <a:gdLst>
                  <a:gd name="connsiteX0" fmla="*/ 103109 w 104955"/>
                  <a:gd name="connsiteY0" fmla="*/ 58724 h 104955"/>
                  <a:gd name="connsiteX1" fmla="*/ 99528 w 104955"/>
                  <a:gd name="connsiteY1" fmla="*/ 41116 h 104955"/>
                  <a:gd name="connsiteX2" fmla="*/ 89846 w 104955"/>
                  <a:gd name="connsiteY2" fmla="*/ 26722 h 104955"/>
                  <a:gd name="connsiteX3" fmla="*/ 75637 w 104955"/>
                  <a:gd name="connsiteY3" fmla="*/ 17085 h 104955"/>
                  <a:gd name="connsiteX4" fmla="*/ 58320 w 104955"/>
                  <a:gd name="connsiteY4" fmla="*/ 13517 h 104955"/>
                  <a:gd name="connsiteX5" fmla="*/ 40989 w 104955"/>
                  <a:gd name="connsiteY5" fmla="*/ 17085 h 104955"/>
                  <a:gd name="connsiteX6" fmla="*/ 26781 w 104955"/>
                  <a:gd name="connsiteY6" fmla="*/ 26722 h 104955"/>
                  <a:gd name="connsiteX7" fmla="*/ 17112 w 104955"/>
                  <a:gd name="connsiteY7" fmla="*/ 41116 h 104955"/>
                  <a:gd name="connsiteX8" fmla="*/ 13517 w 104955"/>
                  <a:gd name="connsiteY8" fmla="*/ 58724 h 104955"/>
                  <a:gd name="connsiteX9" fmla="*/ 17112 w 104955"/>
                  <a:gd name="connsiteY9" fmla="*/ 76330 h 104955"/>
                  <a:gd name="connsiteX10" fmla="*/ 26781 w 104955"/>
                  <a:gd name="connsiteY10" fmla="*/ 90605 h 104955"/>
                  <a:gd name="connsiteX11" fmla="*/ 40989 w 104955"/>
                  <a:gd name="connsiteY11" fmla="*/ 100361 h 104955"/>
                  <a:gd name="connsiteX12" fmla="*/ 58320 w 104955"/>
                  <a:gd name="connsiteY12" fmla="*/ 103929 h 104955"/>
                  <a:gd name="connsiteX13" fmla="*/ 75637 w 104955"/>
                  <a:gd name="connsiteY13" fmla="*/ 100361 h 104955"/>
                  <a:gd name="connsiteX14" fmla="*/ 89846 w 104955"/>
                  <a:gd name="connsiteY14" fmla="*/ 90605 h 104955"/>
                  <a:gd name="connsiteX15" fmla="*/ 99528 w 104955"/>
                  <a:gd name="connsiteY15" fmla="*/ 76330 h 104955"/>
                  <a:gd name="connsiteX16" fmla="*/ 103109 w 104955"/>
                  <a:gd name="connsiteY16" fmla="*/ 58724 h 104955"/>
                  <a:gd name="connsiteX17" fmla="*/ 26059 w 104955"/>
                  <a:gd name="connsiteY17" fmla="*/ 58724 h 104955"/>
                  <a:gd name="connsiteX18" fmla="*/ 28696 w 104955"/>
                  <a:gd name="connsiteY18" fmla="*/ 45400 h 104955"/>
                  <a:gd name="connsiteX19" fmla="*/ 35741 w 104955"/>
                  <a:gd name="connsiteY19" fmla="*/ 34574 h 104955"/>
                  <a:gd name="connsiteX20" fmla="*/ 46014 w 104955"/>
                  <a:gd name="connsiteY20" fmla="*/ 27435 h 104955"/>
                  <a:gd name="connsiteX21" fmla="*/ 58320 w 104955"/>
                  <a:gd name="connsiteY21" fmla="*/ 24819 h 104955"/>
                  <a:gd name="connsiteX22" fmla="*/ 70613 w 104955"/>
                  <a:gd name="connsiteY22" fmla="*/ 27435 h 104955"/>
                  <a:gd name="connsiteX23" fmla="*/ 80885 w 104955"/>
                  <a:gd name="connsiteY23" fmla="*/ 34574 h 104955"/>
                  <a:gd name="connsiteX24" fmla="*/ 87930 w 104955"/>
                  <a:gd name="connsiteY24" fmla="*/ 45400 h 104955"/>
                  <a:gd name="connsiteX25" fmla="*/ 90567 w 104955"/>
                  <a:gd name="connsiteY25" fmla="*/ 58724 h 104955"/>
                  <a:gd name="connsiteX26" fmla="*/ 87930 w 104955"/>
                  <a:gd name="connsiteY26" fmla="*/ 72046 h 104955"/>
                  <a:gd name="connsiteX27" fmla="*/ 80885 w 104955"/>
                  <a:gd name="connsiteY27" fmla="*/ 82753 h 104955"/>
                  <a:gd name="connsiteX28" fmla="*/ 70613 w 104955"/>
                  <a:gd name="connsiteY28" fmla="*/ 90011 h 104955"/>
                  <a:gd name="connsiteX29" fmla="*/ 58320 w 104955"/>
                  <a:gd name="connsiteY29" fmla="*/ 92628 h 104955"/>
                  <a:gd name="connsiteX30" fmla="*/ 46014 w 104955"/>
                  <a:gd name="connsiteY30" fmla="*/ 90011 h 104955"/>
                  <a:gd name="connsiteX31" fmla="*/ 35741 w 104955"/>
                  <a:gd name="connsiteY31" fmla="*/ 82753 h 104955"/>
                  <a:gd name="connsiteX32" fmla="*/ 28696 w 104955"/>
                  <a:gd name="connsiteY32" fmla="*/ 72046 h 104955"/>
                  <a:gd name="connsiteX33" fmla="*/ 26059 w 104955"/>
                  <a:gd name="connsiteY33" fmla="*/ 58724 h 104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104955" h="104955">
                    <a:moveTo>
                      <a:pt x="103109" y="58724"/>
                    </a:moveTo>
                    <a:cubicBezTo>
                      <a:pt x="103109" y="52419"/>
                      <a:pt x="101915" y="46588"/>
                      <a:pt x="99528" y="41116"/>
                    </a:cubicBezTo>
                    <a:cubicBezTo>
                      <a:pt x="97127" y="35644"/>
                      <a:pt x="93913" y="30886"/>
                      <a:pt x="89846" y="26722"/>
                    </a:cubicBezTo>
                    <a:cubicBezTo>
                      <a:pt x="85792" y="22677"/>
                      <a:pt x="81003" y="19465"/>
                      <a:pt x="75637" y="17085"/>
                    </a:cubicBezTo>
                    <a:cubicBezTo>
                      <a:pt x="70258" y="14707"/>
                      <a:pt x="64407" y="13517"/>
                      <a:pt x="58320" y="13517"/>
                    </a:cubicBezTo>
                    <a:cubicBezTo>
                      <a:pt x="52219" y="13517"/>
                      <a:pt x="46368" y="14707"/>
                      <a:pt x="40989" y="17085"/>
                    </a:cubicBezTo>
                    <a:cubicBezTo>
                      <a:pt x="35623" y="19465"/>
                      <a:pt x="30848" y="22677"/>
                      <a:pt x="26781" y="26722"/>
                    </a:cubicBezTo>
                    <a:cubicBezTo>
                      <a:pt x="22714" y="30886"/>
                      <a:pt x="19499" y="35644"/>
                      <a:pt x="17112" y="41116"/>
                    </a:cubicBezTo>
                    <a:cubicBezTo>
                      <a:pt x="14711" y="46588"/>
                      <a:pt x="13517" y="52419"/>
                      <a:pt x="13517" y="58724"/>
                    </a:cubicBezTo>
                    <a:cubicBezTo>
                      <a:pt x="13517" y="65028"/>
                      <a:pt x="14711" y="70858"/>
                      <a:pt x="17112" y="76330"/>
                    </a:cubicBezTo>
                    <a:cubicBezTo>
                      <a:pt x="19499" y="81802"/>
                      <a:pt x="22714" y="86560"/>
                      <a:pt x="26781" y="90605"/>
                    </a:cubicBezTo>
                    <a:cubicBezTo>
                      <a:pt x="30848" y="94769"/>
                      <a:pt x="35623" y="97981"/>
                      <a:pt x="40989" y="100361"/>
                    </a:cubicBezTo>
                    <a:cubicBezTo>
                      <a:pt x="46368" y="102739"/>
                      <a:pt x="52219" y="103929"/>
                      <a:pt x="58320" y="103929"/>
                    </a:cubicBezTo>
                    <a:cubicBezTo>
                      <a:pt x="64407" y="103929"/>
                      <a:pt x="70258" y="102739"/>
                      <a:pt x="75637" y="100361"/>
                    </a:cubicBezTo>
                    <a:cubicBezTo>
                      <a:pt x="81003" y="97981"/>
                      <a:pt x="85792" y="94769"/>
                      <a:pt x="89846" y="90605"/>
                    </a:cubicBezTo>
                    <a:cubicBezTo>
                      <a:pt x="93913" y="86560"/>
                      <a:pt x="97127" y="81802"/>
                      <a:pt x="99528" y="76330"/>
                    </a:cubicBezTo>
                    <a:cubicBezTo>
                      <a:pt x="101915" y="70858"/>
                      <a:pt x="103109" y="65028"/>
                      <a:pt x="103109" y="58724"/>
                    </a:cubicBezTo>
                    <a:close/>
                    <a:moveTo>
                      <a:pt x="26059" y="58724"/>
                    </a:moveTo>
                    <a:cubicBezTo>
                      <a:pt x="26059" y="53964"/>
                      <a:pt x="26899" y="49562"/>
                      <a:pt x="28696" y="45400"/>
                    </a:cubicBezTo>
                    <a:cubicBezTo>
                      <a:pt x="30480" y="41236"/>
                      <a:pt x="32750" y="37667"/>
                      <a:pt x="35741" y="34574"/>
                    </a:cubicBezTo>
                    <a:cubicBezTo>
                      <a:pt x="38719" y="31599"/>
                      <a:pt x="42065" y="29221"/>
                      <a:pt x="46014" y="27435"/>
                    </a:cubicBezTo>
                    <a:cubicBezTo>
                      <a:pt x="49950" y="25651"/>
                      <a:pt x="54017" y="24819"/>
                      <a:pt x="58320" y="24819"/>
                    </a:cubicBezTo>
                    <a:cubicBezTo>
                      <a:pt x="62610" y="24819"/>
                      <a:pt x="66677" y="25651"/>
                      <a:pt x="70613" y="27435"/>
                    </a:cubicBezTo>
                    <a:cubicBezTo>
                      <a:pt x="74561" y="29221"/>
                      <a:pt x="77907" y="31599"/>
                      <a:pt x="80885" y="34574"/>
                    </a:cubicBezTo>
                    <a:cubicBezTo>
                      <a:pt x="83876" y="37667"/>
                      <a:pt x="86146" y="41236"/>
                      <a:pt x="87930" y="45400"/>
                    </a:cubicBezTo>
                    <a:cubicBezTo>
                      <a:pt x="89728" y="49562"/>
                      <a:pt x="90567" y="53964"/>
                      <a:pt x="90567" y="58724"/>
                    </a:cubicBezTo>
                    <a:cubicBezTo>
                      <a:pt x="90567" y="63482"/>
                      <a:pt x="89728" y="67884"/>
                      <a:pt x="87930" y="72046"/>
                    </a:cubicBezTo>
                    <a:cubicBezTo>
                      <a:pt x="86146" y="76211"/>
                      <a:pt x="83876" y="79779"/>
                      <a:pt x="80885" y="82753"/>
                    </a:cubicBezTo>
                    <a:cubicBezTo>
                      <a:pt x="77907" y="85847"/>
                      <a:pt x="74561" y="88227"/>
                      <a:pt x="70613" y="90011"/>
                    </a:cubicBezTo>
                    <a:cubicBezTo>
                      <a:pt x="66677" y="91795"/>
                      <a:pt x="62610" y="92628"/>
                      <a:pt x="58320" y="92628"/>
                    </a:cubicBezTo>
                    <a:cubicBezTo>
                      <a:pt x="54017" y="92628"/>
                      <a:pt x="49950" y="91795"/>
                      <a:pt x="46014" y="90011"/>
                    </a:cubicBezTo>
                    <a:cubicBezTo>
                      <a:pt x="42065" y="88227"/>
                      <a:pt x="38719" y="85847"/>
                      <a:pt x="35741" y="82753"/>
                    </a:cubicBezTo>
                    <a:cubicBezTo>
                      <a:pt x="32750" y="79779"/>
                      <a:pt x="30480" y="76211"/>
                      <a:pt x="28696" y="72046"/>
                    </a:cubicBezTo>
                    <a:cubicBezTo>
                      <a:pt x="26899" y="67884"/>
                      <a:pt x="26059" y="63482"/>
                      <a:pt x="26059" y="58724"/>
                    </a:cubicBezTo>
                    <a:close/>
                  </a:path>
                </a:pathLst>
              </a:custGeom>
              <a:grpFill/>
              <a:ln w="130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159" name="Полилиния: фигура 158">
                <a:extLst>
                  <a:ext uri="{FF2B5EF4-FFF2-40B4-BE49-F238E27FC236}">
                    <a16:creationId xmlns:a16="http://schemas.microsoft.com/office/drawing/2014/main" id="{24092E2F-FF6E-4818-8A72-046908054FEE}"/>
                  </a:ext>
                </a:extLst>
              </p:cNvPr>
              <p:cNvSpPr/>
              <p:nvPr/>
            </p:nvSpPr>
            <p:spPr>
              <a:xfrm>
                <a:off x="2399165" y="518301"/>
                <a:ext cx="91836" cy="104955"/>
              </a:xfrm>
              <a:custGeom>
                <a:avLst/>
                <a:gdLst>
                  <a:gd name="connsiteX0" fmla="*/ 83391 w 91835"/>
                  <a:gd name="connsiteY0" fmla="*/ 43853 h 104955"/>
                  <a:gd name="connsiteX1" fmla="*/ 81003 w 91835"/>
                  <a:gd name="connsiteY1" fmla="*/ 32076 h 104955"/>
                  <a:gd name="connsiteX2" fmla="*/ 74076 w 91835"/>
                  <a:gd name="connsiteY2" fmla="*/ 22439 h 104955"/>
                  <a:gd name="connsiteX3" fmla="*/ 63554 w 91835"/>
                  <a:gd name="connsiteY3" fmla="*/ 15897 h 104955"/>
                  <a:gd name="connsiteX4" fmla="*/ 49936 w 91835"/>
                  <a:gd name="connsiteY4" fmla="*/ 13517 h 104955"/>
                  <a:gd name="connsiteX5" fmla="*/ 13517 w 91835"/>
                  <a:gd name="connsiteY5" fmla="*/ 13517 h 104955"/>
                  <a:gd name="connsiteX6" fmla="*/ 13517 w 91835"/>
                  <a:gd name="connsiteY6" fmla="*/ 96792 h 104955"/>
                  <a:gd name="connsiteX7" fmla="*/ 26059 w 91835"/>
                  <a:gd name="connsiteY7" fmla="*/ 96792 h 104955"/>
                  <a:gd name="connsiteX8" fmla="*/ 26059 w 91835"/>
                  <a:gd name="connsiteY8" fmla="*/ 74189 h 104955"/>
                  <a:gd name="connsiteX9" fmla="*/ 49936 w 91835"/>
                  <a:gd name="connsiteY9" fmla="*/ 74189 h 104955"/>
                  <a:gd name="connsiteX10" fmla="*/ 63554 w 91835"/>
                  <a:gd name="connsiteY10" fmla="*/ 71809 h 104955"/>
                  <a:gd name="connsiteX11" fmla="*/ 74076 w 91835"/>
                  <a:gd name="connsiteY11" fmla="*/ 65266 h 104955"/>
                  <a:gd name="connsiteX12" fmla="*/ 81003 w 91835"/>
                  <a:gd name="connsiteY12" fmla="*/ 55630 h 104955"/>
                  <a:gd name="connsiteX13" fmla="*/ 83391 w 91835"/>
                  <a:gd name="connsiteY13" fmla="*/ 43853 h 104955"/>
                  <a:gd name="connsiteX14" fmla="*/ 70849 w 91835"/>
                  <a:gd name="connsiteY14" fmla="*/ 43853 h 104955"/>
                  <a:gd name="connsiteX15" fmla="*/ 65351 w 91835"/>
                  <a:gd name="connsiteY15" fmla="*/ 57653 h 104955"/>
                  <a:gd name="connsiteX16" fmla="*/ 49936 w 91835"/>
                  <a:gd name="connsiteY16" fmla="*/ 62888 h 104955"/>
                  <a:gd name="connsiteX17" fmla="*/ 26059 w 91835"/>
                  <a:gd name="connsiteY17" fmla="*/ 62888 h 104955"/>
                  <a:gd name="connsiteX18" fmla="*/ 26059 w 91835"/>
                  <a:gd name="connsiteY18" fmla="*/ 24819 h 104955"/>
                  <a:gd name="connsiteX19" fmla="*/ 49936 w 91835"/>
                  <a:gd name="connsiteY19" fmla="*/ 24819 h 104955"/>
                  <a:gd name="connsiteX20" fmla="*/ 65351 w 91835"/>
                  <a:gd name="connsiteY20" fmla="*/ 30054 h 104955"/>
                  <a:gd name="connsiteX21" fmla="*/ 70849 w 91835"/>
                  <a:gd name="connsiteY21" fmla="*/ 43853 h 104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91835" h="104955">
                    <a:moveTo>
                      <a:pt x="83391" y="43853"/>
                    </a:moveTo>
                    <a:cubicBezTo>
                      <a:pt x="83391" y="39690"/>
                      <a:pt x="82551" y="35763"/>
                      <a:pt x="81003" y="32076"/>
                    </a:cubicBezTo>
                    <a:cubicBezTo>
                      <a:pt x="79324" y="28388"/>
                      <a:pt x="77054" y="25176"/>
                      <a:pt x="74076" y="22439"/>
                    </a:cubicBezTo>
                    <a:cubicBezTo>
                      <a:pt x="71085" y="19704"/>
                      <a:pt x="67621" y="17444"/>
                      <a:pt x="63554" y="15897"/>
                    </a:cubicBezTo>
                    <a:cubicBezTo>
                      <a:pt x="59382" y="14350"/>
                      <a:pt x="54843" y="13517"/>
                      <a:pt x="49936" y="13517"/>
                    </a:cubicBezTo>
                    <a:lnTo>
                      <a:pt x="13517" y="13517"/>
                    </a:lnTo>
                    <a:lnTo>
                      <a:pt x="13517" y="96792"/>
                    </a:lnTo>
                    <a:lnTo>
                      <a:pt x="26059" y="96792"/>
                    </a:lnTo>
                    <a:lnTo>
                      <a:pt x="26059" y="74189"/>
                    </a:lnTo>
                    <a:lnTo>
                      <a:pt x="49936" y="74189"/>
                    </a:lnTo>
                    <a:cubicBezTo>
                      <a:pt x="54843" y="74189"/>
                      <a:pt x="59382" y="73356"/>
                      <a:pt x="63554" y="71809"/>
                    </a:cubicBezTo>
                    <a:cubicBezTo>
                      <a:pt x="67621" y="70264"/>
                      <a:pt x="71085" y="68003"/>
                      <a:pt x="74076" y="65266"/>
                    </a:cubicBezTo>
                    <a:cubicBezTo>
                      <a:pt x="77054" y="62531"/>
                      <a:pt x="79324" y="59318"/>
                      <a:pt x="81003" y="55630"/>
                    </a:cubicBezTo>
                    <a:cubicBezTo>
                      <a:pt x="82551" y="51942"/>
                      <a:pt x="83391" y="48017"/>
                      <a:pt x="83391" y="43853"/>
                    </a:cubicBezTo>
                    <a:close/>
                    <a:moveTo>
                      <a:pt x="70849" y="43853"/>
                    </a:moveTo>
                    <a:cubicBezTo>
                      <a:pt x="70849" y="49564"/>
                      <a:pt x="69051" y="54203"/>
                      <a:pt x="65351" y="57653"/>
                    </a:cubicBezTo>
                    <a:cubicBezTo>
                      <a:pt x="61652" y="61102"/>
                      <a:pt x="56509" y="62888"/>
                      <a:pt x="49936" y="62888"/>
                    </a:cubicBezTo>
                    <a:lnTo>
                      <a:pt x="26059" y="62888"/>
                    </a:lnTo>
                    <a:lnTo>
                      <a:pt x="26059" y="24819"/>
                    </a:lnTo>
                    <a:lnTo>
                      <a:pt x="49936" y="24819"/>
                    </a:lnTo>
                    <a:cubicBezTo>
                      <a:pt x="56509" y="24819"/>
                      <a:pt x="61652" y="26604"/>
                      <a:pt x="65351" y="30054"/>
                    </a:cubicBezTo>
                    <a:cubicBezTo>
                      <a:pt x="69051" y="33503"/>
                      <a:pt x="70849" y="38143"/>
                      <a:pt x="70849" y="43853"/>
                    </a:cubicBezTo>
                    <a:close/>
                  </a:path>
                </a:pathLst>
              </a:custGeom>
              <a:grpFill/>
              <a:ln w="130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160" name="Полилиния: фигура 159">
                <a:extLst>
                  <a:ext uri="{FF2B5EF4-FFF2-40B4-BE49-F238E27FC236}">
                    <a16:creationId xmlns:a16="http://schemas.microsoft.com/office/drawing/2014/main" id="{C37DAE0E-B358-45E5-B218-1F1E4EE843F5}"/>
                  </a:ext>
                </a:extLst>
              </p:cNvPr>
              <p:cNvSpPr/>
              <p:nvPr/>
            </p:nvSpPr>
            <p:spPr>
              <a:xfrm>
                <a:off x="2501916" y="518301"/>
                <a:ext cx="104955" cy="104955"/>
              </a:xfrm>
              <a:custGeom>
                <a:avLst/>
                <a:gdLst>
                  <a:gd name="connsiteX0" fmla="*/ 56522 w 104955"/>
                  <a:gd name="connsiteY0" fmla="*/ 67646 h 104955"/>
                  <a:gd name="connsiteX1" fmla="*/ 85778 w 104955"/>
                  <a:gd name="connsiteY1" fmla="*/ 31362 h 104955"/>
                  <a:gd name="connsiteX2" fmla="*/ 86972 w 104955"/>
                  <a:gd name="connsiteY2" fmla="*/ 31362 h 104955"/>
                  <a:gd name="connsiteX3" fmla="*/ 86972 w 104955"/>
                  <a:gd name="connsiteY3" fmla="*/ 96792 h 104955"/>
                  <a:gd name="connsiteX4" fmla="*/ 99514 w 104955"/>
                  <a:gd name="connsiteY4" fmla="*/ 96792 h 104955"/>
                  <a:gd name="connsiteX5" fmla="*/ 99514 w 104955"/>
                  <a:gd name="connsiteY5" fmla="*/ 13517 h 104955"/>
                  <a:gd name="connsiteX6" fmla="*/ 85778 w 104955"/>
                  <a:gd name="connsiteY6" fmla="*/ 13517 h 104955"/>
                  <a:gd name="connsiteX7" fmla="*/ 56522 w 104955"/>
                  <a:gd name="connsiteY7" fmla="*/ 49801 h 104955"/>
                  <a:gd name="connsiteX8" fmla="*/ 27253 w 104955"/>
                  <a:gd name="connsiteY8" fmla="*/ 13517 h 104955"/>
                  <a:gd name="connsiteX9" fmla="*/ 13517 w 104955"/>
                  <a:gd name="connsiteY9" fmla="*/ 13517 h 104955"/>
                  <a:gd name="connsiteX10" fmla="*/ 13517 w 104955"/>
                  <a:gd name="connsiteY10" fmla="*/ 96792 h 104955"/>
                  <a:gd name="connsiteX11" fmla="*/ 26059 w 104955"/>
                  <a:gd name="connsiteY11" fmla="*/ 96792 h 104955"/>
                  <a:gd name="connsiteX12" fmla="*/ 26059 w 104955"/>
                  <a:gd name="connsiteY12" fmla="*/ 31362 h 104955"/>
                  <a:gd name="connsiteX13" fmla="*/ 27253 w 104955"/>
                  <a:gd name="connsiteY13" fmla="*/ 31362 h 104955"/>
                  <a:gd name="connsiteX14" fmla="*/ 56522 w 104955"/>
                  <a:gd name="connsiteY14" fmla="*/ 67646 h 104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04955" h="104955">
                    <a:moveTo>
                      <a:pt x="56522" y="67646"/>
                    </a:moveTo>
                    <a:lnTo>
                      <a:pt x="85778" y="31362"/>
                    </a:lnTo>
                    <a:lnTo>
                      <a:pt x="86972" y="31362"/>
                    </a:lnTo>
                    <a:lnTo>
                      <a:pt x="86972" y="96792"/>
                    </a:lnTo>
                    <a:lnTo>
                      <a:pt x="99514" y="96792"/>
                    </a:lnTo>
                    <a:lnTo>
                      <a:pt x="99514" y="13517"/>
                    </a:lnTo>
                    <a:lnTo>
                      <a:pt x="85778" y="13517"/>
                    </a:lnTo>
                    <a:lnTo>
                      <a:pt x="56522" y="49801"/>
                    </a:lnTo>
                    <a:lnTo>
                      <a:pt x="27253" y="13517"/>
                    </a:lnTo>
                    <a:lnTo>
                      <a:pt x="13517" y="13517"/>
                    </a:lnTo>
                    <a:lnTo>
                      <a:pt x="13517" y="96792"/>
                    </a:lnTo>
                    <a:lnTo>
                      <a:pt x="26059" y="96792"/>
                    </a:lnTo>
                    <a:lnTo>
                      <a:pt x="26059" y="31362"/>
                    </a:lnTo>
                    <a:lnTo>
                      <a:pt x="27253" y="31362"/>
                    </a:lnTo>
                    <a:lnTo>
                      <a:pt x="56522" y="67646"/>
                    </a:lnTo>
                    <a:close/>
                  </a:path>
                </a:pathLst>
              </a:custGeom>
              <a:grpFill/>
              <a:ln w="130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161" name="Полилиния: фигура 160">
                <a:extLst>
                  <a:ext uri="{FF2B5EF4-FFF2-40B4-BE49-F238E27FC236}">
                    <a16:creationId xmlns:a16="http://schemas.microsoft.com/office/drawing/2014/main" id="{E1B34E78-E2F8-449D-B51A-B8E8DEABF4DC}"/>
                  </a:ext>
                </a:extLst>
              </p:cNvPr>
              <p:cNvSpPr/>
              <p:nvPr/>
            </p:nvSpPr>
            <p:spPr>
              <a:xfrm>
                <a:off x="2618416" y="518301"/>
                <a:ext cx="104955" cy="104955"/>
              </a:xfrm>
              <a:custGeom>
                <a:avLst/>
                <a:gdLst>
                  <a:gd name="connsiteX0" fmla="*/ 34062 w 104955"/>
                  <a:gd name="connsiteY0" fmla="*/ 65862 h 104955"/>
                  <a:gd name="connsiteX1" fmla="*/ 43980 w 104955"/>
                  <a:gd name="connsiteY1" fmla="*/ 24819 h 104955"/>
                  <a:gd name="connsiteX2" fmla="*/ 61298 w 104955"/>
                  <a:gd name="connsiteY2" fmla="*/ 24819 h 104955"/>
                  <a:gd name="connsiteX3" fmla="*/ 71085 w 104955"/>
                  <a:gd name="connsiteY3" fmla="*/ 65862 h 104955"/>
                  <a:gd name="connsiteX4" fmla="*/ 34062 w 104955"/>
                  <a:gd name="connsiteY4" fmla="*/ 65862 h 104955"/>
                  <a:gd name="connsiteX5" fmla="*/ 33826 w 104955"/>
                  <a:gd name="connsiteY5" fmla="*/ 13517 h 104955"/>
                  <a:gd name="connsiteX6" fmla="*/ 13517 w 104955"/>
                  <a:gd name="connsiteY6" fmla="*/ 96792 h 104955"/>
                  <a:gd name="connsiteX7" fmla="*/ 26663 w 104955"/>
                  <a:gd name="connsiteY7" fmla="*/ 96792 h 104955"/>
                  <a:gd name="connsiteX8" fmla="*/ 31320 w 104955"/>
                  <a:gd name="connsiteY8" fmla="*/ 77163 h 104955"/>
                  <a:gd name="connsiteX9" fmla="*/ 73840 w 104955"/>
                  <a:gd name="connsiteY9" fmla="*/ 77163 h 104955"/>
                  <a:gd name="connsiteX10" fmla="*/ 78615 w 104955"/>
                  <a:gd name="connsiteY10" fmla="*/ 96792 h 104955"/>
                  <a:gd name="connsiteX11" fmla="*/ 91748 w 104955"/>
                  <a:gd name="connsiteY11" fmla="*/ 96792 h 104955"/>
                  <a:gd name="connsiteX12" fmla="*/ 71452 w 104955"/>
                  <a:gd name="connsiteY12" fmla="*/ 13517 h 104955"/>
                  <a:gd name="connsiteX13" fmla="*/ 33826 w 104955"/>
                  <a:gd name="connsiteY13" fmla="*/ 13517 h 104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04955" h="104955">
                    <a:moveTo>
                      <a:pt x="34062" y="65862"/>
                    </a:moveTo>
                    <a:lnTo>
                      <a:pt x="43980" y="24819"/>
                    </a:lnTo>
                    <a:lnTo>
                      <a:pt x="61298" y="24819"/>
                    </a:lnTo>
                    <a:lnTo>
                      <a:pt x="71085" y="65862"/>
                    </a:lnTo>
                    <a:lnTo>
                      <a:pt x="34062" y="65862"/>
                    </a:lnTo>
                    <a:close/>
                    <a:moveTo>
                      <a:pt x="33826" y="13517"/>
                    </a:moveTo>
                    <a:lnTo>
                      <a:pt x="13517" y="96792"/>
                    </a:lnTo>
                    <a:lnTo>
                      <a:pt x="26663" y="96792"/>
                    </a:lnTo>
                    <a:lnTo>
                      <a:pt x="31320" y="77163"/>
                    </a:lnTo>
                    <a:lnTo>
                      <a:pt x="73840" y="77163"/>
                    </a:lnTo>
                    <a:lnTo>
                      <a:pt x="78615" y="96792"/>
                    </a:lnTo>
                    <a:lnTo>
                      <a:pt x="91748" y="96792"/>
                    </a:lnTo>
                    <a:lnTo>
                      <a:pt x="71452" y="13517"/>
                    </a:lnTo>
                    <a:lnTo>
                      <a:pt x="33826" y="13517"/>
                    </a:lnTo>
                    <a:close/>
                  </a:path>
                </a:pathLst>
              </a:custGeom>
              <a:grpFill/>
              <a:ln w="130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162" name="Полилиния: фигура 161">
                <a:extLst>
                  <a:ext uri="{FF2B5EF4-FFF2-40B4-BE49-F238E27FC236}">
                    <a16:creationId xmlns:a16="http://schemas.microsoft.com/office/drawing/2014/main" id="{1DA7ACDD-2D19-44D4-8D17-E5D08613EE1B}"/>
                  </a:ext>
                </a:extLst>
              </p:cNvPr>
              <p:cNvSpPr/>
              <p:nvPr/>
            </p:nvSpPr>
            <p:spPr>
              <a:xfrm>
                <a:off x="2727150" y="518301"/>
                <a:ext cx="91836" cy="118074"/>
              </a:xfrm>
              <a:custGeom>
                <a:avLst/>
                <a:gdLst>
                  <a:gd name="connsiteX0" fmla="*/ 13517 w 91835"/>
                  <a:gd name="connsiteY0" fmla="*/ 96792 h 118074"/>
                  <a:gd name="connsiteX1" fmla="*/ 75624 w 91835"/>
                  <a:gd name="connsiteY1" fmla="*/ 96792 h 118074"/>
                  <a:gd name="connsiteX2" fmla="*/ 75624 w 91835"/>
                  <a:gd name="connsiteY2" fmla="*/ 111067 h 118074"/>
                  <a:gd name="connsiteX3" fmla="*/ 88166 w 91835"/>
                  <a:gd name="connsiteY3" fmla="*/ 111067 h 118074"/>
                  <a:gd name="connsiteX4" fmla="*/ 88166 w 91835"/>
                  <a:gd name="connsiteY4" fmla="*/ 85490 h 118074"/>
                  <a:gd name="connsiteX5" fmla="*/ 78615 w 91835"/>
                  <a:gd name="connsiteY5" fmla="*/ 85490 h 118074"/>
                  <a:gd name="connsiteX6" fmla="*/ 78615 w 91835"/>
                  <a:gd name="connsiteY6" fmla="*/ 13517 h 118074"/>
                  <a:gd name="connsiteX7" fmla="*/ 66073 w 91835"/>
                  <a:gd name="connsiteY7" fmla="*/ 13517 h 118074"/>
                  <a:gd name="connsiteX8" fmla="*/ 66073 w 91835"/>
                  <a:gd name="connsiteY8" fmla="*/ 85490 h 118074"/>
                  <a:gd name="connsiteX9" fmla="*/ 26059 w 91835"/>
                  <a:gd name="connsiteY9" fmla="*/ 85490 h 118074"/>
                  <a:gd name="connsiteX10" fmla="*/ 26059 w 91835"/>
                  <a:gd name="connsiteY10" fmla="*/ 13517 h 118074"/>
                  <a:gd name="connsiteX11" fmla="*/ 13517 w 91835"/>
                  <a:gd name="connsiteY11" fmla="*/ 13517 h 118074"/>
                  <a:gd name="connsiteX12" fmla="*/ 13517 w 91835"/>
                  <a:gd name="connsiteY12" fmla="*/ 96792 h 1180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1835" h="118074">
                    <a:moveTo>
                      <a:pt x="13517" y="96792"/>
                    </a:moveTo>
                    <a:lnTo>
                      <a:pt x="75624" y="96792"/>
                    </a:lnTo>
                    <a:lnTo>
                      <a:pt x="75624" y="111067"/>
                    </a:lnTo>
                    <a:lnTo>
                      <a:pt x="88166" y="111067"/>
                    </a:lnTo>
                    <a:lnTo>
                      <a:pt x="88166" y="85490"/>
                    </a:lnTo>
                    <a:lnTo>
                      <a:pt x="78615" y="85490"/>
                    </a:lnTo>
                    <a:lnTo>
                      <a:pt x="78615" y="13517"/>
                    </a:lnTo>
                    <a:lnTo>
                      <a:pt x="66073" y="13517"/>
                    </a:lnTo>
                    <a:lnTo>
                      <a:pt x="66073" y="85490"/>
                    </a:lnTo>
                    <a:lnTo>
                      <a:pt x="26059" y="85490"/>
                    </a:lnTo>
                    <a:lnTo>
                      <a:pt x="26059" y="13517"/>
                    </a:lnTo>
                    <a:lnTo>
                      <a:pt x="13517" y="13517"/>
                    </a:lnTo>
                    <a:lnTo>
                      <a:pt x="13517" y="96792"/>
                    </a:lnTo>
                    <a:close/>
                  </a:path>
                </a:pathLst>
              </a:custGeom>
              <a:grpFill/>
              <a:ln w="130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163" name="Полилиния: фигура 162">
                <a:extLst>
                  <a:ext uri="{FF2B5EF4-FFF2-40B4-BE49-F238E27FC236}">
                    <a16:creationId xmlns:a16="http://schemas.microsoft.com/office/drawing/2014/main" id="{E4AC0939-B210-4E0E-AED2-1EF985D760E8}"/>
                  </a:ext>
                </a:extLst>
              </p:cNvPr>
              <p:cNvSpPr/>
              <p:nvPr/>
            </p:nvSpPr>
            <p:spPr>
              <a:xfrm>
                <a:off x="2831068" y="518301"/>
                <a:ext cx="91836" cy="104955"/>
              </a:xfrm>
              <a:custGeom>
                <a:avLst/>
                <a:gdLst>
                  <a:gd name="connsiteX0" fmla="*/ 67871 w 91835"/>
                  <a:gd name="connsiteY0" fmla="*/ 13517 h 104955"/>
                  <a:gd name="connsiteX1" fmla="*/ 27253 w 91835"/>
                  <a:gd name="connsiteY1" fmla="*/ 75973 h 104955"/>
                  <a:gd name="connsiteX2" fmla="*/ 26059 w 91835"/>
                  <a:gd name="connsiteY2" fmla="*/ 75973 h 104955"/>
                  <a:gd name="connsiteX3" fmla="*/ 26059 w 91835"/>
                  <a:gd name="connsiteY3" fmla="*/ 13517 h 104955"/>
                  <a:gd name="connsiteX4" fmla="*/ 13517 w 91835"/>
                  <a:gd name="connsiteY4" fmla="*/ 13517 h 104955"/>
                  <a:gd name="connsiteX5" fmla="*/ 13517 w 91835"/>
                  <a:gd name="connsiteY5" fmla="*/ 96792 h 104955"/>
                  <a:gd name="connsiteX6" fmla="*/ 27253 w 91835"/>
                  <a:gd name="connsiteY6" fmla="*/ 96792 h 104955"/>
                  <a:gd name="connsiteX7" fmla="*/ 67871 w 91835"/>
                  <a:gd name="connsiteY7" fmla="*/ 34336 h 104955"/>
                  <a:gd name="connsiteX8" fmla="*/ 69065 w 91835"/>
                  <a:gd name="connsiteY8" fmla="*/ 34336 h 104955"/>
                  <a:gd name="connsiteX9" fmla="*/ 69065 w 91835"/>
                  <a:gd name="connsiteY9" fmla="*/ 96792 h 104955"/>
                  <a:gd name="connsiteX10" fmla="*/ 81607 w 91835"/>
                  <a:gd name="connsiteY10" fmla="*/ 96792 h 104955"/>
                  <a:gd name="connsiteX11" fmla="*/ 81607 w 91835"/>
                  <a:gd name="connsiteY11" fmla="*/ 13517 h 104955"/>
                  <a:gd name="connsiteX12" fmla="*/ 67871 w 91835"/>
                  <a:gd name="connsiteY12" fmla="*/ 13517 h 104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1835" h="104955">
                    <a:moveTo>
                      <a:pt x="67871" y="13517"/>
                    </a:moveTo>
                    <a:lnTo>
                      <a:pt x="27253" y="75973"/>
                    </a:lnTo>
                    <a:lnTo>
                      <a:pt x="26059" y="75973"/>
                    </a:lnTo>
                    <a:lnTo>
                      <a:pt x="26059" y="13517"/>
                    </a:lnTo>
                    <a:lnTo>
                      <a:pt x="13517" y="13517"/>
                    </a:lnTo>
                    <a:lnTo>
                      <a:pt x="13517" y="96792"/>
                    </a:lnTo>
                    <a:lnTo>
                      <a:pt x="27253" y="96792"/>
                    </a:lnTo>
                    <a:lnTo>
                      <a:pt x="67871" y="34336"/>
                    </a:lnTo>
                    <a:lnTo>
                      <a:pt x="69065" y="34336"/>
                    </a:lnTo>
                    <a:lnTo>
                      <a:pt x="69065" y="96792"/>
                    </a:lnTo>
                    <a:lnTo>
                      <a:pt x="81607" y="96792"/>
                    </a:lnTo>
                    <a:lnTo>
                      <a:pt x="81607" y="13517"/>
                    </a:lnTo>
                    <a:lnTo>
                      <a:pt x="67871" y="13517"/>
                    </a:lnTo>
                    <a:close/>
                  </a:path>
                </a:pathLst>
              </a:custGeom>
              <a:grpFill/>
              <a:ln w="130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164" name="Полилиния: фигура 163">
                <a:extLst>
                  <a:ext uri="{FF2B5EF4-FFF2-40B4-BE49-F238E27FC236}">
                    <a16:creationId xmlns:a16="http://schemas.microsoft.com/office/drawing/2014/main" id="{F37BA3E1-B05A-4E91-A439-66611043F479}"/>
                  </a:ext>
                </a:extLst>
              </p:cNvPr>
              <p:cNvSpPr/>
              <p:nvPr/>
            </p:nvSpPr>
            <p:spPr>
              <a:xfrm>
                <a:off x="2935577" y="518301"/>
                <a:ext cx="91836" cy="104955"/>
              </a:xfrm>
              <a:custGeom>
                <a:avLst/>
                <a:gdLst>
                  <a:gd name="connsiteX0" fmla="*/ 67871 w 91835"/>
                  <a:gd name="connsiteY0" fmla="*/ 13517 h 104955"/>
                  <a:gd name="connsiteX1" fmla="*/ 27253 w 91835"/>
                  <a:gd name="connsiteY1" fmla="*/ 75973 h 104955"/>
                  <a:gd name="connsiteX2" fmla="*/ 26059 w 91835"/>
                  <a:gd name="connsiteY2" fmla="*/ 75973 h 104955"/>
                  <a:gd name="connsiteX3" fmla="*/ 26059 w 91835"/>
                  <a:gd name="connsiteY3" fmla="*/ 13517 h 104955"/>
                  <a:gd name="connsiteX4" fmla="*/ 13517 w 91835"/>
                  <a:gd name="connsiteY4" fmla="*/ 13517 h 104955"/>
                  <a:gd name="connsiteX5" fmla="*/ 13517 w 91835"/>
                  <a:gd name="connsiteY5" fmla="*/ 96792 h 104955"/>
                  <a:gd name="connsiteX6" fmla="*/ 27253 w 91835"/>
                  <a:gd name="connsiteY6" fmla="*/ 96792 h 104955"/>
                  <a:gd name="connsiteX7" fmla="*/ 67871 w 91835"/>
                  <a:gd name="connsiteY7" fmla="*/ 34336 h 104955"/>
                  <a:gd name="connsiteX8" fmla="*/ 69065 w 91835"/>
                  <a:gd name="connsiteY8" fmla="*/ 34336 h 104955"/>
                  <a:gd name="connsiteX9" fmla="*/ 69065 w 91835"/>
                  <a:gd name="connsiteY9" fmla="*/ 96792 h 104955"/>
                  <a:gd name="connsiteX10" fmla="*/ 81607 w 91835"/>
                  <a:gd name="connsiteY10" fmla="*/ 96792 h 104955"/>
                  <a:gd name="connsiteX11" fmla="*/ 81607 w 91835"/>
                  <a:gd name="connsiteY11" fmla="*/ 13517 h 104955"/>
                  <a:gd name="connsiteX12" fmla="*/ 67871 w 91835"/>
                  <a:gd name="connsiteY12" fmla="*/ 13517 h 104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1835" h="104955">
                    <a:moveTo>
                      <a:pt x="67871" y="13517"/>
                    </a:moveTo>
                    <a:lnTo>
                      <a:pt x="27253" y="75973"/>
                    </a:lnTo>
                    <a:lnTo>
                      <a:pt x="26059" y="75973"/>
                    </a:lnTo>
                    <a:lnTo>
                      <a:pt x="26059" y="13517"/>
                    </a:lnTo>
                    <a:lnTo>
                      <a:pt x="13517" y="13517"/>
                    </a:lnTo>
                    <a:lnTo>
                      <a:pt x="13517" y="96792"/>
                    </a:lnTo>
                    <a:lnTo>
                      <a:pt x="27253" y="96792"/>
                    </a:lnTo>
                    <a:lnTo>
                      <a:pt x="67871" y="34336"/>
                    </a:lnTo>
                    <a:lnTo>
                      <a:pt x="69065" y="34336"/>
                    </a:lnTo>
                    <a:lnTo>
                      <a:pt x="69065" y="96792"/>
                    </a:lnTo>
                    <a:lnTo>
                      <a:pt x="81607" y="96792"/>
                    </a:lnTo>
                    <a:lnTo>
                      <a:pt x="81607" y="13517"/>
                    </a:lnTo>
                    <a:lnTo>
                      <a:pt x="67871" y="13517"/>
                    </a:lnTo>
                    <a:close/>
                  </a:path>
                </a:pathLst>
              </a:custGeom>
              <a:grpFill/>
              <a:ln w="130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</p:grpSp>
        <p:sp>
          <p:nvSpPr>
            <p:cNvPr id="122" name="Полилиния: фигура 121">
              <a:extLst>
                <a:ext uri="{FF2B5EF4-FFF2-40B4-BE49-F238E27FC236}">
                  <a16:creationId xmlns:a16="http://schemas.microsoft.com/office/drawing/2014/main" id="{7253831F-3915-42CF-85F4-E7197C9D76AF}"/>
                </a:ext>
              </a:extLst>
            </p:cNvPr>
            <p:cNvSpPr/>
            <p:nvPr/>
          </p:nvSpPr>
          <p:spPr>
            <a:xfrm>
              <a:off x="122130" y="196115"/>
              <a:ext cx="1167625" cy="590372"/>
            </a:xfrm>
            <a:custGeom>
              <a:avLst/>
              <a:gdLst>
                <a:gd name="connsiteX0" fmla="*/ 551090 w 1167625"/>
                <a:gd name="connsiteY0" fmla="*/ 133875 h 590372"/>
                <a:gd name="connsiteX1" fmla="*/ 529578 w 1167625"/>
                <a:gd name="connsiteY1" fmla="*/ 137601 h 590372"/>
                <a:gd name="connsiteX2" fmla="*/ 522468 w 1167625"/>
                <a:gd name="connsiteY2" fmla="*/ 148668 h 590372"/>
                <a:gd name="connsiteX3" fmla="*/ 522468 w 1167625"/>
                <a:gd name="connsiteY3" fmla="*/ 356426 h 590372"/>
                <a:gd name="connsiteX4" fmla="*/ 520817 w 1167625"/>
                <a:gd name="connsiteY4" fmla="*/ 358078 h 590372"/>
                <a:gd name="connsiteX5" fmla="*/ 520817 w 1167625"/>
                <a:gd name="connsiteY5" fmla="*/ 358078 h 590372"/>
                <a:gd name="connsiteX6" fmla="*/ 519166 w 1167625"/>
                <a:gd name="connsiteY6" fmla="*/ 356426 h 590372"/>
                <a:gd name="connsiteX7" fmla="*/ 519166 w 1167625"/>
                <a:gd name="connsiteY7" fmla="*/ 232225 h 590372"/>
                <a:gd name="connsiteX8" fmla="*/ 516964 w 1167625"/>
                <a:gd name="connsiteY8" fmla="*/ 230198 h 590372"/>
                <a:gd name="connsiteX9" fmla="*/ 515466 w 1167625"/>
                <a:gd name="connsiteY9" fmla="*/ 230355 h 590372"/>
                <a:gd name="connsiteX10" fmla="*/ 514763 w 1167625"/>
                <a:gd name="connsiteY10" fmla="*/ 229677 h 590372"/>
                <a:gd name="connsiteX11" fmla="*/ 514763 w 1167625"/>
                <a:gd name="connsiteY11" fmla="*/ 229677 h 590372"/>
                <a:gd name="connsiteX12" fmla="*/ 513999 w 1167625"/>
                <a:gd name="connsiteY12" fmla="*/ 228979 h 590372"/>
                <a:gd name="connsiteX13" fmla="*/ 489787 w 1167625"/>
                <a:gd name="connsiteY13" fmla="*/ 237734 h 590372"/>
                <a:gd name="connsiteX14" fmla="*/ 487388 w 1167625"/>
                <a:gd name="connsiteY14" fmla="*/ 241970 h 590372"/>
                <a:gd name="connsiteX15" fmla="*/ 486507 w 1167625"/>
                <a:gd name="connsiteY15" fmla="*/ 246159 h 590372"/>
                <a:gd name="connsiteX16" fmla="*/ 486507 w 1167625"/>
                <a:gd name="connsiteY16" fmla="*/ 362113 h 590372"/>
                <a:gd name="connsiteX17" fmla="*/ 483205 w 1167625"/>
                <a:gd name="connsiteY17" fmla="*/ 365417 h 590372"/>
                <a:gd name="connsiteX18" fmla="*/ 481737 w 1167625"/>
                <a:gd name="connsiteY18" fmla="*/ 365417 h 590372"/>
                <a:gd name="connsiteX19" fmla="*/ 479903 w 1167625"/>
                <a:gd name="connsiteY19" fmla="*/ 367251 h 590372"/>
                <a:gd name="connsiteX20" fmla="*/ 479903 w 1167625"/>
                <a:gd name="connsiteY20" fmla="*/ 367251 h 590372"/>
                <a:gd name="connsiteX21" fmla="*/ 478068 w 1167625"/>
                <a:gd name="connsiteY21" fmla="*/ 369085 h 590372"/>
                <a:gd name="connsiteX22" fmla="*/ 476600 w 1167625"/>
                <a:gd name="connsiteY22" fmla="*/ 369085 h 590372"/>
                <a:gd name="connsiteX23" fmla="*/ 473298 w 1167625"/>
                <a:gd name="connsiteY23" fmla="*/ 372389 h 590372"/>
                <a:gd name="connsiteX24" fmla="*/ 473298 w 1167625"/>
                <a:gd name="connsiteY24" fmla="*/ 388717 h 590372"/>
                <a:gd name="connsiteX25" fmla="*/ 472013 w 1167625"/>
                <a:gd name="connsiteY25" fmla="*/ 390001 h 590372"/>
                <a:gd name="connsiteX26" fmla="*/ 472013 w 1167625"/>
                <a:gd name="connsiteY26" fmla="*/ 390001 h 590372"/>
                <a:gd name="connsiteX27" fmla="*/ 470729 w 1167625"/>
                <a:gd name="connsiteY27" fmla="*/ 391286 h 590372"/>
                <a:gd name="connsiteX28" fmla="*/ 470729 w 1167625"/>
                <a:gd name="connsiteY28" fmla="*/ 395689 h 590372"/>
                <a:gd name="connsiteX29" fmla="*/ 470179 w 1167625"/>
                <a:gd name="connsiteY29" fmla="*/ 396240 h 590372"/>
                <a:gd name="connsiteX30" fmla="*/ 470179 w 1167625"/>
                <a:gd name="connsiteY30" fmla="*/ 396240 h 590372"/>
                <a:gd name="connsiteX31" fmla="*/ 469628 w 1167625"/>
                <a:gd name="connsiteY31" fmla="*/ 396791 h 590372"/>
                <a:gd name="connsiteX32" fmla="*/ 469628 w 1167625"/>
                <a:gd name="connsiteY32" fmla="*/ 412935 h 590372"/>
                <a:gd name="connsiteX33" fmla="*/ 466510 w 1167625"/>
                <a:gd name="connsiteY33" fmla="*/ 416055 h 590372"/>
                <a:gd name="connsiteX34" fmla="*/ 466510 w 1167625"/>
                <a:gd name="connsiteY34" fmla="*/ 416055 h 590372"/>
                <a:gd name="connsiteX35" fmla="*/ 463390 w 1167625"/>
                <a:gd name="connsiteY35" fmla="*/ 412935 h 590372"/>
                <a:gd name="connsiteX36" fmla="*/ 463390 w 1167625"/>
                <a:gd name="connsiteY36" fmla="*/ 370767 h 590372"/>
                <a:gd name="connsiteX37" fmla="*/ 463207 w 1167625"/>
                <a:gd name="connsiteY37" fmla="*/ 369636 h 590372"/>
                <a:gd name="connsiteX38" fmla="*/ 463185 w 1167625"/>
                <a:gd name="connsiteY38" fmla="*/ 369572 h 590372"/>
                <a:gd name="connsiteX39" fmla="*/ 463024 w 1167625"/>
                <a:gd name="connsiteY39" fmla="*/ 368573 h 590372"/>
                <a:gd name="connsiteX40" fmla="*/ 463024 w 1167625"/>
                <a:gd name="connsiteY40" fmla="*/ 365984 h 590372"/>
                <a:gd name="connsiteX41" fmla="*/ 462456 w 1167625"/>
                <a:gd name="connsiteY41" fmla="*/ 365417 h 590372"/>
                <a:gd name="connsiteX42" fmla="*/ 462456 w 1167625"/>
                <a:gd name="connsiteY42" fmla="*/ 365417 h 590372"/>
                <a:gd name="connsiteX43" fmla="*/ 461889 w 1167625"/>
                <a:gd name="connsiteY43" fmla="*/ 364884 h 590372"/>
                <a:gd name="connsiteX44" fmla="*/ 461556 w 1167625"/>
                <a:gd name="connsiteY44" fmla="*/ 359545 h 590372"/>
                <a:gd name="connsiteX45" fmla="*/ 461305 w 1167625"/>
                <a:gd name="connsiteY45" fmla="*/ 356536 h 590372"/>
                <a:gd name="connsiteX46" fmla="*/ 461923 w 1167625"/>
                <a:gd name="connsiteY46" fmla="*/ 354041 h 590372"/>
                <a:gd name="connsiteX47" fmla="*/ 461923 w 1167625"/>
                <a:gd name="connsiteY47" fmla="*/ 354041 h 590372"/>
                <a:gd name="connsiteX48" fmla="*/ 461600 w 1167625"/>
                <a:gd name="connsiteY48" fmla="*/ 353263 h 590372"/>
                <a:gd name="connsiteX49" fmla="*/ 460822 w 1167625"/>
                <a:gd name="connsiteY49" fmla="*/ 352940 h 590372"/>
                <a:gd name="connsiteX50" fmla="*/ 460043 w 1167625"/>
                <a:gd name="connsiteY50" fmla="*/ 353263 h 590372"/>
                <a:gd name="connsiteX51" fmla="*/ 459720 w 1167625"/>
                <a:gd name="connsiteY51" fmla="*/ 354041 h 590372"/>
                <a:gd name="connsiteX52" fmla="*/ 459720 w 1167625"/>
                <a:gd name="connsiteY52" fmla="*/ 354041 h 590372"/>
                <a:gd name="connsiteX53" fmla="*/ 460342 w 1167625"/>
                <a:gd name="connsiteY53" fmla="*/ 356491 h 590372"/>
                <a:gd name="connsiteX54" fmla="*/ 460088 w 1167625"/>
                <a:gd name="connsiteY54" fmla="*/ 359545 h 590372"/>
                <a:gd name="connsiteX55" fmla="*/ 459754 w 1167625"/>
                <a:gd name="connsiteY55" fmla="*/ 364884 h 590372"/>
                <a:gd name="connsiteX56" fmla="*/ 459188 w 1167625"/>
                <a:gd name="connsiteY56" fmla="*/ 365417 h 590372"/>
                <a:gd name="connsiteX57" fmla="*/ 459188 w 1167625"/>
                <a:gd name="connsiteY57" fmla="*/ 365417 h 590372"/>
                <a:gd name="connsiteX58" fmla="*/ 458620 w 1167625"/>
                <a:gd name="connsiteY58" fmla="*/ 365984 h 590372"/>
                <a:gd name="connsiteX59" fmla="*/ 458620 w 1167625"/>
                <a:gd name="connsiteY59" fmla="*/ 366150 h 590372"/>
                <a:gd name="connsiteX60" fmla="*/ 457886 w 1167625"/>
                <a:gd name="connsiteY60" fmla="*/ 366884 h 590372"/>
                <a:gd name="connsiteX61" fmla="*/ 455735 w 1167625"/>
                <a:gd name="connsiteY61" fmla="*/ 366884 h 590372"/>
                <a:gd name="connsiteX62" fmla="*/ 454584 w 1167625"/>
                <a:gd name="connsiteY62" fmla="*/ 365733 h 590372"/>
                <a:gd name="connsiteX63" fmla="*/ 454584 w 1167625"/>
                <a:gd name="connsiteY63" fmla="*/ 365733 h 590372"/>
                <a:gd name="connsiteX64" fmla="*/ 453983 w 1167625"/>
                <a:gd name="connsiteY64" fmla="*/ 364722 h 590372"/>
                <a:gd name="connsiteX65" fmla="*/ 451216 w 1167625"/>
                <a:gd name="connsiteY65" fmla="*/ 363213 h 590372"/>
                <a:gd name="connsiteX66" fmla="*/ 449785 w 1167625"/>
                <a:gd name="connsiteY66" fmla="*/ 362848 h 590372"/>
                <a:gd name="connsiteX67" fmla="*/ 449785 w 1167625"/>
                <a:gd name="connsiteY67" fmla="*/ 362848 h 590372"/>
                <a:gd name="connsiteX68" fmla="*/ 448448 w 1167625"/>
                <a:gd name="connsiteY68" fmla="*/ 363163 h 590372"/>
                <a:gd name="connsiteX69" fmla="*/ 445303 w 1167625"/>
                <a:gd name="connsiteY69" fmla="*/ 364736 h 590372"/>
                <a:gd name="connsiteX70" fmla="*/ 444676 w 1167625"/>
                <a:gd name="connsiteY70" fmla="*/ 365750 h 590372"/>
                <a:gd name="connsiteX71" fmla="*/ 444676 w 1167625"/>
                <a:gd name="connsiteY71" fmla="*/ 365750 h 590372"/>
                <a:gd name="connsiteX72" fmla="*/ 443543 w 1167625"/>
                <a:gd name="connsiteY72" fmla="*/ 366884 h 590372"/>
                <a:gd name="connsiteX73" fmla="*/ 441374 w 1167625"/>
                <a:gd name="connsiteY73" fmla="*/ 366884 h 590372"/>
                <a:gd name="connsiteX74" fmla="*/ 440639 w 1167625"/>
                <a:gd name="connsiteY74" fmla="*/ 366150 h 590372"/>
                <a:gd name="connsiteX75" fmla="*/ 440639 w 1167625"/>
                <a:gd name="connsiteY75" fmla="*/ 365984 h 590372"/>
                <a:gd name="connsiteX76" fmla="*/ 440073 w 1167625"/>
                <a:gd name="connsiteY76" fmla="*/ 365417 h 590372"/>
                <a:gd name="connsiteX77" fmla="*/ 440073 w 1167625"/>
                <a:gd name="connsiteY77" fmla="*/ 365417 h 590372"/>
                <a:gd name="connsiteX78" fmla="*/ 439506 w 1167625"/>
                <a:gd name="connsiteY78" fmla="*/ 364884 h 590372"/>
                <a:gd name="connsiteX79" fmla="*/ 439171 w 1167625"/>
                <a:gd name="connsiteY79" fmla="*/ 359545 h 590372"/>
                <a:gd name="connsiteX80" fmla="*/ 438921 w 1167625"/>
                <a:gd name="connsiteY80" fmla="*/ 356536 h 590372"/>
                <a:gd name="connsiteX81" fmla="*/ 439539 w 1167625"/>
                <a:gd name="connsiteY81" fmla="*/ 354041 h 590372"/>
                <a:gd name="connsiteX82" fmla="*/ 439539 w 1167625"/>
                <a:gd name="connsiteY82" fmla="*/ 354041 h 590372"/>
                <a:gd name="connsiteX83" fmla="*/ 439216 w 1167625"/>
                <a:gd name="connsiteY83" fmla="*/ 353263 h 590372"/>
                <a:gd name="connsiteX84" fmla="*/ 438438 w 1167625"/>
                <a:gd name="connsiteY84" fmla="*/ 352940 h 590372"/>
                <a:gd name="connsiteX85" fmla="*/ 437660 w 1167625"/>
                <a:gd name="connsiteY85" fmla="*/ 353263 h 590372"/>
                <a:gd name="connsiteX86" fmla="*/ 437337 w 1167625"/>
                <a:gd name="connsiteY86" fmla="*/ 354041 h 590372"/>
                <a:gd name="connsiteX87" fmla="*/ 437337 w 1167625"/>
                <a:gd name="connsiteY87" fmla="*/ 354041 h 590372"/>
                <a:gd name="connsiteX88" fmla="*/ 437959 w 1167625"/>
                <a:gd name="connsiteY88" fmla="*/ 356491 h 590372"/>
                <a:gd name="connsiteX89" fmla="*/ 437705 w 1167625"/>
                <a:gd name="connsiteY89" fmla="*/ 359545 h 590372"/>
                <a:gd name="connsiteX90" fmla="*/ 437349 w 1167625"/>
                <a:gd name="connsiteY90" fmla="*/ 365228 h 590372"/>
                <a:gd name="connsiteX91" fmla="*/ 437526 w 1167625"/>
                <a:gd name="connsiteY91" fmla="*/ 365417 h 590372"/>
                <a:gd name="connsiteX92" fmla="*/ 437526 w 1167625"/>
                <a:gd name="connsiteY92" fmla="*/ 365417 h 590372"/>
                <a:gd name="connsiteX93" fmla="*/ 437705 w 1167625"/>
                <a:gd name="connsiteY93" fmla="*/ 365594 h 590372"/>
                <a:gd name="connsiteX94" fmla="*/ 437705 w 1167625"/>
                <a:gd name="connsiteY94" fmla="*/ 368573 h 590372"/>
                <a:gd name="connsiteX95" fmla="*/ 437542 w 1167625"/>
                <a:gd name="connsiteY95" fmla="*/ 369572 h 590372"/>
                <a:gd name="connsiteX96" fmla="*/ 437521 w 1167625"/>
                <a:gd name="connsiteY96" fmla="*/ 369636 h 590372"/>
                <a:gd name="connsiteX97" fmla="*/ 437337 w 1167625"/>
                <a:gd name="connsiteY97" fmla="*/ 370767 h 590372"/>
                <a:gd name="connsiteX98" fmla="*/ 437337 w 1167625"/>
                <a:gd name="connsiteY98" fmla="*/ 385966 h 590372"/>
                <a:gd name="connsiteX99" fmla="*/ 434401 w 1167625"/>
                <a:gd name="connsiteY99" fmla="*/ 388901 h 590372"/>
                <a:gd name="connsiteX100" fmla="*/ 434401 w 1167625"/>
                <a:gd name="connsiteY100" fmla="*/ 388901 h 590372"/>
                <a:gd name="connsiteX101" fmla="*/ 431466 w 1167625"/>
                <a:gd name="connsiteY101" fmla="*/ 385966 h 590372"/>
                <a:gd name="connsiteX102" fmla="*/ 431466 w 1167625"/>
                <a:gd name="connsiteY102" fmla="*/ 341381 h 590372"/>
                <a:gd name="connsiteX103" fmla="*/ 431650 w 1167625"/>
                <a:gd name="connsiteY103" fmla="*/ 341199 h 590372"/>
                <a:gd name="connsiteX104" fmla="*/ 431650 w 1167625"/>
                <a:gd name="connsiteY104" fmla="*/ 341199 h 590372"/>
                <a:gd name="connsiteX105" fmla="*/ 431832 w 1167625"/>
                <a:gd name="connsiteY105" fmla="*/ 341015 h 590372"/>
                <a:gd name="connsiteX106" fmla="*/ 431832 w 1167625"/>
                <a:gd name="connsiteY106" fmla="*/ 335362 h 590372"/>
                <a:gd name="connsiteX107" fmla="*/ 431065 w 1167625"/>
                <a:gd name="connsiteY107" fmla="*/ 334593 h 590372"/>
                <a:gd name="connsiteX108" fmla="*/ 431065 w 1167625"/>
                <a:gd name="connsiteY108" fmla="*/ 334593 h 590372"/>
                <a:gd name="connsiteX109" fmla="*/ 430299 w 1167625"/>
                <a:gd name="connsiteY109" fmla="*/ 333898 h 590372"/>
                <a:gd name="connsiteX110" fmla="*/ 429631 w 1167625"/>
                <a:gd name="connsiteY110" fmla="*/ 326887 h 590372"/>
                <a:gd name="connsiteX111" fmla="*/ 429391 w 1167625"/>
                <a:gd name="connsiteY111" fmla="*/ 323281 h 590372"/>
                <a:gd name="connsiteX112" fmla="*/ 430366 w 1167625"/>
                <a:gd name="connsiteY112" fmla="*/ 319915 h 590372"/>
                <a:gd name="connsiteX113" fmla="*/ 430366 w 1167625"/>
                <a:gd name="connsiteY113" fmla="*/ 319915 h 590372"/>
                <a:gd name="connsiteX114" fmla="*/ 429935 w 1167625"/>
                <a:gd name="connsiteY114" fmla="*/ 318877 h 590372"/>
                <a:gd name="connsiteX115" fmla="*/ 428898 w 1167625"/>
                <a:gd name="connsiteY115" fmla="*/ 318447 h 590372"/>
                <a:gd name="connsiteX116" fmla="*/ 427860 w 1167625"/>
                <a:gd name="connsiteY116" fmla="*/ 318877 h 590372"/>
                <a:gd name="connsiteX117" fmla="*/ 427430 w 1167625"/>
                <a:gd name="connsiteY117" fmla="*/ 319915 h 590372"/>
                <a:gd name="connsiteX118" fmla="*/ 427430 w 1167625"/>
                <a:gd name="connsiteY118" fmla="*/ 319915 h 590372"/>
                <a:gd name="connsiteX119" fmla="*/ 428400 w 1167625"/>
                <a:gd name="connsiteY119" fmla="*/ 323338 h 590372"/>
                <a:gd name="connsiteX120" fmla="*/ 428164 w 1167625"/>
                <a:gd name="connsiteY120" fmla="*/ 326887 h 590372"/>
                <a:gd name="connsiteX121" fmla="*/ 427496 w 1167625"/>
                <a:gd name="connsiteY121" fmla="*/ 333898 h 590372"/>
                <a:gd name="connsiteX122" fmla="*/ 426730 w 1167625"/>
                <a:gd name="connsiteY122" fmla="*/ 334593 h 590372"/>
                <a:gd name="connsiteX123" fmla="*/ 426730 w 1167625"/>
                <a:gd name="connsiteY123" fmla="*/ 334593 h 590372"/>
                <a:gd name="connsiteX124" fmla="*/ 425962 w 1167625"/>
                <a:gd name="connsiteY124" fmla="*/ 335362 h 590372"/>
                <a:gd name="connsiteX125" fmla="*/ 425962 w 1167625"/>
                <a:gd name="connsiteY125" fmla="*/ 336978 h 590372"/>
                <a:gd name="connsiteX126" fmla="*/ 423576 w 1167625"/>
                <a:gd name="connsiteY126" fmla="*/ 339363 h 590372"/>
                <a:gd name="connsiteX127" fmla="*/ 422292 w 1167625"/>
                <a:gd name="connsiteY127" fmla="*/ 339363 h 590372"/>
                <a:gd name="connsiteX128" fmla="*/ 420091 w 1167625"/>
                <a:gd name="connsiteY128" fmla="*/ 337162 h 590372"/>
                <a:gd name="connsiteX129" fmla="*/ 420091 w 1167625"/>
                <a:gd name="connsiteY129" fmla="*/ 336794 h 590372"/>
                <a:gd name="connsiteX130" fmla="*/ 418257 w 1167625"/>
                <a:gd name="connsiteY130" fmla="*/ 334960 h 590372"/>
                <a:gd name="connsiteX131" fmla="*/ 418257 w 1167625"/>
                <a:gd name="connsiteY131" fmla="*/ 334960 h 590372"/>
                <a:gd name="connsiteX132" fmla="*/ 416421 w 1167625"/>
                <a:gd name="connsiteY132" fmla="*/ 333125 h 590372"/>
                <a:gd name="connsiteX133" fmla="*/ 416421 w 1167625"/>
                <a:gd name="connsiteY133" fmla="*/ 298830 h 590372"/>
                <a:gd name="connsiteX134" fmla="*/ 416224 w 1167625"/>
                <a:gd name="connsiteY134" fmla="*/ 298633 h 590372"/>
                <a:gd name="connsiteX135" fmla="*/ 416224 w 1167625"/>
                <a:gd name="connsiteY135" fmla="*/ 298633 h 590372"/>
                <a:gd name="connsiteX136" fmla="*/ 416030 w 1167625"/>
                <a:gd name="connsiteY136" fmla="*/ 298463 h 590372"/>
                <a:gd name="connsiteX137" fmla="*/ 415715 w 1167625"/>
                <a:gd name="connsiteY137" fmla="*/ 296258 h 590372"/>
                <a:gd name="connsiteX138" fmla="*/ 415688 w 1167625"/>
                <a:gd name="connsiteY138" fmla="*/ 295867 h 590372"/>
                <a:gd name="connsiteX139" fmla="*/ 415688 w 1167625"/>
                <a:gd name="connsiteY139" fmla="*/ 294488 h 590372"/>
                <a:gd name="connsiteX140" fmla="*/ 415871 w 1167625"/>
                <a:gd name="connsiteY140" fmla="*/ 294046 h 590372"/>
                <a:gd name="connsiteX141" fmla="*/ 415871 w 1167625"/>
                <a:gd name="connsiteY141" fmla="*/ 294046 h 590372"/>
                <a:gd name="connsiteX142" fmla="*/ 415967 w 1167625"/>
                <a:gd name="connsiteY142" fmla="*/ 293624 h 590372"/>
                <a:gd name="connsiteX143" fmla="*/ 415947 w 1167625"/>
                <a:gd name="connsiteY143" fmla="*/ 293603 h 590372"/>
                <a:gd name="connsiteX144" fmla="*/ 415926 w 1167625"/>
                <a:gd name="connsiteY144" fmla="*/ 293583 h 590372"/>
                <a:gd name="connsiteX145" fmla="*/ 415504 w 1167625"/>
                <a:gd name="connsiteY145" fmla="*/ 293679 h 590372"/>
                <a:gd name="connsiteX146" fmla="*/ 415458 w 1167625"/>
                <a:gd name="connsiteY146" fmla="*/ 293725 h 590372"/>
                <a:gd name="connsiteX147" fmla="*/ 415330 w 1167625"/>
                <a:gd name="connsiteY147" fmla="*/ 294100 h 590372"/>
                <a:gd name="connsiteX148" fmla="*/ 415330 w 1167625"/>
                <a:gd name="connsiteY148" fmla="*/ 294100 h 590372"/>
                <a:gd name="connsiteX149" fmla="*/ 415688 w 1167625"/>
                <a:gd name="connsiteY149" fmla="*/ 294697 h 590372"/>
                <a:gd name="connsiteX150" fmla="*/ 415688 w 1167625"/>
                <a:gd name="connsiteY150" fmla="*/ 295942 h 590372"/>
                <a:gd name="connsiteX151" fmla="*/ 415671 w 1167625"/>
                <a:gd name="connsiteY151" fmla="*/ 296185 h 590372"/>
                <a:gd name="connsiteX152" fmla="*/ 415345 w 1167625"/>
                <a:gd name="connsiteY152" fmla="*/ 298463 h 590372"/>
                <a:gd name="connsiteX153" fmla="*/ 415150 w 1167625"/>
                <a:gd name="connsiteY153" fmla="*/ 298633 h 590372"/>
                <a:gd name="connsiteX154" fmla="*/ 415150 w 1167625"/>
                <a:gd name="connsiteY154" fmla="*/ 298633 h 590372"/>
                <a:gd name="connsiteX155" fmla="*/ 414954 w 1167625"/>
                <a:gd name="connsiteY155" fmla="*/ 298830 h 590372"/>
                <a:gd name="connsiteX156" fmla="*/ 414954 w 1167625"/>
                <a:gd name="connsiteY156" fmla="*/ 299550 h 590372"/>
                <a:gd name="connsiteX157" fmla="*/ 414403 w 1167625"/>
                <a:gd name="connsiteY157" fmla="*/ 300101 h 590372"/>
                <a:gd name="connsiteX158" fmla="*/ 414403 w 1167625"/>
                <a:gd name="connsiteY158" fmla="*/ 300101 h 590372"/>
                <a:gd name="connsiteX159" fmla="*/ 413852 w 1167625"/>
                <a:gd name="connsiteY159" fmla="*/ 299550 h 590372"/>
                <a:gd name="connsiteX160" fmla="*/ 413852 w 1167625"/>
                <a:gd name="connsiteY160" fmla="*/ 299366 h 590372"/>
                <a:gd name="connsiteX161" fmla="*/ 413119 w 1167625"/>
                <a:gd name="connsiteY161" fmla="*/ 298633 h 590372"/>
                <a:gd name="connsiteX162" fmla="*/ 412568 w 1167625"/>
                <a:gd name="connsiteY162" fmla="*/ 298633 h 590372"/>
                <a:gd name="connsiteX163" fmla="*/ 412018 w 1167625"/>
                <a:gd name="connsiteY163" fmla="*/ 298082 h 590372"/>
                <a:gd name="connsiteX164" fmla="*/ 412018 w 1167625"/>
                <a:gd name="connsiteY164" fmla="*/ 298082 h 590372"/>
                <a:gd name="connsiteX165" fmla="*/ 411467 w 1167625"/>
                <a:gd name="connsiteY165" fmla="*/ 297532 h 590372"/>
                <a:gd name="connsiteX166" fmla="*/ 410719 w 1167625"/>
                <a:gd name="connsiteY166" fmla="*/ 297532 h 590372"/>
                <a:gd name="connsiteX167" fmla="*/ 409713 w 1167625"/>
                <a:gd name="connsiteY167" fmla="*/ 296296 h 590372"/>
                <a:gd name="connsiteX168" fmla="*/ 409713 w 1167625"/>
                <a:gd name="connsiteY168" fmla="*/ 296296 h 590372"/>
                <a:gd name="connsiteX169" fmla="*/ 409822 w 1167625"/>
                <a:gd name="connsiteY169" fmla="*/ 295811 h 590372"/>
                <a:gd name="connsiteX170" fmla="*/ 409199 w 1167625"/>
                <a:gd name="connsiteY170" fmla="*/ 293162 h 590372"/>
                <a:gd name="connsiteX171" fmla="*/ 407751 w 1167625"/>
                <a:gd name="connsiteY171" fmla="*/ 291312 h 590372"/>
                <a:gd name="connsiteX172" fmla="*/ 407248 w 1167625"/>
                <a:gd name="connsiteY172" fmla="*/ 290293 h 590372"/>
                <a:gd name="connsiteX173" fmla="*/ 407248 w 1167625"/>
                <a:gd name="connsiteY173" fmla="*/ 289655 h 590372"/>
                <a:gd name="connsiteX174" fmla="*/ 406684 w 1167625"/>
                <a:gd name="connsiteY174" fmla="*/ 289092 h 590372"/>
                <a:gd name="connsiteX175" fmla="*/ 406684 w 1167625"/>
                <a:gd name="connsiteY175" fmla="*/ 289092 h 590372"/>
                <a:gd name="connsiteX176" fmla="*/ 406121 w 1167625"/>
                <a:gd name="connsiteY176" fmla="*/ 288556 h 590372"/>
                <a:gd name="connsiteX177" fmla="*/ 405047 w 1167625"/>
                <a:gd name="connsiteY177" fmla="*/ 265975 h 590372"/>
                <a:gd name="connsiteX178" fmla="*/ 404334 w 1167625"/>
                <a:gd name="connsiteY178" fmla="*/ 254225 h 590372"/>
                <a:gd name="connsiteX179" fmla="*/ 404635 w 1167625"/>
                <a:gd name="connsiteY179" fmla="*/ 254027 h 590372"/>
                <a:gd name="connsiteX180" fmla="*/ 404699 w 1167625"/>
                <a:gd name="connsiteY180" fmla="*/ 254058 h 590372"/>
                <a:gd name="connsiteX181" fmla="*/ 404926 w 1167625"/>
                <a:gd name="connsiteY181" fmla="*/ 253745 h 590372"/>
                <a:gd name="connsiteX182" fmla="*/ 404926 w 1167625"/>
                <a:gd name="connsiteY182" fmla="*/ 253745 h 590372"/>
                <a:gd name="connsiteX183" fmla="*/ 405011 w 1167625"/>
                <a:gd name="connsiteY183" fmla="*/ 253396 h 590372"/>
                <a:gd name="connsiteX184" fmla="*/ 406423 w 1167625"/>
                <a:gd name="connsiteY184" fmla="*/ 252275 h 590372"/>
                <a:gd name="connsiteX185" fmla="*/ 406713 w 1167625"/>
                <a:gd name="connsiteY185" fmla="*/ 251722 h 590372"/>
                <a:gd name="connsiteX186" fmla="*/ 406596 w 1167625"/>
                <a:gd name="connsiteY186" fmla="*/ 248689 h 590372"/>
                <a:gd name="connsiteX187" fmla="*/ 406450 w 1167625"/>
                <a:gd name="connsiteY187" fmla="*/ 248425 h 590372"/>
                <a:gd name="connsiteX188" fmla="*/ 406386 w 1167625"/>
                <a:gd name="connsiteY188" fmla="*/ 248326 h 590372"/>
                <a:gd name="connsiteX189" fmla="*/ 406222 w 1167625"/>
                <a:gd name="connsiteY189" fmla="*/ 248507 h 590372"/>
                <a:gd name="connsiteX190" fmla="*/ 406222 w 1167625"/>
                <a:gd name="connsiteY190" fmla="*/ 248507 h 590372"/>
                <a:gd name="connsiteX191" fmla="*/ 406513 w 1167625"/>
                <a:gd name="connsiteY191" fmla="*/ 250196 h 590372"/>
                <a:gd name="connsiteX192" fmla="*/ 405599 w 1167625"/>
                <a:gd name="connsiteY192" fmla="*/ 252338 h 590372"/>
                <a:gd name="connsiteX193" fmla="*/ 405270 w 1167625"/>
                <a:gd name="connsiteY193" fmla="*/ 252665 h 590372"/>
                <a:gd name="connsiteX194" fmla="*/ 401838 w 1167625"/>
                <a:gd name="connsiteY194" fmla="*/ 252791 h 590372"/>
                <a:gd name="connsiteX195" fmla="*/ 401457 w 1167625"/>
                <a:gd name="connsiteY195" fmla="*/ 252428 h 590372"/>
                <a:gd name="connsiteX196" fmla="*/ 400642 w 1167625"/>
                <a:gd name="connsiteY196" fmla="*/ 250196 h 590372"/>
                <a:gd name="connsiteX197" fmla="*/ 401031 w 1167625"/>
                <a:gd name="connsiteY197" fmla="*/ 248555 h 590372"/>
                <a:gd name="connsiteX198" fmla="*/ 401031 w 1167625"/>
                <a:gd name="connsiteY198" fmla="*/ 248555 h 590372"/>
                <a:gd name="connsiteX199" fmla="*/ 400839 w 1167625"/>
                <a:gd name="connsiteY199" fmla="*/ 248362 h 590372"/>
                <a:gd name="connsiteX200" fmla="*/ 400772 w 1167625"/>
                <a:gd name="connsiteY200" fmla="*/ 248465 h 590372"/>
                <a:gd name="connsiteX201" fmla="*/ 400276 w 1167625"/>
                <a:gd name="connsiteY201" fmla="*/ 250196 h 590372"/>
                <a:gd name="connsiteX202" fmla="*/ 400892 w 1167625"/>
                <a:gd name="connsiteY202" fmla="*/ 252170 h 590372"/>
                <a:gd name="connsiteX203" fmla="*/ 402209 w 1167625"/>
                <a:gd name="connsiteY203" fmla="*/ 253368 h 590372"/>
                <a:gd name="connsiteX204" fmla="*/ 402267 w 1167625"/>
                <a:gd name="connsiteY204" fmla="*/ 253711 h 590372"/>
                <a:gd name="connsiteX205" fmla="*/ 402267 w 1167625"/>
                <a:gd name="connsiteY205" fmla="*/ 253711 h 590372"/>
                <a:gd name="connsiteX206" fmla="*/ 402501 w 1167625"/>
                <a:gd name="connsiteY206" fmla="*/ 254037 h 590372"/>
                <a:gd name="connsiteX207" fmla="*/ 402522 w 1167625"/>
                <a:gd name="connsiteY207" fmla="*/ 254027 h 590372"/>
                <a:gd name="connsiteX208" fmla="*/ 402823 w 1167625"/>
                <a:gd name="connsiteY208" fmla="*/ 254225 h 590372"/>
                <a:gd name="connsiteX209" fmla="*/ 402110 w 1167625"/>
                <a:gd name="connsiteY209" fmla="*/ 265975 h 590372"/>
                <a:gd name="connsiteX210" fmla="*/ 401036 w 1167625"/>
                <a:gd name="connsiteY210" fmla="*/ 288556 h 590372"/>
                <a:gd name="connsiteX211" fmla="*/ 400472 w 1167625"/>
                <a:gd name="connsiteY211" fmla="*/ 289092 h 590372"/>
                <a:gd name="connsiteX212" fmla="*/ 400472 w 1167625"/>
                <a:gd name="connsiteY212" fmla="*/ 289092 h 590372"/>
                <a:gd name="connsiteX213" fmla="*/ 399909 w 1167625"/>
                <a:gd name="connsiteY213" fmla="*/ 289655 h 590372"/>
                <a:gd name="connsiteX214" fmla="*/ 399909 w 1167625"/>
                <a:gd name="connsiteY214" fmla="*/ 290315 h 590372"/>
                <a:gd name="connsiteX215" fmla="*/ 399438 w 1167625"/>
                <a:gd name="connsiteY215" fmla="*/ 291316 h 590372"/>
                <a:gd name="connsiteX216" fmla="*/ 398019 w 1167625"/>
                <a:gd name="connsiteY216" fmla="*/ 293192 h 590372"/>
                <a:gd name="connsiteX217" fmla="*/ 397340 w 1167625"/>
                <a:gd name="connsiteY217" fmla="*/ 296064 h 590372"/>
                <a:gd name="connsiteX218" fmla="*/ 397708 w 1167625"/>
                <a:gd name="connsiteY218" fmla="*/ 297532 h 590372"/>
                <a:gd name="connsiteX219" fmla="*/ 395689 w 1167625"/>
                <a:gd name="connsiteY219" fmla="*/ 297532 h 590372"/>
                <a:gd name="connsiteX220" fmla="*/ 395139 w 1167625"/>
                <a:gd name="connsiteY220" fmla="*/ 298082 h 590372"/>
                <a:gd name="connsiteX221" fmla="*/ 395139 w 1167625"/>
                <a:gd name="connsiteY221" fmla="*/ 298082 h 590372"/>
                <a:gd name="connsiteX222" fmla="*/ 394588 w 1167625"/>
                <a:gd name="connsiteY222" fmla="*/ 298633 h 590372"/>
                <a:gd name="connsiteX223" fmla="*/ 394038 w 1167625"/>
                <a:gd name="connsiteY223" fmla="*/ 298633 h 590372"/>
                <a:gd name="connsiteX224" fmla="*/ 393303 w 1167625"/>
                <a:gd name="connsiteY224" fmla="*/ 299366 h 590372"/>
                <a:gd name="connsiteX225" fmla="*/ 393303 w 1167625"/>
                <a:gd name="connsiteY225" fmla="*/ 299550 h 590372"/>
                <a:gd name="connsiteX226" fmla="*/ 392754 w 1167625"/>
                <a:gd name="connsiteY226" fmla="*/ 300101 h 590372"/>
                <a:gd name="connsiteX227" fmla="*/ 392754 w 1167625"/>
                <a:gd name="connsiteY227" fmla="*/ 300101 h 590372"/>
                <a:gd name="connsiteX228" fmla="*/ 392203 w 1167625"/>
                <a:gd name="connsiteY228" fmla="*/ 299550 h 590372"/>
                <a:gd name="connsiteX229" fmla="*/ 392203 w 1167625"/>
                <a:gd name="connsiteY229" fmla="*/ 298830 h 590372"/>
                <a:gd name="connsiteX230" fmla="*/ 392007 w 1167625"/>
                <a:gd name="connsiteY230" fmla="*/ 298633 h 590372"/>
                <a:gd name="connsiteX231" fmla="*/ 392007 w 1167625"/>
                <a:gd name="connsiteY231" fmla="*/ 298633 h 590372"/>
                <a:gd name="connsiteX232" fmla="*/ 391812 w 1167625"/>
                <a:gd name="connsiteY232" fmla="*/ 298463 h 590372"/>
                <a:gd name="connsiteX233" fmla="*/ 391497 w 1167625"/>
                <a:gd name="connsiteY233" fmla="*/ 296258 h 590372"/>
                <a:gd name="connsiteX234" fmla="*/ 391469 w 1167625"/>
                <a:gd name="connsiteY234" fmla="*/ 295867 h 590372"/>
                <a:gd name="connsiteX235" fmla="*/ 391469 w 1167625"/>
                <a:gd name="connsiteY235" fmla="*/ 294488 h 590372"/>
                <a:gd name="connsiteX236" fmla="*/ 391653 w 1167625"/>
                <a:gd name="connsiteY236" fmla="*/ 294046 h 590372"/>
                <a:gd name="connsiteX237" fmla="*/ 391653 w 1167625"/>
                <a:gd name="connsiteY237" fmla="*/ 294046 h 590372"/>
                <a:gd name="connsiteX238" fmla="*/ 391749 w 1167625"/>
                <a:gd name="connsiteY238" fmla="*/ 293624 h 590372"/>
                <a:gd name="connsiteX239" fmla="*/ 391729 w 1167625"/>
                <a:gd name="connsiteY239" fmla="*/ 293603 h 590372"/>
                <a:gd name="connsiteX240" fmla="*/ 391469 w 1167625"/>
                <a:gd name="connsiteY240" fmla="*/ 293495 h 590372"/>
                <a:gd name="connsiteX241" fmla="*/ 390882 w 1167625"/>
                <a:gd name="connsiteY241" fmla="*/ 293737 h 590372"/>
                <a:gd name="connsiteX242" fmla="*/ 390745 w 1167625"/>
                <a:gd name="connsiteY242" fmla="*/ 294099 h 590372"/>
                <a:gd name="connsiteX243" fmla="*/ 390745 w 1167625"/>
                <a:gd name="connsiteY243" fmla="*/ 294099 h 590372"/>
                <a:gd name="connsiteX244" fmla="*/ 391102 w 1167625"/>
                <a:gd name="connsiteY244" fmla="*/ 294697 h 590372"/>
                <a:gd name="connsiteX245" fmla="*/ 391102 w 1167625"/>
                <a:gd name="connsiteY245" fmla="*/ 295942 h 590372"/>
                <a:gd name="connsiteX246" fmla="*/ 391085 w 1167625"/>
                <a:gd name="connsiteY246" fmla="*/ 296185 h 590372"/>
                <a:gd name="connsiteX247" fmla="*/ 390760 w 1167625"/>
                <a:gd name="connsiteY247" fmla="*/ 298463 h 590372"/>
                <a:gd name="connsiteX248" fmla="*/ 390565 w 1167625"/>
                <a:gd name="connsiteY248" fmla="*/ 298633 h 590372"/>
                <a:gd name="connsiteX249" fmla="*/ 390565 w 1167625"/>
                <a:gd name="connsiteY249" fmla="*/ 298633 h 590372"/>
                <a:gd name="connsiteX250" fmla="*/ 390369 w 1167625"/>
                <a:gd name="connsiteY250" fmla="*/ 298830 h 590372"/>
                <a:gd name="connsiteX251" fmla="*/ 390369 w 1167625"/>
                <a:gd name="connsiteY251" fmla="*/ 333309 h 590372"/>
                <a:gd name="connsiteX252" fmla="*/ 388351 w 1167625"/>
                <a:gd name="connsiteY252" fmla="*/ 335326 h 590372"/>
                <a:gd name="connsiteX253" fmla="*/ 388351 w 1167625"/>
                <a:gd name="connsiteY253" fmla="*/ 335326 h 590372"/>
                <a:gd name="connsiteX254" fmla="*/ 386332 w 1167625"/>
                <a:gd name="connsiteY254" fmla="*/ 337345 h 590372"/>
                <a:gd name="connsiteX255" fmla="*/ 386332 w 1167625"/>
                <a:gd name="connsiteY255" fmla="*/ 337529 h 590372"/>
                <a:gd name="connsiteX256" fmla="*/ 384130 w 1167625"/>
                <a:gd name="connsiteY256" fmla="*/ 339730 h 590372"/>
                <a:gd name="connsiteX257" fmla="*/ 382846 w 1167625"/>
                <a:gd name="connsiteY257" fmla="*/ 339730 h 590372"/>
                <a:gd name="connsiteX258" fmla="*/ 380461 w 1167625"/>
                <a:gd name="connsiteY258" fmla="*/ 337345 h 590372"/>
                <a:gd name="connsiteX259" fmla="*/ 380461 w 1167625"/>
                <a:gd name="connsiteY259" fmla="*/ 335729 h 590372"/>
                <a:gd name="connsiteX260" fmla="*/ 379692 w 1167625"/>
                <a:gd name="connsiteY260" fmla="*/ 334960 h 590372"/>
                <a:gd name="connsiteX261" fmla="*/ 379692 w 1167625"/>
                <a:gd name="connsiteY261" fmla="*/ 334960 h 590372"/>
                <a:gd name="connsiteX262" fmla="*/ 378927 w 1167625"/>
                <a:gd name="connsiteY262" fmla="*/ 334264 h 590372"/>
                <a:gd name="connsiteX263" fmla="*/ 378259 w 1167625"/>
                <a:gd name="connsiteY263" fmla="*/ 327254 h 590372"/>
                <a:gd name="connsiteX264" fmla="*/ 378019 w 1167625"/>
                <a:gd name="connsiteY264" fmla="*/ 323649 h 590372"/>
                <a:gd name="connsiteX265" fmla="*/ 378993 w 1167625"/>
                <a:gd name="connsiteY265" fmla="*/ 320282 h 590372"/>
                <a:gd name="connsiteX266" fmla="*/ 378993 w 1167625"/>
                <a:gd name="connsiteY266" fmla="*/ 320282 h 590372"/>
                <a:gd name="connsiteX267" fmla="*/ 378564 w 1167625"/>
                <a:gd name="connsiteY267" fmla="*/ 319245 h 590372"/>
                <a:gd name="connsiteX268" fmla="*/ 377526 w 1167625"/>
                <a:gd name="connsiteY268" fmla="*/ 318814 h 590372"/>
                <a:gd name="connsiteX269" fmla="*/ 376487 w 1167625"/>
                <a:gd name="connsiteY269" fmla="*/ 319245 h 590372"/>
                <a:gd name="connsiteX270" fmla="*/ 376058 w 1167625"/>
                <a:gd name="connsiteY270" fmla="*/ 320282 h 590372"/>
                <a:gd name="connsiteX271" fmla="*/ 376058 w 1167625"/>
                <a:gd name="connsiteY271" fmla="*/ 320282 h 590372"/>
                <a:gd name="connsiteX272" fmla="*/ 377028 w 1167625"/>
                <a:gd name="connsiteY272" fmla="*/ 323705 h 590372"/>
                <a:gd name="connsiteX273" fmla="*/ 376791 w 1167625"/>
                <a:gd name="connsiteY273" fmla="*/ 327254 h 590372"/>
                <a:gd name="connsiteX274" fmla="*/ 376091 w 1167625"/>
                <a:gd name="connsiteY274" fmla="*/ 334613 h 590372"/>
                <a:gd name="connsiteX275" fmla="*/ 375708 w 1167625"/>
                <a:gd name="connsiteY275" fmla="*/ 334960 h 590372"/>
                <a:gd name="connsiteX276" fmla="*/ 375708 w 1167625"/>
                <a:gd name="connsiteY276" fmla="*/ 334960 h 590372"/>
                <a:gd name="connsiteX277" fmla="*/ 375323 w 1167625"/>
                <a:gd name="connsiteY277" fmla="*/ 335345 h 590372"/>
                <a:gd name="connsiteX278" fmla="*/ 375323 w 1167625"/>
                <a:gd name="connsiteY278" fmla="*/ 341381 h 590372"/>
                <a:gd name="connsiteX279" fmla="*/ 375507 w 1167625"/>
                <a:gd name="connsiteY279" fmla="*/ 341565 h 590372"/>
                <a:gd name="connsiteX280" fmla="*/ 375507 w 1167625"/>
                <a:gd name="connsiteY280" fmla="*/ 341565 h 590372"/>
                <a:gd name="connsiteX281" fmla="*/ 375691 w 1167625"/>
                <a:gd name="connsiteY281" fmla="*/ 341748 h 590372"/>
                <a:gd name="connsiteX282" fmla="*/ 375691 w 1167625"/>
                <a:gd name="connsiteY282" fmla="*/ 383030 h 590372"/>
                <a:gd name="connsiteX283" fmla="*/ 369452 w 1167625"/>
                <a:gd name="connsiteY283" fmla="*/ 389268 h 590372"/>
                <a:gd name="connsiteX284" fmla="*/ 369452 w 1167625"/>
                <a:gd name="connsiteY284" fmla="*/ 389268 h 590372"/>
                <a:gd name="connsiteX285" fmla="*/ 363214 w 1167625"/>
                <a:gd name="connsiteY285" fmla="*/ 383030 h 590372"/>
                <a:gd name="connsiteX286" fmla="*/ 363214 w 1167625"/>
                <a:gd name="connsiteY286" fmla="*/ 371134 h 590372"/>
                <a:gd name="connsiteX287" fmla="*/ 363030 w 1167625"/>
                <a:gd name="connsiteY287" fmla="*/ 370003 h 590372"/>
                <a:gd name="connsiteX288" fmla="*/ 363009 w 1167625"/>
                <a:gd name="connsiteY288" fmla="*/ 369939 h 590372"/>
                <a:gd name="connsiteX289" fmla="*/ 362848 w 1167625"/>
                <a:gd name="connsiteY289" fmla="*/ 368941 h 590372"/>
                <a:gd name="connsiteX290" fmla="*/ 362848 w 1167625"/>
                <a:gd name="connsiteY290" fmla="*/ 366351 h 590372"/>
                <a:gd name="connsiteX291" fmla="*/ 362280 w 1167625"/>
                <a:gd name="connsiteY291" fmla="*/ 365783 h 590372"/>
                <a:gd name="connsiteX292" fmla="*/ 362280 w 1167625"/>
                <a:gd name="connsiteY292" fmla="*/ 365783 h 590372"/>
                <a:gd name="connsiteX293" fmla="*/ 361713 w 1167625"/>
                <a:gd name="connsiteY293" fmla="*/ 365252 h 590372"/>
                <a:gd name="connsiteX294" fmla="*/ 361380 w 1167625"/>
                <a:gd name="connsiteY294" fmla="*/ 359912 h 590372"/>
                <a:gd name="connsiteX295" fmla="*/ 361129 w 1167625"/>
                <a:gd name="connsiteY295" fmla="*/ 356902 h 590372"/>
                <a:gd name="connsiteX296" fmla="*/ 361747 w 1167625"/>
                <a:gd name="connsiteY296" fmla="*/ 354408 h 590372"/>
                <a:gd name="connsiteX297" fmla="*/ 361747 w 1167625"/>
                <a:gd name="connsiteY297" fmla="*/ 354408 h 590372"/>
                <a:gd name="connsiteX298" fmla="*/ 361425 w 1167625"/>
                <a:gd name="connsiteY298" fmla="*/ 353629 h 590372"/>
                <a:gd name="connsiteX299" fmla="*/ 360645 w 1167625"/>
                <a:gd name="connsiteY299" fmla="*/ 353308 h 590372"/>
                <a:gd name="connsiteX300" fmla="*/ 359867 w 1167625"/>
                <a:gd name="connsiteY300" fmla="*/ 353629 h 590372"/>
                <a:gd name="connsiteX301" fmla="*/ 359545 w 1167625"/>
                <a:gd name="connsiteY301" fmla="*/ 354408 h 590372"/>
                <a:gd name="connsiteX302" fmla="*/ 359545 w 1167625"/>
                <a:gd name="connsiteY302" fmla="*/ 354408 h 590372"/>
                <a:gd name="connsiteX303" fmla="*/ 360167 w 1167625"/>
                <a:gd name="connsiteY303" fmla="*/ 356858 h 590372"/>
                <a:gd name="connsiteX304" fmla="*/ 359912 w 1167625"/>
                <a:gd name="connsiteY304" fmla="*/ 359912 h 590372"/>
                <a:gd name="connsiteX305" fmla="*/ 359579 w 1167625"/>
                <a:gd name="connsiteY305" fmla="*/ 365252 h 590372"/>
                <a:gd name="connsiteX306" fmla="*/ 359012 w 1167625"/>
                <a:gd name="connsiteY306" fmla="*/ 365783 h 590372"/>
                <a:gd name="connsiteX307" fmla="*/ 359012 w 1167625"/>
                <a:gd name="connsiteY307" fmla="*/ 365783 h 590372"/>
                <a:gd name="connsiteX308" fmla="*/ 358444 w 1167625"/>
                <a:gd name="connsiteY308" fmla="*/ 366351 h 590372"/>
                <a:gd name="connsiteX309" fmla="*/ 358444 w 1167625"/>
                <a:gd name="connsiteY309" fmla="*/ 366518 h 590372"/>
                <a:gd name="connsiteX310" fmla="*/ 357711 w 1167625"/>
                <a:gd name="connsiteY310" fmla="*/ 367251 h 590372"/>
                <a:gd name="connsiteX311" fmla="*/ 355790 w 1167625"/>
                <a:gd name="connsiteY311" fmla="*/ 367251 h 590372"/>
                <a:gd name="connsiteX312" fmla="*/ 354408 w 1167625"/>
                <a:gd name="connsiteY312" fmla="*/ 365870 h 590372"/>
                <a:gd name="connsiteX313" fmla="*/ 354408 w 1167625"/>
                <a:gd name="connsiteY313" fmla="*/ 365870 h 590372"/>
                <a:gd name="connsiteX314" fmla="*/ 353688 w 1167625"/>
                <a:gd name="connsiteY314" fmla="*/ 364657 h 590372"/>
                <a:gd name="connsiteX315" fmla="*/ 350694 w 1167625"/>
                <a:gd name="connsiteY315" fmla="*/ 363024 h 590372"/>
                <a:gd name="connsiteX316" fmla="*/ 350004 w 1167625"/>
                <a:gd name="connsiteY316" fmla="*/ 362848 h 590372"/>
                <a:gd name="connsiteX317" fmla="*/ 350004 w 1167625"/>
                <a:gd name="connsiteY317" fmla="*/ 362848 h 590372"/>
                <a:gd name="connsiteX318" fmla="*/ 349315 w 1167625"/>
                <a:gd name="connsiteY318" fmla="*/ 363024 h 590372"/>
                <a:gd name="connsiteX319" fmla="*/ 346201 w 1167625"/>
                <a:gd name="connsiteY319" fmla="*/ 364722 h 590372"/>
                <a:gd name="connsiteX320" fmla="*/ 345601 w 1167625"/>
                <a:gd name="connsiteY320" fmla="*/ 365733 h 590372"/>
                <a:gd name="connsiteX321" fmla="*/ 345601 w 1167625"/>
                <a:gd name="connsiteY321" fmla="*/ 365733 h 590372"/>
                <a:gd name="connsiteX322" fmla="*/ 344449 w 1167625"/>
                <a:gd name="connsiteY322" fmla="*/ 366884 h 590372"/>
                <a:gd name="connsiteX323" fmla="*/ 342299 w 1167625"/>
                <a:gd name="connsiteY323" fmla="*/ 366884 h 590372"/>
                <a:gd name="connsiteX324" fmla="*/ 341565 w 1167625"/>
                <a:gd name="connsiteY324" fmla="*/ 366150 h 590372"/>
                <a:gd name="connsiteX325" fmla="*/ 341565 w 1167625"/>
                <a:gd name="connsiteY325" fmla="*/ 365984 h 590372"/>
                <a:gd name="connsiteX326" fmla="*/ 340998 w 1167625"/>
                <a:gd name="connsiteY326" fmla="*/ 365417 h 590372"/>
                <a:gd name="connsiteX327" fmla="*/ 340998 w 1167625"/>
                <a:gd name="connsiteY327" fmla="*/ 365417 h 590372"/>
                <a:gd name="connsiteX328" fmla="*/ 340431 w 1167625"/>
                <a:gd name="connsiteY328" fmla="*/ 364884 h 590372"/>
                <a:gd name="connsiteX329" fmla="*/ 340098 w 1167625"/>
                <a:gd name="connsiteY329" fmla="*/ 359545 h 590372"/>
                <a:gd name="connsiteX330" fmla="*/ 339846 w 1167625"/>
                <a:gd name="connsiteY330" fmla="*/ 356536 h 590372"/>
                <a:gd name="connsiteX331" fmla="*/ 340464 w 1167625"/>
                <a:gd name="connsiteY331" fmla="*/ 354041 h 590372"/>
                <a:gd name="connsiteX332" fmla="*/ 340464 w 1167625"/>
                <a:gd name="connsiteY332" fmla="*/ 354041 h 590372"/>
                <a:gd name="connsiteX333" fmla="*/ 340141 w 1167625"/>
                <a:gd name="connsiteY333" fmla="*/ 353263 h 590372"/>
                <a:gd name="connsiteX334" fmla="*/ 339363 w 1167625"/>
                <a:gd name="connsiteY334" fmla="*/ 352940 h 590372"/>
                <a:gd name="connsiteX335" fmla="*/ 338585 w 1167625"/>
                <a:gd name="connsiteY335" fmla="*/ 353263 h 590372"/>
                <a:gd name="connsiteX336" fmla="*/ 338262 w 1167625"/>
                <a:gd name="connsiteY336" fmla="*/ 354041 h 590372"/>
                <a:gd name="connsiteX337" fmla="*/ 338262 w 1167625"/>
                <a:gd name="connsiteY337" fmla="*/ 354041 h 590372"/>
                <a:gd name="connsiteX338" fmla="*/ 338884 w 1167625"/>
                <a:gd name="connsiteY338" fmla="*/ 356491 h 590372"/>
                <a:gd name="connsiteX339" fmla="*/ 338630 w 1167625"/>
                <a:gd name="connsiteY339" fmla="*/ 359545 h 590372"/>
                <a:gd name="connsiteX340" fmla="*/ 338295 w 1167625"/>
                <a:gd name="connsiteY340" fmla="*/ 364884 h 590372"/>
                <a:gd name="connsiteX341" fmla="*/ 337730 w 1167625"/>
                <a:gd name="connsiteY341" fmla="*/ 365417 h 590372"/>
                <a:gd name="connsiteX342" fmla="*/ 337730 w 1167625"/>
                <a:gd name="connsiteY342" fmla="*/ 365417 h 590372"/>
                <a:gd name="connsiteX343" fmla="*/ 337162 w 1167625"/>
                <a:gd name="connsiteY343" fmla="*/ 365984 h 590372"/>
                <a:gd name="connsiteX344" fmla="*/ 337162 w 1167625"/>
                <a:gd name="connsiteY344" fmla="*/ 368573 h 590372"/>
                <a:gd name="connsiteX345" fmla="*/ 336999 w 1167625"/>
                <a:gd name="connsiteY345" fmla="*/ 369572 h 590372"/>
                <a:gd name="connsiteX346" fmla="*/ 336978 w 1167625"/>
                <a:gd name="connsiteY346" fmla="*/ 369636 h 590372"/>
                <a:gd name="connsiteX347" fmla="*/ 336794 w 1167625"/>
                <a:gd name="connsiteY347" fmla="*/ 370767 h 590372"/>
                <a:gd name="connsiteX348" fmla="*/ 336794 w 1167625"/>
                <a:gd name="connsiteY348" fmla="*/ 432328 h 590372"/>
                <a:gd name="connsiteX349" fmla="*/ 335455 w 1167625"/>
                <a:gd name="connsiteY349" fmla="*/ 433668 h 590372"/>
                <a:gd name="connsiteX350" fmla="*/ 335455 w 1167625"/>
                <a:gd name="connsiteY350" fmla="*/ 433668 h 590372"/>
                <a:gd name="connsiteX351" fmla="*/ 334236 w 1167625"/>
                <a:gd name="connsiteY351" fmla="*/ 434452 h 590372"/>
                <a:gd name="connsiteX352" fmla="*/ 332942 w 1167625"/>
                <a:gd name="connsiteY352" fmla="*/ 437298 h 590372"/>
                <a:gd name="connsiteX353" fmla="*/ 333205 w 1167625"/>
                <a:gd name="connsiteY353" fmla="*/ 437705 h 590372"/>
                <a:gd name="connsiteX354" fmla="*/ 333205 w 1167625"/>
                <a:gd name="connsiteY354" fmla="*/ 437705 h 590372"/>
                <a:gd name="connsiteX355" fmla="*/ 333492 w 1167625"/>
                <a:gd name="connsiteY355" fmla="*/ 437992 h 590372"/>
                <a:gd name="connsiteX356" fmla="*/ 333492 w 1167625"/>
                <a:gd name="connsiteY356" fmla="*/ 443392 h 590372"/>
                <a:gd name="connsiteX357" fmla="*/ 331474 w 1167625"/>
                <a:gd name="connsiteY357" fmla="*/ 445410 h 590372"/>
                <a:gd name="connsiteX358" fmla="*/ 330527 w 1167625"/>
                <a:gd name="connsiteY358" fmla="*/ 445410 h 590372"/>
                <a:gd name="connsiteX359" fmla="*/ 329455 w 1167625"/>
                <a:gd name="connsiteY359" fmla="*/ 446482 h 590372"/>
                <a:gd name="connsiteX360" fmla="*/ 329455 w 1167625"/>
                <a:gd name="connsiteY360" fmla="*/ 446482 h 590372"/>
                <a:gd name="connsiteX361" fmla="*/ 329198 w 1167625"/>
                <a:gd name="connsiteY361" fmla="*/ 447178 h 590372"/>
                <a:gd name="connsiteX362" fmla="*/ 325579 w 1167625"/>
                <a:gd name="connsiteY362" fmla="*/ 451401 h 590372"/>
                <a:gd name="connsiteX363" fmla="*/ 324243 w 1167625"/>
                <a:gd name="connsiteY363" fmla="*/ 452015 h 590372"/>
                <a:gd name="connsiteX364" fmla="*/ 324243 w 1167625"/>
                <a:gd name="connsiteY364" fmla="*/ 452015 h 590372"/>
                <a:gd name="connsiteX365" fmla="*/ 322484 w 1167625"/>
                <a:gd name="connsiteY365" fmla="*/ 453775 h 590372"/>
                <a:gd name="connsiteX366" fmla="*/ 322484 w 1167625"/>
                <a:gd name="connsiteY366" fmla="*/ 460088 h 590372"/>
                <a:gd name="connsiteX367" fmla="*/ 321750 w 1167625"/>
                <a:gd name="connsiteY367" fmla="*/ 460822 h 590372"/>
                <a:gd name="connsiteX368" fmla="*/ 321750 w 1167625"/>
                <a:gd name="connsiteY368" fmla="*/ 460822 h 590372"/>
                <a:gd name="connsiteX369" fmla="*/ 321016 w 1167625"/>
                <a:gd name="connsiteY369" fmla="*/ 461556 h 590372"/>
                <a:gd name="connsiteX370" fmla="*/ 321016 w 1167625"/>
                <a:gd name="connsiteY370" fmla="*/ 462840 h 590372"/>
                <a:gd name="connsiteX371" fmla="*/ 320099 w 1167625"/>
                <a:gd name="connsiteY371" fmla="*/ 463757 h 590372"/>
                <a:gd name="connsiteX372" fmla="*/ 320099 w 1167625"/>
                <a:gd name="connsiteY372" fmla="*/ 463757 h 590372"/>
                <a:gd name="connsiteX373" fmla="*/ 319182 w 1167625"/>
                <a:gd name="connsiteY373" fmla="*/ 464674 h 590372"/>
                <a:gd name="connsiteX374" fmla="*/ 319182 w 1167625"/>
                <a:gd name="connsiteY374" fmla="*/ 472381 h 590372"/>
                <a:gd name="connsiteX375" fmla="*/ 316062 w 1167625"/>
                <a:gd name="connsiteY375" fmla="*/ 475499 h 590372"/>
                <a:gd name="connsiteX376" fmla="*/ 314228 w 1167625"/>
                <a:gd name="connsiteY376" fmla="*/ 475499 h 590372"/>
                <a:gd name="connsiteX377" fmla="*/ 312943 w 1167625"/>
                <a:gd name="connsiteY377" fmla="*/ 476783 h 590372"/>
                <a:gd name="connsiteX378" fmla="*/ 312943 w 1167625"/>
                <a:gd name="connsiteY378" fmla="*/ 477518 h 590372"/>
                <a:gd name="connsiteX379" fmla="*/ 313494 w 1167625"/>
                <a:gd name="connsiteY379" fmla="*/ 478068 h 590372"/>
                <a:gd name="connsiteX380" fmla="*/ 313494 w 1167625"/>
                <a:gd name="connsiteY380" fmla="*/ 478068 h 590372"/>
                <a:gd name="connsiteX381" fmla="*/ 314044 w 1167625"/>
                <a:gd name="connsiteY381" fmla="*/ 478619 h 590372"/>
                <a:gd name="connsiteX382" fmla="*/ 314044 w 1167625"/>
                <a:gd name="connsiteY382" fmla="*/ 484810 h 590372"/>
                <a:gd name="connsiteX383" fmla="*/ 308807 w 1167625"/>
                <a:gd name="connsiteY383" fmla="*/ 491388 h 590372"/>
                <a:gd name="connsiteX384" fmla="*/ 13517 w 1167625"/>
                <a:gd name="connsiteY384" fmla="*/ 585217 h 590372"/>
                <a:gd name="connsiteX385" fmla="*/ 1057106 w 1167625"/>
                <a:gd name="connsiteY385" fmla="*/ 445777 h 590372"/>
                <a:gd name="connsiteX386" fmla="*/ 1144569 w 1167625"/>
                <a:gd name="connsiteY386" fmla="*/ 446608 h 590372"/>
                <a:gd name="connsiteX387" fmla="*/ 1157969 w 1167625"/>
                <a:gd name="connsiteY387" fmla="*/ 433430 h 590372"/>
                <a:gd name="connsiteX388" fmla="*/ 1157648 w 1167625"/>
                <a:gd name="connsiteY388" fmla="*/ 339363 h 590372"/>
                <a:gd name="connsiteX389" fmla="*/ 1157648 w 1167625"/>
                <a:gd name="connsiteY389" fmla="*/ 337162 h 590372"/>
                <a:gd name="connsiteX390" fmla="*/ 1154713 w 1167625"/>
                <a:gd name="connsiteY390" fmla="*/ 294963 h 590372"/>
                <a:gd name="connsiteX391" fmla="*/ 1154713 w 1167625"/>
                <a:gd name="connsiteY391" fmla="*/ 287441 h 590372"/>
                <a:gd name="connsiteX392" fmla="*/ 1157098 w 1167625"/>
                <a:gd name="connsiteY392" fmla="*/ 285055 h 590372"/>
                <a:gd name="connsiteX393" fmla="*/ 1157282 w 1167625"/>
                <a:gd name="connsiteY393" fmla="*/ 285055 h 590372"/>
                <a:gd name="connsiteX394" fmla="*/ 1159483 w 1167625"/>
                <a:gd name="connsiteY394" fmla="*/ 282854 h 590372"/>
                <a:gd name="connsiteX395" fmla="*/ 1159483 w 1167625"/>
                <a:gd name="connsiteY395" fmla="*/ 281937 h 590372"/>
                <a:gd name="connsiteX396" fmla="*/ 1158199 w 1167625"/>
                <a:gd name="connsiteY396" fmla="*/ 280653 h 590372"/>
                <a:gd name="connsiteX397" fmla="*/ 1158199 w 1167625"/>
                <a:gd name="connsiteY397" fmla="*/ 280653 h 590372"/>
                <a:gd name="connsiteX398" fmla="*/ 1156915 w 1167625"/>
                <a:gd name="connsiteY398" fmla="*/ 279368 h 590372"/>
                <a:gd name="connsiteX399" fmla="*/ 1156915 w 1167625"/>
                <a:gd name="connsiteY399" fmla="*/ 275515 h 590372"/>
                <a:gd name="connsiteX400" fmla="*/ 1157648 w 1167625"/>
                <a:gd name="connsiteY400" fmla="*/ 274782 h 590372"/>
                <a:gd name="connsiteX401" fmla="*/ 1157648 w 1167625"/>
                <a:gd name="connsiteY401" fmla="*/ 274782 h 590372"/>
                <a:gd name="connsiteX402" fmla="*/ 1158383 w 1167625"/>
                <a:gd name="connsiteY402" fmla="*/ 274047 h 590372"/>
                <a:gd name="connsiteX403" fmla="*/ 1158383 w 1167625"/>
                <a:gd name="connsiteY403" fmla="*/ 272250 h 590372"/>
                <a:gd name="connsiteX404" fmla="*/ 1156143 w 1167625"/>
                <a:gd name="connsiteY404" fmla="*/ 270011 h 590372"/>
                <a:gd name="connsiteX405" fmla="*/ 1156143 w 1167625"/>
                <a:gd name="connsiteY405" fmla="*/ 270011 h 590372"/>
                <a:gd name="connsiteX406" fmla="*/ 1153905 w 1167625"/>
                <a:gd name="connsiteY406" fmla="*/ 267848 h 590372"/>
                <a:gd name="connsiteX407" fmla="*/ 1152878 w 1167625"/>
                <a:gd name="connsiteY407" fmla="*/ 237719 h 590372"/>
                <a:gd name="connsiteX408" fmla="*/ 1152878 w 1167625"/>
                <a:gd name="connsiteY408" fmla="*/ 234234 h 590372"/>
                <a:gd name="connsiteX409" fmla="*/ 1153061 w 1167625"/>
                <a:gd name="connsiteY409" fmla="*/ 234050 h 590372"/>
                <a:gd name="connsiteX410" fmla="*/ 1153061 w 1167625"/>
                <a:gd name="connsiteY410" fmla="*/ 234050 h 590372"/>
                <a:gd name="connsiteX411" fmla="*/ 1153245 w 1167625"/>
                <a:gd name="connsiteY411" fmla="*/ 233866 h 590372"/>
                <a:gd name="connsiteX412" fmla="*/ 1153245 w 1167625"/>
                <a:gd name="connsiteY412" fmla="*/ 230198 h 590372"/>
                <a:gd name="connsiteX413" fmla="*/ 1152695 w 1167625"/>
                <a:gd name="connsiteY413" fmla="*/ 229647 h 590372"/>
                <a:gd name="connsiteX414" fmla="*/ 1152695 w 1167625"/>
                <a:gd name="connsiteY414" fmla="*/ 229647 h 590372"/>
                <a:gd name="connsiteX415" fmla="*/ 1152144 w 1167625"/>
                <a:gd name="connsiteY415" fmla="*/ 229096 h 590372"/>
                <a:gd name="connsiteX416" fmla="*/ 1152144 w 1167625"/>
                <a:gd name="connsiteY416" fmla="*/ 226529 h 590372"/>
                <a:gd name="connsiteX417" fmla="*/ 1152695 w 1167625"/>
                <a:gd name="connsiteY417" fmla="*/ 225978 h 590372"/>
                <a:gd name="connsiteX418" fmla="*/ 1152695 w 1167625"/>
                <a:gd name="connsiteY418" fmla="*/ 225978 h 590372"/>
                <a:gd name="connsiteX419" fmla="*/ 1153245 w 1167625"/>
                <a:gd name="connsiteY419" fmla="*/ 225427 h 590372"/>
                <a:gd name="connsiteX420" fmla="*/ 1153245 w 1167625"/>
                <a:gd name="connsiteY420" fmla="*/ 222135 h 590372"/>
                <a:gd name="connsiteX421" fmla="*/ 1152684 w 1167625"/>
                <a:gd name="connsiteY421" fmla="*/ 221575 h 590372"/>
                <a:gd name="connsiteX422" fmla="*/ 1152684 w 1167625"/>
                <a:gd name="connsiteY422" fmla="*/ 221575 h 590372"/>
                <a:gd name="connsiteX423" fmla="*/ 1152123 w 1167625"/>
                <a:gd name="connsiteY423" fmla="*/ 221035 h 590372"/>
                <a:gd name="connsiteX424" fmla="*/ 1151101 w 1167625"/>
                <a:gd name="connsiteY424" fmla="*/ 194448 h 590372"/>
                <a:gd name="connsiteX425" fmla="*/ 1152539 w 1167625"/>
                <a:gd name="connsiteY425" fmla="*/ 192952 h 590372"/>
                <a:gd name="connsiteX426" fmla="*/ 1152539 w 1167625"/>
                <a:gd name="connsiteY426" fmla="*/ 192952 h 590372"/>
                <a:gd name="connsiteX427" fmla="*/ 1153978 w 1167625"/>
                <a:gd name="connsiteY427" fmla="*/ 191513 h 590372"/>
                <a:gd name="connsiteX428" fmla="*/ 1153978 w 1167625"/>
                <a:gd name="connsiteY428" fmla="*/ 190017 h 590372"/>
                <a:gd name="connsiteX429" fmla="*/ 1154713 w 1167625"/>
                <a:gd name="connsiteY429" fmla="*/ 189283 h 590372"/>
                <a:gd name="connsiteX430" fmla="*/ 1154713 w 1167625"/>
                <a:gd name="connsiteY430" fmla="*/ 189283 h 590372"/>
                <a:gd name="connsiteX431" fmla="*/ 1155447 w 1167625"/>
                <a:gd name="connsiteY431" fmla="*/ 188549 h 590372"/>
                <a:gd name="connsiteX432" fmla="*/ 1155447 w 1167625"/>
                <a:gd name="connsiteY432" fmla="*/ 180661 h 590372"/>
                <a:gd name="connsiteX433" fmla="*/ 1154897 w 1167625"/>
                <a:gd name="connsiteY433" fmla="*/ 180110 h 590372"/>
                <a:gd name="connsiteX434" fmla="*/ 1154897 w 1167625"/>
                <a:gd name="connsiteY434" fmla="*/ 180110 h 590372"/>
                <a:gd name="connsiteX435" fmla="*/ 1154346 w 1167625"/>
                <a:gd name="connsiteY435" fmla="*/ 179559 h 590372"/>
                <a:gd name="connsiteX436" fmla="*/ 1154346 w 1167625"/>
                <a:gd name="connsiteY436" fmla="*/ 178825 h 590372"/>
                <a:gd name="connsiteX437" fmla="*/ 1153796 w 1167625"/>
                <a:gd name="connsiteY437" fmla="*/ 178275 h 590372"/>
                <a:gd name="connsiteX438" fmla="*/ 1153796 w 1167625"/>
                <a:gd name="connsiteY438" fmla="*/ 178275 h 590372"/>
                <a:gd name="connsiteX439" fmla="*/ 1153245 w 1167625"/>
                <a:gd name="connsiteY439" fmla="*/ 177724 h 590372"/>
                <a:gd name="connsiteX440" fmla="*/ 1153245 w 1167625"/>
                <a:gd name="connsiteY440" fmla="*/ 170753 h 590372"/>
                <a:gd name="connsiteX441" fmla="*/ 1153796 w 1167625"/>
                <a:gd name="connsiteY441" fmla="*/ 170202 h 590372"/>
                <a:gd name="connsiteX442" fmla="*/ 1153796 w 1167625"/>
                <a:gd name="connsiteY442" fmla="*/ 170202 h 590372"/>
                <a:gd name="connsiteX443" fmla="*/ 1154346 w 1167625"/>
                <a:gd name="connsiteY443" fmla="*/ 169652 h 590372"/>
                <a:gd name="connsiteX444" fmla="*/ 1154346 w 1167625"/>
                <a:gd name="connsiteY444" fmla="*/ 166532 h 590372"/>
                <a:gd name="connsiteX445" fmla="*/ 1152878 w 1167625"/>
                <a:gd name="connsiteY445" fmla="*/ 165064 h 590372"/>
                <a:gd name="connsiteX446" fmla="*/ 1152878 w 1167625"/>
                <a:gd name="connsiteY446" fmla="*/ 165064 h 590372"/>
                <a:gd name="connsiteX447" fmla="*/ 1151411 w 1167625"/>
                <a:gd name="connsiteY447" fmla="*/ 163597 h 590372"/>
                <a:gd name="connsiteX448" fmla="*/ 1151411 w 1167625"/>
                <a:gd name="connsiteY448" fmla="*/ 157176 h 590372"/>
                <a:gd name="connsiteX449" fmla="*/ 1151961 w 1167625"/>
                <a:gd name="connsiteY449" fmla="*/ 156625 h 590372"/>
                <a:gd name="connsiteX450" fmla="*/ 1151961 w 1167625"/>
                <a:gd name="connsiteY450" fmla="*/ 156625 h 590372"/>
                <a:gd name="connsiteX451" fmla="*/ 1152512 w 1167625"/>
                <a:gd name="connsiteY451" fmla="*/ 156075 h 590372"/>
                <a:gd name="connsiteX452" fmla="*/ 1152512 w 1167625"/>
                <a:gd name="connsiteY452" fmla="*/ 153139 h 590372"/>
                <a:gd name="connsiteX453" fmla="*/ 1151961 w 1167625"/>
                <a:gd name="connsiteY453" fmla="*/ 152589 h 590372"/>
                <a:gd name="connsiteX454" fmla="*/ 1151961 w 1167625"/>
                <a:gd name="connsiteY454" fmla="*/ 152589 h 590372"/>
                <a:gd name="connsiteX455" fmla="*/ 1151411 w 1167625"/>
                <a:gd name="connsiteY455" fmla="*/ 152038 h 590372"/>
                <a:gd name="connsiteX456" fmla="*/ 1151411 w 1167625"/>
                <a:gd name="connsiteY456" fmla="*/ 143965 h 590372"/>
                <a:gd name="connsiteX457" fmla="*/ 1151961 w 1167625"/>
                <a:gd name="connsiteY457" fmla="*/ 143415 h 590372"/>
                <a:gd name="connsiteX458" fmla="*/ 1151961 w 1167625"/>
                <a:gd name="connsiteY458" fmla="*/ 143415 h 590372"/>
                <a:gd name="connsiteX459" fmla="*/ 1152512 w 1167625"/>
                <a:gd name="connsiteY459" fmla="*/ 142865 h 590372"/>
                <a:gd name="connsiteX460" fmla="*/ 1152512 w 1167625"/>
                <a:gd name="connsiteY460" fmla="*/ 139929 h 590372"/>
                <a:gd name="connsiteX461" fmla="*/ 1151961 w 1167625"/>
                <a:gd name="connsiteY461" fmla="*/ 139379 h 590372"/>
                <a:gd name="connsiteX462" fmla="*/ 1151961 w 1167625"/>
                <a:gd name="connsiteY462" fmla="*/ 139379 h 590372"/>
                <a:gd name="connsiteX463" fmla="*/ 1151411 w 1167625"/>
                <a:gd name="connsiteY463" fmla="*/ 138828 h 590372"/>
                <a:gd name="connsiteX464" fmla="*/ 1151411 w 1167625"/>
                <a:gd name="connsiteY464" fmla="*/ 131123 h 590372"/>
                <a:gd name="connsiteX465" fmla="*/ 1153061 w 1167625"/>
                <a:gd name="connsiteY465" fmla="*/ 129471 h 590372"/>
                <a:gd name="connsiteX466" fmla="*/ 1153061 w 1167625"/>
                <a:gd name="connsiteY466" fmla="*/ 129471 h 590372"/>
                <a:gd name="connsiteX467" fmla="*/ 1154713 w 1167625"/>
                <a:gd name="connsiteY467" fmla="*/ 127820 h 590372"/>
                <a:gd name="connsiteX468" fmla="*/ 1154713 w 1167625"/>
                <a:gd name="connsiteY468" fmla="*/ 123233 h 590372"/>
                <a:gd name="connsiteX469" fmla="*/ 1155447 w 1167625"/>
                <a:gd name="connsiteY469" fmla="*/ 122499 h 590372"/>
                <a:gd name="connsiteX470" fmla="*/ 1155447 w 1167625"/>
                <a:gd name="connsiteY470" fmla="*/ 122499 h 590372"/>
                <a:gd name="connsiteX471" fmla="*/ 1156181 w 1167625"/>
                <a:gd name="connsiteY471" fmla="*/ 121766 h 590372"/>
                <a:gd name="connsiteX472" fmla="*/ 1156181 w 1167625"/>
                <a:gd name="connsiteY472" fmla="*/ 115160 h 590372"/>
                <a:gd name="connsiteX473" fmla="*/ 1155814 w 1167625"/>
                <a:gd name="connsiteY473" fmla="*/ 114793 h 590372"/>
                <a:gd name="connsiteX474" fmla="*/ 1155814 w 1167625"/>
                <a:gd name="connsiteY474" fmla="*/ 114793 h 590372"/>
                <a:gd name="connsiteX475" fmla="*/ 1155447 w 1167625"/>
                <a:gd name="connsiteY475" fmla="*/ 114427 h 590372"/>
                <a:gd name="connsiteX476" fmla="*/ 1155447 w 1167625"/>
                <a:gd name="connsiteY476" fmla="*/ 105070 h 590372"/>
                <a:gd name="connsiteX477" fmla="*/ 1153061 w 1167625"/>
                <a:gd name="connsiteY477" fmla="*/ 102684 h 590372"/>
                <a:gd name="connsiteX478" fmla="*/ 1153061 w 1167625"/>
                <a:gd name="connsiteY478" fmla="*/ 102684 h 590372"/>
                <a:gd name="connsiteX479" fmla="*/ 1150676 w 1167625"/>
                <a:gd name="connsiteY479" fmla="*/ 100299 h 590372"/>
                <a:gd name="connsiteX480" fmla="*/ 1150676 w 1167625"/>
                <a:gd name="connsiteY480" fmla="*/ 91859 h 590372"/>
                <a:gd name="connsiteX481" fmla="*/ 1151227 w 1167625"/>
                <a:gd name="connsiteY481" fmla="*/ 91309 h 590372"/>
                <a:gd name="connsiteX482" fmla="*/ 1151227 w 1167625"/>
                <a:gd name="connsiteY482" fmla="*/ 91309 h 590372"/>
                <a:gd name="connsiteX483" fmla="*/ 1151777 w 1167625"/>
                <a:gd name="connsiteY483" fmla="*/ 90759 h 590372"/>
                <a:gd name="connsiteX484" fmla="*/ 1151777 w 1167625"/>
                <a:gd name="connsiteY484" fmla="*/ 90575 h 590372"/>
                <a:gd name="connsiteX485" fmla="*/ 1151044 w 1167625"/>
                <a:gd name="connsiteY485" fmla="*/ 89841 h 590372"/>
                <a:gd name="connsiteX486" fmla="*/ 1150676 w 1167625"/>
                <a:gd name="connsiteY486" fmla="*/ 89841 h 590372"/>
                <a:gd name="connsiteX487" fmla="*/ 1149576 w 1167625"/>
                <a:gd name="connsiteY487" fmla="*/ 88740 h 590372"/>
                <a:gd name="connsiteX488" fmla="*/ 1149576 w 1167625"/>
                <a:gd name="connsiteY488" fmla="*/ 71678 h 590372"/>
                <a:gd name="connsiteX489" fmla="*/ 1150127 w 1167625"/>
                <a:gd name="connsiteY489" fmla="*/ 71127 h 590372"/>
                <a:gd name="connsiteX490" fmla="*/ 1150127 w 1167625"/>
                <a:gd name="connsiteY490" fmla="*/ 71127 h 590372"/>
                <a:gd name="connsiteX491" fmla="*/ 1150676 w 1167625"/>
                <a:gd name="connsiteY491" fmla="*/ 70577 h 590372"/>
                <a:gd name="connsiteX492" fmla="*/ 1150676 w 1167625"/>
                <a:gd name="connsiteY492" fmla="*/ 70393 h 590372"/>
                <a:gd name="connsiteX493" fmla="*/ 1149943 w 1167625"/>
                <a:gd name="connsiteY493" fmla="*/ 69659 h 590372"/>
                <a:gd name="connsiteX494" fmla="*/ 1149576 w 1167625"/>
                <a:gd name="connsiteY494" fmla="*/ 69659 h 590372"/>
                <a:gd name="connsiteX495" fmla="*/ 1148475 w 1167625"/>
                <a:gd name="connsiteY495" fmla="*/ 68559 h 590372"/>
                <a:gd name="connsiteX496" fmla="*/ 1148475 w 1167625"/>
                <a:gd name="connsiteY496" fmla="*/ 52413 h 590372"/>
                <a:gd name="connsiteX497" fmla="*/ 1149208 w 1167625"/>
                <a:gd name="connsiteY497" fmla="*/ 51679 h 590372"/>
                <a:gd name="connsiteX498" fmla="*/ 1149576 w 1167625"/>
                <a:gd name="connsiteY498" fmla="*/ 51679 h 590372"/>
                <a:gd name="connsiteX499" fmla="*/ 1149943 w 1167625"/>
                <a:gd name="connsiteY499" fmla="*/ 51312 h 590372"/>
                <a:gd name="connsiteX500" fmla="*/ 1149943 w 1167625"/>
                <a:gd name="connsiteY500" fmla="*/ 51312 h 590372"/>
                <a:gd name="connsiteX501" fmla="*/ 1149576 w 1167625"/>
                <a:gd name="connsiteY501" fmla="*/ 50945 h 590372"/>
                <a:gd name="connsiteX502" fmla="*/ 1149026 w 1167625"/>
                <a:gd name="connsiteY502" fmla="*/ 50945 h 590372"/>
                <a:gd name="connsiteX503" fmla="*/ 1148108 w 1167625"/>
                <a:gd name="connsiteY503" fmla="*/ 50028 h 590372"/>
                <a:gd name="connsiteX504" fmla="*/ 1148108 w 1167625"/>
                <a:gd name="connsiteY504" fmla="*/ 38836 h 590372"/>
                <a:gd name="connsiteX505" fmla="*/ 1148475 w 1167625"/>
                <a:gd name="connsiteY505" fmla="*/ 38469 h 590372"/>
                <a:gd name="connsiteX506" fmla="*/ 1148475 w 1167625"/>
                <a:gd name="connsiteY506" fmla="*/ 38469 h 590372"/>
                <a:gd name="connsiteX507" fmla="*/ 1148842 w 1167625"/>
                <a:gd name="connsiteY507" fmla="*/ 38102 h 590372"/>
                <a:gd name="connsiteX508" fmla="*/ 1148842 w 1167625"/>
                <a:gd name="connsiteY508" fmla="*/ 37552 h 590372"/>
                <a:gd name="connsiteX509" fmla="*/ 1148291 w 1167625"/>
                <a:gd name="connsiteY509" fmla="*/ 37001 h 590372"/>
                <a:gd name="connsiteX510" fmla="*/ 1148291 w 1167625"/>
                <a:gd name="connsiteY510" fmla="*/ 37001 h 590372"/>
                <a:gd name="connsiteX511" fmla="*/ 1147742 w 1167625"/>
                <a:gd name="connsiteY511" fmla="*/ 36451 h 590372"/>
                <a:gd name="connsiteX512" fmla="*/ 1147742 w 1167625"/>
                <a:gd name="connsiteY512" fmla="*/ 25626 h 590372"/>
                <a:gd name="connsiteX513" fmla="*/ 1148108 w 1167625"/>
                <a:gd name="connsiteY513" fmla="*/ 25259 h 590372"/>
                <a:gd name="connsiteX514" fmla="*/ 1148108 w 1167625"/>
                <a:gd name="connsiteY514" fmla="*/ 25259 h 590372"/>
                <a:gd name="connsiteX515" fmla="*/ 1148475 w 1167625"/>
                <a:gd name="connsiteY515" fmla="*/ 24892 h 590372"/>
                <a:gd name="connsiteX516" fmla="*/ 1148475 w 1167625"/>
                <a:gd name="connsiteY516" fmla="*/ 24342 h 590372"/>
                <a:gd name="connsiteX517" fmla="*/ 1147924 w 1167625"/>
                <a:gd name="connsiteY517" fmla="*/ 23791 h 590372"/>
                <a:gd name="connsiteX518" fmla="*/ 1147924 w 1167625"/>
                <a:gd name="connsiteY518" fmla="*/ 23791 h 590372"/>
                <a:gd name="connsiteX519" fmla="*/ 1147374 w 1167625"/>
                <a:gd name="connsiteY519" fmla="*/ 23241 h 590372"/>
                <a:gd name="connsiteX520" fmla="*/ 1147374 w 1167625"/>
                <a:gd name="connsiteY520" fmla="*/ 15352 h 590372"/>
                <a:gd name="connsiteX521" fmla="*/ 1147742 w 1167625"/>
                <a:gd name="connsiteY521" fmla="*/ 14985 h 590372"/>
                <a:gd name="connsiteX522" fmla="*/ 1147742 w 1167625"/>
                <a:gd name="connsiteY522" fmla="*/ 14985 h 590372"/>
                <a:gd name="connsiteX523" fmla="*/ 1148108 w 1167625"/>
                <a:gd name="connsiteY523" fmla="*/ 14618 h 590372"/>
                <a:gd name="connsiteX524" fmla="*/ 1148108 w 1167625"/>
                <a:gd name="connsiteY524" fmla="*/ 14251 h 590372"/>
                <a:gd name="connsiteX525" fmla="*/ 1147374 w 1167625"/>
                <a:gd name="connsiteY525" fmla="*/ 13517 h 590372"/>
                <a:gd name="connsiteX526" fmla="*/ 1147374 w 1167625"/>
                <a:gd name="connsiteY526" fmla="*/ 13517 h 590372"/>
                <a:gd name="connsiteX527" fmla="*/ 1146641 w 1167625"/>
                <a:gd name="connsiteY527" fmla="*/ 14251 h 590372"/>
                <a:gd name="connsiteX528" fmla="*/ 1146641 w 1167625"/>
                <a:gd name="connsiteY528" fmla="*/ 14618 h 590372"/>
                <a:gd name="connsiteX529" fmla="*/ 1147007 w 1167625"/>
                <a:gd name="connsiteY529" fmla="*/ 14985 h 590372"/>
                <a:gd name="connsiteX530" fmla="*/ 1147007 w 1167625"/>
                <a:gd name="connsiteY530" fmla="*/ 14985 h 590372"/>
                <a:gd name="connsiteX531" fmla="*/ 1147374 w 1167625"/>
                <a:gd name="connsiteY531" fmla="*/ 15352 h 590372"/>
                <a:gd name="connsiteX532" fmla="*/ 1147374 w 1167625"/>
                <a:gd name="connsiteY532" fmla="*/ 22691 h 590372"/>
                <a:gd name="connsiteX533" fmla="*/ 1146641 w 1167625"/>
                <a:gd name="connsiteY533" fmla="*/ 23424 h 590372"/>
                <a:gd name="connsiteX534" fmla="*/ 1146641 w 1167625"/>
                <a:gd name="connsiteY534" fmla="*/ 23424 h 590372"/>
                <a:gd name="connsiteX535" fmla="*/ 1145906 w 1167625"/>
                <a:gd name="connsiteY535" fmla="*/ 24158 h 590372"/>
                <a:gd name="connsiteX536" fmla="*/ 1145906 w 1167625"/>
                <a:gd name="connsiteY536" fmla="*/ 24892 h 590372"/>
                <a:gd name="connsiteX537" fmla="*/ 1146273 w 1167625"/>
                <a:gd name="connsiteY537" fmla="*/ 25259 h 590372"/>
                <a:gd name="connsiteX538" fmla="*/ 1146273 w 1167625"/>
                <a:gd name="connsiteY538" fmla="*/ 25259 h 590372"/>
                <a:gd name="connsiteX539" fmla="*/ 1146641 w 1167625"/>
                <a:gd name="connsiteY539" fmla="*/ 25626 h 590372"/>
                <a:gd name="connsiteX540" fmla="*/ 1146641 w 1167625"/>
                <a:gd name="connsiteY540" fmla="*/ 36451 h 590372"/>
                <a:gd name="connsiteX541" fmla="*/ 1146090 w 1167625"/>
                <a:gd name="connsiteY541" fmla="*/ 37001 h 590372"/>
                <a:gd name="connsiteX542" fmla="*/ 1146090 w 1167625"/>
                <a:gd name="connsiteY542" fmla="*/ 37001 h 590372"/>
                <a:gd name="connsiteX543" fmla="*/ 1145539 w 1167625"/>
                <a:gd name="connsiteY543" fmla="*/ 37552 h 590372"/>
                <a:gd name="connsiteX544" fmla="*/ 1145539 w 1167625"/>
                <a:gd name="connsiteY544" fmla="*/ 38102 h 590372"/>
                <a:gd name="connsiteX545" fmla="*/ 1145906 w 1167625"/>
                <a:gd name="connsiteY545" fmla="*/ 38469 h 590372"/>
                <a:gd name="connsiteX546" fmla="*/ 1145906 w 1167625"/>
                <a:gd name="connsiteY546" fmla="*/ 38469 h 590372"/>
                <a:gd name="connsiteX547" fmla="*/ 1146273 w 1167625"/>
                <a:gd name="connsiteY547" fmla="*/ 38836 h 590372"/>
                <a:gd name="connsiteX548" fmla="*/ 1146273 w 1167625"/>
                <a:gd name="connsiteY548" fmla="*/ 49294 h 590372"/>
                <a:gd name="connsiteX549" fmla="*/ 1145356 w 1167625"/>
                <a:gd name="connsiteY549" fmla="*/ 50211 h 590372"/>
                <a:gd name="connsiteX550" fmla="*/ 1145173 w 1167625"/>
                <a:gd name="connsiteY550" fmla="*/ 50211 h 590372"/>
                <a:gd name="connsiteX551" fmla="*/ 1144438 w 1167625"/>
                <a:gd name="connsiteY551" fmla="*/ 50945 h 590372"/>
                <a:gd name="connsiteX552" fmla="*/ 1144438 w 1167625"/>
                <a:gd name="connsiteY552" fmla="*/ 50945 h 590372"/>
                <a:gd name="connsiteX553" fmla="*/ 1145173 w 1167625"/>
                <a:gd name="connsiteY553" fmla="*/ 51679 h 590372"/>
                <a:gd name="connsiteX554" fmla="*/ 1145173 w 1167625"/>
                <a:gd name="connsiteY554" fmla="*/ 51679 h 590372"/>
                <a:gd name="connsiteX555" fmla="*/ 1145906 w 1167625"/>
                <a:gd name="connsiteY555" fmla="*/ 52413 h 590372"/>
                <a:gd name="connsiteX556" fmla="*/ 1145906 w 1167625"/>
                <a:gd name="connsiteY556" fmla="*/ 68192 h 590372"/>
                <a:gd name="connsiteX557" fmla="*/ 1144805 w 1167625"/>
                <a:gd name="connsiteY557" fmla="*/ 69292 h 590372"/>
                <a:gd name="connsiteX558" fmla="*/ 1144438 w 1167625"/>
                <a:gd name="connsiteY558" fmla="*/ 69292 h 590372"/>
                <a:gd name="connsiteX559" fmla="*/ 1143705 w 1167625"/>
                <a:gd name="connsiteY559" fmla="*/ 70026 h 590372"/>
                <a:gd name="connsiteX560" fmla="*/ 1143705 w 1167625"/>
                <a:gd name="connsiteY560" fmla="*/ 70210 h 590372"/>
                <a:gd name="connsiteX561" fmla="*/ 1144254 w 1167625"/>
                <a:gd name="connsiteY561" fmla="*/ 70760 h 590372"/>
                <a:gd name="connsiteX562" fmla="*/ 1144254 w 1167625"/>
                <a:gd name="connsiteY562" fmla="*/ 70760 h 590372"/>
                <a:gd name="connsiteX563" fmla="*/ 1144805 w 1167625"/>
                <a:gd name="connsiteY563" fmla="*/ 71311 h 590372"/>
                <a:gd name="connsiteX564" fmla="*/ 1144805 w 1167625"/>
                <a:gd name="connsiteY564" fmla="*/ 88190 h 590372"/>
                <a:gd name="connsiteX565" fmla="*/ 1143521 w 1167625"/>
                <a:gd name="connsiteY565" fmla="*/ 89474 h 590372"/>
                <a:gd name="connsiteX566" fmla="*/ 1142971 w 1167625"/>
                <a:gd name="connsiteY566" fmla="*/ 89474 h 590372"/>
                <a:gd name="connsiteX567" fmla="*/ 1142237 w 1167625"/>
                <a:gd name="connsiteY567" fmla="*/ 90208 h 590372"/>
                <a:gd name="connsiteX568" fmla="*/ 1142237 w 1167625"/>
                <a:gd name="connsiteY568" fmla="*/ 90392 h 590372"/>
                <a:gd name="connsiteX569" fmla="*/ 1142788 w 1167625"/>
                <a:gd name="connsiteY569" fmla="*/ 90942 h 590372"/>
                <a:gd name="connsiteX570" fmla="*/ 1142788 w 1167625"/>
                <a:gd name="connsiteY570" fmla="*/ 90942 h 590372"/>
                <a:gd name="connsiteX571" fmla="*/ 1143337 w 1167625"/>
                <a:gd name="connsiteY571" fmla="*/ 91493 h 590372"/>
                <a:gd name="connsiteX572" fmla="*/ 1143337 w 1167625"/>
                <a:gd name="connsiteY572" fmla="*/ 99932 h 590372"/>
                <a:gd name="connsiteX573" fmla="*/ 1140952 w 1167625"/>
                <a:gd name="connsiteY573" fmla="*/ 102317 h 590372"/>
                <a:gd name="connsiteX574" fmla="*/ 1140952 w 1167625"/>
                <a:gd name="connsiteY574" fmla="*/ 102317 h 590372"/>
                <a:gd name="connsiteX575" fmla="*/ 1138567 w 1167625"/>
                <a:gd name="connsiteY575" fmla="*/ 104703 h 590372"/>
                <a:gd name="connsiteX576" fmla="*/ 1138567 w 1167625"/>
                <a:gd name="connsiteY576" fmla="*/ 114060 h 590372"/>
                <a:gd name="connsiteX577" fmla="*/ 1138200 w 1167625"/>
                <a:gd name="connsiteY577" fmla="*/ 114427 h 590372"/>
                <a:gd name="connsiteX578" fmla="*/ 1138200 w 1167625"/>
                <a:gd name="connsiteY578" fmla="*/ 114427 h 590372"/>
                <a:gd name="connsiteX579" fmla="*/ 1137834 w 1167625"/>
                <a:gd name="connsiteY579" fmla="*/ 114794 h 590372"/>
                <a:gd name="connsiteX580" fmla="*/ 1137834 w 1167625"/>
                <a:gd name="connsiteY580" fmla="*/ 121398 h 590372"/>
                <a:gd name="connsiteX581" fmla="*/ 1138567 w 1167625"/>
                <a:gd name="connsiteY581" fmla="*/ 122132 h 590372"/>
                <a:gd name="connsiteX582" fmla="*/ 1138567 w 1167625"/>
                <a:gd name="connsiteY582" fmla="*/ 122132 h 590372"/>
                <a:gd name="connsiteX583" fmla="*/ 1139302 w 1167625"/>
                <a:gd name="connsiteY583" fmla="*/ 122866 h 590372"/>
                <a:gd name="connsiteX584" fmla="*/ 1139302 w 1167625"/>
                <a:gd name="connsiteY584" fmla="*/ 127453 h 590372"/>
                <a:gd name="connsiteX585" fmla="*/ 1140952 w 1167625"/>
                <a:gd name="connsiteY585" fmla="*/ 129104 h 590372"/>
                <a:gd name="connsiteX586" fmla="*/ 1140952 w 1167625"/>
                <a:gd name="connsiteY586" fmla="*/ 129104 h 590372"/>
                <a:gd name="connsiteX587" fmla="*/ 1142604 w 1167625"/>
                <a:gd name="connsiteY587" fmla="*/ 130756 h 590372"/>
                <a:gd name="connsiteX588" fmla="*/ 1142604 w 1167625"/>
                <a:gd name="connsiteY588" fmla="*/ 138461 h 590372"/>
                <a:gd name="connsiteX589" fmla="*/ 1142053 w 1167625"/>
                <a:gd name="connsiteY589" fmla="*/ 139012 h 590372"/>
                <a:gd name="connsiteX590" fmla="*/ 1142053 w 1167625"/>
                <a:gd name="connsiteY590" fmla="*/ 139012 h 590372"/>
                <a:gd name="connsiteX591" fmla="*/ 1141503 w 1167625"/>
                <a:gd name="connsiteY591" fmla="*/ 139562 h 590372"/>
                <a:gd name="connsiteX592" fmla="*/ 1141503 w 1167625"/>
                <a:gd name="connsiteY592" fmla="*/ 142498 h 590372"/>
                <a:gd name="connsiteX593" fmla="*/ 1142053 w 1167625"/>
                <a:gd name="connsiteY593" fmla="*/ 143048 h 590372"/>
                <a:gd name="connsiteX594" fmla="*/ 1142053 w 1167625"/>
                <a:gd name="connsiteY594" fmla="*/ 143048 h 590372"/>
                <a:gd name="connsiteX595" fmla="*/ 1142604 w 1167625"/>
                <a:gd name="connsiteY595" fmla="*/ 143599 h 590372"/>
                <a:gd name="connsiteX596" fmla="*/ 1142604 w 1167625"/>
                <a:gd name="connsiteY596" fmla="*/ 151672 h 590372"/>
                <a:gd name="connsiteX597" fmla="*/ 1142053 w 1167625"/>
                <a:gd name="connsiteY597" fmla="*/ 152222 h 590372"/>
                <a:gd name="connsiteX598" fmla="*/ 1142053 w 1167625"/>
                <a:gd name="connsiteY598" fmla="*/ 152222 h 590372"/>
                <a:gd name="connsiteX599" fmla="*/ 1141503 w 1167625"/>
                <a:gd name="connsiteY599" fmla="*/ 152773 h 590372"/>
                <a:gd name="connsiteX600" fmla="*/ 1141503 w 1167625"/>
                <a:gd name="connsiteY600" fmla="*/ 155707 h 590372"/>
                <a:gd name="connsiteX601" fmla="*/ 1142053 w 1167625"/>
                <a:gd name="connsiteY601" fmla="*/ 156259 h 590372"/>
                <a:gd name="connsiteX602" fmla="*/ 1142053 w 1167625"/>
                <a:gd name="connsiteY602" fmla="*/ 156259 h 590372"/>
                <a:gd name="connsiteX603" fmla="*/ 1142604 w 1167625"/>
                <a:gd name="connsiteY603" fmla="*/ 156808 h 590372"/>
                <a:gd name="connsiteX604" fmla="*/ 1142604 w 1167625"/>
                <a:gd name="connsiteY604" fmla="*/ 163414 h 590372"/>
                <a:gd name="connsiteX605" fmla="*/ 1141320 w 1167625"/>
                <a:gd name="connsiteY605" fmla="*/ 164698 h 590372"/>
                <a:gd name="connsiteX606" fmla="*/ 1141320 w 1167625"/>
                <a:gd name="connsiteY606" fmla="*/ 164698 h 590372"/>
                <a:gd name="connsiteX607" fmla="*/ 1140035 w 1167625"/>
                <a:gd name="connsiteY607" fmla="*/ 165983 h 590372"/>
                <a:gd name="connsiteX608" fmla="*/ 1140035 w 1167625"/>
                <a:gd name="connsiteY608" fmla="*/ 169285 h 590372"/>
                <a:gd name="connsiteX609" fmla="*/ 1140586 w 1167625"/>
                <a:gd name="connsiteY609" fmla="*/ 169836 h 590372"/>
                <a:gd name="connsiteX610" fmla="*/ 1140586 w 1167625"/>
                <a:gd name="connsiteY610" fmla="*/ 169836 h 590372"/>
                <a:gd name="connsiteX611" fmla="*/ 1141136 w 1167625"/>
                <a:gd name="connsiteY611" fmla="*/ 170385 h 590372"/>
                <a:gd name="connsiteX612" fmla="*/ 1141136 w 1167625"/>
                <a:gd name="connsiteY612" fmla="*/ 177357 h 590372"/>
                <a:gd name="connsiteX613" fmla="*/ 1140586 w 1167625"/>
                <a:gd name="connsiteY613" fmla="*/ 177908 h 590372"/>
                <a:gd name="connsiteX614" fmla="*/ 1140586 w 1167625"/>
                <a:gd name="connsiteY614" fmla="*/ 177908 h 590372"/>
                <a:gd name="connsiteX615" fmla="*/ 1140035 w 1167625"/>
                <a:gd name="connsiteY615" fmla="*/ 178458 h 590372"/>
                <a:gd name="connsiteX616" fmla="*/ 1140035 w 1167625"/>
                <a:gd name="connsiteY616" fmla="*/ 179009 h 590372"/>
                <a:gd name="connsiteX617" fmla="*/ 1139302 w 1167625"/>
                <a:gd name="connsiteY617" fmla="*/ 179742 h 590372"/>
                <a:gd name="connsiteX618" fmla="*/ 1139302 w 1167625"/>
                <a:gd name="connsiteY618" fmla="*/ 179742 h 590372"/>
                <a:gd name="connsiteX619" fmla="*/ 1138567 w 1167625"/>
                <a:gd name="connsiteY619" fmla="*/ 180477 h 590372"/>
                <a:gd name="connsiteX620" fmla="*/ 1138567 w 1167625"/>
                <a:gd name="connsiteY620" fmla="*/ 188182 h 590372"/>
                <a:gd name="connsiteX621" fmla="*/ 1139302 w 1167625"/>
                <a:gd name="connsiteY621" fmla="*/ 188917 h 590372"/>
                <a:gd name="connsiteX622" fmla="*/ 1139302 w 1167625"/>
                <a:gd name="connsiteY622" fmla="*/ 188917 h 590372"/>
                <a:gd name="connsiteX623" fmla="*/ 1140035 w 1167625"/>
                <a:gd name="connsiteY623" fmla="*/ 189650 h 590372"/>
                <a:gd name="connsiteX624" fmla="*/ 1140035 w 1167625"/>
                <a:gd name="connsiteY624" fmla="*/ 191146 h 590372"/>
                <a:gd name="connsiteX625" fmla="*/ 1141474 w 1167625"/>
                <a:gd name="connsiteY625" fmla="*/ 192586 h 590372"/>
                <a:gd name="connsiteX626" fmla="*/ 1141474 w 1167625"/>
                <a:gd name="connsiteY626" fmla="*/ 192586 h 590372"/>
                <a:gd name="connsiteX627" fmla="*/ 1142914 w 1167625"/>
                <a:gd name="connsiteY627" fmla="*/ 194080 h 590372"/>
                <a:gd name="connsiteX628" fmla="*/ 1141890 w 1167625"/>
                <a:gd name="connsiteY628" fmla="*/ 220668 h 590372"/>
                <a:gd name="connsiteX629" fmla="*/ 1141330 w 1167625"/>
                <a:gd name="connsiteY629" fmla="*/ 221207 h 590372"/>
                <a:gd name="connsiteX630" fmla="*/ 1141330 w 1167625"/>
                <a:gd name="connsiteY630" fmla="*/ 221207 h 590372"/>
                <a:gd name="connsiteX631" fmla="*/ 1140769 w 1167625"/>
                <a:gd name="connsiteY631" fmla="*/ 221769 h 590372"/>
                <a:gd name="connsiteX632" fmla="*/ 1140769 w 1167625"/>
                <a:gd name="connsiteY632" fmla="*/ 225060 h 590372"/>
                <a:gd name="connsiteX633" fmla="*/ 1141320 w 1167625"/>
                <a:gd name="connsiteY633" fmla="*/ 225610 h 590372"/>
                <a:gd name="connsiteX634" fmla="*/ 1141320 w 1167625"/>
                <a:gd name="connsiteY634" fmla="*/ 225610 h 590372"/>
                <a:gd name="connsiteX635" fmla="*/ 1141869 w 1167625"/>
                <a:gd name="connsiteY635" fmla="*/ 226161 h 590372"/>
                <a:gd name="connsiteX636" fmla="*/ 1141869 w 1167625"/>
                <a:gd name="connsiteY636" fmla="*/ 228730 h 590372"/>
                <a:gd name="connsiteX637" fmla="*/ 1141320 w 1167625"/>
                <a:gd name="connsiteY637" fmla="*/ 229280 h 590372"/>
                <a:gd name="connsiteX638" fmla="*/ 1141320 w 1167625"/>
                <a:gd name="connsiteY638" fmla="*/ 229280 h 590372"/>
                <a:gd name="connsiteX639" fmla="*/ 1140769 w 1167625"/>
                <a:gd name="connsiteY639" fmla="*/ 229831 h 590372"/>
                <a:gd name="connsiteX640" fmla="*/ 1140769 w 1167625"/>
                <a:gd name="connsiteY640" fmla="*/ 233500 h 590372"/>
                <a:gd name="connsiteX641" fmla="*/ 1140952 w 1167625"/>
                <a:gd name="connsiteY641" fmla="*/ 233684 h 590372"/>
                <a:gd name="connsiteX642" fmla="*/ 1140952 w 1167625"/>
                <a:gd name="connsiteY642" fmla="*/ 233684 h 590372"/>
                <a:gd name="connsiteX643" fmla="*/ 1141136 w 1167625"/>
                <a:gd name="connsiteY643" fmla="*/ 233868 h 590372"/>
                <a:gd name="connsiteX644" fmla="*/ 1141136 w 1167625"/>
                <a:gd name="connsiteY644" fmla="*/ 237353 h 590372"/>
                <a:gd name="connsiteX645" fmla="*/ 1140109 w 1167625"/>
                <a:gd name="connsiteY645" fmla="*/ 267481 h 590372"/>
                <a:gd name="connsiteX646" fmla="*/ 1137870 w 1167625"/>
                <a:gd name="connsiteY646" fmla="*/ 269644 h 590372"/>
                <a:gd name="connsiteX647" fmla="*/ 1137870 w 1167625"/>
                <a:gd name="connsiteY647" fmla="*/ 269644 h 590372"/>
                <a:gd name="connsiteX648" fmla="*/ 1135632 w 1167625"/>
                <a:gd name="connsiteY648" fmla="*/ 271884 h 590372"/>
                <a:gd name="connsiteX649" fmla="*/ 1135632 w 1167625"/>
                <a:gd name="connsiteY649" fmla="*/ 273681 h 590372"/>
                <a:gd name="connsiteX650" fmla="*/ 1136366 w 1167625"/>
                <a:gd name="connsiteY650" fmla="*/ 274414 h 590372"/>
                <a:gd name="connsiteX651" fmla="*/ 1136366 w 1167625"/>
                <a:gd name="connsiteY651" fmla="*/ 274414 h 590372"/>
                <a:gd name="connsiteX652" fmla="*/ 1137099 w 1167625"/>
                <a:gd name="connsiteY652" fmla="*/ 275148 h 590372"/>
                <a:gd name="connsiteX653" fmla="*/ 1137099 w 1167625"/>
                <a:gd name="connsiteY653" fmla="*/ 279552 h 590372"/>
                <a:gd name="connsiteX654" fmla="*/ 1135998 w 1167625"/>
                <a:gd name="connsiteY654" fmla="*/ 280653 h 590372"/>
                <a:gd name="connsiteX655" fmla="*/ 1135998 w 1167625"/>
                <a:gd name="connsiteY655" fmla="*/ 280653 h 590372"/>
                <a:gd name="connsiteX656" fmla="*/ 1134898 w 1167625"/>
                <a:gd name="connsiteY656" fmla="*/ 281753 h 590372"/>
                <a:gd name="connsiteX657" fmla="*/ 1134898 w 1167625"/>
                <a:gd name="connsiteY657" fmla="*/ 282854 h 590372"/>
                <a:gd name="connsiteX658" fmla="*/ 1137099 w 1167625"/>
                <a:gd name="connsiteY658" fmla="*/ 285055 h 590372"/>
                <a:gd name="connsiteX659" fmla="*/ 1137283 w 1167625"/>
                <a:gd name="connsiteY659" fmla="*/ 285055 h 590372"/>
                <a:gd name="connsiteX660" fmla="*/ 1139668 w 1167625"/>
                <a:gd name="connsiteY660" fmla="*/ 287441 h 590372"/>
                <a:gd name="connsiteX661" fmla="*/ 1139668 w 1167625"/>
                <a:gd name="connsiteY661" fmla="*/ 294963 h 590372"/>
                <a:gd name="connsiteX662" fmla="*/ 1138201 w 1167625"/>
                <a:gd name="connsiteY662" fmla="*/ 337162 h 590372"/>
                <a:gd name="connsiteX663" fmla="*/ 1138201 w 1167625"/>
                <a:gd name="connsiteY663" fmla="*/ 339363 h 590372"/>
                <a:gd name="connsiteX664" fmla="*/ 1137493 w 1167625"/>
                <a:gd name="connsiteY664" fmla="*/ 362347 h 590372"/>
                <a:gd name="connsiteX665" fmla="*/ 1136649 w 1167625"/>
                <a:gd name="connsiteY665" fmla="*/ 362931 h 590372"/>
                <a:gd name="connsiteX666" fmla="*/ 1136649 w 1167625"/>
                <a:gd name="connsiteY666" fmla="*/ 362931 h 590372"/>
                <a:gd name="connsiteX667" fmla="*/ 1136076 w 1167625"/>
                <a:gd name="connsiteY667" fmla="*/ 363499 h 590372"/>
                <a:gd name="connsiteX668" fmla="*/ 1136605 w 1167625"/>
                <a:gd name="connsiteY668" fmla="*/ 367992 h 590372"/>
                <a:gd name="connsiteX669" fmla="*/ 1135632 w 1167625"/>
                <a:gd name="connsiteY669" fmla="*/ 369085 h 590372"/>
                <a:gd name="connsiteX670" fmla="*/ 1135632 w 1167625"/>
                <a:gd name="connsiteY670" fmla="*/ 369085 h 590372"/>
                <a:gd name="connsiteX671" fmla="*/ 1134660 w 1167625"/>
                <a:gd name="connsiteY671" fmla="*/ 367992 h 590372"/>
                <a:gd name="connsiteX672" fmla="*/ 1134949 w 1167625"/>
                <a:gd name="connsiteY672" fmla="*/ 365534 h 590372"/>
                <a:gd name="connsiteX673" fmla="*/ 1132696 w 1167625"/>
                <a:gd name="connsiteY673" fmla="*/ 363579 h 590372"/>
                <a:gd name="connsiteX674" fmla="*/ 1132696 w 1167625"/>
                <a:gd name="connsiteY674" fmla="*/ 363579 h 590372"/>
                <a:gd name="connsiteX675" fmla="*/ 1132696 w 1167625"/>
                <a:gd name="connsiteY675" fmla="*/ 363579 h 590372"/>
                <a:gd name="connsiteX676" fmla="*/ 1130444 w 1167625"/>
                <a:gd name="connsiteY676" fmla="*/ 365534 h 590372"/>
                <a:gd name="connsiteX677" fmla="*/ 1130669 w 1167625"/>
                <a:gd name="connsiteY677" fmla="*/ 367445 h 590372"/>
                <a:gd name="connsiteX678" fmla="*/ 1129210 w 1167625"/>
                <a:gd name="connsiteY678" fmla="*/ 369085 h 590372"/>
                <a:gd name="connsiteX679" fmla="*/ 1129210 w 1167625"/>
                <a:gd name="connsiteY679" fmla="*/ 369085 h 590372"/>
                <a:gd name="connsiteX680" fmla="*/ 1127751 w 1167625"/>
                <a:gd name="connsiteY680" fmla="*/ 367445 h 590372"/>
                <a:gd name="connsiteX681" fmla="*/ 1127977 w 1167625"/>
                <a:gd name="connsiteY681" fmla="*/ 365534 h 590372"/>
                <a:gd name="connsiteX682" fmla="*/ 1125725 w 1167625"/>
                <a:gd name="connsiteY682" fmla="*/ 363579 h 590372"/>
                <a:gd name="connsiteX683" fmla="*/ 1125725 w 1167625"/>
                <a:gd name="connsiteY683" fmla="*/ 363579 h 590372"/>
                <a:gd name="connsiteX684" fmla="*/ 1125725 w 1167625"/>
                <a:gd name="connsiteY684" fmla="*/ 363579 h 590372"/>
                <a:gd name="connsiteX685" fmla="*/ 1123472 w 1167625"/>
                <a:gd name="connsiteY685" fmla="*/ 365534 h 590372"/>
                <a:gd name="connsiteX686" fmla="*/ 1123761 w 1167625"/>
                <a:gd name="connsiteY686" fmla="*/ 367992 h 590372"/>
                <a:gd name="connsiteX687" fmla="*/ 1122788 w 1167625"/>
                <a:gd name="connsiteY687" fmla="*/ 369085 h 590372"/>
                <a:gd name="connsiteX688" fmla="*/ 1122788 w 1167625"/>
                <a:gd name="connsiteY688" fmla="*/ 369085 h 590372"/>
                <a:gd name="connsiteX689" fmla="*/ 1121816 w 1167625"/>
                <a:gd name="connsiteY689" fmla="*/ 367992 h 590372"/>
                <a:gd name="connsiteX690" fmla="*/ 1122106 w 1167625"/>
                <a:gd name="connsiteY690" fmla="*/ 365534 h 590372"/>
                <a:gd name="connsiteX691" fmla="*/ 1119854 w 1167625"/>
                <a:gd name="connsiteY691" fmla="*/ 363579 h 590372"/>
                <a:gd name="connsiteX692" fmla="*/ 1119854 w 1167625"/>
                <a:gd name="connsiteY692" fmla="*/ 363579 h 590372"/>
                <a:gd name="connsiteX693" fmla="*/ 1119854 w 1167625"/>
                <a:gd name="connsiteY693" fmla="*/ 363579 h 590372"/>
                <a:gd name="connsiteX694" fmla="*/ 1117601 w 1167625"/>
                <a:gd name="connsiteY694" fmla="*/ 365534 h 590372"/>
                <a:gd name="connsiteX695" fmla="*/ 1117890 w 1167625"/>
                <a:gd name="connsiteY695" fmla="*/ 367992 h 590372"/>
                <a:gd name="connsiteX696" fmla="*/ 1116918 w 1167625"/>
                <a:gd name="connsiteY696" fmla="*/ 369085 h 590372"/>
                <a:gd name="connsiteX697" fmla="*/ 1116918 w 1167625"/>
                <a:gd name="connsiteY697" fmla="*/ 369085 h 590372"/>
                <a:gd name="connsiteX698" fmla="*/ 1115945 w 1167625"/>
                <a:gd name="connsiteY698" fmla="*/ 367992 h 590372"/>
                <a:gd name="connsiteX699" fmla="*/ 1116235 w 1167625"/>
                <a:gd name="connsiteY699" fmla="*/ 365534 h 590372"/>
                <a:gd name="connsiteX700" fmla="*/ 1113983 w 1167625"/>
                <a:gd name="connsiteY700" fmla="*/ 363579 h 590372"/>
                <a:gd name="connsiteX701" fmla="*/ 1113983 w 1167625"/>
                <a:gd name="connsiteY701" fmla="*/ 363579 h 590372"/>
                <a:gd name="connsiteX702" fmla="*/ 1113983 w 1167625"/>
                <a:gd name="connsiteY702" fmla="*/ 363579 h 590372"/>
                <a:gd name="connsiteX703" fmla="*/ 1111730 w 1167625"/>
                <a:gd name="connsiteY703" fmla="*/ 365534 h 590372"/>
                <a:gd name="connsiteX704" fmla="*/ 1111989 w 1167625"/>
                <a:gd name="connsiteY704" fmla="*/ 367735 h 590372"/>
                <a:gd name="connsiteX705" fmla="*/ 1110788 w 1167625"/>
                <a:gd name="connsiteY705" fmla="*/ 369085 h 590372"/>
                <a:gd name="connsiteX706" fmla="*/ 1110788 w 1167625"/>
                <a:gd name="connsiteY706" fmla="*/ 369085 h 590372"/>
                <a:gd name="connsiteX707" fmla="*/ 1109579 w 1167625"/>
                <a:gd name="connsiteY707" fmla="*/ 367877 h 590372"/>
                <a:gd name="connsiteX708" fmla="*/ 1109579 w 1167625"/>
                <a:gd name="connsiteY708" fmla="*/ 355693 h 590372"/>
                <a:gd name="connsiteX709" fmla="*/ 1109762 w 1167625"/>
                <a:gd name="connsiteY709" fmla="*/ 355509 h 590372"/>
                <a:gd name="connsiteX710" fmla="*/ 1109762 w 1167625"/>
                <a:gd name="connsiteY710" fmla="*/ 355509 h 590372"/>
                <a:gd name="connsiteX711" fmla="*/ 1109946 w 1167625"/>
                <a:gd name="connsiteY711" fmla="*/ 355326 h 590372"/>
                <a:gd name="connsiteX712" fmla="*/ 1109946 w 1167625"/>
                <a:gd name="connsiteY712" fmla="*/ 353857 h 590372"/>
                <a:gd name="connsiteX713" fmla="*/ 1108294 w 1167625"/>
                <a:gd name="connsiteY713" fmla="*/ 352207 h 590372"/>
                <a:gd name="connsiteX714" fmla="*/ 1107499 w 1167625"/>
                <a:gd name="connsiteY714" fmla="*/ 352207 h 590372"/>
                <a:gd name="connsiteX715" fmla="*/ 1105113 w 1167625"/>
                <a:gd name="connsiteY715" fmla="*/ 350297 h 590372"/>
                <a:gd name="connsiteX716" fmla="*/ 1105039 w 1167625"/>
                <a:gd name="connsiteY716" fmla="*/ 349968 h 590372"/>
                <a:gd name="connsiteX717" fmla="*/ 1099441 w 1167625"/>
                <a:gd name="connsiteY717" fmla="*/ 349968 h 590372"/>
                <a:gd name="connsiteX718" fmla="*/ 1099223 w 1167625"/>
                <a:gd name="connsiteY718" fmla="*/ 350933 h 590372"/>
                <a:gd name="connsiteX719" fmla="*/ 1097633 w 1167625"/>
                <a:gd name="connsiteY719" fmla="*/ 352207 h 590372"/>
                <a:gd name="connsiteX720" fmla="*/ 1097633 w 1167625"/>
                <a:gd name="connsiteY720" fmla="*/ 352207 h 590372"/>
                <a:gd name="connsiteX721" fmla="*/ 1096001 w 1167625"/>
                <a:gd name="connsiteY721" fmla="*/ 353838 h 590372"/>
                <a:gd name="connsiteX722" fmla="*/ 1096001 w 1167625"/>
                <a:gd name="connsiteY722" fmla="*/ 355875 h 590372"/>
                <a:gd name="connsiteX723" fmla="*/ 1096369 w 1167625"/>
                <a:gd name="connsiteY723" fmla="*/ 356243 h 590372"/>
                <a:gd name="connsiteX724" fmla="*/ 1096369 w 1167625"/>
                <a:gd name="connsiteY724" fmla="*/ 356243 h 590372"/>
                <a:gd name="connsiteX725" fmla="*/ 1096736 w 1167625"/>
                <a:gd name="connsiteY725" fmla="*/ 356610 h 590372"/>
                <a:gd name="connsiteX726" fmla="*/ 1096736 w 1167625"/>
                <a:gd name="connsiteY726" fmla="*/ 369496 h 590372"/>
                <a:gd name="connsiteX727" fmla="*/ 1096045 w 1167625"/>
                <a:gd name="connsiteY727" fmla="*/ 370187 h 590372"/>
                <a:gd name="connsiteX728" fmla="*/ 1096045 w 1167625"/>
                <a:gd name="connsiteY728" fmla="*/ 370187 h 590372"/>
                <a:gd name="connsiteX729" fmla="*/ 1095358 w 1167625"/>
                <a:gd name="connsiteY729" fmla="*/ 369414 h 590372"/>
                <a:gd name="connsiteX730" fmla="*/ 1095686 w 1167625"/>
                <a:gd name="connsiteY730" fmla="*/ 366634 h 590372"/>
                <a:gd name="connsiteX731" fmla="*/ 1093434 w 1167625"/>
                <a:gd name="connsiteY731" fmla="*/ 364680 h 590372"/>
                <a:gd name="connsiteX732" fmla="*/ 1093434 w 1167625"/>
                <a:gd name="connsiteY732" fmla="*/ 364680 h 590372"/>
                <a:gd name="connsiteX733" fmla="*/ 1093434 w 1167625"/>
                <a:gd name="connsiteY733" fmla="*/ 364680 h 590372"/>
                <a:gd name="connsiteX734" fmla="*/ 1091181 w 1167625"/>
                <a:gd name="connsiteY734" fmla="*/ 366634 h 590372"/>
                <a:gd name="connsiteX735" fmla="*/ 1091470 w 1167625"/>
                <a:gd name="connsiteY735" fmla="*/ 369093 h 590372"/>
                <a:gd name="connsiteX736" fmla="*/ 1090498 w 1167625"/>
                <a:gd name="connsiteY736" fmla="*/ 370187 h 590372"/>
                <a:gd name="connsiteX737" fmla="*/ 1090498 w 1167625"/>
                <a:gd name="connsiteY737" fmla="*/ 370187 h 590372"/>
                <a:gd name="connsiteX738" fmla="*/ 1089526 w 1167625"/>
                <a:gd name="connsiteY738" fmla="*/ 369093 h 590372"/>
                <a:gd name="connsiteX739" fmla="*/ 1089814 w 1167625"/>
                <a:gd name="connsiteY739" fmla="*/ 366634 h 590372"/>
                <a:gd name="connsiteX740" fmla="*/ 1087562 w 1167625"/>
                <a:gd name="connsiteY740" fmla="*/ 364680 h 590372"/>
                <a:gd name="connsiteX741" fmla="*/ 1087562 w 1167625"/>
                <a:gd name="connsiteY741" fmla="*/ 364680 h 590372"/>
                <a:gd name="connsiteX742" fmla="*/ 1087562 w 1167625"/>
                <a:gd name="connsiteY742" fmla="*/ 364680 h 590372"/>
                <a:gd name="connsiteX743" fmla="*/ 1085309 w 1167625"/>
                <a:gd name="connsiteY743" fmla="*/ 366634 h 590372"/>
                <a:gd name="connsiteX744" fmla="*/ 1085578 w 1167625"/>
                <a:gd name="connsiteY744" fmla="*/ 368911 h 590372"/>
                <a:gd name="connsiteX745" fmla="*/ 1084443 w 1167625"/>
                <a:gd name="connsiteY745" fmla="*/ 370187 h 590372"/>
                <a:gd name="connsiteX746" fmla="*/ 1084443 w 1167625"/>
                <a:gd name="connsiteY746" fmla="*/ 370187 h 590372"/>
                <a:gd name="connsiteX747" fmla="*/ 1083308 w 1167625"/>
                <a:gd name="connsiteY747" fmla="*/ 368911 h 590372"/>
                <a:gd name="connsiteX748" fmla="*/ 1083577 w 1167625"/>
                <a:gd name="connsiteY748" fmla="*/ 366634 h 590372"/>
                <a:gd name="connsiteX749" fmla="*/ 1081325 w 1167625"/>
                <a:gd name="connsiteY749" fmla="*/ 364680 h 590372"/>
                <a:gd name="connsiteX750" fmla="*/ 1081325 w 1167625"/>
                <a:gd name="connsiteY750" fmla="*/ 364680 h 590372"/>
                <a:gd name="connsiteX751" fmla="*/ 1081325 w 1167625"/>
                <a:gd name="connsiteY751" fmla="*/ 364680 h 590372"/>
                <a:gd name="connsiteX752" fmla="*/ 1079072 w 1167625"/>
                <a:gd name="connsiteY752" fmla="*/ 366634 h 590372"/>
                <a:gd name="connsiteX753" fmla="*/ 1079340 w 1167625"/>
                <a:gd name="connsiteY753" fmla="*/ 368911 h 590372"/>
                <a:gd name="connsiteX754" fmla="*/ 1078205 w 1167625"/>
                <a:gd name="connsiteY754" fmla="*/ 370187 h 590372"/>
                <a:gd name="connsiteX755" fmla="*/ 1078205 w 1167625"/>
                <a:gd name="connsiteY755" fmla="*/ 370187 h 590372"/>
                <a:gd name="connsiteX756" fmla="*/ 1077071 w 1167625"/>
                <a:gd name="connsiteY756" fmla="*/ 368911 h 590372"/>
                <a:gd name="connsiteX757" fmla="*/ 1077339 w 1167625"/>
                <a:gd name="connsiteY757" fmla="*/ 366634 h 590372"/>
                <a:gd name="connsiteX758" fmla="*/ 1075086 w 1167625"/>
                <a:gd name="connsiteY758" fmla="*/ 364680 h 590372"/>
                <a:gd name="connsiteX759" fmla="*/ 1075086 w 1167625"/>
                <a:gd name="connsiteY759" fmla="*/ 364680 h 590372"/>
                <a:gd name="connsiteX760" fmla="*/ 1075086 w 1167625"/>
                <a:gd name="connsiteY760" fmla="*/ 364680 h 590372"/>
                <a:gd name="connsiteX761" fmla="*/ 1072834 w 1167625"/>
                <a:gd name="connsiteY761" fmla="*/ 366634 h 590372"/>
                <a:gd name="connsiteX762" fmla="*/ 1073122 w 1167625"/>
                <a:gd name="connsiteY762" fmla="*/ 369093 h 590372"/>
                <a:gd name="connsiteX763" fmla="*/ 1072150 w 1167625"/>
                <a:gd name="connsiteY763" fmla="*/ 370187 h 590372"/>
                <a:gd name="connsiteX764" fmla="*/ 1072150 w 1167625"/>
                <a:gd name="connsiteY764" fmla="*/ 370187 h 590372"/>
                <a:gd name="connsiteX765" fmla="*/ 1071178 w 1167625"/>
                <a:gd name="connsiteY765" fmla="*/ 369093 h 590372"/>
                <a:gd name="connsiteX766" fmla="*/ 1071468 w 1167625"/>
                <a:gd name="connsiteY766" fmla="*/ 366634 h 590372"/>
                <a:gd name="connsiteX767" fmla="*/ 1069215 w 1167625"/>
                <a:gd name="connsiteY767" fmla="*/ 364680 h 590372"/>
                <a:gd name="connsiteX768" fmla="*/ 1069215 w 1167625"/>
                <a:gd name="connsiteY768" fmla="*/ 364680 h 590372"/>
                <a:gd name="connsiteX769" fmla="*/ 1069215 w 1167625"/>
                <a:gd name="connsiteY769" fmla="*/ 364680 h 590372"/>
                <a:gd name="connsiteX770" fmla="*/ 1066963 w 1167625"/>
                <a:gd name="connsiteY770" fmla="*/ 366634 h 590372"/>
                <a:gd name="connsiteX771" fmla="*/ 1067251 w 1167625"/>
                <a:gd name="connsiteY771" fmla="*/ 369093 h 590372"/>
                <a:gd name="connsiteX772" fmla="*/ 1066279 w 1167625"/>
                <a:gd name="connsiteY772" fmla="*/ 370187 h 590372"/>
                <a:gd name="connsiteX773" fmla="*/ 1066279 w 1167625"/>
                <a:gd name="connsiteY773" fmla="*/ 370187 h 590372"/>
                <a:gd name="connsiteX774" fmla="*/ 1065307 w 1167625"/>
                <a:gd name="connsiteY774" fmla="*/ 369093 h 590372"/>
                <a:gd name="connsiteX775" fmla="*/ 1065596 w 1167625"/>
                <a:gd name="connsiteY775" fmla="*/ 366634 h 590372"/>
                <a:gd name="connsiteX776" fmla="*/ 1063343 w 1167625"/>
                <a:gd name="connsiteY776" fmla="*/ 364680 h 590372"/>
                <a:gd name="connsiteX777" fmla="*/ 1063343 w 1167625"/>
                <a:gd name="connsiteY777" fmla="*/ 364680 h 590372"/>
                <a:gd name="connsiteX778" fmla="*/ 1063343 w 1167625"/>
                <a:gd name="connsiteY778" fmla="*/ 364680 h 590372"/>
                <a:gd name="connsiteX779" fmla="*/ 1061092 w 1167625"/>
                <a:gd name="connsiteY779" fmla="*/ 366634 h 590372"/>
                <a:gd name="connsiteX780" fmla="*/ 1061381 w 1167625"/>
                <a:gd name="connsiteY780" fmla="*/ 369093 h 590372"/>
                <a:gd name="connsiteX781" fmla="*/ 1060408 w 1167625"/>
                <a:gd name="connsiteY781" fmla="*/ 370187 h 590372"/>
                <a:gd name="connsiteX782" fmla="*/ 1060408 w 1167625"/>
                <a:gd name="connsiteY782" fmla="*/ 370187 h 590372"/>
                <a:gd name="connsiteX783" fmla="*/ 1059436 w 1167625"/>
                <a:gd name="connsiteY783" fmla="*/ 369093 h 590372"/>
                <a:gd name="connsiteX784" fmla="*/ 1059948 w 1167625"/>
                <a:gd name="connsiteY784" fmla="*/ 364747 h 590372"/>
                <a:gd name="connsiteX785" fmla="*/ 1059259 w 1167625"/>
                <a:gd name="connsiteY785" fmla="*/ 364148 h 590372"/>
                <a:gd name="connsiteX786" fmla="*/ 1059259 w 1167625"/>
                <a:gd name="connsiteY786" fmla="*/ 364148 h 590372"/>
                <a:gd name="connsiteX787" fmla="*/ 1058573 w 1167625"/>
                <a:gd name="connsiteY787" fmla="*/ 363601 h 590372"/>
                <a:gd name="connsiteX788" fmla="*/ 1058573 w 1167625"/>
                <a:gd name="connsiteY788" fmla="*/ 292394 h 590372"/>
                <a:gd name="connsiteX789" fmla="*/ 1057840 w 1167625"/>
                <a:gd name="connsiteY789" fmla="*/ 282121 h 590372"/>
                <a:gd name="connsiteX790" fmla="*/ 1057840 w 1167625"/>
                <a:gd name="connsiteY790" fmla="*/ 281386 h 590372"/>
                <a:gd name="connsiteX791" fmla="*/ 1058573 w 1167625"/>
                <a:gd name="connsiteY791" fmla="*/ 280653 h 590372"/>
                <a:gd name="connsiteX792" fmla="*/ 1058573 w 1167625"/>
                <a:gd name="connsiteY792" fmla="*/ 280653 h 590372"/>
                <a:gd name="connsiteX793" fmla="*/ 1059308 w 1167625"/>
                <a:gd name="connsiteY793" fmla="*/ 279918 h 590372"/>
                <a:gd name="connsiteX794" fmla="*/ 1059308 w 1167625"/>
                <a:gd name="connsiteY794" fmla="*/ 278267 h 590372"/>
                <a:gd name="connsiteX795" fmla="*/ 1059857 w 1167625"/>
                <a:gd name="connsiteY795" fmla="*/ 277716 h 590372"/>
                <a:gd name="connsiteX796" fmla="*/ 1059857 w 1167625"/>
                <a:gd name="connsiteY796" fmla="*/ 277716 h 590372"/>
                <a:gd name="connsiteX797" fmla="*/ 1060408 w 1167625"/>
                <a:gd name="connsiteY797" fmla="*/ 277167 h 590372"/>
                <a:gd name="connsiteX798" fmla="*/ 1060408 w 1167625"/>
                <a:gd name="connsiteY798" fmla="*/ 270644 h 590372"/>
                <a:gd name="connsiteX799" fmla="*/ 1059775 w 1167625"/>
                <a:gd name="connsiteY799" fmla="*/ 270011 h 590372"/>
                <a:gd name="connsiteX800" fmla="*/ 1059775 w 1167625"/>
                <a:gd name="connsiteY800" fmla="*/ 270011 h 590372"/>
                <a:gd name="connsiteX801" fmla="*/ 1059170 w 1167625"/>
                <a:gd name="connsiteY801" fmla="*/ 269564 h 590372"/>
                <a:gd name="connsiteX802" fmla="*/ 1057890 w 1167625"/>
                <a:gd name="connsiteY802" fmla="*/ 265401 h 590372"/>
                <a:gd name="connsiteX803" fmla="*/ 1057820 w 1167625"/>
                <a:gd name="connsiteY803" fmla="*/ 265075 h 590372"/>
                <a:gd name="connsiteX804" fmla="*/ 1057820 w 1167625"/>
                <a:gd name="connsiteY804" fmla="*/ 265075 h 590372"/>
                <a:gd name="connsiteX805" fmla="*/ 1054190 w 1167625"/>
                <a:gd name="connsiteY805" fmla="*/ 265075 h 590372"/>
                <a:gd name="connsiteX806" fmla="*/ 1054190 w 1167625"/>
                <a:gd name="connsiteY806" fmla="*/ 265075 h 590372"/>
                <a:gd name="connsiteX807" fmla="*/ 1054122 w 1167625"/>
                <a:gd name="connsiteY807" fmla="*/ 265401 h 590372"/>
                <a:gd name="connsiteX808" fmla="*/ 1052840 w 1167625"/>
                <a:gd name="connsiteY808" fmla="*/ 269564 h 590372"/>
                <a:gd name="connsiteX809" fmla="*/ 1052235 w 1167625"/>
                <a:gd name="connsiteY809" fmla="*/ 270011 h 590372"/>
                <a:gd name="connsiteX810" fmla="*/ 1052180 w 1167625"/>
                <a:gd name="connsiteY810" fmla="*/ 270011 h 590372"/>
                <a:gd name="connsiteX811" fmla="*/ 1051601 w 1167625"/>
                <a:gd name="connsiteY811" fmla="*/ 270589 h 590372"/>
                <a:gd name="connsiteX812" fmla="*/ 1051601 w 1167625"/>
                <a:gd name="connsiteY812" fmla="*/ 270589 h 590372"/>
                <a:gd name="connsiteX813" fmla="*/ 1050789 w 1167625"/>
                <a:gd name="connsiteY813" fmla="*/ 271117 h 590372"/>
                <a:gd name="connsiteX814" fmla="*/ 1048699 w 1167625"/>
                <a:gd name="connsiteY814" fmla="*/ 270189 h 590372"/>
                <a:gd name="connsiteX815" fmla="*/ 1047861 w 1167625"/>
                <a:gd name="connsiteY815" fmla="*/ 270011 h 590372"/>
                <a:gd name="connsiteX816" fmla="*/ 1047399 w 1167625"/>
                <a:gd name="connsiteY816" fmla="*/ 270011 h 590372"/>
                <a:gd name="connsiteX817" fmla="*/ 1043162 w 1167625"/>
                <a:gd name="connsiteY817" fmla="*/ 265773 h 590372"/>
                <a:gd name="connsiteX818" fmla="*/ 1043162 w 1167625"/>
                <a:gd name="connsiteY818" fmla="*/ 258268 h 590372"/>
                <a:gd name="connsiteX819" fmla="*/ 1042061 w 1167625"/>
                <a:gd name="connsiteY819" fmla="*/ 257168 h 590372"/>
                <a:gd name="connsiteX820" fmla="*/ 1042061 w 1167625"/>
                <a:gd name="connsiteY820" fmla="*/ 257168 h 590372"/>
                <a:gd name="connsiteX821" fmla="*/ 1040960 w 1167625"/>
                <a:gd name="connsiteY821" fmla="*/ 256067 h 590372"/>
                <a:gd name="connsiteX822" fmla="*/ 1040960 w 1167625"/>
                <a:gd name="connsiteY822" fmla="*/ 236659 h 590372"/>
                <a:gd name="connsiteX823" fmla="*/ 1040553 w 1167625"/>
                <a:gd name="connsiteY823" fmla="*/ 236253 h 590372"/>
                <a:gd name="connsiteX824" fmla="*/ 1040553 w 1167625"/>
                <a:gd name="connsiteY824" fmla="*/ 236253 h 590372"/>
                <a:gd name="connsiteX825" fmla="*/ 1040156 w 1167625"/>
                <a:gd name="connsiteY825" fmla="*/ 235933 h 590372"/>
                <a:gd name="connsiteX826" fmla="*/ 1038865 w 1167625"/>
                <a:gd name="connsiteY826" fmla="*/ 230126 h 590372"/>
                <a:gd name="connsiteX827" fmla="*/ 1038268 w 1167625"/>
                <a:gd name="connsiteY827" fmla="*/ 229647 h 590372"/>
                <a:gd name="connsiteX828" fmla="*/ 1038268 w 1167625"/>
                <a:gd name="connsiteY828" fmla="*/ 229647 h 590372"/>
                <a:gd name="connsiteX829" fmla="*/ 1037658 w 1167625"/>
                <a:gd name="connsiteY829" fmla="*/ 229036 h 590372"/>
                <a:gd name="connsiteX830" fmla="*/ 1037658 w 1167625"/>
                <a:gd name="connsiteY830" fmla="*/ 219739 h 590372"/>
                <a:gd name="connsiteX831" fmla="*/ 1038024 w 1167625"/>
                <a:gd name="connsiteY831" fmla="*/ 219373 h 590372"/>
                <a:gd name="connsiteX832" fmla="*/ 1038024 w 1167625"/>
                <a:gd name="connsiteY832" fmla="*/ 219373 h 590372"/>
                <a:gd name="connsiteX833" fmla="*/ 1038391 w 1167625"/>
                <a:gd name="connsiteY833" fmla="*/ 219006 h 590372"/>
                <a:gd name="connsiteX834" fmla="*/ 1038391 w 1167625"/>
                <a:gd name="connsiteY834" fmla="*/ 215153 h 590372"/>
                <a:gd name="connsiteX835" fmla="*/ 1038942 w 1167625"/>
                <a:gd name="connsiteY835" fmla="*/ 214602 h 590372"/>
                <a:gd name="connsiteX836" fmla="*/ 1038942 w 1167625"/>
                <a:gd name="connsiteY836" fmla="*/ 214602 h 590372"/>
                <a:gd name="connsiteX837" fmla="*/ 1039492 w 1167625"/>
                <a:gd name="connsiteY837" fmla="*/ 214052 h 590372"/>
                <a:gd name="connsiteX838" fmla="*/ 1039492 w 1167625"/>
                <a:gd name="connsiteY838" fmla="*/ 208547 h 590372"/>
                <a:gd name="connsiteX839" fmla="*/ 1038942 w 1167625"/>
                <a:gd name="connsiteY839" fmla="*/ 207997 h 590372"/>
                <a:gd name="connsiteX840" fmla="*/ 1038942 w 1167625"/>
                <a:gd name="connsiteY840" fmla="*/ 207997 h 590372"/>
                <a:gd name="connsiteX841" fmla="*/ 1038391 w 1167625"/>
                <a:gd name="connsiteY841" fmla="*/ 207446 h 590372"/>
                <a:gd name="connsiteX842" fmla="*/ 1038391 w 1167625"/>
                <a:gd name="connsiteY842" fmla="*/ 193271 h 590372"/>
                <a:gd name="connsiteX843" fmla="*/ 1038710 w 1167625"/>
                <a:gd name="connsiteY843" fmla="*/ 192952 h 590372"/>
                <a:gd name="connsiteX844" fmla="*/ 1038710 w 1167625"/>
                <a:gd name="connsiteY844" fmla="*/ 192952 h 590372"/>
                <a:gd name="connsiteX845" fmla="*/ 1039019 w 1167625"/>
                <a:gd name="connsiteY845" fmla="*/ 192552 h 590372"/>
                <a:gd name="connsiteX846" fmla="*/ 1037658 w 1167625"/>
                <a:gd name="connsiteY846" fmla="*/ 187449 h 590372"/>
                <a:gd name="connsiteX847" fmla="*/ 1036076 w 1167625"/>
                <a:gd name="connsiteY847" fmla="*/ 182930 h 590372"/>
                <a:gd name="connsiteX848" fmla="*/ 1032101 w 1167625"/>
                <a:gd name="connsiteY848" fmla="*/ 180110 h 590372"/>
                <a:gd name="connsiteX849" fmla="*/ 1032101 w 1167625"/>
                <a:gd name="connsiteY849" fmla="*/ 180110 h 590372"/>
                <a:gd name="connsiteX850" fmla="*/ 1027935 w 1167625"/>
                <a:gd name="connsiteY850" fmla="*/ 176536 h 590372"/>
                <a:gd name="connsiteX851" fmla="*/ 1018966 w 1167625"/>
                <a:gd name="connsiteY851" fmla="*/ 118062 h 590372"/>
                <a:gd name="connsiteX852" fmla="*/ 1020535 w 1167625"/>
                <a:gd name="connsiteY852" fmla="*/ 117184 h 590372"/>
                <a:gd name="connsiteX853" fmla="*/ 1020535 w 1167625"/>
                <a:gd name="connsiteY853" fmla="*/ 117184 h 590372"/>
                <a:gd name="connsiteX854" fmla="*/ 1022054 w 1167625"/>
                <a:gd name="connsiteY854" fmla="*/ 116114 h 590372"/>
                <a:gd name="connsiteX855" fmla="*/ 1021512 w 1167625"/>
                <a:gd name="connsiteY855" fmla="*/ 114671 h 590372"/>
                <a:gd name="connsiteX856" fmla="*/ 1021996 w 1167625"/>
                <a:gd name="connsiteY856" fmla="*/ 113085 h 590372"/>
                <a:gd name="connsiteX857" fmla="*/ 1022081 w 1167625"/>
                <a:gd name="connsiteY857" fmla="*/ 113024 h 590372"/>
                <a:gd name="connsiteX858" fmla="*/ 1021128 w 1167625"/>
                <a:gd name="connsiteY858" fmla="*/ 110310 h 590372"/>
                <a:gd name="connsiteX859" fmla="*/ 1020731 w 1167625"/>
                <a:gd name="connsiteY859" fmla="*/ 110332 h 590372"/>
                <a:gd name="connsiteX860" fmla="*/ 1019435 w 1167625"/>
                <a:gd name="connsiteY860" fmla="*/ 109363 h 590372"/>
                <a:gd name="connsiteX861" fmla="*/ 1019435 w 1167625"/>
                <a:gd name="connsiteY861" fmla="*/ 109363 h 590372"/>
                <a:gd name="connsiteX862" fmla="*/ 1016983 w 1167625"/>
                <a:gd name="connsiteY862" fmla="*/ 109363 h 590372"/>
                <a:gd name="connsiteX863" fmla="*/ 1016983 w 1167625"/>
                <a:gd name="connsiteY863" fmla="*/ 109363 h 590372"/>
                <a:gd name="connsiteX864" fmla="*/ 1015688 w 1167625"/>
                <a:gd name="connsiteY864" fmla="*/ 110332 h 590372"/>
                <a:gd name="connsiteX865" fmla="*/ 1015292 w 1167625"/>
                <a:gd name="connsiteY865" fmla="*/ 110310 h 590372"/>
                <a:gd name="connsiteX866" fmla="*/ 1014338 w 1167625"/>
                <a:gd name="connsiteY866" fmla="*/ 113024 h 590372"/>
                <a:gd name="connsiteX867" fmla="*/ 1014424 w 1167625"/>
                <a:gd name="connsiteY867" fmla="*/ 113085 h 590372"/>
                <a:gd name="connsiteX868" fmla="*/ 1014908 w 1167625"/>
                <a:gd name="connsiteY868" fmla="*/ 114671 h 590372"/>
                <a:gd name="connsiteX869" fmla="*/ 1014366 w 1167625"/>
                <a:gd name="connsiteY869" fmla="*/ 116114 h 590372"/>
                <a:gd name="connsiteX870" fmla="*/ 1015885 w 1167625"/>
                <a:gd name="connsiteY870" fmla="*/ 117184 h 590372"/>
                <a:gd name="connsiteX871" fmla="*/ 1015885 w 1167625"/>
                <a:gd name="connsiteY871" fmla="*/ 117184 h 590372"/>
                <a:gd name="connsiteX872" fmla="*/ 1017454 w 1167625"/>
                <a:gd name="connsiteY872" fmla="*/ 118062 h 590372"/>
                <a:gd name="connsiteX873" fmla="*/ 1008453 w 1167625"/>
                <a:gd name="connsiteY873" fmla="*/ 176734 h 590372"/>
                <a:gd name="connsiteX874" fmla="*/ 1004520 w 1167625"/>
                <a:gd name="connsiteY874" fmla="*/ 180110 h 590372"/>
                <a:gd name="connsiteX875" fmla="*/ 1004520 w 1167625"/>
                <a:gd name="connsiteY875" fmla="*/ 180110 h 590372"/>
                <a:gd name="connsiteX876" fmla="*/ 1000765 w 1167625"/>
                <a:gd name="connsiteY876" fmla="*/ 182774 h 590372"/>
                <a:gd name="connsiteX877" fmla="*/ 999129 w 1167625"/>
                <a:gd name="connsiteY877" fmla="*/ 187449 h 590372"/>
                <a:gd name="connsiteX878" fmla="*/ 997767 w 1167625"/>
                <a:gd name="connsiteY878" fmla="*/ 192552 h 590372"/>
                <a:gd name="connsiteX879" fmla="*/ 998076 w 1167625"/>
                <a:gd name="connsiteY879" fmla="*/ 192952 h 590372"/>
                <a:gd name="connsiteX880" fmla="*/ 998076 w 1167625"/>
                <a:gd name="connsiteY880" fmla="*/ 192952 h 590372"/>
                <a:gd name="connsiteX881" fmla="*/ 998394 w 1167625"/>
                <a:gd name="connsiteY881" fmla="*/ 193271 h 590372"/>
                <a:gd name="connsiteX882" fmla="*/ 998394 w 1167625"/>
                <a:gd name="connsiteY882" fmla="*/ 207446 h 590372"/>
                <a:gd name="connsiteX883" fmla="*/ 997845 w 1167625"/>
                <a:gd name="connsiteY883" fmla="*/ 207997 h 590372"/>
                <a:gd name="connsiteX884" fmla="*/ 997845 w 1167625"/>
                <a:gd name="connsiteY884" fmla="*/ 207997 h 590372"/>
                <a:gd name="connsiteX885" fmla="*/ 997294 w 1167625"/>
                <a:gd name="connsiteY885" fmla="*/ 208547 h 590372"/>
                <a:gd name="connsiteX886" fmla="*/ 997294 w 1167625"/>
                <a:gd name="connsiteY886" fmla="*/ 214052 h 590372"/>
                <a:gd name="connsiteX887" fmla="*/ 997845 w 1167625"/>
                <a:gd name="connsiteY887" fmla="*/ 214602 h 590372"/>
                <a:gd name="connsiteX888" fmla="*/ 997845 w 1167625"/>
                <a:gd name="connsiteY888" fmla="*/ 214602 h 590372"/>
                <a:gd name="connsiteX889" fmla="*/ 998394 w 1167625"/>
                <a:gd name="connsiteY889" fmla="*/ 215153 h 590372"/>
                <a:gd name="connsiteX890" fmla="*/ 998394 w 1167625"/>
                <a:gd name="connsiteY890" fmla="*/ 219006 h 590372"/>
                <a:gd name="connsiteX891" fmla="*/ 998762 w 1167625"/>
                <a:gd name="connsiteY891" fmla="*/ 219373 h 590372"/>
                <a:gd name="connsiteX892" fmla="*/ 998762 w 1167625"/>
                <a:gd name="connsiteY892" fmla="*/ 219373 h 590372"/>
                <a:gd name="connsiteX893" fmla="*/ 999129 w 1167625"/>
                <a:gd name="connsiteY893" fmla="*/ 219739 h 590372"/>
                <a:gd name="connsiteX894" fmla="*/ 999129 w 1167625"/>
                <a:gd name="connsiteY894" fmla="*/ 230136 h 590372"/>
                <a:gd name="connsiteX895" fmla="*/ 998518 w 1167625"/>
                <a:gd name="connsiteY895" fmla="*/ 230748 h 590372"/>
                <a:gd name="connsiteX896" fmla="*/ 998518 w 1167625"/>
                <a:gd name="connsiteY896" fmla="*/ 230748 h 590372"/>
                <a:gd name="connsiteX897" fmla="*/ 997922 w 1167625"/>
                <a:gd name="connsiteY897" fmla="*/ 231227 h 590372"/>
                <a:gd name="connsiteX898" fmla="*/ 996667 w 1167625"/>
                <a:gd name="connsiteY898" fmla="*/ 236874 h 590372"/>
                <a:gd name="connsiteX899" fmla="*/ 996070 w 1167625"/>
                <a:gd name="connsiteY899" fmla="*/ 237353 h 590372"/>
                <a:gd name="connsiteX900" fmla="*/ 996070 w 1167625"/>
                <a:gd name="connsiteY900" fmla="*/ 237353 h 590372"/>
                <a:gd name="connsiteX901" fmla="*/ 995460 w 1167625"/>
                <a:gd name="connsiteY901" fmla="*/ 237963 h 590372"/>
                <a:gd name="connsiteX902" fmla="*/ 995460 w 1167625"/>
                <a:gd name="connsiteY902" fmla="*/ 257535 h 590372"/>
                <a:gd name="connsiteX903" fmla="*/ 994725 w 1167625"/>
                <a:gd name="connsiteY903" fmla="*/ 258268 h 590372"/>
                <a:gd name="connsiteX904" fmla="*/ 994725 w 1167625"/>
                <a:gd name="connsiteY904" fmla="*/ 258268 h 590372"/>
                <a:gd name="connsiteX905" fmla="*/ 993992 w 1167625"/>
                <a:gd name="connsiteY905" fmla="*/ 259003 h 590372"/>
                <a:gd name="connsiteX906" fmla="*/ 993992 w 1167625"/>
                <a:gd name="connsiteY906" fmla="*/ 269295 h 590372"/>
                <a:gd name="connsiteX907" fmla="*/ 992176 w 1167625"/>
                <a:gd name="connsiteY907" fmla="*/ 271112 h 590372"/>
                <a:gd name="connsiteX908" fmla="*/ 992176 w 1167625"/>
                <a:gd name="connsiteY908" fmla="*/ 271112 h 590372"/>
                <a:gd name="connsiteX909" fmla="*/ 991437 w 1167625"/>
                <a:gd name="connsiteY909" fmla="*/ 271268 h 590372"/>
                <a:gd name="connsiteX910" fmla="*/ 989300 w 1167625"/>
                <a:gd name="connsiteY910" fmla="*/ 272218 h 590372"/>
                <a:gd name="connsiteX911" fmla="*/ 988488 w 1167625"/>
                <a:gd name="connsiteY911" fmla="*/ 271689 h 590372"/>
                <a:gd name="connsiteX912" fmla="*/ 988488 w 1167625"/>
                <a:gd name="connsiteY912" fmla="*/ 271689 h 590372"/>
                <a:gd name="connsiteX913" fmla="*/ 987909 w 1167625"/>
                <a:gd name="connsiteY913" fmla="*/ 271112 h 590372"/>
                <a:gd name="connsiteX914" fmla="*/ 987854 w 1167625"/>
                <a:gd name="connsiteY914" fmla="*/ 271112 h 590372"/>
                <a:gd name="connsiteX915" fmla="*/ 987249 w 1167625"/>
                <a:gd name="connsiteY915" fmla="*/ 270665 h 590372"/>
                <a:gd name="connsiteX916" fmla="*/ 985968 w 1167625"/>
                <a:gd name="connsiteY916" fmla="*/ 266502 h 590372"/>
                <a:gd name="connsiteX917" fmla="*/ 985899 w 1167625"/>
                <a:gd name="connsiteY917" fmla="*/ 266175 h 590372"/>
                <a:gd name="connsiteX918" fmla="*/ 985899 w 1167625"/>
                <a:gd name="connsiteY918" fmla="*/ 266175 h 590372"/>
                <a:gd name="connsiteX919" fmla="*/ 982268 w 1167625"/>
                <a:gd name="connsiteY919" fmla="*/ 266175 h 590372"/>
                <a:gd name="connsiteX920" fmla="*/ 982268 w 1167625"/>
                <a:gd name="connsiteY920" fmla="*/ 266175 h 590372"/>
                <a:gd name="connsiteX921" fmla="*/ 982200 w 1167625"/>
                <a:gd name="connsiteY921" fmla="*/ 266502 h 590372"/>
                <a:gd name="connsiteX922" fmla="*/ 980919 w 1167625"/>
                <a:gd name="connsiteY922" fmla="*/ 270665 h 590372"/>
                <a:gd name="connsiteX923" fmla="*/ 980313 w 1167625"/>
                <a:gd name="connsiteY923" fmla="*/ 271112 h 590372"/>
                <a:gd name="connsiteX924" fmla="*/ 980313 w 1167625"/>
                <a:gd name="connsiteY924" fmla="*/ 271112 h 590372"/>
                <a:gd name="connsiteX925" fmla="*/ 979681 w 1167625"/>
                <a:gd name="connsiteY925" fmla="*/ 271745 h 590372"/>
                <a:gd name="connsiteX926" fmla="*/ 979681 w 1167625"/>
                <a:gd name="connsiteY926" fmla="*/ 278267 h 590372"/>
                <a:gd name="connsiteX927" fmla="*/ 980231 w 1167625"/>
                <a:gd name="connsiteY927" fmla="*/ 278817 h 590372"/>
                <a:gd name="connsiteX928" fmla="*/ 980231 w 1167625"/>
                <a:gd name="connsiteY928" fmla="*/ 278817 h 590372"/>
                <a:gd name="connsiteX929" fmla="*/ 980782 w 1167625"/>
                <a:gd name="connsiteY929" fmla="*/ 279368 h 590372"/>
                <a:gd name="connsiteX930" fmla="*/ 980782 w 1167625"/>
                <a:gd name="connsiteY930" fmla="*/ 281019 h 590372"/>
                <a:gd name="connsiteX931" fmla="*/ 981515 w 1167625"/>
                <a:gd name="connsiteY931" fmla="*/ 281753 h 590372"/>
                <a:gd name="connsiteX932" fmla="*/ 981515 w 1167625"/>
                <a:gd name="connsiteY932" fmla="*/ 281753 h 590372"/>
                <a:gd name="connsiteX933" fmla="*/ 982250 w 1167625"/>
                <a:gd name="connsiteY933" fmla="*/ 282487 h 590372"/>
                <a:gd name="connsiteX934" fmla="*/ 982250 w 1167625"/>
                <a:gd name="connsiteY934" fmla="*/ 283221 h 590372"/>
                <a:gd name="connsiteX935" fmla="*/ 981515 w 1167625"/>
                <a:gd name="connsiteY935" fmla="*/ 293495 h 590372"/>
                <a:gd name="connsiteX936" fmla="*/ 981515 w 1167625"/>
                <a:gd name="connsiteY936" fmla="*/ 370229 h 590372"/>
                <a:gd name="connsiteX937" fmla="*/ 980825 w 1167625"/>
                <a:gd name="connsiteY937" fmla="*/ 370921 h 590372"/>
                <a:gd name="connsiteX938" fmla="*/ 980825 w 1167625"/>
                <a:gd name="connsiteY938" fmla="*/ 370921 h 590372"/>
                <a:gd name="connsiteX939" fmla="*/ 980139 w 1167625"/>
                <a:gd name="connsiteY939" fmla="*/ 370149 h 590372"/>
                <a:gd name="connsiteX940" fmla="*/ 980465 w 1167625"/>
                <a:gd name="connsiteY940" fmla="*/ 367369 h 590372"/>
                <a:gd name="connsiteX941" fmla="*/ 978213 w 1167625"/>
                <a:gd name="connsiteY941" fmla="*/ 365413 h 590372"/>
                <a:gd name="connsiteX942" fmla="*/ 978213 w 1167625"/>
                <a:gd name="connsiteY942" fmla="*/ 365413 h 590372"/>
                <a:gd name="connsiteX943" fmla="*/ 978213 w 1167625"/>
                <a:gd name="connsiteY943" fmla="*/ 365413 h 590372"/>
                <a:gd name="connsiteX944" fmla="*/ 975960 w 1167625"/>
                <a:gd name="connsiteY944" fmla="*/ 367369 h 590372"/>
                <a:gd name="connsiteX945" fmla="*/ 976249 w 1167625"/>
                <a:gd name="connsiteY945" fmla="*/ 369828 h 590372"/>
                <a:gd name="connsiteX946" fmla="*/ 975277 w 1167625"/>
                <a:gd name="connsiteY946" fmla="*/ 370921 h 590372"/>
                <a:gd name="connsiteX947" fmla="*/ 975277 w 1167625"/>
                <a:gd name="connsiteY947" fmla="*/ 370921 h 590372"/>
                <a:gd name="connsiteX948" fmla="*/ 974305 w 1167625"/>
                <a:gd name="connsiteY948" fmla="*/ 369828 h 590372"/>
                <a:gd name="connsiteX949" fmla="*/ 974595 w 1167625"/>
                <a:gd name="connsiteY949" fmla="*/ 367369 h 590372"/>
                <a:gd name="connsiteX950" fmla="*/ 972342 w 1167625"/>
                <a:gd name="connsiteY950" fmla="*/ 365413 h 590372"/>
                <a:gd name="connsiteX951" fmla="*/ 972342 w 1167625"/>
                <a:gd name="connsiteY951" fmla="*/ 365413 h 590372"/>
                <a:gd name="connsiteX952" fmla="*/ 972342 w 1167625"/>
                <a:gd name="connsiteY952" fmla="*/ 365413 h 590372"/>
                <a:gd name="connsiteX953" fmla="*/ 970089 w 1167625"/>
                <a:gd name="connsiteY953" fmla="*/ 367369 h 590372"/>
                <a:gd name="connsiteX954" fmla="*/ 970378 w 1167625"/>
                <a:gd name="connsiteY954" fmla="*/ 369828 h 590372"/>
                <a:gd name="connsiteX955" fmla="*/ 969406 w 1167625"/>
                <a:gd name="connsiteY955" fmla="*/ 370921 h 590372"/>
                <a:gd name="connsiteX956" fmla="*/ 969406 w 1167625"/>
                <a:gd name="connsiteY956" fmla="*/ 370921 h 590372"/>
                <a:gd name="connsiteX957" fmla="*/ 968434 w 1167625"/>
                <a:gd name="connsiteY957" fmla="*/ 369828 h 590372"/>
                <a:gd name="connsiteX958" fmla="*/ 968724 w 1167625"/>
                <a:gd name="connsiteY958" fmla="*/ 367369 h 590372"/>
                <a:gd name="connsiteX959" fmla="*/ 966471 w 1167625"/>
                <a:gd name="connsiteY959" fmla="*/ 365413 h 590372"/>
                <a:gd name="connsiteX960" fmla="*/ 966471 w 1167625"/>
                <a:gd name="connsiteY960" fmla="*/ 365413 h 590372"/>
                <a:gd name="connsiteX961" fmla="*/ 966471 w 1167625"/>
                <a:gd name="connsiteY961" fmla="*/ 365413 h 590372"/>
                <a:gd name="connsiteX962" fmla="*/ 964218 w 1167625"/>
                <a:gd name="connsiteY962" fmla="*/ 367369 h 590372"/>
                <a:gd name="connsiteX963" fmla="*/ 964507 w 1167625"/>
                <a:gd name="connsiteY963" fmla="*/ 369828 h 590372"/>
                <a:gd name="connsiteX964" fmla="*/ 963535 w 1167625"/>
                <a:gd name="connsiteY964" fmla="*/ 370921 h 590372"/>
                <a:gd name="connsiteX965" fmla="*/ 963535 w 1167625"/>
                <a:gd name="connsiteY965" fmla="*/ 370921 h 590372"/>
                <a:gd name="connsiteX966" fmla="*/ 962563 w 1167625"/>
                <a:gd name="connsiteY966" fmla="*/ 369828 h 590372"/>
                <a:gd name="connsiteX967" fmla="*/ 962853 w 1167625"/>
                <a:gd name="connsiteY967" fmla="*/ 367369 h 590372"/>
                <a:gd name="connsiteX968" fmla="*/ 960600 w 1167625"/>
                <a:gd name="connsiteY968" fmla="*/ 365413 h 590372"/>
                <a:gd name="connsiteX969" fmla="*/ 960600 w 1167625"/>
                <a:gd name="connsiteY969" fmla="*/ 365413 h 590372"/>
                <a:gd name="connsiteX970" fmla="*/ 960600 w 1167625"/>
                <a:gd name="connsiteY970" fmla="*/ 365413 h 590372"/>
                <a:gd name="connsiteX971" fmla="*/ 958347 w 1167625"/>
                <a:gd name="connsiteY971" fmla="*/ 367369 h 590372"/>
                <a:gd name="connsiteX972" fmla="*/ 958636 w 1167625"/>
                <a:gd name="connsiteY972" fmla="*/ 369828 h 590372"/>
                <a:gd name="connsiteX973" fmla="*/ 957664 w 1167625"/>
                <a:gd name="connsiteY973" fmla="*/ 370921 h 590372"/>
                <a:gd name="connsiteX974" fmla="*/ 957664 w 1167625"/>
                <a:gd name="connsiteY974" fmla="*/ 370921 h 590372"/>
                <a:gd name="connsiteX975" fmla="*/ 956692 w 1167625"/>
                <a:gd name="connsiteY975" fmla="*/ 369828 h 590372"/>
                <a:gd name="connsiteX976" fmla="*/ 956980 w 1167625"/>
                <a:gd name="connsiteY976" fmla="*/ 367369 h 590372"/>
                <a:gd name="connsiteX977" fmla="*/ 954728 w 1167625"/>
                <a:gd name="connsiteY977" fmla="*/ 365413 h 590372"/>
                <a:gd name="connsiteX978" fmla="*/ 954728 w 1167625"/>
                <a:gd name="connsiteY978" fmla="*/ 365413 h 590372"/>
                <a:gd name="connsiteX979" fmla="*/ 954728 w 1167625"/>
                <a:gd name="connsiteY979" fmla="*/ 365413 h 590372"/>
                <a:gd name="connsiteX980" fmla="*/ 952475 w 1167625"/>
                <a:gd name="connsiteY980" fmla="*/ 367369 h 590372"/>
                <a:gd name="connsiteX981" fmla="*/ 952680 w 1167625"/>
                <a:gd name="connsiteY981" fmla="*/ 369098 h 590372"/>
                <a:gd name="connsiteX982" fmla="*/ 951058 w 1167625"/>
                <a:gd name="connsiteY982" fmla="*/ 370921 h 590372"/>
                <a:gd name="connsiteX983" fmla="*/ 951058 w 1167625"/>
                <a:gd name="connsiteY983" fmla="*/ 370921 h 590372"/>
                <a:gd name="connsiteX984" fmla="*/ 949438 w 1167625"/>
                <a:gd name="connsiteY984" fmla="*/ 369098 h 590372"/>
                <a:gd name="connsiteX985" fmla="*/ 949641 w 1167625"/>
                <a:gd name="connsiteY985" fmla="*/ 367369 h 590372"/>
                <a:gd name="connsiteX986" fmla="*/ 947390 w 1167625"/>
                <a:gd name="connsiteY986" fmla="*/ 365413 h 590372"/>
                <a:gd name="connsiteX987" fmla="*/ 947390 w 1167625"/>
                <a:gd name="connsiteY987" fmla="*/ 365413 h 590372"/>
                <a:gd name="connsiteX988" fmla="*/ 947390 w 1167625"/>
                <a:gd name="connsiteY988" fmla="*/ 365413 h 590372"/>
                <a:gd name="connsiteX989" fmla="*/ 945138 w 1167625"/>
                <a:gd name="connsiteY989" fmla="*/ 367369 h 590372"/>
                <a:gd name="connsiteX990" fmla="*/ 945405 w 1167625"/>
                <a:gd name="connsiteY990" fmla="*/ 369645 h 590372"/>
                <a:gd name="connsiteX991" fmla="*/ 944270 w 1167625"/>
                <a:gd name="connsiteY991" fmla="*/ 370921 h 590372"/>
                <a:gd name="connsiteX992" fmla="*/ 944270 w 1167625"/>
                <a:gd name="connsiteY992" fmla="*/ 370921 h 590372"/>
                <a:gd name="connsiteX993" fmla="*/ 943137 w 1167625"/>
                <a:gd name="connsiteY993" fmla="*/ 369645 h 590372"/>
                <a:gd name="connsiteX994" fmla="*/ 943404 w 1167625"/>
                <a:gd name="connsiteY994" fmla="*/ 367369 h 590372"/>
                <a:gd name="connsiteX995" fmla="*/ 941152 w 1167625"/>
                <a:gd name="connsiteY995" fmla="*/ 365413 h 590372"/>
                <a:gd name="connsiteX996" fmla="*/ 941152 w 1167625"/>
                <a:gd name="connsiteY996" fmla="*/ 365413 h 590372"/>
                <a:gd name="connsiteX997" fmla="*/ 941152 w 1167625"/>
                <a:gd name="connsiteY997" fmla="*/ 365413 h 590372"/>
                <a:gd name="connsiteX998" fmla="*/ 938899 w 1167625"/>
                <a:gd name="connsiteY998" fmla="*/ 367369 h 590372"/>
                <a:gd name="connsiteX999" fmla="*/ 939226 w 1167625"/>
                <a:gd name="connsiteY999" fmla="*/ 370149 h 590372"/>
                <a:gd name="connsiteX1000" fmla="*/ 938540 w 1167625"/>
                <a:gd name="connsiteY1000" fmla="*/ 370921 h 590372"/>
                <a:gd name="connsiteX1001" fmla="*/ 938540 w 1167625"/>
                <a:gd name="connsiteY1001" fmla="*/ 370921 h 590372"/>
                <a:gd name="connsiteX1002" fmla="*/ 937848 w 1167625"/>
                <a:gd name="connsiteY1002" fmla="*/ 370229 h 590372"/>
                <a:gd name="connsiteX1003" fmla="*/ 937848 w 1167625"/>
                <a:gd name="connsiteY1003" fmla="*/ 357160 h 590372"/>
                <a:gd name="connsiteX1004" fmla="*/ 938032 w 1167625"/>
                <a:gd name="connsiteY1004" fmla="*/ 356977 h 590372"/>
                <a:gd name="connsiteX1005" fmla="*/ 938032 w 1167625"/>
                <a:gd name="connsiteY1005" fmla="*/ 356977 h 590372"/>
                <a:gd name="connsiteX1006" fmla="*/ 938216 w 1167625"/>
                <a:gd name="connsiteY1006" fmla="*/ 356794 h 590372"/>
                <a:gd name="connsiteX1007" fmla="*/ 938216 w 1167625"/>
                <a:gd name="connsiteY1007" fmla="*/ 354958 h 590372"/>
                <a:gd name="connsiteX1008" fmla="*/ 936198 w 1167625"/>
                <a:gd name="connsiteY1008" fmla="*/ 352940 h 590372"/>
                <a:gd name="connsiteX1009" fmla="*/ 935362 w 1167625"/>
                <a:gd name="connsiteY1009" fmla="*/ 352940 h 590372"/>
                <a:gd name="connsiteX1010" fmla="*/ 932577 w 1167625"/>
                <a:gd name="connsiteY1010" fmla="*/ 350711 h 590372"/>
                <a:gd name="connsiteX1011" fmla="*/ 932577 w 1167625"/>
                <a:gd name="connsiteY1011" fmla="*/ 350711 h 590372"/>
                <a:gd name="connsiteX1012" fmla="*/ 926978 w 1167625"/>
                <a:gd name="connsiteY1012" fmla="*/ 350701 h 590372"/>
                <a:gd name="connsiteX1013" fmla="*/ 926795 w 1167625"/>
                <a:gd name="connsiteY1013" fmla="*/ 351508 h 590372"/>
                <a:gd name="connsiteX1014" fmla="*/ 925006 w 1167625"/>
                <a:gd name="connsiteY1014" fmla="*/ 352940 h 590372"/>
                <a:gd name="connsiteX1015" fmla="*/ 925006 w 1167625"/>
                <a:gd name="connsiteY1015" fmla="*/ 352940 h 590372"/>
                <a:gd name="connsiteX1016" fmla="*/ 923172 w 1167625"/>
                <a:gd name="connsiteY1016" fmla="*/ 354774 h 590372"/>
                <a:gd name="connsiteX1017" fmla="*/ 923172 w 1167625"/>
                <a:gd name="connsiteY1017" fmla="*/ 356610 h 590372"/>
                <a:gd name="connsiteX1018" fmla="*/ 923538 w 1167625"/>
                <a:gd name="connsiteY1018" fmla="*/ 356977 h 590372"/>
                <a:gd name="connsiteX1019" fmla="*/ 923538 w 1167625"/>
                <a:gd name="connsiteY1019" fmla="*/ 356977 h 590372"/>
                <a:gd name="connsiteX1020" fmla="*/ 923905 w 1167625"/>
                <a:gd name="connsiteY1020" fmla="*/ 357343 h 590372"/>
                <a:gd name="connsiteX1021" fmla="*/ 923905 w 1167625"/>
                <a:gd name="connsiteY1021" fmla="*/ 370229 h 590372"/>
                <a:gd name="connsiteX1022" fmla="*/ 923214 w 1167625"/>
                <a:gd name="connsiteY1022" fmla="*/ 370921 h 590372"/>
                <a:gd name="connsiteX1023" fmla="*/ 923214 w 1167625"/>
                <a:gd name="connsiteY1023" fmla="*/ 370921 h 590372"/>
                <a:gd name="connsiteX1024" fmla="*/ 922528 w 1167625"/>
                <a:gd name="connsiteY1024" fmla="*/ 370149 h 590372"/>
                <a:gd name="connsiteX1025" fmla="*/ 922856 w 1167625"/>
                <a:gd name="connsiteY1025" fmla="*/ 367369 h 590372"/>
                <a:gd name="connsiteX1026" fmla="*/ 920603 w 1167625"/>
                <a:gd name="connsiteY1026" fmla="*/ 365413 h 590372"/>
                <a:gd name="connsiteX1027" fmla="*/ 920603 w 1167625"/>
                <a:gd name="connsiteY1027" fmla="*/ 365413 h 590372"/>
                <a:gd name="connsiteX1028" fmla="*/ 920603 w 1167625"/>
                <a:gd name="connsiteY1028" fmla="*/ 365413 h 590372"/>
                <a:gd name="connsiteX1029" fmla="*/ 918350 w 1167625"/>
                <a:gd name="connsiteY1029" fmla="*/ 367369 h 590372"/>
                <a:gd name="connsiteX1030" fmla="*/ 918639 w 1167625"/>
                <a:gd name="connsiteY1030" fmla="*/ 369828 h 590372"/>
                <a:gd name="connsiteX1031" fmla="*/ 917667 w 1167625"/>
                <a:gd name="connsiteY1031" fmla="*/ 370921 h 590372"/>
                <a:gd name="connsiteX1032" fmla="*/ 917667 w 1167625"/>
                <a:gd name="connsiteY1032" fmla="*/ 370921 h 590372"/>
                <a:gd name="connsiteX1033" fmla="*/ 916695 w 1167625"/>
                <a:gd name="connsiteY1033" fmla="*/ 369828 h 590372"/>
                <a:gd name="connsiteX1034" fmla="*/ 916985 w 1167625"/>
                <a:gd name="connsiteY1034" fmla="*/ 367369 h 590372"/>
                <a:gd name="connsiteX1035" fmla="*/ 914732 w 1167625"/>
                <a:gd name="connsiteY1035" fmla="*/ 365413 h 590372"/>
                <a:gd name="connsiteX1036" fmla="*/ 914732 w 1167625"/>
                <a:gd name="connsiteY1036" fmla="*/ 365413 h 590372"/>
                <a:gd name="connsiteX1037" fmla="*/ 914732 w 1167625"/>
                <a:gd name="connsiteY1037" fmla="*/ 365413 h 590372"/>
                <a:gd name="connsiteX1038" fmla="*/ 912479 w 1167625"/>
                <a:gd name="connsiteY1038" fmla="*/ 367369 h 590372"/>
                <a:gd name="connsiteX1039" fmla="*/ 912768 w 1167625"/>
                <a:gd name="connsiteY1039" fmla="*/ 369828 h 590372"/>
                <a:gd name="connsiteX1040" fmla="*/ 911796 w 1167625"/>
                <a:gd name="connsiteY1040" fmla="*/ 370921 h 590372"/>
                <a:gd name="connsiteX1041" fmla="*/ 911796 w 1167625"/>
                <a:gd name="connsiteY1041" fmla="*/ 370921 h 590372"/>
                <a:gd name="connsiteX1042" fmla="*/ 910824 w 1167625"/>
                <a:gd name="connsiteY1042" fmla="*/ 369828 h 590372"/>
                <a:gd name="connsiteX1043" fmla="*/ 911112 w 1167625"/>
                <a:gd name="connsiteY1043" fmla="*/ 367369 h 590372"/>
                <a:gd name="connsiteX1044" fmla="*/ 908860 w 1167625"/>
                <a:gd name="connsiteY1044" fmla="*/ 365413 h 590372"/>
                <a:gd name="connsiteX1045" fmla="*/ 908860 w 1167625"/>
                <a:gd name="connsiteY1045" fmla="*/ 365413 h 590372"/>
                <a:gd name="connsiteX1046" fmla="*/ 908860 w 1167625"/>
                <a:gd name="connsiteY1046" fmla="*/ 365413 h 590372"/>
                <a:gd name="connsiteX1047" fmla="*/ 906607 w 1167625"/>
                <a:gd name="connsiteY1047" fmla="*/ 367369 h 590372"/>
                <a:gd name="connsiteX1048" fmla="*/ 906833 w 1167625"/>
                <a:gd name="connsiteY1048" fmla="*/ 369281 h 590372"/>
                <a:gd name="connsiteX1049" fmla="*/ 905374 w 1167625"/>
                <a:gd name="connsiteY1049" fmla="*/ 370921 h 590372"/>
                <a:gd name="connsiteX1050" fmla="*/ 905374 w 1167625"/>
                <a:gd name="connsiteY1050" fmla="*/ 370921 h 590372"/>
                <a:gd name="connsiteX1051" fmla="*/ 903916 w 1167625"/>
                <a:gd name="connsiteY1051" fmla="*/ 369281 h 590372"/>
                <a:gd name="connsiteX1052" fmla="*/ 904141 w 1167625"/>
                <a:gd name="connsiteY1052" fmla="*/ 367369 h 590372"/>
                <a:gd name="connsiteX1053" fmla="*/ 901888 w 1167625"/>
                <a:gd name="connsiteY1053" fmla="*/ 365413 h 590372"/>
                <a:gd name="connsiteX1054" fmla="*/ 901888 w 1167625"/>
                <a:gd name="connsiteY1054" fmla="*/ 365413 h 590372"/>
                <a:gd name="connsiteX1055" fmla="*/ 901888 w 1167625"/>
                <a:gd name="connsiteY1055" fmla="*/ 365413 h 590372"/>
                <a:gd name="connsiteX1056" fmla="*/ 899636 w 1167625"/>
                <a:gd name="connsiteY1056" fmla="*/ 367369 h 590372"/>
                <a:gd name="connsiteX1057" fmla="*/ 899925 w 1167625"/>
                <a:gd name="connsiteY1057" fmla="*/ 369828 h 590372"/>
                <a:gd name="connsiteX1058" fmla="*/ 898953 w 1167625"/>
                <a:gd name="connsiteY1058" fmla="*/ 370921 h 590372"/>
                <a:gd name="connsiteX1059" fmla="*/ 898953 w 1167625"/>
                <a:gd name="connsiteY1059" fmla="*/ 370921 h 590372"/>
                <a:gd name="connsiteX1060" fmla="*/ 897981 w 1167625"/>
                <a:gd name="connsiteY1060" fmla="*/ 369828 h 590372"/>
                <a:gd name="connsiteX1061" fmla="*/ 898270 w 1167625"/>
                <a:gd name="connsiteY1061" fmla="*/ 367369 h 590372"/>
                <a:gd name="connsiteX1062" fmla="*/ 896017 w 1167625"/>
                <a:gd name="connsiteY1062" fmla="*/ 365413 h 590372"/>
                <a:gd name="connsiteX1063" fmla="*/ 896017 w 1167625"/>
                <a:gd name="connsiteY1063" fmla="*/ 365413 h 590372"/>
                <a:gd name="connsiteX1064" fmla="*/ 896017 w 1167625"/>
                <a:gd name="connsiteY1064" fmla="*/ 365413 h 590372"/>
                <a:gd name="connsiteX1065" fmla="*/ 893765 w 1167625"/>
                <a:gd name="connsiteY1065" fmla="*/ 367369 h 590372"/>
                <a:gd name="connsiteX1066" fmla="*/ 894055 w 1167625"/>
                <a:gd name="connsiteY1066" fmla="*/ 369828 h 590372"/>
                <a:gd name="connsiteX1067" fmla="*/ 893082 w 1167625"/>
                <a:gd name="connsiteY1067" fmla="*/ 370921 h 590372"/>
                <a:gd name="connsiteX1068" fmla="*/ 893082 w 1167625"/>
                <a:gd name="connsiteY1068" fmla="*/ 370921 h 590372"/>
                <a:gd name="connsiteX1069" fmla="*/ 892109 w 1167625"/>
                <a:gd name="connsiteY1069" fmla="*/ 369828 h 590372"/>
                <a:gd name="connsiteX1070" fmla="*/ 892399 w 1167625"/>
                <a:gd name="connsiteY1070" fmla="*/ 367369 h 590372"/>
                <a:gd name="connsiteX1071" fmla="*/ 890146 w 1167625"/>
                <a:gd name="connsiteY1071" fmla="*/ 365413 h 590372"/>
                <a:gd name="connsiteX1072" fmla="*/ 890146 w 1167625"/>
                <a:gd name="connsiteY1072" fmla="*/ 365413 h 590372"/>
                <a:gd name="connsiteX1073" fmla="*/ 890146 w 1167625"/>
                <a:gd name="connsiteY1073" fmla="*/ 365413 h 590372"/>
                <a:gd name="connsiteX1074" fmla="*/ 887894 w 1167625"/>
                <a:gd name="connsiteY1074" fmla="*/ 367369 h 590372"/>
                <a:gd name="connsiteX1075" fmla="*/ 888182 w 1167625"/>
                <a:gd name="connsiteY1075" fmla="*/ 369828 h 590372"/>
                <a:gd name="connsiteX1076" fmla="*/ 887210 w 1167625"/>
                <a:gd name="connsiteY1076" fmla="*/ 370921 h 590372"/>
                <a:gd name="connsiteX1077" fmla="*/ 887210 w 1167625"/>
                <a:gd name="connsiteY1077" fmla="*/ 370921 h 590372"/>
                <a:gd name="connsiteX1078" fmla="*/ 886238 w 1167625"/>
                <a:gd name="connsiteY1078" fmla="*/ 369828 h 590372"/>
                <a:gd name="connsiteX1079" fmla="*/ 886528 w 1167625"/>
                <a:gd name="connsiteY1079" fmla="*/ 367369 h 590372"/>
                <a:gd name="connsiteX1080" fmla="*/ 884275 w 1167625"/>
                <a:gd name="connsiteY1080" fmla="*/ 365413 h 590372"/>
                <a:gd name="connsiteX1081" fmla="*/ 884275 w 1167625"/>
                <a:gd name="connsiteY1081" fmla="*/ 365413 h 590372"/>
                <a:gd name="connsiteX1082" fmla="*/ 884275 w 1167625"/>
                <a:gd name="connsiteY1082" fmla="*/ 365413 h 590372"/>
                <a:gd name="connsiteX1083" fmla="*/ 882023 w 1167625"/>
                <a:gd name="connsiteY1083" fmla="*/ 367369 h 590372"/>
                <a:gd name="connsiteX1084" fmla="*/ 882311 w 1167625"/>
                <a:gd name="connsiteY1084" fmla="*/ 369828 h 590372"/>
                <a:gd name="connsiteX1085" fmla="*/ 881339 w 1167625"/>
                <a:gd name="connsiteY1085" fmla="*/ 370921 h 590372"/>
                <a:gd name="connsiteX1086" fmla="*/ 881339 w 1167625"/>
                <a:gd name="connsiteY1086" fmla="*/ 370921 h 590372"/>
                <a:gd name="connsiteX1087" fmla="*/ 880367 w 1167625"/>
                <a:gd name="connsiteY1087" fmla="*/ 369828 h 590372"/>
                <a:gd name="connsiteX1088" fmla="*/ 880657 w 1167625"/>
                <a:gd name="connsiteY1088" fmla="*/ 367369 h 590372"/>
                <a:gd name="connsiteX1089" fmla="*/ 878404 w 1167625"/>
                <a:gd name="connsiteY1089" fmla="*/ 365413 h 590372"/>
                <a:gd name="connsiteX1090" fmla="*/ 878404 w 1167625"/>
                <a:gd name="connsiteY1090" fmla="*/ 365413 h 590372"/>
                <a:gd name="connsiteX1091" fmla="*/ 878404 w 1167625"/>
                <a:gd name="connsiteY1091" fmla="*/ 365413 h 590372"/>
                <a:gd name="connsiteX1092" fmla="*/ 876152 w 1167625"/>
                <a:gd name="connsiteY1092" fmla="*/ 367369 h 590372"/>
                <a:gd name="connsiteX1093" fmla="*/ 876440 w 1167625"/>
                <a:gd name="connsiteY1093" fmla="*/ 369828 h 590372"/>
                <a:gd name="connsiteX1094" fmla="*/ 875468 w 1167625"/>
                <a:gd name="connsiteY1094" fmla="*/ 370921 h 590372"/>
                <a:gd name="connsiteX1095" fmla="*/ 875468 w 1167625"/>
                <a:gd name="connsiteY1095" fmla="*/ 370921 h 590372"/>
                <a:gd name="connsiteX1096" fmla="*/ 874496 w 1167625"/>
                <a:gd name="connsiteY1096" fmla="*/ 369828 h 590372"/>
                <a:gd name="connsiteX1097" fmla="*/ 874786 w 1167625"/>
                <a:gd name="connsiteY1097" fmla="*/ 367369 h 590372"/>
                <a:gd name="connsiteX1098" fmla="*/ 872534 w 1167625"/>
                <a:gd name="connsiteY1098" fmla="*/ 365413 h 590372"/>
                <a:gd name="connsiteX1099" fmla="*/ 872534 w 1167625"/>
                <a:gd name="connsiteY1099" fmla="*/ 365413 h 590372"/>
                <a:gd name="connsiteX1100" fmla="*/ 872534 w 1167625"/>
                <a:gd name="connsiteY1100" fmla="*/ 365413 h 590372"/>
                <a:gd name="connsiteX1101" fmla="*/ 870281 w 1167625"/>
                <a:gd name="connsiteY1101" fmla="*/ 367369 h 590372"/>
                <a:gd name="connsiteX1102" fmla="*/ 870570 w 1167625"/>
                <a:gd name="connsiteY1102" fmla="*/ 369828 h 590372"/>
                <a:gd name="connsiteX1103" fmla="*/ 869597 w 1167625"/>
                <a:gd name="connsiteY1103" fmla="*/ 370921 h 590372"/>
                <a:gd name="connsiteX1104" fmla="*/ 869597 w 1167625"/>
                <a:gd name="connsiteY1104" fmla="*/ 370921 h 590372"/>
                <a:gd name="connsiteX1105" fmla="*/ 868625 w 1167625"/>
                <a:gd name="connsiteY1105" fmla="*/ 369828 h 590372"/>
                <a:gd name="connsiteX1106" fmla="*/ 868914 w 1167625"/>
                <a:gd name="connsiteY1106" fmla="*/ 367369 h 590372"/>
                <a:gd name="connsiteX1107" fmla="*/ 866661 w 1167625"/>
                <a:gd name="connsiteY1107" fmla="*/ 365413 h 590372"/>
                <a:gd name="connsiteX1108" fmla="*/ 866661 w 1167625"/>
                <a:gd name="connsiteY1108" fmla="*/ 365413 h 590372"/>
                <a:gd name="connsiteX1109" fmla="*/ 866661 w 1167625"/>
                <a:gd name="connsiteY1109" fmla="*/ 365413 h 590372"/>
                <a:gd name="connsiteX1110" fmla="*/ 864409 w 1167625"/>
                <a:gd name="connsiteY1110" fmla="*/ 367369 h 590372"/>
                <a:gd name="connsiteX1111" fmla="*/ 864623 w 1167625"/>
                <a:gd name="connsiteY1111" fmla="*/ 369185 h 590372"/>
                <a:gd name="connsiteX1112" fmla="*/ 863078 w 1167625"/>
                <a:gd name="connsiteY1112" fmla="*/ 370921 h 590372"/>
                <a:gd name="connsiteX1113" fmla="*/ 863078 w 1167625"/>
                <a:gd name="connsiteY1113" fmla="*/ 370921 h 590372"/>
                <a:gd name="connsiteX1114" fmla="*/ 861525 w 1167625"/>
                <a:gd name="connsiteY1114" fmla="*/ 369366 h 590372"/>
                <a:gd name="connsiteX1115" fmla="*/ 861525 w 1167625"/>
                <a:gd name="connsiteY1115" fmla="*/ 365233 h 590372"/>
                <a:gd name="connsiteX1116" fmla="*/ 860607 w 1167625"/>
                <a:gd name="connsiteY1116" fmla="*/ 364315 h 590372"/>
                <a:gd name="connsiteX1117" fmla="*/ 860607 w 1167625"/>
                <a:gd name="connsiteY1117" fmla="*/ 364315 h 590372"/>
                <a:gd name="connsiteX1118" fmla="*/ 859690 w 1167625"/>
                <a:gd name="connsiteY1118" fmla="*/ 363398 h 590372"/>
                <a:gd name="connsiteX1119" fmla="*/ 859690 w 1167625"/>
                <a:gd name="connsiteY1119" fmla="*/ 359362 h 590372"/>
                <a:gd name="connsiteX1120" fmla="*/ 859873 w 1167625"/>
                <a:gd name="connsiteY1120" fmla="*/ 359179 h 590372"/>
                <a:gd name="connsiteX1121" fmla="*/ 859873 w 1167625"/>
                <a:gd name="connsiteY1121" fmla="*/ 359179 h 590372"/>
                <a:gd name="connsiteX1122" fmla="*/ 860057 w 1167625"/>
                <a:gd name="connsiteY1122" fmla="*/ 358995 h 590372"/>
                <a:gd name="connsiteX1123" fmla="*/ 860057 w 1167625"/>
                <a:gd name="connsiteY1123" fmla="*/ 356059 h 590372"/>
                <a:gd name="connsiteX1124" fmla="*/ 859506 w 1167625"/>
                <a:gd name="connsiteY1124" fmla="*/ 355509 h 590372"/>
                <a:gd name="connsiteX1125" fmla="*/ 859506 w 1167625"/>
                <a:gd name="connsiteY1125" fmla="*/ 355509 h 590372"/>
                <a:gd name="connsiteX1126" fmla="*/ 858956 w 1167625"/>
                <a:gd name="connsiteY1126" fmla="*/ 354958 h 590372"/>
                <a:gd name="connsiteX1127" fmla="*/ 858956 w 1167625"/>
                <a:gd name="connsiteY1127" fmla="*/ 354214 h 590372"/>
                <a:gd name="connsiteX1128" fmla="*/ 858910 w 1167625"/>
                <a:gd name="connsiteY1128" fmla="*/ 353875 h 590372"/>
                <a:gd name="connsiteX1129" fmla="*/ 855763 w 1167625"/>
                <a:gd name="connsiteY1129" fmla="*/ 342333 h 590372"/>
                <a:gd name="connsiteX1130" fmla="*/ 856070 w 1167625"/>
                <a:gd name="connsiteY1130" fmla="*/ 341932 h 590372"/>
                <a:gd name="connsiteX1131" fmla="*/ 856070 w 1167625"/>
                <a:gd name="connsiteY1131" fmla="*/ 341932 h 590372"/>
                <a:gd name="connsiteX1132" fmla="*/ 856388 w 1167625"/>
                <a:gd name="connsiteY1132" fmla="*/ 341614 h 590372"/>
                <a:gd name="connsiteX1133" fmla="*/ 856388 w 1167625"/>
                <a:gd name="connsiteY1133" fmla="*/ 340831 h 590372"/>
                <a:gd name="connsiteX1134" fmla="*/ 856020 w 1167625"/>
                <a:gd name="connsiteY1134" fmla="*/ 340464 h 590372"/>
                <a:gd name="connsiteX1135" fmla="*/ 856020 w 1167625"/>
                <a:gd name="connsiteY1135" fmla="*/ 340464 h 590372"/>
                <a:gd name="connsiteX1136" fmla="*/ 855654 w 1167625"/>
                <a:gd name="connsiteY1136" fmla="*/ 340098 h 590372"/>
                <a:gd name="connsiteX1137" fmla="*/ 855654 w 1167625"/>
                <a:gd name="connsiteY1137" fmla="*/ 331291 h 590372"/>
                <a:gd name="connsiteX1138" fmla="*/ 856020 w 1167625"/>
                <a:gd name="connsiteY1138" fmla="*/ 330923 h 590372"/>
                <a:gd name="connsiteX1139" fmla="*/ 856020 w 1167625"/>
                <a:gd name="connsiteY1139" fmla="*/ 330923 h 590372"/>
                <a:gd name="connsiteX1140" fmla="*/ 856388 w 1167625"/>
                <a:gd name="connsiteY1140" fmla="*/ 330556 h 590372"/>
                <a:gd name="connsiteX1141" fmla="*/ 856388 w 1167625"/>
                <a:gd name="connsiteY1141" fmla="*/ 330190 h 590372"/>
                <a:gd name="connsiteX1142" fmla="*/ 855654 w 1167625"/>
                <a:gd name="connsiteY1142" fmla="*/ 329455 h 590372"/>
                <a:gd name="connsiteX1143" fmla="*/ 854665 w 1167625"/>
                <a:gd name="connsiteY1143" fmla="*/ 329455 h 590372"/>
                <a:gd name="connsiteX1144" fmla="*/ 853043 w 1167625"/>
                <a:gd name="connsiteY1144" fmla="*/ 328313 h 590372"/>
                <a:gd name="connsiteX1145" fmla="*/ 852714 w 1167625"/>
                <a:gd name="connsiteY1145" fmla="*/ 327390 h 590372"/>
                <a:gd name="connsiteX1146" fmla="*/ 846851 w 1167625"/>
                <a:gd name="connsiteY1146" fmla="*/ 327390 h 590372"/>
                <a:gd name="connsiteX1147" fmla="*/ 846522 w 1167625"/>
                <a:gd name="connsiteY1147" fmla="*/ 328313 h 590372"/>
                <a:gd name="connsiteX1148" fmla="*/ 844899 w 1167625"/>
                <a:gd name="connsiteY1148" fmla="*/ 329455 h 590372"/>
                <a:gd name="connsiteX1149" fmla="*/ 843911 w 1167625"/>
                <a:gd name="connsiteY1149" fmla="*/ 329455 h 590372"/>
                <a:gd name="connsiteX1150" fmla="*/ 843178 w 1167625"/>
                <a:gd name="connsiteY1150" fmla="*/ 330190 h 590372"/>
                <a:gd name="connsiteX1151" fmla="*/ 843178 w 1167625"/>
                <a:gd name="connsiteY1151" fmla="*/ 330556 h 590372"/>
                <a:gd name="connsiteX1152" fmla="*/ 843545 w 1167625"/>
                <a:gd name="connsiteY1152" fmla="*/ 330923 h 590372"/>
                <a:gd name="connsiteX1153" fmla="*/ 843545 w 1167625"/>
                <a:gd name="connsiteY1153" fmla="*/ 330923 h 590372"/>
                <a:gd name="connsiteX1154" fmla="*/ 843911 w 1167625"/>
                <a:gd name="connsiteY1154" fmla="*/ 331291 h 590372"/>
                <a:gd name="connsiteX1155" fmla="*/ 843911 w 1167625"/>
                <a:gd name="connsiteY1155" fmla="*/ 340098 h 590372"/>
                <a:gd name="connsiteX1156" fmla="*/ 843545 w 1167625"/>
                <a:gd name="connsiteY1156" fmla="*/ 340464 h 590372"/>
                <a:gd name="connsiteX1157" fmla="*/ 843545 w 1167625"/>
                <a:gd name="connsiteY1157" fmla="*/ 340464 h 590372"/>
                <a:gd name="connsiteX1158" fmla="*/ 843178 w 1167625"/>
                <a:gd name="connsiteY1158" fmla="*/ 340831 h 590372"/>
                <a:gd name="connsiteX1159" fmla="*/ 843178 w 1167625"/>
                <a:gd name="connsiteY1159" fmla="*/ 341614 h 590372"/>
                <a:gd name="connsiteX1160" fmla="*/ 843495 w 1167625"/>
                <a:gd name="connsiteY1160" fmla="*/ 341932 h 590372"/>
                <a:gd name="connsiteX1161" fmla="*/ 843495 w 1167625"/>
                <a:gd name="connsiteY1161" fmla="*/ 341932 h 590372"/>
                <a:gd name="connsiteX1162" fmla="*/ 843802 w 1167625"/>
                <a:gd name="connsiteY1162" fmla="*/ 342333 h 590372"/>
                <a:gd name="connsiteX1163" fmla="*/ 840655 w 1167625"/>
                <a:gd name="connsiteY1163" fmla="*/ 353875 h 590372"/>
                <a:gd name="connsiteX1164" fmla="*/ 840609 w 1167625"/>
                <a:gd name="connsiteY1164" fmla="*/ 354214 h 590372"/>
                <a:gd name="connsiteX1165" fmla="*/ 840609 w 1167625"/>
                <a:gd name="connsiteY1165" fmla="*/ 354958 h 590372"/>
                <a:gd name="connsiteX1166" fmla="*/ 840058 w 1167625"/>
                <a:gd name="connsiteY1166" fmla="*/ 355509 h 590372"/>
                <a:gd name="connsiteX1167" fmla="*/ 840058 w 1167625"/>
                <a:gd name="connsiteY1167" fmla="*/ 355509 h 590372"/>
                <a:gd name="connsiteX1168" fmla="*/ 839508 w 1167625"/>
                <a:gd name="connsiteY1168" fmla="*/ 356059 h 590372"/>
                <a:gd name="connsiteX1169" fmla="*/ 839508 w 1167625"/>
                <a:gd name="connsiteY1169" fmla="*/ 357894 h 590372"/>
                <a:gd name="connsiteX1170" fmla="*/ 839692 w 1167625"/>
                <a:gd name="connsiteY1170" fmla="*/ 358078 h 590372"/>
                <a:gd name="connsiteX1171" fmla="*/ 839692 w 1167625"/>
                <a:gd name="connsiteY1171" fmla="*/ 358078 h 590372"/>
                <a:gd name="connsiteX1172" fmla="*/ 839875 w 1167625"/>
                <a:gd name="connsiteY1172" fmla="*/ 358260 h 590372"/>
                <a:gd name="connsiteX1173" fmla="*/ 839875 w 1167625"/>
                <a:gd name="connsiteY1173" fmla="*/ 362297 h 590372"/>
                <a:gd name="connsiteX1174" fmla="*/ 838957 w 1167625"/>
                <a:gd name="connsiteY1174" fmla="*/ 363214 h 590372"/>
                <a:gd name="connsiteX1175" fmla="*/ 838957 w 1167625"/>
                <a:gd name="connsiteY1175" fmla="*/ 363214 h 590372"/>
                <a:gd name="connsiteX1176" fmla="*/ 838040 w 1167625"/>
                <a:gd name="connsiteY1176" fmla="*/ 364133 h 590372"/>
                <a:gd name="connsiteX1177" fmla="*/ 838040 w 1167625"/>
                <a:gd name="connsiteY1177" fmla="*/ 388533 h 590372"/>
                <a:gd name="connsiteX1178" fmla="*/ 835471 w 1167625"/>
                <a:gd name="connsiteY1178" fmla="*/ 391102 h 590372"/>
                <a:gd name="connsiteX1179" fmla="*/ 833637 w 1167625"/>
                <a:gd name="connsiteY1179" fmla="*/ 391102 h 590372"/>
                <a:gd name="connsiteX1180" fmla="*/ 832903 w 1167625"/>
                <a:gd name="connsiteY1180" fmla="*/ 391837 h 590372"/>
                <a:gd name="connsiteX1181" fmla="*/ 832903 w 1167625"/>
                <a:gd name="connsiteY1181" fmla="*/ 391837 h 590372"/>
                <a:gd name="connsiteX1182" fmla="*/ 832169 w 1167625"/>
                <a:gd name="connsiteY1182" fmla="*/ 392570 h 590372"/>
                <a:gd name="connsiteX1183" fmla="*/ 831618 w 1167625"/>
                <a:gd name="connsiteY1183" fmla="*/ 392570 h 590372"/>
                <a:gd name="connsiteX1184" fmla="*/ 830334 w 1167625"/>
                <a:gd name="connsiteY1184" fmla="*/ 391286 h 590372"/>
                <a:gd name="connsiteX1185" fmla="*/ 830334 w 1167625"/>
                <a:gd name="connsiteY1185" fmla="*/ 389634 h 590372"/>
                <a:gd name="connsiteX1186" fmla="*/ 828500 w 1167625"/>
                <a:gd name="connsiteY1186" fmla="*/ 387800 h 590372"/>
                <a:gd name="connsiteX1187" fmla="*/ 828500 w 1167625"/>
                <a:gd name="connsiteY1187" fmla="*/ 387800 h 590372"/>
                <a:gd name="connsiteX1188" fmla="*/ 826666 w 1167625"/>
                <a:gd name="connsiteY1188" fmla="*/ 389634 h 590372"/>
                <a:gd name="connsiteX1189" fmla="*/ 826666 w 1167625"/>
                <a:gd name="connsiteY1189" fmla="*/ 392754 h 590372"/>
                <a:gd name="connsiteX1190" fmla="*/ 824279 w 1167625"/>
                <a:gd name="connsiteY1190" fmla="*/ 395139 h 590372"/>
                <a:gd name="connsiteX1191" fmla="*/ 824279 w 1167625"/>
                <a:gd name="connsiteY1191" fmla="*/ 395139 h 590372"/>
                <a:gd name="connsiteX1192" fmla="*/ 821894 w 1167625"/>
                <a:gd name="connsiteY1192" fmla="*/ 397524 h 590372"/>
                <a:gd name="connsiteX1193" fmla="*/ 821894 w 1167625"/>
                <a:gd name="connsiteY1193" fmla="*/ 405596 h 590372"/>
                <a:gd name="connsiteX1194" fmla="*/ 818776 w 1167625"/>
                <a:gd name="connsiteY1194" fmla="*/ 408716 h 590372"/>
                <a:gd name="connsiteX1195" fmla="*/ 818776 w 1167625"/>
                <a:gd name="connsiteY1195" fmla="*/ 408716 h 590372"/>
                <a:gd name="connsiteX1196" fmla="*/ 815657 w 1167625"/>
                <a:gd name="connsiteY1196" fmla="*/ 405596 h 590372"/>
                <a:gd name="connsiteX1197" fmla="*/ 815657 w 1167625"/>
                <a:gd name="connsiteY1197" fmla="*/ 392020 h 590372"/>
                <a:gd name="connsiteX1198" fmla="*/ 809602 w 1167625"/>
                <a:gd name="connsiteY1198" fmla="*/ 385966 h 590372"/>
                <a:gd name="connsiteX1199" fmla="*/ 805933 w 1167625"/>
                <a:gd name="connsiteY1199" fmla="*/ 385966 h 590372"/>
                <a:gd name="connsiteX1200" fmla="*/ 803548 w 1167625"/>
                <a:gd name="connsiteY1200" fmla="*/ 388351 h 590372"/>
                <a:gd name="connsiteX1201" fmla="*/ 803548 w 1167625"/>
                <a:gd name="connsiteY1201" fmla="*/ 389084 h 590372"/>
                <a:gd name="connsiteX1202" fmla="*/ 801896 w 1167625"/>
                <a:gd name="connsiteY1202" fmla="*/ 390736 h 590372"/>
                <a:gd name="connsiteX1203" fmla="*/ 801896 w 1167625"/>
                <a:gd name="connsiteY1203" fmla="*/ 390736 h 590372"/>
                <a:gd name="connsiteX1204" fmla="*/ 800244 w 1167625"/>
                <a:gd name="connsiteY1204" fmla="*/ 389084 h 590372"/>
                <a:gd name="connsiteX1205" fmla="*/ 800244 w 1167625"/>
                <a:gd name="connsiteY1205" fmla="*/ 389084 h 590372"/>
                <a:gd name="connsiteX1206" fmla="*/ 798594 w 1167625"/>
                <a:gd name="connsiteY1206" fmla="*/ 387433 h 590372"/>
                <a:gd name="connsiteX1207" fmla="*/ 793273 w 1167625"/>
                <a:gd name="connsiteY1207" fmla="*/ 387433 h 590372"/>
                <a:gd name="connsiteX1208" fmla="*/ 786301 w 1167625"/>
                <a:gd name="connsiteY1208" fmla="*/ 380461 h 590372"/>
                <a:gd name="connsiteX1209" fmla="*/ 786301 w 1167625"/>
                <a:gd name="connsiteY1209" fmla="*/ 368424 h 590372"/>
                <a:gd name="connsiteX1210" fmla="*/ 783294 w 1167625"/>
                <a:gd name="connsiteY1210" fmla="*/ 365417 h 590372"/>
                <a:gd name="connsiteX1211" fmla="*/ 783294 w 1167625"/>
                <a:gd name="connsiteY1211" fmla="*/ 365417 h 590372"/>
                <a:gd name="connsiteX1212" fmla="*/ 780290 w 1167625"/>
                <a:gd name="connsiteY1212" fmla="*/ 362556 h 590372"/>
                <a:gd name="connsiteX1213" fmla="*/ 772776 w 1167625"/>
                <a:gd name="connsiteY1213" fmla="*/ 209071 h 590372"/>
                <a:gd name="connsiteX1214" fmla="*/ 771651 w 1167625"/>
                <a:gd name="connsiteY1214" fmla="*/ 207997 h 590372"/>
                <a:gd name="connsiteX1215" fmla="*/ 770890 w 1167625"/>
                <a:gd name="connsiteY1215" fmla="*/ 207997 h 590372"/>
                <a:gd name="connsiteX1216" fmla="*/ 770522 w 1167625"/>
                <a:gd name="connsiteY1216" fmla="*/ 207630 h 590372"/>
                <a:gd name="connsiteX1217" fmla="*/ 770522 w 1167625"/>
                <a:gd name="connsiteY1217" fmla="*/ 207630 h 590372"/>
                <a:gd name="connsiteX1218" fmla="*/ 770155 w 1167625"/>
                <a:gd name="connsiteY1218" fmla="*/ 207264 h 590372"/>
                <a:gd name="connsiteX1219" fmla="*/ 769238 w 1167625"/>
                <a:gd name="connsiteY1219" fmla="*/ 207264 h 590372"/>
                <a:gd name="connsiteX1220" fmla="*/ 767954 w 1167625"/>
                <a:gd name="connsiteY1220" fmla="*/ 205980 h 590372"/>
                <a:gd name="connsiteX1221" fmla="*/ 767954 w 1167625"/>
                <a:gd name="connsiteY1221" fmla="*/ 205429 h 590372"/>
                <a:gd name="connsiteX1222" fmla="*/ 766120 w 1167625"/>
                <a:gd name="connsiteY1222" fmla="*/ 203595 h 590372"/>
                <a:gd name="connsiteX1223" fmla="*/ 763807 w 1167625"/>
                <a:gd name="connsiteY1223" fmla="*/ 203595 h 590372"/>
                <a:gd name="connsiteX1224" fmla="*/ 759678 w 1167625"/>
                <a:gd name="connsiteY1224" fmla="*/ 200080 h 590372"/>
                <a:gd name="connsiteX1225" fmla="*/ 755478 w 1167625"/>
                <a:gd name="connsiteY1225" fmla="*/ 188182 h 590372"/>
                <a:gd name="connsiteX1226" fmla="*/ 755478 w 1167625"/>
                <a:gd name="connsiteY1226" fmla="*/ 188182 h 590372"/>
                <a:gd name="connsiteX1227" fmla="*/ 751816 w 1167625"/>
                <a:gd name="connsiteY1227" fmla="*/ 189650 h 590372"/>
                <a:gd name="connsiteX1228" fmla="*/ 720611 w 1167625"/>
                <a:gd name="connsiteY1228" fmla="*/ 189650 h 590372"/>
                <a:gd name="connsiteX1229" fmla="*/ 716948 w 1167625"/>
                <a:gd name="connsiteY1229" fmla="*/ 188182 h 590372"/>
                <a:gd name="connsiteX1230" fmla="*/ 716948 w 1167625"/>
                <a:gd name="connsiteY1230" fmla="*/ 188182 h 590372"/>
                <a:gd name="connsiteX1231" fmla="*/ 709243 w 1167625"/>
                <a:gd name="connsiteY1231" fmla="*/ 263406 h 590372"/>
                <a:gd name="connsiteX1232" fmla="*/ 709834 w 1167625"/>
                <a:gd name="connsiteY1232" fmla="*/ 293058 h 590372"/>
                <a:gd name="connsiteX1233" fmla="*/ 705871 w 1167625"/>
                <a:gd name="connsiteY1233" fmla="*/ 296969 h 590372"/>
                <a:gd name="connsiteX1234" fmla="*/ 705871 w 1167625"/>
                <a:gd name="connsiteY1234" fmla="*/ 296969 h 590372"/>
                <a:gd name="connsiteX1235" fmla="*/ 702272 w 1167625"/>
                <a:gd name="connsiteY1235" fmla="*/ 293193 h 590372"/>
                <a:gd name="connsiteX1236" fmla="*/ 702272 w 1167625"/>
                <a:gd name="connsiteY1236" fmla="*/ 270011 h 590372"/>
                <a:gd name="connsiteX1237" fmla="*/ 703005 w 1167625"/>
                <a:gd name="connsiteY1237" fmla="*/ 269277 h 590372"/>
                <a:gd name="connsiteX1238" fmla="*/ 703005 w 1167625"/>
                <a:gd name="connsiteY1238" fmla="*/ 269277 h 590372"/>
                <a:gd name="connsiteX1239" fmla="*/ 703738 w 1167625"/>
                <a:gd name="connsiteY1239" fmla="*/ 268543 h 590372"/>
                <a:gd name="connsiteX1240" fmla="*/ 703738 w 1167625"/>
                <a:gd name="connsiteY1240" fmla="*/ 218639 h 590372"/>
                <a:gd name="connsiteX1241" fmla="*/ 703005 w 1167625"/>
                <a:gd name="connsiteY1241" fmla="*/ 217905 h 590372"/>
                <a:gd name="connsiteX1242" fmla="*/ 703005 w 1167625"/>
                <a:gd name="connsiteY1242" fmla="*/ 217905 h 590372"/>
                <a:gd name="connsiteX1243" fmla="*/ 702272 w 1167625"/>
                <a:gd name="connsiteY1243" fmla="*/ 217170 h 590372"/>
                <a:gd name="connsiteX1244" fmla="*/ 702272 w 1167625"/>
                <a:gd name="connsiteY1244" fmla="*/ 181578 h 590372"/>
                <a:gd name="connsiteX1245" fmla="*/ 703005 w 1167625"/>
                <a:gd name="connsiteY1245" fmla="*/ 180843 h 590372"/>
                <a:gd name="connsiteX1246" fmla="*/ 703005 w 1167625"/>
                <a:gd name="connsiteY1246" fmla="*/ 180843 h 590372"/>
                <a:gd name="connsiteX1247" fmla="*/ 703738 w 1167625"/>
                <a:gd name="connsiteY1247" fmla="*/ 180110 h 590372"/>
                <a:gd name="connsiteX1248" fmla="*/ 703738 w 1167625"/>
                <a:gd name="connsiteY1248" fmla="*/ 138461 h 590372"/>
                <a:gd name="connsiteX1249" fmla="*/ 699152 w 1167625"/>
                <a:gd name="connsiteY1249" fmla="*/ 133875 h 590372"/>
                <a:gd name="connsiteX1250" fmla="*/ 697134 w 1167625"/>
                <a:gd name="connsiteY1250" fmla="*/ 133875 h 590372"/>
                <a:gd name="connsiteX1251" fmla="*/ 694565 w 1167625"/>
                <a:gd name="connsiteY1251" fmla="*/ 131306 h 590372"/>
                <a:gd name="connsiteX1252" fmla="*/ 694565 w 1167625"/>
                <a:gd name="connsiteY1252" fmla="*/ 131306 h 590372"/>
                <a:gd name="connsiteX1253" fmla="*/ 691996 w 1167625"/>
                <a:gd name="connsiteY1253" fmla="*/ 128737 h 590372"/>
                <a:gd name="connsiteX1254" fmla="*/ 680988 w 1167625"/>
                <a:gd name="connsiteY1254" fmla="*/ 128737 h 590372"/>
                <a:gd name="connsiteX1255" fmla="*/ 678419 w 1167625"/>
                <a:gd name="connsiteY1255" fmla="*/ 131306 h 590372"/>
                <a:gd name="connsiteX1256" fmla="*/ 678419 w 1167625"/>
                <a:gd name="connsiteY1256" fmla="*/ 132407 h 590372"/>
                <a:gd name="connsiteX1257" fmla="*/ 676952 w 1167625"/>
                <a:gd name="connsiteY1257" fmla="*/ 133875 h 590372"/>
                <a:gd name="connsiteX1258" fmla="*/ 676952 w 1167625"/>
                <a:gd name="connsiteY1258" fmla="*/ 133875 h 590372"/>
                <a:gd name="connsiteX1259" fmla="*/ 675484 w 1167625"/>
                <a:gd name="connsiteY1259" fmla="*/ 135342 h 590372"/>
                <a:gd name="connsiteX1260" fmla="*/ 675484 w 1167625"/>
                <a:gd name="connsiteY1260" fmla="*/ 292578 h 590372"/>
                <a:gd name="connsiteX1261" fmla="*/ 674027 w 1167625"/>
                <a:gd name="connsiteY1261" fmla="*/ 295007 h 590372"/>
                <a:gd name="connsiteX1262" fmla="*/ 674027 w 1167625"/>
                <a:gd name="connsiteY1262" fmla="*/ 295007 h 590372"/>
                <a:gd name="connsiteX1263" fmla="*/ 669979 w 1167625"/>
                <a:gd name="connsiteY1263" fmla="*/ 292578 h 590372"/>
                <a:gd name="connsiteX1264" fmla="*/ 669979 w 1167625"/>
                <a:gd name="connsiteY1264" fmla="*/ 285423 h 590372"/>
                <a:gd name="connsiteX1265" fmla="*/ 670714 w 1167625"/>
                <a:gd name="connsiteY1265" fmla="*/ 284688 h 590372"/>
                <a:gd name="connsiteX1266" fmla="*/ 670714 w 1167625"/>
                <a:gd name="connsiteY1266" fmla="*/ 284688 h 590372"/>
                <a:gd name="connsiteX1267" fmla="*/ 671448 w 1167625"/>
                <a:gd name="connsiteY1267" fmla="*/ 283955 h 590372"/>
                <a:gd name="connsiteX1268" fmla="*/ 671448 w 1167625"/>
                <a:gd name="connsiteY1268" fmla="*/ 230564 h 590372"/>
                <a:gd name="connsiteX1269" fmla="*/ 669796 w 1167625"/>
                <a:gd name="connsiteY1269" fmla="*/ 228914 h 590372"/>
                <a:gd name="connsiteX1270" fmla="*/ 669796 w 1167625"/>
                <a:gd name="connsiteY1270" fmla="*/ 228914 h 590372"/>
                <a:gd name="connsiteX1271" fmla="*/ 668145 w 1167625"/>
                <a:gd name="connsiteY1271" fmla="*/ 227262 h 590372"/>
                <a:gd name="connsiteX1272" fmla="*/ 668145 w 1167625"/>
                <a:gd name="connsiteY1272" fmla="*/ 182127 h 590372"/>
                <a:gd name="connsiteX1273" fmla="*/ 668695 w 1167625"/>
                <a:gd name="connsiteY1273" fmla="*/ 181578 h 590372"/>
                <a:gd name="connsiteX1274" fmla="*/ 668695 w 1167625"/>
                <a:gd name="connsiteY1274" fmla="*/ 181578 h 590372"/>
                <a:gd name="connsiteX1275" fmla="*/ 669246 w 1167625"/>
                <a:gd name="connsiteY1275" fmla="*/ 181027 h 590372"/>
                <a:gd name="connsiteX1276" fmla="*/ 669246 w 1167625"/>
                <a:gd name="connsiteY1276" fmla="*/ 126536 h 590372"/>
                <a:gd name="connsiteX1277" fmla="*/ 664843 w 1167625"/>
                <a:gd name="connsiteY1277" fmla="*/ 122132 h 590372"/>
                <a:gd name="connsiteX1278" fmla="*/ 663375 w 1167625"/>
                <a:gd name="connsiteY1278" fmla="*/ 122132 h 590372"/>
                <a:gd name="connsiteX1279" fmla="*/ 660439 w 1167625"/>
                <a:gd name="connsiteY1279" fmla="*/ 119197 h 590372"/>
                <a:gd name="connsiteX1280" fmla="*/ 660439 w 1167625"/>
                <a:gd name="connsiteY1280" fmla="*/ 119197 h 590372"/>
                <a:gd name="connsiteX1281" fmla="*/ 657504 w 1167625"/>
                <a:gd name="connsiteY1281" fmla="*/ 116261 h 590372"/>
                <a:gd name="connsiteX1282" fmla="*/ 645028 w 1167625"/>
                <a:gd name="connsiteY1282" fmla="*/ 116261 h 590372"/>
                <a:gd name="connsiteX1283" fmla="*/ 642092 w 1167625"/>
                <a:gd name="connsiteY1283" fmla="*/ 119197 h 590372"/>
                <a:gd name="connsiteX1284" fmla="*/ 642092 w 1167625"/>
                <a:gd name="connsiteY1284" fmla="*/ 120114 h 590372"/>
                <a:gd name="connsiteX1285" fmla="*/ 640074 w 1167625"/>
                <a:gd name="connsiteY1285" fmla="*/ 122132 h 590372"/>
                <a:gd name="connsiteX1286" fmla="*/ 640074 w 1167625"/>
                <a:gd name="connsiteY1286" fmla="*/ 122132 h 590372"/>
                <a:gd name="connsiteX1287" fmla="*/ 638056 w 1167625"/>
                <a:gd name="connsiteY1287" fmla="*/ 124151 h 590372"/>
                <a:gd name="connsiteX1288" fmla="*/ 638056 w 1167625"/>
                <a:gd name="connsiteY1288" fmla="*/ 179926 h 590372"/>
                <a:gd name="connsiteX1289" fmla="*/ 636772 w 1167625"/>
                <a:gd name="connsiteY1289" fmla="*/ 181210 h 590372"/>
                <a:gd name="connsiteX1290" fmla="*/ 636772 w 1167625"/>
                <a:gd name="connsiteY1290" fmla="*/ 181210 h 590372"/>
                <a:gd name="connsiteX1291" fmla="*/ 635487 w 1167625"/>
                <a:gd name="connsiteY1291" fmla="*/ 182495 h 590372"/>
                <a:gd name="connsiteX1292" fmla="*/ 635487 w 1167625"/>
                <a:gd name="connsiteY1292" fmla="*/ 233500 h 590372"/>
                <a:gd name="connsiteX1293" fmla="*/ 636404 w 1167625"/>
                <a:gd name="connsiteY1293" fmla="*/ 234417 h 590372"/>
                <a:gd name="connsiteX1294" fmla="*/ 636404 w 1167625"/>
                <a:gd name="connsiteY1294" fmla="*/ 234417 h 590372"/>
                <a:gd name="connsiteX1295" fmla="*/ 637321 w 1167625"/>
                <a:gd name="connsiteY1295" fmla="*/ 235334 h 590372"/>
                <a:gd name="connsiteX1296" fmla="*/ 637321 w 1167625"/>
                <a:gd name="connsiteY1296" fmla="*/ 281082 h 590372"/>
                <a:gd name="connsiteX1297" fmla="*/ 636431 w 1167625"/>
                <a:gd name="connsiteY1297" fmla="*/ 282655 h 590372"/>
                <a:gd name="connsiteX1298" fmla="*/ 636431 w 1167625"/>
                <a:gd name="connsiteY1298" fmla="*/ 282655 h 590372"/>
                <a:gd name="connsiteX1299" fmla="*/ 633652 w 1167625"/>
                <a:gd name="connsiteY1299" fmla="*/ 281082 h 590372"/>
                <a:gd name="connsiteX1300" fmla="*/ 633652 w 1167625"/>
                <a:gd name="connsiteY1300" fmla="*/ 250739 h 590372"/>
                <a:gd name="connsiteX1301" fmla="*/ 620560 w 1167625"/>
                <a:gd name="connsiteY1301" fmla="*/ 239833 h 590372"/>
                <a:gd name="connsiteX1302" fmla="*/ 610515 w 1167625"/>
                <a:gd name="connsiteY1302" fmla="*/ 245287 h 590372"/>
                <a:gd name="connsiteX1303" fmla="*/ 606371 w 1167625"/>
                <a:gd name="connsiteY1303" fmla="*/ 253085 h 590372"/>
                <a:gd name="connsiteX1304" fmla="*/ 602119 w 1167625"/>
                <a:gd name="connsiteY1304" fmla="*/ 350057 h 590372"/>
                <a:gd name="connsiteX1305" fmla="*/ 600638 w 1167625"/>
                <a:gd name="connsiteY1305" fmla="*/ 351472 h 590372"/>
                <a:gd name="connsiteX1306" fmla="*/ 600638 w 1167625"/>
                <a:gd name="connsiteY1306" fmla="*/ 351472 h 590372"/>
                <a:gd name="connsiteX1307" fmla="*/ 599160 w 1167625"/>
                <a:gd name="connsiteY1307" fmla="*/ 349994 h 590372"/>
                <a:gd name="connsiteX1308" fmla="*/ 599160 w 1167625"/>
                <a:gd name="connsiteY1308" fmla="*/ 297986 h 590372"/>
                <a:gd name="connsiteX1309" fmla="*/ 598523 w 1167625"/>
                <a:gd name="connsiteY1309" fmla="*/ 295366 h 590372"/>
                <a:gd name="connsiteX1310" fmla="*/ 598523 w 1167625"/>
                <a:gd name="connsiteY1310" fmla="*/ 295366 h 590372"/>
                <a:gd name="connsiteX1311" fmla="*/ 595181 w 1167625"/>
                <a:gd name="connsiteY1311" fmla="*/ 290434 h 590372"/>
                <a:gd name="connsiteX1312" fmla="*/ 592935 w 1167625"/>
                <a:gd name="connsiteY1312" fmla="*/ 287692 h 590372"/>
                <a:gd name="connsiteX1313" fmla="*/ 585950 w 1167625"/>
                <a:gd name="connsiteY1313" fmla="*/ 274896 h 590372"/>
                <a:gd name="connsiteX1314" fmla="*/ 585950 w 1167625"/>
                <a:gd name="connsiteY1314" fmla="*/ 150388 h 590372"/>
                <a:gd name="connsiteX1315" fmla="*/ 584482 w 1167625"/>
                <a:gd name="connsiteY1315" fmla="*/ 148920 h 590372"/>
                <a:gd name="connsiteX1316" fmla="*/ 584482 w 1167625"/>
                <a:gd name="connsiteY1316" fmla="*/ 148920 h 590372"/>
                <a:gd name="connsiteX1317" fmla="*/ 583014 w 1167625"/>
                <a:gd name="connsiteY1317" fmla="*/ 147451 h 590372"/>
                <a:gd name="connsiteX1318" fmla="*/ 583014 w 1167625"/>
                <a:gd name="connsiteY1318" fmla="*/ 145250 h 590372"/>
                <a:gd name="connsiteX1319" fmla="*/ 582280 w 1167625"/>
                <a:gd name="connsiteY1319" fmla="*/ 144516 h 590372"/>
                <a:gd name="connsiteX1320" fmla="*/ 582280 w 1167625"/>
                <a:gd name="connsiteY1320" fmla="*/ 144516 h 590372"/>
                <a:gd name="connsiteX1321" fmla="*/ 581547 w 1167625"/>
                <a:gd name="connsiteY1321" fmla="*/ 143782 h 590372"/>
                <a:gd name="connsiteX1322" fmla="*/ 581547 w 1167625"/>
                <a:gd name="connsiteY1322" fmla="*/ 142017 h 590372"/>
                <a:gd name="connsiteX1323" fmla="*/ 580154 w 1167625"/>
                <a:gd name="connsiteY1323" fmla="*/ 139828 h 590372"/>
                <a:gd name="connsiteX1324" fmla="*/ 576775 w 1167625"/>
                <a:gd name="connsiteY1324" fmla="*/ 138645 h 590372"/>
                <a:gd name="connsiteX1325" fmla="*/ 551090 w 1167625"/>
                <a:gd name="connsiteY1325" fmla="*/ 133875 h 5903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</a:cxnLst>
              <a:rect l="l" t="t" r="r" b="b"/>
              <a:pathLst>
                <a:path w="1167625" h="590372">
                  <a:moveTo>
                    <a:pt x="551090" y="133875"/>
                  </a:moveTo>
                  <a:cubicBezTo>
                    <a:pt x="543725" y="133744"/>
                    <a:pt x="536427" y="135017"/>
                    <a:pt x="529578" y="137601"/>
                  </a:cubicBezTo>
                  <a:cubicBezTo>
                    <a:pt x="525069" y="139302"/>
                    <a:pt x="522468" y="143849"/>
                    <a:pt x="522468" y="148668"/>
                  </a:cubicBezTo>
                  <a:lnTo>
                    <a:pt x="522468" y="356426"/>
                  </a:lnTo>
                  <a:cubicBezTo>
                    <a:pt x="522468" y="357338"/>
                    <a:pt x="521729" y="358078"/>
                    <a:pt x="520817" y="358078"/>
                  </a:cubicBezTo>
                  <a:lnTo>
                    <a:pt x="520817" y="358078"/>
                  </a:lnTo>
                  <a:cubicBezTo>
                    <a:pt x="519905" y="358078"/>
                    <a:pt x="519166" y="357338"/>
                    <a:pt x="519166" y="356426"/>
                  </a:cubicBezTo>
                  <a:lnTo>
                    <a:pt x="519166" y="232225"/>
                  </a:lnTo>
                  <a:cubicBezTo>
                    <a:pt x="519166" y="231004"/>
                    <a:pt x="518176" y="230046"/>
                    <a:pt x="516964" y="230198"/>
                  </a:cubicBezTo>
                  <a:cubicBezTo>
                    <a:pt x="516464" y="230260"/>
                    <a:pt x="515964" y="230323"/>
                    <a:pt x="515466" y="230355"/>
                  </a:cubicBezTo>
                  <a:cubicBezTo>
                    <a:pt x="515078" y="230382"/>
                    <a:pt x="514763" y="230066"/>
                    <a:pt x="514763" y="229677"/>
                  </a:cubicBezTo>
                  <a:lnTo>
                    <a:pt x="514763" y="229677"/>
                  </a:lnTo>
                  <a:cubicBezTo>
                    <a:pt x="514763" y="229267"/>
                    <a:pt x="514408" y="228943"/>
                    <a:pt x="513999" y="228979"/>
                  </a:cubicBezTo>
                  <a:cubicBezTo>
                    <a:pt x="502552" y="229992"/>
                    <a:pt x="493420" y="232175"/>
                    <a:pt x="489787" y="237734"/>
                  </a:cubicBezTo>
                  <a:cubicBezTo>
                    <a:pt x="488903" y="239086"/>
                    <a:pt x="488078" y="240509"/>
                    <a:pt x="487388" y="241970"/>
                  </a:cubicBezTo>
                  <a:cubicBezTo>
                    <a:pt x="486775" y="243268"/>
                    <a:pt x="486469" y="244702"/>
                    <a:pt x="486507" y="246159"/>
                  </a:cubicBezTo>
                  <a:lnTo>
                    <a:pt x="486507" y="362113"/>
                  </a:lnTo>
                  <a:cubicBezTo>
                    <a:pt x="486507" y="363938"/>
                    <a:pt x="485029" y="365417"/>
                    <a:pt x="483205" y="365417"/>
                  </a:cubicBezTo>
                  <a:lnTo>
                    <a:pt x="481737" y="365417"/>
                  </a:lnTo>
                  <a:cubicBezTo>
                    <a:pt x="480724" y="365417"/>
                    <a:pt x="479903" y="366238"/>
                    <a:pt x="479903" y="367251"/>
                  </a:cubicBezTo>
                  <a:lnTo>
                    <a:pt x="479903" y="367251"/>
                  </a:lnTo>
                  <a:cubicBezTo>
                    <a:pt x="479903" y="368264"/>
                    <a:pt x="479082" y="369085"/>
                    <a:pt x="478068" y="369085"/>
                  </a:cubicBezTo>
                  <a:lnTo>
                    <a:pt x="476600" y="369085"/>
                  </a:lnTo>
                  <a:cubicBezTo>
                    <a:pt x="474776" y="369085"/>
                    <a:pt x="473298" y="370565"/>
                    <a:pt x="473298" y="372389"/>
                  </a:cubicBezTo>
                  <a:lnTo>
                    <a:pt x="473298" y="388717"/>
                  </a:lnTo>
                  <a:cubicBezTo>
                    <a:pt x="473298" y="389427"/>
                    <a:pt x="472723" y="390001"/>
                    <a:pt x="472013" y="390001"/>
                  </a:cubicBezTo>
                  <a:lnTo>
                    <a:pt x="472013" y="390001"/>
                  </a:lnTo>
                  <a:cubicBezTo>
                    <a:pt x="471305" y="390001"/>
                    <a:pt x="470729" y="390576"/>
                    <a:pt x="470729" y="391286"/>
                  </a:cubicBezTo>
                  <a:lnTo>
                    <a:pt x="470729" y="395689"/>
                  </a:lnTo>
                  <a:cubicBezTo>
                    <a:pt x="470729" y="395993"/>
                    <a:pt x="470482" y="396240"/>
                    <a:pt x="470179" y="396240"/>
                  </a:cubicBezTo>
                  <a:lnTo>
                    <a:pt x="470179" y="396240"/>
                  </a:lnTo>
                  <a:cubicBezTo>
                    <a:pt x="469875" y="396240"/>
                    <a:pt x="469628" y="396486"/>
                    <a:pt x="469628" y="396791"/>
                  </a:cubicBezTo>
                  <a:lnTo>
                    <a:pt x="469628" y="412935"/>
                  </a:lnTo>
                  <a:cubicBezTo>
                    <a:pt x="469628" y="414658"/>
                    <a:pt x="468232" y="416055"/>
                    <a:pt x="466510" y="416055"/>
                  </a:cubicBezTo>
                  <a:lnTo>
                    <a:pt x="466510" y="416055"/>
                  </a:lnTo>
                  <a:cubicBezTo>
                    <a:pt x="464787" y="416055"/>
                    <a:pt x="463390" y="414658"/>
                    <a:pt x="463390" y="412935"/>
                  </a:cubicBezTo>
                  <a:lnTo>
                    <a:pt x="463390" y="370767"/>
                  </a:lnTo>
                  <a:cubicBezTo>
                    <a:pt x="463390" y="370383"/>
                    <a:pt x="463328" y="370001"/>
                    <a:pt x="463207" y="369636"/>
                  </a:cubicBezTo>
                  <a:lnTo>
                    <a:pt x="463185" y="369572"/>
                  </a:lnTo>
                  <a:cubicBezTo>
                    <a:pt x="463078" y="369250"/>
                    <a:pt x="463024" y="368913"/>
                    <a:pt x="463024" y="368573"/>
                  </a:cubicBezTo>
                  <a:lnTo>
                    <a:pt x="463024" y="365984"/>
                  </a:lnTo>
                  <a:cubicBezTo>
                    <a:pt x="463024" y="365670"/>
                    <a:pt x="462769" y="365417"/>
                    <a:pt x="462456" y="365417"/>
                  </a:cubicBezTo>
                  <a:lnTo>
                    <a:pt x="462456" y="365417"/>
                  </a:lnTo>
                  <a:cubicBezTo>
                    <a:pt x="462157" y="365417"/>
                    <a:pt x="461909" y="365183"/>
                    <a:pt x="461889" y="364884"/>
                  </a:cubicBezTo>
                  <a:lnTo>
                    <a:pt x="461556" y="359545"/>
                  </a:lnTo>
                  <a:lnTo>
                    <a:pt x="461305" y="356536"/>
                  </a:lnTo>
                  <a:cubicBezTo>
                    <a:pt x="461232" y="355652"/>
                    <a:pt x="461923" y="354928"/>
                    <a:pt x="461923" y="354041"/>
                  </a:cubicBezTo>
                  <a:lnTo>
                    <a:pt x="461923" y="354041"/>
                  </a:lnTo>
                  <a:cubicBezTo>
                    <a:pt x="461923" y="353749"/>
                    <a:pt x="461806" y="353469"/>
                    <a:pt x="461600" y="353263"/>
                  </a:cubicBezTo>
                  <a:cubicBezTo>
                    <a:pt x="461393" y="353056"/>
                    <a:pt x="461114" y="352940"/>
                    <a:pt x="460822" y="352940"/>
                  </a:cubicBezTo>
                  <a:cubicBezTo>
                    <a:pt x="460530" y="352940"/>
                    <a:pt x="460250" y="353056"/>
                    <a:pt x="460043" y="353263"/>
                  </a:cubicBezTo>
                  <a:cubicBezTo>
                    <a:pt x="459837" y="353469"/>
                    <a:pt x="459720" y="353749"/>
                    <a:pt x="459720" y="354041"/>
                  </a:cubicBezTo>
                  <a:lnTo>
                    <a:pt x="459720" y="354041"/>
                  </a:lnTo>
                  <a:cubicBezTo>
                    <a:pt x="459720" y="354899"/>
                    <a:pt x="460413" y="355635"/>
                    <a:pt x="460342" y="356491"/>
                  </a:cubicBezTo>
                  <a:lnTo>
                    <a:pt x="460088" y="359545"/>
                  </a:lnTo>
                  <a:lnTo>
                    <a:pt x="459754" y="364884"/>
                  </a:lnTo>
                  <a:cubicBezTo>
                    <a:pt x="459736" y="365183"/>
                    <a:pt x="459487" y="365417"/>
                    <a:pt x="459188" y="365417"/>
                  </a:cubicBezTo>
                  <a:lnTo>
                    <a:pt x="459188" y="365417"/>
                  </a:lnTo>
                  <a:cubicBezTo>
                    <a:pt x="458874" y="365417"/>
                    <a:pt x="458620" y="365670"/>
                    <a:pt x="458620" y="365984"/>
                  </a:cubicBezTo>
                  <a:lnTo>
                    <a:pt x="458620" y="366150"/>
                  </a:lnTo>
                  <a:cubicBezTo>
                    <a:pt x="458620" y="366556"/>
                    <a:pt x="458292" y="366884"/>
                    <a:pt x="457886" y="366884"/>
                  </a:cubicBezTo>
                  <a:lnTo>
                    <a:pt x="455735" y="366884"/>
                  </a:lnTo>
                  <a:cubicBezTo>
                    <a:pt x="455100" y="366884"/>
                    <a:pt x="454584" y="366368"/>
                    <a:pt x="454584" y="365733"/>
                  </a:cubicBezTo>
                  <a:lnTo>
                    <a:pt x="454584" y="365733"/>
                  </a:lnTo>
                  <a:cubicBezTo>
                    <a:pt x="454584" y="365312"/>
                    <a:pt x="454353" y="364924"/>
                    <a:pt x="453983" y="364722"/>
                  </a:cubicBezTo>
                  <a:lnTo>
                    <a:pt x="451216" y="363213"/>
                  </a:lnTo>
                  <a:cubicBezTo>
                    <a:pt x="450777" y="362973"/>
                    <a:pt x="450285" y="362848"/>
                    <a:pt x="449785" y="362848"/>
                  </a:cubicBezTo>
                  <a:lnTo>
                    <a:pt x="449785" y="362848"/>
                  </a:lnTo>
                  <a:cubicBezTo>
                    <a:pt x="449321" y="362848"/>
                    <a:pt x="448864" y="362956"/>
                    <a:pt x="448448" y="363163"/>
                  </a:cubicBezTo>
                  <a:lnTo>
                    <a:pt x="445303" y="364736"/>
                  </a:lnTo>
                  <a:cubicBezTo>
                    <a:pt x="444919" y="364928"/>
                    <a:pt x="444676" y="365321"/>
                    <a:pt x="444676" y="365750"/>
                  </a:cubicBezTo>
                  <a:lnTo>
                    <a:pt x="444676" y="365750"/>
                  </a:lnTo>
                  <a:cubicBezTo>
                    <a:pt x="444676" y="366376"/>
                    <a:pt x="444169" y="366884"/>
                    <a:pt x="443543" y="366884"/>
                  </a:cubicBezTo>
                  <a:lnTo>
                    <a:pt x="441374" y="366884"/>
                  </a:lnTo>
                  <a:cubicBezTo>
                    <a:pt x="440969" y="366884"/>
                    <a:pt x="440639" y="366556"/>
                    <a:pt x="440639" y="366150"/>
                  </a:cubicBezTo>
                  <a:lnTo>
                    <a:pt x="440639" y="365984"/>
                  </a:lnTo>
                  <a:cubicBezTo>
                    <a:pt x="440639" y="365670"/>
                    <a:pt x="440386" y="365417"/>
                    <a:pt x="440073" y="365417"/>
                  </a:cubicBezTo>
                  <a:lnTo>
                    <a:pt x="440073" y="365417"/>
                  </a:lnTo>
                  <a:cubicBezTo>
                    <a:pt x="439772" y="365417"/>
                    <a:pt x="439524" y="365183"/>
                    <a:pt x="439506" y="364884"/>
                  </a:cubicBezTo>
                  <a:lnTo>
                    <a:pt x="439171" y="359545"/>
                  </a:lnTo>
                  <a:lnTo>
                    <a:pt x="438921" y="356536"/>
                  </a:lnTo>
                  <a:cubicBezTo>
                    <a:pt x="438847" y="355652"/>
                    <a:pt x="439539" y="354928"/>
                    <a:pt x="439539" y="354041"/>
                  </a:cubicBezTo>
                  <a:lnTo>
                    <a:pt x="439539" y="354041"/>
                  </a:lnTo>
                  <a:cubicBezTo>
                    <a:pt x="439539" y="353749"/>
                    <a:pt x="439423" y="353469"/>
                    <a:pt x="439216" y="353263"/>
                  </a:cubicBezTo>
                  <a:cubicBezTo>
                    <a:pt x="439010" y="353056"/>
                    <a:pt x="438731" y="352940"/>
                    <a:pt x="438438" y="352940"/>
                  </a:cubicBezTo>
                  <a:cubicBezTo>
                    <a:pt x="438147" y="352940"/>
                    <a:pt x="437866" y="353056"/>
                    <a:pt x="437660" y="353263"/>
                  </a:cubicBezTo>
                  <a:cubicBezTo>
                    <a:pt x="437453" y="353469"/>
                    <a:pt x="437337" y="353749"/>
                    <a:pt x="437337" y="354041"/>
                  </a:cubicBezTo>
                  <a:lnTo>
                    <a:pt x="437337" y="354041"/>
                  </a:lnTo>
                  <a:cubicBezTo>
                    <a:pt x="437337" y="354899"/>
                    <a:pt x="438030" y="355635"/>
                    <a:pt x="437959" y="356491"/>
                  </a:cubicBezTo>
                  <a:lnTo>
                    <a:pt x="437705" y="359545"/>
                  </a:lnTo>
                  <a:lnTo>
                    <a:pt x="437349" y="365228"/>
                  </a:lnTo>
                  <a:cubicBezTo>
                    <a:pt x="437343" y="365330"/>
                    <a:pt x="437424" y="365417"/>
                    <a:pt x="437526" y="365417"/>
                  </a:cubicBezTo>
                  <a:lnTo>
                    <a:pt x="437526" y="365417"/>
                  </a:lnTo>
                  <a:cubicBezTo>
                    <a:pt x="437625" y="365417"/>
                    <a:pt x="437705" y="365496"/>
                    <a:pt x="437705" y="365594"/>
                  </a:cubicBezTo>
                  <a:lnTo>
                    <a:pt x="437705" y="368573"/>
                  </a:lnTo>
                  <a:cubicBezTo>
                    <a:pt x="437705" y="368913"/>
                    <a:pt x="437650" y="369250"/>
                    <a:pt x="437542" y="369572"/>
                  </a:cubicBezTo>
                  <a:lnTo>
                    <a:pt x="437521" y="369636"/>
                  </a:lnTo>
                  <a:cubicBezTo>
                    <a:pt x="437399" y="370001"/>
                    <a:pt x="437337" y="370383"/>
                    <a:pt x="437337" y="370767"/>
                  </a:cubicBezTo>
                  <a:lnTo>
                    <a:pt x="437337" y="385966"/>
                  </a:lnTo>
                  <a:cubicBezTo>
                    <a:pt x="437337" y="387586"/>
                    <a:pt x="436023" y="388901"/>
                    <a:pt x="434401" y="388901"/>
                  </a:cubicBezTo>
                  <a:lnTo>
                    <a:pt x="434401" y="388901"/>
                  </a:lnTo>
                  <a:cubicBezTo>
                    <a:pt x="432781" y="388901"/>
                    <a:pt x="431466" y="387586"/>
                    <a:pt x="431466" y="385966"/>
                  </a:cubicBezTo>
                  <a:lnTo>
                    <a:pt x="431466" y="341381"/>
                  </a:lnTo>
                  <a:cubicBezTo>
                    <a:pt x="431466" y="341280"/>
                    <a:pt x="431548" y="341199"/>
                    <a:pt x="431650" y="341199"/>
                  </a:cubicBezTo>
                  <a:lnTo>
                    <a:pt x="431650" y="341199"/>
                  </a:lnTo>
                  <a:cubicBezTo>
                    <a:pt x="431751" y="341199"/>
                    <a:pt x="431832" y="341116"/>
                    <a:pt x="431832" y="341015"/>
                  </a:cubicBezTo>
                  <a:lnTo>
                    <a:pt x="431832" y="335362"/>
                  </a:lnTo>
                  <a:cubicBezTo>
                    <a:pt x="431832" y="334937"/>
                    <a:pt x="431489" y="334593"/>
                    <a:pt x="431065" y="334593"/>
                  </a:cubicBezTo>
                  <a:lnTo>
                    <a:pt x="431065" y="334593"/>
                  </a:lnTo>
                  <a:cubicBezTo>
                    <a:pt x="430667" y="334593"/>
                    <a:pt x="430337" y="334291"/>
                    <a:pt x="430299" y="333898"/>
                  </a:cubicBezTo>
                  <a:lnTo>
                    <a:pt x="429631" y="326887"/>
                  </a:lnTo>
                  <a:lnTo>
                    <a:pt x="429391" y="323281"/>
                  </a:lnTo>
                  <a:cubicBezTo>
                    <a:pt x="429311" y="322074"/>
                    <a:pt x="430366" y="321125"/>
                    <a:pt x="430366" y="319915"/>
                  </a:cubicBezTo>
                  <a:lnTo>
                    <a:pt x="430366" y="319915"/>
                  </a:lnTo>
                  <a:cubicBezTo>
                    <a:pt x="430366" y="319527"/>
                    <a:pt x="430211" y="319153"/>
                    <a:pt x="429935" y="318877"/>
                  </a:cubicBezTo>
                  <a:cubicBezTo>
                    <a:pt x="429660" y="318602"/>
                    <a:pt x="429287" y="318447"/>
                    <a:pt x="428898" y="318447"/>
                  </a:cubicBezTo>
                  <a:cubicBezTo>
                    <a:pt x="428508" y="318447"/>
                    <a:pt x="428135" y="318602"/>
                    <a:pt x="427860" y="318877"/>
                  </a:cubicBezTo>
                  <a:cubicBezTo>
                    <a:pt x="427584" y="319153"/>
                    <a:pt x="427430" y="319527"/>
                    <a:pt x="427430" y="319915"/>
                  </a:cubicBezTo>
                  <a:lnTo>
                    <a:pt x="427430" y="319915"/>
                  </a:lnTo>
                  <a:cubicBezTo>
                    <a:pt x="427430" y="321102"/>
                    <a:pt x="428479" y="322153"/>
                    <a:pt x="428400" y="323338"/>
                  </a:cubicBezTo>
                  <a:lnTo>
                    <a:pt x="428164" y="326887"/>
                  </a:lnTo>
                  <a:lnTo>
                    <a:pt x="427496" y="333898"/>
                  </a:lnTo>
                  <a:cubicBezTo>
                    <a:pt x="427458" y="334291"/>
                    <a:pt x="427127" y="334593"/>
                    <a:pt x="426730" y="334593"/>
                  </a:cubicBezTo>
                  <a:lnTo>
                    <a:pt x="426730" y="334593"/>
                  </a:lnTo>
                  <a:cubicBezTo>
                    <a:pt x="426307" y="334593"/>
                    <a:pt x="425962" y="334937"/>
                    <a:pt x="425962" y="335362"/>
                  </a:cubicBezTo>
                  <a:lnTo>
                    <a:pt x="425962" y="336978"/>
                  </a:lnTo>
                  <a:cubicBezTo>
                    <a:pt x="425962" y="338295"/>
                    <a:pt x="424894" y="339363"/>
                    <a:pt x="423576" y="339363"/>
                  </a:cubicBezTo>
                  <a:lnTo>
                    <a:pt x="422292" y="339363"/>
                  </a:lnTo>
                  <a:cubicBezTo>
                    <a:pt x="421077" y="339363"/>
                    <a:pt x="420091" y="338378"/>
                    <a:pt x="420091" y="337162"/>
                  </a:cubicBezTo>
                  <a:lnTo>
                    <a:pt x="420091" y="336794"/>
                  </a:lnTo>
                  <a:cubicBezTo>
                    <a:pt x="420091" y="335782"/>
                    <a:pt x="419269" y="334960"/>
                    <a:pt x="418257" y="334960"/>
                  </a:cubicBezTo>
                  <a:lnTo>
                    <a:pt x="418257" y="334960"/>
                  </a:lnTo>
                  <a:cubicBezTo>
                    <a:pt x="417242" y="334960"/>
                    <a:pt x="416421" y="334139"/>
                    <a:pt x="416421" y="333125"/>
                  </a:cubicBezTo>
                  <a:lnTo>
                    <a:pt x="416421" y="298830"/>
                  </a:lnTo>
                  <a:cubicBezTo>
                    <a:pt x="416421" y="298721"/>
                    <a:pt x="416333" y="298633"/>
                    <a:pt x="416224" y="298633"/>
                  </a:cubicBezTo>
                  <a:lnTo>
                    <a:pt x="416224" y="298633"/>
                  </a:lnTo>
                  <a:cubicBezTo>
                    <a:pt x="416127" y="298633"/>
                    <a:pt x="416045" y="298561"/>
                    <a:pt x="416030" y="298463"/>
                  </a:cubicBezTo>
                  <a:lnTo>
                    <a:pt x="415715" y="296258"/>
                  </a:lnTo>
                  <a:cubicBezTo>
                    <a:pt x="415697" y="296130"/>
                    <a:pt x="415688" y="295998"/>
                    <a:pt x="415688" y="295867"/>
                  </a:cubicBezTo>
                  <a:lnTo>
                    <a:pt x="415688" y="294488"/>
                  </a:lnTo>
                  <a:cubicBezTo>
                    <a:pt x="415688" y="294323"/>
                    <a:pt x="415753" y="294163"/>
                    <a:pt x="415871" y="294046"/>
                  </a:cubicBezTo>
                  <a:lnTo>
                    <a:pt x="415871" y="294046"/>
                  </a:lnTo>
                  <a:cubicBezTo>
                    <a:pt x="415988" y="293928"/>
                    <a:pt x="416075" y="293750"/>
                    <a:pt x="415967" y="293624"/>
                  </a:cubicBezTo>
                  <a:cubicBezTo>
                    <a:pt x="415961" y="293617"/>
                    <a:pt x="415954" y="293609"/>
                    <a:pt x="415947" y="293603"/>
                  </a:cubicBezTo>
                  <a:cubicBezTo>
                    <a:pt x="415940" y="293596"/>
                    <a:pt x="415933" y="293590"/>
                    <a:pt x="415926" y="293583"/>
                  </a:cubicBezTo>
                  <a:cubicBezTo>
                    <a:pt x="415799" y="293475"/>
                    <a:pt x="415622" y="293561"/>
                    <a:pt x="415504" y="293679"/>
                  </a:cubicBezTo>
                  <a:lnTo>
                    <a:pt x="415458" y="293725"/>
                  </a:lnTo>
                  <a:cubicBezTo>
                    <a:pt x="415370" y="293813"/>
                    <a:pt x="415309" y="293977"/>
                    <a:pt x="415330" y="294100"/>
                  </a:cubicBezTo>
                  <a:lnTo>
                    <a:pt x="415330" y="294100"/>
                  </a:lnTo>
                  <a:cubicBezTo>
                    <a:pt x="415374" y="294354"/>
                    <a:pt x="415688" y="294438"/>
                    <a:pt x="415688" y="294697"/>
                  </a:cubicBezTo>
                  <a:lnTo>
                    <a:pt x="415688" y="295942"/>
                  </a:lnTo>
                  <a:cubicBezTo>
                    <a:pt x="415688" y="296023"/>
                    <a:pt x="415682" y="296105"/>
                    <a:pt x="415671" y="296185"/>
                  </a:cubicBezTo>
                  <a:lnTo>
                    <a:pt x="415345" y="298463"/>
                  </a:lnTo>
                  <a:cubicBezTo>
                    <a:pt x="415331" y="298561"/>
                    <a:pt x="415248" y="298633"/>
                    <a:pt x="415150" y="298633"/>
                  </a:cubicBezTo>
                  <a:lnTo>
                    <a:pt x="415150" y="298633"/>
                  </a:lnTo>
                  <a:cubicBezTo>
                    <a:pt x="415042" y="298633"/>
                    <a:pt x="414954" y="298721"/>
                    <a:pt x="414954" y="298830"/>
                  </a:cubicBezTo>
                  <a:lnTo>
                    <a:pt x="414954" y="299550"/>
                  </a:lnTo>
                  <a:cubicBezTo>
                    <a:pt x="414954" y="299854"/>
                    <a:pt x="414708" y="300101"/>
                    <a:pt x="414403" y="300101"/>
                  </a:cubicBezTo>
                  <a:lnTo>
                    <a:pt x="414403" y="300101"/>
                  </a:lnTo>
                  <a:cubicBezTo>
                    <a:pt x="414099" y="300101"/>
                    <a:pt x="413852" y="299854"/>
                    <a:pt x="413852" y="299550"/>
                  </a:cubicBezTo>
                  <a:lnTo>
                    <a:pt x="413852" y="299366"/>
                  </a:lnTo>
                  <a:cubicBezTo>
                    <a:pt x="413852" y="298961"/>
                    <a:pt x="413524" y="298633"/>
                    <a:pt x="413119" y="298633"/>
                  </a:cubicBezTo>
                  <a:lnTo>
                    <a:pt x="412568" y="298633"/>
                  </a:lnTo>
                  <a:cubicBezTo>
                    <a:pt x="412265" y="298633"/>
                    <a:pt x="412018" y="298386"/>
                    <a:pt x="412018" y="298082"/>
                  </a:cubicBezTo>
                  <a:lnTo>
                    <a:pt x="412018" y="298082"/>
                  </a:lnTo>
                  <a:cubicBezTo>
                    <a:pt x="412018" y="297779"/>
                    <a:pt x="411772" y="297532"/>
                    <a:pt x="411467" y="297532"/>
                  </a:cubicBezTo>
                  <a:lnTo>
                    <a:pt x="410719" y="297532"/>
                  </a:lnTo>
                  <a:cubicBezTo>
                    <a:pt x="410027" y="297532"/>
                    <a:pt x="409453" y="296939"/>
                    <a:pt x="409713" y="296296"/>
                  </a:cubicBezTo>
                  <a:lnTo>
                    <a:pt x="409713" y="296296"/>
                  </a:lnTo>
                  <a:cubicBezTo>
                    <a:pt x="409776" y="296141"/>
                    <a:pt x="409822" y="295977"/>
                    <a:pt x="409822" y="295811"/>
                  </a:cubicBezTo>
                  <a:cubicBezTo>
                    <a:pt x="409823" y="294892"/>
                    <a:pt x="409610" y="293986"/>
                    <a:pt x="409199" y="293162"/>
                  </a:cubicBezTo>
                  <a:cubicBezTo>
                    <a:pt x="408843" y="292452"/>
                    <a:pt x="408351" y="291824"/>
                    <a:pt x="407751" y="291312"/>
                  </a:cubicBezTo>
                  <a:cubicBezTo>
                    <a:pt x="407449" y="291054"/>
                    <a:pt x="407248" y="290689"/>
                    <a:pt x="407248" y="290293"/>
                  </a:cubicBezTo>
                  <a:lnTo>
                    <a:pt x="407248" y="289655"/>
                  </a:lnTo>
                  <a:cubicBezTo>
                    <a:pt x="407248" y="289344"/>
                    <a:pt x="406996" y="289092"/>
                    <a:pt x="406684" y="289092"/>
                  </a:cubicBezTo>
                  <a:lnTo>
                    <a:pt x="406684" y="289092"/>
                  </a:lnTo>
                  <a:cubicBezTo>
                    <a:pt x="406383" y="289092"/>
                    <a:pt x="406136" y="288856"/>
                    <a:pt x="406121" y="288556"/>
                  </a:cubicBezTo>
                  <a:lnTo>
                    <a:pt x="405047" y="265975"/>
                  </a:lnTo>
                  <a:lnTo>
                    <a:pt x="404334" y="254225"/>
                  </a:lnTo>
                  <a:cubicBezTo>
                    <a:pt x="404325" y="254065"/>
                    <a:pt x="404492" y="253955"/>
                    <a:pt x="404635" y="254027"/>
                  </a:cubicBezTo>
                  <a:lnTo>
                    <a:pt x="404699" y="254058"/>
                  </a:lnTo>
                  <a:cubicBezTo>
                    <a:pt x="404898" y="254158"/>
                    <a:pt x="405083" y="253902"/>
                    <a:pt x="404926" y="253745"/>
                  </a:cubicBezTo>
                  <a:lnTo>
                    <a:pt x="404926" y="253745"/>
                  </a:lnTo>
                  <a:cubicBezTo>
                    <a:pt x="404817" y="253637"/>
                    <a:pt x="404868" y="253450"/>
                    <a:pt x="405011" y="253396"/>
                  </a:cubicBezTo>
                  <a:cubicBezTo>
                    <a:pt x="405586" y="253181"/>
                    <a:pt x="406080" y="252790"/>
                    <a:pt x="406423" y="252275"/>
                  </a:cubicBezTo>
                  <a:cubicBezTo>
                    <a:pt x="406540" y="252101"/>
                    <a:pt x="406637" y="251915"/>
                    <a:pt x="406713" y="251722"/>
                  </a:cubicBezTo>
                  <a:cubicBezTo>
                    <a:pt x="407089" y="250761"/>
                    <a:pt x="407049" y="249615"/>
                    <a:pt x="406596" y="248689"/>
                  </a:cubicBezTo>
                  <a:cubicBezTo>
                    <a:pt x="406553" y="248598"/>
                    <a:pt x="406503" y="248510"/>
                    <a:pt x="406450" y="248425"/>
                  </a:cubicBezTo>
                  <a:cubicBezTo>
                    <a:pt x="406429" y="248391"/>
                    <a:pt x="406408" y="248359"/>
                    <a:pt x="406386" y="248326"/>
                  </a:cubicBezTo>
                  <a:cubicBezTo>
                    <a:pt x="406296" y="248194"/>
                    <a:pt x="406150" y="248363"/>
                    <a:pt x="406222" y="248507"/>
                  </a:cubicBezTo>
                  <a:lnTo>
                    <a:pt x="406222" y="248507"/>
                  </a:lnTo>
                  <a:cubicBezTo>
                    <a:pt x="406483" y="249030"/>
                    <a:pt x="406584" y="249616"/>
                    <a:pt x="406513" y="250196"/>
                  </a:cubicBezTo>
                  <a:cubicBezTo>
                    <a:pt x="406450" y="250991"/>
                    <a:pt x="406129" y="251743"/>
                    <a:pt x="405599" y="252338"/>
                  </a:cubicBezTo>
                  <a:cubicBezTo>
                    <a:pt x="405495" y="252455"/>
                    <a:pt x="405386" y="252564"/>
                    <a:pt x="405270" y="252665"/>
                  </a:cubicBezTo>
                  <a:cubicBezTo>
                    <a:pt x="404317" y="253497"/>
                    <a:pt x="402819" y="253587"/>
                    <a:pt x="401838" y="252791"/>
                  </a:cubicBezTo>
                  <a:cubicBezTo>
                    <a:pt x="401701" y="252681"/>
                    <a:pt x="401575" y="252560"/>
                    <a:pt x="401457" y="252428"/>
                  </a:cubicBezTo>
                  <a:cubicBezTo>
                    <a:pt x="400913" y="251815"/>
                    <a:pt x="400621" y="251016"/>
                    <a:pt x="400642" y="250196"/>
                  </a:cubicBezTo>
                  <a:cubicBezTo>
                    <a:pt x="400642" y="249627"/>
                    <a:pt x="400775" y="249064"/>
                    <a:pt x="401031" y="248555"/>
                  </a:cubicBezTo>
                  <a:lnTo>
                    <a:pt x="401031" y="248555"/>
                  </a:lnTo>
                  <a:cubicBezTo>
                    <a:pt x="401119" y="248379"/>
                    <a:pt x="400949" y="248199"/>
                    <a:pt x="400839" y="248362"/>
                  </a:cubicBezTo>
                  <a:cubicBezTo>
                    <a:pt x="400817" y="248396"/>
                    <a:pt x="400795" y="248430"/>
                    <a:pt x="400772" y="248465"/>
                  </a:cubicBezTo>
                  <a:cubicBezTo>
                    <a:pt x="400448" y="248984"/>
                    <a:pt x="400276" y="249583"/>
                    <a:pt x="400276" y="250196"/>
                  </a:cubicBezTo>
                  <a:cubicBezTo>
                    <a:pt x="400288" y="250899"/>
                    <a:pt x="400501" y="251585"/>
                    <a:pt x="400892" y="252170"/>
                  </a:cubicBezTo>
                  <a:cubicBezTo>
                    <a:pt x="401226" y="252673"/>
                    <a:pt x="401679" y="253084"/>
                    <a:pt x="402209" y="253368"/>
                  </a:cubicBezTo>
                  <a:cubicBezTo>
                    <a:pt x="402335" y="253435"/>
                    <a:pt x="402368" y="253608"/>
                    <a:pt x="402267" y="253711"/>
                  </a:cubicBezTo>
                  <a:lnTo>
                    <a:pt x="402267" y="253711"/>
                  </a:lnTo>
                  <a:cubicBezTo>
                    <a:pt x="402103" y="253873"/>
                    <a:pt x="402294" y="254141"/>
                    <a:pt x="402501" y="254037"/>
                  </a:cubicBezTo>
                  <a:lnTo>
                    <a:pt x="402522" y="254027"/>
                  </a:lnTo>
                  <a:cubicBezTo>
                    <a:pt x="402665" y="253955"/>
                    <a:pt x="402832" y="254065"/>
                    <a:pt x="402823" y="254225"/>
                  </a:cubicBezTo>
                  <a:lnTo>
                    <a:pt x="402110" y="265975"/>
                  </a:lnTo>
                  <a:lnTo>
                    <a:pt x="401036" y="288556"/>
                  </a:lnTo>
                  <a:cubicBezTo>
                    <a:pt x="401022" y="288856"/>
                    <a:pt x="400774" y="289092"/>
                    <a:pt x="400472" y="289092"/>
                  </a:cubicBezTo>
                  <a:lnTo>
                    <a:pt x="400472" y="289092"/>
                  </a:lnTo>
                  <a:cubicBezTo>
                    <a:pt x="400161" y="289092"/>
                    <a:pt x="399909" y="289344"/>
                    <a:pt x="399909" y="289655"/>
                  </a:cubicBezTo>
                  <a:lnTo>
                    <a:pt x="399909" y="290315"/>
                  </a:lnTo>
                  <a:cubicBezTo>
                    <a:pt x="399909" y="290701"/>
                    <a:pt x="399723" y="291058"/>
                    <a:pt x="399438" y="291316"/>
                  </a:cubicBezTo>
                  <a:cubicBezTo>
                    <a:pt x="398854" y="291847"/>
                    <a:pt x="398373" y="292484"/>
                    <a:pt x="398019" y="293192"/>
                  </a:cubicBezTo>
                  <a:cubicBezTo>
                    <a:pt x="397572" y="294084"/>
                    <a:pt x="397340" y="295067"/>
                    <a:pt x="397340" y="296064"/>
                  </a:cubicBezTo>
                  <a:cubicBezTo>
                    <a:pt x="397340" y="296797"/>
                    <a:pt x="397340" y="297532"/>
                    <a:pt x="397708" y="297532"/>
                  </a:cubicBezTo>
                  <a:lnTo>
                    <a:pt x="395689" y="297532"/>
                  </a:lnTo>
                  <a:cubicBezTo>
                    <a:pt x="395385" y="297532"/>
                    <a:pt x="395139" y="297779"/>
                    <a:pt x="395139" y="298082"/>
                  </a:cubicBezTo>
                  <a:lnTo>
                    <a:pt x="395139" y="298082"/>
                  </a:lnTo>
                  <a:cubicBezTo>
                    <a:pt x="395139" y="298386"/>
                    <a:pt x="394892" y="298633"/>
                    <a:pt x="394588" y="298633"/>
                  </a:cubicBezTo>
                  <a:lnTo>
                    <a:pt x="394038" y="298633"/>
                  </a:lnTo>
                  <a:cubicBezTo>
                    <a:pt x="393633" y="298633"/>
                    <a:pt x="393303" y="298961"/>
                    <a:pt x="393303" y="299366"/>
                  </a:cubicBezTo>
                  <a:lnTo>
                    <a:pt x="393303" y="299550"/>
                  </a:lnTo>
                  <a:cubicBezTo>
                    <a:pt x="393303" y="299854"/>
                    <a:pt x="393058" y="300101"/>
                    <a:pt x="392754" y="300101"/>
                  </a:cubicBezTo>
                  <a:lnTo>
                    <a:pt x="392754" y="300101"/>
                  </a:lnTo>
                  <a:cubicBezTo>
                    <a:pt x="392449" y="300101"/>
                    <a:pt x="392203" y="299854"/>
                    <a:pt x="392203" y="299550"/>
                  </a:cubicBezTo>
                  <a:lnTo>
                    <a:pt x="392203" y="298830"/>
                  </a:lnTo>
                  <a:cubicBezTo>
                    <a:pt x="392203" y="298721"/>
                    <a:pt x="392115" y="298633"/>
                    <a:pt x="392007" y="298633"/>
                  </a:cubicBezTo>
                  <a:lnTo>
                    <a:pt x="392007" y="298633"/>
                  </a:lnTo>
                  <a:cubicBezTo>
                    <a:pt x="391909" y="298633"/>
                    <a:pt x="391826" y="298561"/>
                    <a:pt x="391812" y="298463"/>
                  </a:cubicBezTo>
                  <a:lnTo>
                    <a:pt x="391497" y="296258"/>
                  </a:lnTo>
                  <a:cubicBezTo>
                    <a:pt x="391479" y="296130"/>
                    <a:pt x="391469" y="295998"/>
                    <a:pt x="391469" y="295867"/>
                  </a:cubicBezTo>
                  <a:lnTo>
                    <a:pt x="391469" y="294488"/>
                  </a:lnTo>
                  <a:cubicBezTo>
                    <a:pt x="391469" y="294323"/>
                    <a:pt x="391535" y="294163"/>
                    <a:pt x="391653" y="294046"/>
                  </a:cubicBezTo>
                  <a:lnTo>
                    <a:pt x="391653" y="294046"/>
                  </a:lnTo>
                  <a:cubicBezTo>
                    <a:pt x="391770" y="293928"/>
                    <a:pt x="391856" y="293750"/>
                    <a:pt x="391749" y="293624"/>
                  </a:cubicBezTo>
                  <a:cubicBezTo>
                    <a:pt x="391742" y="293617"/>
                    <a:pt x="391736" y="293609"/>
                    <a:pt x="391729" y="293603"/>
                  </a:cubicBezTo>
                  <a:cubicBezTo>
                    <a:pt x="391660" y="293535"/>
                    <a:pt x="391566" y="293495"/>
                    <a:pt x="391469" y="293495"/>
                  </a:cubicBezTo>
                  <a:cubicBezTo>
                    <a:pt x="391256" y="293525"/>
                    <a:pt x="391053" y="293608"/>
                    <a:pt x="390882" y="293737"/>
                  </a:cubicBezTo>
                  <a:cubicBezTo>
                    <a:pt x="390782" y="293810"/>
                    <a:pt x="390724" y="293977"/>
                    <a:pt x="390745" y="294099"/>
                  </a:cubicBezTo>
                  <a:lnTo>
                    <a:pt x="390745" y="294099"/>
                  </a:lnTo>
                  <a:cubicBezTo>
                    <a:pt x="390788" y="294354"/>
                    <a:pt x="391102" y="294438"/>
                    <a:pt x="391102" y="294697"/>
                  </a:cubicBezTo>
                  <a:lnTo>
                    <a:pt x="391102" y="295942"/>
                  </a:lnTo>
                  <a:cubicBezTo>
                    <a:pt x="391102" y="296023"/>
                    <a:pt x="391097" y="296105"/>
                    <a:pt x="391085" y="296185"/>
                  </a:cubicBezTo>
                  <a:lnTo>
                    <a:pt x="390760" y="298463"/>
                  </a:lnTo>
                  <a:cubicBezTo>
                    <a:pt x="390745" y="298561"/>
                    <a:pt x="390663" y="298633"/>
                    <a:pt x="390565" y="298633"/>
                  </a:cubicBezTo>
                  <a:lnTo>
                    <a:pt x="390565" y="298633"/>
                  </a:lnTo>
                  <a:cubicBezTo>
                    <a:pt x="390457" y="298633"/>
                    <a:pt x="390369" y="298721"/>
                    <a:pt x="390369" y="298830"/>
                  </a:cubicBezTo>
                  <a:lnTo>
                    <a:pt x="390369" y="333309"/>
                  </a:lnTo>
                  <a:cubicBezTo>
                    <a:pt x="390369" y="334424"/>
                    <a:pt x="389465" y="335326"/>
                    <a:pt x="388351" y="335326"/>
                  </a:cubicBezTo>
                  <a:lnTo>
                    <a:pt x="388351" y="335326"/>
                  </a:lnTo>
                  <a:cubicBezTo>
                    <a:pt x="387236" y="335326"/>
                    <a:pt x="386332" y="336230"/>
                    <a:pt x="386332" y="337345"/>
                  </a:cubicBezTo>
                  <a:lnTo>
                    <a:pt x="386332" y="337529"/>
                  </a:lnTo>
                  <a:cubicBezTo>
                    <a:pt x="386332" y="338744"/>
                    <a:pt x="385347" y="339730"/>
                    <a:pt x="384130" y="339730"/>
                  </a:cubicBezTo>
                  <a:lnTo>
                    <a:pt x="382846" y="339730"/>
                  </a:lnTo>
                  <a:cubicBezTo>
                    <a:pt x="381529" y="339730"/>
                    <a:pt x="380461" y="338663"/>
                    <a:pt x="380461" y="337345"/>
                  </a:cubicBezTo>
                  <a:lnTo>
                    <a:pt x="380461" y="335729"/>
                  </a:lnTo>
                  <a:cubicBezTo>
                    <a:pt x="380461" y="335304"/>
                    <a:pt x="380117" y="334960"/>
                    <a:pt x="379692" y="334960"/>
                  </a:cubicBezTo>
                  <a:lnTo>
                    <a:pt x="379692" y="334960"/>
                  </a:lnTo>
                  <a:cubicBezTo>
                    <a:pt x="379296" y="334960"/>
                    <a:pt x="378964" y="334659"/>
                    <a:pt x="378927" y="334264"/>
                  </a:cubicBezTo>
                  <a:lnTo>
                    <a:pt x="378259" y="327254"/>
                  </a:lnTo>
                  <a:lnTo>
                    <a:pt x="378019" y="323649"/>
                  </a:lnTo>
                  <a:cubicBezTo>
                    <a:pt x="377938" y="322442"/>
                    <a:pt x="378993" y="321491"/>
                    <a:pt x="378993" y="320282"/>
                  </a:cubicBezTo>
                  <a:lnTo>
                    <a:pt x="378993" y="320282"/>
                  </a:lnTo>
                  <a:cubicBezTo>
                    <a:pt x="378993" y="319893"/>
                    <a:pt x="378838" y="319520"/>
                    <a:pt x="378564" y="319245"/>
                  </a:cubicBezTo>
                  <a:cubicBezTo>
                    <a:pt x="378288" y="318969"/>
                    <a:pt x="377914" y="318814"/>
                    <a:pt x="377526" y="318814"/>
                  </a:cubicBezTo>
                  <a:cubicBezTo>
                    <a:pt x="377136" y="318814"/>
                    <a:pt x="376763" y="318969"/>
                    <a:pt x="376487" y="319245"/>
                  </a:cubicBezTo>
                  <a:cubicBezTo>
                    <a:pt x="376213" y="319520"/>
                    <a:pt x="376058" y="319893"/>
                    <a:pt x="376058" y="320282"/>
                  </a:cubicBezTo>
                  <a:lnTo>
                    <a:pt x="376058" y="320282"/>
                  </a:lnTo>
                  <a:cubicBezTo>
                    <a:pt x="376058" y="321470"/>
                    <a:pt x="377108" y="322520"/>
                    <a:pt x="377028" y="323705"/>
                  </a:cubicBezTo>
                  <a:lnTo>
                    <a:pt x="376791" y="327254"/>
                  </a:lnTo>
                  <a:lnTo>
                    <a:pt x="376091" y="334613"/>
                  </a:lnTo>
                  <a:cubicBezTo>
                    <a:pt x="376072" y="334809"/>
                    <a:pt x="375906" y="334960"/>
                    <a:pt x="375708" y="334960"/>
                  </a:cubicBezTo>
                  <a:lnTo>
                    <a:pt x="375708" y="334960"/>
                  </a:lnTo>
                  <a:cubicBezTo>
                    <a:pt x="375495" y="334960"/>
                    <a:pt x="375323" y="335132"/>
                    <a:pt x="375323" y="335345"/>
                  </a:cubicBezTo>
                  <a:lnTo>
                    <a:pt x="375323" y="341381"/>
                  </a:lnTo>
                  <a:cubicBezTo>
                    <a:pt x="375323" y="341483"/>
                    <a:pt x="375406" y="341565"/>
                    <a:pt x="375507" y="341565"/>
                  </a:cubicBezTo>
                  <a:lnTo>
                    <a:pt x="375507" y="341565"/>
                  </a:lnTo>
                  <a:cubicBezTo>
                    <a:pt x="375608" y="341565"/>
                    <a:pt x="375691" y="341647"/>
                    <a:pt x="375691" y="341748"/>
                  </a:cubicBezTo>
                  <a:lnTo>
                    <a:pt x="375691" y="383030"/>
                  </a:lnTo>
                  <a:cubicBezTo>
                    <a:pt x="375691" y="386475"/>
                    <a:pt x="372898" y="389268"/>
                    <a:pt x="369452" y="389268"/>
                  </a:cubicBezTo>
                  <a:lnTo>
                    <a:pt x="369452" y="389268"/>
                  </a:lnTo>
                  <a:cubicBezTo>
                    <a:pt x="366007" y="389268"/>
                    <a:pt x="363214" y="386475"/>
                    <a:pt x="363214" y="383030"/>
                  </a:cubicBezTo>
                  <a:lnTo>
                    <a:pt x="363214" y="371134"/>
                  </a:lnTo>
                  <a:cubicBezTo>
                    <a:pt x="363214" y="370750"/>
                    <a:pt x="363152" y="370368"/>
                    <a:pt x="363030" y="370003"/>
                  </a:cubicBezTo>
                  <a:lnTo>
                    <a:pt x="363009" y="369939"/>
                  </a:lnTo>
                  <a:cubicBezTo>
                    <a:pt x="362902" y="369616"/>
                    <a:pt x="362848" y="369279"/>
                    <a:pt x="362848" y="368941"/>
                  </a:cubicBezTo>
                  <a:lnTo>
                    <a:pt x="362848" y="366351"/>
                  </a:lnTo>
                  <a:cubicBezTo>
                    <a:pt x="362848" y="366037"/>
                    <a:pt x="362594" y="365783"/>
                    <a:pt x="362280" y="365783"/>
                  </a:cubicBezTo>
                  <a:lnTo>
                    <a:pt x="362280" y="365783"/>
                  </a:lnTo>
                  <a:cubicBezTo>
                    <a:pt x="361981" y="365783"/>
                    <a:pt x="361732" y="365551"/>
                    <a:pt x="361713" y="365252"/>
                  </a:cubicBezTo>
                  <a:lnTo>
                    <a:pt x="361380" y="359912"/>
                  </a:lnTo>
                  <a:lnTo>
                    <a:pt x="361129" y="356902"/>
                  </a:lnTo>
                  <a:cubicBezTo>
                    <a:pt x="361056" y="356018"/>
                    <a:pt x="361747" y="355295"/>
                    <a:pt x="361747" y="354408"/>
                  </a:cubicBezTo>
                  <a:lnTo>
                    <a:pt x="361747" y="354408"/>
                  </a:lnTo>
                  <a:cubicBezTo>
                    <a:pt x="361747" y="354116"/>
                    <a:pt x="361631" y="353836"/>
                    <a:pt x="361425" y="353629"/>
                  </a:cubicBezTo>
                  <a:cubicBezTo>
                    <a:pt x="361217" y="353423"/>
                    <a:pt x="360938" y="353308"/>
                    <a:pt x="360645" y="353308"/>
                  </a:cubicBezTo>
                  <a:cubicBezTo>
                    <a:pt x="360354" y="353308"/>
                    <a:pt x="360075" y="353423"/>
                    <a:pt x="359867" y="353629"/>
                  </a:cubicBezTo>
                  <a:cubicBezTo>
                    <a:pt x="359661" y="353836"/>
                    <a:pt x="359545" y="354116"/>
                    <a:pt x="359545" y="354408"/>
                  </a:cubicBezTo>
                  <a:lnTo>
                    <a:pt x="359545" y="354408"/>
                  </a:lnTo>
                  <a:cubicBezTo>
                    <a:pt x="359545" y="355266"/>
                    <a:pt x="360237" y="356002"/>
                    <a:pt x="360167" y="356858"/>
                  </a:cubicBezTo>
                  <a:lnTo>
                    <a:pt x="359912" y="359912"/>
                  </a:lnTo>
                  <a:lnTo>
                    <a:pt x="359579" y="365252"/>
                  </a:lnTo>
                  <a:cubicBezTo>
                    <a:pt x="359560" y="365551"/>
                    <a:pt x="359311" y="365783"/>
                    <a:pt x="359012" y="365783"/>
                  </a:cubicBezTo>
                  <a:lnTo>
                    <a:pt x="359012" y="365783"/>
                  </a:lnTo>
                  <a:cubicBezTo>
                    <a:pt x="358698" y="365783"/>
                    <a:pt x="358444" y="366037"/>
                    <a:pt x="358444" y="366351"/>
                  </a:cubicBezTo>
                  <a:lnTo>
                    <a:pt x="358444" y="366518"/>
                  </a:lnTo>
                  <a:cubicBezTo>
                    <a:pt x="358444" y="366923"/>
                    <a:pt x="358116" y="367251"/>
                    <a:pt x="357711" y="367251"/>
                  </a:cubicBezTo>
                  <a:lnTo>
                    <a:pt x="355790" y="367251"/>
                  </a:lnTo>
                  <a:cubicBezTo>
                    <a:pt x="355026" y="367251"/>
                    <a:pt x="354408" y="366633"/>
                    <a:pt x="354408" y="365870"/>
                  </a:cubicBezTo>
                  <a:lnTo>
                    <a:pt x="354408" y="365870"/>
                  </a:lnTo>
                  <a:cubicBezTo>
                    <a:pt x="354408" y="365364"/>
                    <a:pt x="354132" y="364899"/>
                    <a:pt x="353688" y="364657"/>
                  </a:cubicBezTo>
                  <a:lnTo>
                    <a:pt x="350694" y="363024"/>
                  </a:lnTo>
                  <a:cubicBezTo>
                    <a:pt x="350482" y="362909"/>
                    <a:pt x="350246" y="362848"/>
                    <a:pt x="350004" y="362848"/>
                  </a:cubicBezTo>
                  <a:lnTo>
                    <a:pt x="350004" y="362848"/>
                  </a:lnTo>
                  <a:cubicBezTo>
                    <a:pt x="349764" y="362848"/>
                    <a:pt x="349527" y="362909"/>
                    <a:pt x="349315" y="363024"/>
                  </a:cubicBezTo>
                  <a:lnTo>
                    <a:pt x="346201" y="364722"/>
                  </a:lnTo>
                  <a:cubicBezTo>
                    <a:pt x="345831" y="364924"/>
                    <a:pt x="345601" y="365312"/>
                    <a:pt x="345601" y="365733"/>
                  </a:cubicBezTo>
                  <a:lnTo>
                    <a:pt x="345601" y="365733"/>
                  </a:lnTo>
                  <a:cubicBezTo>
                    <a:pt x="345601" y="366368"/>
                    <a:pt x="345086" y="366884"/>
                    <a:pt x="344449" y="366884"/>
                  </a:cubicBezTo>
                  <a:lnTo>
                    <a:pt x="342299" y="366884"/>
                  </a:lnTo>
                  <a:cubicBezTo>
                    <a:pt x="341894" y="366884"/>
                    <a:pt x="341565" y="366556"/>
                    <a:pt x="341565" y="366150"/>
                  </a:cubicBezTo>
                  <a:lnTo>
                    <a:pt x="341565" y="365984"/>
                  </a:lnTo>
                  <a:cubicBezTo>
                    <a:pt x="341565" y="365670"/>
                    <a:pt x="341311" y="365417"/>
                    <a:pt x="340998" y="365417"/>
                  </a:cubicBezTo>
                  <a:lnTo>
                    <a:pt x="340998" y="365417"/>
                  </a:lnTo>
                  <a:cubicBezTo>
                    <a:pt x="340697" y="365417"/>
                    <a:pt x="340449" y="365183"/>
                    <a:pt x="340431" y="364884"/>
                  </a:cubicBezTo>
                  <a:lnTo>
                    <a:pt x="340098" y="359545"/>
                  </a:lnTo>
                  <a:lnTo>
                    <a:pt x="339846" y="356536"/>
                  </a:lnTo>
                  <a:cubicBezTo>
                    <a:pt x="339772" y="355652"/>
                    <a:pt x="340464" y="354928"/>
                    <a:pt x="340464" y="354041"/>
                  </a:cubicBezTo>
                  <a:lnTo>
                    <a:pt x="340464" y="354041"/>
                  </a:lnTo>
                  <a:cubicBezTo>
                    <a:pt x="340464" y="353749"/>
                    <a:pt x="340348" y="353469"/>
                    <a:pt x="340141" y="353263"/>
                  </a:cubicBezTo>
                  <a:cubicBezTo>
                    <a:pt x="339935" y="353056"/>
                    <a:pt x="339656" y="352940"/>
                    <a:pt x="339363" y="352940"/>
                  </a:cubicBezTo>
                  <a:cubicBezTo>
                    <a:pt x="339072" y="352940"/>
                    <a:pt x="338791" y="353056"/>
                    <a:pt x="338585" y="353263"/>
                  </a:cubicBezTo>
                  <a:cubicBezTo>
                    <a:pt x="338378" y="353469"/>
                    <a:pt x="338262" y="353749"/>
                    <a:pt x="338262" y="354041"/>
                  </a:cubicBezTo>
                  <a:lnTo>
                    <a:pt x="338262" y="354041"/>
                  </a:lnTo>
                  <a:cubicBezTo>
                    <a:pt x="338262" y="354899"/>
                    <a:pt x="338955" y="355635"/>
                    <a:pt x="338884" y="356491"/>
                  </a:cubicBezTo>
                  <a:lnTo>
                    <a:pt x="338630" y="359545"/>
                  </a:lnTo>
                  <a:lnTo>
                    <a:pt x="338295" y="364884"/>
                  </a:lnTo>
                  <a:cubicBezTo>
                    <a:pt x="338277" y="365183"/>
                    <a:pt x="338029" y="365417"/>
                    <a:pt x="337730" y="365417"/>
                  </a:cubicBezTo>
                  <a:lnTo>
                    <a:pt x="337730" y="365417"/>
                  </a:lnTo>
                  <a:cubicBezTo>
                    <a:pt x="337416" y="365417"/>
                    <a:pt x="337162" y="365670"/>
                    <a:pt x="337162" y="365984"/>
                  </a:cubicBezTo>
                  <a:lnTo>
                    <a:pt x="337162" y="368573"/>
                  </a:lnTo>
                  <a:cubicBezTo>
                    <a:pt x="337162" y="368913"/>
                    <a:pt x="337107" y="369250"/>
                    <a:pt x="336999" y="369572"/>
                  </a:cubicBezTo>
                  <a:lnTo>
                    <a:pt x="336978" y="369636"/>
                  </a:lnTo>
                  <a:cubicBezTo>
                    <a:pt x="336856" y="370001"/>
                    <a:pt x="336794" y="370383"/>
                    <a:pt x="336794" y="370767"/>
                  </a:cubicBezTo>
                  <a:lnTo>
                    <a:pt x="336794" y="432328"/>
                  </a:lnTo>
                  <a:cubicBezTo>
                    <a:pt x="336794" y="433068"/>
                    <a:pt x="336195" y="433668"/>
                    <a:pt x="335455" y="433668"/>
                  </a:cubicBezTo>
                  <a:lnTo>
                    <a:pt x="335455" y="433668"/>
                  </a:lnTo>
                  <a:cubicBezTo>
                    <a:pt x="334930" y="433668"/>
                    <a:pt x="334454" y="433975"/>
                    <a:pt x="334236" y="434452"/>
                  </a:cubicBezTo>
                  <a:lnTo>
                    <a:pt x="332942" y="437298"/>
                  </a:lnTo>
                  <a:cubicBezTo>
                    <a:pt x="332856" y="437488"/>
                    <a:pt x="332996" y="437705"/>
                    <a:pt x="333205" y="437705"/>
                  </a:cubicBezTo>
                  <a:lnTo>
                    <a:pt x="333205" y="437705"/>
                  </a:lnTo>
                  <a:cubicBezTo>
                    <a:pt x="333364" y="437705"/>
                    <a:pt x="333492" y="437833"/>
                    <a:pt x="333492" y="437992"/>
                  </a:cubicBezTo>
                  <a:lnTo>
                    <a:pt x="333492" y="443392"/>
                  </a:lnTo>
                  <a:cubicBezTo>
                    <a:pt x="333492" y="444507"/>
                    <a:pt x="332588" y="445410"/>
                    <a:pt x="331474" y="445410"/>
                  </a:cubicBezTo>
                  <a:lnTo>
                    <a:pt x="330527" y="445410"/>
                  </a:lnTo>
                  <a:cubicBezTo>
                    <a:pt x="329936" y="445410"/>
                    <a:pt x="329455" y="445890"/>
                    <a:pt x="329455" y="446482"/>
                  </a:cubicBezTo>
                  <a:lnTo>
                    <a:pt x="329455" y="446482"/>
                  </a:lnTo>
                  <a:cubicBezTo>
                    <a:pt x="329455" y="446737"/>
                    <a:pt x="329365" y="446984"/>
                    <a:pt x="329198" y="447178"/>
                  </a:cubicBezTo>
                  <a:lnTo>
                    <a:pt x="325579" y="451401"/>
                  </a:lnTo>
                  <a:cubicBezTo>
                    <a:pt x="325245" y="451791"/>
                    <a:pt x="324757" y="452015"/>
                    <a:pt x="324243" y="452015"/>
                  </a:cubicBezTo>
                  <a:lnTo>
                    <a:pt x="324243" y="452015"/>
                  </a:lnTo>
                  <a:cubicBezTo>
                    <a:pt x="323272" y="452015"/>
                    <a:pt x="322484" y="452803"/>
                    <a:pt x="322484" y="453775"/>
                  </a:cubicBezTo>
                  <a:lnTo>
                    <a:pt x="322484" y="460088"/>
                  </a:lnTo>
                  <a:cubicBezTo>
                    <a:pt x="322484" y="460493"/>
                    <a:pt x="322156" y="460822"/>
                    <a:pt x="321750" y="460822"/>
                  </a:cubicBezTo>
                  <a:lnTo>
                    <a:pt x="321750" y="460822"/>
                  </a:lnTo>
                  <a:cubicBezTo>
                    <a:pt x="321345" y="460822"/>
                    <a:pt x="321016" y="461150"/>
                    <a:pt x="321016" y="461556"/>
                  </a:cubicBezTo>
                  <a:lnTo>
                    <a:pt x="321016" y="462840"/>
                  </a:lnTo>
                  <a:cubicBezTo>
                    <a:pt x="321016" y="463347"/>
                    <a:pt x="320605" y="463757"/>
                    <a:pt x="320099" y="463757"/>
                  </a:cubicBezTo>
                  <a:lnTo>
                    <a:pt x="320099" y="463757"/>
                  </a:lnTo>
                  <a:cubicBezTo>
                    <a:pt x="319592" y="463757"/>
                    <a:pt x="319182" y="464168"/>
                    <a:pt x="319182" y="464674"/>
                  </a:cubicBezTo>
                  <a:lnTo>
                    <a:pt x="319182" y="472381"/>
                  </a:lnTo>
                  <a:cubicBezTo>
                    <a:pt x="319182" y="474103"/>
                    <a:pt x="317784" y="475499"/>
                    <a:pt x="316062" y="475499"/>
                  </a:cubicBezTo>
                  <a:lnTo>
                    <a:pt x="314228" y="475499"/>
                  </a:lnTo>
                  <a:cubicBezTo>
                    <a:pt x="313518" y="475499"/>
                    <a:pt x="312943" y="476075"/>
                    <a:pt x="312943" y="476783"/>
                  </a:cubicBezTo>
                  <a:lnTo>
                    <a:pt x="312943" y="477518"/>
                  </a:lnTo>
                  <a:cubicBezTo>
                    <a:pt x="312943" y="477821"/>
                    <a:pt x="313190" y="478068"/>
                    <a:pt x="313494" y="478068"/>
                  </a:cubicBezTo>
                  <a:lnTo>
                    <a:pt x="313494" y="478068"/>
                  </a:lnTo>
                  <a:cubicBezTo>
                    <a:pt x="313797" y="478068"/>
                    <a:pt x="314044" y="478315"/>
                    <a:pt x="314044" y="478619"/>
                  </a:cubicBezTo>
                  <a:lnTo>
                    <a:pt x="314044" y="484810"/>
                  </a:lnTo>
                  <a:cubicBezTo>
                    <a:pt x="314044" y="487951"/>
                    <a:pt x="311866" y="490677"/>
                    <a:pt x="308807" y="491388"/>
                  </a:cubicBezTo>
                  <a:cubicBezTo>
                    <a:pt x="196099" y="517570"/>
                    <a:pt x="96268" y="549080"/>
                    <a:pt x="13517" y="585217"/>
                  </a:cubicBezTo>
                  <a:cubicBezTo>
                    <a:pt x="283221" y="498984"/>
                    <a:pt x="651266" y="445777"/>
                    <a:pt x="1057106" y="445777"/>
                  </a:cubicBezTo>
                  <a:cubicBezTo>
                    <a:pt x="1087390" y="445777"/>
                    <a:pt x="1115181" y="446054"/>
                    <a:pt x="1144569" y="446608"/>
                  </a:cubicBezTo>
                  <a:cubicBezTo>
                    <a:pt x="1151941" y="446747"/>
                    <a:pt x="1157994" y="440804"/>
                    <a:pt x="1157969" y="433430"/>
                  </a:cubicBezTo>
                  <a:lnTo>
                    <a:pt x="1157648" y="339363"/>
                  </a:lnTo>
                  <a:lnTo>
                    <a:pt x="1157648" y="337162"/>
                  </a:lnTo>
                  <a:lnTo>
                    <a:pt x="1154713" y="294963"/>
                  </a:lnTo>
                  <a:lnTo>
                    <a:pt x="1154713" y="287441"/>
                  </a:lnTo>
                  <a:cubicBezTo>
                    <a:pt x="1154713" y="286123"/>
                    <a:pt x="1155781" y="285055"/>
                    <a:pt x="1157098" y="285055"/>
                  </a:cubicBezTo>
                  <a:lnTo>
                    <a:pt x="1157282" y="285055"/>
                  </a:lnTo>
                  <a:cubicBezTo>
                    <a:pt x="1158498" y="285055"/>
                    <a:pt x="1159483" y="284070"/>
                    <a:pt x="1159483" y="282854"/>
                  </a:cubicBezTo>
                  <a:lnTo>
                    <a:pt x="1159483" y="281937"/>
                  </a:lnTo>
                  <a:cubicBezTo>
                    <a:pt x="1159483" y="281227"/>
                    <a:pt x="1158909" y="280653"/>
                    <a:pt x="1158199" y="280653"/>
                  </a:cubicBezTo>
                  <a:lnTo>
                    <a:pt x="1158199" y="280653"/>
                  </a:lnTo>
                  <a:cubicBezTo>
                    <a:pt x="1157489" y="280653"/>
                    <a:pt x="1156915" y="280077"/>
                    <a:pt x="1156915" y="279368"/>
                  </a:cubicBezTo>
                  <a:lnTo>
                    <a:pt x="1156915" y="275515"/>
                  </a:lnTo>
                  <a:cubicBezTo>
                    <a:pt x="1156915" y="275110"/>
                    <a:pt x="1157243" y="274782"/>
                    <a:pt x="1157648" y="274782"/>
                  </a:cubicBezTo>
                  <a:lnTo>
                    <a:pt x="1157648" y="274782"/>
                  </a:lnTo>
                  <a:cubicBezTo>
                    <a:pt x="1158053" y="274782"/>
                    <a:pt x="1158383" y="274452"/>
                    <a:pt x="1158383" y="274047"/>
                  </a:cubicBezTo>
                  <a:lnTo>
                    <a:pt x="1158383" y="272250"/>
                  </a:lnTo>
                  <a:cubicBezTo>
                    <a:pt x="1158383" y="271014"/>
                    <a:pt x="1157380" y="270011"/>
                    <a:pt x="1156143" y="270011"/>
                  </a:cubicBezTo>
                  <a:lnTo>
                    <a:pt x="1156143" y="270011"/>
                  </a:lnTo>
                  <a:cubicBezTo>
                    <a:pt x="1154936" y="270011"/>
                    <a:pt x="1153947" y="269054"/>
                    <a:pt x="1153905" y="267848"/>
                  </a:cubicBezTo>
                  <a:lnTo>
                    <a:pt x="1152878" y="237719"/>
                  </a:lnTo>
                  <a:lnTo>
                    <a:pt x="1152878" y="234234"/>
                  </a:lnTo>
                  <a:cubicBezTo>
                    <a:pt x="1152878" y="234133"/>
                    <a:pt x="1152960" y="234050"/>
                    <a:pt x="1153061" y="234050"/>
                  </a:cubicBezTo>
                  <a:lnTo>
                    <a:pt x="1153061" y="234050"/>
                  </a:lnTo>
                  <a:cubicBezTo>
                    <a:pt x="1153162" y="234050"/>
                    <a:pt x="1153245" y="233969"/>
                    <a:pt x="1153245" y="233866"/>
                  </a:cubicBezTo>
                  <a:lnTo>
                    <a:pt x="1153245" y="230198"/>
                  </a:lnTo>
                  <a:cubicBezTo>
                    <a:pt x="1153245" y="229894"/>
                    <a:pt x="1152998" y="229647"/>
                    <a:pt x="1152695" y="229647"/>
                  </a:cubicBezTo>
                  <a:lnTo>
                    <a:pt x="1152695" y="229647"/>
                  </a:lnTo>
                  <a:cubicBezTo>
                    <a:pt x="1152391" y="229647"/>
                    <a:pt x="1152144" y="229400"/>
                    <a:pt x="1152144" y="229096"/>
                  </a:cubicBezTo>
                  <a:lnTo>
                    <a:pt x="1152144" y="226529"/>
                  </a:lnTo>
                  <a:cubicBezTo>
                    <a:pt x="1152144" y="226224"/>
                    <a:pt x="1152391" y="225978"/>
                    <a:pt x="1152695" y="225978"/>
                  </a:cubicBezTo>
                  <a:lnTo>
                    <a:pt x="1152695" y="225978"/>
                  </a:lnTo>
                  <a:cubicBezTo>
                    <a:pt x="1152998" y="225978"/>
                    <a:pt x="1153245" y="225731"/>
                    <a:pt x="1153245" y="225427"/>
                  </a:cubicBezTo>
                  <a:lnTo>
                    <a:pt x="1153245" y="222135"/>
                  </a:lnTo>
                  <a:cubicBezTo>
                    <a:pt x="1153245" y="221825"/>
                    <a:pt x="1152995" y="221575"/>
                    <a:pt x="1152684" y="221575"/>
                  </a:cubicBezTo>
                  <a:lnTo>
                    <a:pt x="1152684" y="221575"/>
                  </a:lnTo>
                  <a:cubicBezTo>
                    <a:pt x="1152383" y="221575"/>
                    <a:pt x="1152135" y="221336"/>
                    <a:pt x="1152123" y="221035"/>
                  </a:cubicBezTo>
                  <a:lnTo>
                    <a:pt x="1151101" y="194448"/>
                  </a:lnTo>
                  <a:cubicBezTo>
                    <a:pt x="1151070" y="193632"/>
                    <a:pt x="1151723" y="192952"/>
                    <a:pt x="1152539" y="192952"/>
                  </a:cubicBezTo>
                  <a:lnTo>
                    <a:pt x="1152539" y="192952"/>
                  </a:lnTo>
                  <a:cubicBezTo>
                    <a:pt x="1153334" y="192952"/>
                    <a:pt x="1153978" y="192308"/>
                    <a:pt x="1153978" y="191513"/>
                  </a:cubicBezTo>
                  <a:lnTo>
                    <a:pt x="1153978" y="190017"/>
                  </a:lnTo>
                  <a:cubicBezTo>
                    <a:pt x="1153978" y="189612"/>
                    <a:pt x="1154308" y="189283"/>
                    <a:pt x="1154713" y="189283"/>
                  </a:cubicBezTo>
                  <a:lnTo>
                    <a:pt x="1154713" y="189283"/>
                  </a:lnTo>
                  <a:cubicBezTo>
                    <a:pt x="1155119" y="189283"/>
                    <a:pt x="1155447" y="188955"/>
                    <a:pt x="1155447" y="188549"/>
                  </a:cubicBezTo>
                  <a:lnTo>
                    <a:pt x="1155447" y="180661"/>
                  </a:lnTo>
                  <a:cubicBezTo>
                    <a:pt x="1155447" y="180356"/>
                    <a:pt x="1155200" y="180110"/>
                    <a:pt x="1154897" y="180110"/>
                  </a:cubicBezTo>
                  <a:lnTo>
                    <a:pt x="1154897" y="180110"/>
                  </a:lnTo>
                  <a:cubicBezTo>
                    <a:pt x="1154593" y="180110"/>
                    <a:pt x="1154346" y="179863"/>
                    <a:pt x="1154346" y="179559"/>
                  </a:cubicBezTo>
                  <a:lnTo>
                    <a:pt x="1154346" y="178825"/>
                  </a:lnTo>
                  <a:cubicBezTo>
                    <a:pt x="1154346" y="178521"/>
                    <a:pt x="1154099" y="178275"/>
                    <a:pt x="1153796" y="178275"/>
                  </a:cubicBezTo>
                  <a:lnTo>
                    <a:pt x="1153796" y="178275"/>
                  </a:lnTo>
                  <a:cubicBezTo>
                    <a:pt x="1153492" y="178275"/>
                    <a:pt x="1153245" y="178029"/>
                    <a:pt x="1153245" y="177724"/>
                  </a:cubicBezTo>
                  <a:lnTo>
                    <a:pt x="1153245" y="170753"/>
                  </a:lnTo>
                  <a:cubicBezTo>
                    <a:pt x="1153245" y="170448"/>
                    <a:pt x="1153492" y="170202"/>
                    <a:pt x="1153796" y="170202"/>
                  </a:cubicBezTo>
                  <a:lnTo>
                    <a:pt x="1153796" y="170202"/>
                  </a:lnTo>
                  <a:cubicBezTo>
                    <a:pt x="1154099" y="170202"/>
                    <a:pt x="1154346" y="169955"/>
                    <a:pt x="1154346" y="169652"/>
                  </a:cubicBezTo>
                  <a:lnTo>
                    <a:pt x="1154346" y="166532"/>
                  </a:lnTo>
                  <a:cubicBezTo>
                    <a:pt x="1154346" y="165722"/>
                    <a:pt x="1153689" y="165064"/>
                    <a:pt x="1152878" y="165064"/>
                  </a:cubicBezTo>
                  <a:lnTo>
                    <a:pt x="1152878" y="165064"/>
                  </a:lnTo>
                  <a:cubicBezTo>
                    <a:pt x="1152067" y="165064"/>
                    <a:pt x="1151411" y="164408"/>
                    <a:pt x="1151411" y="163597"/>
                  </a:cubicBezTo>
                  <a:lnTo>
                    <a:pt x="1151411" y="157176"/>
                  </a:lnTo>
                  <a:cubicBezTo>
                    <a:pt x="1151411" y="156871"/>
                    <a:pt x="1151656" y="156625"/>
                    <a:pt x="1151961" y="156625"/>
                  </a:cubicBezTo>
                  <a:lnTo>
                    <a:pt x="1151961" y="156625"/>
                  </a:lnTo>
                  <a:cubicBezTo>
                    <a:pt x="1152265" y="156625"/>
                    <a:pt x="1152512" y="156379"/>
                    <a:pt x="1152512" y="156075"/>
                  </a:cubicBezTo>
                  <a:lnTo>
                    <a:pt x="1152512" y="153139"/>
                  </a:lnTo>
                  <a:cubicBezTo>
                    <a:pt x="1152512" y="152836"/>
                    <a:pt x="1152265" y="152589"/>
                    <a:pt x="1151961" y="152589"/>
                  </a:cubicBezTo>
                  <a:lnTo>
                    <a:pt x="1151961" y="152589"/>
                  </a:lnTo>
                  <a:cubicBezTo>
                    <a:pt x="1151656" y="152589"/>
                    <a:pt x="1151411" y="152342"/>
                    <a:pt x="1151411" y="152038"/>
                  </a:cubicBezTo>
                  <a:lnTo>
                    <a:pt x="1151411" y="143965"/>
                  </a:lnTo>
                  <a:cubicBezTo>
                    <a:pt x="1151411" y="143662"/>
                    <a:pt x="1151656" y="143415"/>
                    <a:pt x="1151961" y="143415"/>
                  </a:cubicBezTo>
                  <a:lnTo>
                    <a:pt x="1151961" y="143415"/>
                  </a:lnTo>
                  <a:cubicBezTo>
                    <a:pt x="1152265" y="143415"/>
                    <a:pt x="1152512" y="143169"/>
                    <a:pt x="1152512" y="142865"/>
                  </a:cubicBezTo>
                  <a:lnTo>
                    <a:pt x="1152512" y="139929"/>
                  </a:lnTo>
                  <a:cubicBezTo>
                    <a:pt x="1152512" y="139625"/>
                    <a:pt x="1152265" y="139379"/>
                    <a:pt x="1151961" y="139379"/>
                  </a:cubicBezTo>
                  <a:lnTo>
                    <a:pt x="1151961" y="139379"/>
                  </a:lnTo>
                  <a:cubicBezTo>
                    <a:pt x="1151656" y="139379"/>
                    <a:pt x="1151411" y="139132"/>
                    <a:pt x="1151411" y="138828"/>
                  </a:cubicBezTo>
                  <a:lnTo>
                    <a:pt x="1151411" y="131123"/>
                  </a:lnTo>
                  <a:cubicBezTo>
                    <a:pt x="1151411" y="130211"/>
                    <a:pt x="1152150" y="129471"/>
                    <a:pt x="1153061" y="129471"/>
                  </a:cubicBezTo>
                  <a:lnTo>
                    <a:pt x="1153061" y="129471"/>
                  </a:lnTo>
                  <a:cubicBezTo>
                    <a:pt x="1153973" y="129471"/>
                    <a:pt x="1154713" y="128732"/>
                    <a:pt x="1154713" y="127820"/>
                  </a:cubicBezTo>
                  <a:lnTo>
                    <a:pt x="1154713" y="123233"/>
                  </a:lnTo>
                  <a:cubicBezTo>
                    <a:pt x="1154713" y="122828"/>
                    <a:pt x="1155041" y="122499"/>
                    <a:pt x="1155447" y="122499"/>
                  </a:cubicBezTo>
                  <a:lnTo>
                    <a:pt x="1155447" y="122499"/>
                  </a:lnTo>
                  <a:cubicBezTo>
                    <a:pt x="1155852" y="122499"/>
                    <a:pt x="1156181" y="122171"/>
                    <a:pt x="1156181" y="121766"/>
                  </a:cubicBezTo>
                  <a:lnTo>
                    <a:pt x="1156181" y="115160"/>
                  </a:lnTo>
                  <a:cubicBezTo>
                    <a:pt x="1156181" y="114958"/>
                    <a:pt x="1156016" y="114793"/>
                    <a:pt x="1155814" y="114793"/>
                  </a:cubicBezTo>
                  <a:lnTo>
                    <a:pt x="1155814" y="114793"/>
                  </a:lnTo>
                  <a:cubicBezTo>
                    <a:pt x="1155611" y="114793"/>
                    <a:pt x="1155447" y="114629"/>
                    <a:pt x="1155447" y="114427"/>
                  </a:cubicBezTo>
                  <a:lnTo>
                    <a:pt x="1155447" y="105070"/>
                  </a:lnTo>
                  <a:cubicBezTo>
                    <a:pt x="1155447" y="103752"/>
                    <a:pt x="1154379" y="102684"/>
                    <a:pt x="1153061" y="102684"/>
                  </a:cubicBezTo>
                  <a:lnTo>
                    <a:pt x="1153061" y="102684"/>
                  </a:lnTo>
                  <a:cubicBezTo>
                    <a:pt x="1151744" y="102684"/>
                    <a:pt x="1150676" y="101617"/>
                    <a:pt x="1150676" y="100299"/>
                  </a:cubicBezTo>
                  <a:lnTo>
                    <a:pt x="1150676" y="91859"/>
                  </a:lnTo>
                  <a:cubicBezTo>
                    <a:pt x="1150676" y="91556"/>
                    <a:pt x="1150923" y="91309"/>
                    <a:pt x="1151227" y="91309"/>
                  </a:cubicBezTo>
                  <a:lnTo>
                    <a:pt x="1151227" y="91309"/>
                  </a:lnTo>
                  <a:cubicBezTo>
                    <a:pt x="1151530" y="91309"/>
                    <a:pt x="1151777" y="91063"/>
                    <a:pt x="1151777" y="90759"/>
                  </a:cubicBezTo>
                  <a:lnTo>
                    <a:pt x="1151777" y="90575"/>
                  </a:lnTo>
                  <a:cubicBezTo>
                    <a:pt x="1151777" y="90170"/>
                    <a:pt x="1151449" y="89841"/>
                    <a:pt x="1151044" y="89841"/>
                  </a:cubicBezTo>
                  <a:lnTo>
                    <a:pt x="1150676" y="89841"/>
                  </a:lnTo>
                  <a:cubicBezTo>
                    <a:pt x="1150069" y="89841"/>
                    <a:pt x="1149576" y="89348"/>
                    <a:pt x="1149576" y="88740"/>
                  </a:cubicBezTo>
                  <a:lnTo>
                    <a:pt x="1149576" y="71678"/>
                  </a:lnTo>
                  <a:cubicBezTo>
                    <a:pt x="1149576" y="71374"/>
                    <a:pt x="1149822" y="71127"/>
                    <a:pt x="1150127" y="71127"/>
                  </a:cubicBezTo>
                  <a:lnTo>
                    <a:pt x="1150127" y="71127"/>
                  </a:lnTo>
                  <a:cubicBezTo>
                    <a:pt x="1150430" y="71127"/>
                    <a:pt x="1150676" y="70881"/>
                    <a:pt x="1150676" y="70577"/>
                  </a:cubicBezTo>
                  <a:lnTo>
                    <a:pt x="1150676" y="70393"/>
                  </a:lnTo>
                  <a:cubicBezTo>
                    <a:pt x="1150676" y="69988"/>
                    <a:pt x="1150348" y="69659"/>
                    <a:pt x="1149943" y="69659"/>
                  </a:cubicBezTo>
                  <a:lnTo>
                    <a:pt x="1149576" y="69659"/>
                  </a:lnTo>
                  <a:cubicBezTo>
                    <a:pt x="1148968" y="69659"/>
                    <a:pt x="1148475" y="69166"/>
                    <a:pt x="1148475" y="68559"/>
                  </a:cubicBezTo>
                  <a:lnTo>
                    <a:pt x="1148475" y="52413"/>
                  </a:lnTo>
                  <a:cubicBezTo>
                    <a:pt x="1148475" y="52008"/>
                    <a:pt x="1148803" y="51679"/>
                    <a:pt x="1149208" y="51679"/>
                  </a:cubicBezTo>
                  <a:lnTo>
                    <a:pt x="1149576" y="51679"/>
                  </a:lnTo>
                  <a:cubicBezTo>
                    <a:pt x="1149779" y="51679"/>
                    <a:pt x="1149943" y="51515"/>
                    <a:pt x="1149943" y="51312"/>
                  </a:cubicBezTo>
                  <a:lnTo>
                    <a:pt x="1149943" y="51312"/>
                  </a:lnTo>
                  <a:cubicBezTo>
                    <a:pt x="1149943" y="51109"/>
                    <a:pt x="1149779" y="50945"/>
                    <a:pt x="1149576" y="50945"/>
                  </a:cubicBezTo>
                  <a:lnTo>
                    <a:pt x="1149026" y="50945"/>
                  </a:lnTo>
                  <a:cubicBezTo>
                    <a:pt x="1148518" y="50945"/>
                    <a:pt x="1148108" y="50534"/>
                    <a:pt x="1148108" y="50028"/>
                  </a:cubicBezTo>
                  <a:lnTo>
                    <a:pt x="1148108" y="38836"/>
                  </a:lnTo>
                  <a:cubicBezTo>
                    <a:pt x="1148108" y="38633"/>
                    <a:pt x="1148272" y="38469"/>
                    <a:pt x="1148475" y="38469"/>
                  </a:cubicBezTo>
                  <a:lnTo>
                    <a:pt x="1148475" y="38469"/>
                  </a:lnTo>
                  <a:cubicBezTo>
                    <a:pt x="1148677" y="38469"/>
                    <a:pt x="1148842" y="38305"/>
                    <a:pt x="1148842" y="38102"/>
                  </a:cubicBezTo>
                  <a:lnTo>
                    <a:pt x="1148842" y="37552"/>
                  </a:lnTo>
                  <a:cubicBezTo>
                    <a:pt x="1148842" y="37248"/>
                    <a:pt x="1148596" y="37001"/>
                    <a:pt x="1148291" y="37001"/>
                  </a:cubicBezTo>
                  <a:lnTo>
                    <a:pt x="1148291" y="37001"/>
                  </a:lnTo>
                  <a:cubicBezTo>
                    <a:pt x="1147987" y="37001"/>
                    <a:pt x="1147742" y="36755"/>
                    <a:pt x="1147742" y="36451"/>
                  </a:cubicBezTo>
                  <a:lnTo>
                    <a:pt x="1147742" y="25626"/>
                  </a:lnTo>
                  <a:cubicBezTo>
                    <a:pt x="1147742" y="25423"/>
                    <a:pt x="1147905" y="25259"/>
                    <a:pt x="1148108" y="25259"/>
                  </a:cubicBezTo>
                  <a:lnTo>
                    <a:pt x="1148108" y="25259"/>
                  </a:lnTo>
                  <a:cubicBezTo>
                    <a:pt x="1148311" y="25259"/>
                    <a:pt x="1148475" y="25095"/>
                    <a:pt x="1148475" y="24892"/>
                  </a:cubicBezTo>
                  <a:lnTo>
                    <a:pt x="1148475" y="24342"/>
                  </a:lnTo>
                  <a:cubicBezTo>
                    <a:pt x="1148475" y="24038"/>
                    <a:pt x="1148228" y="23791"/>
                    <a:pt x="1147924" y="23791"/>
                  </a:cubicBezTo>
                  <a:lnTo>
                    <a:pt x="1147924" y="23791"/>
                  </a:lnTo>
                  <a:cubicBezTo>
                    <a:pt x="1147621" y="23791"/>
                    <a:pt x="1147374" y="23545"/>
                    <a:pt x="1147374" y="23241"/>
                  </a:cubicBezTo>
                  <a:lnTo>
                    <a:pt x="1147374" y="15352"/>
                  </a:lnTo>
                  <a:cubicBezTo>
                    <a:pt x="1147374" y="15149"/>
                    <a:pt x="1147538" y="14985"/>
                    <a:pt x="1147742" y="14985"/>
                  </a:cubicBezTo>
                  <a:lnTo>
                    <a:pt x="1147742" y="14985"/>
                  </a:lnTo>
                  <a:cubicBezTo>
                    <a:pt x="1147944" y="14985"/>
                    <a:pt x="1148108" y="14820"/>
                    <a:pt x="1148108" y="14618"/>
                  </a:cubicBezTo>
                  <a:lnTo>
                    <a:pt x="1148108" y="14251"/>
                  </a:lnTo>
                  <a:cubicBezTo>
                    <a:pt x="1148108" y="13846"/>
                    <a:pt x="1147780" y="13517"/>
                    <a:pt x="1147374" y="13517"/>
                  </a:cubicBezTo>
                  <a:lnTo>
                    <a:pt x="1147374" y="13517"/>
                  </a:lnTo>
                  <a:cubicBezTo>
                    <a:pt x="1146969" y="13517"/>
                    <a:pt x="1146641" y="13846"/>
                    <a:pt x="1146641" y="14251"/>
                  </a:cubicBezTo>
                  <a:lnTo>
                    <a:pt x="1146641" y="14618"/>
                  </a:lnTo>
                  <a:cubicBezTo>
                    <a:pt x="1146641" y="14820"/>
                    <a:pt x="1146805" y="14985"/>
                    <a:pt x="1147007" y="14985"/>
                  </a:cubicBezTo>
                  <a:lnTo>
                    <a:pt x="1147007" y="14985"/>
                  </a:lnTo>
                  <a:cubicBezTo>
                    <a:pt x="1147210" y="14985"/>
                    <a:pt x="1147374" y="15149"/>
                    <a:pt x="1147374" y="15352"/>
                  </a:cubicBezTo>
                  <a:lnTo>
                    <a:pt x="1147374" y="22691"/>
                  </a:lnTo>
                  <a:cubicBezTo>
                    <a:pt x="1147374" y="23096"/>
                    <a:pt x="1147045" y="23424"/>
                    <a:pt x="1146641" y="23424"/>
                  </a:cubicBezTo>
                  <a:lnTo>
                    <a:pt x="1146641" y="23424"/>
                  </a:lnTo>
                  <a:cubicBezTo>
                    <a:pt x="1146235" y="23424"/>
                    <a:pt x="1145906" y="23753"/>
                    <a:pt x="1145906" y="24158"/>
                  </a:cubicBezTo>
                  <a:lnTo>
                    <a:pt x="1145906" y="24892"/>
                  </a:lnTo>
                  <a:cubicBezTo>
                    <a:pt x="1145906" y="25095"/>
                    <a:pt x="1146070" y="25259"/>
                    <a:pt x="1146273" y="25259"/>
                  </a:cubicBezTo>
                  <a:lnTo>
                    <a:pt x="1146273" y="25259"/>
                  </a:lnTo>
                  <a:cubicBezTo>
                    <a:pt x="1146475" y="25259"/>
                    <a:pt x="1146641" y="25423"/>
                    <a:pt x="1146641" y="25626"/>
                  </a:cubicBezTo>
                  <a:lnTo>
                    <a:pt x="1146641" y="36451"/>
                  </a:lnTo>
                  <a:cubicBezTo>
                    <a:pt x="1146641" y="36755"/>
                    <a:pt x="1146394" y="37001"/>
                    <a:pt x="1146090" y="37001"/>
                  </a:cubicBezTo>
                  <a:lnTo>
                    <a:pt x="1146090" y="37001"/>
                  </a:lnTo>
                  <a:cubicBezTo>
                    <a:pt x="1145785" y="37001"/>
                    <a:pt x="1145539" y="37248"/>
                    <a:pt x="1145539" y="37552"/>
                  </a:cubicBezTo>
                  <a:lnTo>
                    <a:pt x="1145539" y="38102"/>
                  </a:lnTo>
                  <a:cubicBezTo>
                    <a:pt x="1145539" y="38305"/>
                    <a:pt x="1145704" y="38469"/>
                    <a:pt x="1145906" y="38469"/>
                  </a:cubicBezTo>
                  <a:lnTo>
                    <a:pt x="1145906" y="38469"/>
                  </a:lnTo>
                  <a:cubicBezTo>
                    <a:pt x="1146109" y="38469"/>
                    <a:pt x="1146273" y="38633"/>
                    <a:pt x="1146273" y="38836"/>
                  </a:cubicBezTo>
                  <a:lnTo>
                    <a:pt x="1146273" y="49294"/>
                  </a:lnTo>
                  <a:cubicBezTo>
                    <a:pt x="1146273" y="49801"/>
                    <a:pt x="1145863" y="50211"/>
                    <a:pt x="1145356" y="50211"/>
                  </a:cubicBezTo>
                  <a:lnTo>
                    <a:pt x="1145173" y="50211"/>
                  </a:lnTo>
                  <a:cubicBezTo>
                    <a:pt x="1144767" y="50211"/>
                    <a:pt x="1144438" y="50540"/>
                    <a:pt x="1144438" y="50945"/>
                  </a:cubicBezTo>
                  <a:lnTo>
                    <a:pt x="1144438" y="50945"/>
                  </a:lnTo>
                  <a:cubicBezTo>
                    <a:pt x="1144438" y="51351"/>
                    <a:pt x="1144767" y="51679"/>
                    <a:pt x="1145173" y="51679"/>
                  </a:cubicBezTo>
                  <a:lnTo>
                    <a:pt x="1145173" y="51679"/>
                  </a:lnTo>
                  <a:cubicBezTo>
                    <a:pt x="1145578" y="51679"/>
                    <a:pt x="1145906" y="52008"/>
                    <a:pt x="1145906" y="52413"/>
                  </a:cubicBezTo>
                  <a:lnTo>
                    <a:pt x="1145906" y="68192"/>
                  </a:lnTo>
                  <a:cubicBezTo>
                    <a:pt x="1145906" y="68800"/>
                    <a:pt x="1145413" y="69292"/>
                    <a:pt x="1144805" y="69292"/>
                  </a:cubicBezTo>
                  <a:lnTo>
                    <a:pt x="1144438" y="69292"/>
                  </a:lnTo>
                  <a:cubicBezTo>
                    <a:pt x="1144033" y="69292"/>
                    <a:pt x="1143705" y="69621"/>
                    <a:pt x="1143705" y="70026"/>
                  </a:cubicBezTo>
                  <a:lnTo>
                    <a:pt x="1143705" y="70210"/>
                  </a:lnTo>
                  <a:cubicBezTo>
                    <a:pt x="1143705" y="70514"/>
                    <a:pt x="1143951" y="70760"/>
                    <a:pt x="1144254" y="70760"/>
                  </a:cubicBezTo>
                  <a:lnTo>
                    <a:pt x="1144254" y="70760"/>
                  </a:lnTo>
                  <a:cubicBezTo>
                    <a:pt x="1144559" y="70760"/>
                    <a:pt x="1144805" y="71007"/>
                    <a:pt x="1144805" y="71311"/>
                  </a:cubicBezTo>
                  <a:lnTo>
                    <a:pt x="1144805" y="88190"/>
                  </a:lnTo>
                  <a:cubicBezTo>
                    <a:pt x="1144805" y="88899"/>
                    <a:pt x="1144231" y="89474"/>
                    <a:pt x="1143521" y="89474"/>
                  </a:cubicBezTo>
                  <a:lnTo>
                    <a:pt x="1142971" y="89474"/>
                  </a:lnTo>
                  <a:cubicBezTo>
                    <a:pt x="1142566" y="89474"/>
                    <a:pt x="1142237" y="89803"/>
                    <a:pt x="1142237" y="90208"/>
                  </a:cubicBezTo>
                  <a:lnTo>
                    <a:pt x="1142237" y="90392"/>
                  </a:lnTo>
                  <a:cubicBezTo>
                    <a:pt x="1142237" y="90696"/>
                    <a:pt x="1142483" y="90942"/>
                    <a:pt x="1142788" y="90942"/>
                  </a:cubicBezTo>
                  <a:lnTo>
                    <a:pt x="1142788" y="90942"/>
                  </a:lnTo>
                  <a:cubicBezTo>
                    <a:pt x="1143091" y="90942"/>
                    <a:pt x="1143337" y="91189"/>
                    <a:pt x="1143337" y="91493"/>
                  </a:cubicBezTo>
                  <a:lnTo>
                    <a:pt x="1143337" y="99932"/>
                  </a:lnTo>
                  <a:cubicBezTo>
                    <a:pt x="1143337" y="101250"/>
                    <a:pt x="1142269" y="102317"/>
                    <a:pt x="1140952" y="102317"/>
                  </a:cubicBezTo>
                  <a:lnTo>
                    <a:pt x="1140952" y="102317"/>
                  </a:lnTo>
                  <a:cubicBezTo>
                    <a:pt x="1139635" y="102317"/>
                    <a:pt x="1138567" y="103385"/>
                    <a:pt x="1138567" y="104703"/>
                  </a:cubicBezTo>
                  <a:lnTo>
                    <a:pt x="1138567" y="114060"/>
                  </a:lnTo>
                  <a:cubicBezTo>
                    <a:pt x="1138567" y="114262"/>
                    <a:pt x="1138403" y="114427"/>
                    <a:pt x="1138200" y="114427"/>
                  </a:cubicBezTo>
                  <a:lnTo>
                    <a:pt x="1138200" y="114427"/>
                  </a:lnTo>
                  <a:cubicBezTo>
                    <a:pt x="1137998" y="114427"/>
                    <a:pt x="1137834" y="114591"/>
                    <a:pt x="1137834" y="114794"/>
                  </a:cubicBezTo>
                  <a:lnTo>
                    <a:pt x="1137834" y="121398"/>
                  </a:lnTo>
                  <a:cubicBezTo>
                    <a:pt x="1137834" y="121804"/>
                    <a:pt x="1138162" y="122132"/>
                    <a:pt x="1138567" y="122132"/>
                  </a:cubicBezTo>
                  <a:lnTo>
                    <a:pt x="1138567" y="122132"/>
                  </a:lnTo>
                  <a:cubicBezTo>
                    <a:pt x="1138973" y="122132"/>
                    <a:pt x="1139302" y="122461"/>
                    <a:pt x="1139302" y="122866"/>
                  </a:cubicBezTo>
                  <a:lnTo>
                    <a:pt x="1139302" y="127453"/>
                  </a:lnTo>
                  <a:cubicBezTo>
                    <a:pt x="1139302" y="128365"/>
                    <a:pt x="1140040" y="129104"/>
                    <a:pt x="1140952" y="129104"/>
                  </a:cubicBezTo>
                  <a:lnTo>
                    <a:pt x="1140952" y="129104"/>
                  </a:lnTo>
                  <a:cubicBezTo>
                    <a:pt x="1141864" y="129104"/>
                    <a:pt x="1142604" y="129844"/>
                    <a:pt x="1142604" y="130756"/>
                  </a:cubicBezTo>
                  <a:lnTo>
                    <a:pt x="1142604" y="138461"/>
                  </a:lnTo>
                  <a:cubicBezTo>
                    <a:pt x="1142604" y="138765"/>
                    <a:pt x="1142357" y="139012"/>
                    <a:pt x="1142053" y="139012"/>
                  </a:cubicBezTo>
                  <a:lnTo>
                    <a:pt x="1142053" y="139012"/>
                  </a:lnTo>
                  <a:cubicBezTo>
                    <a:pt x="1141750" y="139012"/>
                    <a:pt x="1141503" y="139258"/>
                    <a:pt x="1141503" y="139562"/>
                  </a:cubicBezTo>
                  <a:lnTo>
                    <a:pt x="1141503" y="142498"/>
                  </a:lnTo>
                  <a:cubicBezTo>
                    <a:pt x="1141503" y="142802"/>
                    <a:pt x="1141750" y="143048"/>
                    <a:pt x="1142053" y="143048"/>
                  </a:cubicBezTo>
                  <a:lnTo>
                    <a:pt x="1142053" y="143048"/>
                  </a:lnTo>
                  <a:cubicBezTo>
                    <a:pt x="1142357" y="143048"/>
                    <a:pt x="1142604" y="143295"/>
                    <a:pt x="1142604" y="143599"/>
                  </a:cubicBezTo>
                  <a:lnTo>
                    <a:pt x="1142604" y="151672"/>
                  </a:lnTo>
                  <a:cubicBezTo>
                    <a:pt x="1142604" y="151975"/>
                    <a:pt x="1142357" y="152222"/>
                    <a:pt x="1142053" y="152222"/>
                  </a:cubicBezTo>
                  <a:lnTo>
                    <a:pt x="1142053" y="152222"/>
                  </a:lnTo>
                  <a:cubicBezTo>
                    <a:pt x="1141750" y="152222"/>
                    <a:pt x="1141503" y="152468"/>
                    <a:pt x="1141503" y="152773"/>
                  </a:cubicBezTo>
                  <a:lnTo>
                    <a:pt x="1141503" y="155707"/>
                  </a:lnTo>
                  <a:cubicBezTo>
                    <a:pt x="1141503" y="156012"/>
                    <a:pt x="1141750" y="156259"/>
                    <a:pt x="1142053" y="156259"/>
                  </a:cubicBezTo>
                  <a:lnTo>
                    <a:pt x="1142053" y="156259"/>
                  </a:lnTo>
                  <a:cubicBezTo>
                    <a:pt x="1142357" y="156259"/>
                    <a:pt x="1142604" y="156505"/>
                    <a:pt x="1142604" y="156808"/>
                  </a:cubicBezTo>
                  <a:lnTo>
                    <a:pt x="1142604" y="163414"/>
                  </a:lnTo>
                  <a:cubicBezTo>
                    <a:pt x="1142604" y="164122"/>
                    <a:pt x="1142029" y="164698"/>
                    <a:pt x="1141320" y="164698"/>
                  </a:cubicBezTo>
                  <a:lnTo>
                    <a:pt x="1141320" y="164698"/>
                  </a:lnTo>
                  <a:cubicBezTo>
                    <a:pt x="1140610" y="164698"/>
                    <a:pt x="1140035" y="165273"/>
                    <a:pt x="1140035" y="165983"/>
                  </a:cubicBezTo>
                  <a:lnTo>
                    <a:pt x="1140035" y="169285"/>
                  </a:lnTo>
                  <a:cubicBezTo>
                    <a:pt x="1140035" y="169589"/>
                    <a:pt x="1140282" y="169836"/>
                    <a:pt x="1140586" y="169836"/>
                  </a:cubicBezTo>
                  <a:lnTo>
                    <a:pt x="1140586" y="169836"/>
                  </a:lnTo>
                  <a:cubicBezTo>
                    <a:pt x="1140889" y="169836"/>
                    <a:pt x="1141136" y="170081"/>
                    <a:pt x="1141136" y="170385"/>
                  </a:cubicBezTo>
                  <a:lnTo>
                    <a:pt x="1141136" y="177357"/>
                  </a:lnTo>
                  <a:cubicBezTo>
                    <a:pt x="1141136" y="177661"/>
                    <a:pt x="1140889" y="177908"/>
                    <a:pt x="1140586" y="177908"/>
                  </a:cubicBezTo>
                  <a:lnTo>
                    <a:pt x="1140586" y="177908"/>
                  </a:lnTo>
                  <a:cubicBezTo>
                    <a:pt x="1140282" y="177908"/>
                    <a:pt x="1140035" y="178155"/>
                    <a:pt x="1140035" y="178458"/>
                  </a:cubicBezTo>
                  <a:lnTo>
                    <a:pt x="1140035" y="179009"/>
                  </a:lnTo>
                  <a:cubicBezTo>
                    <a:pt x="1140035" y="179414"/>
                    <a:pt x="1139707" y="179742"/>
                    <a:pt x="1139302" y="179742"/>
                  </a:cubicBezTo>
                  <a:lnTo>
                    <a:pt x="1139302" y="179742"/>
                  </a:lnTo>
                  <a:cubicBezTo>
                    <a:pt x="1138896" y="179742"/>
                    <a:pt x="1138567" y="180071"/>
                    <a:pt x="1138567" y="180477"/>
                  </a:cubicBezTo>
                  <a:lnTo>
                    <a:pt x="1138567" y="188182"/>
                  </a:lnTo>
                  <a:cubicBezTo>
                    <a:pt x="1138567" y="188587"/>
                    <a:pt x="1138896" y="188917"/>
                    <a:pt x="1139302" y="188917"/>
                  </a:cubicBezTo>
                  <a:lnTo>
                    <a:pt x="1139302" y="188917"/>
                  </a:lnTo>
                  <a:cubicBezTo>
                    <a:pt x="1139707" y="188917"/>
                    <a:pt x="1140035" y="189245"/>
                    <a:pt x="1140035" y="189650"/>
                  </a:cubicBezTo>
                  <a:lnTo>
                    <a:pt x="1140035" y="191146"/>
                  </a:lnTo>
                  <a:cubicBezTo>
                    <a:pt x="1140035" y="191941"/>
                    <a:pt x="1140679" y="192586"/>
                    <a:pt x="1141474" y="192586"/>
                  </a:cubicBezTo>
                  <a:lnTo>
                    <a:pt x="1141474" y="192586"/>
                  </a:lnTo>
                  <a:cubicBezTo>
                    <a:pt x="1142292" y="192586"/>
                    <a:pt x="1142945" y="193264"/>
                    <a:pt x="1142914" y="194080"/>
                  </a:cubicBezTo>
                  <a:lnTo>
                    <a:pt x="1141890" y="220668"/>
                  </a:lnTo>
                  <a:cubicBezTo>
                    <a:pt x="1141879" y="220969"/>
                    <a:pt x="1141632" y="221207"/>
                    <a:pt x="1141330" y="221207"/>
                  </a:cubicBezTo>
                  <a:lnTo>
                    <a:pt x="1141330" y="221207"/>
                  </a:lnTo>
                  <a:cubicBezTo>
                    <a:pt x="1141021" y="221207"/>
                    <a:pt x="1140769" y="221458"/>
                    <a:pt x="1140769" y="221769"/>
                  </a:cubicBezTo>
                  <a:lnTo>
                    <a:pt x="1140769" y="225060"/>
                  </a:lnTo>
                  <a:cubicBezTo>
                    <a:pt x="1140769" y="225365"/>
                    <a:pt x="1141015" y="225610"/>
                    <a:pt x="1141320" y="225610"/>
                  </a:cubicBezTo>
                  <a:lnTo>
                    <a:pt x="1141320" y="225610"/>
                  </a:lnTo>
                  <a:cubicBezTo>
                    <a:pt x="1141624" y="225610"/>
                    <a:pt x="1141869" y="225857"/>
                    <a:pt x="1141869" y="226161"/>
                  </a:cubicBezTo>
                  <a:lnTo>
                    <a:pt x="1141869" y="228730"/>
                  </a:lnTo>
                  <a:cubicBezTo>
                    <a:pt x="1141869" y="229033"/>
                    <a:pt x="1141624" y="229280"/>
                    <a:pt x="1141320" y="229280"/>
                  </a:cubicBezTo>
                  <a:lnTo>
                    <a:pt x="1141320" y="229280"/>
                  </a:lnTo>
                  <a:cubicBezTo>
                    <a:pt x="1141015" y="229280"/>
                    <a:pt x="1140769" y="229526"/>
                    <a:pt x="1140769" y="229831"/>
                  </a:cubicBezTo>
                  <a:lnTo>
                    <a:pt x="1140769" y="233500"/>
                  </a:lnTo>
                  <a:cubicBezTo>
                    <a:pt x="1140769" y="233601"/>
                    <a:pt x="1140851" y="233684"/>
                    <a:pt x="1140952" y="233684"/>
                  </a:cubicBezTo>
                  <a:lnTo>
                    <a:pt x="1140952" y="233684"/>
                  </a:lnTo>
                  <a:cubicBezTo>
                    <a:pt x="1141053" y="233684"/>
                    <a:pt x="1141136" y="233765"/>
                    <a:pt x="1141136" y="233868"/>
                  </a:cubicBezTo>
                  <a:lnTo>
                    <a:pt x="1141136" y="237353"/>
                  </a:lnTo>
                  <a:lnTo>
                    <a:pt x="1140109" y="267481"/>
                  </a:lnTo>
                  <a:cubicBezTo>
                    <a:pt x="1140068" y="268688"/>
                    <a:pt x="1139077" y="269644"/>
                    <a:pt x="1137870" y="269644"/>
                  </a:cubicBezTo>
                  <a:lnTo>
                    <a:pt x="1137870" y="269644"/>
                  </a:lnTo>
                  <a:cubicBezTo>
                    <a:pt x="1136635" y="269644"/>
                    <a:pt x="1135632" y="270646"/>
                    <a:pt x="1135632" y="271884"/>
                  </a:cubicBezTo>
                  <a:lnTo>
                    <a:pt x="1135632" y="273681"/>
                  </a:lnTo>
                  <a:cubicBezTo>
                    <a:pt x="1135632" y="274085"/>
                    <a:pt x="1135960" y="274414"/>
                    <a:pt x="1136366" y="274414"/>
                  </a:cubicBezTo>
                  <a:lnTo>
                    <a:pt x="1136366" y="274414"/>
                  </a:lnTo>
                  <a:cubicBezTo>
                    <a:pt x="1136771" y="274414"/>
                    <a:pt x="1137099" y="274742"/>
                    <a:pt x="1137099" y="275148"/>
                  </a:cubicBezTo>
                  <a:lnTo>
                    <a:pt x="1137099" y="279552"/>
                  </a:lnTo>
                  <a:cubicBezTo>
                    <a:pt x="1137099" y="280159"/>
                    <a:pt x="1136607" y="280653"/>
                    <a:pt x="1135998" y="280653"/>
                  </a:cubicBezTo>
                  <a:lnTo>
                    <a:pt x="1135998" y="280653"/>
                  </a:lnTo>
                  <a:cubicBezTo>
                    <a:pt x="1135391" y="280653"/>
                    <a:pt x="1134898" y="281145"/>
                    <a:pt x="1134898" y="281753"/>
                  </a:cubicBezTo>
                  <a:lnTo>
                    <a:pt x="1134898" y="282854"/>
                  </a:lnTo>
                  <a:cubicBezTo>
                    <a:pt x="1134898" y="284070"/>
                    <a:pt x="1135884" y="285055"/>
                    <a:pt x="1137099" y="285055"/>
                  </a:cubicBezTo>
                  <a:lnTo>
                    <a:pt x="1137283" y="285055"/>
                  </a:lnTo>
                  <a:cubicBezTo>
                    <a:pt x="1138600" y="285055"/>
                    <a:pt x="1139668" y="286123"/>
                    <a:pt x="1139668" y="287441"/>
                  </a:cubicBezTo>
                  <a:lnTo>
                    <a:pt x="1139668" y="294963"/>
                  </a:lnTo>
                  <a:lnTo>
                    <a:pt x="1138201" y="337162"/>
                  </a:lnTo>
                  <a:lnTo>
                    <a:pt x="1138201" y="339363"/>
                  </a:lnTo>
                  <a:lnTo>
                    <a:pt x="1137493" y="362347"/>
                  </a:lnTo>
                  <a:cubicBezTo>
                    <a:pt x="1137481" y="362755"/>
                    <a:pt x="1137047" y="363017"/>
                    <a:pt x="1136649" y="362931"/>
                  </a:cubicBezTo>
                  <a:lnTo>
                    <a:pt x="1136649" y="362931"/>
                  </a:lnTo>
                  <a:cubicBezTo>
                    <a:pt x="1136312" y="362856"/>
                    <a:pt x="1136035" y="363156"/>
                    <a:pt x="1136076" y="363499"/>
                  </a:cubicBezTo>
                  <a:lnTo>
                    <a:pt x="1136605" y="367992"/>
                  </a:lnTo>
                  <a:cubicBezTo>
                    <a:pt x="1136673" y="368575"/>
                    <a:pt x="1136217" y="369085"/>
                    <a:pt x="1135632" y="369085"/>
                  </a:cubicBezTo>
                  <a:lnTo>
                    <a:pt x="1135632" y="369085"/>
                  </a:lnTo>
                  <a:cubicBezTo>
                    <a:pt x="1135046" y="369085"/>
                    <a:pt x="1134591" y="368575"/>
                    <a:pt x="1134660" y="367992"/>
                  </a:cubicBezTo>
                  <a:lnTo>
                    <a:pt x="1134949" y="365534"/>
                  </a:lnTo>
                  <a:cubicBezTo>
                    <a:pt x="1135076" y="364449"/>
                    <a:pt x="1133789" y="363579"/>
                    <a:pt x="1132696" y="363579"/>
                  </a:cubicBezTo>
                  <a:lnTo>
                    <a:pt x="1132696" y="363579"/>
                  </a:lnTo>
                  <a:lnTo>
                    <a:pt x="1132696" y="363579"/>
                  </a:lnTo>
                  <a:cubicBezTo>
                    <a:pt x="1131603" y="363579"/>
                    <a:pt x="1130316" y="364449"/>
                    <a:pt x="1130444" y="365534"/>
                  </a:cubicBezTo>
                  <a:lnTo>
                    <a:pt x="1130669" y="367445"/>
                  </a:lnTo>
                  <a:cubicBezTo>
                    <a:pt x="1130772" y="368319"/>
                    <a:pt x="1130089" y="369085"/>
                    <a:pt x="1129210" y="369085"/>
                  </a:cubicBezTo>
                  <a:lnTo>
                    <a:pt x="1129210" y="369085"/>
                  </a:lnTo>
                  <a:cubicBezTo>
                    <a:pt x="1128331" y="369085"/>
                    <a:pt x="1127649" y="368319"/>
                    <a:pt x="1127751" y="367445"/>
                  </a:cubicBezTo>
                  <a:lnTo>
                    <a:pt x="1127977" y="365534"/>
                  </a:lnTo>
                  <a:cubicBezTo>
                    <a:pt x="1128104" y="364449"/>
                    <a:pt x="1126817" y="363579"/>
                    <a:pt x="1125725" y="363579"/>
                  </a:cubicBezTo>
                  <a:lnTo>
                    <a:pt x="1125725" y="363579"/>
                  </a:lnTo>
                  <a:lnTo>
                    <a:pt x="1125725" y="363579"/>
                  </a:lnTo>
                  <a:cubicBezTo>
                    <a:pt x="1124632" y="363579"/>
                    <a:pt x="1123343" y="364449"/>
                    <a:pt x="1123472" y="365534"/>
                  </a:cubicBezTo>
                  <a:lnTo>
                    <a:pt x="1123761" y="367992"/>
                  </a:lnTo>
                  <a:cubicBezTo>
                    <a:pt x="1123829" y="368575"/>
                    <a:pt x="1123375" y="369085"/>
                    <a:pt x="1122788" y="369085"/>
                  </a:cubicBezTo>
                  <a:lnTo>
                    <a:pt x="1122788" y="369085"/>
                  </a:lnTo>
                  <a:cubicBezTo>
                    <a:pt x="1122203" y="369085"/>
                    <a:pt x="1121748" y="368575"/>
                    <a:pt x="1121816" y="367992"/>
                  </a:cubicBezTo>
                  <a:lnTo>
                    <a:pt x="1122106" y="365534"/>
                  </a:lnTo>
                  <a:cubicBezTo>
                    <a:pt x="1122234" y="364449"/>
                    <a:pt x="1120946" y="363579"/>
                    <a:pt x="1119854" y="363579"/>
                  </a:cubicBezTo>
                  <a:lnTo>
                    <a:pt x="1119854" y="363579"/>
                  </a:lnTo>
                  <a:lnTo>
                    <a:pt x="1119854" y="363579"/>
                  </a:lnTo>
                  <a:cubicBezTo>
                    <a:pt x="1118761" y="363579"/>
                    <a:pt x="1117472" y="364449"/>
                    <a:pt x="1117601" y="365534"/>
                  </a:cubicBezTo>
                  <a:lnTo>
                    <a:pt x="1117890" y="367992"/>
                  </a:lnTo>
                  <a:cubicBezTo>
                    <a:pt x="1117958" y="368575"/>
                    <a:pt x="1117504" y="369085"/>
                    <a:pt x="1116918" y="369085"/>
                  </a:cubicBezTo>
                  <a:lnTo>
                    <a:pt x="1116918" y="369085"/>
                  </a:lnTo>
                  <a:cubicBezTo>
                    <a:pt x="1116331" y="369085"/>
                    <a:pt x="1115877" y="368575"/>
                    <a:pt x="1115945" y="367992"/>
                  </a:cubicBezTo>
                  <a:lnTo>
                    <a:pt x="1116235" y="365534"/>
                  </a:lnTo>
                  <a:cubicBezTo>
                    <a:pt x="1116363" y="364449"/>
                    <a:pt x="1115074" y="363579"/>
                    <a:pt x="1113983" y="363579"/>
                  </a:cubicBezTo>
                  <a:lnTo>
                    <a:pt x="1113983" y="363579"/>
                  </a:lnTo>
                  <a:lnTo>
                    <a:pt x="1113983" y="363579"/>
                  </a:lnTo>
                  <a:cubicBezTo>
                    <a:pt x="1112890" y="363579"/>
                    <a:pt x="1111602" y="364449"/>
                    <a:pt x="1111730" y="365534"/>
                  </a:cubicBezTo>
                  <a:lnTo>
                    <a:pt x="1111989" y="367735"/>
                  </a:lnTo>
                  <a:cubicBezTo>
                    <a:pt x="1112073" y="368454"/>
                    <a:pt x="1111511" y="369085"/>
                    <a:pt x="1110788" y="369085"/>
                  </a:cubicBezTo>
                  <a:lnTo>
                    <a:pt x="1110788" y="369085"/>
                  </a:lnTo>
                  <a:cubicBezTo>
                    <a:pt x="1110120" y="369085"/>
                    <a:pt x="1109579" y="368545"/>
                    <a:pt x="1109579" y="367877"/>
                  </a:cubicBezTo>
                  <a:lnTo>
                    <a:pt x="1109579" y="355693"/>
                  </a:lnTo>
                  <a:cubicBezTo>
                    <a:pt x="1109579" y="355591"/>
                    <a:pt x="1109661" y="355509"/>
                    <a:pt x="1109762" y="355509"/>
                  </a:cubicBezTo>
                  <a:lnTo>
                    <a:pt x="1109762" y="355509"/>
                  </a:lnTo>
                  <a:cubicBezTo>
                    <a:pt x="1109863" y="355509"/>
                    <a:pt x="1109946" y="355427"/>
                    <a:pt x="1109946" y="355326"/>
                  </a:cubicBezTo>
                  <a:lnTo>
                    <a:pt x="1109946" y="353857"/>
                  </a:lnTo>
                  <a:cubicBezTo>
                    <a:pt x="1109946" y="352946"/>
                    <a:pt x="1109206" y="352207"/>
                    <a:pt x="1108294" y="352207"/>
                  </a:cubicBezTo>
                  <a:lnTo>
                    <a:pt x="1107499" y="352207"/>
                  </a:lnTo>
                  <a:cubicBezTo>
                    <a:pt x="1106355" y="352207"/>
                    <a:pt x="1105365" y="351413"/>
                    <a:pt x="1105113" y="350297"/>
                  </a:cubicBezTo>
                  <a:lnTo>
                    <a:pt x="1105039" y="349968"/>
                  </a:lnTo>
                  <a:cubicBezTo>
                    <a:pt x="1104368" y="346982"/>
                    <a:pt x="1100113" y="346982"/>
                    <a:pt x="1099441" y="349968"/>
                  </a:cubicBezTo>
                  <a:lnTo>
                    <a:pt x="1099223" y="350933"/>
                  </a:lnTo>
                  <a:cubicBezTo>
                    <a:pt x="1099057" y="351677"/>
                    <a:pt x="1098396" y="352207"/>
                    <a:pt x="1097633" y="352207"/>
                  </a:cubicBezTo>
                  <a:lnTo>
                    <a:pt x="1097633" y="352207"/>
                  </a:lnTo>
                  <a:cubicBezTo>
                    <a:pt x="1096732" y="352207"/>
                    <a:pt x="1096001" y="352936"/>
                    <a:pt x="1096001" y="353838"/>
                  </a:cubicBezTo>
                  <a:lnTo>
                    <a:pt x="1096001" y="355875"/>
                  </a:lnTo>
                  <a:cubicBezTo>
                    <a:pt x="1096001" y="356079"/>
                    <a:pt x="1096167" y="356243"/>
                    <a:pt x="1096369" y="356243"/>
                  </a:cubicBezTo>
                  <a:lnTo>
                    <a:pt x="1096369" y="356243"/>
                  </a:lnTo>
                  <a:cubicBezTo>
                    <a:pt x="1096572" y="356243"/>
                    <a:pt x="1096736" y="356407"/>
                    <a:pt x="1096736" y="356610"/>
                  </a:cubicBezTo>
                  <a:lnTo>
                    <a:pt x="1096736" y="369496"/>
                  </a:lnTo>
                  <a:cubicBezTo>
                    <a:pt x="1096736" y="369878"/>
                    <a:pt x="1096426" y="370187"/>
                    <a:pt x="1096045" y="370187"/>
                  </a:cubicBezTo>
                  <a:lnTo>
                    <a:pt x="1096045" y="370187"/>
                  </a:lnTo>
                  <a:cubicBezTo>
                    <a:pt x="1095631" y="370187"/>
                    <a:pt x="1095310" y="369826"/>
                    <a:pt x="1095358" y="369414"/>
                  </a:cubicBezTo>
                  <a:lnTo>
                    <a:pt x="1095686" y="366634"/>
                  </a:lnTo>
                  <a:cubicBezTo>
                    <a:pt x="1095814" y="365549"/>
                    <a:pt x="1094527" y="364680"/>
                    <a:pt x="1093434" y="364680"/>
                  </a:cubicBezTo>
                  <a:lnTo>
                    <a:pt x="1093434" y="364680"/>
                  </a:lnTo>
                  <a:lnTo>
                    <a:pt x="1093434" y="364680"/>
                  </a:lnTo>
                  <a:cubicBezTo>
                    <a:pt x="1092341" y="364680"/>
                    <a:pt x="1091053" y="365549"/>
                    <a:pt x="1091181" y="366634"/>
                  </a:cubicBezTo>
                  <a:lnTo>
                    <a:pt x="1091470" y="369093"/>
                  </a:lnTo>
                  <a:cubicBezTo>
                    <a:pt x="1091538" y="369675"/>
                    <a:pt x="1091084" y="370187"/>
                    <a:pt x="1090498" y="370187"/>
                  </a:cubicBezTo>
                  <a:lnTo>
                    <a:pt x="1090498" y="370187"/>
                  </a:lnTo>
                  <a:cubicBezTo>
                    <a:pt x="1089911" y="370187"/>
                    <a:pt x="1089457" y="369675"/>
                    <a:pt x="1089526" y="369093"/>
                  </a:cubicBezTo>
                  <a:lnTo>
                    <a:pt x="1089814" y="366634"/>
                  </a:lnTo>
                  <a:cubicBezTo>
                    <a:pt x="1089943" y="365549"/>
                    <a:pt x="1088654" y="364680"/>
                    <a:pt x="1087562" y="364680"/>
                  </a:cubicBezTo>
                  <a:lnTo>
                    <a:pt x="1087562" y="364680"/>
                  </a:lnTo>
                  <a:lnTo>
                    <a:pt x="1087562" y="364680"/>
                  </a:lnTo>
                  <a:cubicBezTo>
                    <a:pt x="1086469" y="364680"/>
                    <a:pt x="1085182" y="365549"/>
                    <a:pt x="1085309" y="366634"/>
                  </a:cubicBezTo>
                  <a:lnTo>
                    <a:pt x="1085578" y="368911"/>
                  </a:lnTo>
                  <a:cubicBezTo>
                    <a:pt x="1085657" y="369590"/>
                    <a:pt x="1085127" y="370187"/>
                    <a:pt x="1084443" y="370187"/>
                  </a:cubicBezTo>
                  <a:lnTo>
                    <a:pt x="1084443" y="370187"/>
                  </a:lnTo>
                  <a:cubicBezTo>
                    <a:pt x="1083760" y="370187"/>
                    <a:pt x="1083230" y="369590"/>
                    <a:pt x="1083308" y="368911"/>
                  </a:cubicBezTo>
                  <a:lnTo>
                    <a:pt x="1083577" y="366634"/>
                  </a:lnTo>
                  <a:cubicBezTo>
                    <a:pt x="1083704" y="365549"/>
                    <a:pt x="1082417" y="364680"/>
                    <a:pt x="1081325" y="364680"/>
                  </a:cubicBezTo>
                  <a:lnTo>
                    <a:pt x="1081325" y="364680"/>
                  </a:lnTo>
                  <a:lnTo>
                    <a:pt x="1081325" y="364680"/>
                  </a:lnTo>
                  <a:cubicBezTo>
                    <a:pt x="1080232" y="364680"/>
                    <a:pt x="1078943" y="365549"/>
                    <a:pt x="1079072" y="366634"/>
                  </a:cubicBezTo>
                  <a:lnTo>
                    <a:pt x="1079340" y="368911"/>
                  </a:lnTo>
                  <a:cubicBezTo>
                    <a:pt x="1079420" y="369590"/>
                    <a:pt x="1078888" y="370187"/>
                    <a:pt x="1078205" y="370187"/>
                  </a:cubicBezTo>
                  <a:lnTo>
                    <a:pt x="1078205" y="370187"/>
                  </a:lnTo>
                  <a:cubicBezTo>
                    <a:pt x="1077521" y="370187"/>
                    <a:pt x="1076991" y="369590"/>
                    <a:pt x="1077071" y="368911"/>
                  </a:cubicBezTo>
                  <a:lnTo>
                    <a:pt x="1077339" y="366634"/>
                  </a:lnTo>
                  <a:cubicBezTo>
                    <a:pt x="1077466" y="365549"/>
                    <a:pt x="1076179" y="364680"/>
                    <a:pt x="1075086" y="364680"/>
                  </a:cubicBezTo>
                  <a:lnTo>
                    <a:pt x="1075086" y="364680"/>
                  </a:lnTo>
                  <a:lnTo>
                    <a:pt x="1075086" y="364680"/>
                  </a:lnTo>
                  <a:cubicBezTo>
                    <a:pt x="1073994" y="364680"/>
                    <a:pt x="1072705" y="365549"/>
                    <a:pt x="1072834" y="366634"/>
                  </a:cubicBezTo>
                  <a:lnTo>
                    <a:pt x="1073122" y="369093"/>
                  </a:lnTo>
                  <a:cubicBezTo>
                    <a:pt x="1073191" y="369675"/>
                    <a:pt x="1072737" y="370187"/>
                    <a:pt x="1072150" y="370187"/>
                  </a:cubicBezTo>
                  <a:lnTo>
                    <a:pt x="1072150" y="370187"/>
                  </a:lnTo>
                  <a:cubicBezTo>
                    <a:pt x="1071565" y="370187"/>
                    <a:pt x="1071110" y="369675"/>
                    <a:pt x="1071178" y="369093"/>
                  </a:cubicBezTo>
                  <a:lnTo>
                    <a:pt x="1071468" y="366634"/>
                  </a:lnTo>
                  <a:cubicBezTo>
                    <a:pt x="1071595" y="365549"/>
                    <a:pt x="1070308" y="364680"/>
                    <a:pt x="1069215" y="364680"/>
                  </a:cubicBezTo>
                  <a:lnTo>
                    <a:pt x="1069215" y="364680"/>
                  </a:lnTo>
                  <a:lnTo>
                    <a:pt x="1069215" y="364680"/>
                  </a:lnTo>
                  <a:cubicBezTo>
                    <a:pt x="1068123" y="364680"/>
                    <a:pt x="1066834" y="365549"/>
                    <a:pt x="1066963" y="366634"/>
                  </a:cubicBezTo>
                  <a:lnTo>
                    <a:pt x="1067251" y="369093"/>
                  </a:lnTo>
                  <a:cubicBezTo>
                    <a:pt x="1067320" y="369675"/>
                    <a:pt x="1066866" y="370187"/>
                    <a:pt x="1066279" y="370187"/>
                  </a:cubicBezTo>
                  <a:lnTo>
                    <a:pt x="1066279" y="370187"/>
                  </a:lnTo>
                  <a:cubicBezTo>
                    <a:pt x="1065693" y="370187"/>
                    <a:pt x="1065239" y="369675"/>
                    <a:pt x="1065307" y="369093"/>
                  </a:cubicBezTo>
                  <a:lnTo>
                    <a:pt x="1065596" y="366634"/>
                  </a:lnTo>
                  <a:cubicBezTo>
                    <a:pt x="1065724" y="365549"/>
                    <a:pt x="1064436" y="364680"/>
                    <a:pt x="1063343" y="364680"/>
                  </a:cubicBezTo>
                  <a:lnTo>
                    <a:pt x="1063343" y="364680"/>
                  </a:lnTo>
                  <a:lnTo>
                    <a:pt x="1063343" y="364680"/>
                  </a:lnTo>
                  <a:cubicBezTo>
                    <a:pt x="1062252" y="364680"/>
                    <a:pt x="1060963" y="365549"/>
                    <a:pt x="1061092" y="366634"/>
                  </a:cubicBezTo>
                  <a:lnTo>
                    <a:pt x="1061381" y="369093"/>
                  </a:lnTo>
                  <a:cubicBezTo>
                    <a:pt x="1061449" y="369675"/>
                    <a:pt x="1060995" y="370187"/>
                    <a:pt x="1060408" y="370187"/>
                  </a:cubicBezTo>
                  <a:lnTo>
                    <a:pt x="1060408" y="370187"/>
                  </a:lnTo>
                  <a:cubicBezTo>
                    <a:pt x="1059822" y="370187"/>
                    <a:pt x="1059368" y="369675"/>
                    <a:pt x="1059436" y="369093"/>
                  </a:cubicBezTo>
                  <a:lnTo>
                    <a:pt x="1059948" y="364747"/>
                  </a:lnTo>
                  <a:cubicBezTo>
                    <a:pt x="1059998" y="364321"/>
                    <a:pt x="1059665" y="364013"/>
                    <a:pt x="1059259" y="364148"/>
                  </a:cubicBezTo>
                  <a:lnTo>
                    <a:pt x="1059259" y="364148"/>
                  </a:lnTo>
                  <a:cubicBezTo>
                    <a:pt x="1058885" y="364273"/>
                    <a:pt x="1058573" y="363996"/>
                    <a:pt x="1058573" y="363601"/>
                  </a:cubicBezTo>
                  <a:lnTo>
                    <a:pt x="1058573" y="292394"/>
                  </a:lnTo>
                  <a:lnTo>
                    <a:pt x="1057840" y="282121"/>
                  </a:lnTo>
                  <a:lnTo>
                    <a:pt x="1057840" y="281386"/>
                  </a:lnTo>
                  <a:cubicBezTo>
                    <a:pt x="1057840" y="280981"/>
                    <a:pt x="1058169" y="280653"/>
                    <a:pt x="1058573" y="280653"/>
                  </a:cubicBezTo>
                  <a:lnTo>
                    <a:pt x="1058573" y="280653"/>
                  </a:lnTo>
                  <a:cubicBezTo>
                    <a:pt x="1058978" y="280653"/>
                    <a:pt x="1059308" y="280323"/>
                    <a:pt x="1059308" y="279918"/>
                  </a:cubicBezTo>
                  <a:lnTo>
                    <a:pt x="1059308" y="278267"/>
                  </a:lnTo>
                  <a:cubicBezTo>
                    <a:pt x="1059308" y="277963"/>
                    <a:pt x="1059554" y="277716"/>
                    <a:pt x="1059857" y="277716"/>
                  </a:cubicBezTo>
                  <a:lnTo>
                    <a:pt x="1059857" y="277716"/>
                  </a:lnTo>
                  <a:cubicBezTo>
                    <a:pt x="1060162" y="277716"/>
                    <a:pt x="1060408" y="277470"/>
                    <a:pt x="1060408" y="277167"/>
                  </a:cubicBezTo>
                  <a:lnTo>
                    <a:pt x="1060408" y="270644"/>
                  </a:lnTo>
                  <a:cubicBezTo>
                    <a:pt x="1060408" y="270295"/>
                    <a:pt x="1060125" y="270011"/>
                    <a:pt x="1059775" y="270011"/>
                  </a:cubicBezTo>
                  <a:lnTo>
                    <a:pt x="1059775" y="270011"/>
                  </a:lnTo>
                  <a:cubicBezTo>
                    <a:pt x="1059497" y="270011"/>
                    <a:pt x="1059251" y="269829"/>
                    <a:pt x="1059170" y="269564"/>
                  </a:cubicBezTo>
                  <a:lnTo>
                    <a:pt x="1057890" y="265401"/>
                  </a:lnTo>
                  <a:cubicBezTo>
                    <a:pt x="1057857" y="265294"/>
                    <a:pt x="1057833" y="265185"/>
                    <a:pt x="1057820" y="265075"/>
                  </a:cubicBezTo>
                  <a:lnTo>
                    <a:pt x="1057820" y="265075"/>
                  </a:lnTo>
                  <a:cubicBezTo>
                    <a:pt x="1057569" y="262919"/>
                    <a:pt x="1054440" y="262919"/>
                    <a:pt x="1054190" y="265075"/>
                  </a:cubicBezTo>
                  <a:lnTo>
                    <a:pt x="1054190" y="265075"/>
                  </a:lnTo>
                  <a:cubicBezTo>
                    <a:pt x="1054177" y="265185"/>
                    <a:pt x="1054154" y="265294"/>
                    <a:pt x="1054122" y="265401"/>
                  </a:cubicBezTo>
                  <a:lnTo>
                    <a:pt x="1052840" y="269564"/>
                  </a:lnTo>
                  <a:cubicBezTo>
                    <a:pt x="1052759" y="269829"/>
                    <a:pt x="1052513" y="270011"/>
                    <a:pt x="1052235" y="270011"/>
                  </a:cubicBezTo>
                  <a:lnTo>
                    <a:pt x="1052180" y="270011"/>
                  </a:lnTo>
                  <a:cubicBezTo>
                    <a:pt x="1051861" y="270011"/>
                    <a:pt x="1051601" y="270270"/>
                    <a:pt x="1051601" y="270589"/>
                  </a:cubicBezTo>
                  <a:lnTo>
                    <a:pt x="1051601" y="270589"/>
                  </a:lnTo>
                  <a:cubicBezTo>
                    <a:pt x="1051601" y="271007"/>
                    <a:pt x="1051171" y="271287"/>
                    <a:pt x="1050789" y="271117"/>
                  </a:cubicBezTo>
                  <a:lnTo>
                    <a:pt x="1048699" y="270189"/>
                  </a:lnTo>
                  <a:cubicBezTo>
                    <a:pt x="1048436" y="270072"/>
                    <a:pt x="1048150" y="270011"/>
                    <a:pt x="1047861" y="270011"/>
                  </a:cubicBezTo>
                  <a:lnTo>
                    <a:pt x="1047399" y="270011"/>
                  </a:lnTo>
                  <a:cubicBezTo>
                    <a:pt x="1045059" y="270011"/>
                    <a:pt x="1043162" y="268113"/>
                    <a:pt x="1043162" y="265773"/>
                  </a:cubicBezTo>
                  <a:lnTo>
                    <a:pt x="1043162" y="258268"/>
                  </a:lnTo>
                  <a:cubicBezTo>
                    <a:pt x="1043162" y="257661"/>
                    <a:pt x="1042670" y="257168"/>
                    <a:pt x="1042061" y="257168"/>
                  </a:cubicBezTo>
                  <a:lnTo>
                    <a:pt x="1042061" y="257168"/>
                  </a:lnTo>
                  <a:cubicBezTo>
                    <a:pt x="1041454" y="257168"/>
                    <a:pt x="1040960" y="256676"/>
                    <a:pt x="1040960" y="256067"/>
                  </a:cubicBezTo>
                  <a:lnTo>
                    <a:pt x="1040960" y="236659"/>
                  </a:lnTo>
                  <a:cubicBezTo>
                    <a:pt x="1040960" y="236434"/>
                    <a:pt x="1040778" y="236253"/>
                    <a:pt x="1040553" y="236253"/>
                  </a:cubicBezTo>
                  <a:lnTo>
                    <a:pt x="1040553" y="236253"/>
                  </a:lnTo>
                  <a:cubicBezTo>
                    <a:pt x="1040362" y="236253"/>
                    <a:pt x="1040197" y="236119"/>
                    <a:pt x="1040156" y="235933"/>
                  </a:cubicBezTo>
                  <a:lnTo>
                    <a:pt x="1038865" y="230126"/>
                  </a:lnTo>
                  <a:cubicBezTo>
                    <a:pt x="1038802" y="229846"/>
                    <a:pt x="1038555" y="229647"/>
                    <a:pt x="1038268" y="229647"/>
                  </a:cubicBezTo>
                  <a:lnTo>
                    <a:pt x="1038268" y="229647"/>
                  </a:lnTo>
                  <a:cubicBezTo>
                    <a:pt x="1037931" y="229647"/>
                    <a:pt x="1037658" y="229374"/>
                    <a:pt x="1037658" y="229036"/>
                  </a:cubicBezTo>
                  <a:lnTo>
                    <a:pt x="1037658" y="219739"/>
                  </a:lnTo>
                  <a:cubicBezTo>
                    <a:pt x="1037658" y="219537"/>
                    <a:pt x="1037822" y="219373"/>
                    <a:pt x="1038024" y="219373"/>
                  </a:cubicBezTo>
                  <a:lnTo>
                    <a:pt x="1038024" y="219373"/>
                  </a:lnTo>
                  <a:cubicBezTo>
                    <a:pt x="1038227" y="219373"/>
                    <a:pt x="1038391" y="219208"/>
                    <a:pt x="1038391" y="219006"/>
                  </a:cubicBezTo>
                  <a:lnTo>
                    <a:pt x="1038391" y="215153"/>
                  </a:lnTo>
                  <a:cubicBezTo>
                    <a:pt x="1038391" y="214848"/>
                    <a:pt x="1038638" y="214602"/>
                    <a:pt x="1038942" y="214602"/>
                  </a:cubicBezTo>
                  <a:lnTo>
                    <a:pt x="1038942" y="214602"/>
                  </a:lnTo>
                  <a:cubicBezTo>
                    <a:pt x="1039245" y="214602"/>
                    <a:pt x="1039492" y="214356"/>
                    <a:pt x="1039492" y="214052"/>
                  </a:cubicBezTo>
                  <a:lnTo>
                    <a:pt x="1039492" y="208547"/>
                  </a:lnTo>
                  <a:cubicBezTo>
                    <a:pt x="1039492" y="208244"/>
                    <a:pt x="1039245" y="207997"/>
                    <a:pt x="1038942" y="207997"/>
                  </a:cubicBezTo>
                  <a:lnTo>
                    <a:pt x="1038942" y="207997"/>
                  </a:lnTo>
                  <a:cubicBezTo>
                    <a:pt x="1038638" y="207997"/>
                    <a:pt x="1038391" y="207751"/>
                    <a:pt x="1038391" y="207446"/>
                  </a:cubicBezTo>
                  <a:lnTo>
                    <a:pt x="1038391" y="193271"/>
                  </a:lnTo>
                  <a:cubicBezTo>
                    <a:pt x="1038391" y="193095"/>
                    <a:pt x="1038534" y="192952"/>
                    <a:pt x="1038710" y="192952"/>
                  </a:cubicBezTo>
                  <a:lnTo>
                    <a:pt x="1038710" y="192952"/>
                  </a:lnTo>
                  <a:cubicBezTo>
                    <a:pt x="1038920" y="192952"/>
                    <a:pt x="1039072" y="192754"/>
                    <a:pt x="1039019" y="192552"/>
                  </a:cubicBezTo>
                  <a:lnTo>
                    <a:pt x="1037658" y="187449"/>
                  </a:lnTo>
                  <a:lnTo>
                    <a:pt x="1036076" y="182930"/>
                  </a:lnTo>
                  <a:cubicBezTo>
                    <a:pt x="1035485" y="181240"/>
                    <a:pt x="1033890" y="180110"/>
                    <a:pt x="1032101" y="180110"/>
                  </a:cubicBezTo>
                  <a:lnTo>
                    <a:pt x="1032101" y="180110"/>
                  </a:lnTo>
                  <a:cubicBezTo>
                    <a:pt x="1030020" y="180110"/>
                    <a:pt x="1028251" y="178592"/>
                    <a:pt x="1027935" y="176536"/>
                  </a:cubicBezTo>
                  <a:lnTo>
                    <a:pt x="1018966" y="118062"/>
                  </a:lnTo>
                  <a:cubicBezTo>
                    <a:pt x="1018830" y="117185"/>
                    <a:pt x="1019856" y="116611"/>
                    <a:pt x="1020535" y="117184"/>
                  </a:cubicBezTo>
                  <a:lnTo>
                    <a:pt x="1020535" y="117184"/>
                  </a:lnTo>
                  <a:cubicBezTo>
                    <a:pt x="1021289" y="117823"/>
                    <a:pt x="1022400" y="117040"/>
                    <a:pt x="1022054" y="116114"/>
                  </a:cubicBezTo>
                  <a:lnTo>
                    <a:pt x="1021512" y="114671"/>
                  </a:lnTo>
                  <a:cubicBezTo>
                    <a:pt x="1021296" y="114094"/>
                    <a:pt x="1021494" y="113444"/>
                    <a:pt x="1021996" y="113085"/>
                  </a:cubicBezTo>
                  <a:lnTo>
                    <a:pt x="1022081" y="113024"/>
                  </a:lnTo>
                  <a:cubicBezTo>
                    <a:pt x="1023302" y="112152"/>
                    <a:pt x="1022625" y="110227"/>
                    <a:pt x="1021128" y="110310"/>
                  </a:cubicBezTo>
                  <a:lnTo>
                    <a:pt x="1020731" y="110332"/>
                  </a:lnTo>
                  <a:cubicBezTo>
                    <a:pt x="1020121" y="110366"/>
                    <a:pt x="1019576" y="109957"/>
                    <a:pt x="1019435" y="109363"/>
                  </a:cubicBezTo>
                  <a:lnTo>
                    <a:pt x="1019435" y="109363"/>
                  </a:lnTo>
                  <a:cubicBezTo>
                    <a:pt x="1019131" y="108068"/>
                    <a:pt x="1017289" y="108068"/>
                    <a:pt x="1016983" y="109363"/>
                  </a:cubicBezTo>
                  <a:lnTo>
                    <a:pt x="1016983" y="109363"/>
                  </a:lnTo>
                  <a:cubicBezTo>
                    <a:pt x="1016844" y="109957"/>
                    <a:pt x="1016297" y="110366"/>
                    <a:pt x="1015688" y="110332"/>
                  </a:cubicBezTo>
                  <a:lnTo>
                    <a:pt x="1015292" y="110310"/>
                  </a:lnTo>
                  <a:cubicBezTo>
                    <a:pt x="1013794" y="110227"/>
                    <a:pt x="1013118" y="112152"/>
                    <a:pt x="1014338" y="113024"/>
                  </a:cubicBezTo>
                  <a:lnTo>
                    <a:pt x="1014424" y="113085"/>
                  </a:lnTo>
                  <a:cubicBezTo>
                    <a:pt x="1014925" y="113444"/>
                    <a:pt x="1015124" y="114094"/>
                    <a:pt x="1014908" y="114671"/>
                  </a:cubicBezTo>
                  <a:lnTo>
                    <a:pt x="1014366" y="116114"/>
                  </a:lnTo>
                  <a:cubicBezTo>
                    <a:pt x="1014018" y="117040"/>
                    <a:pt x="1015129" y="117823"/>
                    <a:pt x="1015885" y="117184"/>
                  </a:cubicBezTo>
                  <a:lnTo>
                    <a:pt x="1015885" y="117184"/>
                  </a:lnTo>
                  <a:cubicBezTo>
                    <a:pt x="1016562" y="116611"/>
                    <a:pt x="1017588" y="117185"/>
                    <a:pt x="1017454" y="118062"/>
                  </a:cubicBezTo>
                  <a:lnTo>
                    <a:pt x="1008453" y="176734"/>
                  </a:lnTo>
                  <a:cubicBezTo>
                    <a:pt x="1008155" y="178676"/>
                    <a:pt x="1006485" y="180110"/>
                    <a:pt x="1004520" y="180110"/>
                  </a:cubicBezTo>
                  <a:lnTo>
                    <a:pt x="1004520" y="180110"/>
                  </a:lnTo>
                  <a:cubicBezTo>
                    <a:pt x="1002830" y="180110"/>
                    <a:pt x="1001323" y="181179"/>
                    <a:pt x="1000765" y="182774"/>
                  </a:cubicBezTo>
                  <a:lnTo>
                    <a:pt x="999129" y="187449"/>
                  </a:lnTo>
                  <a:lnTo>
                    <a:pt x="997767" y="192552"/>
                  </a:lnTo>
                  <a:cubicBezTo>
                    <a:pt x="997713" y="192754"/>
                    <a:pt x="997867" y="192952"/>
                    <a:pt x="998076" y="192952"/>
                  </a:cubicBezTo>
                  <a:lnTo>
                    <a:pt x="998076" y="192952"/>
                  </a:lnTo>
                  <a:cubicBezTo>
                    <a:pt x="998251" y="192952"/>
                    <a:pt x="998394" y="193095"/>
                    <a:pt x="998394" y="193271"/>
                  </a:cubicBezTo>
                  <a:lnTo>
                    <a:pt x="998394" y="207446"/>
                  </a:lnTo>
                  <a:cubicBezTo>
                    <a:pt x="998394" y="207751"/>
                    <a:pt x="998148" y="207997"/>
                    <a:pt x="997845" y="207997"/>
                  </a:cubicBezTo>
                  <a:lnTo>
                    <a:pt x="997845" y="207997"/>
                  </a:lnTo>
                  <a:cubicBezTo>
                    <a:pt x="997540" y="207997"/>
                    <a:pt x="997294" y="208244"/>
                    <a:pt x="997294" y="208547"/>
                  </a:cubicBezTo>
                  <a:lnTo>
                    <a:pt x="997294" y="214052"/>
                  </a:lnTo>
                  <a:cubicBezTo>
                    <a:pt x="997294" y="214356"/>
                    <a:pt x="997540" y="214602"/>
                    <a:pt x="997845" y="214602"/>
                  </a:cubicBezTo>
                  <a:lnTo>
                    <a:pt x="997845" y="214602"/>
                  </a:lnTo>
                  <a:cubicBezTo>
                    <a:pt x="998148" y="214602"/>
                    <a:pt x="998394" y="214848"/>
                    <a:pt x="998394" y="215153"/>
                  </a:cubicBezTo>
                  <a:lnTo>
                    <a:pt x="998394" y="219006"/>
                  </a:lnTo>
                  <a:cubicBezTo>
                    <a:pt x="998394" y="219208"/>
                    <a:pt x="998558" y="219373"/>
                    <a:pt x="998762" y="219373"/>
                  </a:cubicBezTo>
                  <a:lnTo>
                    <a:pt x="998762" y="219373"/>
                  </a:lnTo>
                  <a:cubicBezTo>
                    <a:pt x="998964" y="219373"/>
                    <a:pt x="999129" y="219537"/>
                    <a:pt x="999129" y="219739"/>
                  </a:cubicBezTo>
                  <a:lnTo>
                    <a:pt x="999129" y="230136"/>
                  </a:lnTo>
                  <a:cubicBezTo>
                    <a:pt x="999129" y="230475"/>
                    <a:pt x="998855" y="230748"/>
                    <a:pt x="998518" y="230748"/>
                  </a:cubicBezTo>
                  <a:lnTo>
                    <a:pt x="998518" y="230748"/>
                  </a:lnTo>
                  <a:cubicBezTo>
                    <a:pt x="998232" y="230748"/>
                    <a:pt x="997984" y="230947"/>
                    <a:pt x="997922" y="231227"/>
                  </a:cubicBezTo>
                  <a:lnTo>
                    <a:pt x="996667" y="236874"/>
                  </a:lnTo>
                  <a:cubicBezTo>
                    <a:pt x="996604" y="237154"/>
                    <a:pt x="996356" y="237353"/>
                    <a:pt x="996070" y="237353"/>
                  </a:cubicBezTo>
                  <a:lnTo>
                    <a:pt x="996070" y="237353"/>
                  </a:lnTo>
                  <a:cubicBezTo>
                    <a:pt x="995732" y="237353"/>
                    <a:pt x="995460" y="237626"/>
                    <a:pt x="995460" y="237963"/>
                  </a:cubicBezTo>
                  <a:lnTo>
                    <a:pt x="995460" y="257535"/>
                  </a:lnTo>
                  <a:cubicBezTo>
                    <a:pt x="995460" y="257940"/>
                    <a:pt x="995130" y="258268"/>
                    <a:pt x="994725" y="258268"/>
                  </a:cubicBezTo>
                  <a:lnTo>
                    <a:pt x="994725" y="258268"/>
                  </a:lnTo>
                  <a:cubicBezTo>
                    <a:pt x="994320" y="258268"/>
                    <a:pt x="993992" y="258598"/>
                    <a:pt x="993992" y="259003"/>
                  </a:cubicBezTo>
                  <a:lnTo>
                    <a:pt x="993992" y="269295"/>
                  </a:lnTo>
                  <a:cubicBezTo>
                    <a:pt x="993992" y="270299"/>
                    <a:pt x="993178" y="271112"/>
                    <a:pt x="992176" y="271112"/>
                  </a:cubicBezTo>
                  <a:lnTo>
                    <a:pt x="992176" y="271112"/>
                  </a:lnTo>
                  <a:cubicBezTo>
                    <a:pt x="991921" y="271112"/>
                    <a:pt x="991669" y="271165"/>
                    <a:pt x="991437" y="271268"/>
                  </a:cubicBezTo>
                  <a:lnTo>
                    <a:pt x="989300" y="272218"/>
                  </a:lnTo>
                  <a:cubicBezTo>
                    <a:pt x="988918" y="272389"/>
                    <a:pt x="988488" y="272108"/>
                    <a:pt x="988488" y="271689"/>
                  </a:cubicBezTo>
                  <a:lnTo>
                    <a:pt x="988488" y="271689"/>
                  </a:lnTo>
                  <a:cubicBezTo>
                    <a:pt x="988488" y="271371"/>
                    <a:pt x="988228" y="271112"/>
                    <a:pt x="987909" y="271112"/>
                  </a:cubicBezTo>
                  <a:lnTo>
                    <a:pt x="987854" y="271112"/>
                  </a:lnTo>
                  <a:cubicBezTo>
                    <a:pt x="987576" y="271112"/>
                    <a:pt x="987331" y="270930"/>
                    <a:pt x="987249" y="270665"/>
                  </a:cubicBezTo>
                  <a:lnTo>
                    <a:pt x="985968" y="266502"/>
                  </a:lnTo>
                  <a:cubicBezTo>
                    <a:pt x="985935" y="266394"/>
                    <a:pt x="985913" y="266286"/>
                    <a:pt x="985899" y="266175"/>
                  </a:cubicBezTo>
                  <a:lnTo>
                    <a:pt x="985899" y="266175"/>
                  </a:lnTo>
                  <a:cubicBezTo>
                    <a:pt x="985649" y="264020"/>
                    <a:pt x="982519" y="264020"/>
                    <a:pt x="982268" y="266175"/>
                  </a:cubicBezTo>
                  <a:lnTo>
                    <a:pt x="982268" y="266175"/>
                  </a:lnTo>
                  <a:cubicBezTo>
                    <a:pt x="982256" y="266286"/>
                    <a:pt x="982233" y="266394"/>
                    <a:pt x="982200" y="266502"/>
                  </a:cubicBezTo>
                  <a:lnTo>
                    <a:pt x="980919" y="270665"/>
                  </a:lnTo>
                  <a:cubicBezTo>
                    <a:pt x="980837" y="270930"/>
                    <a:pt x="980591" y="271112"/>
                    <a:pt x="980313" y="271112"/>
                  </a:cubicBezTo>
                  <a:lnTo>
                    <a:pt x="980313" y="271112"/>
                  </a:lnTo>
                  <a:cubicBezTo>
                    <a:pt x="979964" y="271112"/>
                    <a:pt x="979681" y="271396"/>
                    <a:pt x="979681" y="271745"/>
                  </a:cubicBezTo>
                  <a:lnTo>
                    <a:pt x="979681" y="278267"/>
                  </a:lnTo>
                  <a:cubicBezTo>
                    <a:pt x="979681" y="278571"/>
                    <a:pt x="979928" y="278817"/>
                    <a:pt x="980231" y="278817"/>
                  </a:cubicBezTo>
                  <a:lnTo>
                    <a:pt x="980231" y="278817"/>
                  </a:lnTo>
                  <a:cubicBezTo>
                    <a:pt x="980535" y="278817"/>
                    <a:pt x="980782" y="279064"/>
                    <a:pt x="980782" y="279368"/>
                  </a:cubicBezTo>
                  <a:lnTo>
                    <a:pt x="980782" y="281019"/>
                  </a:lnTo>
                  <a:cubicBezTo>
                    <a:pt x="980782" y="281424"/>
                    <a:pt x="981110" y="281753"/>
                    <a:pt x="981515" y="281753"/>
                  </a:cubicBezTo>
                  <a:lnTo>
                    <a:pt x="981515" y="281753"/>
                  </a:lnTo>
                  <a:cubicBezTo>
                    <a:pt x="981920" y="281753"/>
                    <a:pt x="982250" y="282081"/>
                    <a:pt x="982250" y="282487"/>
                  </a:cubicBezTo>
                  <a:lnTo>
                    <a:pt x="982250" y="283221"/>
                  </a:lnTo>
                  <a:lnTo>
                    <a:pt x="981515" y="293495"/>
                  </a:lnTo>
                  <a:lnTo>
                    <a:pt x="981515" y="370229"/>
                  </a:lnTo>
                  <a:cubicBezTo>
                    <a:pt x="981515" y="370611"/>
                    <a:pt x="981207" y="370921"/>
                    <a:pt x="980825" y="370921"/>
                  </a:cubicBezTo>
                  <a:lnTo>
                    <a:pt x="980825" y="370921"/>
                  </a:lnTo>
                  <a:cubicBezTo>
                    <a:pt x="980410" y="370921"/>
                    <a:pt x="980090" y="370560"/>
                    <a:pt x="980139" y="370149"/>
                  </a:cubicBezTo>
                  <a:lnTo>
                    <a:pt x="980465" y="367369"/>
                  </a:lnTo>
                  <a:cubicBezTo>
                    <a:pt x="980593" y="366284"/>
                    <a:pt x="979306" y="365413"/>
                    <a:pt x="978213" y="365413"/>
                  </a:cubicBezTo>
                  <a:lnTo>
                    <a:pt x="978213" y="365413"/>
                  </a:lnTo>
                  <a:lnTo>
                    <a:pt x="978213" y="365413"/>
                  </a:lnTo>
                  <a:cubicBezTo>
                    <a:pt x="977120" y="365413"/>
                    <a:pt x="975833" y="366284"/>
                    <a:pt x="975960" y="367369"/>
                  </a:cubicBezTo>
                  <a:lnTo>
                    <a:pt x="976249" y="369828"/>
                  </a:lnTo>
                  <a:cubicBezTo>
                    <a:pt x="976318" y="370409"/>
                    <a:pt x="975863" y="370921"/>
                    <a:pt x="975277" y="370921"/>
                  </a:cubicBezTo>
                  <a:lnTo>
                    <a:pt x="975277" y="370921"/>
                  </a:lnTo>
                  <a:cubicBezTo>
                    <a:pt x="974692" y="370921"/>
                    <a:pt x="974236" y="370409"/>
                    <a:pt x="974305" y="369828"/>
                  </a:cubicBezTo>
                  <a:lnTo>
                    <a:pt x="974595" y="367369"/>
                  </a:lnTo>
                  <a:cubicBezTo>
                    <a:pt x="974722" y="366284"/>
                    <a:pt x="973435" y="365413"/>
                    <a:pt x="972342" y="365413"/>
                  </a:cubicBezTo>
                  <a:lnTo>
                    <a:pt x="972342" y="365413"/>
                  </a:lnTo>
                  <a:lnTo>
                    <a:pt x="972342" y="365413"/>
                  </a:lnTo>
                  <a:cubicBezTo>
                    <a:pt x="971249" y="365413"/>
                    <a:pt x="969962" y="366284"/>
                    <a:pt x="970089" y="367369"/>
                  </a:cubicBezTo>
                  <a:lnTo>
                    <a:pt x="970378" y="369828"/>
                  </a:lnTo>
                  <a:cubicBezTo>
                    <a:pt x="970447" y="370409"/>
                    <a:pt x="969992" y="370921"/>
                    <a:pt x="969406" y="370921"/>
                  </a:cubicBezTo>
                  <a:lnTo>
                    <a:pt x="969406" y="370921"/>
                  </a:lnTo>
                  <a:cubicBezTo>
                    <a:pt x="968821" y="370921"/>
                    <a:pt x="968365" y="370409"/>
                    <a:pt x="968434" y="369828"/>
                  </a:cubicBezTo>
                  <a:lnTo>
                    <a:pt x="968724" y="367369"/>
                  </a:lnTo>
                  <a:cubicBezTo>
                    <a:pt x="968851" y="366284"/>
                    <a:pt x="967564" y="365413"/>
                    <a:pt x="966471" y="365413"/>
                  </a:cubicBezTo>
                  <a:lnTo>
                    <a:pt x="966471" y="365413"/>
                  </a:lnTo>
                  <a:lnTo>
                    <a:pt x="966471" y="365413"/>
                  </a:lnTo>
                  <a:cubicBezTo>
                    <a:pt x="965378" y="365413"/>
                    <a:pt x="964090" y="366284"/>
                    <a:pt x="964218" y="367369"/>
                  </a:cubicBezTo>
                  <a:lnTo>
                    <a:pt x="964507" y="369828"/>
                  </a:lnTo>
                  <a:cubicBezTo>
                    <a:pt x="964575" y="370409"/>
                    <a:pt x="964121" y="370921"/>
                    <a:pt x="963535" y="370921"/>
                  </a:cubicBezTo>
                  <a:lnTo>
                    <a:pt x="963535" y="370921"/>
                  </a:lnTo>
                  <a:cubicBezTo>
                    <a:pt x="962950" y="370921"/>
                    <a:pt x="962494" y="370409"/>
                    <a:pt x="962563" y="369828"/>
                  </a:cubicBezTo>
                  <a:lnTo>
                    <a:pt x="962853" y="367369"/>
                  </a:lnTo>
                  <a:cubicBezTo>
                    <a:pt x="962980" y="366284"/>
                    <a:pt x="961693" y="365413"/>
                    <a:pt x="960600" y="365413"/>
                  </a:cubicBezTo>
                  <a:lnTo>
                    <a:pt x="960600" y="365413"/>
                  </a:lnTo>
                  <a:lnTo>
                    <a:pt x="960600" y="365413"/>
                  </a:lnTo>
                  <a:cubicBezTo>
                    <a:pt x="959507" y="365413"/>
                    <a:pt x="958219" y="366284"/>
                    <a:pt x="958347" y="367369"/>
                  </a:cubicBezTo>
                  <a:lnTo>
                    <a:pt x="958636" y="369828"/>
                  </a:lnTo>
                  <a:cubicBezTo>
                    <a:pt x="958704" y="370409"/>
                    <a:pt x="958250" y="370921"/>
                    <a:pt x="957664" y="370921"/>
                  </a:cubicBezTo>
                  <a:lnTo>
                    <a:pt x="957664" y="370921"/>
                  </a:lnTo>
                  <a:cubicBezTo>
                    <a:pt x="957077" y="370921"/>
                    <a:pt x="956624" y="370409"/>
                    <a:pt x="956692" y="369828"/>
                  </a:cubicBezTo>
                  <a:lnTo>
                    <a:pt x="956980" y="367369"/>
                  </a:lnTo>
                  <a:cubicBezTo>
                    <a:pt x="957109" y="366284"/>
                    <a:pt x="955821" y="365413"/>
                    <a:pt x="954728" y="365413"/>
                  </a:cubicBezTo>
                  <a:lnTo>
                    <a:pt x="954728" y="365413"/>
                  </a:lnTo>
                  <a:lnTo>
                    <a:pt x="954728" y="365413"/>
                  </a:lnTo>
                  <a:cubicBezTo>
                    <a:pt x="953635" y="365413"/>
                    <a:pt x="952348" y="366284"/>
                    <a:pt x="952475" y="367369"/>
                  </a:cubicBezTo>
                  <a:lnTo>
                    <a:pt x="952680" y="369098"/>
                  </a:lnTo>
                  <a:cubicBezTo>
                    <a:pt x="952794" y="370068"/>
                    <a:pt x="952036" y="370921"/>
                    <a:pt x="951058" y="370921"/>
                  </a:cubicBezTo>
                  <a:lnTo>
                    <a:pt x="951058" y="370921"/>
                  </a:lnTo>
                  <a:cubicBezTo>
                    <a:pt x="950082" y="370921"/>
                    <a:pt x="949324" y="370068"/>
                    <a:pt x="949438" y="369098"/>
                  </a:cubicBezTo>
                  <a:lnTo>
                    <a:pt x="949641" y="367369"/>
                  </a:lnTo>
                  <a:cubicBezTo>
                    <a:pt x="949770" y="366284"/>
                    <a:pt x="948482" y="365413"/>
                    <a:pt x="947390" y="365413"/>
                  </a:cubicBezTo>
                  <a:lnTo>
                    <a:pt x="947390" y="365413"/>
                  </a:lnTo>
                  <a:lnTo>
                    <a:pt x="947390" y="365413"/>
                  </a:lnTo>
                  <a:cubicBezTo>
                    <a:pt x="946297" y="365413"/>
                    <a:pt x="945009" y="366284"/>
                    <a:pt x="945138" y="367369"/>
                  </a:cubicBezTo>
                  <a:lnTo>
                    <a:pt x="945405" y="369645"/>
                  </a:lnTo>
                  <a:cubicBezTo>
                    <a:pt x="945485" y="370324"/>
                    <a:pt x="944954" y="370921"/>
                    <a:pt x="944270" y="370921"/>
                  </a:cubicBezTo>
                  <a:lnTo>
                    <a:pt x="944270" y="370921"/>
                  </a:lnTo>
                  <a:cubicBezTo>
                    <a:pt x="943587" y="370921"/>
                    <a:pt x="943057" y="370324"/>
                    <a:pt x="943137" y="369645"/>
                  </a:cubicBezTo>
                  <a:lnTo>
                    <a:pt x="943404" y="367369"/>
                  </a:lnTo>
                  <a:cubicBezTo>
                    <a:pt x="943532" y="366284"/>
                    <a:pt x="942245" y="365413"/>
                    <a:pt x="941152" y="365413"/>
                  </a:cubicBezTo>
                  <a:lnTo>
                    <a:pt x="941152" y="365413"/>
                  </a:lnTo>
                  <a:lnTo>
                    <a:pt x="941152" y="365413"/>
                  </a:lnTo>
                  <a:cubicBezTo>
                    <a:pt x="940059" y="365413"/>
                    <a:pt x="938771" y="366284"/>
                    <a:pt x="938899" y="367369"/>
                  </a:cubicBezTo>
                  <a:lnTo>
                    <a:pt x="939226" y="370149"/>
                  </a:lnTo>
                  <a:cubicBezTo>
                    <a:pt x="939275" y="370560"/>
                    <a:pt x="938953" y="370921"/>
                    <a:pt x="938540" y="370921"/>
                  </a:cubicBezTo>
                  <a:lnTo>
                    <a:pt x="938540" y="370921"/>
                  </a:lnTo>
                  <a:cubicBezTo>
                    <a:pt x="938158" y="370921"/>
                    <a:pt x="937848" y="370611"/>
                    <a:pt x="937848" y="370229"/>
                  </a:cubicBezTo>
                  <a:lnTo>
                    <a:pt x="937848" y="357160"/>
                  </a:lnTo>
                  <a:cubicBezTo>
                    <a:pt x="937848" y="357059"/>
                    <a:pt x="937931" y="356977"/>
                    <a:pt x="938032" y="356977"/>
                  </a:cubicBezTo>
                  <a:lnTo>
                    <a:pt x="938032" y="356977"/>
                  </a:lnTo>
                  <a:cubicBezTo>
                    <a:pt x="938133" y="356977"/>
                    <a:pt x="938216" y="356895"/>
                    <a:pt x="938216" y="356794"/>
                  </a:cubicBezTo>
                  <a:lnTo>
                    <a:pt x="938216" y="354958"/>
                  </a:lnTo>
                  <a:cubicBezTo>
                    <a:pt x="938216" y="353844"/>
                    <a:pt x="937312" y="352940"/>
                    <a:pt x="936198" y="352940"/>
                  </a:cubicBezTo>
                  <a:lnTo>
                    <a:pt x="935362" y="352940"/>
                  </a:lnTo>
                  <a:cubicBezTo>
                    <a:pt x="934027" y="352940"/>
                    <a:pt x="932870" y="352013"/>
                    <a:pt x="932577" y="350711"/>
                  </a:cubicBezTo>
                  <a:lnTo>
                    <a:pt x="932577" y="350711"/>
                  </a:lnTo>
                  <a:cubicBezTo>
                    <a:pt x="931905" y="347725"/>
                    <a:pt x="927649" y="347716"/>
                    <a:pt x="926978" y="350701"/>
                  </a:cubicBezTo>
                  <a:lnTo>
                    <a:pt x="926795" y="351508"/>
                  </a:lnTo>
                  <a:cubicBezTo>
                    <a:pt x="926608" y="352346"/>
                    <a:pt x="925864" y="352940"/>
                    <a:pt x="925006" y="352940"/>
                  </a:cubicBezTo>
                  <a:lnTo>
                    <a:pt x="925006" y="352940"/>
                  </a:lnTo>
                  <a:cubicBezTo>
                    <a:pt x="923993" y="352940"/>
                    <a:pt x="923172" y="353762"/>
                    <a:pt x="923172" y="354774"/>
                  </a:cubicBezTo>
                  <a:lnTo>
                    <a:pt x="923172" y="356610"/>
                  </a:lnTo>
                  <a:cubicBezTo>
                    <a:pt x="923172" y="356812"/>
                    <a:pt x="923336" y="356977"/>
                    <a:pt x="923538" y="356977"/>
                  </a:cubicBezTo>
                  <a:lnTo>
                    <a:pt x="923538" y="356977"/>
                  </a:lnTo>
                  <a:cubicBezTo>
                    <a:pt x="923741" y="356977"/>
                    <a:pt x="923905" y="357141"/>
                    <a:pt x="923905" y="357343"/>
                  </a:cubicBezTo>
                  <a:lnTo>
                    <a:pt x="923905" y="370229"/>
                  </a:lnTo>
                  <a:cubicBezTo>
                    <a:pt x="923905" y="370611"/>
                    <a:pt x="923596" y="370921"/>
                    <a:pt x="923214" y="370921"/>
                  </a:cubicBezTo>
                  <a:lnTo>
                    <a:pt x="923214" y="370921"/>
                  </a:lnTo>
                  <a:cubicBezTo>
                    <a:pt x="922801" y="370921"/>
                    <a:pt x="922480" y="370560"/>
                    <a:pt x="922528" y="370149"/>
                  </a:cubicBezTo>
                  <a:lnTo>
                    <a:pt x="922856" y="367369"/>
                  </a:lnTo>
                  <a:cubicBezTo>
                    <a:pt x="922983" y="366284"/>
                    <a:pt x="921696" y="365413"/>
                    <a:pt x="920603" y="365413"/>
                  </a:cubicBezTo>
                  <a:lnTo>
                    <a:pt x="920603" y="365413"/>
                  </a:lnTo>
                  <a:lnTo>
                    <a:pt x="920603" y="365413"/>
                  </a:lnTo>
                  <a:cubicBezTo>
                    <a:pt x="919510" y="365413"/>
                    <a:pt x="918222" y="366284"/>
                    <a:pt x="918350" y="367369"/>
                  </a:cubicBezTo>
                  <a:lnTo>
                    <a:pt x="918639" y="369828"/>
                  </a:lnTo>
                  <a:cubicBezTo>
                    <a:pt x="918707" y="370409"/>
                    <a:pt x="918253" y="370921"/>
                    <a:pt x="917667" y="370921"/>
                  </a:cubicBezTo>
                  <a:lnTo>
                    <a:pt x="917667" y="370921"/>
                  </a:lnTo>
                  <a:cubicBezTo>
                    <a:pt x="917082" y="370921"/>
                    <a:pt x="916626" y="370409"/>
                    <a:pt x="916695" y="369828"/>
                  </a:cubicBezTo>
                  <a:lnTo>
                    <a:pt x="916985" y="367369"/>
                  </a:lnTo>
                  <a:cubicBezTo>
                    <a:pt x="917112" y="366284"/>
                    <a:pt x="915825" y="365413"/>
                    <a:pt x="914732" y="365413"/>
                  </a:cubicBezTo>
                  <a:lnTo>
                    <a:pt x="914732" y="365413"/>
                  </a:lnTo>
                  <a:lnTo>
                    <a:pt x="914732" y="365413"/>
                  </a:lnTo>
                  <a:cubicBezTo>
                    <a:pt x="913639" y="365413"/>
                    <a:pt x="912351" y="366284"/>
                    <a:pt x="912479" y="367369"/>
                  </a:cubicBezTo>
                  <a:lnTo>
                    <a:pt x="912768" y="369828"/>
                  </a:lnTo>
                  <a:cubicBezTo>
                    <a:pt x="912836" y="370409"/>
                    <a:pt x="912382" y="370921"/>
                    <a:pt x="911796" y="370921"/>
                  </a:cubicBezTo>
                  <a:lnTo>
                    <a:pt x="911796" y="370921"/>
                  </a:lnTo>
                  <a:cubicBezTo>
                    <a:pt x="911209" y="370921"/>
                    <a:pt x="910756" y="370409"/>
                    <a:pt x="910824" y="369828"/>
                  </a:cubicBezTo>
                  <a:lnTo>
                    <a:pt x="911112" y="367369"/>
                  </a:lnTo>
                  <a:cubicBezTo>
                    <a:pt x="911241" y="366284"/>
                    <a:pt x="909953" y="365413"/>
                    <a:pt x="908860" y="365413"/>
                  </a:cubicBezTo>
                  <a:lnTo>
                    <a:pt x="908860" y="365413"/>
                  </a:lnTo>
                  <a:lnTo>
                    <a:pt x="908860" y="365413"/>
                  </a:lnTo>
                  <a:cubicBezTo>
                    <a:pt x="907767" y="365413"/>
                    <a:pt x="906480" y="366284"/>
                    <a:pt x="906607" y="367369"/>
                  </a:cubicBezTo>
                  <a:lnTo>
                    <a:pt x="906833" y="369281"/>
                  </a:lnTo>
                  <a:cubicBezTo>
                    <a:pt x="906935" y="370153"/>
                    <a:pt x="906253" y="370921"/>
                    <a:pt x="905374" y="370921"/>
                  </a:cubicBezTo>
                  <a:lnTo>
                    <a:pt x="905374" y="370921"/>
                  </a:lnTo>
                  <a:cubicBezTo>
                    <a:pt x="904495" y="370921"/>
                    <a:pt x="903813" y="370153"/>
                    <a:pt x="903916" y="369281"/>
                  </a:cubicBezTo>
                  <a:lnTo>
                    <a:pt x="904141" y="367369"/>
                  </a:lnTo>
                  <a:cubicBezTo>
                    <a:pt x="904269" y="366284"/>
                    <a:pt x="902981" y="365413"/>
                    <a:pt x="901888" y="365413"/>
                  </a:cubicBezTo>
                  <a:lnTo>
                    <a:pt x="901888" y="365413"/>
                  </a:lnTo>
                  <a:lnTo>
                    <a:pt x="901888" y="365413"/>
                  </a:lnTo>
                  <a:cubicBezTo>
                    <a:pt x="900795" y="365413"/>
                    <a:pt x="899508" y="366284"/>
                    <a:pt x="899636" y="367369"/>
                  </a:cubicBezTo>
                  <a:lnTo>
                    <a:pt x="899925" y="369828"/>
                  </a:lnTo>
                  <a:cubicBezTo>
                    <a:pt x="899994" y="370409"/>
                    <a:pt x="899539" y="370921"/>
                    <a:pt x="898953" y="370921"/>
                  </a:cubicBezTo>
                  <a:lnTo>
                    <a:pt x="898953" y="370921"/>
                  </a:lnTo>
                  <a:cubicBezTo>
                    <a:pt x="898367" y="370921"/>
                    <a:pt x="897912" y="370409"/>
                    <a:pt x="897981" y="369828"/>
                  </a:cubicBezTo>
                  <a:lnTo>
                    <a:pt x="898270" y="367369"/>
                  </a:lnTo>
                  <a:cubicBezTo>
                    <a:pt x="898397" y="366284"/>
                    <a:pt x="897110" y="365413"/>
                    <a:pt x="896017" y="365413"/>
                  </a:cubicBezTo>
                  <a:lnTo>
                    <a:pt x="896017" y="365413"/>
                  </a:lnTo>
                  <a:lnTo>
                    <a:pt x="896017" y="365413"/>
                  </a:lnTo>
                  <a:cubicBezTo>
                    <a:pt x="894924" y="365413"/>
                    <a:pt x="893637" y="366284"/>
                    <a:pt x="893765" y="367369"/>
                  </a:cubicBezTo>
                  <a:lnTo>
                    <a:pt x="894055" y="369828"/>
                  </a:lnTo>
                  <a:cubicBezTo>
                    <a:pt x="894123" y="370409"/>
                    <a:pt x="893668" y="370921"/>
                    <a:pt x="893082" y="370921"/>
                  </a:cubicBezTo>
                  <a:lnTo>
                    <a:pt x="893082" y="370921"/>
                  </a:lnTo>
                  <a:cubicBezTo>
                    <a:pt x="892496" y="370921"/>
                    <a:pt x="892041" y="370409"/>
                    <a:pt x="892109" y="369828"/>
                  </a:cubicBezTo>
                  <a:lnTo>
                    <a:pt x="892399" y="367369"/>
                  </a:lnTo>
                  <a:cubicBezTo>
                    <a:pt x="892526" y="366284"/>
                    <a:pt x="891239" y="365413"/>
                    <a:pt x="890146" y="365413"/>
                  </a:cubicBezTo>
                  <a:lnTo>
                    <a:pt x="890146" y="365413"/>
                  </a:lnTo>
                  <a:lnTo>
                    <a:pt x="890146" y="365413"/>
                  </a:lnTo>
                  <a:cubicBezTo>
                    <a:pt x="889053" y="365413"/>
                    <a:pt x="887766" y="366284"/>
                    <a:pt x="887894" y="367369"/>
                  </a:cubicBezTo>
                  <a:lnTo>
                    <a:pt x="888182" y="369828"/>
                  </a:lnTo>
                  <a:cubicBezTo>
                    <a:pt x="888252" y="370409"/>
                    <a:pt x="887797" y="370921"/>
                    <a:pt x="887210" y="370921"/>
                  </a:cubicBezTo>
                  <a:lnTo>
                    <a:pt x="887210" y="370921"/>
                  </a:lnTo>
                  <a:cubicBezTo>
                    <a:pt x="886625" y="370921"/>
                    <a:pt x="886170" y="370409"/>
                    <a:pt x="886238" y="369828"/>
                  </a:cubicBezTo>
                  <a:lnTo>
                    <a:pt x="886528" y="367369"/>
                  </a:lnTo>
                  <a:cubicBezTo>
                    <a:pt x="886655" y="366284"/>
                    <a:pt x="885368" y="365413"/>
                    <a:pt x="884275" y="365413"/>
                  </a:cubicBezTo>
                  <a:lnTo>
                    <a:pt x="884275" y="365413"/>
                  </a:lnTo>
                  <a:lnTo>
                    <a:pt x="884275" y="365413"/>
                  </a:lnTo>
                  <a:cubicBezTo>
                    <a:pt x="883183" y="365413"/>
                    <a:pt x="881894" y="366284"/>
                    <a:pt x="882023" y="367369"/>
                  </a:cubicBezTo>
                  <a:lnTo>
                    <a:pt x="882311" y="369828"/>
                  </a:lnTo>
                  <a:cubicBezTo>
                    <a:pt x="882380" y="370409"/>
                    <a:pt x="881926" y="370921"/>
                    <a:pt x="881339" y="370921"/>
                  </a:cubicBezTo>
                  <a:lnTo>
                    <a:pt x="881339" y="370921"/>
                  </a:lnTo>
                  <a:cubicBezTo>
                    <a:pt x="880754" y="370921"/>
                    <a:pt x="880299" y="370409"/>
                    <a:pt x="880367" y="369828"/>
                  </a:cubicBezTo>
                  <a:lnTo>
                    <a:pt x="880657" y="367369"/>
                  </a:lnTo>
                  <a:cubicBezTo>
                    <a:pt x="880784" y="366284"/>
                    <a:pt x="879497" y="365413"/>
                    <a:pt x="878404" y="365413"/>
                  </a:cubicBezTo>
                  <a:lnTo>
                    <a:pt x="878404" y="365413"/>
                  </a:lnTo>
                  <a:lnTo>
                    <a:pt x="878404" y="365413"/>
                  </a:lnTo>
                  <a:cubicBezTo>
                    <a:pt x="877312" y="365413"/>
                    <a:pt x="876023" y="366284"/>
                    <a:pt x="876152" y="367369"/>
                  </a:cubicBezTo>
                  <a:lnTo>
                    <a:pt x="876440" y="369828"/>
                  </a:lnTo>
                  <a:cubicBezTo>
                    <a:pt x="876509" y="370409"/>
                    <a:pt x="876055" y="370921"/>
                    <a:pt x="875468" y="370921"/>
                  </a:cubicBezTo>
                  <a:lnTo>
                    <a:pt x="875468" y="370921"/>
                  </a:lnTo>
                  <a:cubicBezTo>
                    <a:pt x="874882" y="370921"/>
                    <a:pt x="874428" y="370409"/>
                    <a:pt x="874496" y="369828"/>
                  </a:cubicBezTo>
                  <a:lnTo>
                    <a:pt x="874786" y="367369"/>
                  </a:lnTo>
                  <a:cubicBezTo>
                    <a:pt x="874913" y="366284"/>
                    <a:pt x="873625" y="365413"/>
                    <a:pt x="872534" y="365413"/>
                  </a:cubicBezTo>
                  <a:lnTo>
                    <a:pt x="872534" y="365413"/>
                  </a:lnTo>
                  <a:lnTo>
                    <a:pt x="872534" y="365413"/>
                  </a:lnTo>
                  <a:cubicBezTo>
                    <a:pt x="871441" y="365413"/>
                    <a:pt x="870152" y="366284"/>
                    <a:pt x="870281" y="367369"/>
                  </a:cubicBezTo>
                  <a:lnTo>
                    <a:pt x="870570" y="369828"/>
                  </a:lnTo>
                  <a:cubicBezTo>
                    <a:pt x="870638" y="370409"/>
                    <a:pt x="870184" y="370921"/>
                    <a:pt x="869597" y="370921"/>
                  </a:cubicBezTo>
                  <a:lnTo>
                    <a:pt x="869597" y="370921"/>
                  </a:lnTo>
                  <a:cubicBezTo>
                    <a:pt x="869011" y="370921"/>
                    <a:pt x="868557" y="370409"/>
                    <a:pt x="868625" y="369828"/>
                  </a:cubicBezTo>
                  <a:lnTo>
                    <a:pt x="868914" y="367369"/>
                  </a:lnTo>
                  <a:cubicBezTo>
                    <a:pt x="869042" y="366284"/>
                    <a:pt x="867754" y="365413"/>
                    <a:pt x="866661" y="365413"/>
                  </a:cubicBezTo>
                  <a:lnTo>
                    <a:pt x="866661" y="365413"/>
                  </a:lnTo>
                  <a:lnTo>
                    <a:pt x="866661" y="365413"/>
                  </a:lnTo>
                  <a:cubicBezTo>
                    <a:pt x="865568" y="365413"/>
                    <a:pt x="864281" y="366284"/>
                    <a:pt x="864409" y="367369"/>
                  </a:cubicBezTo>
                  <a:lnTo>
                    <a:pt x="864623" y="369185"/>
                  </a:lnTo>
                  <a:cubicBezTo>
                    <a:pt x="864731" y="370108"/>
                    <a:pt x="864010" y="370921"/>
                    <a:pt x="863078" y="370921"/>
                  </a:cubicBezTo>
                  <a:lnTo>
                    <a:pt x="863078" y="370921"/>
                  </a:lnTo>
                  <a:cubicBezTo>
                    <a:pt x="862220" y="370921"/>
                    <a:pt x="861525" y="370224"/>
                    <a:pt x="861525" y="369366"/>
                  </a:cubicBezTo>
                  <a:lnTo>
                    <a:pt x="861525" y="365233"/>
                  </a:lnTo>
                  <a:cubicBezTo>
                    <a:pt x="861525" y="364727"/>
                    <a:pt x="861114" y="364315"/>
                    <a:pt x="860607" y="364315"/>
                  </a:cubicBezTo>
                  <a:lnTo>
                    <a:pt x="860607" y="364315"/>
                  </a:lnTo>
                  <a:cubicBezTo>
                    <a:pt x="860100" y="364315"/>
                    <a:pt x="859690" y="363904"/>
                    <a:pt x="859690" y="363398"/>
                  </a:cubicBezTo>
                  <a:lnTo>
                    <a:pt x="859690" y="359362"/>
                  </a:lnTo>
                  <a:cubicBezTo>
                    <a:pt x="859690" y="359260"/>
                    <a:pt x="859772" y="359179"/>
                    <a:pt x="859873" y="359179"/>
                  </a:cubicBezTo>
                  <a:lnTo>
                    <a:pt x="859873" y="359179"/>
                  </a:lnTo>
                  <a:cubicBezTo>
                    <a:pt x="859974" y="359179"/>
                    <a:pt x="860057" y="359096"/>
                    <a:pt x="860057" y="358995"/>
                  </a:cubicBezTo>
                  <a:lnTo>
                    <a:pt x="860057" y="356059"/>
                  </a:lnTo>
                  <a:cubicBezTo>
                    <a:pt x="860057" y="355756"/>
                    <a:pt x="859810" y="355509"/>
                    <a:pt x="859506" y="355509"/>
                  </a:cubicBezTo>
                  <a:lnTo>
                    <a:pt x="859506" y="355509"/>
                  </a:lnTo>
                  <a:cubicBezTo>
                    <a:pt x="859203" y="355509"/>
                    <a:pt x="858956" y="355263"/>
                    <a:pt x="858956" y="354958"/>
                  </a:cubicBezTo>
                  <a:lnTo>
                    <a:pt x="858956" y="354214"/>
                  </a:lnTo>
                  <a:cubicBezTo>
                    <a:pt x="858956" y="354099"/>
                    <a:pt x="858941" y="353985"/>
                    <a:pt x="858910" y="353875"/>
                  </a:cubicBezTo>
                  <a:lnTo>
                    <a:pt x="855763" y="342333"/>
                  </a:lnTo>
                  <a:cubicBezTo>
                    <a:pt x="855708" y="342131"/>
                    <a:pt x="855860" y="341932"/>
                    <a:pt x="856070" y="341932"/>
                  </a:cubicBezTo>
                  <a:lnTo>
                    <a:pt x="856070" y="341932"/>
                  </a:lnTo>
                  <a:cubicBezTo>
                    <a:pt x="856245" y="341932"/>
                    <a:pt x="856388" y="341790"/>
                    <a:pt x="856388" y="341614"/>
                  </a:cubicBezTo>
                  <a:lnTo>
                    <a:pt x="856388" y="340831"/>
                  </a:lnTo>
                  <a:cubicBezTo>
                    <a:pt x="856388" y="340628"/>
                    <a:pt x="856224" y="340464"/>
                    <a:pt x="856020" y="340464"/>
                  </a:cubicBezTo>
                  <a:lnTo>
                    <a:pt x="856020" y="340464"/>
                  </a:lnTo>
                  <a:cubicBezTo>
                    <a:pt x="855818" y="340464"/>
                    <a:pt x="855654" y="340300"/>
                    <a:pt x="855654" y="340098"/>
                  </a:cubicBezTo>
                  <a:lnTo>
                    <a:pt x="855654" y="331291"/>
                  </a:lnTo>
                  <a:cubicBezTo>
                    <a:pt x="855654" y="331087"/>
                    <a:pt x="855818" y="330923"/>
                    <a:pt x="856020" y="330923"/>
                  </a:cubicBezTo>
                  <a:lnTo>
                    <a:pt x="856020" y="330923"/>
                  </a:lnTo>
                  <a:cubicBezTo>
                    <a:pt x="856224" y="330923"/>
                    <a:pt x="856388" y="330759"/>
                    <a:pt x="856388" y="330556"/>
                  </a:cubicBezTo>
                  <a:lnTo>
                    <a:pt x="856388" y="330190"/>
                  </a:lnTo>
                  <a:cubicBezTo>
                    <a:pt x="856388" y="329785"/>
                    <a:pt x="856058" y="329455"/>
                    <a:pt x="855654" y="329455"/>
                  </a:cubicBezTo>
                  <a:lnTo>
                    <a:pt x="854665" y="329455"/>
                  </a:lnTo>
                  <a:cubicBezTo>
                    <a:pt x="853938" y="329455"/>
                    <a:pt x="853289" y="328999"/>
                    <a:pt x="853043" y="328313"/>
                  </a:cubicBezTo>
                  <a:lnTo>
                    <a:pt x="852714" y="327390"/>
                  </a:lnTo>
                  <a:cubicBezTo>
                    <a:pt x="851730" y="324635"/>
                    <a:pt x="847835" y="324635"/>
                    <a:pt x="846851" y="327390"/>
                  </a:cubicBezTo>
                  <a:lnTo>
                    <a:pt x="846522" y="328313"/>
                  </a:lnTo>
                  <a:cubicBezTo>
                    <a:pt x="846276" y="328999"/>
                    <a:pt x="845627" y="329455"/>
                    <a:pt x="844899" y="329455"/>
                  </a:cubicBezTo>
                  <a:lnTo>
                    <a:pt x="843911" y="329455"/>
                  </a:lnTo>
                  <a:cubicBezTo>
                    <a:pt x="843506" y="329455"/>
                    <a:pt x="843178" y="329785"/>
                    <a:pt x="843178" y="330190"/>
                  </a:cubicBezTo>
                  <a:lnTo>
                    <a:pt x="843178" y="330556"/>
                  </a:lnTo>
                  <a:cubicBezTo>
                    <a:pt x="843178" y="330759"/>
                    <a:pt x="843342" y="330923"/>
                    <a:pt x="843545" y="330923"/>
                  </a:cubicBezTo>
                  <a:lnTo>
                    <a:pt x="843545" y="330923"/>
                  </a:lnTo>
                  <a:cubicBezTo>
                    <a:pt x="843747" y="330923"/>
                    <a:pt x="843911" y="331087"/>
                    <a:pt x="843911" y="331291"/>
                  </a:cubicBezTo>
                  <a:lnTo>
                    <a:pt x="843911" y="340098"/>
                  </a:lnTo>
                  <a:cubicBezTo>
                    <a:pt x="843911" y="340300"/>
                    <a:pt x="843747" y="340464"/>
                    <a:pt x="843545" y="340464"/>
                  </a:cubicBezTo>
                  <a:lnTo>
                    <a:pt x="843545" y="340464"/>
                  </a:lnTo>
                  <a:cubicBezTo>
                    <a:pt x="843342" y="340464"/>
                    <a:pt x="843178" y="340628"/>
                    <a:pt x="843178" y="340831"/>
                  </a:cubicBezTo>
                  <a:lnTo>
                    <a:pt x="843178" y="341614"/>
                  </a:lnTo>
                  <a:cubicBezTo>
                    <a:pt x="843178" y="341790"/>
                    <a:pt x="843319" y="341932"/>
                    <a:pt x="843495" y="341932"/>
                  </a:cubicBezTo>
                  <a:lnTo>
                    <a:pt x="843495" y="341932"/>
                  </a:lnTo>
                  <a:cubicBezTo>
                    <a:pt x="843705" y="341932"/>
                    <a:pt x="843857" y="342131"/>
                    <a:pt x="843802" y="342333"/>
                  </a:cubicBezTo>
                  <a:lnTo>
                    <a:pt x="840655" y="353875"/>
                  </a:lnTo>
                  <a:cubicBezTo>
                    <a:pt x="840625" y="353985"/>
                    <a:pt x="840609" y="354099"/>
                    <a:pt x="840609" y="354214"/>
                  </a:cubicBezTo>
                  <a:lnTo>
                    <a:pt x="840609" y="354958"/>
                  </a:lnTo>
                  <a:cubicBezTo>
                    <a:pt x="840609" y="355263"/>
                    <a:pt x="840362" y="355509"/>
                    <a:pt x="840058" y="355509"/>
                  </a:cubicBezTo>
                  <a:lnTo>
                    <a:pt x="840058" y="355509"/>
                  </a:lnTo>
                  <a:cubicBezTo>
                    <a:pt x="839755" y="355509"/>
                    <a:pt x="839508" y="355756"/>
                    <a:pt x="839508" y="356059"/>
                  </a:cubicBezTo>
                  <a:lnTo>
                    <a:pt x="839508" y="357894"/>
                  </a:lnTo>
                  <a:cubicBezTo>
                    <a:pt x="839508" y="357995"/>
                    <a:pt x="839589" y="358078"/>
                    <a:pt x="839692" y="358078"/>
                  </a:cubicBezTo>
                  <a:lnTo>
                    <a:pt x="839692" y="358078"/>
                  </a:lnTo>
                  <a:cubicBezTo>
                    <a:pt x="839793" y="358078"/>
                    <a:pt x="839875" y="358159"/>
                    <a:pt x="839875" y="358260"/>
                  </a:cubicBezTo>
                  <a:lnTo>
                    <a:pt x="839875" y="362297"/>
                  </a:lnTo>
                  <a:cubicBezTo>
                    <a:pt x="839875" y="362804"/>
                    <a:pt x="839465" y="363214"/>
                    <a:pt x="838957" y="363214"/>
                  </a:cubicBezTo>
                  <a:lnTo>
                    <a:pt x="838957" y="363214"/>
                  </a:lnTo>
                  <a:cubicBezTo>
                    <a:pt x="838451" y="363214"/>
                    <a:pt x="838040" y="363625"/>
                    <a:pt x="838040" y="364133"/>
                  </a:cubicBezTo>
                  <a:lnTo>
                    <a:pt x="838040" y="388533"/>
                  </a:lnTo>
                  <a:cubicBezTo>
                    <a:pt x="838040" y="389953"/>
                    <a:pt x="836891" y="391102"/>
                    <a:pt x="835471" y="391102"/>
                  </a:cubicBezTo>
                  <a:lnTo>
                    <a:pt x="833637" y="391102"/>
                  </a:lnTo>
                  <a:cubicBezTo>
                    <a:pt x="833232" y="391102"/>
                    <a:pt x="832903" y="391431"/>
                    <a:pt x="832903" y="391837"/>
                  </a:cubicBezTo>
                  <a:lnTo>
                    <a:pt x="832903" y="391837"/>
                  </a:lnTo>
                  <a:cubicBezTo>
                    <a:pt x="832903" y="392242"/>
                    <a:pt x="832575" y="392570"/>
                    <a:pt x="832169" y="392570"/>
                  </a:cubicBezTo>
                  <a:lnTo>
                    <a:pt x="831618" y="392570"/>
                  </a:lnTo>
                  <a:cubicBezTo>
                    <a:pt x="830910" y="392570"/>
                    <a:pt x="830334" y="391996"/>
                    <a:pt x="830334" y="391286"/>
                  </a:cubicBezTo>
                  <a:lnTo>
                    <a:pt x="830334" y="389634"/>
                  </a:lnTo>
                  <a:cubicBezTo>
                    <a:pt x="830334" y="388621"/>
                    <a:pt x="829512" y="387800"/>
                    <a:pt x="828500" y="387800"/>
                  </a:cubicBezTo>
                  <a:lnTo>
                    <a:pt x="828500" y="387800"/>
                  </a:lnTo>
                  <a:cubicBezTo>
                    <a:pt x="827487" y="387800"/>
                    <a:pt x="826666" y="388621"/>
                    <a:pt x="826666" y="389634"/>
                  </a:cubicBezTo>
                  <a:lnTo>
                    <a:pt x="826666" y="392754"/>
                  </a:lnTo>
                  <a:cubicBezTo>
                    <a:pt x="826666" y="394071"/>
                    <a:pt x="825598" y="395139"/>
                    <a:pt x="824279" y="395139"/>
                  </a:cubicBezTo>
                  <a:lnTo>
                    <a:pt x="824279" y="395139"/>
                  </a:lnTo>
                  <a:cubicBezTo>
                    <a:pt x="822962" y="395139"/>
                    <a:pt x="821894" y="396207"/>
                    <a:pt x="821894" y="397524"/>
                  </a:cubicBezTo>
                  <a:lnTo>
                    <a:pt x="821894" y="405596"/>
                  </a:lnTo>
                  <a:cubicBezTo>
                    <a:pt x="821894" y="407319"/>
                    <a:pt x="820498" y="408716"/>
                    <a:pt x="818776" y="408716"/>
                  </a:cubicBezTo>
                  <a:lnTo>
                    <a:pt x="818776" y="408716"/>
                  </a:lnTo>
                  <a:cubicBezTo>
                    <a:pt x="817053" y="408716"/>
                    <a:pt x="815657" y="407319"/>
                    <a:pt x="815657" y="405596"/>
                  </a:cubicBezTo>
                  <a:lnTo>
                    <a:pt x="815657" y="392020"/>
                  </a:lnTo>
                  <a:cubicBezTo>
                    <a:pt x="815657" y="388676"/>
                    <a:pt x="812945" y="385966"/>
                    <a:pt x="809602" y="385966"/>
                  </a:cubicBezTo>
                  <a:lnTo>
                    <a:pt x="805933" y="385966"/>
                  </a:lnTo>
                  <a:cubicBezTo>
                    <a:pt x="804616" y="385966"/>
                    <a:pt x="803548" y="387032"/>
                    <a:pt x="803548" y="388351"/>
                  </a:cubicBezTo>
                  <a:lnTo>
                    <a:pt x="803548" y="389084"/>
                  </a:lnTo>
                  <a:cubicBezTo>
                    <a:pt x="803548" y="389996"/>
                    <a:pt x="802808" y="390736"/>
                    <a:pt x="801896" y="390736"/>
                  </a:cubicBezTo>
                  <a:lnTo>
                    <a:pt x="801896" y="390736"/>
                  </a:lnTo>
                  <a:cubicBezTo>
                    <a:pt x="800984" y="390736"/>
                    <a:pt x="800244" y="389996"/>
                    <a:pt x="800244" y="389084"/>
                  </a:cubicBezTo>
                  <a:lnTo>
                    <a:pt x="800244" y="389084"/>
                  </a:lnTo>
                  <a:cubicBezTo>
                    <a:pt x="800244" y="388173"/>
                    <a:pt x="799506" y="387433"/>
                    <a:pt x="798594" y="387433"/>
                  </a:cubicBezTo>
                  <a:lnTo>
                    <a:pt x="793273" y="387433"/>
                  </a:lnTo>
                  <a:cubicBezTo>
                    <a:pt x="789422" y="387433"/>
                    <a:pt x="786301" y="384311"/>
                    <a:pt x="786301" y="380461"/>
                  </a:cubicBezTo>
                  <a:lnTo>
                    <a:pt x="786301" y="368424"/>
                  </a:lnTo>
                  <a:cubicBezTo>
                    <a:pt x="786301" y="366763"/>
                    <a:pt x="784955" y="365417"/>
                    <a:pt x="783294" y="365417"/>
                  </a:cubicBezTo>
                  <a:lnTo>
                    <a:pt x="783294" y="365417"/>
                  </a:lnTo>
                  <a:cubicBezTo>
                    <a:pt x="781690" y="365417"/>
                    <a:pt x="780369" y="364157"/>
                    <a:pt x="780290" y="362556"/>
                  </a:cubicBezTo>
                  <a:lnTo>
                    <a:pt x="772776" y="209071"/>
                  </a:lnTo>
                  <a:cubicBezTo>
                    <a:pt x="772748" y="208470"/>
                    <a:pt x="772252" y="207997"/>
                    <a:pt x="771651" y="207997"/>
                  </a:cubicBezTo>
                  <a:lnTo>
                    <a:pt x="770890" y="207997"/>
                  </a:lnTo>
                  <a:cubicBezTo>
                    <a:pt x="770686" y="207997"/>
                    <a:pt x="770522" y="207833"/>
                    <a:pt x="770522" y="207630"/>
                  </a:cubicBezTo>
                  <a:lnTo>
                    <a:pt x="770522" y="207630"/>
                  </a:lnTo>
                  <a:cubicBezTo>
                    <a:pt x="770522" y="207428"/>
                    <a:pt x="770358" y="207264"/>
                    <a:pt x="770155" y="207264"/>
                  </a:cubicBezTo>
                  <a:lnTo>
                    <a:pt x="769238" y="207264"/>
                  </a:lnTo>
                  <a:cubicBezTo>
                    <a:pt x="768528" y="207264"/>
                    <a:pt x="767954" y="206688"/>
                    <a:pt x="767954" y="205980"/>
                  </a:cubicBezTo>
                  <a:lnTo>
                    <a:pt x="767954" y="205429"/>
                  </a:lnTo>
                  <a:cubicBezTo>
                    <a:pt x="767954" y="204416"/>
                    <a:pt x="767132" y="203595"/>
                    <a:pt x="766120" y="203595"/>
                  </a:cubicBezTo>
                  <a:lnTo>
                    <a:pt x="763807" y="203595"/>
                  </a:lnTo>
                  <a:cubicBezTo>
                    <a:pt x="761759" y="203595"/>
                    <a:pt x="760026" y="202098"/>
                    <a:pt x="759678" y="200080"/>
                  </a:cubicBezTo>
                  <a:cubicBezTo>
                    <a:pt x="758395" y="192633"/>
                    <a:pt x="757075" y="188182"/>
                    <a:pt x="755478" y="188182"/>
                  </a:cubicBezTo>
                  <a:lnTo>
                    <a:pt x="755478" y="188182"/>
                  </a:lnTo>
                  <a:cubicBezTo>
                    <a:pt x="754132" y="188182"/>
                    <a:pt x="753160" y="189650"/>
                    <a:pt x="751816" y="189650"/>
                  </a:cubicBezTo>
                  <a:lnTo>
                    <a:pt x="720611" y="189650"/>
                  </a:lnTo>
                  <a:cubicBezTo>
                    <a:pt x="719300" y="189650"/>
                    <a:pt x="718259" y="188182"/>
                    <a:pt x="716948" y="188182"/>
                  </a:cubicBezTo>
                  <a:lnTo>
                    <a:pt x="716948" y="188182"/>
                  </a:lnTo>
                  <a:cubicBezTo>
                    <a:pt x="712545" y="188182"/>
                    <a:pt x="709243" y="221941"/>
                    <a:pt x="709243" y="263406"/>
                  </a:cubicBezTo>
                  <a:cubicBezTo>
                    <a:pt x="709243" y="273924"/>
                    <a:pt x="709520" y="283888"/>
                    <a:pt x="709834" y="293058"/>
                  </a:cubicBezTo>
                  <a:cubicBezTo>
                    <a:pt x="709908" y="295269"/>
                    <a:pt x="708082" y="297074"/>
                    <a:pt x="705871" y="296969"/>
                  </a:cubicBezTo>
                  <a:lnTo>
                    <a:pt x="705871" y="296969"/>
                  </a:lnTo>
                  <a:cubicBezTo>
                    <a:pt x="703856" y="296873"/>
                    <a:pt x="702272" y="295211"/>
                    <a:pt x="702272" y="293193"/>
                  </a:cubicBezTo>
                  <a:lnTo>
                    <a:pt x="702272" y="270011"/>
                  </a:lnTo>
                  <a:cubicBezTo>
                    <a:pt x="702272" y="269606"/>
                    <a:pt x="702599" y="269277"/>
                    <a:pt x="703005" y="269277"/>
                  </a:cubicBezTo>
                  <a:lnTo>
                    <a:pt x="703005" y="269277"/>
                  </a:lnTo>
                  <a:cubicBezTo>
                    <a:pt x="703410" y="269277"/>
                    <a:pt x="703738" y="268949"/>
                    <a:pt x="703738" y="268543"/>
                  </a:cubicBezTo>
                  <a:lnTo>
                    <a:pt x="703738" y="218639"/>
                  </a:lnTo>
                  <a:cubicBezTo>
                    <a:pt x="703738" y="218233"/>
                    <a:pt x="703410" y="217905"/>
                    <a:pt x="703005" y="217905"/>
                  </a:cubicBezTo>
                  <a:lnTo>
                    <a:pt x="703005" y="217905"/>
                  </a:lnTo>
                  <a:cubicBezTo>
                    <a:pt x="702599" y="217905"/>
                    <a:pt x="702272" y="217576"/>
                    <a:pt x="702272" y="217170"/>
                  </a:cubicBezTo>
                  <a:lnTo>
                    <a:pt x="702272" y="181578"/>
                  </a:lnTo>
                  <a:cubicBezTo>
                    <a:pt x="702272" y="181172"/>
                    <a:pt x="702599" y="180843"/>
                    <a:pt x="703005" y="180843"/>
                  </a:cubicBezTo>
                  <a:lnTo>
                    <a:pt x="703005" y="180843"/>
                  </a:lnTo>
                  <a:cubicBezTo>
                    <a:pt x="703410" y="180843"/>
                    <a:pt x="703738" y="180515"/>
                    <a:pt x="703738" y="180110"/>
                  </a:cubicBezTo>
                  <a:lnTo>
                    <a:pt x="703738" y="138461"/>
                  </a:lnTo>
                  <a:cubicBezTo>
                    <a:pt x="703738" y="135928"/>
                    <a:pt x="701685" y="133875"/>
                    <a:pt x="699152" y="133875"/>
                  </a:cubicBezTo>
                  <a:lnTo>
                    <a:pt x="697134" y="133875"/>
                  </a:lnTo>
                  <a:cubicBezTo>
                    <a:pt x="695714" y="133875"/>
                    <a:pt x="694565" y="132725"/>
                    <a:pt x="694565" y="131306"/>
                  </a:cubicBezTo>
                  <a:lnTo>
                    <a:pt x="694565" y="131306"/>
                  </a:lnTo>
                  <a:cubicBezTo>
                    <a:pt x="694565" y="129887"/>
                    <a:pt x="693415" y="128737"/>
                    <a:pt x="691996" y="128737"/>
                  </a:cubicBezTo>
                  <a:lnTo>
                    <a:pt x="680988" y="128737"/>
                  </a:lnTo>
                  <a:cubicBezTo>
                    <a:pt x="679570" y="128737"/>
                    <a:pt x="678419" y="129887"/>
                    <a:pt x="678419" y="131306"/>
                  </a:cubicBezTo>
                  <a:lnTo>
                    <a:pt x="678419" y="132407"/>
                  </a:lnTo>
                  <a:cubicBezTo>
                    <a:pt x="678419" y="133217"/>
                    <a:pt x="677762" y="133875"/>
                    <a:pt x="676952" y="133875"/>
                  </a:cubicBezTo>
                  <a:lnTo>
                    <a:pt x="676952" y="133875"/>
                  </a:lnTo>
                  <a:cubicBezTo>
                    <a:pt x="676142" y="133875"/>
                    <a:pt x="675484" y="134532"/>
                    <a:pt x="675484" y="135342"/>
                  </a:cubicBezTo>
                  <a:lnTo>
                    <a:pt x="675484" y="292578"/>
                  </a:lnTo>
                  <a:cubicBezTo>
                    <a:pt x="675484" y="293595"/>
                    <a:pt x="674924" y="294528"/>
                    <a:pt x="674027" y="295007"/>
                  </a:cubicBezTo>
                  <a:lnTo>
                    <a:pt x="674027" y="295007"/>
                  </a:lnTo>
                  <a:cubicBezTo>
                    <a:pt x="672194" y="295984"/>
                    <a:pt x="669979" y="294655"/>
                    <a:pt x="669979" y="292578"/>
                  </a:cubicBezTo>
                  <a:lnTo>
                    <a:pt x="669979" y="285423"/>
                  </a:lnTo>
                  <a:cubicBezTo>
                    <a:pt x="669979" y="285017"/>
                    <a:pt x="670309" y="284688"/>
                    <a:pt x="670714" y="284688"/>
                  </a:cubicBezTo>
                  <a:lnTo>
                    <a:pt x="670714" y="284688"/>
                  </a:lnTo>
                  <a:cubicBezTo>
                    <a:pt x="671120" y="284688"/>
                    <a:pt x="671448" y="284360"/>
                    <a:pt x="671448" y="283955"/>
                  </a:cubicBezTo>
                  <a:lnTo>
                    <a:pt x="671448" y="230564"/>
                  </a:lnTo>
                  <a:cubicBezTo>
                    <a:pt x="671448" y="229652"/>
                    <a:pt x="670709" y="228914"/>
                    <a:pt x="669796" y="228914"/>
                  </a:cubicBezTo>
                  <a:lnTo>
                    <a:pt x="669796" y="228914"/>
                  </a:lnTo>
                  <a:cubicBezTo>
                    <a:pt x="668884" y="228914"/>
                    <a:pt x="668145" y="228174"/>
                    <a:pt x="668145" y="227262"/>
                  </a:cubicBezTo>
                  <a:lnTo>
                    <a:pt x="668145" y="182127"/>
                  </a:lnTo>
                  <a:cubicBezTo>
                    <a:pt x="668145" y="181824"/>
                    <a:pt x="668392" y="181578"/>
                    <a:pt x="668695" y="181578"/>
                  </a:cubicBezTo>
                  <a:lnTo>
                    <a:pt x="668695" y="181578"/>
                  </a:lnTo>
                  <a:cubicBezTo>
                    <a:pt x="668999" y="181578"/>
                    <a:pt x="669246" y="181331"/>
                    <a:pt x="669246" y="181027"/>
                  </a:cubicBezTo>
                  <a:lnTo>
                    <a:pt x="669246" y="126536"/>
                  </a:lnTo>
                  <a:cubicBezTo>
                    <a:pt x="669246" y="124104"/>
                    <a:pt x="667274" y="122132"/>
                    <a:pt x="664843" y="122132"/>
                  </a:cubicBezTo>
                  <a:lnTo>
                    <a:pt x="663375" y="122132"/>
                  </a:lnTo>
                  <a:cubicBezTo>
                    <a:pt x="661754" y="122132"/>
                    <a:pt x="660439" y="120818"/>
                    <a:pt x="660439" y="119197"/>
                  </a:cubicBezTo>
                  <a:lnTo>
                    <a:pt x="660439" y="119197"/>
                  </a:lnTo>
                  <a:cubicBezTo>
                    <a:pt x="660439" y="117576"/>
                    <a:pt x="659124" y="116261"/>
                    <a:pt x="657504" y="116261"/>
                  </a:cubicBezTo>
                  <a:lnTo>
                    <a:pt x="645028" y="116261"/>
                  </a:lnTo>
                  <a:cubicBezTo>
                    <a:pt x="643406" y="116261"/>
                    <a:pt x="642092" y="117576"/>
                    <a:pt x="642092" y="119197"/>
                  </a:cubicBezTo>
                  <a:lnTo>
                    <a:pt x="642092" y="120114"/>
                  </a:lnTo>
                  <a:cubicBezTo>
                    <a:pt x="642092" y="121229"/>
                    <a:pt x="641189" y="122132"/>
                    <a:pt x="640074" y="122132"/>
                  </a:cubicBezTo>
                  <a:lnTo>
                    <a:pt x="640074" y="122132"/>
                  </a:lnTo>
                  <a:cubicBezTo>
                    <a:pt x="638959" y="122132"/>
                    <a:pt x="638056" y="123036"/>
                    <a:pt x="638056" y="124151"/>
                  </a:cubicBezTo>
                  <a:lnTo>
                    <a:pt x="638056" y="179926"/>
                  </a:lnTo>
                  <a:cubicBezTo>
                    <a:pt x="638056" y="180636"/>
                    <a:pt x="637480" y="181210"/>
                    <a:pt x="636772" y="181210"/>
                  </a:cubicBezTo>
                  <a:lnTo>
                    <a:pt x="636772" y="181210"/>
                  </a:lnTo>
                  <a:cubicBezTo>
                    <a:pt x="636062" y="181210"/>
                    <a:pt x="635487" y="181785"/>
                    <a:pt x="635487" y="182495"/>
                  </a:cubicBezTo>
                  <a:lnTo>
                    <a:pt x="635487" y="233500"/>
                  </a:lnTo>
                  <a:cubicBezTo>
                    <a:pt x="635487" y="234007"/>
                    <a:pt x="635898" y="234417"/>
                    <a:pt x="636404" y="234417"/>
                  </a:cubicBezTo>
                  <a:lnTo>
                    <a:pt x="636404" y="234417"/>
                  </a:lnTo>
                  <a:cubicBezTo>
                    <a:pt x="636911" y="234417"/>
                    <a:pt x="637321" y="234828"/>
                    <a:pt x="637321" y="235334"/>
                  </a:cubicBezTo>
                  <a:lnTo>
                    <a:pt x="637321" y="281082"/>
                  </a:lnTo>
                  <a:cubicBezTo>
                    <a:pt x="637321" y="281726"/>
                    <a:pt x="636984" y="282323"/>
                    <a:pt x="636431" y="282655"/>
                  </a:cubicBezTo>
                  <a:lnTo>
                    <a:pt x="636431" y="282655"/>
                  </a:lnTo>
                  <a:cubicBezTo>
                    <a:pt x="635208" y="283388"/>
                    <a:pt x="633652" y="282508"/>
                    <a:pt x="633652" y="281082"/>
                  </a:cubicBezTo>
                  <a:lnTo>
                    <a:pt x="633652" y="250739"/>
                  </a:lnTo>
                  <a:cubicBezTo>
                    <a:pt x="633652" y="243391"/>
                    <a:pt x="627453" y="237284"/>
                    <a:pt x="620560" y="239833"/>
                  </a:cubicBezTo>
                  <a:cubicBezTo>
                    <a:pt x="616982" y="241157"/>
                    <a:pt x="613596" y="242989"/>
                    <a:pt x="610515" y="245287"/>
                  </a:cubicBezTo>
                  <a:cubicBezTo>
                    <a:pt x="608042" y="247130"/>
                    <a:pt x="606668" y="250016"/>
                    <a:pt x="606371" y="253085"/>
                  </a:cubicBezTo>
                  <a:cubicBezTo>
                    <a:pt x="603383" y="284089"/>
                    <a:pt x="602287" y="340434"/>
                    <a:pt x="602119" y="350057"/>
                  </a:cubicBezTo>
                  <a:cubicBezTo>
                    <a:pt x="602105" y="350865"/>
                    <a:pt x="601446" y="351472"/>
                    <a:pt x="600638" y="351472"/>
                  </a:cubicBezTo>
                  <a:lnTo>
                    <a:pt x="600638" y="351472"/>
                  </a:lnTo>
                  <a:cubicBezTo>
                    <a:pt x="599822" y="351472"/>
                    <a:pt x="599160" y="350810"/>
                    <a:pt x="599160" y="349994"/>
                  </a:cubicBezTo>
                  <a:lnTo>
                    <a:pt x="599160" y="297986"/>
                  </a:lnTo>
                  <a:cubicBezTo>
                    <a:pt x="599160" y="296956"/>
                    <a:pt x="599191" y="296149"/>
                    <a:pt x="598523" y="295366"/>
                  </a:cubicBezTo>
                  <a:lnTo>
                    <a:pt x="598523" y="295366"/>
                  </a:lnTo>
                  <a:cubicBezTo>
                    <a:pt x="597295" y="293925"/>
                    <a:pt x="596138" y="292066"/>
                    <a:pt x="595181" y="290434"/>
                  </a:cubicBezTo>
                  <a:cubicBezTo>
                    <a:pt x="594628" y="289494"/>
                    <a:pt x="593882" y="288581"/>
                    <a:pt x="592935" y="287692"/>
                  </a:cubicBezTo>
                  <a:cubicBezTo>
                    <a:pt x="589226" y="284218"/>
                    <a:pt x="585950" y="279977"/>
                    <a:pt x="585950" y="274896"/>
                  </a:cubicBezTo>
                  <a:lnTo>
                    <a:pt x="585950" y="150388"/>
                  </a:lnTo>
                  <a:cubicBezTo>
                    <a:pt x="585950" y="149577"/>
                    <a:pt x="585293" y="148920"/>
                    <a:pt x="584482" y="148920"/>
                  </a:cubicBezTo>
                  <a:lnTo>
                    <a:pt x="584482" y="148920"/>
                  </a:lnTo>
                  <a:cubicBezTo>
                    <a:pt x="583671" y="148920"/>
                    <a:pt x="583014" y="148262"/>
                    <a:pt x="583014" y="147451"/>
                  </a:cubicBezTo>
                  <a:lnTo>
                    <a:pt x="583014" y="145250"/>
                  </a:lnTo>
                  <a:cubicBezTo>
                    <a:pt x="583014" y="144845"/>
                    <a:pt x="582686" y="144516"/>
                    <a:pt x="582280" y="144516"/>
                  </a:cubicBezTo>
                  <a:lnTo>
                    <a:pt x="582280" y="144516"/>
                  </a:lnTo>
                  <a:cubicBezTo>
                    <a:pt x="581875" y="144516"/>
                    <a:pt x="581547" y="144187"/>
                    <a:pt x="581547" y="143782"/>
                  </a:cubicBezTo>
                  <a:lnTo>
                    <a:pt x="581547" y="142017"/>
                  </a:lnTo>
                  <a:cubicBezTo>
                    <a:pt x="581547" y="141074"/>
                    <a:pt x="581020" y="140202"/>
                    <a:pt x="580154" y="139828"/>
                  </a:cubicBezTo>
                  <a:cubicBezTo>
                    <a:pt x="579058" y="139355"/>
                    <a:pt x="577929" y="138960"/>
                    <a:pt x="576775" y="138645"/>
                  </a:cubicBezTo>
                  <a:cubicBezTo>
                    <a:pt x="568514" y="135731"/>
                    <a:pt x="559847" y="134122"/>
                    <a:pt x="551090" y="133875"/>
                  </a:cubicBezTo>
                  <a:close/>
                </a:path>
              </a:pathLst>
            </a:custGeom>
            <a:grpFill/>
            <a:ln w="130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</p:grpSp>
      <p:sp>
        <p:nvSpPr>
          <p:cNvPr id="130" name="Текст 35">
            <a:extLst>
              <a:ext uri="{FF2B5EF4-FFF2-40B4-BE49-F238E27FC236}">
                <a16:creationId xmlns:a16="http://schemas.microsoft.com/office/drawing/2014/main" id="{34F2EADD-49A3-44E7-AC8B-D07BF1B4F1A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56349" y="1641283"/>
            <a:ext cx="3812931" cy="1021701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65000">
                <a:schemeClr val="bg1">
                  <a:alpha val="0"/>
                </a:schemeClr>
              </a:gs>
            </a:gsLst>
            <a:lin ang="5400000" scaled="1"/>
          </a:gradFill>
        </p:spPr>
        <p:txBody>
          <a:bodyPr>
            <a:noAutofit/>
          </a:bodyPr>
          <a:lstStyle>
            <a:lvl1pPr>
              <a:defRPr sz="18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46" name="Текст 35">
            <a:extLst>
              <a:ext uri="{FF2B5EF4-FFF2-40B4-BE49-F238E27FC236}">
                <a16:creationId xmlns:a16="http://schemas.microsoft.com/office/drawing/2014/main" id="{15551546-3EE0-4A54-9DEE-1E9FEBF43B2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56349" y="2020820"/>
            <a:ext cx="3812931" cy="129059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47" name="Текст 35">
            <a:extLst>
              <a:ext uri="{FF2B5EF4-FFF2-40B4-BE49-F238E27FC236}">
                <a16:creationId xmlns:a16="http://schemas.microsoft.com/office/drawing/2014/main" id="{9D9ADB6F-AC53-4034-92EE-80435562B80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040021" y="1641283"/>
            <a:ext cx="3812931" cy="1021701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65000">
                <a:schemeClr val="bg1">
                  <a:alpha val="0"/>
                </a:schemeClr>
              </a:gs>
            </a:gsLst>
            <a:lin ang="5400000" scaled="1"/>
          </a:gradFill>
        </p:spPr>
        <p:txBody>
          <a:bodyPr>
            <a:noAutofit/>
          </a:bodyPr>
          <a:lstStyle>
            <a:lvl1pPr>
              <a:defRPr sz="1800" b="1">
                <a:solidFill>
                  <a:schemeClr val="accent5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48" name="Текст 35">
            <a:extLst>
              <a:ext uri="{FF2B5EF4-FFF2-40B4-BE49-F238E27FC236}">
                <a16:creationId xmlns:a16="http://schemas.microsoft.com/office/drawing/2014/main" id="{EAB22390-1508-4419-B1B3-375A734DF0E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040021" y="2020820"/>
            <a:ext cx="3812931" cy="129059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49" name="Текст 35">
            <a:extLst>
              <a:ext uri="{FF2B5EF4-FFF2-40B4-BE49-F238E27FC236}">
                <a16:creationId xmlns:a16="http://schemas.microsoft.com/office/drawing/2014/main" id="{FF699DD2-8E32-4C98-8444-90139EB2FDC6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356349" y="3864598"/>
            <a:ext cx="3812931" cy="1021701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65000">
                <a:schemeClr val="bg1">
                  <a:alpha val="0"/>
                </a:schemeClr>
              </a:gs>
            </a:gsLst>
            <a:lin ang="5400000" scaled="1"/>
          </a:gradFill>
        </p:spPr>
        <p:txBody>
          <a:bodyPr>
            <a:noAutofit/>
          </a:bodyPr>
          <a:lstStyle>
            <a:lvl1pPr>
              <a:defRPr sz="1800" b="1"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50" name="Текст 35">
            <a:extLst>
              <a:ext uri="{FF2B5EF4-FFF2-40B4-BE49-F238E27FC236}">
                <a16:creationId xmlns:a16="http://schemas.microsoft.com/office/drawing/2014/main" id="{6496F1D2-4B4B-412C-B228-1C27099F20D3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356349" y="4244135"/>
            <a:ext cx="3812931" cy="129059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51" name="Текст 35">
            <a:extLst>
              <a:ext uri="{FF2B5EF4-FFF2-40B4-BE49-F238E27FC236}">
                <a16:creationId xmlns:a16="http://schemas.microsoft.com/office/drawing/2014/main" id="{55E268D8-B309-4AA0-8E1B-30DF4A867252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8040021" y="3864598"/>
            <a:ext cx="3812931" cy="1021701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65000">
                <a:schemeClr val="bg1">
                  <a:alpha val="0"/>
                </a:schemeClr>
              </a:gs>
            </a:gsLst>
            <a:lin ang="5400000" scaled="1"/>
          </a:gradFill>
        </p:spPr>
        <p:txBody>
          <a:bodyPr>
            <a:noAutofit/>
          </a:bodyPr>
          <a:lstStyle>
            <a:lvl1pPr>
              <a:defRPr sz="18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52" name="Текст 35">
            <a:extLst>
              <a:ext uri="{FF2B5EF4-FFF2-40B4-BE49-F238E27FC236}">
                <a16:creationId xmlns:a16="http://schemas.microsoft.com/office/drawing/2014/main" id="{E6797EA4-A26A-41BA-A1AB-8E1F9B9574D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040021" y="4244135"/>
            <a:ext cx="3812931" cy="129059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cxnSp>
        <p:nvCxnSpPr>
          <p:cNvPr id="168" name="Google Shape;2799;p94">
            <a:extLst>
              <a:ext uri="{FF2B5EF4-FFF2-40B4-BE49-F238E27FC236}">
                <a16:creationId xmlns:a16="http://schemas.microsoft.com/office/drawing/2014/main" id="{FA0271FA-A51F-4387-9143-29364B78BFC3}"/>
              </a:ext>
            </a:extLst>
          </p:cNvPr>
          <p:cNvCxnSpPr>
            <a:cxnSpLocks/>
          </p:cNvCxnSpPr>
          <p:nvPr userDrawn="1"/>
        </p:nvCxnSpPr>
        <p:spPr>
          <a:xfrm>
            <a:off x="4244694" y="1870413"/>
            <a:ext cx="686698" cy="0"/>
          </a:xfrm>
          <a:prstGeom prst="straightConnector1">
            <a:avLst/>
          </a:prstGeom>
          <a:noFill/>
          <a:ln w="254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9" name="Google Shape;2799;p94">
            <a:extLst>
              <a:ext uri="{FF2B5EF4-FFF2-40B4-BE49-F238E27FC236}">
                <a16:creationId xmlns:a16="http://schemas.microsoft.com/office/drawing/2014/main" id="{83B50154-F03F-4297-B4A8-C77D1687B8DA}"/>
              </a:ext>
            </a:extLst>
          </p:cNvPr>
          <p:cNvCxnSpPr>
            <a:cxnSpLocks/>
          </p:cNvCxnSpPr>
          <p:nvPr userDrawn="1"/>
        </p:nvCxnSpPr>
        <p:spPr>
          <a:xfrm>
            <a:off x="4244694" y="4094630"/>
            <a:ext cx="686698" cy="0"/>
          </a:xfrm>
          <a:prstGeom prst="straightConnector1">
            <a:avLst/>
          </a:prstGeom>
          <a:noFill/>
          <a:ln w="2540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0" name="Google Shape;2799;p94">
            <a:extLst>
              <a:ext uri="{FF2B5EF4-FFF2-40B4-BE49-F238E27FC236}">
                <a16:creationId xmlns:a16="http://schemas.microsoft.com/office/drawing/2014/main" id="{89D0D73E-B609-4208-BFA6-94ED3BC232A9}"/>
              </a:ext>
            </a:extLst>
          </p:cNvPr>
          <p:cNvCxnSpPr>
            <a:cxnSpLocks/>
          </p:cNvCxnSpPr>
          <p:nvPr userDrawn="1"/>
        </p:nvCxnSpPr>
        <p:spPr>
          <a:xfrm>
            <a:off x="7250583" y="1870413"/>
            <a:ext cx="686698" cy="0"/>
          </a:xfrm>
          <a:prstGeom prst="straightConnector1">
            <a:avLst/>
          </a:prstGeom>
          <a:noFill/>
          <a:ln w="25400" cap="flat" cmpd="sng">
            <a:solidFill>
              <a:schemeClr val="accent5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1" name="Google Shape;2799;p94">
            <a:extLst>
              <a:ext uri="{FF2B5EF4-FFF2-40B4-BE49-F238E27FC236}">
                <a16:creationId xmlns:a16="http://schemas.microsoft.com/office/drawing/2014/main" id="{1DD03E5E-FCF0-4EC5-BA97-518950F7A41C}"/>
              </a:ext>
            </a:extLst>
          </p:cNvPr>
          <p:cNvCxnSpPr>
            <a:cxnSpLocks/>
          </p:cNvCxnSpPr>
          <p:nvPr userDrawn="1"/>
        </p:nvCxnSpPr>
        <p:spPr>
          <a:xfrm>
            <a:off x="7250583" y="4094630"/>
            <a:ext cx="686698" cy="0"/>
          </a:xfrm>
          <a:prstGeom prst="straightConnector1">
            <a:avLst/>
          </a:prstGeom>
          <a:noFill/>
          <a:ln w="254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2" name="Овал 171">
            <a:extLst>
              <a:ext uri="{FF2B5EF4-FFF2-40B4-BE49-F238E27FC236}">
                <a16:creationId xmlns:a16="http://schemas.microsoft.com/office/drawing/2014/main" id="{E2DE4E07-5D50-4EAA-BF50-36CAD1E714F1}"/>
              </a:ext>
            </a:extLst>
          </p:cNvPr>
          <p:cNvSpPr/>
          <p:nvPr userDrawn="1"/>
        </p:nvSpPr>
        <p:spPr>
          <a:xfrm>
            <a:off x="11509513" y="6359899"/>
            <a:ext cx="367108" cy="367108"/>
          </a:xfrm>
          <a:prstGeom prst="ellipse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6419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оманд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Дата 3">
            <a:extLst>
              <a:ext uri="{FF2B5EF4-FFF2-40B4-BE49-F238E27FC236}">
                <a16:creationId xmlns:a16="http://schemas.microsoft.com/office/drawing/2014/main" id="{916B7A0B-21BC-45FE-AFF7-52F34B6D0F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06390" y="6356362"/>
            <a:ext cx="1047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67EB9651-F031-4963-AFE9-33BCC0E88757}" type="datetime1">
              <a:rPr lang="ru-RU" smtClean="0"/>
              <a:t>17.12.2023</a:t>
            </a:fld>
            <a:endParaRPr lang="ru-RU"/>
          </a:p>
        </p:txBody>
      </p:sp>
      <p:sp>
        <p:nvSpPr>
          <p:cNvPr id="6" name="Нижний колонтитул 4">
            <a:extLst>
              <a:ext uri="{FF2B5EF4-FFF2-40B4-BE49-F238E27FC236}">
                <a16:creationId xmlns:a16="http://schemas.microsoft.com/office/drawing/2014/main" id="{6D393D3D-D368-4E15-8F2F-7A07229A98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59571" y="6356362"/>
            <a:ext cx="95747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5">
            <a:extLst>
              <a:ext uri="{FF2B5EF4-FFF2-40B4-BE49-F238E27FC236}">
                <a16:creationId xmlns:a16="http://schemas.microsoft.com/office/drawing/2014/main" id="{0F5F999C-FF8F-49FD-8575-A50C0300C4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13507" y="6356358"/>
            <a:ext cx="5591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52DCC5B9-D646-4B76-891F-6FF4E74E9CB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0" name="Блок-схема: узел 9">
            <a:extLst>
              <a:ext uri="{FF2B5EF4-FFF2-40B4-BE49-F238E27FC236}">
                <a16:creationId xmlns:a16="http://schemas.microsoft.com/office/drawing/2014/main" id="{3395AA38-74A1-4EBE-A8B4-DF61166BCDE8}"/>
              </a:ext>
            </a:extLst>
          </p:cNvPr>
          <p:cNvSpPr/>
          <p:nvPr userDrawn="1"/>
        </p:nvSpPr>
        <p:spPr>
          <a:xfrm>
            <a:off x="806323" y="1263505"/>
            <a:ext cx="1843581" cy="1776196"/>
          </a:xfrm>
          <a:prstGeom prst="flowChartConnector">
            <a:avLst/>
          </a:prstGeom>
          <a:solidFill>
            <a:schemeClr val="bg1">
              <a:alpha val="1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11" name="Блок-схема: узел 10">
            <a:extLst>
              <a:ext uri="{FF2B5EF4-FFF2-40B4-BE49-F238E27FC236}">
                <a16:creationId xmlns:a16="http://schemas.microsoft.com/office/drawing/2014/main" id="{203AB3E4-2426-4FCC-A5A8-E0742A900E88}"/>
              </a:ext>
            </a:extLst>
          </p:cNvPr>
          <p:cNvSpPr/>
          <p:nvPr userDrawn="1"/>
        </p:nvSpPr>
        <p:spPr>
          <a:xfrm>
            <a:off x="3014568" y="1263505"/>
            <a:ext cx="1843581" cy="1776196"/>
          </a:xfrm>
          <a:prstGeom prst="flowChartConnector">
            <a:avLst/>
          </a:prstGeom>
          <a:solidFill>
            <a:schemeClr val="bg1">
              <a:alpha val="10000"/>
            </a:schemeClr>
          </a:solidFill>
          <a:ln>
            <a:noFill/>
          </a:ln>
          <a:effectLst>
            <a:outerShdw blurRad="1778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13" name="Блок-схема: узел 12">
            <a:extLst>
              <a:ext uri="{FF2B5EF4-FFF2-40B4-BE49-F238E27FC236}">
                <a16:creationId xmlns:a16="http://schemas.microsoft.com/office/drawing/2014/main" id="{724B65E7-D007-4D56-AD71-53527B8C9111}"/>
              </a:ext>
            </a:extLst>
          </p:cNvPr>
          <p:cNvSpPr/>
          <p:nvPr userDrawn="1"/>
        </p:nvSpPr>
        <p:spPr>
          <a:xfrm>
            <a:off x="5191192" y="1263505"/>
            <a:ext cx="1843581" cy="1776196"/>
          </a:xfrm>
          <a:prstGeom prst="flowChartConnector">
            <a:avLst/>
          </a:prstGeom>
          <a:solidFill>
            <a:schemeClr val="bg1">
              <a:alpha val="10000"/>
            </a:schemeClr>
          </a:solidFill>
          <a:ln>
            <a:noFill/>
          </a:ln>
          <a:effectLst>
            <a:outerShdw blurRad="1778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14" name="Блок-схема: узел 13">
            <a:extLst>
              <a:ext uri="{FF2B5EF4-FFF2-40B4-BE49-F238E27FC236}">
                <a16:creationId xmlns:a16="http://schemas.microsoft.com/office/drawing/2014/main" id="{F22B6E87-DC5C-4C5D-8379-65E3242EC328}"/>
              </a:ext>
            </a:extLst>
          </p:cNvPr>
          <p:cNvSpPr/>
          <p:nvPr userDrawn="1"/>
        </p:nvSpPr>
        <p:spPr>
          <a:xfrm>
            <a:off x="7366644" y="1263505"/>
            <a:ext cx="1843581" cy="1776196"/>
          </a:xfrm>
          <a:prstGeom prst="flowChartConnector">
            <a:avLst/>
          </a:prstGeom>
          <a:solidFill>
            <a:schemeClr val="bg1">
              <a:alpha val="10000"/>
            </a:schemeClr>
          </a:solidFill>
          <a:ln>
            <a:noFill/>
          </a:ln>
          <a:effectLst>
            <a:outerShdw blurRad="1778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15" name="Блок-схема: узел 14">
            <a:extLst>
              <a:ext uri="{FF2B5EF4-FFF2-40B4-BE49-F238E27FC236}">
                <a16:creationId xmlns:a16="http://schemas.microsoft.com/office/drawing/2014/main" id="{8D74E0F3-44A5-4115-A1DE-CFC6C8DAB3B9}"/>
              </a:ext>
            </a:extLst>
          </p:cNvPr>
          <p:cNvSpPr/>
          <p:nvPr userDrawn="1"/>
        </p:nvSpPr>
        <p:spPr>
          <a:xfrm>
            <a:off x="9542096" y="1263505"/>
            <a:ext cx="1843581" cy="1776196"/>
          </a:xfrm>
          <a:prstGeom prst="flowChartConnector">
            <a:avLst/>
          </a:prstGeom>
          <a:solidFill>
            <a:schemeClr val="bg1">
              <a:alpha val="10000"/>
            </a:schemeClr>
          </a:solidFill>
          <a:ln>
            <a:noFill/>
          </a:ln>
          <a:effectLst>
            <a:outerShdw blurRad="1778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16" name="Рисунок 4">
            <a:extLst>
              <a:ext uri="{FF2B5EF4-FFF2-40B4-BE49-F238E27FC236}">
                <a16:creationId xmlns:a16="http://schemas.microsoft.com/office/drawing/2014/main" id="{ED726E30-C1D6-4285-B31D-DB4B0AFE1C8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60028" y="1431521"/>
            <a:ext cx="1536171" cy="1440161"/>
          </a:xfrm>
          <a:prstGeom prst="ellipse">
            <a:avLst/>
          </a:prstGeom>
        </p:spPr>
        <p:txBody>
          <a:bodyPr tIns="0">
            <a:normAutofit/>
          </a:bodyPr>
          <a:lstStyle>
            <a:lvl1pPr marL="0" indent="0">
              <a:buNone/>
              <a:defRPr sz="1867">
                <a:solidFill>
                  <a:srgbClr val="E4EAE9"/>
                </a:solidFill>
              </a:defRPr>
            </a:lvl1pPr>
          </a:lstStyle>
          <a:p>
            <a:r>
              <a:rPr lang="ru-RU" dirty="0"/>
              <a:t>ФОТО</a:t>
            </a:r>
          </a:p>
        </p:txBody>
      </p:sp>
      <p:sp>
        <p:nvSpPr>
          <p:cNvPr id="17" name="Рисунок 4">
            <a:extLst>
              <a:ext uri="{FF2B5EF4-FFF2-40B4-BE49-F238E27FC236}">
                <a16:creationId xmlns:a16="http://schemas.microsoft.com/office/drawing/2014/main" id="{5D666330-2A8F-40C2-96E1-1AA626B564F2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3168273" y="1431521"/>
            <a:ext cx="1536171" cy="1440161"/>
          </a:xfrm>
          <a:prstGeom prst="ellipse">
            <a:avLst/>
          </a:prstGeom>
        </p:spPr>
        <p:txBody>
          <a:bodyPr tIns="0" bIns="0">
            <a:normAutofit/>
          </a:bodyPr>
          <a:lstStyle>
            <a:lvl1pPr marL="0" indent="0">
              <a:buNone/>
              <a:defRPr sz="1867">
                <a:solidFill>
                  <a:srgbClr val="E4EAE9"/>
                </a:solidFill>
              </a:defRPr>
            </a:lvl1pPr>
          </a:lstStyle>
          <a:p>
            <a:r>
              <a:rPr lang="ru-RU" dirty="0"/>
              <a:t>ФОТО</a:t>
            </a:r>
          </a:p>
        </p:txBody>
      </p:sp>
      <p:sp>
        <p:nvSpPr>
          <p:cNvPr id="18" name="Рисунок 4">
            <a:extLst>
              <a:ext uri="{FF2B5EF4-FFF2-40B4-BE49-F238E27FC236}">
                <a16:creationId xmlns:a16="http://schemas.microsoft.com/office/drawing/2014/main" id="{2B4C0267-B13E-48F6-8769-4A51CE018D2E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5344897" y="1431521"/>
            <a:ext cx="1536171" cy="1440161"/>
          </a:xfrm>
          <a:prstGeom prst="ellipse">
            <a:avLst/>
          </a:prstGeom>
        </p:spPr>
        <p:txBody>
          <a:bodyPr tIns="0">
            <a:normAutofit/>
          </a:bodyPr>
          <a:lstStyle>
            <a:lvl1pPr marL="0" indent="0">
              <a:buNone/>
              <a:defRPr sz="1867">
                <a:solidFill>
                  <a:srgbClr val="E4EAE9"/>
                </a:solidFill>
              </a:defRPr>
            </a:lvl1pPr>
          </a:lstStyle>
          <a:p>
            <a:r>
              <a:rPr lang="ru-RU" dirty="0"/>
              <a:t>ФОТО</a:t>
            </a:r>
          </a:p>
        </p:txBody>
      </p:sp>
      <p:sp>
        <p:nvSpPr>
          <p:cNvPr id="19" name="Рисунок 4">
            <a:extLst>
              <a:ext uri="{FF2B5EF4-FFF2-40B4-BE49-F238E27FC236}">
                <a16:creationId xmlns:a16="http://schemas.microsoft.com/office/drawing/2014/main" id="{11ECAAE6-96D9-458E-A79E-8B71C85EA8CC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7520349" y="1431521"/>
            <a:ext cx="1536171" cy="1440161"/>
          </a:xfrm>
          <a:prstGeom prst="ellipse">
            <a:avLst/>
          </a:prstGeom>
        </p:spPr>
        <p:txBody>
          <a:bodyPr tIns="0">
            <a:normAutofit/>
          </a:bodyPr>
          <a:lstStyle>
            <a:lvl1pPr marL="0" indent="0">
              <a:buNone/>
              <a:defRPr sz="1867">
                <a:solidFill>
                  <a:srgbClr val="E4EAE9"/>
                </a:solidFill>
              </a:defRPr>
            </a:lvl1pPr>
          </a:lstStyle>
          <a:p>
            <a:r>
              <a:rPr lang="ru-RU" dirty="0"/>
              <a:t>ФОТО</a:t>
            </a:r>
          </a:p>
        </p:txBody>
      </p:sp>
      <p:sp>
        <p:nvSpPr>
          <p:cNvPr id="20" name="Рисунок 4">
            <a:extLst>
              <a:ext uri="{FF2B5EF4-FFF2-40B4-BE49-F238E27FC236}">
                <a16:creationId xmlns:a16="http://schemas.microsoft.com/office/drawing/2014/main" id="{24FBB95A-DD8F-4C88-9617-11735A213E78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9695801" y="1431521"/>
            <a:ext cx="1536171" cy="1440161"/>
          </a:xfrm>
          <a:prstGeom prst="ellipse">
            <a:avLst/>
          </a:prstGeom>
        </p:spPr>
        <p:txBody>
          <a:bodyPr tIns="0">
            <a:normAutofit/>
          </a:bodyPr>
          <a:lstStyle>
            <a:lvl1pPr marL="0" indent="0">
              <a:buNone/>
              <a:defRPr sz="1867">
                <a:solidFill>
                  <a:srgbClr val="E4EAE9"/>
                </a:solidFill>
              </a:defRPr>
            </a:lvl1pPr>
          </a:lstStyle>
          <a:p>
            <a:r>
              <a:rPr lang="ru-RU" dirty="0"/>
              <a:t>ФОТО</a:t>
            </a:r>
          </a:p>
        </p:txBody>
      </p:sp>
      <p:sp>
        <p:nvSpPr>
          <p:cNvPr id="45" name="Заголовок 1">
            <a:extLst>
              <a:ext uri="{FF2B5EF4-FFF2-40B4-BE49-F238E27FC236}">
                <a16:creationId xmlns:a16="http://schemas.microsoft.com/office/drawing/2014/main" id="{DD9DB7EE-83C4-47FA-86C2-BDA70A05315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94303" y="421226"/>
            <a:ext cx="9862734" cy="37613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>
              <a:defRPr/>
            </a:lvl1pPr>
          </a:lstStyle>
          <a:p>
            <a:r>
              <a:rPr lang="ru-RU" dirty="0"/>
              <a:t>КОМАНДА «НАЗВАНИЕ»</a:t>
            </a:r>
          </a:p>
        </p:txBody>
      </p:sp>
      <p:sp>
        <p:nvSpPr>
          <p:cNvPr id="46" name="Текст 35">
            <a:extLst>
              <a:ext uri="{FF2B5EF4-FFF2-40B4-BE49-F238E27FC236}">
                <a16:creationId xmlns:a16="http://schemas.microsoft.com/office/drawing/2014/main" id="{1FE01676-F1D6-4F0B-B3F9-B0927527ABA5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06323" y="3478527"/>
            <a:ext cx="1843581" cy="2290095"/>
          </a:xfrm>
          <a:prstGeom prst="roundRect">
            <a:avLst>
              <a:gd name="adj" fmla="val 11768"/>
            </a:avLst>
          </a:prstGeo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</p:spPr>
        <p:txBody>
          <a:bodyPr>
            <a:noAutofit/>
          </a:bodyPr>
          <a:lstStyle>
            <a:lvl1pPr marL="0" indent="0" algn="ctr">
              <a:buFont typeface="Courier New" panose="02070309020205020404" pitchFamily="49" charset="0"/>
              <a:buNone/>
              <a:defRPr sz="16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ru-RU" dirty="0"/>
              <a:t>Имя</a:t>
            </a:r>
          </a:p>
          <a:p>
            <a:pPr lvl="0"/>
            <a:r>
              <a:rPr lang="ru-RU" dirty="0"/>
              <a:t>Фамилия</a:t>
            </a:r>
          </a:p>
        </p:txBody>
      </p:sp>
      <p:sp>
        <p:nvSpPr>
          <p:cNvPr id="47" name="Текст 35">
            <a:extLst>
              <a:ext uri="{FF2B5EF4-FFF2-40B4-BE49-F238E27FC236}">
                <a16:creationId xmlns:a16="http://schemas.microsoft.com/office/drawing/2014/main" id="{FACA3955-006D-424E-AF29-FC0EE3BE860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06323" y="4192124"/>
            <a:ext cx="1843581" cy="1576498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 marL="144688" indent="-144688">
              <a:buClr>
                <a:schemeClr val="accent1"/>
              </a:buClr>
              <a:buFont typeface="Courier New" panose="02070309020205020404" pitchFamily="49" charset="0"/>
              <a:buChar char="o"/>
              <a:defRPr sz="1400"/>
            </a:lvl1pPr>
          </a:lstStyle>
          <a:p>
            <a:pPr lvl="0"/>
            <a:r>
              <a:rPr lang="ru-RU" dirty="0"/>
              <a:t>Роль в команде</a:t>
            </a:r>
          </a:p>
          <a:p>
            <a:pPr lvl="0"/>
            <a:r>
              <a:rPr lang="en-US" dirty="0"/>
              <a:t>Telegram</a:t>
            </a:r>
          </a:p>
          <a:p>
            <a:pPr lvl="0"/>
            <a:r>
              <a:rPr lang="ru-RU" dirty="0"/>
              <a:t>Номер</a:t>
            </a:r>
          </a:p>
        </p:txBody>
      </p:sp>
      <p:sp>
        <p:nvSpPr>
          <p:cNvPr id="48" name="Текст 35">
            <a:extLst>
              <a:ext uri="{FF2B5EF4-FFF2-40B4-BE49-F238E27FC236}">
                <a16:creationId xmlns:a16="http://schemas.microsoft.com/office/drawing/2014/main" id="{FF9E7FDB-3FF3-46D9-8D75-F4B0F7DC9E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014568" y="3478527"/>
            <a:ext cx="1843581" cy="2290095"/>
          </a:xfrm>
          <a:prstGeom prst="roundRect">
            <a:avLst>
              <a:gd name="adj" fmla="val 11768"/>
            </a:avLst>
          </a:prstGeo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</p:spPr>
        <p:txBody>
          <a:bodyPr>
            <a:noAutofit/>
          </a:bodyPr>
          <a:lstStyle>
            <a:lvl1pPr marL="0" indent="0" algn="ctr">
              <a:buFont typeface="Courier New" panose="02070309020205020404" pitchFamily="49" charset="0"/>
              <a:buNone/>
              <a:defRPr sz="16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ru-RU" dirty="0"/>
              <a:t>Имя </a:t>
            </a:r>
          </a:p>
          <a:p>
            <a:pPr lvl="0"/>
            <a:r>
              <a:rPr lang="ru-RU" dirty="0"/>
              <a:t>Фамилия</a:t>
            </a:r>
          </a:p>
        </p:txBody>
      </p:sp>
      <p:sp>
        <p:nvSpPr>
          <p:cNvPr id="49" name="Текст 35">
            <a:extLst>
              <a:ext uri="{FF2B5EF4-FFF2-40B4-BE49-F238E27FC236}">
                <a16:creationId xmlns:a16="http://schemas.microsoft.com/office/drawing/2014/main" id="{D134429E-1F41-4952-92F7-E1A3625ABBD9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014568" y="4192124"/>
            <a:ext cx="1843581" cy="1576498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 marL="144688" indent="-144688">
              <a:buClr>
                <a:schemeClr val="accent1"/>
              </a:buClr>
              <a:buFont typeface="Courier New" panose="02070309020205020404" pitchFamily="49" charset="0"/>
              <a:buChar char="o"/>
              <a:defRPr sz="1400"/>
            </a:lvl1pPr>
          </a:lstStyle>
          <a:p>
            <a:pPr lvl="0"/>
            <a:r>
              <a:rPr lang="ru-RU" dirty="0"/>
              <a:t>Роль в команде</a:t>
            </a:r>
          </a:p>
          <a:p>
            <a:pPr lvl="0"/>
            <a:r>
              <a:rPr lang="en-US" dirty="0"/>
              <a:t>Telegram</a:t>
            </a:r>
          </a:p>
          <a:p>
            <a:pPr lvl="0"/>
            <a:r>
              <a:rPr lang="ru-RU" dirty="0"/>
              <a:t>Номер</a:t>
            </a:r>
          </a:p>
        </p:txBody>
      </p:sp>
      <p:sp>
        <p:nvSpPr>
          <p:cNvPr id="50" name="Текст 35">
            <a:extLst>
              <a:ext uri="{FF2B5EF4-FFF2-40B4-BE49-F238E27FC236}">
                <a16:creationId xmlns:a16="http://schemas.microsoft.com/office/drawing/2014/main" id="{8C9A8466-58C2-4634-B8A8-5788915A5DA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191192" y="3478527"/>
            <a:ext cx="1843581" cy="2290095"/>
          </a:xfrm>
          <a:prstGeom prst="roundRect">
            <a:avLst>
              <a:gd name="adj" fmla="val 11768"/>
            </a:avLst>
          </a:prstGeo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</p:spPr>
        <p:txBody>
          <a:bodyPr>
            <a:noAutofit/>
          </a:bodyPr>
          <a:lstStyle>
            <a:lvl1pPr marL="0" indent="0" algn="ctr">
              <a:buFont typeface="Courier New" panose="02070309020205020404" pitchFamily="49" charset="0"/>
              <a:buNone/>
              <a:defRPr sz="16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ru-RU" dirty="0"/>
              <a:t>Имя </a:t>
            </a:r>
          </a:p>
          <a:p>
            <a:pPr lvl="0"/>
            <a:r>
              <a:rPr lang="ru-RU" dirty="0"/>
              <a:t>Фамилия</a:t>
            </a:r>
          </a:p>
        </p:txBody>
      </p:sp>
      <p:sp>
        <p:nvSpPr>
          <p:cNvPr id="51" name="Текст 35">
            <a:extLst>
              <a:ext uri="{FF2B5EF4-FFF2-40B4-BE49-F238E27FC236}">
                <a16:creationId xmlns:a16="http://schemas.microsoft.com/office/drawing/2014/main" id="{62B71317-1166-483E-8736-3204197AE64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191192" y="4192124"/>
            <a:ext cx="1843581" cy="1576498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 marL="144688" indent="-144688">
              <a:buClr>
                <a:schemeClr val="accent1"/>
              </a:buClr>
              <a:buFont typeface="Courier New" panose="02070309020205020404" pitchFamily="49" charset="0"/>
              <a:buChar char="o"/>
              <a:defRPr sz="1400"/>
            </a:lvl1pPr>
          </a:lstStyle>
          <a:p>
            <a:pPr lvl="0"/>
            <a:r>
              <a:rPr lang="ru-RU" dirty="0"/>
              <a:t>Роль в команде</a:t>
            </a:r>
          </a:p>
          <a:p>
            <a:pPr lvl="0"/>
            <a:r>
              <a:rPr lang="en-US" dirty="0"/>
              <a:t>Telegram</a:t>
            </a:r>
          </a:p>
          <a:p>
            <a:pPr lvl="0"/>
            <a:r>
              <a:rPr lang="ru-RU" dirty="0"/>
              <a:t>Номер</a:t>
            </a:r>
          </a:p>
        </p:txBody>
      </p:sp>
      <p:sp>
        <p:nvSpPr>
          <p:cNvPr id="52" name="Текст 35">
            <a:extLst>
              <a:ext uri="{FF2B5EF4-FFF2-40B4-BE49-F238E27FC236}">
                <a16:creationId xmlns:a16="http://schemas.microsoft.com/office/drawing/2014/main" id="{8C38D665-1E5E-4FC2-B045-B85AEB2D1CE5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7366644" y="3478527"/>
            <a:ext cx="1843581" cy="2290095"/>
          </a:xfrm>
          <a:prstGeom prst="roundRect">
            <a:avLst>
              <a:gd name="adj" fmla="val 11768"/>
            </a:avLst>
          </a:prstGeo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</p:spPr>
        <p:txBody>
          <a:bodyPr>
            <a:noAutofit/>
          </a:bodyPr>
          <a:lstStyle>
            <a:lvl1pPr marL="0" indent="0" algn="ctr">
              <a:buFont typeface="Courier New" panose="02070309020205020404" pitchFamily="49" charset="0"/>
              <a:buNone/>
              <a:defRPr sz="16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ru-RU" dirty="0"/>
              <a:t>Имя </a:t>
            </a:r>
          </a:p>
          <a:p>
            <a:pPr lvl="0"/>
            <a:r>
              <a:rPr lang="ru-RU" dirty="0"/>
              <a:t>Фамилия</a:t>
            </a:r>
          </a:p>
        </p:txBody>
      </p:sp>
      <p:sp>
        <p:nvSpPr>
          <p:cNvPr id="53" name="Текст 35">
            <a:extLst>
              <a:ext uri="{FF2B5EF4-FFF2-40B4-BE49-F238E27FC236}">
                <a16:creationId xmlns:a16="http://schemas.microsoft.com/office/drawing/2014/main" id="{FE441C73-4DA4-470D-B9C8-52D6075710B5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366644" y="4192124"/>
            <a:ext cx="1843581" cy="1576498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 marL="144688" indent="-144688">
              <a:buClr>
                <a:schemeClr val="accent1"/>
              </a:buClr>
              <a:buFont typeface="Courier New" panose="02070309020205020404" pitchFamily="49" charset="0"/>
              <a:buChar char="o"/>
              <a:defRPr sz="1400"/>
            </a:lvl1pPr>
          </a:lstStyle>
          <a:p>
            <a:pPr lvl="0"/>
            <a:r>
              <a:rPr lang="ru-RU" dirty="0"/>
              <a:t>Роль в команде</a:t>
            </a:r>
          </a:p>
          <a:p>
            <a:pPr lvl="0"/>
            <a:r>
              <a:rPr lang="en-US" dirty="0"/>
              <a:t>Telegram</a:t>
            </a:r>
          </a:p>
          <a:p>
            <a:pPr lvl="0"/>
            <a:r>
              <a:rPr lang="ru-RU" dirty="0"/>
              <a:t>Номер</a:t>
            </a:r>
          </a:p>
        </p:txBody>
      </p:sp>
      <p:sp>
        <p:nvSpPr>
          <p:cNvPr id="54" name="Текст 35">
            <a:extLst>
              <a:ext uri="{FF2B5EF4-FFF2-40B4-BE49-F238E27FC236}">
                <a16:creationId xmlns:a16="http://schemas.microsoft.com/office/drawing/2014/main" id="{7618809C-A5EC-4365-80B6-929AB2501187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542096" y="3478527"/>
            <a:ext cx="1843581" cy="2290095"/>
          </a:xfrm>
          <a:prstGeom prst="roundRect">
            <a:avLst>
              <a:gd name="adj" fmla="val 11768"/>
            </a:avLst>
          </a:prstGeo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</p:spPr>
        <p:txBody>
          <a:bodyPr>
            <a:noAutofit/>
          </a:bodyPr>
          <a:lstStyle>
            <a:lvl1pPr marL="0" indent="0" algn="ctr">
              <a:buFont typeface="Courier New" panose="02070309020205020404" pitchFamily="49" charset="0"/>
              <a:buNone/>
              <a:defRPr sz="16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ru-RU" dirty="0"/>
              <a:t>Имя </a:t>
            </a:r>
          </a:p>
          <a:p>
            <a:pPr lvl="0"/>
            <a:r>
              <a:rPr lang="ru-RU" dirty="0"/>
              <a:t>Фамилия</a:t>
            </a:r>
          </a:p>
        </p:txBody>
      </p:sp>
      <p:sp>
        <p:nvSpPr>
          <p:cNvPr id="55" name="Текст 35">
            <a:extLst>
              <a:ext uri="{FF2B5EF4-FFF2-40B4-BE49-F238E27FC236}">
                <a16:creationId xmlns:a16="http://schemas.microsoft.com/office/drawing/2014/main" id="{8792BADF-06A6-41F5-BB39-A425B78E145D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542096" y="4192124"/>
            <a:ext cx="1843581" cy="1576498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 marL="144688" indent="-144688">
              <a:buClr>
                <a:schemeClr val="accent1"/>
              </a:buClr>
              <a:buFont typeface="Courier New" panose="02070309020205020404" pitchFamily="49" charset="0"/>
              <a:buChar char="o"/>
              <a:defRPr sz="1400"/>
            </a:lvl1pPr>
          </a:lstStyle>
          <a:p>
            <a:pPr lvl="0"/>
            <a:r>
              <a:rPr lang="ru-RU" dirty="0"/>
              <a:t>Роль в команде</a:t>
            </a:r>
          </a:p>
          <a:p>
            <a:pPr lvl="0"/>
            <a:r>
              <a:rPr lang="en-US" dirty="0"/>
              <a:t>Telegram</a:t>
            </a:r>
          </a:p>
          <a:p>
            <a:pPr lvl="0"/>
            <a:r>
              <a:rPr lang="ru-RU" dirty="0"/>
              <a:t>Номер</a:t>
            </a:r>
          </a:p>
        </p:txBody>
      </p:sp>
      <p:grpSp>
        <p:nvGrpSpPr>
          <p:cNvPr id="56" name="Группа 55">
            <a:extLst>
              <a:ext uri="{FF2B5EF4-FFF2-40B4-BE49-F238E27FC236}">
                <a16:creationId xmlns:a16="http://schemas.microsoft.com/office/drawing/2014/main" id="{9E3A3019-E1A3-4A33-B5D4-E01B8A8BCE45}"/>
              </a:ext>
            </a:extLst>
          </p:cNvPr>
          <p:cNvGrpSpPr/>
          <p:nvPr userDrawn="1"/>
        </p:nvGrpSpPr>
        <p:grpSpPr>
          <a:xfrm>
            <a:off x="122131" y="478142"/>
            <a:ext cx="12136638" cy="391783"/>
            <a:chOff x="122130" y="196115"/>
            <a:chExt cx="18288518" cy="590372"/>
          </a:xfrm>
          <a:solidFill>
            <a:schemeClr val="bg1"/>
          </a:solidFill>
        </p:grpSpPr>
        <p:cxnSp>
          <p:nvCxnSpPr>
            <p:cNvPr id="57" name="Прямая соединительная линия 56">
              <a:extLst>
                <a:ext uri="{FF2B5EF4-FFF2-40B4-BE49-F238E27FC236}">
                  <a16:creationId xmlns:a16="http://schemas.microsoft.com/office/drawing/2014/main" id="{B481ADE8-0B69-4C8F-B2CF-380FB2ADD44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68324" y="632177"/>
              <a:ext cx="17142324" cy="0"/>
            </a:xfrm>
            <a:prstGeom prst="line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8" name="Группа 57">
              <a:extLst>
                <a:ext uri="{FF2B5EF4-FFF2-40B4-BE49-F238E27FC236}">
                  <a16:creationId xmlns:a16="http://schemas.microsoft.com/office/drawing/2014/main" id="{33DEDD69-E43D-41B5-8BC3-B3C47D8579F0}"/>
                </a:ext>
              </a:extLst>
            </p:cNvPr>
            <p:cNvGrpSpPr/>
            <p:nvPr/>
          </p:nvGrpSpPr>
          <p:grpSpPr>
            <a:xfrm>
              <a:off x="1375704" y="246386"/>
              <a:ext cx="1167625" cy="328795"/>
              <a:chOff x="1642476" y="246386"/>
              <a:chExt cx="1384937" cy="389989"/>
            </a:xfrm>
            <a:grpFill/>
          </p:grpSpPr>
          <p:sp>
            <p:nvSpPr>
              <p:cNvPr id="60" name="Полилиния: фигура 59">
                <a:extLst>
                  <a:ext uri="{FF2B5EF4-FFF2-40B4-BE49-F238E27FC236}">
                    <a16:creationId xmlns:a16="http://schemas.microsoft.com/office/drawing/2014/main" id="{ECC4716D-C55F-409C-867D-9D044B9A2C20}"/>
                  </a:ext>
                </a:extLst>
              </p:cNvPr>
              <p:cNvSpPr/>
              <p:nvPr/>
            </p:nvSpPr>
            <p:spPr>
              <a:xfrm>
                <a:off x="1643670" y="246386"/>
                <a:ext cx="104955" cy="104955"/>
              </a:xfrm>
              <a:custGeom>
                <a:avLst/>
                <a:gdLst>
                  <a:gd name="connsiteX0" fmla="*/ 91753 w 104955"/>
                  <a:gd name="connsiteY0" fmla="*/ 96791 h 104955"/>
                  <a:gd name="connsiteX1" fmla="*/ 71447 w 104955"/>
                  <a:gd name="connsiteY1" fmla="*/ 13517 h 104955"/>
                  <a:gd name="connsiteX2" fmla="*/ 33823 w 104955"/>
                  <a:gd name="connsiteY2" fmla="*/ 13517 h 104955"/>
                  <a:gd name="connsiteX3" fmla="*/ 13517 w 104955"/>
                  <a:gd name="connsiteY3" fmla="*/ 96791 h 104955"/>
                  <a:gd name="connsiteX4" fmla="*/ 26059 w 104955"/>
                  <a:gd name="connsiteY4" fmla="*/ 96791 h 104955"/>
                  <a:gd name="connsiteX5" fmla="*/ 43378 w 104955"/>
                  <a:gd name="connsiteY5" fmla="*/ 24819 h 104955"/>
                  <a:gd name="connsiteX6" fmla="*/ 61892 w 104955"/>
                  <a:gd name="connsiteY6" fmla="*/ 24819 h 104955"/>
                  <a:gd name="connsiteX7" fmla="*/ 79211 w 104955"/>
                  <a:gd name="connsiteY7" fmla="*/ 96791 h 104955"/>
                  <a:gd name="connsiteX8" fmla="*/ 91753 w 104955"/>
                  <a:gd name="connsiteY8" fmla="*/ 96791 h 104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4955" h="104955">
                    <a:moveTo>
                      <a:pt x="91753" y="96791"/>
                    </a:moveTo>
                    <a:lnTo>
                      <a:pt x="71447" y="13517"/>
                    </a:lnTo>
                    <a:lnTo>
                      <a:pt x="33823" y="13517"/>
                    </a:lnTo>
                    <a:lnTo>
                      <a:pt x="13517" y="96791"/>
                    </a:lnTo>
                    <a:lnTo>
                      <a:pt x="26059" y="96791"/>
                    </a:lnTo>
                    <a:lnTo>
                      <a:pt x="43378" y="24819"/>
                    </a:lnTo>
                    <a:lnTo>
                      <a:pt x="61892" y="24819"/>
                    </a:lnTo>
                    <a:lnTo>
                      <a:pt x="79211" y="96791"/>
                    </a:lnTo>
                    <a:lnTo>
                      <a:pt x="91753" y="96791"/>
                    </a:lnTo>
                    <a:close/>
                  </a:path>
                </a:pathLst>
              </a:custGeom>
              <a:grpFill/>
              <a:ln w="130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61" name="Полилиния: фигура 60">
                <a:extLst>
                  <a:ext uri="{FF2B5EF4-FFF2-40B4-BE49-F238E27FC236}">
                    <a16:creationId xmlns:a16="http://schemas.microsoft.com/office/drawing/2014/main" id="{1AB02378-EAF3-4A68-AAD3-408A628F1986}"/>
                  </a:ext>
                </a:extLst>
              </p:cNvPr>
              <p:cNvSpPr/>
              <p:nvPr/>
            </p:nvSpPr>
            <p:spPr>
              <a:xfrm>
                <a:off x="1752406" y="246386"/>
                <a:ext cx="91836" cy="104955"/>
              </a:xfrm>
              <a:custGeom>
                <a:avLst/>
                <a:gdLst>
                  <a:gd name="connsiteX0" fmla="*/ 67857 w 91835"/>
                  <a:gd name="connsiteY0" fmla="*/ 13517 h 104955"/>
                  <a:gd name="connsiteX1" fmla="*/ 27253 w 91835"/>
                  <a:gd name="connsiteY1" fmla="*/ 75973 h 104955"/>
                  <a:gd name="connsiteX2" fmla="*/ 26059 w 91835"/>
                  <a:gd name="connsiteY2" fmla="*/ 75973 h 104955"/>
                  <a:gd name="connsiteX3" fmla="*/ 26059 w 91835"/>
                  <a:gd name="connsiteY3" fmla="*/ 13517 h 104955"/>
                  <a:gd name="connsiteX4" fmla="*/ 13517 w 91835"/>
                  <a:gd name="connsiteY4" fmla="*/ 13517 h 104955"/>
                  <a:gd name="connsiteX5" fmla="*/ 13517 w 91835"/>
                  <a:gd name="connsiteY5" fmla="*/ 96791 h 104955"/>
                  <a:gd name="connsiteX6" fmla="*/ 27253 w 91835"/>
                  <a:gd name="connsiteY6" fmla="*/ 96791 h 104955"/>
                  <a:gd name="connsiteX7" fmla="*/ 67857 w 91835"/>
                  <a:gd name="connsiteY7" fmla="*/ 34335 h 104955"/>
                  <a:gd name="connsiteX8" fmla="*/ 69051 w 91835"/>
                  <a:gd name="connsiteY8" fmla="*/ 34335 h 104955"/>
                  <a:gd name="connsiteX9" fmla="*/ 69051 w 91835"/>
                  <a:gd name="connsiteY9" fmla="*/ 96791 h 104955"/>
                  <a:gd name="connsiteX10" fmla="*/ 81593 w 91835"/>
                  <a:gd name="connsiteY10" fmla="*/ 96791 h 104955"/>
                  <a:gd name="connsiteX11" fmla="*/ 81593 w 91835"/>
                  <a:gd name="connsiteY11" fmla="*/ 13517 h 104955"/>
                  <a:gd name="connsiteX12" fmla="*/ 67857 w 91835"/>
                  <a:gd name="connsiteY12" fmla="*/ 13517 h 104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1835" h="104955">
                    <a:moveTo>
                      <a:pt x="67857" y="13517"/>
                    </a:moveTo>
                    <a:lnTo>
                      <a:pt x="27253" y="75973"/>
                    </a:lnTo>
                    <a:lnTo>
                      <a:pt x="26059" y="75973"/>
                    </a:lnTo>
                    <a:lnTo>
                      <a:pt x="26059" y="13517"/>
                    </a:lnTo>
                    <a:lnTo>
                      <a:pt x="13517" y="13517"/>
                    </a:lnTo>
                    <a:lnTo>
                      <a:pt x="13517" y="96791"/>
                    </a:lnTo>
                    <a:lnTo>
                      <a:pt x="27253" y="96791"/>
                    </a:lnTo>
                    <a:lnTo>
                      <a:pt x="67857" y="34335"/>
                    </a:lnTo>
                    <a:lnTo>
                      <a:pt x="69051" y="34335"/>
                    </a:lnTo>
                    <a:lnTo>
                      <a:pt x="69051" y="96791"/>
                    </a:lnTo>
                    <a:lnTo>
                      <a:pt x="81593" y="96791"/>
                    </a:lnTo>
                    <a:lnTo>
                      <a:pt x="81593" y="13517"/>
                    </a:lnTo>
                    <a:lnTo>
                      <a:pt x="67857" y="13517"/>
                    </a:lnTo>
                    <a:close/>
                  </a:path>
                </a:pathLst>
              </a:custGeom>
              <a:grpFill/>
              <a:ln w="130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62" name="Полилиния: фигура 61">
                <a:extLst>
                  <a:ext uri="{FF2B5EF4-FFF2-40B4-BE49-F238E27FC236}">
                    <a16:creationId xmlns:a16="http://schemas.microsoft.com/office/drawing/2014/main" id="{B42AB34A-9276-489C-821E-D34666313F61}"/>
                  </a:ext>
                </a:extLst>
              </p:cNvPr>
              <p:cNvSpPr/>
              <p:nvPr/>
            </p:nvSpPr>
            <p:spPr>
              <a:xfrm>
                <a:off x="1848545" y="246386"/>
                <a:ext cx="104955" cy="118074"/>
              </a:xfrm>
              <a:custGeom>
                <a:avLst/>
                <a:gdLst>
                  <a:gd name="connsiteX0" fmla="*/ 49359 w 104955"/>
                  <a:gd name="connsiteY0" fmla="*/ 24819 h 118074"/>
                  <a:gd name="connsiteX1" fmla="*/ 66677 w 104955"/>
                  <a:gd name="connsiteY1" fmla="*/ 24819 h 118074"/>
                  <a:gd name="connsiteX2" fmla="*/ 81003 w 104955"/>
                  <a:gd name="connsiteY2" fmla="*/ 85490 h 118074"/>
                  <a:gd name="connsiteX3" fmla="*/ 35020 w 104955"/>
                  <a:gd name="connsiteY3" fmla="*/ 85490 h 118074"/>
                  <a:gd name="connsiteX4" fmla="*/ 49359 w 104955"/>
                  <a:gd name="connsiteY4" fmla="*/ 24819 h 118074"/>
                  <a:gd name="connsiteX5" fmla="*/ 26059 w 104955"/>
                  <a:gd name="connsiteY5" fmla="*/ 96791 h 118074"/>
                  <a:gd name="connsiteX6" fmla="*/ 89964 w 104955"/>
                  <a:gd name="connsiteY6" fmla="*/ 96791 h 118074"/>
                  <a:gd name="connsiteX7" fmla="*/ 89964 w 104955"/>
                  <a:gd name="connsiteY7" fmla="*/ 111067 h 118074"/>
                  <a:gd name="connsiteX8" fmla="*/ 102506 w 104955"/>
                  <a:gd name="connsiteY8" fmla="*/ 111067 h 118074"/>
                  <a:gd name="connsiteX9" fmla="*/ 102506 w 104955"/>
                  <a:gd name="connsiteY9" fmla="*/ 85490 h 118074"/>
                  <a:gd name="connsiteX10" fmla="*/ 93545 w 104955"/>
                  <a:gd name="connsiteY10" fmla="*/ 85490 h 118074"/>
                  <a:gd name="connsiteX11" fmla="*/ 76228 w 104955"/>
                  <a:gd name="connsiteY11" fmla="*/ 13517 h 118074"/>
                  <a:gd name="connsiteX12" fmla="*/ 39795 w 104955"/>
                  <a:gd name="connsiteY12" fmla="*/ 13517 h 118074"/>
                  <a:gd name="connsiteX13" fmla="*/ 22477 w 104955"/>
                  <a:gd name="connsiteY13" fmla="*/ 85490 h 118074"/>
                  <a:gd name="connsiteX14" fmla="*/ 13517 w 104955"/>
                  <a:gd name="connsiteY14" fmla="*/ 85490 h 118074"/>
                  <a:gd name="connsiteX15" fmla="*/ 13517 w 104955"/>
                  <a:gd name="connsiteY15" fmla="*/ 111067 h 118074"/>
                  <a:gd name="connsiteX16" fmla="*/ 26059 w 104955"/>
                  <a:gd name="connsiteY16" fmla="*/ 111067 h 118074"/>
                  <a:gd name="connsiteX17" fmla="*/ 26059 w 104955"/>
                  <a:gd name="connsiteY17" fmla="*/ 96791 h 1180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04955" h="118074">
                    <a:moveTo>
                      <a:pt x="49359" y="24819"/>
                    </a:moveTo>
                    <a:lnTo>
                      <a:pt x="66677" y="24819"/>
                    </a:lnTo>
                    <a:lnTo>
                      <a:pt x="81003" y="85490"/>
                    </a:lnTo>
                    <a:lnTo>
                      <a:pt x="35020" y="85490"/>
                    </a:lnTo>
                    <a:lnTo>
                      <a:pt x="49359" y="24819"/>
                    </a:lnTo>
                    <a:close/>
                    <a:moveTo>
                      <a:pt x="26059" y="96791"/>
                    </a:moveTo>
                    <a:lnTo>
                      <a:pt x="89964" y="96791"/>
                    </a:lnTo>
                    <a:lnTo>
                      <a:pt x="89964" y="111067"/>
                    </a:lnTo>
                    <a:lnTo>
                      <a:pt x="102506" y="111067"/>
                    </a:lnTo>
                    <a:lnTo>
                      <a:pt x="102506" y="85490"/>
                    </a:lnTo>
                    <a:lnTo>
                      <a:pt x="93545" y="85490"/>
                    </a:lnTo>
                    <a:lnTo>
                      <a:pt x="76228" y="13517"/>
                    </a:lnTo>
                    <a:lnTo>
                      <a:pt x="39795" y="13517"/>
                    </a:lnTo>
                    <a:lnTo>
                      <a:pt x="22477" y="85490"/>
                    </a:lnTo>
                    <a:lnTo>
                      <a:pt x="13517" y="85490"/>
                    </a:lnTo>
                    <a:lnTo>
                      <a:pt x="13517" y="111067"/>
                    </a:lnTo>
                    <a:lnTo>
                      <a:pt x="26059" y="111067"/>
                    </a:lnTo>
                    <a:lnTo>
                      <a:pt x="26059" y="96791"/>
                    </a:lnTo>
                    <a:close/>
                  </a:path>
                </a:pathLst>
              </a:custGeom>
              <a:grpFill/>
              <a:ln w="130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63" name="Полилиния: фигура 62">
                <a:extLst>
                  <a:ext uri="{FF2B5EF4-FFF2-40B4-BE49-F238E27FC236}">
                    <a16:creationId xmlns:a16="http://schemas.microsoft.com/office/drawing/2014/main" id="{E1FBDD54-6633-41BB-9041-9FFFF19AF889}"/>
                  </a:ext>
                </a:extLst>
              </p:cNvPr>
              <p:cNvSpPr/>
              <p:nvPr/>
            </p:nvSpPr>
            <p:spPr>
              <a:xfrm>
                <a:off x="1965622" y="246386"/>
                <a:ext cx="78716" cy="104955"/>
              </a:xfrm>
              <a:custGeom>
                <a:avLst/>
                <a:gdLst>
                  <a:gd name="connsiteX0" fmla="*/ 75021 w 78716"/>
                  <a:gd name="connsiteY0" fmla="*/ 85490 h 104955"/>
                  <a:gd name="connsiteX1" fmla="*/ 26046 w 78716"/>
                  <a:gd name="connsiteY1" fmla="*/ 85490 h 104955"/>
                  <a:gd name="connsiteX2" fmla="*/ 26046 w 78716"/>
                  <a:gd name="connsiteY2" fmla="*/ 60507 h 104955"/>
                  <a:gd name="connsiteX3" fmla="*/ 64866 w 78716"/>
                  <a:gd name="connsiteY3" fmla="*/ 60507 h 104955"/>
                  <a:gd name="connsiteX4" fmla="*/ 64866 w 78716"/>
                  <a:gd name="connsiteY4" fmla="*/ 49206 h 104955"/>
                  <a:gd name="connsiteX5" fmla="*/ 26046 w 78716"/>
                  <a:gd name="connsiteY5" fmla="*/ 49206 h 104955"/>
                  <a:gd name="connsiteX6" fmla="*/ 26046 w 78716"/>
                  <a:gd name="connsiteY6" fmla="*/ 24819 h 104955"/>
                  <a:gd name="connsiteX7" fmla="*/ 75021 w 78716"/>
                  <a:gd name="connsiteY7" fmla="*/ 24819 h 104955"/>
                  <a:gd name="connsiteX8" fmla="*/ 75021 w 78716"/>
                  <a:gd name="connsiteY8" fmla="*/ 13517 h 104955"/>
                  <a:gd name="connsiteX9" fmla="*/ 13517 w 78716"/>
                  <a:gd name="connsiteY9" fmla="*/ 13517 h 104955"/>
                  <a:gd name="connsiteX10" fmla="*/ 13517 w 78716"/>
                  <a:gd name="connsiteY10" fmla="*/ 96791 h 104955"/>
                  <a:gd name="connsiteX11" fmla="*/ 75021 w 78716"/>
                  <a:gd name="connsiteY11" fmla="*/ 96791 h 104955"/>
                  <a:gd name="connsiteX12" fmla="*/ 75021 w 78716"/>
                  <a:gd name="connsiteY12" fmla="*/ 85490 h 104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78716" h="104955">
                    <a:moveTo>
                      <a:pt x="75021" y="85490"/>
                    </a:moveTo>
                    <a:lnTo>
                      <a:pt x="26046" y="85490"/>
                    </a:lnTo>
                    <a:lnTo>
                      <a:pt x="26046" y="60507"/>
                    </a:lnTo>
                    <a:lnTo>
                      <a:pt x="64866" y="60507"/>
                    </a:lnTo>
                    <a:lnTo>
                      <a:pt x="64866" y="49206"/>
                    </a:lnTo>
                    <a:lnTo>
                      <a:pt x="26046" y="49206"/>
                    </a:lnTo>
                    <a:lnTo>
                      <a:pt x="26046" y="24819"/>
                    </a:lnTo>
                    <a:lnTo>
                      <a:pt x="75021" y="24819"/>
                    </a:lnTo>
                    <a:lnTo>
                      <a:pt x="75021" y="13517"/>
                    </a:lnTo>
                    <a:lnTo>
                      <a:pt x="13517" y="13517"/>
                    </a:lnTo>
                    <a:lnTo>
                      <a:pt x="13517" y="96791"/>
                    </a:lnTo>
                    <a:lnTo>
                      <a:pt x="75021" y="96791"/>
                    </a:lnTo>
                    <a:lnTo>
                      <a:pt x="75021" y="85490"/>
                    </a:lnTo>
                    <a:close/>
                  </a:path>
                </a:pathLst>
              </a:custGeom>
              <a:grpFill/>
              <a:ln w="130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64" name="Полилиния: фигура 63">
                <a:extLst>
                  <a:ext uri="{FF2B5EF4-FFF2-40B4-BE49-F238E27FC236}">
                    <a16:creationId xmlns:a16="http://schemas.microsoft.com/office/drawing/2014/main" id="{278FA7D7-F039-42BC-BC32-8A86D4FBBF76}"/>
                  </a:ext>
                </a:extLst>
              </p:cNvPr>
              <p:cNvSpPr/>
              <p:nvPr/>
            </p:nvSpPr>
            <p:spPr>
              <a:xfrm>
                <a:off x="2058232" y="246386"/>
                <a:ext cx="91836" cy="104955"/>
              </a:xfrm>
              <a:custGeom>
                <a:avLst/>
                <a:gdLst>
                  <a:gd name="connsiteX0" fmla="*/ 83391 w 91835"/>
                  <a:gd name="connsiteY0" fmla="*/ 43853 h 104955"/>
                  <a:gd name="connsiteX1" fmla="*/ 80990 w 91835"/>
                  <a:gd name="connsiteY1" fmla="*/ 32075 h 104955"/>
                  <a:gd name="connsiteX2" fmla="*/ 74063 w 91835"/>
                  <a:gd name="connsiteY2" fmla="*/ 22439 h 104955"/>
                  <a:gd name="connsiteX3" fmla="*/ 63554 w 91835"/>
                  <a:gd name="connsiteY3" fmla="*/ 15896 h 104955"/>
                  <a:gd name="connsiteX4" fmla="*/ 49936 w 91835"/>
                  <a:gd name="connsiteY4" fmla="*/ 13517 h 104955"/>
                  <a:gd name="connsiteX5" fmla="*/ 13517 w 91835"/>
                  <a:gd name="connsiteY5" fmla="*/ 13517 h 104955"/>
                  <a:gd name="connsiteX6" fmla="*/ 13517 w 91835"/>
                  <a:gd name="connsiteY6" fmla="*/ 96791 h 104955"/>
                  <a:gd name="connsiteX7" fmla="*/ 26059 w 91835"/>
                  <a:gd name="connsiteY7" fmla="*/ 96791 h 104955"/>
                  <a:gd name="connsiteX8" fmla="*/ 26059 w 91835"/>
                  <a:gd name="connsiteY8" fmla="*/ 74189 h 104955"/>
                  <a:gd name="connsiteX9" fmla="*/ 49936 w 91835"/>
                  <a:gd name="connsiteY9" fmla="*/ 74189 h 104955"/>
                  <a:gd name="connsiteX10" fmla="*/ 63554 w 91835"/>
                  <a:gd name="connsiteY10" fmla="*/ 71809 h 104955"/>
                  <a:gd name="connsiteX11" fmla="*/ 74063 w 91835"/>
                  <a:gd name="connsiteY11" fmla="*/ 65266 h 104955"/>
                  <a:gd name="connsiteX12" fmla="*/ 80990 w 91835"/>
                  <a:gd name="connsiteY12" fmla="*/ 55630 h 104955"/>
                  <a:gd name="connsiteX13" fmla="*/ 83391 w 91835"/>
                  <a:gd name="connsiteY13" fmla="*/ 43853 h 104955"/>
                  <a:gd name="connsiteX14" fmla="*/ 70849 w 91835"/>
                  <a:gd name="connsiteY14" fmla="*/ 43853 h 104955"/>
                  <a:gd name="connsiteX15" fmla="*/ 65352 w 91835"/>
                  <a:gd name="connsiteY15" fmla="*/ 57652 h 104955"/>
                  <a:gd name="connsiteX16" fmla="*/ 49936 w 91835"/>
                  <a:gd name="connsiteY16" fmla="*/ 62887 h 104955"/>
                  <a:gd name="connsiteX17" fmla="*/ 26059 w 91835"/>
                  <a:gd name="connsiteY17" fmla="*/ 62887 h 104955"/>
                  <a:gd name="connsiteX18" fmla="*/ 26059 w 91835"/>
                  <a:gd name="connsiteY18" fmla="*/ 24819 h 104955"/>
                  <a:gd name="connsiteX19" fmla="*/ 49936 w 91835"/>
                  <a:gd name="connsiteY19" fmla="*/ 24819 h 104955"/>
                  <a:gd name="connsiteX20" fmla="*/ 65352 w 91835"/>
                  <a:gd name="connsiteY20" fmla="*/ 30053 h 104955"/>
                  <a:gd name="connsiteX21" fmla="*/ 70849 w 91835"/>
                  <a:gd name="connsiteY21" fmla="*/ 43853 h 104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91835" h="104955">
                    <a:moveTo>
                      <a:pt x="83391" y="43853"/>
                    </a:moveTo>
                    <a:cubicBezTo>
                      <a:pt x="83391" y="39689"/>
                      <a:pt x="82551" y="35763"/>
                      <a:pt x="80990" y="32075"/>
                    </a:cubicBezTo>
                    <a:cubicBezTo>
                      <a:pt x="79324" y="28387"/>
                      <a:pt x="77054" y="25175"/>
                      <a:pt x="74063" y="22439"/>
                    </a:cubicBezTo>
                    <a:cubicBezTo>
                      <a:pt x="71085" y="19703"/>
                      <a:pt x="67621" y="17443"/>
                      <a:pt x="63554" y="15896"/>
                    </a:cubicBezTo>
                    <a:cubicBezTo>
                      <a:pt x="59382" y="14350"/>
                      <a:pt x="54843" y="13517"/>
                      <a:pt x="49936" y="13517"/>
                    </a:cubicBezTo>
                    <a:lnTo>
                      <a:pt x="13517" y="13517"/>
                    </a:lnTo>
                    <a:lnTo>
                      <a:pt x="13517" y="96791"/>
                    </a:lnTo>
                    <a:lnTo>
                      <a:pt x="26059" y="96791"/>
                    </a:lnTo>
                    <a:lnTo>
                      <a:pt x="26059" y="74189"/>
                    </a:lnTo>
                    <a:lnTo>
                      <a:pt x="49936" y="74189"/>
                    </a:lnTo>
                    <a:cubicBezTo>
                      <a:pt x="54843" y="74189"/>
                      <a:pt x="59382" y="73356"/>
                      <a:pt x="63554" y="71809"/>
                    </a:cubicBezTo>
                    <a:cubicBezTo>
                      <a:pt x="67621" y="70262"/>
                      <a:pt x="71085" y="68002"/>
                      <a:pt x="74063" y="65266"/>
                    </a:cubicBezTo>
                    <a:cubicBezTo>
                      <a:pt x="77054" y="62530"/>
                      <a:pt x="79324" y="59318"/>
                      <a:pt x="80990" y="55630"/>
                    </a:cubicBezTo>
                    <a:cubicBezTo>
                      <a:pt x="82551" y="51942"/>
                      <a:pt x="83391" y="48016"/>
                      <a:pt x="83391" y="43853"/>
                    </a:cubicBezTo>
                    <a:close/>
                    <a:moveTo>
                      <a:pt x="70849" y="43853"/>
                    </a:moveTo>
                    <a:cubicBezTo>
                      <a:pt x="70849" y="49563"/>
                      <a:pt x="69051" y="54202"/>
                      <a:pt x="65352" y="57652"/>
                    </a:cubicBezTo>
                    <a:cubicBezTo>
                      <a:pt x="61652" y="61102"/>
                      <a:pt x="56509" y="62887"/>
                      <a:pt x="49936" y="62887"/>
                    </a:cubicBezTo>
                    <a:lnTo>
                      <a:pt x="26059" y="62887"/>
                    </a:lnTo>
                    <a:lnTo>
                      <a:pt x="26059" y="24819"/>
                    </a:lnTo>
                    <a:lnTo>
                      <a:pt x="49936" y="24819"/>
                    </a:lnTo>
                    <a:cubicBezTo>
                      <a:pt x="56509" y="24819"/>
                      <a:pt x="61652" y="26603"/>
                      <a:pt x="65352" y="30053"/>
                    </a:cubicBezTo>
                    <a:cubicBezTo>
                      <a:pt x="69051" y="33503"/>
                      <a:pt x="70849" y="38142"/>
                      <a:pt x="70849" y="43853"/>
                    </a:cubicBezTo>
                    <a:close/>
                  </a:path>
                </a:pathLst>
              </a:custGeom>
              <a:grpFill/>
              <a:ln w="130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65" name="Полилиния: фигура 64">
                <a:extLst>
                  <a:ext uri="{FF2B5EF4-FFF2-40B4-BE49-F238E27FC236}">
                    <a16:creationId xmlns:a16="http://schemas.microsoft.com/office/drawing/2014/main" id="{A3730BEC-B0A8-41E4-A04D-D3FD1397DBFC}"/>
                  </a:ext>
                </a:extLst>
              </p:cNvPr>
              <p:cNvSpPr/>
              <p:nvPr/>
            </p:nvSpPr>
            <p:spPr>
              <a:xfrm>
                <a:off x="2160983" y="246386"/>
                <a:ext cx="104955" cy="104955"/>
              </a:xfrm>
              <a:custGeom>
                <a:avLst/>
                <a:gdLst>
                  <a:gd name="connsiteX0" fmla="*/ 45174 w 104955"/>
                  <a:gd name="connsiteY0" fmla="*/ 85490 h 104955"/>
                  <a:gd name="connsiteX1" fmla="*/ 26059 w 104955"/>
                  <a:gd name="connsiteY1" fmla="*/ 85490 h 104955"/>
                  <a:gd name="connsiteX2" fmla="*/ 26059 w 104955"/>
                  <a:gd name="connsiteY2" fmla="*/ 52180 h 104955"/>
                  <a:gd name="connsiteX3" fmla="*/ 45174 w 104955"/>
                  <a:gd name="connsiteY3" fmla="*/ 52180 h 104955"/>
                  <a:gd name="connsiteX4" fmla="*/ 53059 w 104955"/>
                  <a:gd name="connsiteY4" fmla="*/ 53370 h 104955"/>
                  <a:gd name="connsiteX5" fmla="*/ 59264 w 104955"/>
                  <a:gd name="connsiteY5" fmla="*/ 56938 h 104955"/>
                  <a:gd name="connsiteX6" fmla="*/ 63449 w 104955"/>
                  <a:gd name="connsiteY6" fmla="*/ 62173 h 104955"/>
                  <a:gd name="connsiteX7" fmla="*/ 64879 w 104955"/>
                  <a:gd name="connsiteY7" fmla="*/ 68835 h 104955"/>
                  <a:gd name="connsiteX8" fmla="*/ 63449 w 104955"/>
                  <a:gd name="connsiteY8" fmla="*/ 75377 h 104955"/>
                  <a:gd name="connsiteX9" fmla="*/ 59264 w 104955"/>
                  <a:gd name="connsiteY9" fmla="*/ 80731 h 104955"/>
                  <a:gd name="connsiteX10" fmla="*/ 53059 w 104955"/>
                  <a:gd name="connsiteY10" fmla="*/ 84180 h 104955"/>
                  <a:gd name="connsiteX11" fmla="*/ 45174 w 104955"/>
                  <a:gd name="connsiteY11" fmla="*/ 85490 h 104955"/>
                  <a:gd name="connsiteX12" fmla="*/ 77421 w 104955"/>
                  <a:gd name="connsiteY12" fmla="*/ 68835 h 104955"/>
                  <a:gd name="connsiteX13" fmla="*/ 75152 w 104955"/>
                  <a:gd name="connsiteY13" fmla="*/ 57890 h 104955"/>
                  <a:gd name="connsiteX14" fmla="*/ 68697 w 104955"/>
                  <a:gd name="connsiteY14" fmla="*/ 49087 h 104955"/>
                  <a:gd name="connsiteX15" fmla="*/ 58543 w 104955"/>
                  <a:gd name="connsiteY15" fmla="*/ 43020 h 104955"/>
                  <a:gd name="connsiteX16" fmla="*/ 45174 w 104955"/>
                  <a:gd name="connsiteY16" fmla="*/ 40878 h 104955"/>
                  <a:gd name="connsiteX17" fmla="*/ 26059 w 104955"/>
                  <a:gd name="connsiteY17" fmla="*/ 40878 h 104955"/>
                  <a:gd name="connsiteX18" fmla="*/ 26059 w 104955"/>
                  <a:gd name="connsiteY18" fmla="*/ 13517 h 104955"/>
                  <a:gd name="connsiteX19" fmla="*/ 13517 w 104955"/>
                  <a:gd name="connsiteY19" fmla="*/ 13517 h 104955"/>
                  <a:gd name="connsiteX20" fmla="*/ 13517 w 104955"/>
                  <a:gd name="connsiteY20" fmla="*/ 96791 h 104955"/>
                  <a:gd name="connsiteX21" fmla="*/ 45174 w 104955"/>
                  <a:gd name="connsiteY21" fmla="*/ 96791 h 104955"/>
                  <a:gd name="connsiteX22" fmla="*/ 58543 w 104955"/>
                  <a:gd name="connsiteY22" fmla="*/ 94530 h 104955"/>
                  <a:gd name="connsiteX23" fmla="*/ 68697 w 104955"/>
                  <a:gd name="connsiteY23" fmla="*/ 88582 h 104955"/>
                  <a:gd name="connsiteX24" fmla="*/ 75152 w 104955"/>
                  <a:gd name="connsiteY24" fmla="*/ 79661 h 104955"/>
                  <a:gd name="connsiteX25" fmla="*/ 77421 w 104955"/>
                  <a:gd name="connsiteY25" fmla="*/ 68835 h 104955"/>
                  <a:gd name="connsiteX26" fmla="*/ 101312 w 104955"/>
                  <a:gd name="connsiteY26" fmla="*/ 96791 h 104955"/>
                  <a:gd name="connsiteX27" fmla="*/ 101312 w 104955"/>
                  <a:gd name="connsiteY27" fmla="*/ 13517 h 104955"/>
                  <a:gd name="connsiteX28" fmla="*/ 88770 w 104955"/>
                  <a:gd name="connsiteY28" fmla="*/ 13517 h 104955"/>
                  <a:gd name="connsiteX29" fmla="*/ 88770 w 104955"/>
                  <a:gd name="connsiteY29" fmla="*/ 96791 h 104955"/>
                  <a:gd name="connsiteX30" fmla="*/ 101312 w 104955"/>
                  <a:gd name="connsiteY30" fmla="*/ 96791 h 104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104955" h="104955">
                    <a:moveTo>
                      <a:pt x="45174" y="85490"/>
                    </a:moveTo>
                    <a:lnTo>
                      <a:pt x="26059" y="85490"/>
                    </a:lnTo>
                    <a:lnTo>
                      <a:pt x="26059" y="52180"/>
                    </a:lnTo>
                    <a:lnTo>
                      <a:pt x="45174" y="52180"/>
                    </a:lnTo>
                    <a:cubicBezTo>
                      <a:pt x="48034" y="52180"/>
                      <a:pt x="50671" y="52537"/>
                      <a:pt x="53059" y="53370"/>
                    </a:cubicBezTo>
                    <a:cubicBezTo>
                      <a:pt x="55446" y="54202"/>
                      <a:pt x="57467" y="55392"/>
                      <a:pt x="59264" y="56938"/>
                    </a:cubicBezTo>
                    <a:cubicBezTo>
                      <a:pt x="61061" y="58485"/>
                      <a:pt x="62374" y="60150"/>
                      <a:pt x="63449" y="62173"/>
                    </a:cubicBezTo>
                    <a:cubicBezTo>
                      <a:pt x="64407" y="64195"/>
                      <a:pt x="64879" y="66456"/>
                      <a:pt x="64879" y="68835"/>
                    </a:cubicBezTo>
                    <a:cubicBezTo>
                      <a:pt x="64879" y="71215"/>
                      <a:pt x="64407" y="73356"/>
                      <a:pt x="63449" y="75377"/>
                    </a:cubicBezTo>
                    <a:cubicBezTo>
                      <a:pt x="62374" y="77400"/>
                      <a:pt x="61061" y="79185"/>
                      <a:pt x="59264" y="80731"/>
                    </a:cubicBezTo>
                    <a:cubicBezTo>
                      <a:pt x="57467" y="82278"/>
                      <a:pt x="55446" y="83349"/>
                      <a:pt x="53059" y="84180"/>
                    </a:cubicBezTo>
                    <a:cubicBezTo>
                      <a:pt x="50671" y="85014"/>
                      <a:pt x="48034" y="85490"/>
                      <a:pt x="45174" y="85490"/>
                    </a:cubicBezTo>
                    <a:close/>
                    <a:moveTo>
                      <a:pt x="77421" y="68835"/>
                    </a:moveTo>
                    <a:cubicBezTo>
                      <a:pt x="77421" y="64909"/>
                      <a:pt x="76700" y="61340"/>
                      <a:pt x="75152" y="57890"/>
                    </a:cubicBezTo>
                    <a:cubicBezTo>
                      <a:pt x="73604" y="54559"/>
                      <a:pt x="71452" y="51585"/>
                      <a:pt x="68697" y="49087"/>
                    </a:cubicBezTo>
                    <a:cubicBezTo>
                      <a:pt x="65955" y="46589"/>
                      <a:pt x="62491" y="44566"/>
                      <a:pt x="58543" y="43020"/>
                    </a:cubicBezTo>
                    <a:cubicBezTo>
                      <a:pt x="54607" y="41592"/>
                      <a:pt x="50067" y="40878"/>
                      <a:pt x="45174" y="40878"/>
                    </a:cubicBezTo>
                    <a:lnTo>
                      <a:pt x="26059" y="40878"/>
                    </a:lnTo>
                    <a:lnTo>
                      <a:pt x="26059" y="13517"/>
                    </a:lnTo>
                    <a:lnTo>
                      <a:pt x="13517" y="13517"/>
                    </a:lnTo>
                    <a:lnTo>
                      <a:pt x="13517" y="96791"/>
                    </a:lnTo>
                    <a:lnTo>
                      <a:pt x="45174" y="96791"/>
                    </a:lnTo>
                    <a:cubicBezTo>
                      <a:pt x="50067" y="96791"/>
                      <a:pt x="54607" y="96077"/>
                      <a:pt x="58543" y="94530"/>
                    </a:cubicBezTo>
                    <a:cubicBezTo>
                      <a:pt x="62491" y="93103"/>
                      <a:pt x="65955" y="91081"/>
                      <a:pt x="68697" y="88582"/>
                    </a:cubicBezTo>
                    <a:cubicBezTo>
                      <a:pt x="71452" y="86084"/>
                      <a:pt x="73604" y="83110"/>
                      <a:pt x="75152" y="79661"/>
                    </a:cubicBezTo>
                    <a:cubicBezTo>
                      <a:pt x="76700" y="76330"/>
                      <a:pt x="77421" y="72760"/>
                      <a:pt x="77421" y="68835"/>
                    </a:cubicBezTo>
                    <a:close/>
                    <a:moveTo>
                      <a:pt x="101312" y="96791"/>
                    </a:moveTo>
                    <a:lnTo>
                      <a:pt x="101312" y="13517"/>
                    </a:lnTo>
                    <a:lnTo>
                      <a:pt x="88770" y="13517"/>
                    </a:lnTo>
                    <a:lnTo>
                      <a:pt x="88770" y="96791"/>
                    </a:lnTo>
                    <a:lnTo>
                      <a:pt x="101312" y="96791"/>
                    </a:lnTo>
                    <a:close/>
                  </a:path>
                </a:pathLst>
              </a:custGeom>
              <a:grpFill/>
              <a:ln w="130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66" name="Полилиния: фигура 65">
                <a:extLst>
                  <a:ext uri="{FF2B5EF4-FFF2-40B4-BE49-F238E27FC236}">
                    <a16:creationId xmlns:a16="http://schemas.microsoft.com/office/drawing/2014/main" id="{B14D2C05-28C7-4E82-8398-9CC41990F0DB}"/>
                  </a:ext>
                </a:extLst>
              </p:cNvPr>
              <p:cNvSpPr/>
              <p:nvPr/>
            </p:nvSpPr>
            <p:spPr>
              <a:xfrm>
                <a:off x="1649643" y="382343"/>
                <a:ext cx="91836" cy="118074"/>
              </a:xfrm>
              <a:custGeom>
                <a:avLst/>
                <a:gdLst>
                  <a:gd name="connsiteX0" fmla="*/ 13517 w 91835"/>
                  <a:gd name="connsiteY0" fmla="*/ 96791 h 118074"/>
                  <a:gd name="connsiteX1" fmla="*/ 75627 w 91835"/>
                  <a:gd name="connsiteY1" fmla="*/ 96791 h 118074"/>
                  <a:gd name="connsiteX2" fmla="*/ 75627 w 91835"/>
                  <a:gd name="connsiteY2" fmla="*/ 111067 h 118074"/>
                  <a:gd name="connsiteX3" fmla="*/ 88169 w 91835"/>
                  <a:gd name="connsiteY3" fmla="*/ 111067 h 118074"/>
                  <a:gd name="connsiteX4" fmla="*/ 88169 w 91835"/>
                  <a:gd name="connsiteY4" fmla="*/ 85490 h 118074"/>
                  <a:gd name="connsiteX5" fmla="*/ 78613 w 91835"/>
                  <a:gd name="connsiteY5" fmla="*/ 85490 h 118074"/>
                  <a:gd name="connsiteX6" fmla="*/ 78613 w 91835"/>
                  <a:gd name="connsiteY6" fmla="*/ 13517 h 118074"/>
                  <a:gd name="connsiteX7" fmla="*/ 66072 w 91835"/>
                  <a:gd name="connsiteY7" fmla="*/ 13517 h 118074"/>
                  <a:gd name="connsiteX8" fmla="*/ 66072 w 91835"/>
                  <a:gd name="connsiteY8" fmla="*/ 85490 h 118074"/>
                  <a:gd name="connsiteX9" fmla="*/ 26058 w 91835"/>
                  <a:gd name="connsiteY9" fmla="*/ 85490 h 118074"/>
                  <a:gd name="connsiteX10" fmla="*/ 26058 w 91835"/>
                  <a:gd name="connsiteY10" fmla="*/ 13517 h 118074"/>
                  <a:gd name="connsiteX11" fmla="*/ 13517 w 91835"/>
                  <a:gd name="connsiteY11" fmla="*/ 13517 h 118074"/>
                  <a:gd name="connsiteX12" fmla="*/ 13517 w 91835"/>
                  <a:gd name="connsiteY12" fmla="*/ 96791 h 1180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1835" h="118074">
                    <a:moveTo>
                      <a:pt x="13517" y="96791"/>
                    </a:moveTo>
                    <a:lnTo>
                      <a:pt x="75627" y="96791"/>
                    </a:lnTo>
                    <a:lnTo>
                      <a:pt x="75627" y="111067"/>
                    </a:lnTo>
                    <a:lnTo>
                      <a:pt x="88169" y="111067"/>
                    </a:lnTo>
                    <a:lnTo>
                      <a:pt x="88169" y="85490"/>
                    </a:lnTo>
                    <a:lnTo>
                      <a:pt x="78613" y="85490"/>
                    </a:lnTo>
                    <a:lnTo>
                      <a:pt x="78613" y="13517"/>
                    </a:lnTo>
                    <a:lnTo>
                      <a:pt x="66072" y="13517"/>
                    </a:lnTo>
                    <a:lnTo>
                      <a:pt x="66072" y="85490"/>
                    </a:lnTo>
                    <a:lnTo>
                      <a:pt x="26058" y="85490"/>
                    </a:lnTo>
                    <a:lnTo>
                      <a:pt x="26058" y="13517"/>
                    </a:lnTo>
                    <a:lnTo>
                      <a:pt x="13517" y="13517"/>
                    </a:lnTo>
                    <a:lnTo>
                      <a:pt x="13517" y="96791"/>
                    </a:lnTo>
                    <a:close/>
                  </a:path>
                </a:pathLst>
              </a:custGeom>
              <a:grpFill/>
              <a:ln w="130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67" name="Полилиния: фигура 66">
                <a:extLst>
                  <a:ext uri="{FF2B5EF4-FFF2-40B4-BE49-F238E27FC236}">
                    <a16:creationId xmlns:a16="http://schemas.microsoft.com/office/drawing/2014/main" id="{6341A4A7-EBD3-443F-A0A4-05F0760D1DF8}"/>
                  </a:ext>
                </a:extLst>
              </p:cNvPr>
              <p:cNvSpPr/>
              <p:nvPr/>
            </p:nvSpPr>
            <p:spPr>
              <a:xfrm>
                <a:off x="1753573" y="382343"/>
                <a:ext cx="91836" cy="104955"/>
              </a:xfrm>
              <a:custGeom>
                <a:avLst/>
                <a:gdLst>
                  <a:gd name="connsiteX0" fmla="*/ 67858 w 91835"/>
                  <a:gd name="connsiteY0" fmla="*/ 13517 h 104955"/>
                  <a:gd name="connsiteX1" fmla="*/ 27253 w 91835"/>
                  <a:gd name="connsiteY1" fmla="*/ 75973 h 104955"/>
                  <a:gd name="connsiteX2" fmla="*/ 26046 w 91835"/>
                  <a:gd name="connsiteY2" fmla="*/ 75973 h 104955"/>
                  <a:gd name="connsiteX3" fmla="*/ 26046 w 91835"/>
                  <a:gd name="connsiteY3" fmla="*/ 13517 h 104955"/>
                  <a:gd name="connsiteX4" fmla="*/ 13517 w 91835"/>
                  <a:gd name="connsiteY4" fmla="*/ 13517 h 104955"/>
                  <a:gd name="connsiteX5" fmla="*/ 13517 w 91835"/>
                  <a:gd name="connsiteY5" fmla="*/ 96791 h 104955"/>
                  <a:gd name="connsiteX6" fmla="*/ 27253 w 91835"/>
                  <a:gd name="connsiteY6" fmla="*/ 96791 h 104955"/>
                  <a:gd name="connsiteX7" fmla="*/ 67858 w 91835"/>
                  <a:gd name="connsiteY7" fmla="*/ 34336 h 104955"/>
                  <a:gd name="connsiteX8" fmla="*/ 69051 w 91835"/>
                  <a:gd name="connsiteY8" fmla="*/ 34336 h 104955"/>
                  <a:gd name="connsiteX9" fmla="*/ 69051 w 91835"/>
                  <a:gd name="connsiteY9" fmla="*/ 96791 h 104955"/>
                  <a:gd name="connsiteX10" fmla="*/ 81593 w 91835"/>
                  <a:gd name="connsiteY10" fmla="*/ 96791 h 104955"/>
                  <a:gd name="connsiteX11" fmla="*/ 81593 w 91835"/>
                  <a:gd name="connsiteY11" fmla="*/ 13517 h 104955"/>
                  <a:gd name="connsiteX12" fmla="*/ 67858 w 91835"/>
                  <a:gd name="connsiteY12" fmla="*/ 13517 h 104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1835" h="104955">
                    <a:moveTo>
                      <a:pt x="67858" y="13517"/>
                    </a:moveTo>
                    <a:lnTo>
                      <a:pt x="27253" y="75973"/>
                    </a:lnTo>
                    <a:lnTo>
                      <a:pt x="26046" y="75973"/>
                    </a:lnTo>
                    <a:lnTo>
                      <a:pt x="26046" y="13517"/>
                    </a:lnTo>
                    <a:lnTo>
                      <a:pt x="13517" y="13517"/>
                    </a:lnTo>
                    <a:lnTo>
                      <a:pt x="13517" y="96791"/>
                    </a:lnTo>
                    <a:lnTo>
                      <a:pt x="27253" y="96791"/>
                    </a:lnTo>
                    <a:lnTo>
                      <a:pt x="67858" y="34336"/>
                    </a:lnTo>
                    <a:lnTo>
                      <a:pt x="69051" y="34336"/>
                    </a:lnTo>
                    <a:lnTo>
                      <a:pt x="69051" y="96791"/>
                    </a:lnTo>
                    <a:lnTo>
                      <a:pt x="81593" y="96791"/>
                    </a:lnTo>
                    <a:lnTo>
                      <a:pt x="81593" y="13517"/>
                    </a:lnTo>
                    <a:lnTo>
                      <a:pt x="67858" y="13517"/>
                    </a:lnTo>
                    <a:close/>
                  </a:path>
                </a:pathLst>
              </a:custGeom>
              <a:grpFill/>
              <a:ln w="130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68" name="Полилиния: фигура 67">
                <a:extLst>
                  <a:ext uri="{FF2B5EF4-FFF2-40B4-BE49-F238E27FC236}">
                    <a16:creationId xmlns:a16="http://schemas.microsoft.com/office/drawing/2014/main" id="{E54886EA-ACF5-44DE-BB9E-4FDCE3143B5F}"/>
                  </a:ext>
                </a:extLst>
              </p:cNvPr>
              <p:cNvSpPr/>
              <p:nvPr/>
            </p:nvSpPr>
            <p:spPr>
              <a:xfrm>
                <a:off x="1853294" y="377585"/>
                <a:ext cx="118074" cy="118074"/>
              </a:xfrm>
              <a:custGeom>
                <a:avLst/>
                <a:gdLst>
                  <a:gd name="connsiteX0" fmla="*/ 57113 w 118074"/>
                  <a:gd name="connsiteY0" fmla="*/ 33146 h 118074"/>
                  <a:gd name="connsiteX1" fmla="*/ 57113 w 118074"/>
                  <a:gd name="connsiteY1" fmla="*/ 86680 h 118074"/>
                  <a:gd name="connsiteX2" fmla="*/ 43980 w 118074"/>
                  <a:gd name="connsiteY2" fmla="*/ 84300 h 118074"/>
                  <a:gd name="connsiteX3" fmla="*/ 34180 w 118074"/>
                  <a:gd name="connsiteY3" fmla="*/ 78708 h 118074"/>
                  <a:gd name="connsiteX4" fmla="*/ 28211 w 118074"/>
                  <a:gd name="connsiteY4" fmla="*/ 70262 h 118074"/>
                  <a:gd name="connsiteX5" fmla="*/ 26059 w 118074"/>
                  <a:gd name="connsiteY5" fmla="*/ 59912 h 118074"/>
                  <a:gd name="connsiteX6" fmla="*/ 28211 w 118074"/>
                  <a:gd name="connsiteY6" fmla="*/ 49562 h 118074"/>
                  <a:gd name="connsiteX7" fmla="*/ 34180 w 118074"/>
                  <a:gd name="connsiteY7" fmla="*/ 41236 h 118074"/>
                  <a:gd name="connsiteX8" fmla="*/ 43980 w 118074"/>
                  <a:gd name="connsiteY8" fmla="*/ 35526 h 118074"/>
                  <a:gd name="connsiteX9" fmla="*/ 57113 w 118074"/>
                  <a:gd name="connsiteY9" fmla="*/ 33146 h 118074"/>
                  <a:gd name="connsiteX10" fmla="*/ 69655 w 118074"/>
                  <a:gd name="connsiteY10" fmla="*/ 86680 h 118074"/>
                  <a:gd name="connsiteX11" fmla="*/ 69655 w 118074"/>
                  <a:gd name="connsiteY11" fmla="*/ 33146 h 118074"/>
                  <a:gd name="connsiteX12" fmla="*/ 82918 w 118074"/>
                  <a:gd name="connsiteY12" fmla="*/ 35526 h 118074"/>
                  <a:gd name="connsiteX13" fmla="*/ 92587 w 118074"/>
                  <a:gd name="connsiteY13" fmla="*/ 41236 h 118074"/>
                  <a:gd name="connsiteX14" fmla="*/ 98688 w 118074"/>
                  <a:gd name="connsiteY14" fmla="*/ 49562 h 118074"/>
                  <a:gd name="connsiteX15" fmla="*/ 100708 w 118074"/>
                  <a:gd name="connsiteY15" fmla="*/ 59912 h 118074"/>
                  <a:gd name="connsiteX16" fmla="*/ 98688 w 118074"/>
                  <a:gd name="connsiteY16" fmla="*/ 70262 h 118074"/>
                  <a:gd name="connsiteX17" fmla="*/ 92587 w 118074"/>
                  <a:gd name="connsiteY17" fmla="*/ 78708 h 118074"/>
                  <a:gd name="connsiteX18" fmla="*/ 82918 w 118074"/>
                  <a:gd name="connsiteY18" fmla="*/ 84300 h 118074"/>
                  <a:gd name="connsiteX19" fmla="*/ 69655 w 118074"/>
                  <a:gd name="connsiteY19" fmla="*/ 86680 h 118074"/>
                  <a:gd name="connsiteX20" fmla="*/ 69655 w 118074"/>
                  <a:gd name="connsiteY20" fmla="*/ 106309 h 118074"/>
                  <a:gd name="connsiteX21" fmla="*/ 69655 w 118074"/>
                  <a:gd name="connsiteY21" fmla="*/ 97981 h 118074"/>
                  <a:gd name="connsiteX22" fmla="*/ 87576 w 118074"/>
                  <a:gd name="connsiteY22" fmla="*/ 94530 h 118074"/>
                  <a:gd name="connsiteX23" fmla="*/ 101312 w 118074"/>
                  <a:gd name="connsiteY23" fmla="*/ 86204 h 118074"/>
                  <a:gd name="connsiteX24" fmla="*/ 110154 w 118074"/>
                  <a:gd name="connsiteY24" fmla="*/ 74307 h 118074"/>
                  <a:gd name="connsiteX25" fmla="*/ 113250 w 118074"/>
                  <a:gd name="connsiteY25" fmla="*/ 59912 h 118074"/>
                  <a:gd name="connsiteX26" fmla="*/ 110154 w 118074"/>
                  <a:gd name="connsiteY26" fmla="*/ 45518 h 118074"/>
                  <a:gd name="connsiteX27" fmla="*/ 101312 w 118074"/>
                  <a:gd name="connsiteY27" fmla="*/ 33503 h 118074"/>
                  <a:gd name="connsiteX28" fmla="*/ 87576 w 118074"/>
                  <a:gd name="connsiteY28" fmla="*/ 25176 h 118074"/>
                  <a:gd name="connsiteX29" fmla="*/ 69655 w 118074"/>
                  <a:gd name="connsiteY29" fmla="*/ 21845 h 118074"/>
                  <a:gd name="connsiteX30" fmla="*/ 69655 w 118074"/>
                  <a:gd name="connsiteY30" fmla="*/ 13517 h 118074"/>
                  <a:gd name="connsiteX31" fmla="*/ 57113 w 118074"/>
                  <a:gd name="connsiteY31" fmla="*/ 13517 h 118074"/>
                  <a:gd name="connsiteX32" fmla="*/ 57113 w 118074"/>
                  <a:gd name="connsiteY32" fmla="*/ 21845 h 118074"/>
                  <a:gd name="connsiteX33" fmla="*/ 39205 w 118074"/>
                  <a:gd name="connsiteY33" fmla="*/ 25176 h 118074"/>
                  <a:gd name="connsiteX34" fmla="*/ 25469 w 118074"/>
                  <a:gd name="connsiteY34" fmla="*/ 33503 h 118074"/>
                  <a:gd name="connsiteX35" fmla="*/ 16626 w 118074"/>
                  <a:gd name="connsiteY35" fmla="*/ 45518 h 118074"/>
                  <a:gd name="connsiteX36" fmla="*/ 13517 w 118074"/>
                  <a:gd name="connsiteY36" fmla="*/ 59912 h 118074"/>
                  <a:gd name="connsiteX37" fmla="*/ 16626 w 118074"/>
                  <a:gd name="connsiteY37" fmla="*/ 74307 h 118074"/>
                  <a:gd name="connsiteX38" fmla="*/ 25469 w 118074"/>
                  <a:gd name="connsiteY38" fmla="*/ 86204 h 118074"/>
                  <a:gd name="connsiteX39" fmla="*/ 39205 w 118074"/>
                  <a:gd name="connsiteY39" fmla="*/ 94530 h 118074"/>
                  <a:gd name="connsiteX40" fmla="*/ 57113 w 118074"/>
                  <a:gd name="connsiteY40" fmla="*/ 97981 h 118074"/>
                  <a:gd name="connsiteX41" fmla="*/ 57113 w 118074"/>
                  <a:gd name="connsiteY41" fmla="*/ 106309 h 118074"/>
                  <a:gd name="connsiteX42" fmla="*/ 69655 w 118074"/>
                  <a:gd name="connsiteY42" fmla="*/ 106309 h 1180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</a:cxnLst>
                <a:rect l="l" t="t" r="r" b="b"/>
                <a:pathLst>
                  <a:path w="118074" h="118074">
                    <a:moveTo>
                      <a:pt x="57113" y="33146"/>
                    </a:moveTo>
                    <a:lnTo>
                      <a:pt x="57113" y="86680"/>
                    </a:lnTo>
                    <a:cubicBezTo>
                      <a:pt x="52219" y="86560"/>
                      <a:pt x="47798" y="85727"/>
                      <a:pt x="43980" y="84300"/>
                    </a:cubicBezTo>
                    <a:cubicBezTo>
                      <a:pt x="40031" y="82992"/>
                      <a:pt x="36817" y="81088"/>
                      <a:pt x="34180" y="78708"/>
                    </a:cubicBezTo>
                    <a:cubicBezTo>
                      <a:pt x="31556" y="76330"/>
                      <a:pt x="29523" y="73475"/>
                      <a:pt x="28211" y="70262"/>
                    </a:cubicBezTo>
                    <a:cubicBezTo>
                      <a:pt x="26781" y="67051"/>
                      <a:pt x="26059" y="63600"/>
                      <a:pt x="26059" y="59912"/>
                    </a:cubicBezTo>
                    <a:cubicBezTo>
                      <a:pt x="26059" y="56224"/>
                      <a:pt x="26781" y="52775"/>
                      <a:pt x="28211" y="49562"/>
                    </a:cubicBezTo>
                    <a:cubicBezTo>
                      <a:pt x="29523" y="46351"/>
                      <a:pt x="31556" y="43615"/>
                      <a:pt x="34180" y="41236"/>
                    </a:cubicBezTo>
                    <a:cubicBezTo>
                      <a:pt x="36817" y="38856"/>
                      <a:pt x="40031" y="36953"/>
                      <a:pt x="43980" y="35526"/>
                    </a:cubicBezTo>
                    <a:cubicBezTo>
                      <a:pt x="47798" y="34097"/>
                      <a:pt x="52219" y="33266"/>
                      <a:pt x="57113" y="33146"/>
                    </a:cubicBezTo>
                    <a:close/>
                    <a:moveTo>
                      <a:pt x="69655" y="86680"/>
                    </a:moveTo>
                    <a:lnTo>
                      <a:pt x="69655" y="33146"/>
                    </a:lnTo>
                    <a:cubicBezTo>
                      <a:pt x="74561" y="33266"/>
                      <a:pt x="78970" y="34097"/>
                      <a:pt x="82918" y="35526"/>
                    </a:cubicBezTo>
                    <a:cubicBezTo>
                      <a:pt x="86736" y="36953"/>
                      <a:pt x="89964" y="38856"/>
                      <a:pt x="92587" y="41236"/>
                    </a:cubicBezTo>
                    <a:cubicBezTo>
                      <a:pt x="95224" y="43615"/>
                      <a:pt x="97245" y="46351"/>
                      <a:pt x="98688" y="49562"/>
                    </a:cubicBezTo>
                    <a:cubicBezTo>
                      <a:pt x="100000" y="52775"/>
                      <a:pt x="100708" y="56224"/>
                      <a:pt x="100708" y="59912"/>
                    </a:cubicBezTo>
                    <a:cubicBezTo>
                      <a:pt x="100708" y="63600"/>
                      <a:pt x="100000" y="67051"/>
                      <a:pt x="98688" y="70262"/>
                    </a:cubicBezTo>
                    <a:cubicBezTo>
                      <a:pt x="97245" y="73475"/>
                      <a:pt x="95224" y="76330"/>
                      <a:pt x="92587" y="78708"/>
                    </a:cubicBezTo>
                    <a:cubicBezTo>
                      <a:pt x="89964" y="81088"/>
                      <a:pt x="86736" y="82992"/>
                      <a:pt x="82918" y="84300"/>
                    </a:cubicBezTo>
                    <a:cubicBezTo>
                      <a:pt x="78970" y="85727"/>
                      <a:pt x="74561" y="86560"/>
                      <a:pt x="69655" y="86680"/>
                    </a:cubicBezTo>
                    <a:close/>
                    <a:moveTo>
                      <a:pt x="69655" y="106309"/>
                    </a:moveTo>
                    <a:lnTo>
                      <a:pt x="69655" y="97981"/>
                    </a:lnTo>
                    <a:cubicBezTo>
                      <a:pt x="76228" y="97861"/>
                      <a:pt x="82197" y="96673"/>
                      <a:pt x="87576" y="94530"/>
                    </a:cubicBezTo>
                    <a:cubicBezTo>
                      <a:pt x="92955" y="92509"/>
                      <a:pt x="97494" y="89654"/>
                      <a:pt x="101312" y="86204"/>
                    </a:cubicBezTo>
                    <a:cubicBezTo>
                      <a:pt x="105130" y="82753"/>
                      <a:pt x="108121" y="78828"/>
                      <a:pt x="110154" y="74307"/>
                    </a:cubicBezTo>
                    <a:cubicBezTo>
                      <a:pt x="112175" y="69787"/>
                      <a:pt x="113250" y="65028"/>
                      <a:pt x="113250" y="59912"/>
                    </a:cubicBezTo>
                    <a:cubicBezTo>
                      <a:pt x="113250" y="54797"/>
                      <a:pt x="112175" y="50039"/>
                      <a:pt x="110154" y="45518"/>
                    </a:cubicBezTo>
                    <a:cubicBezTo>
                      <a:pt x="108121" y="40998"/>
                      <a:pt x="105130" y="36953"/>
                      <a:pt x="101312" y="33503"/>
                    </a:cubicBezTo>
                    <a:cubicBezTo>
                      <a:pt x="97494" y="30053"/>
                      <a:pt x="92955" y="27317"/>
                      <a:pt x="87576" y="25176"/>
                    </a:cubicBezTo>
                    <a:cubicBezTo>
                      <a:pt x="82197" y="23153"/>
                      <a:pt x="76228" y="21963"/>
                      <a:pt x="69655" y="21845"/>
                    </a:cubicBezTo>
                    <a:lnTo>
                      <a:pt x="69655" y="13517"/>
                    </a:lnTo>
                    <a:lnTo>
                      <a:pt x="57113" y="13517"/>
                    </a:lnTo>
                    <a:lnTo>
                      <a:pt x="57113" y="21845"/>
                    </a:lnTo>
                    <a:cubicBezTo>
                      <a:pt x="50553" y="21963"/>
                      <a:pt x="44570" y="23153"/>
                      <a:pt x="39205" y="25176"/>
                    </a:cubicBezTo>
                    <a:cubicBezTo>
                      <a:pt x="33826" y="27317"/>
                      <a:pt x="29286" y="30053"/>
                      <a:pt x="25469" y="33503"/>
                    </a:cubicBezTo>
                    <a:cubicBezTo>
                      <a:pt x="21638" y="36953"/>
                      <a:pt x="18660" y="40998"/>
                      <a:pt x="16626" y="45518"/>
                    </a:cubicBezTo>
                    <a:cubicBezTo>
                      <a:pt x="14593" y="50039"/>
                      <a:pt x="13517" y="54797"/>
                      <a:pt x="13517" y="59912"/>
                    </a:cubicBezTo>
                    <a:cubicBezTo>
                      <a:pt x="13517" y="65028"/>
                      <a:pt x="14593" y="69787"/>
                      <a:pt x="16626" y="74307"/>
                    </a:cubicBezTo>
                    <a:cubicBezTo>
                      <a:pt x="18660" y="78828"/>
                      <a:pt x="21638" y="82753"/>
                      <a:pt x="25469" y="86204"/>
                    </a:cubicBezTo>
                    <a:cubicBezTo>
                      <a:pt x="29286" y="89654"/>
                      <a:pt x="33826" y="92509"/>
                      <a:pt x="39205" y="94530"/>
                    </a:cubicBezTo>
                    <a:cubicBezTo>
                      <a:pt x="44570" y="96673"/>
                      <a:pt x="50553" y="97861"/>
                      <a:pt x="57113" y="97981"/>
                    </a:cubicBezTo>
                    <a:lnTo>
                      <a:pt x="57113" y="106309"/>
                    </a:lnTo>
                    <a:lnTo>
                      <a:pt x="69655" y="106309"/>
                    </a:lnTo>
                    <a:close/>
                  </a:path>
                </a:pathLst>
              </a:custGeom>
              <a:grpFill/>
              <a:ln w="130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69" name="Полилиния: фигура 68">
                <a:extLst>
                  <a:ext uri="{FF2B5EF4-FFF2-40B4-BE49-F238E27FC236}">
                    <a16:creationId xmlns:a16="http://schemas.microsoft.com/office/drawing/2014/main" id="{E75CA266-5B96-46A8-B54D-67A96E8F5892}"/>
                  </a:ext>
                </a:extLst>
              </p:cNvPr>
              <p:cNvSpPr/>
              <p:nvPr/>
            </p:nvSpPr>
            <p:spPr>
              <a:xfrm>
                <a:off x="1984632" y="382343"/>
                <a:ext cx="91836" cy="104955"/>
              </a:xfrm>
              <a:custGeom>
                <a:avLst/>
                <a:gdLst>
                  <a:gd name="connsiteX0" fmla="*/ 83391 w 91835"/>
                  <a:gd name="connsiteY0" fmla="*/ 43853 h 104955"/>
                  <a:gd name="connsiteX1" fmla="*/ 81003 w 91835"/>
                  <a:gd name="connsiteY1" fmla="*/ 32076 h 104955"/>
                  <a:gd name="connsiteX2" fmla="*/ 74076 w 91835"/>
                  <a:gd name="connsiteY2" fmla="*/ 22439 h 104955"/>
                  <a:gd name="connsiteX3" fmla="*/ 63554 w 91835"/>
                  <a:gd name="connsiteY3" fmla="*/ 15897 h 104955"/>
                  <a:gd name="connsiteX4" fmla="*/ 49949 w 91835"/>
                  <a:gd name="connsiteY4" fmla="*/ 13517 h 104955"/>
                  <a:gd name="connsiteX5" fmla="*/ 13517 w 91835"/>
                  <a:gd name="connsiteY5" fmla="*/ 13517 h 104955"/>
                  <a:gd name="connsiteX6" fmla="*/ 13517 w 91835"/>
                  <a:gd name="connsiteY6" fmla="*/ 96791 h 104955"/>
                  <a:gd name="connsiteX7" fmla="*/ 26059 w 91835"/>
                  <a:gd name="connsiteY7" fmla="*/ 96791 h 104955"/>
                  <a:gd name="connsiteX8" fmla="*/ 26059 w 91835"/>
                  <a:gd name="connsiteY8" fmla="*/ 74189 h 104955"/>
                  <a:gd name="connsiteX9" fmla="*/ 49949 w 91835"/>
                  <a:gd name="connsiteY9" fmla="*/ 74189 h 104955"/>
                  <a:gd name="connsiteX10" fmla="*/ 63554 w 91835"/>
                  <a:gd name="connsiteY10" fmla="*/ 71809 h 104955"/>
                  <a:gd name="connsiteX11" fmla="*/ 74076 w 91835"/>
                  <a:gd name="connsiteY11" fmla="*/ 65266 h 104955"/>
                  <a:gd name="connsiteX12" fmla="*/ 81003 w 91835"/>
                  <a:gd name="connsiteY12" fmla="*/ 55630 h 104955"/>
                  <a:gd name="connsiteX13" fmla="*/ 83391 w 91835"/>
                  <a:gd name="connsiteY13" fmla="*/ 43853 h 104955"/>
                  <a:gd name="connsiteX14" fmla="*/ 70849 w 91835"/>
                  <a:gd name="connsiteY14" fmla="*/ 43853 h 104955"/>
                  <a:gd name="connsiteX15" fmla="*/ 65352 w 91835"/>
                  <a:gd name="connsiteY15" fmla="*/ 57653 h 104955"/>
                  <a:gd name="connsiteX16" fmla="*/ 49949 w 91835"/>
                  <a:gd name="connsiteY16" fmla="*/ 62887 h 104955"/>
                  <a:gd name="connsiteX17" fmla="*/ 26059 w 91835"/>
                  <a:gd name="connsiteY17" fmla="*/ 62887 h 104955"/>
                  <a:gd name="connsiteX18" fmla="*/ 26059 w 91835"/>
                  <a:gd name="connsiteY18" fmla="*/ 24819 h 104955"/>
                  <a:gd name="connsiteX19" fmla="*/ 49949 w 91835"/>
                  <a:gd name="connsiteY19" fmla="*/ 24819 h 104955"/>
                  <a:gd name="connsiteX20" fmla="*/ 65352 w 91835"/>
                  <a:gd name="connsiteY20" fmla="*/ 30053 h 104955"/>
                  <a:gd name="connsiteX21" fmla="*/ 70849 w 91835"/>
                  <a:gd name="connsiteY21" fmla="*/ 43853 h 104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91835" h="104955">
                    <a:moveTo>
                      <a:pt x="83391" y="43853"/>
                    </a:moveTo>
                    <a:cubicBezTo>
                      <a:pt x="83391" y="39689"/>
                      <a:pt x="82551" y="35763"/>
                      <a:pt x="81003" y="32076"/>
                    </a:cubicBezTo>
                    <a:cubicBezTo>
                      <a:pt x="79324" y="28388"/>
                      <a:pt x="77054" y="25176"/>
                      <a:pt x="74076" y="22439"/>
                    </a:cubicBezTo>
                    <a:cubicBezTo>
                      <a:pt x="71085" y="19704"/>
                      <a:pt x="67621" y="17444"/>
                      <a:pt x="63554" y="15897"/>
                    </a:cubicBezTo>
                    <a:cubicBezTo>
                      <a:pt x="59382" y="14350"/>
                      <a:pt x="54843" y="13517"/>
                      <a:pt x="49949" y="13517"/>
                    </a:cubicBezTo>
                    <a:lnTo>
                      <a:pt x="13517" y="13517"/>
                    </a:lnTo>
                    <a:lnTo>
                      <a:pt x="13517" y="96791"/>
                    </a:lnTo>
                    <a:lnTo>
                      <a:pt x="26059" y="96791"/>
                    </a:lnTo>
                    <a:lnTo>
                      <a:pt x="26059" y="74189"/>
                    </a:lnTo>
                    <a:lnTo>
                      <a:pt x="49949" y="74189"/>
                    </a:lnTo>
                    <a:cubicBezTo>
                      <a:pt x="54843" y="74189"/>
                      <a:pt x="59382" y="73356"/>
                      <a:pt x="63554" y="71809"/>
                    </a:cubicBezTo>
                    <a:cubicBezTo>
                      <a:pt x="67621" y="70262"/>
                      <a:pt x="71085" y="68003"/>
                      <a:pt x="74076" y="65266"/>
                    </a:cubicBezTo>
                    <a:cubicBezTo>
                      <a:pt x="77054" y="62530"/>
                      <a:pt x="79324" y="59318"/>
                      <a:pt x="81003" y="55630"/>
                    </a:cubicBezTo>
                    <a:cubicBezTo>
                      <a:pt x="82551" y="51942"/>
                      <a:pt x="83391" y="48017"/>
                      <a:pt x="83391" y="43853"/>
                    </a:cubicBezTo>
                    <a:close/>
                    <a:moveTo>
                      <a:pt x="70849" y="43853"/>
                    </a:moveTo>
                    <a:cubicBezTo>
                      <a:pt x="70849" y="49564"/>
                      <a:pt x="69051" y="54203"/>
                      <a:pt x="65352" y="57653"/>
                    </a:cubicBezTo>
                    <a:cubicBezTo>
                      <a:pt x="61652" y="61102"/>
                      <a:pt x="56509" y="62887"/>
                      <a:pt x="49949" y="62887"/>
                    </a:cubicBezTo>
                    <a:lnTo>
                      <a:pt x="26059" y="62887"/>
                    </a:lnTo>
                    <a:lnTo>
                      <a:pt x="26059" y="24819"/>
                    </a:lnTo>
                    <a:lnTo>
                      <a:pt x="49949" y="24819"/>
                    </a:lnTo>
                    <a:cubicBezTo>
                      <a:pt x="56509" y="24819"/>
                      <a:pt x="61652" y="26604"/>
                      <a:pt x="65352" y="30053"/>
                    </a:cubicBezTo>
                    <a:cubicBezTo>
                      <a:pt x="69051" y="33503"/>
                      <a:pt x="70849" y="38143"/>
                      <a:pt x="70849" y="43853"/>
                    </a:cubicBezTo>
                    <a:close/>
                  </a:path>
                </a:pathLst>
              </a:custGeom>
              <a:grpFill/>
              <a:ln w="130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70" name="Полилиния: фигура 69">
                <a:extLst>
                  <a:ext uri="{FF2B5EF4-FFF2-40B4-BE49-F238E27FC236}">
                    <a16:creationId xmlns:a16="http://schemas.microsoft.com/office/drawing/2014/main" id="{A2CC1930-1989-46F2-9D44-58A47CB1EB01}"/>
                  </a:ext>
                </a:extLst>
              </p:cNvPr>
              <p:cNvSpPr/>
              <p:nvPr/>
            </p:nvSpPr>
            <p:spPr>
              <a:xfrm>
                <a:off x="2083211" y="378775"/>
                <a:ext cx="104955" cy="104955"/>
              </a:xfrm>
              <a:custGeom>
                <a:avLst/>
                <a:gdLst>
                  <a:gd name="connsiteX0" fmla="*/ 103096 w 104955"/>
                  <a:gd name="connsiteY0" fmla="*/ 58722 h 104955"/>
                  <a:gd name="connsiteX1" fmla="*/ 99515 w 104955"/>
                  <a:gd name="connsiteY1" fmla="*/ 41116 h 104955"/>
                  <a:gd name="connsiteX2" fmla="*/ 89832 w 104955"/>
                  <a:gd name="connsiteY2" fmla="*/ 26722 h 104955"/>
                  <a:gd name="connsiteX3" fmla="*/ 75624 w 104955"/>
                  <a:gd name="connsiteY3" fmla="*/ 17085 h 104955"/>
                  <a:gd name="connsiteX4" fmla="*/ 58307 w 104955"/>
                  <a:gd name="connsiteY4" fmla="*/ 13517 h 104955"/>
                  <a:gd name="connsiteX5" fmla="*/ 40989 w 104955"/>
                  <a:gd name="connsiteY5" fmla="*/ 17085 h 104955"/>
                  <a:gd name="connsiteX6" fmla="*/ 26768 w 104955"/>
                  <a:gd name="connsiteY6" fmla="*/ 26722 h 104955"/>
                  <a:gd name="connsiteX7" fmla="*/ 17099 w 104955"/>
                  <a:gd name="connsiteY7" fmla="*/ 41116 h 104955"/>
                  <a:gd name="connsiteX8" fmla="*/ 13517 w 104955"/>
                  <a:gd name="connsiteY8" fmla="*/ 58722 h 104955"/>
                  <a:gd name="connsiteX9" fmla="*/ 17099 w 104955"/>
                  <a:gd name="connsiteY9" fmla="*/ 76330 h 104955"/>
                  <a:gd name="connsiteX10" fmla="*/ 26768 w 104955"/>
                  <a:gd name="connsiteY10" fmla="*/ 90605 h 104955"/>
                  <a:gd name="connsiteX11" fmla="*/ 40989 w 104955"/>
                  <a:gd name="connsiteY11" fmla="*/ 100359 h 104955"/>
                  <a:gd name="connsiteX12" fmla="*/ 58307 w 104955"/>
                  <a:gd name="connsiteY12" fmla="*/ 103929 h 104955"/>
                  <a:gd name="connsiteX13" fmla="*/ 75624 w 104955"/>
                  <a:gd name="connsiteY13" fmla="*/ 100359 h 104955"/>
                  <a:gd name="connsiteX14" fmla="*/ 89832 w 104955"/>
                  <a:gd name="connsiteY14" fmla="*/ 90605 h 104955"/>
                  <a:gd name="connsiteX15" fmla="*/ 99515 w 104955"/>
                  <a:gd name="connsiteY15" fmla="*/ 76330 h 104955"/>
                  <a:gd name="connsiteX16" fmla="*/ 103096 w 104955"/>
                  <a:gd name="connsiteY16" fmla="*/ 58722 h 104955"/>
                  <a:gd name="connsiteX17" fmla="*/ 26059 w 104955"/>
                  <a:gd name="connsiteY17" fmla="*/ 58722 h 104955"/>
                  <a:gd name="connsiteX18" fmla="*/ 28683 w 104955"/>
                  <a:gd name="connsiteY18" fmla="*/ 45400 h 104955"/>
                  <a:gd name="connsiteX19" fmla="*/ 35728 w 104955"/>
                  <a:gd name="connsiteY19" fmla="*/ 34574 h 104955"/>
                  <a:gd name="connsiteX20" fmla="*/ 46001 w 104955"/>
                  <a:gd name="connsiteY20" fmla="*/ 27435 h 104955"/>
                  <a:gd name="connsiteX21" fmla="*/ 58307 w 104955"/>
                  <a:gd name="connsiteY21" fmla="*/ 24818 h 104955"/>
                  <a:gd name="connsiteX22" fmla="*/ 70599 w 104955"/>
                  <a:gd name="connsiteY22" fmla="*/ 27435 h 104955"/>
                  <a:gd name="connsiteX23" fmla="*/ 80872 w 104955"/>
                  <a:gd name="connsiteY23" fmla="*/ 34574 h 104955"/>
                  <a:gd name="connsiteX24" fmla="*/ 87930 w 104955"/>
                  <a:gd name="connsiteY24" fmla="*/ 45400 h 104955"/>
                  <a:gd name="connsiteX25" fmla="*/ 90554 w 104955"/>
                  <a:gd name="connsiteY25" fmla="*/ 58722 h 104955"/>
                  <a:gd name="connsiteX26" fmla="*/ 87930 w 104955"/>
                  <a:gd name="connsiteY26" fmla="*/ 72046 h 104955"/>
                  <a:gd name="connsiteX27" fmla="*/ 80872 w 104955"/>
                  <a:gd name="connsiteY27" fmla="*/ 82753 h 104955"/>
                  <a:gd name="connsiteX28" fmla="*/ 70599 w 104955"/>
                  <a:gd name="connsiteY28" fmla="*/ 90010 h 104955"/>
                  <a:gd name="connsiteX29" fmla="*/ 58307 w 104955"/>
                  <a:gd name="connsiteY29" fmla="*/ 92627 h 104955"/>
                  <a:gd name="connsiteX30" fmla="*/ 46001 w 104955"/>
                  <a:gd name="connsiteY30" fmla="*/ 90010 h 104955"/>
                  <a:gd name="connsiteX31" fmla="*/ 35728 w 104955"/>
                  <a:gd name="connsiteY31" fmla="*/ 82753 h 104955"/>
                  <a:gd name="connsiteX32" fmla="*/ 28683 w 104955"/>
                  <a:gd name="connsiteY32" fmla="*/ 72046 h 104955"/>
                  <a:gd name="connsiteX33" fmla="*/ 26059 w 104955"/>
                  <a:gd name="connsiteY33" fmla="*/ 58722 h 104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104955" h="104955">
                    <a:moveTo>
                      <a:pt x="103096" y="58722"/>
                    </a:moveTo>
                    <a:cubicBezTo>
                      <a:pt x="103096" y="52417"/>
                      <a:pt x="101902" y="46588"/>
                      <a:pt x="99515" y="41116"/>
                    </a:cubicBezTo>
                    <a:cubicBezTo>
                      <a:pt x="97127" y="35644"/>
                      <a:pt x="93899" y="30886"/>
                      <a:pt x="89832" y="26722"/>
                    </a:cubicBezTo>
                    <a:cubicBezTo>
                      <a:pt x="85778" y="22677"/>
                      <a:pt x="81003" y="19465"/>
                      <a:pt x="75624" y="17085"/>
                    </a:cubicBezTo>
                    <a:cubicBezTo>
                      <a:pt x="70245" y="14707"/>
                      <a:pt x="64394" y="13517"/>
                      <a:pt x="58307" y="13517"/>
                    </a:cubicBezTo>
                    <a:cubicBezTo>
                      <a:pt x="52206" y="13517"/>
                      <a:pt x="46355" y="14707"/>
                      <a:pt x="40989" y="17085"/>
                    </a:cubicBezTo>
                    <a:cubicBezTo>
                      <a:pt x="35610" y="19465"/>
                      <a:pt x="30835" y="22677"/>
                      <a:pt x="26768" y="26722"/>
                    </a:cubicBezTo>
                    <a:cubicBezTo>
                      <a:pt x="22714" y="30886"/>
                      <a:pt x="19486" y="35644"/>
                      <a:pt x="17099" y="41116"/>
                    </a:cubicBezTo>
                    <a:cubicBezTo>
                      <a:pt x="14711" y="46588"/>
                      <a:pt x="13517" y="52417"/>
                      <a:pt x="13517" y="58722"/>
                    </a:cubicBezTo>
                    <a:cubicBezTo>
                      <a:pt x="13517" y="65028"/>
                      <a:pt x="14711" y="70857"/>
                      <a:pt x="17099" y="76330"/>
                    </a:cubicBezTo>
                    <a:cubicBezTo>
                      <a:pt x="19486" y="81802"/>
                      <a:pt x="22714" y="86560"/>
                      <a:pt x="26768" y="90605"/>
                    </a:cubicBezTo>
                    <a:cubicBezTo>
                      <a:pt x="30835" y="94769"/>
                      <a:pt x="35610" y="97981"/>
                      <a:pt x="40989" y="100359"/>
                    </a:cubicBezTo>
                    <a:cubicBezTo>
                      <a:pt x="46355" y="102739"/>
                      <a:pt x="52206" y="103929"/>
                      <a:pt x="58307" y="103929"/>
                    </a:cubicBezTo>
                    <a:cubicBezTo>
                      <a:pt x="64394" y="103929"/>
                      <a:pt x="70245" y="102739"/>
                      <a:pt x="75624" y="100359"/>
                    </a:cubicBezTo>
                    <a:cubicBezTo>
                      <a:pt x="81003" y="97981"/>
                      <a:pt x="85778" y="94769"/>
                      <a:pt x="89832" y="90605"/>
                    </a:cubicBezTo>
                    <a:cubicBezTo>
                      <a:pt x="93899" y="86560"/>
                      <a:pt x="97127" y="81802"/>
                      <a:pt x="99515" y="76330"/>
                    </a:cubicBezTo>
                    <a:cubicBezTo>
                      <a:pt x="101902" y="70857"/>
                      <a:pt x="103096" y="65028"/>
                      <a:pt x="103096" y="58722"/>
                    </a:cubicBezTo>
                    <a:close/>
                    <a:moveTo>
                      <a:pt x="26059" y="58722"/>
                    </a:moveTo>
                    <a:cubicBezTo>
                      <a:pt x="26059" y="53964"/>
                      <a:pt x="26886" y="49562"/>
                      <a:pt x="28683" y="45400"/>
                    </a:cubicBezTo>
                    <a:cubicBezTo>
                      <a:pt x="30467" y="41236"/>
                      <a:pt x="32737" y="37666"/>
                      <a:pt x="35728" y="34574"/>
                    </a:cubicBezTo>
                    <a:cubicBezTo>
                      <a:pt x="38719" y="31599"/>
                      <a:pt x="42065" y="29220"/>
                      <a:pt x="46001" y="27435"/>
                    </a:cubicBezTo>
                    <a:cubicBezTo>
                      <a:pt x="49936" y="25651"/>
                      <a:pt x="54003" y="24818"/>
                      <a:pt x="58307" y="24818"/>
                    </a:cubicBezTo>
                    <a:cubicBezTo>
                      <a:pt x="62610" y="24818"/>
                      <a:pt x="66664" y="25651"/>
                      <a:pt x="70599" y="27435"/>
                    </a:cubicBezTo>
                    <a:cubicBezTo>
                      <a:pt x="74548" y="29220"/>
                      <a:pt x="77894" y="31599"/>
                      <a:pt x="80872" y="34574"/>
                    </a:cubicBezTo>
                    <a:cubicBezTo>
                      <a:pt x="83863" y="37666"/>
                      <a:pt x="86133" y="41236"/>
                      <a:pt x="87930" y="45400"/>
                    </a:cubicBezTo>
                    <a:cubicBezTo>
                      <a:pt x="89714" y="49562"/>
                      <a:pt x="90554" y="53964"/>
                      <a:pt x="90554" y="58722"/>
                    </a:cubicBezTo>
                    <a:cubicBezTo>
                      <a:pt x="90554" y="63481"/>
                      <a:pt x="89714" y="67884"/>
                      <a:pt x="87930" y="72046"/>
                    </a:cubicBezTo>
                    <a:cubicBezTo>
                      <a:pt x="86133" y="76211"/>
                      <a:pt x="83863" y="79779"/>
                      <a:pt x="80872" y="82753"/>
                    </a:cubicBezTo>
                    <a:cubicBezTo>
                      <a:pt x="77894" y="85847"/>
                      <a:pt x="74548" y="88225"/>
                      <a:pt x="70599" y="90010"/>
                    </a:cubicBezTo>
                    <a:cubicBezTo>
                      <a:pt x="66664" y="91795"/>
                      <a:pt x="62610" y="92627"/>
                      <a:pt x="58307" y="92627"/>
                    </a:cubicBezTo>
                    <a:cubicBezTo>
                      <a:pt x="54003" y="92627"/>
                      <a:pt x="49936" y="91795"/>
                      <a:pt x="46001" y="90010"/>
                    </a:cubicBezTo>
                    <a:cubicBezTo>
                      <a:pt x="42065" y="88225"/>
                      <a:pt x="38719" y="85847"/>
                      <a:pt x="35728" y="82753"/>
                    </a:cubicBezTo>
                    <a:cubicBezTo>
                      <a:pt x="32737" y="79779"/>
                      <a:pt x="30467" y="76211"/>
                      <a:pt x="28683" y="72046"/>
                    </a:cubicBezTo>
                    <a:cubicBezTo>
                      <a:pt x="26886" y="67884"/>
                      <a:pt x="26059" y="63481"/>
                      <a:pt x="26059" y="58722"/>
                    </a:cubicBezTo>
                    <a:close/>
                  </a:path>
                </a:pathLst>
              </a:custGeom>
              <a:grpFill/>
              <a:ln w="130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71" name="Полилиния: фигура 70">
                <a:extLst>
                  <a:ext uri="{FF2B5EF4-FFF2-40B4-BE49-F238E27FC236}">
                    <a16:creationId xmlns:a16="http://schemas.microsoft.com/office/drawing/2014/main" id="{7D094E26-8305-4C95-B7FB-F738AF6FA0E7}"/>
                  </a:ext>
                </a:extLst>
              </p:cNvPr>
              <p:cNvSpPr/>
              <p:nvPr/>
            </p:nvSpPr>
            <p:spPr>
              <a:xfrm>
                <a:off x="2205077" y="382343"/>
                <a:ext cx="91836" cy="104955"/>
              </a:xfrm>
              <a:custGeom>
                <a:avLst/>
                <a:gdLst>
                  <a:gd name="connsiteX0" fmla="*/ 26059 w 91835"/>
                  <a:gd name="connsiteY0" fmla="*/ 24819 h 104955"/>
                  <a:gd name="connsiteX1" fmla="*/ 49346 w 91835"/>
                  <a:gd name="connsiteY1" fmla="*/ 24819 h 104955"/>
                  <a:gd name="connsiteX2" fmla="*/ 59146 w 91835"/>
                  <a:gd name="connsiteY2" fmla="*/ 27912 h 104955"/>
                  <a:gd name="connsiteX3" fmla="*/ 62492 w 91835"/>
                  <a:gd name="connsiteY3" fmla="*/ 35526 h 104955"/>
                  <a:gd name="connsiteX4" fmla="*/ 59146 w 91835"/>
                  <a:gd name="connsiteY4" fmla="*/ 43615 h 104955"/>
                  <a:gd name="connsiteX5" fmla="*/ 49346 w 91835"/>
                  <a:gd name="connsiteY5" fmla="*/ 46827 h 104955"/>
                  <a:gd name="connsiteX6" fmla="*/ 26059 w 91835"/>
                  <a:gd name="connsiteY6" fmla="*/ 46827 h 104955"/>
                  <a:gd name="connsiteX7" fmla="*/ 26059 w 91835"/>
                  <a:gd name="connsiteY7" fmla="*/ 24819 h 104955"/>
                  <a:gd name="connsiteX8" fmla="*/ 55315 w 91835"/>
                  <a:gd name="connsiteY8" fmla="*/ 85490 h 104955"/>
                  <a:gd name="connsiteX9" fmla="*/ 26059 w 91835"/>
                  <a:gd name="connsiteY9" fmla="*/ 85490 h 104955"/>
                  <a:gd name="connsiteX10" fmla="*/ 26059 w 91835"/>
                  <a:gd name="connsiteY10" fmla="*/ 58128 h 104955"/>
                  <a:gd name="connsiteX11" fmla="*/ 55315 w 91835"/>
                  <a:gd name="connsiteY11" fmla="*/ 58128 h 104955"/>
                  <a:gd name="connsiteX12" fmla="*/ 67739 w 91835"/>
                  <a:gd name="connsiteY12" fmla="*/ 62055 h 104955"/>
                  <a:gd name="connsiteX13" fmla="*/ 72042 w 91835"/>
                  <a:gd name="connsiteY13" fmla="*/ 71809 h 104955"/>
                  <a:gd name="connsiteX14" fmla="*/ 67739 w 91835"/>
                  <a:gd name="connsiteY14" fmla="*/ 81565 h 104955"/>
                  <a:gd name="connsiteX15" fmla="*/ 55315 w 91835"/>
                  <a:gd name="connsiteY15" fmla="*/ 85490 h 104955"/>
                  <a:gd name="connsiteX16" fmla="*/ 49346 w 91835"/>
                  <a:gd name="connsiteY16" fmla="*/ 13517 h 104955"/>
                  <a:gd name="connsiteX17" fmla="*/ 13517 w 91835"/>
                  <a:gd name="connsiteY17" fmla="*/ 13517 h 104955"/>
                  <a:gd name="connsiteX18" fmla="*/ 13517 w 91835"/>
                  <a:gd name="connsiteY18" fmla="*/ 96791 h 104955"/>
                  <a:gd name="connsiteX19" fmla="*/ 55315 w 91835"/>
                  <a:gd name="connsiteY19" fmla="*/ 96791 h 104955"/>
                  <a:gd name="connsiteX20" fmla="*/ 67503 w 91835"/>
                  <a:gd name="connsiteY20" fmla="*/ 94769 h 104955"/>
                  <a:gd name="connsiteX21" fmla="*/ 76700 w 91835"/>
                  <a:gd name="connsiteY21" fmla="*/ 89415 h 104955"/>
                  <a:gd name="connsiteX22" fmla="*/ 82551 w 91835"/>
                  <a:gd name="connsiteY22" fmla="*/ 81445 h 104955"/>
                  <a:gd name="connsiteX23" fmla="*/ 84585 w 91835"/>
                  <a:gd name="connsiteY23" fmla="*/ 71809 h 104955"/>
                  <a:gd name="connsiteX24" fmla="*/ 81593 w 91835"/>
                  <a:gd name="connsiteY24" fmla="*/ 60508 h 104955"/>
                  <a:gd name="connsiteX25" fmla="*/ 75034 w 91835"/>
                  <a:gd name="connsiteY25" fmla="*/ 54322 h 104955"/>
                  <a:gd name="connsiteX26" fmla="*/ 65470 w 91835"/>
                  <a:gd name="connsiteY26" fmla="*/ 50991 h 104955"/>
                  <a:gd name="connsiteX27" fmla="*/ 65470 w 91835"/>
                  <a:gd name="connsiteY27" fmla="*/ 50396 h 104955"/>
                  <a:gd name="connsiteX28" fmla="*/ 70245 w 91835"/>
                  <a:gd name="connsiteY28" fmla="*/ 47421 h 104955"/>
                  <a:gd name="connsiteX29" fmla="*/ 73591 w 91835"/>
                  <a:gd name="connsiteY29" fmla="*/ 42902 h 104955"/>
                  <a:gd name="connsiteX30" fmla="*/ 75034 w 91835"/>
                  <a:gd name="connsiteY30" fmla="*/ 35526 h 104955"/>
                  <a:gd name="connsiteX31" fmla="*/ 73236 w 91835"/>
                  <a:gd name="connsiteY31" fmla="*/ 26960 h 104955"/>
                  <a:gd name="connsiteX32" fmla="*/ 67976 w 91835"/>
                  <a:gd name="connsiteY32" fmla="*/ 19942 h 104955"/>
                  <a:gd name="connsiteX33" fmla="*/ 59973 w 91835"/>
                  <a:gd name="connsiteY33" fmla="*/ 15183 h 104955"/>
                  <a:gd name="connsiteX34" fmla="*/ 49346 w 91835"/>
                  <a:gd name="connsiteY34" fmla="*/ 13517 h 104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91835" h="104955">
                    <a:moveTo>
                      <a:pt x="26059" y="24819"/>
                    </a:moveTo>
                    <a:lnTo>
                      <a:pt x="49346" y="24819"/>
                    </a:lnTo>
                    <a:cubicBezTo>
                      <a:pt x="53531" y="24819"/>
                      <a:pt x="56877" y="25890"/>
                      <a:pt x="59146" y="27912"/>
                    </a:cubicBezTo>
                    <a:cubicBezTo>
                      <a:pt x="61416" y="29935"/>
                      <a:pt x="62492" y="32552"/>
                      <a:pt x="62492" y="35526"/>
                    </a:cubicBezTo>
                    <a:cubicBezTo>
                      <a:pt x="62492" y="38857"/>
                      <a:pt x="61416" y="41592"/>
                      <a:pt x="59146" y="43615"/>
                    </a:cubicBezTo>
                    <a:cubicBezTo>
                      <a:pt x="56877" y="45757"/>
                      <a:pt x="53531" y="46827"/>
                      <a:pt x="49346" y="46827"/>
                    </a:cubicBezTo>
                    <a:lnTo>
                      <a:pt x="26059" y="46827"/>
                    </a:lnTo>
                    <a:lnTo>
                      <a:pt x="26059" y="24819"/>
                    </a:lnTo>
                    <a:close/>
                    <a:moveTo>
                      <a:pt x="55315" y="85490"/>
                    </a:moveTo>
                    <a:lnTo>
                      <a:pt x="26059" y="85490"/>
                    </a:lnTo>
                    <a:lnTo>
                      <a:pt x="26059" y="58128"/>
                    </a:lnTo>
                    <a:lnTo>
                      <a:pt x="55315" y="58128"/>
                    </a:lnTo>
                    <a:cubicBezTo>
                      <a:pt x="60694" y="58128"/>
                      <a:pt x="64879" y="59437"/>
                      <a:pt x="67739" y="62055"/>
                    </a:cubicBezTo>
                    <a:cubicBezTo>
                      <a:pt x="70613" y="64790"/>
                      <a:pt x="72042" y="68003"/>
                      <a:pt x="72042" y="71809"/>
                    </a:cubicBezTo>
                    <a:cubicBezTo>
                      <a:pt x="72042" y="75736"/>
                      <a:pt x="70613" y="78947"/>
                      <a:pt x="67739" y="81565"/>
                    </a:cubicBezTo>
                    <a:cubicBezTo>
                      <a:pt x="64879" y="84182"/>
                      <a:pt x="60694" y="85490"/>
                      <a:pt x="55315" y="85490"/>
                    </a:cubicBezTo>
                    <a:close/>
                    <a:moveTo>
                      <a:pt x="49346" y="13517"/>
                    </a:moveTo>
                    <a:lnTo>
                      <a:pt x="13517" y="13517"/>
                    </a:lnTo>
                    <a:lnTo>
                      <a:pt x="13517" y="96791"/>
                    </a:lnTo>
                    <a:lnTo>
                      <a:pt x="55315" y="96791"/>
                    </a:lnTo>
                    <a:cubicBezTo>
                      <a:pt x="59736" y="96791"/>
                      <a:pt x="63804" y="96077"/>
                      <a:pt x="67503" y="94769"/>
                    </a:cubicBezTo>
                    <a:cubicBezTo>
                      <a:pt x="71085" y="93460"/>
                      <a:pt x="74194" y="91676"/>
                      <a:pt x="76700" y="89415"/>
                    </a:cubicBezTo>
                    <a:cubicBezTo>
                      <a:pt x="79206" y="87156"/>
                      <a:pt x="81239" y="84539"/>
                      <a:pt x="82551" y="81445"/>
                    </a:cubicBezTo>
                    <a:cubicBezTo>
                      <a:pt x="83863" y="78471"/>
                      <a:pt x="84585" y="75259"/>
                      <a:pt x="84585" y="71809"/>
                    </a:cubicBezTo>
                    <a:cubicBezTo>
                      <a:pt x="84585" y="67051"/>
                      <a:pt x="83627" y="63243"/>
                      <a:pt x="81593" y="60508"/>
                    </a:cubicBezTo>
                    <a:cubicBezTo>
                      <a:pt x="79573" y="57771"/>
                      <a:pt x="77421" y="55750"/>
                      <a:pt x="75034" y="54322"/>
                    </a:cubicBezTo>
                    <a:cubicBezTo>
                      <a:pt x="72279" y="52656"/>
                      <a:pt x="69051" y="51585"/>
                      <a:pt x="65470" y="50991"/>
                    </a:cubicBezTo>
                    <a:lnTo>
                      <a:pt x="65470" y="50396"/>
                    </a:lnTo>
                    <a:cubicBezTo>
                      <a:pt x="67267" y="49801"/>
                      <a:pt x="68815" y="48731"/>
                      <a:pt x="70245" y="47421"/>
                    </a:cubicBezTo>
                    <a:cubicBezTo>
                      <a:pt x="71439" y="46351"/>
                      <a:pt x="72515" y="44804"/>
                      <a:pt x="73591" y="42902"/>
                    </a:cubicBezTo>
                    <a:cubicBezTo>
                      <a:pt x="74548" y="40998"/>
                      <a:pt x="75034" y="38500"/>
                      <a:pt x="75034" y="35526"/>
                    </a:cubicBezTo>
                    <a:cubicBezTo>
                      <a:pt x="75034" y="32552"/>
                      <a:pt x="74430" y="29696"/>
                      <a:pt x="73236" y="26960"/>
                    </a:cubicBezTo>
                    <a:cubicBezTo>
                      <a:pt x="71924" y="24343"/>
                      <a:pt x="70245" y="21963"/>
                      <a:pt x="67976" y="19942"/>
                    </a:cubicBezTo>
                    <a:cubicBezTo>
                      <a:pt x="65706" y="17919"/>
                      <a:pt x="63082" y="16373"/>
                      <a:pt x="59973" y="15183"/>
                    </a:cubicBezTo>
                    <a:cubicBezTo>
                      <a:pt x="56759" y="14113"/>
                      <a:pt x="53295" y="13517"/>
                      <a:pt x="49346" y="13517"/>
                    </a:cubicBezTo>
                    <a:close/>
                  </a:path>
                </a:pathLst>
              </a:custGeom>
              <a:grpFill/>
              <a:ln w="130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72" name="Полилиния: фигура 71">
                <a:extLst>
                  <a:ext uri="{FF2B5EF4-FFF2-40B4-BE49-F238E27FC236}">
                    <a16:creationId xmlns:a16="http://schemas.microsoft.com/office/drawing/2014/main" id="{3A7E1EEA-A49C-492D-BC8C-461B7D66D0AF}"/>
                  </a:ext>
                </a:extLst>
              </p:cNvPr>
              <p:cNvSpPr/>
              <p:nvPr/>
            </p:nvSpPr>
            <p:spPr>
              <a:xfrm>
                <a:off x="2303656" y="378775"/>
                <a:ext cx="104955" cy="104955"/>
              </a:xfrm>
              <a:custGeom>
                <a:avLst/>
                <a:gdLst>
                  <a:gd name="connsiteX0" fmla="*/ 103096 w 104955"/>
                  <a:gd name="connsiteY0" fmla="*/ 58722 h 104955"/>
                  <a:gd name="connsiteX1" fmla="*/ 99514 w 104955"/>
                  <a:gd name="connsiteY1" fmla="*/ 41116 h 104955"/>
                  <a:gd name="connsiteX2" fmla="*/ 89832 w 104955"/>
                  <a:gd name="connsiteY2" fmla="*/ 26722 h 104955"/>
                  <a:gd name="connsiteX3" fmla="*/ 75624 w 104955"/>
                  <a:gd name="connsiteY3" fmla="*/ 17085 h 104955"/>
                  <a:gd name="connsiteX4" fmla="*/ 58306 w 104955"/>
                  <a:gd name="connsiteY4" fmla="*/ 13517 h 104955"/>
                  <a:gd name="connsiteX5" fmla="*/ 40989 w 104955"/>
                  <a:gd name="connsiteY5" fmla="*/ 17085 h 104955"/>
                  <a:gd name="connsiteX6" fmla="*/ 26767 w 104955"/>
                  <a:gd name="connsiteY6" fmla="*/ 26722 h 104955"/>
                  <a:gd name="connsiteX7" fmla="*/ 17098 w 104955"/>
                  <a:gd name="connsiteY7" fmla="*/ 41116 h 104955"/>
                  <a:gd name="connsiteX8" fmla="*/ 13517 w 104955"/>
                  <a:gd name="connsiteY8" fmla="*/ 58722 h 104955"/>
                  <a:gd name="connsiteX9" fmla="*/ 17098 w 104955"/>
                  <a:gd name="connsiteY9" fmla="*/ 76330 h 104955"/>
                  <a:gd name="connsiteX10" fmla="*/ 26767 w 104955"/>
                  <a:gd name="connsiteY10" fmla="*/ 90605 h 104955"/>
                  <a:gd name="connsiteX11" fmla="*/ 40989 w 104955"/>
                  <a:gd name="connsiteY11" fmla="*/ 100359 h 104955"/>
                  <a:gd name="connsiteX12" fmla="*/ 58306 w 104955"/>
                  <a:gd name="connsiteY12" fmla="*/ 103929 h 104955"/>
                  <a:gd name="connsiteX13" fmla="*/ 75624 w 104955"/>
                  <a:gd name="connsiteY13" fmla="*/ 100359 h 104955"/>
                  <a:gd name="connsiteX14" fmla="*/ 89832 w 104955"/>
                  <a:gd name="connsiteY14" fmla="*/ 90605 h 104955"/>
                  <a:gd name="connsiteX15" fmla="*/ 99514 w 104955"/>
                  <a:gd name="connsiteY15" fmla="*/ 76330 h 104955"/>
                  <a:gd name="connsiteX16" fmla="*/ 103096 w 104955"/>
                  <a:gd name="connsiteY16" fmla="*/ 58722 h 104955"/>
                  <a:gd name="connsiteX17" fmla="*/ 26059 w 104955"/>
                  <a:gd name="connsiteY17" fmla="*/ 58722 h 104955"/>
                  <a:gd name="connsiteX18" fmla="*/ 28683 w 104955"/>
                  <a:gd name="connsiteY18" fmla="*/ 45400 h 104955"/>
                  <a:gd name="connsiteX19" fmla="*/ 35728 w 104955"/>
                  <a:gd name="connsiteY19" fmla="*/ 34574 h 104955"/>
                  <a:gd name="connsiteX20" fmla="*/ 46001 w 104955"/>
                  <a:gd name="connsiteY20" fmla="*/ 27435 h 104955"/>
                  <a:gd name="connsiteX21" fmla="*/ 58306 w 104955"/>
                  <a:gd name="connsiteY21" fmla="*/ 24818 h 104955"/>
                  <a:gd name="connsiteX22" fmla="*/ 70612 w 104955"/>
                  <a:gd name="connsiteY22" fmla="*/ 27435 h 104955"/>
                  <a:gd name="connsiteX23" fmla="*/ 80885 w 104955"/>
                  <a:gd name="connsiteY23" fmla="*/ 34574 h 104955"/>
                  <a:gd name="connsiteX24" fmla="*/ 87930 w 104955"/>
                  <a:gd name="connsiteY24" fmla="*/ 45400 h 104955"/>
                  <a:gd name="connsiteX25" fmla="*/ 90554 w 104955"/>
                  <a:gd name="connsiteY25" fmla="*/ 58722 h 104955"/>
                  <a:gd name="connsiteX26" fmla="*/ 87930 w 104955"/>
                  <a:gd name="connsiteY26" fmla="*/ 72046 h 104955"/>
                  <a:gd name="connsiteX27" fmla="*/ 80885 w 104955"/>
                  <a:gd name="connsiteY27" fmla="*/ 82753 h 104955"/>
                  <a:gd name="connsiteX28" fmla="*/ 70612 w 104955"/>
                  <a:gd name="connsiteY28" fmla="*/ 90010 h 104955"/>
                  <a:gd name="connsiteX29" fmla="*/ 58306 w 104955"/>
                  <a:gd name="connsiteY29" fmla="*/ 92627 h 104955"/>
                  <a:gd name="connsiteX30" fmla="*/ 46001 w 104955"/>
                  <a:gd name="connsiteY30" fmla="*/ 90010 h 104955"/>
                  <a:gd name="connsiteX31" fmla="*/ 35728 w 104955"/>
                  <a:gd name="connsiteY31" fmla="*/ 82753 h 104955"/>
                  <a:gd name="connsiteX32" fmla="*/ 28683 w 104955"/>
                  <a:gd name="connsiteY32" fmla="*/ 72046 h 104955"/>
                  <a:gd name="connsiteX33" fmla="*/ 26059 w 104955"/>
                  <a:gd name="connsiteY33" fmla="*/ 58722 h 104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104955" h="104955">
                    <a:moveTo>
                      <a:pt x="103096" y="58722"/>
                    </a:moveTo>
                    <a:cubicBezTo>
                      <a:pt x="103096" y="52417"/>
                      <a:pt x="101902" y="46588"/>
                      <a:pt x="99514" y="41116"/>
                    </a:cubicBezTo>
                    <a:cubicBezTo>
                      <a:pt x="97127" y="35644"/>
                      <a:pt x="93899" y="30886"/>
                      <a:pt x="89832" y="26722"/>
                    </a:cubicBezTo>
                    <a:cubicBezTo>
                      <a:pt x="85778" y="22677"/>
                      <a:pt x="81003" y="19465"/>
                      <a:pt x="75624" y="17085"/>
                    </a:cubicBezTo>
                    <a:cubicBezTo>
                      <a:pt x="70245" y="14707"/>
                      <a:pt x="64394" y="13517"/>
                      <a:pt x="58306" y="13517"/>
                    </a:cubicBezTo>
                    <a:cubicBezTo>
                      <a:pt x="52219" y="13517"/>
                      <a:pt x="46355" y="14707"/>
                      <a:pt x="40989" y="17085"/>
                    </a:cubicBezTo>
                    <a:cubicBezTo>
                      <a:pt x="35610" y="19465"/>
                      <a:pt x="30834" y="22677"/>
                      <a:pt x="26767" y="26722"/>
                    </a:cubicBezTo>
                    <a:cubicBezTo>
                      <a:pt x="22713" y="30886"/>
                      <a:pt x="19486" y="35644"/>
                      <a:pt x="17098" y="41116"/>
                    </a:cubicBezTo>
                    <a:cubicBezTo>
                      <a:pt x="14711" y="46588"/>
                      <a:pt x="13517" y="52417"/>
                      <a:pt x="13517" y="58722"/>
                    </a:cubicBezTo>
                    <a:cubicBezTo>
                      <a:pt x="13517" y="65028"/>
                      <a:pt x="14711" y="70857"/>
                      <a:pt x="17098" y="76330"/>
                    </a:cubicBezTo>
                    <a:cubicBezTo>
                      <a:pt x="19486" y="81802"/>
                      <a:pt x="22713" y="86560"/>
                      <a:pt x="26767" y="90605"/>
                    </a:cubicBezTo>
                    <a:cubicBezTo>
                      <a:pt x="30834" y="94769"/>
                      <a:pt x="35610" y="97981"/>
                      <a:pt x="40989" y="100359"/>
                    </a:cubicBezTo>
                    <a:cubicBezTo>
                      <a:pt x="46355" y="102739"/>
                      <a:pt x="52219" y="103929"/>
                      <a:pt x="58306" y="103929"/>
                    </a:cubicBezTo>
                    <a:cubicBezTo>
                      <a:pt x="64394" y="103929"/>
                      <a:pt x="70245" y="102739"/>
                      <a:pt x="75624" y="100359"/>
                    </a:cubicBezTo>
                    <a:cubicBezTo>
                      <a:pt x="81003" y="97981"/>
                      <a:pt x="85778" y="94769"/>
                      <a:pt x="89832" y="90605"/>
                    </a:cubicBezTo>
                    <a:cubicBezTo>
                      <a:pt x="93899" y="86560"/>
                      <a:pt x="97127" y="81802"/>
                      <a:pt x="99514" y="76330"/>
                    </a:cubicBezTo>
                    <a:cubicBezTo>
                      <a:pt x="101902" y="70857"/>
                      <a:pt x="103096" y="65028"/>
                      <a:pt x="103096" y="58722"/>
                    </a:cubicBezTo>
                    <a:close/>
                    <a:moveTo>
                      <a:pt x="26059" y="58722"/>
                    </a:moveTo>
                    <a:cubicBezTo>
                      <a:pt x="26059" y="53964"/>
                      <a:pt x="26886" y="49562"/>
                      <a:pt x="28683" y="45400"/>
                    </a:cubicBezTo>
                    <a:cubicBezTo>
                      <a:pt x="30480" y="41236"/>
                      <a:pt x="32750" y="37666"/>
                      <a:pt x="35728" y="34574"/>
                    </a:cubicBezTo>
                    <a:cubicBezTo>
                      <a:pt x="38719" y="31599"/>
                      <a:pt x="42065" y="29220"/>
                      <a:pt x="46001" y="27435"/>
                    </a:cubicBezTo>
                    <a:cubicBezTo>
                      <a:pt x="49949" y="25651"/>
                      <a:pt x="54003" y="24818"/>
                      <a:pt x="58306" y="24818"/>
                    </a:cubicBezTo>
                    <a:cubicBezTo>
                      <a:pt x="62610" y="24818"/>
                      <a:pt x="66664" y="25651"/>
                      <a:pt x="70612" y="27435"/>
                    </a:cubicBezTo>
                    <a:cubicBezTo>
                      <a:pt x="74548" y="29220"/>
                      <a:pt x="77894" y="31599"/>
                      <a:pt x="80885" y="34574"/>
                    </a:cubicBezTo>
                    <a:cubicBezTo>
                      <a:pt x="83863" y="37666"/>
                      <a:pt x="86133" y="41236"/>
                      <a:pt x="87930" y="45400"/>
                    </a:cubicBezTo>
                    <a:cubicBezTo>
                      <a:pt x="89714" y="49562"/>
                      <a:pt x="90554" y="53964"/>
                      <a:pt x="90554" y="58722"/>
                    </a:cubicBezTo>
                    <a:cubicBezTo>
                      <a:pt x="90554" y="63481"/>
                      <a:pt x="89714" y="67884"/>
                      <a:pt x="87930" y="72046"/>
                    </a:cubicBezTo>
                    <a:cubicBezTo>
                      <a:pt x="86133" y="76211"/>
                      <a:pt x="83863" y="79779"/>
                      <a:pt x="80885" y="82753"/>
                    </a:cubicBezTo>
                    <a:cubicBezTo>
                      <a:pt x="77894" y="85847"/>
                      <a:pt x="74548" y="88225"/>
                      <a:pt x="70612" y="90010"/>
                    </a:cubicBezTo>
                    <a:cubicBezTo>
                      <a:pt x="66664" y="91795"/>
                      <a:pt x="62610" y="92627"/>
                      <a:pt x="58306" y="92627"/>
                    </a:cubicBezTo>
                    <a:cubicBezTo>
                      <a:pt x="54003" y="92627"/>
                      <a:pt x="49949" y="91795"/>
                      <a:pt x="46001" y="90010"/>
                    </a:cubicBezTo>
                    <a:cubicBezTo>
                      <a:pt x="42065" y="88225"/>
                      <a:pt x="38719" y="85847"/>
                      <a:pt x="35728" y="82753"/>
                    </a:cubicBezTo>
                    <a:cubicBezTo>
                      <a:pt x="32750" y="79779"/>
                      <a:pt x="30480" y="76211"/>
                      <a:pt x="28683" y="72046"/>
                    </a:cubicBezTo>
                    <a:cubicBezTo>
                      <a:pt x="26886" y="67884"/>
                      <a:pt x="26059" y="63481"/>
                      <a:pt x="26059" y="58722"/>
                    </a:cubicBezTo>
                    <a:close/>
                  </a:path>
                </a:pathLst>
              </a:custGeom>
              <a:grpFill/>
              <a:ln w="130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73" name="Полилиния: фигура 72">
                <a:extLst>
                  <a:ext uri="{FF2B5EF4-FFF2-40B4-BE49-F238E27FC236}">
                    <a16:creationId xmlns:a16="http://schemas.microsoft.com/office/drawing/2014/main" id="{C070D919-E632-43B9-82B5-E62E18F458E3}"/>
                  </a:ext>
                </a:extLst>
              </p:cNvPr>
              <p:cNvSpPr/>
              <p:nvPr/>
            </p:nvSpPr>
            <p:spPr>
              <a:xfrm>
                <a:off x="2425522" y="355577"/>
                <a:ext cx="91836" cy="131194"/>
              </a:xfrm>
              <a:custGeom>
                <a:avLst/>
                <a:gdLst>
                  <a:gd name="connsiteX0" fmla="*/ 47562 w 91835"/>
                  <a:gd name="connsiteY0" fmla="*/ 30766 h 131193"/>
                  <a:gd name="connsiteX1" fmla="*/ 54607 w 91835"/>
                  <a:gd name="connsiteY1" fmla="*/ 29458 h 131193"/>
                  <a:gd name="connsiteX2" fmla="*/ 60104 w 91835"/>
                  <a:gd name="connsiteY2" fmla="*/ 25889 h 131193"/>
                  <a:gd name="connsiteX3" fmla="*/ 63686 w 91835"/>
                  <a:gd name="connsiteY3" fmla="*/ 20416 h 131193"/>
                  <a:gd name="connsiteX4" fmla="*/ 64879 w 91835"/>
                  <a:gd name="connsiteY4" fmla="*/ 13517 h 131193"/>
                  <a:gd name="connsiteX5" fmla="*/ 55329 w 91835"/>
                  <a:gd name="connsiteY5" fmla="*/ 13517 h 131193"/>
                  <a:gd name="connsiteX6" fmla="*/ 53295 w 91835"/>
                  <a:gd name="connsiteY6" fmla="*/ 19108 h 131193"/>
                  <a:gd name="connsiteX7" fmla="*/ 47562 w 91835"/>
                  <a:gd name="connsiteY7" fmla="*/ 21250 h 131193"/>
                  <a:gd name="connsiteX8" fmla="*/ 41947 w 91835"/>
                  <a:gd name="connsiteY8" fmla="*/ 19108 h 131193"/>
                  <a:gd name="connsiteX9" fmla="*/ 39795 w 91835"/>
                  <a:gd name="connsiteY9" fmla="*/ 13517 h 131193"/>
                  <a:gd name="connsiteX10" fmla="*/ 30244 w 91835"/>
                  <a:gd name="connsiteY10" fmla="*/ 13517 h 131193"/>
                  <a:gd name="connsiteX11" fmla="*/ 31556 w 91835"/>
                  <a:gd name="connsiteY11" fmla="*/ 20416 h 131193"/>
                  <a:gd name="connsiteX12" fmla="*/ 35138 w 91835"/>
                  <a:gd name="connsiteY12" fmla="*/ 25889 h 131193"/>
                  <a:gd name="connsiteX13" fmla="*/ 40635 w 91835"/>
                  <a:gd name="connsiteY13" fmla="*/ 29458 h 131193"/>
                  <a:gd name="connsiteX14" fmla="*/ 47562 w 91835"/>
                  <a:gd name="connsiteY14" fmla="*/ 30766 h 131193"/>
                  <a:gd name="connsiteX15" fmla="*/ 67858 w 91835"/>
                  <a:gd name="connsiteY15" fmla="*/ 40283 h 131193"/>
                  <a:gd name="connsiteX16" fmla="*/ 27253 w 91835"/>
                  <a:gd name="connsiteY16" fmla="*/ 102739 h 131193"/>
                  <a:gd name="connsiteX17" fmla="*/ 26059 w 91835"/>
                  <a:gd name="connsiteY17" fmla="*/ 102739 h 131193"/>
                  <a:gd name="connsiteX18" fmla="*/ 26059 w 91835"/>
                  <a:gd name="connsiteY18" fmla="*/ 40283 h 131193"/>
                  <a:gd name="connsiteX19" fmla="*/ 13517 w 91835"/>
                  <a:gd name="connsiteY19" fmla="*/ 40283 h 131193"/>
                  <a:gd name="connsiteX20" fmla="*/ 13517 w 91835"/>
                  <a:gd name="connsiteY20" fmla="*/ 123557 h 131193"/>
                  <a:gd name="connsiteX21" fmla="*/ 27253 w 91835"/>
                  <a:gd name="connsiteY21" fmla="*/ 123557 h 131193"/>
                  <a:gd name="connsiteX22" fmla="*/ 67858 w 91835"/>
                  <a:gd name="connsiteY22" fmla="*/ 61102 h 131193"/>
                  <a:gd name="connsiteX23" fmla="*/ 69065 w 91835"/>
                  <a:gd name="connsiteY23" fmla="*/ 61102 h 131193"/>
                  <a:gd name="connsiteX24" fmla="*/ 69065 w 91835"/>
                  <a:gd name="connsiteY24" fmla="*/ 123557 h 131193"/>
                  <a:gd name="connsiteX25" fmla="*/ 81594 w 91835"/>
                  <a:gd name="connsiteY25" fmla="*/ 123557 h 131193"/>
                  <a:gd name="connsiteX26" fmla="*/ 81594 w 91835"/>
                  <a:gd name="connsiteY26" fmla="*/ 40283 h 131193"/>
                  <a:gd name="connsiteX27" fmla="*/ 67858 w 91835"/>
                  <a:gd name="connsiteY27" fmla="*/ 40283 h 1311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91835" h="131193">
                    <a:moveTo>
                      <a:pt x="47562" y="30766"/>
                    </a:moveTo>
                    <a:cubicBezTo>
                      <a:pt x="50068" y="30766"/>
                      <a:pt x="52455" y="30290"/>
                      <a:pt x="54607" y="29458"/>
                    </a:cubicBezTo>
                    <a:cubicBezTo>
                      <a:pt x="56640" y="28625"/>
                      <a:pt x="58543" y="27435"/>
                      <a:pt x="60104" y="25889"/>
                    </a:cubicBezTo>
                    <a:cubicBezTo>
                      <a:pt x="61652" y="24343"/>
                      <a:pt x="62846" y="22558"/>
                      <a:pt x="63686" y="20416"/>
                    </a:cubicBezTo>
                    <a:cubicBezTo>
                      <a:pt x="64525" y="18395"/>
                      <a:pt x="64879" y="16015"/>
                      <a:pt x="64879" y="13517"/>
                    </a:cubicBezTo>
                    <a:lnTo>
                      <a:pt x="55329" y="13517"/>
                    </a:lnTo>
                    <a:cubicBezTo>
                      <a:pt x="55329" y="15895"/>
                      <a:pt x="54607" y="17799"/>
                      <a:pt x="53295" y="19108"/>
                    </a:cubicBezTo>
                    <a:cubicBezTo>
                      <a:pt x="51852" y="20536"/>
                      <a:pt x="49950" y="21250"/>
                      <a:pt x="47562" y="21250"/>
                    </a:cubicBezTo>
                    <a:cubicBezTo>
                      <a:pt x="45174" y="21250"/>
                      <a:pt x="43259" y="20536"/>
                      <a:pt x="41947" y="19108"/>
                    </a:cubicBezTo>
                    <a:cubicBezTo>
                      <a:pt x="40517" y="17799"/>
                      <a:pt x="39795" y="15895"/>
                      <a:pt x="39795" y="13517"/>
                    </a:cubicBezTo>
                    <a:lnTo>
                      <a:pt x="30244" y="13517"/>
                    </a:lnTo>
                    <a:cubicBezTo>
                      <a:pt x="30244" y="16015"/>
                      <a:pt x="30717" y="18395"/>
                      <a:pt x="31556" y="20416"/>
                    </a:cubicBezTo>
                    <a:cubicBezTo>
                      <a:pt x="32383" y="22558"/>
                      <a:pt x="33590" y="24343"/>
                      <a:pt x="35138" y="25889"/>
                    </a:cubicBezTo>
                    <a:cubicBezTo>
                      <a:pt x="36686" y="27435"/>
                      <a:pt x="38483" y="28625"/>
                      <a:pt x="40635" y="29458"/>
                    </a:cubicBezTo>
                    <a:cubicBezTo>
                      <a:pt x="42655" y="30290"/>
                      <a:pt x="45056" y="30766"/>
                      <a:pt x="47562" y="30766"/>
                    </a:cubicBezTo>
                    <a:close/>
                    <a:moveTo>
                      <a:pt x="67858" y="40283"/>
                    </a:moveTo>
                    <a:lnTo>
                      <a:pt x="27253" y="102739"/>
                    </a:lnTo>
                    <a:lnTo>
                      <a:pt x="26059" y="102739"/>
                    </a:lnTo>
                    <a:lnTo>
                      <a:pt x="26059" y="40283"/>
                    </a:lnTo>
                    <a:lnTo>
                      <a:pt x="13517" y="40283"/>
                    </a:lnTo>
                    <a:lnTo>
                      <a:pt x="13517" y="123557"/>
                    </a:lnTo>
                    <a:lnTo>
                      <a:pt x="27253" y="123557"/>
                    </a:lnTo>
                    <a:lnTo>
                      <a:pt x="67858" y="61102"/>
                    </a:lnTo>
                    <a:lnTo>
                      <a:pt x="69065" y="61102"/>
                    </a:lnTo>
                    <a:lnTo>
                      <a:pt x="69065" y="123557"/>
                    </a:lnTo>
                    <a:lnTo>
                      <a:pt x="81594" y="123557"/>
                    </a:lnTo>
                    <a:lnTo>
                      <a:pt x="81594" y="40283"/>
                    </a:lnTo>
                    <a:lnTo>
                      <a:pt x="67858" y="40283"/>
                    </a:lnTo>
                    <a:close/>
                  </a:path>
                </a:pathLst>
              </a:custGeom>
              <a:grpFill/>
              <a:ln w="130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74" name="Полилиния: фигура 73">
                <a:extLst>
                  <a:ext uri="{FF2B5EF4-FFF2-40B4-BE49-F238E27FC236}">
                    <a16:creationId xmlns:a16="http://schemas.microsoft.com/office/drawing/2014/main" id="{6F82B6E8-257A-4053-B878-CD8C3AA7E21A}"/>
                  </a:ext>
                </a:extLst>
              </p:cNvPr>
              <p:cNvSpPr/>
              <p:nvPr/>
            </p:nvSpPr>
            <p:spPr>
              <a:xfrm>
                <a:off x="1642476" y="518301"/>
                <a:ext cx="91836" cy="104955"/>
              </a:xfrm>
              <a:custGeom>
                <a:avLst/>
                <a:gdLst>
                  <a:gd name="connsiteX0" fmla="*/ 13517 w 91835"/>
                  <a:gd name="connsiteY0" fmla="*/ 24819 h 104955"/>
                  <a:gd name="connsiteX1" fmla="*/ 41586 w 91835"/>
                  <a:gd name="connsiteY1" fmla="*/ 24819 h 104955"/>
                  <a:gd name="connsiteX2" fmla="*/ 41586 w 91835"/>
                  <a:gd name="connsiteY2" fmla="*/ 96792 h 104955"/>
                  <a:gd name="connsiteX3" fmla="*/ 54128 w 91835"/>
                  <a:gd name="connsiteY3" fmla="*/ 96792 h 104955"/>
                  <a:gd name="connsiteX4" fmla="*/ 54128 w 91835"/>
                  <a:gd name="connsiteY4" fmla="*/ 24819 h 104955"/>
                  <a:gd name="connsiteX5" fmla="*/ 82197 w 91835"/>
                  <a:gd name="connsiteY5" fmla="*/ 24819 h 104955"/>
                  <a:gd name="connsiteX6" fmla="*/ 82197 w 91835"/>
                  <a:gd name="connsiteY6" fmla="*/ 13517 h 104955"/>
                  <a:gd name="connsiteX7" fmla="*/ 13517 w 91835"/>
                  <a:gd name="connsiteY7" fmla="*/ 13517 h 104955"/>
                  <a:gd name="connsiteX8" fmla="*/ 13517 w 91835"/>
                  <a:gd name="connsiteY8" fmla="*/ 24819 h 104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1835" h="104955">
                    <a:moveTo>
                      <a:pt x="13517" y="24819"/>
                    </a:moveTo>
                    <a:lnTo>
                      <a:pt x="41586" y="24819"/>
                    </a:lnTo>
                    <a:lnTo>
                      <a:pt x="41586" y="96792"/>
                    </a:lnTo>
                    <a:lnTo>
                      <a:pt x="54128" y="96792"/>
                    </a:lnTo>
                    <a:lnTo>
                      <a:pt x="54128" y="24819"/>
                    </a:lnTo>
                    <a:lnTo>
                      <a:pt x="82197" y="24819"/>
                    </a:lnTo>
                    <a:lnTo>
                      <a:pt x="82197" y="13517"/>
                    </a:lnTo>
                    <a:lnTo>
                      <a:pt x="13517" y="13517"/>
                    </a:lnTo>
                    <a:lnTo>
                      <a:pt x="13517" y="24819"/>
                    </a:lnTo>
                    <a:close/>
                  </a:path>
                </a:pathLst>
              </a:custGeom>
              <a:grpFill/>
              <a:ln w="130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75" name="Полилиния: фигура 74">
                <a:extLst>
                  <a:ext uri="{FF2B5EF4-FFF2-40B4-BE49-F238E27FC236}">
                    <a16:creationId xmlns:a16="http://schemas.microsoft.com/office/drawing/2014/main" id="{3DD68EF9-B4D1-4817-9485-BF640C65BB4E}"/>
                  </a:ext>
                </a:extLst>
              </p:cNvPr>
              <p:cNvSpPr/>
              <p:nvPr/>
            </p:nvSpPr>
            <p:spPr>
              <a:xfrm>
                <a:off x="1740388" y="518301"/>
                <a:ext cx="91836" cy="104955"/>
              </a:xfrm>
              <a:custGeom>
                <a:avLst/>
                <a:gdLst>
                  <a:gd name="connsiteX0" fmla="*/ 83391 w 91835"/>
                  <a:gd name="connsiteY0" fmla="*/ 43853 h 104955"/>
                  <a:gd name="connsiteX1" fmla="*/ 81003 w 91835"/>
                  <a:gd name="connsiteY1" fmla="*/ 32076 h 104955"/>
                  <a:gd name="connsiteX2" fmla="*/ 74076 w 91835"/>
                  <a:gd name="connsiteY2" fmla="*/ 22439 h 104955"/>
                  <a:gd name="connsiteX3" fmla="*/ 63567 w 91835"/>
                  <a:gd name="connsiteY3" fmla="*/ 15897 h 104955"/>
                  <a:gd name="connsiteX4" fmla="*/ 49949 w 91835"/>
                  <a:gd name="connsiteY4" fmla="*/ 13517 h 104955"/>
                  <a:gd name="connsiteX5" fmla="*/ 13517 w 91835"/>
                  <a:gd name="connsiteY5" fmla="*/ 13517 h 104955"/>
                  <a:gd name="connsiteX6" fmla="*/ 13517 w 91835"/>
                  <a:gd name="connsiteY6" fmla="*/ 96792 h 104955"/>
                  <a:gd name="connsiteX7" fmla="*/ 26059 w 91835"/>
                  <a:gd name="connsiteY7" fmla="*/ 96792 h 104955"/>
                  <a:gd name="connsiteX8" fmla="*/ 26059 w 91835"/>
                  <a:gd name="connsiteY8" fmla="*/ 74189 h 104955"/>
                  <a:gd name="connsiteX9" fmla="*/ 49949 w 91835"/>
                  <a:gd name="connsiteY9" fmla="*/ 74189 h 104955"/>
                  <a:gd name="connsiteX10" fmla="*/ 63567 w 91835"/>
                  <a:gd name="connsiteY10" fmla="*/ 71809 h 104955"/>
                  <a:gd name="connsiteX11" fmla="*/ 74076 w 91835"/>
                  <a:gd name="connsiteY11" fmla="*/ 65266 h 104955"/>
                  <a:gd name="connsiteX12" fmla="*/ 81003 w 91835"/>
                  <a:gd name="connsiteY12" fmla="*/ 55630 h 104955"/>
                  <a:gd name="connsiteX13" fmla="*/ 83391 w 91835"/>
                  <a:gd name="connsiteY13" fmla="*/ 43853 h 104955"/>
                  <a:gd name="connsiteX14" fmla="*/ 70849 w 91835"/>
                  <a:gd name="connsiteY14" fmla="*/ 43853 h 104955"/>
                  <a:gd name="connsiteX15" fmla="*/ 65352 w 91835"/>
                  <a:gd name="connsiteY15" fmla="*/ 57653 h 104955"/>
                  <a:gd name="connsiteX16" fmla="*/ 49949 w 91835"/>
                  <a:gd name="connsiteY16" fmla="*/ 62888 h 104955"/>
                  <a:gd name="connsiteX17" fmla="*/ 26059 w 91835"/>
                  <a:gd name="connsiteY17" fmla="*/ 62888 h 104955"/>
                  <a:gd name="connsiteX18" fmla="*/ 26059 w 91835"/>
                  <a:gd name="connsiteY18" fmla="*/ 24819 h 104955"/>
                  <a:gd name="connsiteX19" fmla="*/ 49949 w 91835"/>
                  <a:gd name="connsiteY19" fmla="*/ 24819 h 104955"/>
                  <a:gd name="connsiteX20" fmla="*/ 65352 w 91835"/>
                  <a:gd name="connsiteY20" fmla="*/ 30054 h 104955"/>
                  <a:gd name="connsiteX21" fmla="*/ 70849 w 91835"/>
                  <a:gd name="connsiteY21" fmla="*/ 43853 h 104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91835" h="104955">
                    <a:moveTo>
                      <a:pt x="83391" y="43853"/>
                    </a:moveTo>
                    <a:cubicBezTo>
                      <a:pt x="83391" y="39690"/>
                      <a:pt x="82551" y="35763"/>
                      <a:pt x="81003" y="32076"/>
                    </a:cubicBezTo>
                    <a:cubicBezTo>
                      <a:pt x="79324" y="28388"/>
                      <a:pt x="77054" y="25176"/>
                      <a:pt x="74076" y="22439"/>
                    </a:cubicBezTo>
                    <a:cubicBezTo>
                      <a:pt x="71085" y="19704"/>
                      <a:pt x="67621" y="17444"/>
                      <a:pt x="63567" y="15897"/>
                    </a:cubicBezTo>
                    <a:cubicBezTo>
                      <a:pt x="59382" y="14350"/>
                      <a:pt x="54843" y="13517"/>
                      <a:pt x="49949" y="13517"/>
                    </a:cubicBezTo>
                    <a:lnTo>
                      <a:pt x="13517" y="13517"/>
                    </a:lnTo>
                    <a:lnTo>
                      <a:pt x="13517" y="96792"/>
                    </a:lnTo>
                    <a:lnTo>
                      <a:pt x="26059" y="96792"/>
                    </a:lnTo>
                    <a:lnTo>
                      <a:pt x="26059" y="74189"/>
                    </a:lnTo>
                    <a:lnTo>
                      <a:pt x="49949" y="74189"/>
                    </a:lnTo>
                    <a:cubicBezTo>
                      <a:pt x="54843" y="74189"/>
                      <a:pt x="59382" y="73356"/>
                      <a:pt x="63567" y="71809"/>
                    </a:cubicBezTo>
                    <a:cubicBezTo>
                      <a:pt x="67621" y="70264"/>
                      <a:pt x="71085" y="68003"/>
                      <a:pt x="74076" y="65266"/>
                    </a:cubicBezTo>
                    <a:cubicBezTo>
                      <a:pt x="77054" y="62531"/>
                      <a:pt x="79324" y="59318"/>
                      <a:pt x="81003" y="55630"/>
                    </a:cubicBezTo>
                    <a:cubicBezTo>
                      <a:pt x="82551" y="51942"/>
                      <a:pt x="83391" y="48017"/>
                      <a:pt x="83391" y="43853"/>
                    </a:cubicBezTo>
                    <a:close/>
                    <a:moveTo>
                      <a:pt x="70849" y="43853"/>
                    </a:moveTo>
                    <a:cubicBezTo>
                      <a:pt x="70849" y="49564"/>
                      <a:pt x="69051" y="54203"/>
                      <a:pt x="65352" y="57653"/>
                    </a:cubicBezTo>
                    <a:cubicBezTo>
                      <a:pt x="61652" y="61102"/>
                      <a:pt x="56509" y="62888"/>
                      <a:pt x="49949" y="62888"/>
                    </a:cubicBezTo>
                    <a:lnTo>
                      <a:pt x="26059" y="62888"/>
                    </a:lnTo>
                    <a:lnTo>
                      <a:pt x="26059" y="24819"/>
                    </a:lnTo>
                    <a:lnTo>
                      <a:pt x="49949" y="24819"/>
                    </a:lnTo>
                    <a:cubicBezTo>
                      <a:pt x="56509" y="24819"/>
                      <a:pt x="61652" y="26604"/>
                      <a:pt x="65352" y="30054"/>
                    </a:cubicBezTo>
                    <a:cubicBezTo>
                      <a:pt x="69051" y="33503"/>
                      <a:pt x="70849" y="38143"/>
                      <a:pt x="70849" y="43853"/>
                    </a:cubicBezTo>
                    <a:close/>
                  </a:path>
                </a:pathLst>
              </a:custGeom>
              <a:grpFill/>
              <a:ln w="130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76" name="Полилиния: фигура 75">
                <a:extLst>
                  <a:ext uri="{FF2B5EF4-FFF2-40B4-BE49-F238E27FC236}">
                    <a16:creationId xmlns:a16="http://schemas.microsoft.com/office/drawing/2014/main" id="{5C0CE561-D8B2-4F33-B51D-06B83CAF1616}"/>
                  </a:ext>
                </a:extLst>
              </p:cNvPr>
              <p:cNvSpPr/>
              <p:nvPr/>
            </p:nvSpPr>
            <p:spPr>
              <a:xfrm>
                <a:off x="1831227" y="518301"/>
                <a:ext cx="104955" cy="104955"/>
              </a:xfrm>
              <a:custGeom>
                <a:avLst/>
                <a:gdLst>
                  <a:gd name="connsiteX0" fmla="*/ 34062 w 104955"/>
                  <a:gd name="connsiteY0" fmla="*/ 65862 h 104955"/>
                  <a:gd name="connsiteX1" fmla="*/ 43967 w 104955"/>
                  <a:gd name="connsiteY1" fmla="*/ 24819 h 104955"/>
                  <a:gd name="connsiteX2" fmla="*/ 61285 w 104955"/>
                  <a:gd name="connsiteY2" fmla="*/ 24819 h 104955"/>
                  <a:gd name="connsiteX3" fmla="*/ 71085 w 104955"/>
                  <a:gd name="connsiteY3" fmla="*/ 65862 h 104955"/>
                  <a:gd name="connsiteX4" fmla="*/ 34062 w 104955"/>
                  <a:gd name="connsiteY4" fmla="*/ 65862 h 104955"/>
                  <a:gd name="connsiteX5" fmla="*/ 33813 w 104955"/>
                  <a:gd name="connsiteY5" fmla="*/ 13517 h 104955"/>
                  <a:gd name="connsiteX6" fmla="*/ 13517 w 104955"/>
                  <a:gd name="connsiteY6" fmla="*/ 96792 h 104955"/>
                  <a:gd name="connsiteX7" fmla="*/ 26650 w 104955"/>
                  <a:gd name="connsiteY7" fmla="*/ 96792 h 104955"/>
                  <a:gd name="connsiteX8" fmla="*/ 31307 w 104955"/>
                  <a:gd name="connsiteY8" fmla="*/ 77163 h 104955"/>
                  <a:gd name="connsiteX9" fmla="*/ 73827 w 104955"/>
                  <a:gd name="connsiteY9" fmla="*/ 77163 h 104955"/>
                  <a:gd name="connsiteX10" fmla="*/ 78615 w 104955"/>
                  <a:gd name="connsiteY10" fmla="*/ 96792 h 104955"/>
                  <a:gd name="connsiteX11" fmla="*/ 91748 w 104955"/>
                  <a:gd name="connsiteY11" fmla="*/ 96792 h 104955"/>
                  <a:gd name="connsiteX12" fmla="*/ 71439 w 104955"/>
                  <a:gd name="connsiteY12" fmla="*/ 13517 h 104955"/>
                  <a:gd name="connsiteX13" fmla="*/ 33813 w 104955"/>
                  <a:gd name="connsiteY13" fmla="*/ 13517 h 104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04955" h="104955">
                    <a:moveTo>
                      <a:pt x="34062" y="65862"/>
                    </a:moveTo>
                    <a:lnTo>
                      <a:pt x="43967" y="24819"/>
                    </a:lnTo>
                    <a:lnTo>
                      <a:pt x="61285" y="24819"/>
                    </a:lnTo>
                    <a:lnTo>
                      <a:pt x="71085" y="65862"/>
                    </a:lnTo>
                    <a:lnTo>
                      <a:pt x="34062" y="65862"/>
                    </a:lnTo>
                    <a:close/>
                    <a:moveTo>
                      <a:pt x="33813" y="13517"/>
                    </a:moveTo>
                    <a:lnTo>
                      <a:pt x="13517" y="96792"/>
                    </a:lnTo>
                    <a:lnTo>
                      <a:pt x="26650" y="96792"/>
                    </a:lnTo>
                    <a:lnTo>
                      <a:pt x="31307" y="77163"/>
                    </a:lnTo>
                    <a:lnTo>
                      <a:pt x="73827" y="77163"/>
                    </a:lnTo>
                    <a:lnTo>
                      <a:pt x="78615" y="96792"/>
                    </a:lnTo>
                    <a:lnTo>
                      <a:pt x="91748" y="96792"/>
                    </a:lnTo>
                    <a:lnTo>
                      <a:pt x="71439" y="13517"/>
                    </a:lnTo>
                    <a:lnTo>
                      <a:pt x="33813" y="13517"/>
                    </a:lnTo>
                    <a:close/>
                  </a:path>
                </a:pathLst>
              </a:custGeom>
              <a:grpFill/>
              <a:ln w="130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77" name="Полилиния: фигура 76">
                <a:extLst>
                  <a:ext uri="{FF2B5EF4-FFF2-40B4-BE49-F238E27FC236}">
                    <a16:creationId xmlns:a16="http://schemas.microsoft.com/office/drawing/2014/main" id="{CA9A2FD7-4FA1-4D50-B4A2-9A21F0961700}"/>
                  </a:ext>
                </a:extLst>
              </p:cNvPr>
              <p:cNvSpPr/>
              <p:nvPr/>
            </p:nvSpPr>
            <p:spPr>
              <a:xfrm>
                <a:off x="1939960" y="518301"/>
                <a:ext cx="91836" cy="104955"/>
              </a:xfrm>
              <a:custGeom>
                <a:avLst/>
                <a:gdLst>
                  <a:gd name="connsiteX0" fmla="*/ 13517 w 91835"/>
                  <a:gd name="connsiteY0" fmla="*/ 13517 h 104955"/>
                  <a:gd name="connsiteX1" fmla="*/ 13517 w 91835"/>
                  <a:gd name="connsiteY1" fmla="*/ 96792 h 104955"/>
                  <a:gd name="connsiteX2" fmla="*/ 26046 w 91835"/>
                  <a:gd name="connsiteY2" fmla="*/ 96792 h 104955"/>
                  <a:gd name="connsiteX3" fmla="*/ 26046 w 91835"/>
                  <a:gd name="connsiteY3" fmla="*/ 61102 h 104955"/>
                  <a:gd name="connsiteX4" fmla="*/ 68448 w 91835"/>
                  <a:gd name="connsiteY4" fmla="*/ 61102 h 104955"/>
                  <a:gd name="connsiteX5" fmla="*/ 68448 w 91835"/>
                  <a:gd name="connsiteY5" fmla="*/ 96792 h 104955"/>
                  <a:gd name="connsiteX6" fmla="*/ 80990 w 91835"/>
                  <a:gd name="connsiteY6" fmla="*/ 96792 h 104955"/>
                  <a:gd name="connsiteX7" fmla="*/ 80990 w 91835"/>
                  <a:gd name="connsiteY7" fmla="*/ 13517 h 104955"/>
                  <a:gd name="connsiteX8" fmla="*/ 68448 w 91835"/>
                  <a:gd name="connsiteY8" fmla="*/ 13517 h 104955"/>
                  <a:gd name="connsiteX9" fmla="*/ 68448 w 91835"/>
                  <a:gd name="connsiteY9" fmla="*/ 49801 h 104955"/>
                  <a:gd name="connsiteX10" fmla="*/ 26046 w 91835"/>
                  <a:gd name="connsiteY10" fmla="*/ 49801 h 104955"/>
                  <a:gd name="connsiteX11" fmla="*/ 26046 w 91835"/>
                  <a:gd name="connsiteY11" fmla="*/ 13517 h 104955"/>
                  <a:gd name="connsiteX12" fmla="*/ 13517 w 91835"/>
                  <a:gd name="connsiteY12" fmla="*/ 13517 h 104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1835" h="104955">
                    <a:moveTo>
                      <a:pt x="13517" y="13517"/>
                    </a:moveTo>
                    <a:lnTo>
                      <a:pt x="13517" y="96792"/>
                    </a:lnTo>
                    <a:lnTo>
                      <a:pt x="26046" y="96792"/>
                    </a:lnTo>
                    <a:lnTo>
                      <a:pt x="26046" y="61102"/>
                    </a:lnTo>
                    <a:lnTo>
                      <a:pt x="68448" y="61102"/>
                    </a:lnTo>
                    <a:lnTo>
                      <a:pt x="68448" y="96792"/>
                    </a:lnTo>
                    <a:lnTo>
                      <a:pt x="80990" y="96792"/>
                    </a:lnTo>
                    <a:lnTo>
                      <a:pt x="80990" y="13517"/>
                    </a:lnTo>
                    <a:lnTo>
                      <a:pt x="68448" y="13517"/>
                    </a:lnTo>
                    <a:lnTo>
                      <a:pt x="68448" y="49801"/>
                    </a:lnTo>
                    <a:lnTo>
                      <a:pt x="26046" y="49801"/>
                    </a:lnTo>
                    <a:lnTo>
                      <a:pt x="26046" y="13517"/>
                    </a:lnTo>
                    <a:lnTo>
                      <a:pt x="13517" y="13517"/>
                    </a:lnTo>
                    <a:close/>
                  </a:path>
                </a:pathLst>
              </a:custGeom>
              <a:grpFill/>
              <a:ln w="130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78" name="Полилиния: фигура 77">
                <a:extLst>
                  <a:ext uri="{FF2B5EF4-FFF2-40B4-BE49-F238E27FC236}">
                    <a16:creationId xmlns:a16="http://schemas.microsoft.com/office/drawing/2014/main" id="{4C8B9152-8F94-4109-883C-F1A49321060B}"/>
                  </a:ext>
                </a:extLst>
              </p:cNvPr>
              <p:cNvSpPr/>
              <p:nvPr/>
            </p:nvSpPr>
            <p:spPr>
              <a:xfrm>
                <a:off x="2039694" y="514733"/>
                <a:ext cx="104955" cy="104955"/>
              </a:xfrm>
              <a:custGeom>
                <a:avLst/>
                <a:gdLst>
                  <a:gd name="connsiteX0" fmla="*/ 57113 w 104955"/>
                  <a:gd name="connsiteY0" fmla="*/ 103929 h 104955"/>
                  <a:gd name="connsiteX1" fmla="*/ 72174 w 104955"/>
                  <a:gd name="connsiteY1" fmla="*/ 101549 h 104955"/>
                  <a:gd name="connsiteX2" fmla="*/ 84112 w 104955"/>
                  <a:gd name="connsiteY2" fmla="*/ 95007 h 104955"/>
                  <a:gd name="connsiteX3" fmla="*/ 92706 w 104955"/>
                  <a:gd name="connsiteY3" fmla="*/ 86084 h 104955"/>
                  <a:gd name="connsiteX4" fmla="*/ 97730 w 104955"/>
                  <a:gd name="connsiteY4" fmla="*/ 75973 h 104955"/>
                  <a:gd name="connsiteX5" fmla="*/ 85188 w 104955"/>
                  <a:gd name="connsiteY5" fmla="*/ 74189 h 104955"/>
                  <a:gd name="connsiteX6" fmla="*/ 81121 w 104955"/>
                  <a:gd name="connsiteY6" fmla="*/ 81088 h 104955"/>
                  <a:gd name="connsiteX7" fmla="*/ 75152 w 104955"/>
                  <a:gd name="connsiteY7" fmla="*/ 86917 h 104955"/>
                  <a:gd name="connsiteX8" fmla="*/ 67267 w 104955"/>
                  <a:gd name="connsiteY8" fmla="*/ 91081 h 104955"/>
                  <a:gd name="connsiteX9" fmla="*/ 57113 w 104955"/>
                  <a:gd name="connsiteY9" fmla="*/ 92628 h 104955"/>
                  <a:gd name="connsiteX10" fmla="*/ 45410 w 104955"/>
                  <a:gd name="connsiteY10" fmla="*/ 90011 h 104955"/>
                  <a:gd name="connsiteX11" fmla="*/ 35505 w 104955"/>
                  <a:gd name="connsiteY11" fmla="*/ 82753 h 104955"/>
                  <a:gd name="connsiteX12" fmla="*/ 28696 w 104955"/>
                  <a:gd name="connsiteY12" fmla="*/ 72046 h 104955"/>
                  <a:gd name="connsiteX13" fmla="*/ 26059 w 104955"/>
                  <a:gd name="connsiteY13" fmla="*/ 58724 h 104955"/>
                  <a:gd name="connsiteX14" fmla="*/ 28696 w 104955"/>
                  <a:gd name="connsiteY14" fmla="*/ 45400 h 104955"/>
                  <a:gd name="connsiteX15" fmla="*/ 35505 w 104955"/>
                  <a:gd name="connsiteY15" fmla="*/ 34574 h 104955"/>
                  <a:gd name="connsiteX16" fmla="*/ 45410 w 104955"/>
                  <a:gd name="connsiteY16" fmla="*/ 27435 h 104955"/>
                  <a:gd name="connsiteX17" fmla="*/ 57113 w 104955"/>
                  <a:gd name="connsiteY17" fmla="*/ 24819 h 104955"/>
                  <a:gd name="connsiteX18" fmla="*/ 66440 w 104955"/>
                  <a:gd name="connsiteY18" fmla="*/ 26247 h 104955"/>
                  <a:gd name="connsiteX19" fmla="*/ 73840 w 104955"/>
                  <a:gd name="connsiteY19" fmla="*/ 29935 h 104955"/>
                  <a:gd name="connsiteX20" fmla="*/ 79219 w 104955"/>
                  <a:gd name="connsiteY20" fmla="*/ 35287 h 104955"/>
                  <a:gd name="connsiteX21" fmla="*/ 82800 w 104955"/>
                  <a:gd name="connsiteY21" fmla="*/ 41473 h 104955"/>
                  <a:gd name="connsiteX22" fmla="*/ 95342 w 104955"/>
                  <a:gd name="connsiteY22" fmla="*/ 39689 h 104955"/>
                  <a:gd name="connsiteX23" fmla="*/ 90567 w 104955"/>
                  <a:gd name="connsiteY23" fmla="*/ 30053 h 104955"/>
                  <a:gd name="connsiteX24" fmla="*/ 82564 w 104955"/>
                  <a:gd name="connsiteY24" fmla="*/ 21726 h 104955"/>
                  <a:gd name="connsiteX25" fmla="*/ 71334 w 104955"/>
                  <a:gd name="connsiteY25" fmla="*/ 15777 h 104955"/>
                  <a:gd name="connsiteX26" fmla="*/ 57113 w 104955"/>
                  <a:gd name="connsiteY26" fmla="*/ 13517 h 104955"/>
                  <a:gd name="connsiteX27" fmla="*/ 40517 w 104955"/>
                  <a:gd name="connsiteY27" fmla="*/ 17085 h 104955"/>
                  <a:gd name="connsiteX28" fmla="*/ 26663 w 104955"/>
                  <a:gd name="connsiteY28" fmla="*/ 26722 h 104955"/>
                  <a:gd name="connsiteX29" fmla="*/ 17098 w 104955"/>
                  <a:gd name="connsiteY29" fmla="*/ 41116 h 104955"/>
                  <a:gd name="connsiteX30" fmla="*/ 13517 w 104955"/>
                  <a:gd name="connsiteY30" fmla="*/ 58724 h 104955"/>
                  <a:gd name="connsiteX31" fmla="*/ 17098 w 104955"/>
                  <a:gd name="connsiteY31" fmla="*/ 76330 h 104955"/>
                  <a:gd name="connsiteX32" fmla="*/ 26663 w 104955"/>
                  <a:gd name="connsiteY32" fmla="*/ 90605 h 104955"/>
                  <a:gd name="connsiteX33" fmla="*/ 40517 w 104955"/>
                  <a:gd name="connsiteY33" fmla="*/ 100361 h 104955"/>
                  <a:gd name="connsiteX34" fmla="*/ 57113 w 104955"/>
                  <a:gd name="connsiteY34" fmla="*/ 103929 h 104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104955" h="104955">
                    <a:moveTo>
                      <a:pt x="57113" y="103929"/>
                    </a:moveTo>
                    <a:cubicBezTo>
                      <a:pt x="62610" y="103929"/>
                      <a:pt x="67634" y="103096"/>
                      <a:pt x="72174" y="101549"/>
                    </a:cubicBezTo>
                    <a:cubicBezTo>
                      <a:pt x="76700" y="99884"/>
                      <a:pt x="80649" y="97743"/>
                      <a:pt x="84112" y="95007"/>
                    </a:cubicBezTo>
                    <a:cubicBezTo>
                      <a:pt x="87576" y="92389"/>
                      <a:pt x="90436" y="89415"/>
                      <a:pt x="92706" y="86084"/>
                    </a:cubicBezTo>
                    <a:cubicBezTo>
                      <a:pt x="94975" y="82753"/>
                      <a:pt x="96654" y="79422"/>
                      <a:pt x="97730" y="75973"/>
                    </a:cubicBezTo>
                    <a:lnTo>
                      <a:pt x="85188" y="74189"/>
                    </a:lnTo>
                    <a:cubicBezTo>
                      <a:pt x="84112" y="76567"/>
                      <a:pt x="82800" y="78828"/>
                      <a:pt x="81121" y="81088"/>
                    </a:cubicBezTo>
                    <a:cubicBezTo>
                      <a:pt x="79455" y="83349"/>
                      <a:pt x="77421" y="85252"/>
                      <a:pt x="75152" y="86917"/>
                    </a:cubicBezTo>
                    <a:cubicBezTo>
                      <a:pt x="72882" y="88702"/>
                      <a:pt x="70258" y="90011"/>
                      <a:pt x="67267" y="91081"/>
                    </a:cubicBezTo>
                    <a:cubicBezTo>
                      <a:pt x="64289" y="92152"/>
                      <a:pt x="60825" y="92628"/>
                      <a:pt x="57113" y="92628"/>
                    </a:cubicBezTo>
                    <a:cubicBezTo>
                      <a:pt x="53059" y="92628"/>
                      <a:pt x="49110" y="91795"/>
                      <a:pt x="45410" y="90011"/>
                    </a:cubicBezTo>
                    <a:cubicBezTo>
                      <a:pt x="41710" y="88227"/>
                      <a:pt x="38365" y="85847"/>
                      <a:pt x="35505" y="82753"/>
                    </a:cubicBezTo>
                    <a:cubicBezTo>
                      <a:pt x="32632" y="79779"/>
                      <a:pt x="30362" y="76211"/>
                      <a:pt x="28696" y="72046"/>
                    </a:cubicBezTo>
                    <a:cubicBezTo>
                      <a:pt x="26899" y="67884"/>
                      <a:pt x="26059" y="63482"/>
                      <a:pt x="26059" y="58724"/>
                    </a:cubicBezTo>
                    <a:cubicBezTo>
                      <a:pt x="26059" y="53964"/>
                      <a:pt x="26899" y="49562"/>
                      <a:pt x="28696" y="45400"/>
                    </a:cubicBezTo>
                    <a:cubicBezTo>
                      <a:pt x="30362" y="41236"/>
                      <a:pt x="32632" y="37667"/>
                      <a:pt x="35505" y="34574"/>
                    </a:cubicBezTo>
                    <a:cubicBezTo>
                      <a:pt x="38365" y="31599"/>
                      <a:pt x="41710" y="29221"/>
                      <a:pt x="45410" y="27435"/>
                    </a:cubicBezTo>
                    <a:cubicBezTo>
                      <a:pt x="49110" y="25651"/>
                      <a:pt x="53059" y="24819"/>
                      <a:pt x="57113" y="24819"/>
                    </a:cubicBezTo>
                    <a:cubicBezTo>
                      <a:pt x="60576" y="24819"/>
                      <a:pt x="63685" y="25294"/>
                      <a:pt x="66440" y="26247"/>
                    </a:cubicBezTo>
                    <a:cubicBezTo>
                      <a:pt x="69183" y="27198"/>
                      <a:pt x="71688" y="28388"/>
                      <a:pt x="73840" y="29935"/>
                    </a:cubicBezTo>
                    <a:cubicBezTo>
                      <a:pt x="75873" y="31480"/>
                      <a:pt x="77658" y="33266"/>
                      <a:pt x="79219" y="35287"/>
                    </a:cubicBezTo>
                    <a:cubicBezTo>
                      <a:pt x="80767" y="37310"/>
                      <a:pt x="81961" y="39451"/>
                      <a:pt x="82800" y="41473"/>
                    </a:cubicBezTo>
                    <a:lnTo>
                      <a:pt x="95342" y="39689"/>
                    </a:lnTo>
                    <a:cubicBezTo>
                      <a:pt x="94267" y="36477"/>
                      <a:pt x="92706" y="33266"/>
                      <a:pt x="90567" y="30053"/>
                    </a:cubicBezTo>
                    <a:cubicBezTo>
                      <a:pt x="88415" y="26960"/>
                      <a:pt x="85779" y="24224"/>
                      <a:pt x="82564" y="21726"/>
                    </a:cubicBezTo>
                    <a:cubicBezTo>
                      <a:pt x="79337" y="19228"/>
                      <a:pt x="75506" y="17324"/>
                      <a:pt x="71334" y="15777"/>
                    </a:cubicBezTo>
                    <a:cubicBezTo>
                      <a:pt x="67149" y="14231"/>
                      <a:pt x="62374" y="13517"/>
                      <a:pt x="57113" y="13517"/>
                    </a:cubicBezTo>
                    <a:cubicBezTo>
                      <a:pt x="51261" y="13517"/>
                      <a:pt x="45764" y="14707"/>
                      <a:pt x="40517" y="17085"/>
                    </a:cubicBezTo>
                    <a:cubicBezTo>
                      <a:pt x="35256" y="19465"/>
                      <a:pt x="30598" y="22677"/>
                      <a:pt x="26663" y="26722"/>
                    </a:cubicBezTo>
                    <a:cubicBezTo>
                      <a:pt x="22595" y="30886"/>
                      <a:pt x="19368" y="35644"/>
                      <a:pt x="17098" y="41116"/>
                    </a:cubicBezTo>
                    <a:cubicBezTo>
                      <a:pt x="14711" y="46588"/>
                      <a:pt x="13517" y="52419"/>
                      <a:pt x="13517" y="58724"/>
                    </a:cubicBezTo>
                    <a:cubicBezTo>
                      <a:pt x="13517" y="65028"/>
                      <a:pt x="14711" y="70858"/>
                      <a:pt x="17098" y="76330"/>
                    </a:cubicBezTo>
                    <a:cubicBezTo>
                      <a:pt x="19368" y="81802"/>
                      <a:pt x="22595" y="86560"/>
                      <a:pt x="26663" y="90605"/>
                    </a:cubicBezTo>
                    <a:cubicBezTo>
                      <a:pt x="30598" y="94769"/>
                      <a:pt x="35256" y="97981"/>
                      <a:pt x="40517" y="100361"/>
                    </a:cubicBezTo>
                    <a:cubicBezTo>
                      <a:pt x="45764" y="102739"/>
                      <a:pt x="51261" y="103929"/>
                      <a:pt x="57113" y="103929"/>
                    </a:cubicBezTo>
                    <a:close/>
                  </a:path>
                </a:pathLst>
              </a:custGeom>
              <a:grpFill/>
              <a:ln w="130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79" name="Полилиния: фигура 78">
                <a:extLst>
                  <a:ext uri="{FF2B5EF4-FFF2-40B4-BE49-F238E27FC236}">
                    <a16:creationId xmlns:a16="http://schemas.microsoft.com/office/drawing/2014/main" id="{5CC58FFA-B937-4723-A7A7-DAA3E83D2F1C}"/>
                  </a:ext>
                </a:extLst>
              </p:cNvPr>
              <p:cNvSpPr/>
              <p:nvPr/>
            </p:nvSpPr>
            <p:spPr>
              <a:xfrm>
                <a:off x="2150146" y="513543"/>
                <a:ext cx="118074" cy="118074"/>
              </a:xfrm>
              <a:custGeom>
                <a:avLst/>
                <a:gdLst>
                  <a:gd name="connsiteX0" fmla="*/ 57113 w 118074"/>
                  <a:gd name="connsiteY0" fmla="*/ 33146 h 118074"/>
                  <a:gd name="connsiteX1" fmla="*/ 57113 w 118074"/>
                  <a:gd name="connsiteY1" fmla="*/ 86680 h 118074"/>
                  <a:gd name="connsiteX2" fmla="*/ 43967 w 118074"/>
                  <a:gd name="connsiteY2" fmla="*/ 84300 h 118074"/>
                  <a:gd name="connsiteX3" fmla="*/ 34180 w 118074"/>
                  <a:gd name="connsiteY3" fmla="*/ 78710 h 118074"/>
                  <a:gd name="connsiteX4" fmla="*/ 28198 w 118074"/>
                  <a:gd name="connsiteY4" fmla="*/ 70262 h 118074"/>
                  <a:gd name="connsiteX5" fmla="*/ 26059 w 118074"/>
                  <a:gd name="connsiteY5" fmla="*/ 59914 h 118074"/>
                  <a:gd name="connsiteX6" fmla="*/ 28198 w 118074"/>
                  <a:gd name="connsiteY6" fmla="*/ 49564 h 118074"/>
                  <a:gd name="connsiteX7" fmla="*/ 34180 w 118074"/>
                  <a:gd name="connsiteY7" fmla="*/ 41236 h 118074"/>
                  <a:gd name="connsiteX8" fmla="*/ 43967 w 118074"/>
                  <a:gd name="connsiteY8" fmla="*/ 35526 h 118074"/>
                  <a:gd name="connsiteX9" fmla="*/ 57113 w 118074"/>
                  <a:gd name="connsiteY9" fmla="*/ 33146 h 118074"/>
                  <a:gd name="connsiteX10" fmla="*/ 69655 w 118074"/>
                  <a:gd name="connsiteY10" fmla="*/ 86680 h 118074"/>
                  <a:gd name="connsiteX11" fmla="*/ 69655 w 118074"/>
                  <a:gd name="connsiteY11" fmla="*/ 33146 h 118074"/>
                  <a:gd name="connsiteX12" fmla="*/ 82905 w 118074"/>
                  <a:gd name="connsiteY12" fmla="*/ 35526 h 118074"/>
                  <a:gd name="connsiteX13" fmla="*/ 92587 w 118074"/>
                  <a:gd name="connsiteY13" fmla="*/ 41236 h 118074"/>
                  <a:gd name="connsiteX14" fmla="*/ 98675 w 118074"/>
                  <a:gd name="connsiteY14" fmla="*/ 49564 h 118074"/>
                  <a:gd name="connsiteX15" fmla="*/ 100708 w 118074"/>
                  <a:gd name="connsiteY15" fmla="*/ 59914 h 118074"/>
                  <a:gd name="connsiteX16" fmla="*/ 98675 w 118074"/>
                  <a:gd name="connsiteY16" fmla="*/ 70262 h 118074"/>
                  <a:gd name="connsiteX17" fmla="*/ 92587 w 118074"/>
                  <a:gd name="connsiteY17" fmla="*/ 78710 h 118074"/>
                  <a:gd name="connsiteX18" fmla="*/ 82905 w 118074"/>
                  <a:gd name="connsiteY18" fmla="*/ 84300 h 118074"/>
                  <a:gd name="connsiteX19" fmla="*/ 69655 w 118074"/>
                  <a:gd name="connsiteY19" fmla="*/ 86680 h 118074"/>
                  <a:gd name="connsiteX20" fmla="*/ 69655 w 118074"/>
                  <a:gd name="connsiteY20" fmla="*/ 106309 h 118074"/>
                  <a:gd name="connsiteX21" fmla="*/ 69655 w 118074"/>
                  <a:gd name="connsiteY21" fmla="*/ 97981 h 118074"/>
                  <a:gd name="connsiteX22" fmla="*/ 87563 w 118074"/>
                  <a:gd name="connsiteY22" fmla="*/ 94532 h 118074"/>
                  <a:gd name="connsiteX23" fmla="*/ 101299 w 118074"/>
                  <a:gd name="connsiteY23" fmla="*/ 86204 h 118074"/>
                  <a:gd name="connsiteX24" fmla="*/ 110141 w 118074"/>
                  <a:gd name="connsiteY24" fmla="*/ 74307 h 118074"/>
                  <a:gd name="connsiteX25" fmla="*/ 113251 w 118074"/>
                  <a:gd name="connsiteY25" fmla="*/ 59914 h 118074"/>
                  <a:gd name="connsiteX26" fmla="*/ 110141 w 118074"/>
                  <a:gd name="connsiteY26" fmla="*/ 45519 h 118074"/>
                  <a:gd name="connsiteX27" fmla="*/ 101299 w 118074"/>
                  <a:gd name="connsiteY27" fmla="*/ 33503 h 118074"/>
                  <a:gd name="connsiteX28" fmla="*/ 87563 w 118074"/>
                  <a:gd name="connsiteY28" fmla="*/ 25176 h 118074"/>
                  <a:gd name="connsiteX29" fmla="*/ 69655 w 118074"/>
                  <a:gd name="connsiteY29" fmla="*/ 21845 h 118074"/>
                  <a:gd name="connsiteX30" fmla="*/ 69655 w 118074"/>
                  <a:gd name="connsiteY30" fmla="*/ 13517 h 118074"/>
                  <a:gd name="connsiteX31" fmla="*/ 57113 w 118074"/>
                  <a:gd name="connsiteY31" fmla="*/ 13517 h 118074"/>
                  <a:gd name="connsiteX32" fmla="*/ 57113 w 118074"/>
                  <a:gd name="connsiteY32" fmla="*/ 21845 h 118074"/>
                  <a:gd name="connsiteX33" fmla="*/ 39192 w 118074"/>
                  <a:gd name="connsiteY33" fmla="*/ 25176 h 118074"/>
                  <a:gd name="connsiteX34" fmla="*/ 25456 w 118074"/>
                  <a:gd name="connsiteY34" fmla="*/ 33503 h 118074"/>
                  <a:gd name="connsiteX35" fmla="*/ 16613 w 118074"/>
                  <a:gd name="connsiteY35" fmla="*/ 45519 h 118074"/>
                  <a:gd name="connsiteX36" fmla="*/ 13517 w 118074"/>
                  <a:gd name="connsiteY36" fmla="*/ 59914 h 118074"/>
                  <a:gd name="connsiteX37" fmla="*/ 16613 w 118074"/>
                  <a:gd name="connsiteY37" fmla="*/ 74307 h 118074"/>
                  <a:gd name="connsiteX38" fmla="*/ 25456 w 118074"/>
                  <a:gd name="connsiteY38" fmla="*/ 86204 h 118074"/>
                  <a:gd name="connsiteX39" fmla="*/ 39192 w 118074"/>
                  <a:gd name="connsiteY39" fmla="*/ 94532 h 118074"/>
                  <a:gd name="connsiteX40" fmla="*/ 57113 w 118074"/>
                  <a:gd name="connsiteY40" fmla="*/ 97981 h 118074"/>
                  <a:gd name="connsiteX41" fmla="*/ 57113 w 118074"/>
                  <a:gd name="connsiteY41" fmla="*/ 106309 h 118074"/>
                  <a:gd name="connsiteX42" fmla="*/ 69655 w 118074"/>
                  <a:gd name="connsiteY42" fmla="*/ 106309 h 1180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</a:cxnLst>
                <a:rect l="l" t="t" r="r" b="b"/>
                <a:pathLst>
                  <a:path w="118074" h="118074">
                    <a:moveTo>
                      <a:pt x="57113" y="33146"/>
                    </a:moveTo>
                    <a:lnTo>
                      <a:pt x="57113" y="86680"/>
                    </a:lnTo>
                    <a:cubicBezTo>
                      <a:pt x="52206" y="86560"/>
                      <a:pt x="47798" y="85729"/>
                      <a:pt x="43967" y="84300"/>
                    </a:cubicBezTo>
                    <a:cubicBezTo>
                      <a:pt x="40031" y="82992"/>
                      <a:pt x="36804" y="81088"/>
                      <a:pt x="34180" y="78710"/>
                    </a:cubicBezTo>
                    <a:cubicBezTo>
                      <a:pt x="31543" y="76330"/>
                      <a:pt x="29523" y="73475"/>
                      <a:pt x="28198" y="70262"/>
                    </a:cubicBezTo>
                    <a:cubicBezTo>
                      <a:pt x="26767" y="67051"/>
                      <a:pt x="26059" y="63602"/>
                      <a:pt x="26059" y="59914"/>
                    </a:cubicBezTo>
                    <a:cubicBezTo>
                      <a:pt x="26059" y="56226"/>
                      <a:pt x="26767" y="52775"/>
                      <a:pt x="28198" y="49564"/>
                    </a:cubicBezTo>
                    <a:cubicBezTo>
                      <a:pt x="29523" y="46351"/>
                      <a:pt x="31543" y="43615"/>
                      <a:pt x="34180" y="41236"/>
                    </a:cubicBezTo>
                    <a:cubicBezTo>
                      <a:pt x="36804" y="38857"/>
                      <a:pt x="40031" y="36953"/>
                      <a:pt x="43967" y="35526"/>
                    </a:cubicBezTo>
                    <a:cubicBezTo>
                      <a:pt x="47798" y="34099"/>
                      <a:pt x="52206" y="33266"/>
                      <a:pt x="57113" y="33146"/>
                    </a:cubicBezTo>
                    <a:close/>
                    <a:moveTo>
                      <a:pt x="69655" y="86680"/>
                    </a:moveTo>
                    <a:lnTo>
                      <a:pt x="69655" y="33146"/>
                    </a:lnTo>
                    <a:cubicBezTo>
                      <a:pt x="74548" y="33266"/>
                      <a:pt x="78970" y="34099"/>
                      <a:pt x="82905" y="35526"/>
                    </a:cubicBezTo>
                    <a:cubicBezTo>
                      <a:pt x="86736" y="36953"/>
                      <a:pt x="89951" y="38857"/>
                      <a:pt x="92587" y="41236"/>
                    </a:cubicBezTo>
                    <a:cubicBezTo>
                      <a:pt x="95211" y="43615"/>
                      <a:pt x="97245" y="46351"/>
                      <a:pt x="98675" y="49564"/>
                    </a:cubicBezTo>
                    <a:cubicBezTo>
                      <a:pt x="99987" y="52775"/>
                      <a:pt x="100708" y="56226"/>
                      <a:pt x="100708" y="59914"/>
                    </a:cubicBezTo>
                    <a:cubicBezTo>
                      <a:pt x="100708" y="63602"/>
                      <a:pt x="99987" y="67051"/>
                      <a:pt x="98675" y="70262"/>
                    </a:cubicBezTo>
                    <a:cubicBezTo>
                      <a:pt x="97245" y="73475"/>
                      <a:pt x="95211" y="76330"/>
                      <a:pt x="92587" y="78710"/>
                    </a:cubicBezTo>
                    <a:cubicBezTo>
                      <a:pt x="89951" y="81088"/>
                      <a:pt x="86736" y="82992"/>
                      <a:pt x="82905" y="84300"/>
                    </a:cubicBezTo>
                    <a:cubicBezTo>
                      <a:pt x="78970" y="85729"/>
                      <a:pt x="74548" y="86560"/>
                      <a:pt x="69655" y="86680"/>
                    </a:cubicBezTo>
                    <a:close/>
                    <a:moveTo>
                      <a:pt x="69655" y="106309"/>
                    </a:moveTo>
                    <a:lnTo>
                      <a:pt x="69655" y="97981"/>
                    </a:lnTo>
                    <a:cubicBezTo>
                      <a:pt x="76214" y="97863"/>
                      <a:pt x="82197" y="96673"/>
                      <a:pt x="87563" y="94532"/>
                    </a:cubicBezTo>
                    <a:cubicBezTo>
                      <a:pt x="92942" y="92509"/>
                      <a:pt x="97481" y="89654"/>
                      <a:pt x="101299" y="86204"/>
                    </a:cubicBezTo>
                    <a:cubicBezTo>
                      <a:pt x="105130" y="82755"/>
                      <a:pt x="108108" y="78828"/>
                      <a:pt x="110141" y="74307"/>
                    </a:cubicBezTo>
                    <a:cubicBezTo>
                      <a:pt x="112175" y="69787"/>
                      <a:pt x="113251" y="65029"/>
                      <a:pt x="113251" y="59914"/>
                    </a:cubicBezTo>
                    <a:cubicBezTo>
                      <a:pt x="113251" y="54797"/>
                      <a:pt x="112175" y="50039"/>
                      <a:pt x="110141" y="45519"/>
                    </a:cubicBezTo>
                    <a:cubicBezTo>
                      <a:pt x="108108" y="40998"/>
                      <a:pt x="105130" y="36953"/>
                      <a:pt x="101299" y="33503"/>
                    </a:cubicBezTo>
                    <a:cubicBezTo>
                      <a:pt x="97481" y="30054"/>
                      <a:pt x="92942" y="27317"/>
                      <a:pt x="87563" y="25176"/>
                    </a:cubicBezTo>
                    <a:cubicBezTo>
                      <a:pt x="82197" y="23153"/>
                      <a:pt x="76214" y="21963"/>
                      <a:pt x="69655" y="21845"/>
                    </a:cubicBezTo>
                    <a:lnTo>
                      <a:pt x="69655" y="13517"/>
                    </a:lnTo>
                    <a:lnTo>
                      <a:pt x="57113" y="13517"/>
                    </a:lnTo>
                    <a:lnTo>
                      <a:pt x="57113" y="21845"/>
                    </a:lnTo>
                    <a:cubicBezTo>
                      <a:pt x="50540" y="21963"/>
                      <a:pt x="44571" y="23153"/>
                      <a:pt x="39192" y="25176"/>
                    </a:cubicBezTo>
                    <a:cubicBezTo>
                      <a:pt x="33813" y="27317"/>
                      <a:pt x="29273" y="30054"/>
                      <a:pt x="25456" y="33503"/>
                    </a:cubicBezTo>
                    <a:cubicBezTo>
                      <a:pt x="21638" y="36953"/>
                      <a:pt x="18647" y="40998"/>
                      <a:pt x="16613" y="45519"/>
                    </a:cubicBezTo>
                    <a:cubicBezTo>
                      <a:pt x="14593" y="50039"/>
                      <a:pt x="13517" y="54797"/>
                      <a:pt x="13517" y="59914"/>
                    </a:cubicBezTo>
                    <a:cubicBezTo>
                      <a:pt x="13517" y="65029"/>
                      <a:pt x="14593" y="69787"/>
                      <a:pt x="16613" y="74307"/>
                    </a:cubicBezTo>
                    <a:cubicBezTo>
                      <a:pt x="18647" y="78828"/>
                      <a:pt x="21638" y="82755"/>
                      <a:pt x="25456" y="86204"/>
                    </a:cubicBezTo>
                    <a:cubicBezTo>
                      <a:pt x="29273" y="89654"/>
                      <a:pt x="33813" y="92509"/>
                      <a:pt x="39192" y="94532"/>
                    </a:cubicBezTo>
                    <a:cubicBezTo>
                      <a:pt x="44571" y="96673"/>
                      <a:pt x="50540" y="97863"/>
                      <a:pt x="57113" y="97981"/>
                    </a:cubicBezTo>
                    <a:lnTo>
                      <a:pt x="57113" y="106309"/>
                    </a:lnTo>
                    <a:lnTo>
                      <a:pt x="69655" y="106309"/>
                    </a:lnTo>
                    <a:close/>
                  </a:path>
                </a:pathLst>
              </a:custGeom>
              <a:grpFill/>
              <a:ln w="130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80" name="Полилиния: фигура 79">
                <a:extLst>
                  <a:ext uri="{FF2B5EF4-FFF2-40B4-BE49-F238E27FC236}">
                    <a16:creationId xmlns:a16="http://schemas.microsoft.com/office/drawing/2014/main" id="{322FBED7-30C3-428A-AB4F-1D91E515C13F}"/>
                  </a:ext>
                </a:extLst>
              </p:cNvPr>
              <p:cNvSpPr/>
              <p:nvPr/>
            </p:nvSpPr>
            <p:spPr>
              <a:xfrm>
                <a:off x="2277286" y="514733"/>
                <a:ext cx="104955" cy="104955"/>
              </a:xfrm>
              <a:custGeom>
                <a:avLst/>
                <a:gdLst>
                  <a:gd name="connsiteX0" fmla="*/ 103109 w 104955"/>
                  <a:gd name="connsiteY0" fmla="*/ 58724 h 104955"/>
                  <a:gd name="connsiteX1" fmla="*/ 99528 w 104955"/>
                  <a:gd name="connsiteY1" fmla="*/ 41116 h 104955"/>
                  <a:gd name="connsiteX2" fmla="*/ 89846 w 104955"/>
                  <a:gd name="connsiteY2" fmla="*/ 26722 h 104955"/>
                  <a:gd name="connsiteX3" fmla="*/ 75637 w 104955"/>
                  <a:gd name="connsiteY3" fmla="*/ 17085 h 104955"/>
                  <a:gd name="connsiteX4" fmla="*/ 58320 w 104955"/>
                  <a:gd name="connsiteY4" fmla="*/ 13517 h 104955"/>
                  <a:gd name="connsiteX5" fmla="*/ 40989 w 104955"/>
                  <a:gd name="connsiteY5" fmla="*/ 17085 h 104955"/>
                  <a:gd name="connsiteX6" fmla="*/ 26781 w 104955"/>
                  <a:gd name="connsiteY6" fmla="*/ 26722 h 104955"/>
                  <a:gd name="connsiteX7" fmla="*/ 17112 w 104955"/>
                  <a:gd name="connsiteY7" fmla="*/ 41116 h 104955"/>
                  <a:gd name="connsiteX8" fmla="*/ 13517 w 104955"/>
                  <a:gd name="connsiteY8" fmla="*/ 58724 h 104955"/>
                  <a:gd name="connsiteX9" fmla="*/ 17112 w 104955"/>
                  <a:gd name="connsiteY9" fmla="*/ 76330 h 104955"/>
                  <a:gd name="connsiteX10" fmla="*/ 26781 w 104955"/>
                  <a:gd name="connsiteY10" fmla="*/ 90605 h 104955"/>
                  <a:gd name="connsiteX11" fmla="*/ 40989 w 104955"/>
                  <a:gd name="connsiteY11" fmla="*/ 100361 h 104955"/>
                  <a:gd name="connsiteX12" fmla="*/ 58320 w 104955"/>
                  <a:gd name="connsiteY12" fmla="*/ 103929 h 104955"/>
                  <a:gd name="connsiteX13" fmla="*/ 75637 w 104955"/>
                  <a:gd name="connsiteY13" fmla="*/ 100361 h 104955"/>
                  <a:gd name="connsiteX14" fmla="*/ 89846 w 104955"/>
                  <a:gd name="connsiteY14" fmla="*/ 90605 h 104955"/>
                  <a:gd name="connsiteX15" fmla="*/ 99528 w 104955"/>
                  <a:gd name="connsiteY15" fmla="*/ 76330 h 104955"/>
                  <a:gd name="connsiteX16" fmla="*/ 103109 w 104955"/>
                  <a:gd name="connsiteY16" fmla="*/ 58724 h 104955"/>
                  <a:gd name="connsiteX17" fmla="*/ 26059 w 104955"/>
                  <a:gd name="connsiteY17" fmla="*/ 58724 h 104955"/>
                  <a:gd name="connsiteX18" fmla="*/ 28696 w 104955"/>
                  <a:gd name="connsiteY18" fmla="*/ 45400 h 104955"/>
                  <a:gd name="connsiteX19" fmla="*/ 35741 w 104955"/>
                  <a:gd name="connsiteY19" fmla="*/ 34574 h 104955"/>
                  <a:gd name="connsiteX20" fmla="*/ 46014 w 104955"/>
                  <a:gd name="connsiteY20" fmla="*/ 27435 h 104955"/>
                  <a:gd name="connsiteX21" fmla="*/ 58320 w 104955"/>
                  <a:gd name="connsiteY21" fmla="*/ 24819 h 104955"/>
                  <a:gd name="connsiteX22" fmla="*/ 70613 w 104955"/>
                  <a:gd name="connsiteY22" fmla="*/ 27435 h 104955"/>
                  <a:gd name="connsiteX23" fmla="*/ 80885 w 104955"/>
                  <a:gd name="connsiteY23" fmla="*/ 34574 h 104955"/>
                  <a:gd name="connsiteX24" fmla="*/ 87930 w 104955"/>
                  <a:gd name="connsiteY24" fmla="*/ 45400 h 104955"/>
                  <a:gd name="connsiteX25" fmla="*/ 90567 w 104955"/>
                  <a:gd name="connsiteY25" fmla="*/ 58724 h 104955"/>
                  <a:gd name="connsiteX26" fmla="*/ 87930 w 104955"/>
                  <a:gd name="connsiteY26" fmla="*/ 72046 h 104955"/>
                  <a:gd name="connsiteX27" fmla="*/ 80885 w 104955"/>
                  <a:gd name="connsiteY27" fmla="*/ 82753 h 104955"/>
                  <a:gd name="connsiteX28" fmla="*/ 70613 w 104955"/>
                  <a:gd name="connsiteY28" fmla="*/ 90011 h 104955"/>
                  <a:gd name="connsiteX29" fmla="*/ 58320 w 104955"/>
                  <a:gd name="connsiteY29" fmla="*/ 92628 h 104955"/>
                  <a:gd name="connsiteX30" fmla="*/ 46014 w 104955"/>
                  <a:gd name="connsiteY30" fmla="*/ 90011 h 104955"/>
                  <a:gd name="connsiteX31" fmla="*/ 35741 w 104955"/>
                  <a:gd name="connsiteY31" fmla="*/ 82753 h 104955"/>
                  <a:gd name="connsiteX32" fmla="*/ 28696 w 104955"/>
                  <a:gd name="connsiteY32" fmla="*/ 72046 h 104955"/>
                  <a:gd name="connsiteX33" fmla="*/ 26059 w 104955"/>
                  <a:gd name="connsiteY33" fmla="*/ 58724 h 104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104955" h="104955">
                    <a:moveTo>
                      <a:pt x="103109" y="58724"/>
                    </a:moveTo>
                    <a:cubicBezTo>
                      <a:pt x="103109" y="52419"/>
                      <a:pt x="101915" y="46588"/>
                      <a:pt x="99528" y="41116"/>
                    </a:cubicBezTo>
                    <a:cubicBezTo>
                      <a:pt x="97127" y="35644"/>
                      <a:pt x="93913" y="30886"/>
                      <a:pt x="89846" y="26722"/>
                    </a:cubicBezTo>
                    <a:cubicBezTo>
                      <a:pt x="85792" y="22677"/>
                      <a:pt x="81003" y="19465"/>
                      <a:pt x="75637" y="17085"/>
                    </a:cubicBezTo>
                    <a:cubicBezTo>
                      <a:pt x="70258" y="14707"/>
                      <a:pt x="64407" y="13517"/>
                      <a:pt x="58320" y="13517"/>
                    </a:cubicBezTo>
                    <a:cubicBezTo>
                      <a:pt x="52219" y="13517"/>
                      <a:pt x="46368" y="14707"/>
                      <a:pt x="40989" y="17085"/>
                    </a:cubicBezTo>
                    <a:cubicBezTo>
                      <a:pt x="35623" y="19465"/>
                      <a:pt x="30848" y="22677"/>
                      <a:pt x="26781" y="26722"/>
                    </a:cubicBezTo>
                    <a:cubicBezTo>
                      <a:pt x="22714" y="30886"/>
                      <a:pt x="19499" y="35644"/>
                      <a:pt x="17112" y="41116"/>
                    </a:cubicBezTo>
                    <a:cubicBezTo>
                      <a:pt x="14711" y="46588"/>
                      <a:pt x="13517" y="52419"/>
                      <a:pt x="13517" y="58724"/>
                    </a:cubicBezTo>
                    <a:cubicBezTo>
                      <a:pt x="13517" y="65028"/>
                      <a:pt x="14711" y="70858"/>
                      <a:pt x="17112" y="76330"/>
                    </a:cubicBezTo>
                    <a:cubicBezTo>
                      <a:pt x="19499" y="81802"/>
                      <a:pt x="22714" y="86560"/>
                      <a:pt x="26781" y="90605"/>
                    </a:cubicBezTo>
                    <a:cubicBezTo>
                      <a:pt x="30848" y="94769"/>
                      <a:pt x="35623" y="97981"/>
                      <a:pt x="40989" y="100361"/>
                    </a:cubicBezTo>
                    <a:cubicBezTo>
                      <a:pt x="46368" y="102739"/>
                      <a:pt x="52219" y="103929"/>
                      <a:pt x="58320" y="103929"/>
                    </a:cubicBezTo>
                    <a:cubicBezTo>
                      <a:pt x="64407" y="103929"/>
                      <a:pt x="70258" y="102739"/>
                      <a:pt x="75637" y="100361"/>
                    </a:cubicBezTo>
                    <a:cubicBezTo>
                      <a:pt x="81003" y="97981"/>
                      <a:pt x="85792" y="94769"/>
                      <a:pt x="89846" y="90605"/>
                    </a:cubicBezTo>
                    <a:cubicBezTo>
                      <a:pt x="93913" y="86560"/>
                      <a:pt x="97127" y="81802"/>
                      <a:pt x="99528" y="76330"/>
                    </a:cubicBezTo>
                    <a:cubicBezTo>
                      <a:pt x="101915" y="70858"/>
                      <a:pt x="103109" y="65028"/>
                      <a:pt x="103109" y="58724"/>
                    </a:cubicBezTo>
                    <a:close/>
                    <a:moveTo>
                      <a:pt x="26059" y="58724"/>
                    </a:moveTo>
                    <a:cubicBezTo>
                      <a:pt x="26059" y="53964"/>
                      <a:pt x="26899" y="49562"/>
                      <a:pt x="28696" y="45400"/>
                    </a:cubicBezTo>
                    <a:cubicBezTo>
                      <a:pt x="30480" y="41236"/>
                      <a:pt x="32750" y="37667"/>
                      <a:pt x="35741" y="34574"/>
                    </a:cubicBezTo>
                    <a:cubicBezTo>
                      <a:pt x="38719" y="31599"/>
                      <a:pt x="42065" y="29221"/>
                      <a:pt x="46014" y="27435"/>
                    </a:cubicBezTo>
                    <a:cubicBezTo>
                      <a:pt x="49950" y="25651"/>
                      <a:pt x="54017" y="24819"/>
                      <a:pt x="58320" y="24819"/>
                    </a:cubicBezTo>
                    <a:cubicBezTo>
                      <a:pt x="62610" y="24819"/>
                      <a:pt x="66677" y="25651"/>
                      <a:pt x="70613" y="27435"/>
                    </a:cubicBezTo>
                    <a:cubicBezTo>
                      <a:pt x="74561" y="29221"/>
                      <a:pt x="77907" y="31599"/>
                      <a:pt x="80885" y="34574"/>
                    </a:cubicBezTo>
                    <a:cubicBezTo>
                      <a:pt x="83876" y="37667"/>
                      <a:pt x="86146" y="41236"/>
                      <a:pt x="87930" y="45400"/>
                    </a:cubicBezTo>
                    <a:cubicBezTo>
                      <a:pt x="89728" y="49562"/>
                      <a:pt x="90567" y="53964"/>
                      <a:pt x="90567" y="58724"/>
                    </a:cubicBezTo>
                    <a:cubicBezTo>
                      <a:pt x="90567" y="63482"/>
                      <a:pt x="89728" y="67884"/>
                      <a:pt x="87930" y="72046"/>
                    </a:cubicBezTo>
                    <a:cubicBezTo>
                      <a:pt x="86146" y="76211"/>
                      <a:pt x="83876" y="79779"/>
                      <a:pt x="80885" y="82753"/>
                    </a:cubicBezTo>
                    <a:cubicBezTo>
                      <a:pt x="77907" y="85847"/>
                      <a:pt x="74561" y="88227"/>
                      <a:pt x="70613" y="90011"/>
                    </a:cubicBezTo>
                    <a:cubicBezTo>
                      <a:pt x="66677" y="91795"/>
                      <a:pt x="62610" y="92628"/>
                      <a:pt x="58320" y="92628"/>
                    </a:cubicBezTo>
                    <a:cubicBezTo>
                      <a:pt x="54017" y="92628"/>
                      <a:pt x="49950" y="91795"/>
                      <a:pt x="46014" y="90011"/>
                    </a:cubicBezTo>
                    <a:cubicBezTo>
                      <a:pt x="42065" y="88227"/>
                      <a:pt x="38719" y="85847"/>
                      <a:pt x="35741" y="82753"/>
                    </a:cubicBezTo>
                    <a:cubicBezTo>
                      <a:pt x="32750" y="79779"/>
                      <a:pt x="30480" y="76211"/>
                      <a:pt x="28696" y="72046"/>
                    </a:cubicBezTo>
                    <a:cubicBezTo>
                      <a:pt x="26899" y="67884"/>
                      <a:pt x="26059" y="63482"/>
                      <a:pt x="26059" y="58724"/>
                    </a:cubicBezTo>
                    <a:close/>
                  </a:path>
                </a:pathLst>
              </a:custGeom>
              <a:grpFill/>
              <a:ln w="130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81" name="Полилиния: фигура 80">
                <a:extLst>
                  <a:ext uri="{FF2B5EF4-FFF2-40B4-BE49-F238E27FC236}">
                    <a16:creationId xmlns:a16="http://schemas.microsoft.com/office/drawing/2014/main" id="{832CA80B-2421-4AD3-A731-1F87FD07F0BB}"/>
                  </a:ext>
                </a:extLst>
              </p:cNvPr>
              <p:cNvSpPr/>
              <p:nvPr/>
            </p:nvSpPr>
            <p:spPr>
              <a:xfrm>
                <a:off x="2399165" y="518301"/>
                <a:ext cx="91836" cy="104955"/>
              </a:xfrm>
              <a:custGeom>
                <a:avLst/>
                <a:gdLst>
                  <a:gd name="connsiteX0" fmla="*/ 83391 w 91835"/>
                  <a:gd name="connsiteY0" fmla="*/ 43853 h 104955"/>
                  <a:gd name="connsiteX1" fmla="*/ 81003 w 91835"/>
                  <a:gd name="connsiteY1" fmla="*/ 32076 h 104955"/>
                  <a:gd name="connsiteX2" fmla="*/ 74076 w 91835"/>
                  <a:gd name="connsiteY2" fmla="*/ 22439 h 104955"/>
                  <a:gd name="connsiteX3" fmla="*/ 63554 w 91835"/>
                  <a:gd name="connsiteY3" fmla="*/ 15897 h 104955"/>
                  <a:gd name="connsiteX4" fmla="*/ 49936 w 91835"/>
                  <a:gd name="connsiteY4" fmla="*/ 13517 h 104955"/>
                  <a:gd name="connsiteX5" fmla="*/ 13517 w 91835"/>
                  <a:gd name="connsiteY5" fmla="*/ 13517 h 104955"/>
                  <a:gd name="connsiteX6" fmla="*/ 13517 w 91835"/>
                  <a:gd name="connsiteY6" fmla="*/ 96792 h 104955"/>
                  <a:gd name="connsiteX7" fmla="*/ 26059 w 91835"/>
                  <a:gd name="connsiteY7" fmla="*/ 96792 h 104955"/>
                  <a:gd name="connsiteX8" fmla="*/ 26059 w 91835"/>
                  <a:gd name="connsiteY8" fmla="*/ 74189 h 104955"/>
                  <a:gd name="connsiteX9" fmla="*/ 49936 w 91835"/>
                  <a:gd name="connsiteY9" fmla="*/ 74189 h 104955"/>
                  <a:gd name="connsiteX10" fmla="*/ 63554 w 91835"/>
                  <a:gd name="connsiteY10" fmla="*/ 71809 h 104955"/>
                  <a:gd name="connsiteX11" fmla="*/ 74076 w 91835"/>
                  <a:gd name="connsiteY11" fmla="*/ 65266 h 104955"/>
                  <a:gd name="connsiteX12" fmla="*/ 81003 w 91835"/>
                  <a:gd name="connsiteY12" fmla="*/ 55630 h 104955"/>
                  <a:gd name="connsiteX13" fmla="*/ 83391 w 91835"/>
                  <a:gd name="connsiteY13" fmla="*/ 43853 h 104955"/>
                  <a:gd name="connsiteX14" fmla="*/ 70849 w 91835"/>
                  <a:gd name="connsiteY14" fmla="*/ 43853 h 104955"/>
                  <a:gd name="connsiteX15" fmla="*/ 65351 w 91835"/>
                  <a:gd name="connsiteY15" fmla="*/ 57653 h 104955"/>
                  <a:gd name="connsiteX16" fmla="*/ 49936 w 91835"/>
                  <a:gd name="connsiteY16" fmla="*/ 62888 h 104955"/>
                  <a:gd name="connsiteX17" fmla="*/ 26059 w 91835"/>
                  <a:gd name="connsiteY17" fmla="*/ 62888 h 104955"/>
                  <a:gd name="connsiteX18" fmla="*/ 26059 w 91835"/>
                  <a:gd name="connsiteY18" fmla="*/ 24819 h 104955"/>
                  <a:gd name="connsiteX19" fmla="*/ 49936 w 91835"/>
                  <a:gd name="connsiteY19" fmla="*/ 24819 h 104955"/>
                  <a:gd name="connsiteX20" fmla="*/ 65351 w 91835"/>
                  <a:gd name="connsiteY20" fmla="*/ 30054 h 104955"/>
                  <a:gd name="connsiteX21" fmla="*/ 70849 w 91835"/>
                  <a:gd name="connsiteY21" fmla="*/ 43853 h 104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91835" h="104955">
                    <a:moveTo>
                      <a:pt x="83391" y="43853"/>
                    </a:moveTo>
                    <a:cubicBezTo>
                      <a:pt x="83391" y="39690"/>
                      <a:pt x="82551" y="35763"/>
                      <a:pt x="81003" y="32076"/>
                    </a:cubicBezTo>
                    <a:cubicBezTo>
                      <a:pt x="79324" y="28388"/>
                      <a:pt x="77054" y="25176"/>
                      <a:pt x="74076" y="22439"/>
                    </a:cubicBezTo>
                    <a:cubicBezTo>
                      <a:pt x="71085" y="19704"/>
                      <a:pt x="67621" y="17444"/>
                      <a:pt x="63554" y="15897"/>
                    </a:cubicBezTo>
                    <a:cubicBezTo>
                      <a:pt x="59382" y="14350"/>
                      <a:pt x="54843" y="13517"/>
                      <a:pt x="49936" y="13517"/>
                    </a:cubicBezTo>
                    <a:lnTo>
                      <a:pt x="13517" y="13517"/>
                    </a:lnTo>
                    <a:lnTo>
                      <a:pt x="13517" y="96792"/>
                    </a:lnTo>
                    <a:lnTo>
                      <a:pt x="26059" y="96792"/>
                    </a:lnTo>
                    <a:lnTo>
                      <a:pt x="26059" y="74189"/>
                    </a:lnTo>
                    <a:lnTo>
                      <a:pt x="49936" y="74189"/>
                    </a:lnTo>
                    <a:cubicBezTo>
                      <a:pt x="54843" y="74189"/>
                      <a:pt x="59382" y="73356"/>
                      <a:pt x="63554" y="71809"/>
                    </a:cubicBezTo>
                    <a:cubicBezTo>
                      <a:pt x="67621" y="70264"/>
                      <a:pt x="71085" y="68003"/>
                      <a:pt x="74076" y="65266"/>
                    </a:cubicBezTo>
                    <a:cubicBezTo>
                      <a:pt x="77054" y="62531"/>
                      <a:pt x="79324" y="59318"/>
                      <a:pt x="81003" y="55630"/>
                    </a:cubicBezTo>
                    <a:cubicBezTo>
                      <a:pt x="82551" y="51942"/>
                      <a:pt x="83391" y="48017"/>
                      <a:pt x="83391" y="43853"/>
                    </a:cubicBezTo>
                    <a:close/>
                    <a:moveTo>
                      <a:pt x="70849" y="43853"/>
                    </a:moveTo>
                    <a:cubicBezTo>
                      <a:pt x="70849" y="49564"/>
                      <a:pt x="69051" y="54203"/>
                      <a:pt x="65351" y="57653"/>
                    </a:cubicBezTo>
                    <a:cubicBezTo>
                      <a:pt x="61652" y="61102"/>
                      <a:pt x="56509" y="62888"/>
                      <a:pt x="49936" y="62888"/>
                    </a:cubicBezTo>
                    <a:lnTo>
                      <a:pt x="26059" y="62888"/>
                    </a:lnTo>
                    <a:lnTo>
                      <a:pt x="26059" y="24819"/>
                    </a:lnTo>
                    <a:lnTo>
                      <a:pt x="49936" y="24819"/>
                    </a:lnTo>
                    <a:cubicBezTo>
                      <a:pt x="56509" y="24819"/>
                      <a:pt x="61652" y="26604"/>
                      <a:pt x="65351" y="30054"/>
                    </a:cubicBezTo>
                    <a:cubicBezTo>
                      <a:pt x="69051" y="33503"/>
                      <a:pt x="70849" y="38143"/>
                      <a:pt x="70849" y="43853"/>
                    </a:cubicBezTo>
                    <a:close/>
                  </a:path>
                </a:pathLst>
              </a:custGeom>
              <a:grpFill/>
              <a:ln w="130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82" name="Полилиния: фигура 81">
                <a:extLst>
                  <a:ext uri="{FF2B5EF4-FFF2-40B4-BE49-F238E27FC236}">
                    <a16:creationId xmlns:a16="http://schemas.microsoft.com/office/drawing/2014/main" id="{9C863693-6381-4593-9EFB-20E448F70B45}"/>
                  </a:ext>
                </a:extLst>
              </p:cNvPr>
              <p:cNvSpPr/>
              <p:nvPr/>
            </p:nvSpPr>
            <p:spPr>
              <a:xfrm>
                <a:off x="2501916" y="518301"/>
                <a:ext cx="104955" cy="104955"/>
              </a:xfrm>
              <a:custGeom>
                <a:avLst/>
                <a:gdLst>
                  <a:gd name="connsiteX0" fmla="*/ 56522 w 104955"/>
                  <a:gd name="connsiteY0" fmla="*/ 67646 h 104955"/>
                  <a:gd name="connsiteX1" fmla="*/ 85778 w 104955"/>
                  <a:gd name="connsiteY1" fmla="*/ 31362 h 104955"/>
                  <a:gd name="connsiteX2" fmla="*/ 86972 w 104955"/>
                  <a:gd name="connsiteY2" fmla="*/ 31362 h 104955"/>
                  <a:gd name="connsiteX3" fmla="*/ 86972 w 104955"/>
                  <a:gd name="connsiteY3" fmla="*/ 96792 h 104955"/>
                  <a:gd name="connsiteX4" fmla="*/ 99514 w 104955"/>
                  <a:gd name="connsiteY4" fmla="*/ 96792 h 104955"/>
                  <a:gd name="connsiteX5" fmla="*/ 99514 w 104955"/>
                  <a:gd name="connsiteY5" fmla="*/ 13517 h 104955"/>
                  <a:gd name="connsiteX6" fmla="*/ 85778 w 104955"/>
                  <a:gd name="connsiteY6" fmla="*/ 13517 h 104955"/>
                  <a:gd name="connsiteX7" fmla="*/ 56522 w 104955"/>
                  <a:gd name="connsiteY7" fmla="*/ 49801 h 104955"/>
                  <a:gd name="connsiteX8" fmla="*/ 27253 w 104955"/>
                  <a:gd name="connsiteY8" fmla="*/ 13517 h 104955"/>
                  <a:gd name="connsiteX9" fmla="*/ 13517 w 104955"/>
                  <a:gd name="connsiteY9" fmla="*/ 13517 h 104955"/>
                  <a:gd name="connsiteX10" fmla="*/ 13517 w 104955"/>
                  <a:gd name="connsiteY10" fmla="*/ 96792 h 104955"/>
                  <a:gd name="connsiteX11" fmla="*/ 26059 w 104955"/>
                  <a:gd name="connsiteY11" fmla="*/ 96792 h 104955"/>
                  <a:gd name="connsiteX12" fmla="*/ 26059 w 104955"/>
                  <a:gd name="connsiteY12" fmla="*/ 31362 h 104955"/>
                  <a:gd name="connsiteX13" fmla="*/ 27253 w 104955"/>
                  <a:gd name="connsiteY13" fmla="*/ 31362 h 104955"/>
                  <a:gd name="connsiteX14" fmla="*/ 56522 w 104955"/>
                  <a:gd name="connsiteY14" fmla="*/ 67646 h 104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04955" h="104955">
                    <a:moveTo>
                      <a:pt x="56522" y="67646"/>
                    </a:moveTo>
                    <a:lnTo>
                      <a:pt x="85778" y="31362"/>
                    </a:lnTo>
                    <a:lnTo>
                      <a:pt x="86972" y="31362"/>
                    </a:lnTo>
                    <a:lnTo>
                      <a:pt x="86972" y="96792"/>
                    </a:lnTo>
                    <a:lnTo>
                      <a:pt x="99514" y="96792"/>
                    </a:lnTo>
                    <a:lnTo>
                      <a:pt x="99514" y="13517"/>
                    </a:lnTo>
                    <a:lnTo>
                      <a:pt x="85778" y="13517"/>
                    </a:lnTo>
                    <a:lnTo>
                      <a:pt x="56522" y="49801"/>
                    </a:lnTo>
                    <a:lnTo>
                      <a:pt x="27253" y="13517"/>
                    </a:lnTo>
                    <a:lnTo>
                      <a:pt x="13517" y="13517"/>
                    </a:lnTo>
                    <a:lnTo>
                      <a:pt x="13517" y="96792"/>
                    </a:lnTo>
                    <a:lnTo>
                      <a:pt x="26059" y="96792"/>
                    </a:lnTo>
                    <a:lnTo>
                      <a:pt x="26059" y="31362"/>
                    </a:lnTo>
                    <a:lnTo>
                      <a:pt x="27253" y="31362"/>
                    </a:lnTo>
                    <a:lnTo>
                      <a:pt x="56522" y="67646"/>
                    </a:lnTo>
                    <a:close/>
                  </a:path>
                </a:pathLst>
              </a:custGeom>
              <a:grpFill/>
              <a:ln w="130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83" name="Полилиния: фигура 82">
                <a:extLst>
                  <a:ext uri="{FF2B5EF4-FFF2-40B4-BE49-F238E27FC236}">
                    <a16:creationId xmlns:a16="http://schemas.microsoft.com/office/drawing/2014/main" id="{225BE248-5AD4-4D90-90A5-BBA519DA45DB}"/>
                  </a:ext>
                </a:extLst>
              </p:cNvPr>
              <p:cNvSpPr/>
              <p:nvPr/>
            </p:nvSpPr>
            <p:spPr>
              <a:xfrm>
                <a:off x="2618416" y="518301"/>
                <a:ext cx="104955" cy="104955"/>
              </a:xfrm>
              <a:custGeom>
                <a:avLst/>
                <a:gdLst>
                  <a:gd name="connsiteX0" fmla="*/ 34062 w 104955"/>
                  <a:gd name="connsiteY0" fmla="*/ 65862 h 104955"/>
                  <a:gd name="connsiteX1" fmla="*/ 43980 w 104955"/>
                  <a:gd name="connsiteY1" fmla="*/ 24819 h 104955"/>
                  <a:gd name="connsiteX2" fmla="*/ 61298 w 104955"/>
                  <a:gd name="connsiteY2" fmla="*/ 24819 h 104955"/>
                  <a:gd name="connsiteX3" fmla="*/ 71085 w 104955"/>
                  <a:gd name="connsiteY3" fmla="*/ 65862 h 104955"/>
                  <a:gd name="connsiteX4" fmla="*/ 34062 w 104955"/>
                  <a:gd name="connsiteY4" fmla="*/ 65862 h 104955"/>
                  <a:gd name="connsiteX5" fmla="*/ 33826 w 104955"/>
                  <a:gd name="connsiteY5" fmla="*/ 13517 h 104955"/>
                  <a:gd name="connsiteX6" fmla="*/ 13517 w 104955"/>
                  <a:gd name="connsiteY6" fmla="*/ 96792 h 104955"/>
                  <a:gd name="connsiteX7" fmla="*/ 26663 w 104955"/>
                  <a:gd name="connsiteY7" fmla="*/ 96792 h 104955"/>
                  <a:gd name="connsiteX8" fmla="*/ 31320 w 104955"/>
                  <a:gd name="connsiteY8" fmla="*/ 77163 h 104955"/>
                  <a:gd name="connsiteX9" fmla="*/ 73840 w 104955"/>
                  <a:gd name="connsiteY9" fmla="*/ 77163 h 104955"/>
                  <a:gd name="connsiteX10" fmla="*/ 78615 w 104955"/>
                  <a:gd name="connsiteY10" fmla="*/ 96792 h 104955"/>
                  <a:gd name="connsiteX11" fmla="*/ 91748 w 104955"/>
                  <a:gd name="connsiteY11" fmla="*/ 96792 h 104955"/>
                  <a:gd name="connsiteX12" fmla="*/ 71452 w 104955"/>
                  <a:gd name="connsiteY12" fmla="*/ 13517 h 104955"/>
                  <a:gd name="connsiteX13" fmla="*/ 33826 w 104955"/>
                  <a:gd name="connsiteY13" fmla="*/ 13517 h 104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04955" h="104955">
                    <a:moveTo>
                      <a:pt x="34062" y="65862"/>
                    </a:moveTo>
                    <a:lnTo>
                      <a:pt x="43980" y="24819"/>
                    </a:lnTo>
                    <a:lnTo>
                      <a:pt x="61298" y="24819"/>
                    </a:lnTo>
                    <a:lnTo>
                      <a:pt x="71085" y="65862"/>
                    </a:lnTo>
                    <a:lnTo>
                      <a:pt x="34062" y="65862"/>
                    </a:lnTo>
                    <a:close/>
                    <a:moveTo>
                      <a:pt x="33826" y="13517"/>
                    </a:moveTo>
                    <a:lnTo>
                      <a:pt x="13517" y="96792"/>
                    </a:lnTo>
                    <a:lnTo>
                      <a:pt x="26663" y="96792"/>
                    </a:lnTo>
                    <a:lnTo>
                      <a:pt x="31320" y="77163"/>
                    </a:lnTo>
                    <a:lnTo>
                      <a:pt x="73840" y="77163"/>
                    </a:lnTo>
                    <a:lnTo>
                      <a:pt x="78615" y="96792"/>
                    </a:lnTo>
                    <a:lnTo>
                      <a:pt x="91748" y="96792"/>
                    </a:lnTo>
                    <a:lnTo>
                      <a:pt x="71452" y="13517"/>
                    </a:lnTo>
                    <a:lnTo>
                      <a:pt x="33826" y="13517"/>
                    </a:lnTo>
                    <a:close/>
                  </a:path>
                </a:pathLst>
              </a:custGeom>
              <a:grpFill/>
              <a:ln w="130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84" name="Полилиния: фигура 83">
                <a:extLst>
                  <a:ext uri="{FF2B5EF4-FFF2-40B4-BE49-F238E27FC236}">
                    <a16:creationId xmlns:a16="http://schemas.microsoft.com/office/drawing/2014/main" id="{5A0BD88C-E173-49EE-9D42-CC450A8FC127}"/>
                  </a:ext>
                </a:extLst>
              </p:cNvPr>
              <p:cNvSpPr/>
              <p:nvPr/>
            </p:nvSpPr>
            <p:spPr>
              <a:xfrm>
                <a:off x="2727150" y="518301"/>
                <a:ext cx="91836" cy="118074"/>
              </a:xfrm>
              <a:custGeom>
                <a:avLst/>
                <a:gdLst>
                  <a:gd name="connsiteX0" fmla="*/ 13517 w 91835"/>
                  <a:gd name="connsiteY0" fmla="*/ 96792 h 118074"/>
                  <a:gd name="connsiteX1" fmla="*/ 75624 w 91835"/>
                  <a:gd name="connsiteY1" fmla="*/ 96792 h 118074"/>
                  <a:gd name="connsiteX2" fmla="*/ 75624 w 91835"/>
                  <a:gd name="connsiteY2" fmla="*/ 111067 h 118074"/>
                  <a:gd name="connsiteX3" fmla="*/ 88166 w 91835"/>
                  <a:gd name="connsiteY3" fmla="*/ 111067 h 118074"/>
                  <a:gd name="connsiteX4" fmla="*/ 88166 w 91835"/>
                  <a:gd name="connsiteY4" fmla="*/ 85490 h 118074"/>
                  <a:gd name="connsiteX5" fmla="*/ 78615 w 91835"/>
                  <a:gd name="connsiteY5" fmla="*/ 85490 h 118074"/>
                  <a:gd name="connsiteX6" fmla="*/ 78615 w 91835"/>
                  <a:gd name="connsiteY6" fmla="*/ 13517 h 118074"/>
                  <a:gd name="connsiteX7" fmla="*/ 66073 w 91835"/>
                  <a:gd name="connsiteY7" fmla="*/ 13517 h 118074"/>
                  <a:gd name="connsiteX8" fmla="*/ 66073 w 91835"/>
                  <a:gd name="connsiteY8" fmla="*/ 85490 h 118074"/>
                  <a:gd name="connsiteX9" fmla="*/ 26059 w 91835"/>
                  <a:gd name="connsiteY9" fmla="*/ 85490 h 118074"/>
                  <a:gd name="connsiteX10" fmla="*/ 26059 w 91835"/>
                  <a:gd name="connsiteY10" fmla="*/ 13517 h 118074"/>
                  <a:gd name="connsiteX11" fmla="*/ 13517 w 91835"/>
                  <a:gd name="connsiteY11" fmla="*/ 13517 h 118074"/>
                  <a:gd name="connsiteX12" fmla="*/ 13517 w 91835"/>
                  <a:gd name="connsiteY12" fmla="*/ 96792 h 1180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1835" h="118074">
                    <a:moveTo>
                      <a:pt x="13517" y="96792"/>
                    </a:moveTo>
                    <a:lnTo>
                      <a:pt x="75624" y="96792"/>
                    </a:lnTo>
                    <a:lnTo>
                      <a:pt x="75624" y="111067"/>
                    </a:lnTo>
                    <a:lnTo>
                      <a:pt x="88166" y="111067"/>
                    </a:lnTo>
                    <a:lnTo>
                      <a:pt x="88166" y="85490"/>
                    </a:lnTo>
                    <a:lnTo>
                      <a:pt x="78615" y="85490"/>
                    </a:lnTo>
                    <a:lnTo>
                      <a:pt x="78615" y="13517"/>
                    </a:lnTo>
                    <a:lnTo>
                      <a:pt x="66073" y="13517"/>
                    </a:lnTo>
                    <a:lnTo>
                      <a:pt x="66073" y="85490"/>
                    </a:lnTo>
                    <a:lnTo>
                      <a:pt x="26059" y="85490"/>
                    </a:lnTo>
                    <a:lnTo>
                      <a:pt x="26059" y="13517"/>
                    </a:lnTo>
                    <a:lnTo>
                      <a:pt x="13517" y="13517"/>
                    </a:lnTo>
                    <a:lnTo>
                      <a:pt x="13517" y="96792"/>
                    </a:lnTo>
                    <a:close/>
                  </a:path>
                </a:pathLst>
              </a:custGeom>
              <a:grpFill/>
              <a:ln w="130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85" name="Полилиния: фигура 84">
                <a:extLst>
                  <a:ext uri="{FF2B5EF4-FFF2-40B4-BE49-F238E27FC236}">
                    <a16:creationId xmlns:a16="http://schemas.microsoft.com/office/drawing/2014/main" id="{5B69B3B5-AF80-4800-AF47-DF3DBC1B6D60}"/>
                  </a:ext>
                </a:extLst>
              </p:cNvPr>
              <p:cNvSpPr/>
              <p:nvPr/>
            </p:nvSpPr>
            <p:spPr>
              <a:xfrm>
                <a:off x="2831068" y="518301"/>
                <a:ext cx="91836" cy="104955"/>
              </a:xfrm>
              <a:custGeom>
                <a:avLst/>
                <a:gdLst>
                  <a:gd name="connsiteX0" fmla="*/ 67871 w 91835"/>
                  <a:gd name="connsiteY0" fmla="*/ 13517 h 104955"/>
                  <a:gd name="connsiteX1" fmla="*/ 27253 w 91835"/>
                  <a:gd name="connsiteY1" fmla="*/ 75973 h 104955"/>
                  <a:gd name="connsiteX2" fmla="*/ 26059 w 91835"/>
                  <a:gd name="connsiteY2" fmla="*/ 75973 h 104955"/>
                  <a:gd name="connsiteX3" fmla="*/ 26059 w 91835"/>
                  <a:gd name="connsiteY3" fmla="*/ 13517 h 104955"/>
                  <a:gd name="connsiteX4" fmla="*/ 13517 w 91835"/>
                  <a:gd name="connsiteY4" fmla="*/ 13517 h 104955"/>
                  <a:gd name="connsiteX5" fmla="*/ 13517 w 91835"/>
                  <a:gd name="connsiteY5" fmla="*/ 96792 h 104955"/>
                  <a:gd name="connsiteX6" fmla="*/ 27253 w 91835"/>
                  <a:gd name="connsiteY6" fmla="*/ 96792 h 104955"/>
                  <a:gd name="connsiteX7" fmla="*/ 67871 w 91835"/>
                  <a:gd name="connsiteY7" fmla="*/ 34336 h 104955"/>
                  <a:gd name="connsiteX8" fmla="*/ 69065 w 91835"/>
                  <a:gd name="connsiteY8" fmla="*/ 34336 h 104955"/>
                  <a:gd name="connsiteX9" fmla="*/ 69065 w 91835"/>
                  <a:gd name="connsiteY9" fmla="*/ 96792 h 104955"/>
                  <a:gd name="connsiteX10" fmla="*/ 81607 w 91835"/>
                  <a:gd name="connsiteY10" fmla="*/ 96792 h 104955"/>
                  <a:gd name="connsiteX11" fmla="*/ 81607 w 91835"/>
                  <a:gd name="connsiteY11" fmla="*/ 13517 h 104955"/>
                  <a:gd name="connsiteX12" fmla="*/ 67871 w 91835"/>
                  <a:gd name="connsiteY12" fmla="*/ 13517 h 104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1835" h="104955">
                    <a:moveTo>
                      <a:pt x="67871" y="13517"/>
                    </a:moveTo>
                    <a:lnTo>
                      <a:pt x="27253" y="75973"/>
                    </a:lnTo>
                    <a:lnTo>
                      <a:pt x="26059" y="75973"/>
                    </a:lnTo>
                    <a:lnTo>
                      <a:pt x="26059" y="13517"/>
                    </a:lnTo>
                    <a:lnTo>
                      <a:pt x="13517" y="13517"/>
                    </a:lnTo>
                    <a:lnTo>
                      <a:pt x="13517" y="96792"/>
                    </a:lnTo>
                    <a:lnTo>
                      <a:pt x="27253" y="96792"/>
                    </a:lnTo>
                    <a:lnTo>
                      <a:pt x="67871" y="34336"/>
                    </a:lnTo>
                    <a:lnTo>
                      <a:pt x="69065" y="34336"/>
                    </a:lnTo>
                    <a:lnTo>
                      <a:pt x="69065" y="96792"/>
                    </a:lnTo>
                    <a:lnTo>
                      <a:pt x="81607" y="96792"/>
                    </a:lnTo>
                    <a:lnTo>
                      <a:pt x="81607" y="13517"/>
                    </a:lnTo>
                    <a:lnTo>
                      <a:pt x="67871" y="13517"/>
                    </a:lnTo>
                    <a:close/>
                  </a:path>
                </a:pathLst>
              </a:custGeom>
              <a:grpFill/>
              <a:ln w="130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86" name="Полилиния: фигура 85">
                <a:extLst>
                  <a:ext uri="{FF2B5EF4-FFF2-40B4-BE49-F238E27FC236}">
                    <a16:creationId xmlns:a16="http://schemas.microsoft.com/office/drawing/2014/main" id="{C90FCE75-3628-43DB-AD92-DE1EAA791670}"/>
                  </a:ext>
                </a:extLst>
              </p:cNvPr>
              <p:cNvSpPr/>
              <p:nvPr/>
            </p:nvSpPr>
            <p:spPr>
              <a:xfrm>
                <a:off x="2935577" y="518301"/>
                <a:ext cx="91836" cy="104955"/>
              </a:xfrm>
              <a:custGeom>
                <a:avLst/>
                <a:gdLst>
                  <a:gd name="connsiteX0" fmla="*/ 67871 w 91835"/>
                  <a:gd name="connsiteY0" fmla="*/ 13517 h 104955"/>
                  <a:gd name="connsiteX1" fmla="*/ 27253 w 91835"/>
                  <a:gd name="connsiteY1" fmla="*/ 75973 h 104955"/>
                  <a:gd name="connsiteX2" fmla="*/ 26059 w 91835"/>
                  <a:gd name="connsiteY2" fmla="*/ 75973 h 104955"/>
                  <a:gd name="connsiteX3" fmla="*/ 26059 w 91835"/>
                  <a:gd name="connsiteY3" fmla="*/ 13517 h 104955"/>
                  <a:gd name="connsiteX4" fmla="*/ 13517 w 91835"/>
                  <a:gd name="connsiteY4" fmla="*/ 13517 h 104955"/>
                  <a:gd name="connsiteX5" fmla="*/ 13517 w 91835"/>
                  <a:gd name="connsiteY5" fmla="*/ 96792 h 104955"/>
                  <a:gd name="connsiteX6" fmla="*/ 27253 w 91835"/>
                  <a:gd name="connsiteY6" fmla="*/ 96792 h 104955"/>
                  <a:gd name="connsiteX7" fmla="*/ 67871 w 91835"/>
                  <a:gd name="connsiteY7" fmla="*/ 34336 h 104955"/>
                  <a:gd name="connsiteX8" fmla="*/ 69065 w 91835"/>
                  <a:gd name="connsiteY8" fmla="*/ 34336 h 104955"/>
                  <a:gd name="connsiteX9" fmla="*/ 69065 w 91835"/>
                  <a:gd name="connsiteY9" fmla="*/ 96792 h 104955"/>
                  <a:gd name="connsiteX10" fmla="*/ 81607 w 91835"/>
                  <a:gd name="connsiteY10" fmla="*/ 96792 h 104955"/>
                  <a:gd name="connsiteX11" fmla="*/ 81607 w 91835"/>
                  <a:gd name="connsiteY11" fmla="*/ 13517 h 104955"/>
                  <a:gd name="connsiteX12" fmla="*/ 67871 w 91835"/>
                  <a:gd name="connsiteY12" fmla="*/ 13517 h 104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1835" h="104955">
                    <a:moveTo>
                      <a:pt x="67871" y="13517"/>
                    </a:moveTo>
                    <a:lnTo>
                      <a:pt x="27253" y="75973"/>
                    </a:lnTo>
                    <a:lnTo>
                      <a:pt x="26059" y="75973"/>
                    </a:lnTo>
                    <a:lnTo>
                      <a:pt x="26059" y="13517"/>
                    </a:lnTo>
                    <a:lnTo>
                      <a:pt x="13517" y="13517"/>
                    </a:lnTo>
                    <a:lnTo>
                      <a:pt x="13517" y="96792"/>
                    </a:lnTo>
                    <a:lnTo>
                      <a:pt x="27253" y="96792"/>
                    </a:lnTo>
                    <a:lnTo>
                      <a:pt x="67871" y="34336"/>
                    </a:lnTo>
                    <a:lnTo>
                      <a:pt x="69065" y="34336"/>
                    </a:lnTo>
                    <a:lnTo>
                      <a:pt x="69065" y="96792"/>
                    </a:lnTo>
                    <a:lnTo>
                      <a:pt x="81607" y="96792"/>
                    </a:lnTo>
                    <a:lnTo>
                      <a:pt x="81607" y="13517"/>
                    </a:lnTo>
                    <a:lnTo>
                      <a:pt x="67871" y="13517"/>
                    </a:lnTo>
                    <a:close/>
                  </a:path>
                </a:pathLst>
              </a:custGeom>
              <a:grpFill/>
              <a:ln w="130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</p:grpSp>
        <p:sp>
          <p:nvSpPr>
            <p:cNvPr id="59" name="Полилиния: фигура 58">
              <a:extLst>
                <a:ext uri="{FF2B5EF4-FFF2-40B4-BE49-F238E27FC236}">
                  <a16:creationId xmlns:a16="http://schemas.microsoft.com/office/drawing/2014/main" id="{262EAF9E-CA7B-4F70-9B15-0BE3080E47F0}"/>
                </a:ext>
              </a:extLst>
            </p:cNvPr>
            <p:cNvSpPr/>
            <p:nvPr/>
          </p:nvSpPr>
          <p:spPr>
            <a:xfrm>
              <a:off x="122130" y="196115"/>
              <a:ext cx="1167625" cy="590372"/>
            </a:xfrm>
            <a:custGeom>
              <a:avLst/>
              <a:gdLst>
                <a:gd name="connsiteX0" fmla="*/ 551090 w 1167625"/>
                <a:gd name="connsiteY0" fmla="*/ 133875 h 590372"/>
                <a:gd name="connsiteX1" fmla="*/ 529578 w 1167625"/>
                <a:gd name="connsiteY1" fmla="*/ 137601 h 590372"/>
                <a:gd name="connsiteX2" fmla="*/ 522468 w 1167625"/>
                <a:gd name="connsiteY2" fmla="*/ 148668 h 590372"/>
                <a:gd name="connsiteX3" fmla="*/ 522468 w 1167625"/>
                <a:gd name="connsiteY3" fmla="*/ 356426 h 590372"/>
                <a:gd name="connsiteX4" fmla="*/ 520817 w 1167625"/>
                <a:gd name="connsiteY4" fmla="*/ 358078 h 590372"/>
                <a:gd name="connsiteX5" fmla="*/ 520817 w 1167625"/>
                <a:gd name="connsiteY5" fmla="*/ 358078 h 590372"/>
                <a:gd name="connsiteX6" fmla="*/ 519166 w 1167625"/>
                <a:gd name="connsiteY6" fmla="*/ 356426 h 590372"/>
                <a:gd name="connsiteX7" fmla="*/ 519166 w 1167625"/>
                <a:gd name="connsiteY7" fmla="*/ 232225 h 590372"/>
                <a:gd name="connsiteX8" fmla="*/ 516964 w 1167625"/>
                <a:gd name="connsiteY8" fmla="*/ 230198 h 590372"/>
                <a:gd name="connsiteX9" fmla="*/ 515466 w 1167625"/>
                <a:gd name="connsiteY9" fmla="*/ 230355 h 590372"/>
                <a:gd name="connsiteX10" fmla="*/ 514763 w 1167625"/>
                <a:gd name="connsiteY10" fmla="*/ 229677 h 590372"/>
                <a:gd name="connsiteX11" fmla="*/ 514763 w 1167625"/>
                <a:gd name="connsiteY11" fmla="*/ 229677 h 590372"/>
                <a:gd name="connsiteX12" fmla="*/ 513999 w 1167625"/>
                <a:gd name="connsiteY12" fmla="*/ 228979 h 590372"/>
                <a:gd name="connsiteX13" fmla="*/ 489787 w 1167625"/>
                <a:gd name="connsiteY13" fmla="*/ 237734 h 590372"/>
                <a:gd name="connsiteX14" fmla="*/ 487388 w 1167625"/>
                <a:gd name="connsiteY14" fmla="*/ 241970 h 590372"/>
                <a:gd name="connsiteX15" fmla="*/ 486507 w 1167625"/>
                <a:gd name="connsiteY15" fmla="*/ 246159 h 590372"/>
                <a:gd name="connsiteX16" fmla="*/ 486507 w 1167625"/>
                <a:gd name="connsiteY16" fmla="*/ 362113 h 590372"/>
                <a:gd name="connsiteX17" fmla="*/ 483205 w 1167625"/>
                <a:gd name="connsiteY17" fmla="*/ 365417 h 590372"/>
                <a:gd name="connsiteX18" fmla="*/ 481737 w 1167625"/>
                <a:gd name="connsiteY18" fmla="*/ 365417 h 590372"/>
                <a:gd name="connsiteX19" fmla="*/ 479903 w 1167625"/>
                <a:gd name="connsiteY19" fmla="*/ 367251 h 590372"/>
                <a:gd name="connsiteX20" fmla="*/ 479903 w 1167625"/>
                <a:gd name="connsiteY20" fmla="*/ 367251 h 590372"/>
                <a:gd name="connsiteX21" fmla="*/ 478068 w 1167625"/>
                <a:gd name="connsiteY21" fmla="*/ 369085 h 590372"/>
                <a:gd name="connsiteX22" fmla="*/ 476600 w 1167625"/>
                <a:gd name="connsiteY22" fmla="*/ 369085 h 590372"/>
                <a:gd name="connsiteX23" fmla="*/ 473298 w 1167625"/>
                <a:gd name="connsiteY23" fmla="*/ 372389 h 590372"/>
                <a:gd name="connsiteX24" fmla="*/ 473298 w 1167625"/>
                <a:gd name="connsiteY24" fmla="*/ 388717 h 590372"/>
                <a:gd name="connsiteX25" fmla="*/ 472013 w 1167625"/>
                <a:gd name="connsiteY25" fmla="*/ 390001 h 590372"/>
                <a:gd name="connsiteX26" fmla="*/ 472013 w 1167625"/>
                <a:gd name="connsiteY26" fmla="*/ 390001 h 590372"/>
                <a:gd name="connsiteX27" fmla="*/ 470729 w 1167625"/>
                <a:gd name="connsiteY27" fmla="*/ 391286 h 590372"/>
                <a:gd name="connsiteX28" fmla="*/ 470729 w 1167625"/>
                <a:gd name="connsiteY28" fmla="*/ 395689 h 590372"/>
                <a:gd name="connsiteX29" fmla="*/ 470179 w 1167625"/>
                <a:gd name="connsiteY29" fmla="*/ 396240 h 590372"/>
                <a:gd name="connsiteX30" fmla="*/ 470179 w 1167625"/>
                <a:gd name="connsiteY30" fmla="*/ 396240 h 590372"/>
                <a:gd name="connsiteX31" fmla="*/ 469628 w 1167625"/>
                <a:gd name="connsiteY31" fmla="*/ 396791 h 590372"/>
                <a:gd name="connsiteX32" fmla="*/ 469628 w 1167625"/>
                <a:gd name="connsiteY32" fmla="*/ 412935 h 590372"/>
                <a:gd name="connsiteX33" fmla="*/ 466510 w 1167625"/>
                <a:gd name="connsiteY33" fmla="*/ 416055 h 590372"/>
                <a:gd name="connsiteX34" fmla="*/ 466510 w 1167625"/>
                <a:gd name="connsiteY34" fmla="*/ 416055 h 590372"/>
                <a:gd name="connsiteX35" fmla="*/ 463390 w 1167625"/>
                <a:gd name="connsiteY35" fmla="*/ 412935 h 590372"/>
                <a:gd name="connsiteX36" fmla="*/ 463390 w 1167625"/>
                <a:gd name="connsiteY36" fmla="*/ 370767 h 590372"/>
                <a:gd name="connsiteX37" fmla="*/ 463207 w 1167625"/>
                <a:gd name="connsiteY37" fmla="*/ 369636 h 590372"/>
                <a:gd name="connsiteX38" fmla="*/ 463185 w 1167625"/>
                <a:gd name="connsiteY38" fmla="*/ 369572 h 590372"/>
                <a:gd name="connsiteX39" fmla="*/ 463024 w 1167625"/>
                <a:gd name="connsiteY39" fmla="*/ 368573 h 590372"/>
                <a:gd name="connsiteX40" fmla="*/ 463024 w 1167625"/>
                <a:gd name="connsiteY40" fmla="*/ 365984 h 590372"/>
                <a:gd name="connsiteX41" fmla="*/ 462456 w 1167625"/>
                <a:gd name="connsiteY41" fmla="*/ 365417 h 590372"/>
                <a:gd name="connsiteX42" fmla="*/ 462456 w 1167625"/>
                <a:gd name="connsiteY42" fmla="*/ 365417 h 590372"/>
                <a:gd name="connsiteX43" fmla="*/ 461889 w 1167625"/>
                <a:gd name="connsiteY43" fmla="*/ 364884 h 590372"/>
                <a:gd name="connsiteX44" fmla="*/ 461556 w 1167625"/>
                <a:gd name="connsiteY44" fmla="*/ 359545 h 590372"/>
                <a:gd name="connsiteX45" fmla="*/ 461305 w 1167625"/>
                <a:gd name="connsiteY45" fmla="*/ 356536 h 590372"/>
                <a:gd name="connsiteX46" fmla="*/ 461923 w 1167625"/>
                <a:gd name="connsiteY46" fmla="*/ 354041 h 590372"/>
                <a:gd name="connsiteX47" fmla="*/ 461923 w 1167625"/>
                <a:gd name="connsiteY47" fmla="*/ 354041 h 590372"/>
                <a:gd name="connsiteX48" fmla="*/ 461600 w 1167625"/>
                <a:gd name="connsiteY48" fmla="*/ 353263 h 590372"/>
                <a:gd name="connsiteX49" fmla="*/ 460822 w 1167625"/>
                <a:gd name="connsiteY49" fmla="*/ 352940 h 590372"/>
                <a:gd name="connsiteX50" fmla="*/ 460043 w 1167625"/>
                <a:gd name="connsiteY50" fmla="*/ 353263 h 590372"/>
                <a:gd name="connsiteX51" fmla="*/ 459720 w 1167625"/>
                <a:gd name="connsiteY51" fmla="*/ 354041 h 590372"/>
                <a:gd name="connsiteX52" fmla="*/ 459720 w 1167625"/>
                <a:gd name="connsiteY52" fmla="*/ 354041 h 590372"/>
                <a:gd name="connsiteX53" fmla="*/ 460342 w 1167625"/>
                <a:gd name="connsiteY53" fmla="*/ 356491 h 590372"/>
                <a:gd name="connsiteX54" fmla="*/ 460088 w 1167625"/>
                <a:gd name="connsiteY54" fmla="*/ 359545 h 590372"/>
                <a:gd name="connsiteX55" fmla="*/ 459754 w 1167625"/>
                <a:gd name="connsiteY55" fmla="*/ 364884 h 590372"/>
                <a:gd name="connsiteX56" fmla="*/ 459188 w 1167625"/>
                <a:gd name="connsiteY56" fmla="*/ 365417 h 590372"/>
                <a:gd name="connsiteX57" fmla="*/ 459188 w 1167625"/>
                <a:gd name="connsiteY57" fmla="*/ 365417 h 590372"/>
                <a:gd name="connsiteX58" fmla="*/ 458620 w 1167625"/>
                <a:gd name="connsiteY58" fmla="*/ 365984 h 590372"/>
                <a:gd name="connsiteX59" fmla="*/ 458620 w 1167625"/>
                <a:gd name="connsiteY59" fmla="*/ 366150 h 590372"/>
                <a:gd name="connsiteX60" fmla="*/ 457886 w 1167625"/>
                <a:gd name="connsiteY60" fmla="*/ 366884 h 590372"/>
                <a:gd name="connsiteX61" fmla="*/ 455735 w 1167625"/>
                <a:gd name="connsiteY61" fmla="*/ 366884 h 590372"/>
                <a:gd name="connsiteX62" fmla="*/ 454584 w 1167625"/>
                <a:gd name="connsiteY62" fmla="*/ 365733 h 590372"/>
                <a:gd name="connsiteX63" fmla="*/ 454584 w 1167625"/>
                <a:gd name="connsiteY63" fmla="*/ 365733 h 590372"/>
                <a:gd name="connsiteX64" fmla="*/ 453983 w 1167625"/>
                <a:gd name="connsiteY64" fmla="*/ 364722 h 590372"/>
                <a:gd name="connsiteX65" fmla="*/ 451216 w 1167625"/>
                <a:gd name="connsiteY65" fmla="*/ 363213 h 590372"/>
                <a:gd name="connsiteX66" fmla="*/ 449785 w 1167625"/>
                <a:gd name="connsiteY66" fmla="*/ 362848 h 590372"/>
                <a:gd name="connsiteX67" fmla="*/ 449785 w 1167625"/>
                <a:gd name="connsiteY67" fmla="*/ 362848 h 590372"/>
                <a:gd name="connsiteX68" fmla="*/ 448448 w 1167625"/>
                <a:gd name="connsiteY68" fmla="*/ 363163 h 590372"/>
                <a:gd name="connsiteX69" fmla="*/ 445303 w 1167625"/>
                <a:gd name="connsiteY69" fmla="*/ 364736 h 590372"/>
                <a:gd name="connsiteX70" fmla="*/ 444676 w 1167625"/>
                <a:gd name="connsiteY70" fmla="*/ 365750 h 590372"/>
                <a:gd name="connsiteX71" fmla="*/ 444676 w 1167625"/>
                <a:gd name="connsiteY71" fmla="*/ 365750 h 590372"/>
                <a:gd name="connsiteX72" fmla="*/ 443543 w 1167625"/>
                <a:gd name="connsiteY72" fmla="*/ 366884 h 590372"/>
                <a:gd name="connsiteX73" fmla="*/ 441374 w 1167625"/>
                <a:gd name="connsiteY73" fmla="*/ 366884 h 590372"/>
                <a:gd name="connsiteX74" fmla="*/ 440639 w 1167625"/>
                <a:gd name="connsiteY74" fmla="*/ 366150 h 590372"/>
                <a:gd name="connsiteX75" fmla="*/ 440639 w 1167625"/>
                <a:gd name="connsiteY75" fmla="*/ 365984 h 590372"/>
                <a:gd name="connsiteX76" fmla="*/ 440073 w 1167625"/>
                <a:gd name="connsiteY76" fmla="*/ 365417 h 590372"/>
                <a:gd name="connsiteX77" fmla="*/ 440073 w 1167625"/>
                <a:gd name="connsiteY77" fmla="*/ 365417 h 590372"/>
                <a:gd name="connsiteX78" fmla="*/ 439506 w 1167625"/>
                <a:gd name="connsiteY78" fmla="*/ 364884 h 590372"/>
                <a:gd name="connsiteX79" fmla="*/ 439171 w 1167625"/>
                <a:gd name="connsiteY79" fmla="*/ 359545 h 590372"/>
                <a:gd name="connsiteX80" fmla="*/ 438921 w 1167625"/>
                <a:gd name="connsiteY80" fmla="*/ 356536 h 590372"/>
                <a:gd name="connsiteX81" fmla="*/ 439539 w 1167625"/>
                <a:gd name="connsiteY81" fmla="*/ 354041 h 590372"/>
                <a:gd name="connsiteX82" fmla="*/ 439539 w 1167625"/>
                <a:gd name="connsiteY82" fmla="*/ 354041 h 590372"/>
                <a:gd name="connsiteX83" fmla="*/ 439216 w 1167625"/>
                <a:gd name="connsiteY83" fmla="*/ 353263 h 590372"/>
                <a:gd name="connsiteX84" fmla="*/ 438438 w 1167625"/>
                <a:gd name="connsiteY84" fmla="*/ 352940 h 590372"/>
                <a:gd name="connsiteX85" fmla="*/ 437660 w 1167625"/>
                <a:gd name="connsiteY85" fmla="*/ 353263 h 590372"/>
                <a:gd name="connsiteX86" fmla="*/ 437337 w 1167625"/>
                <a:gd name="connsiteY86" fmla="*/ 354041 h 590372"/>
                <a:gd name="connsiteX87" fmla="*/ 437337 w 1167625"/>
                <a:gd name="connsiteY87" fmla="*/ 354041 h 590372"/>
                <a:gd name="connsiteX88" fmla="*/ 437959 w 1167625"/>
                <a:gd name="connsiteY88" fmla="*/ 356491 h 590372"/>
                <a:gd name="connsiteX89" fmla="*/ 437705 w 1167625"/>
                <a:gd name="connsiteY89" fmla="*/ 359545 h 590372"/>
                <a:gd name="connsiteX90" fmla="*/ 437349 w 1167625"/>
                <a:gd name="connsiteY90" fmla="*/ 365228 h 590372"/>
                <a:gd name="connsiteX91" fmla="*/ 437526 w 1167625"/>
                <a:gd name="connsiteY91" fmla="*/ 365417 h 590372"/>
                <a:gd name="connsiteX92" fmla="*/ 437526 w 1167625"/>
                <a:gd name="connsiteY92" fmla="*/ 365417 h 590372"/>
                <a:gd name="connsiteX93" fmla="*/ 437705 w 1167625"/>
                <a:gd name="connsiteY93" fmla="*/ 365594 h 590372"/>
                <a:gd name="connsiteX94" fmla="*/ 437705 w 1167625"/>
                <a:gd name="connsiteY94" fmla="*/ 368573 h 590372"/>
                <a:gd name="connsiteX95" fmla="*/ 437542 w 1167625"/>
                <a:gd name="connsiteY95" fmla="*/ 369572 h 590372"/>
                <a:gd name="connsiteX96" fmla="*/ 437521 w 1167625"/>
                <a:gd name="connsiteY96" fmla="*/ 369636 h 590372"/>
                <a:gd name="connsiteX97" fmla="*/ 437337 w 1167625"/>
                <a:gd name="connsiteY97" fmla="*/ 370767 h 590372"/>
                <a:gd name="connsiteX98" fmla="*/ 437337 w 1167625"/>
                <a:gd name="connsiteY98" fmla="*/ 385966 h 590372"/>
                <a:gd name="connsiteX99" fmla="*/ 434401 w 1167625"/>
                <a:gd name="connsiteY99" fmla="*/ 388901 h 590372"/>
                <a:gd name="connsiteX100" fmla="*/ 434401 w 1167625"/>
                <a:gd name="connsiteY100" fmla="*/ 388901 h 590372"/>
                <a:gd name="connsiteX101" fmla="*/ 431466 w 1167625"/>
                <a:gd name="connsiteY101" fmla="*/ 385966 h 590372"/>
                <a:gd name="connsiteX102" fmla="*/ 431466 w 1167625"/>
                <a:gd name="connsiteY102" fmla="*/ 341381 h 590372"/>
                <a:gd name="connsiteX103" fmla="*/ 431650 w 1167625"/>
                <a:gd name="connsiteY103" fmla="*/ 341199 h 590372"/>
                <a:gd name="connsiteX104" fmla="*/ 431650 w 1167625"/>
                <a:gd name="connsiteY104" fmla="*/ 341199 h 590372"/>
                <a:gd name="connsiteX105" fmla="*/ 431832 w 1167625"/>
                <a:gd name="connsiteY105" fmla="*/ 341015 h 590372"/>
                <a:gd name="connsiteX106" fmla="*/ 431832 w 1167625"/>
                <a:gd name="connsiteY106" fmla="*/ 335362 h 590372"/>
                <a:gd name="connsiteX107" fmla="*/ 431065 w 1167625"/>
                <a:gd name="connsiteY107" fmla="*/ 334593 h 590372"/>
                <a:gd name="connsiteX108" fmla="*/ 431065 w 1167625"/>
                <a:gd name="connsiteY108" fmla="*/ 334593 h 590372"/>
                <a:gd name="connsiteX109" fmla="*/ 430299 w 1167625"/>
                <a:gd name="connsiteY109" fmla="*/ 333898 h 590372"/>
                <a:gd name="connsiteX110" fmla="*/ 429631 w 1167625"/>
                <a:gd name="connsiteY110" fmla="*/ 326887 h 590372"/>
                <a:gd name="connsiteX111" fmla="*/ 429391 w 1167625"/>
                <a:gd name="connsiteY111" fmla="*/ 323281 h 590372"/>
                <a:gd name="connsiteX112" fmla="*/ 430366 w 1167625"/>
                <a:gd name="connsiteY112" fmla="*/ 319915 h 590372"/>
                <a:gd name="connsiteX113" fmla="*/ 430366 w 1167625"/>
                <a:gd name="connsiteY113" fmla="*/ 319915 h 590372"/>
                <a:gd name="connsiteX114" fmla="*/ 429935 w 1167625"/>
                <a:gd name="connsiteY114" fmla="*/ 318877 h 590372"/>
                <a:gd name="connsiteX115" fmla="*/ 428898 w 1167625"/>
                <a:gd name="connsiteY115" fmla="*/ 318447 h 590372"/>
                <a:gd name="connsiteX116" fmla="*/ 427860 w 1167625"/>
                <a:gd name="connsiteY116" fmla="*/ 318877 h 590372"/>
                <a:gd name="connsiteX117" fmla="*/ 427430 w 1167625"/>
                <a:gd name="connsiteY117" fmla="*/ 319915 h 590372"/>
                <a:gd name="connsiteX118" fmla="*/ 427430 w 1167625"/>
                <a:gd name="connsiteY118" fmla="*/ 319915 h 590372"/>
                <a:gd name="connsiteX119" fmla="*/ 428400 w 1167625"/>
                <a:gd name="connsiteY119" fmla="*/ 323338 h 590372"/>
                <a:gd name="connsiteX120" fmla="*/ 428164 w 1167625"/>
                <a:gd name="connsiteY120" fmla="*/ 326887 h 590372"/>
                <a:gd name="connsiteX121" fmla="*/ 427496 w 1167625"/>
                <a:gd name="connsiteY121" fmla="*/ 333898 h 590372"/>
                <a:gd name="connsiteX122" fmla="*/ 426730 w 1167625"/>
                <a:gd name="connsiteY122" fmla="*/ 334593 h 590372"/>
                <a:gd name="connsiteX123" fmla="*/ 426730 w 1167625"/>
                <a:gd name="connsiteY123" fmla="*/ 334593 h 590372"/>
                <a:gd name="connsiteX124" fmla="*/ 425962 w 1167625"/>
                <a:gd name="connsiteY124" fmla="*/ 335362 h 590372"/>
                <a:gd name="connsiteX125" fmla="*/ 425962 w 1167625"/>
                <a:gd name="connsiteY125" fmla="*/ 336978 h 590372"/>
                <a:gd name="connsiteX126" fmla="*/ 423576 w 1167625"/>
                <a:gd name="connsiteY126" fmla="*/ 339363 h 590372"/>
                <a:gd name="connsiteX127" fmla="*/ 422292 w 1167625"/>
                <a:gd name="connsiteY127" fmla="*/ 339363 h 590372"/>
                <a:gd name="connsiteX128" fmla="*/ 420091 w 1167625"/>
                <a:gd name="connsiteY128" fmla="*/ 337162 h 590372"/>
                <a:gd name="connsiteX129" fmla="*/ 420091 w 1167625"/>
                <a:gd name="connsiteY129" fmla="*/ 336794 h 590372"/>
                <a:gd name="connsiteX130" fmla="*/ 418257 w 1167625"/>
                <a:gd name="connsiteY130" fmla="*/ 334960 h 590372"/>
                <a:gd name="connsiteX131" fmla="*/ 418257 w 1167625"/>
                <a:gd name="connsiteY131" fmla="*/ 334960 h 590372"/>
                <a:gd name="connsiteX132" fmla="*/ 416421 w 1167625"/>
                <a:gd name="connsiteY132" fmla="*/ 333125 h 590372"/>
                <a:gd name="connsiteX133" fmla="*/ 416421 w 1167625"/>
                <a:gd name="connsiteY133" fmla="*/ 298830 h 590372"/>
                <a:gd name="connsiteX134" fmla="*/ 416224 w 1167625"/>
                <a:gd name="connsiteY134" fmla="*/ 298633 h 590372"/>
                <a:gd name="connsiteX135" fmla="*/ 416224 w 1167625"/>
                <a:gd name="connsiteY135" fmla="*/ 298633 h 590372"/>
                <a:gd name="connsiteX136" fmla="*/ 416030 w 1167625"/>
                <a:gd name="connsiteY136" fmla="*/ 298463 h 590372"/>
                <a:gd name="connsiteX137" fmla="*/ 415715 w 1167625"/>
                <a:gd name="connsiteY137" fmla="*/ 296258 h 590372"/>
                <a:gd name="connsiteX138" fmla="*/ 415688 w 1167625"/>
                <a:gd name="connsiteY138" fmla="*/ 295867 h 590372"/>
                <a:gd name="connsiteX139" fmla="*/ 415688 w 1167625"/>
                <a:gd name="connsiteY139" fmla="*/ 294488 h 590372"/>
                <a:gd name="connsiteX140" fmla="*/ 415871 w 1167625"/>
                <a:gd name="connsiteY140" fmla="*/ 294046 h 590372"/>
                <a:gd name="connsiteX141" fmla="*/ 415871 w 1167625"/>
                <a:gd name="connsiteY141" fmla="*/ 294046 h 590372"/>
                <a:gd name="connsiteX142" fmla="*/ 415967 w 1167625"/>
                <a:gd name="connsiteY142" fmla="*/ 293624 h 590372"/>
                <a:gd name="connsiteX143" fmla="*/ 415947 w 1167625"/>
                <a:gd name="connsiteY143" fmla="*/ 293603 h 590372"/>
                <a:gd name="connsiteX144" fmla="*/ 415926 w 1167625"/>
                <a:gd name="connsiteY144" fmla="*/ 293583 h 590372"/>
                <a:gd name="connsiteX145" fmla="*/ 415504 w 1167625"/>
                <a:gd name="connsiteY145" fmla="*/ 293679 h 590372"/>
                <a:gd name="connsiteX146" fmla="*/ 415458 w 1167625"/>
                <a:gd name="connsiteY146" fmla="*/ 293725 h 590372"/>
                <a:gd name="connsiteX147" fmla="*/ 415330 w 1167625"/>
                <a:gd name="connsiteY147" fmla="*/ 294100 h 590372"/>
                <a:gd name="connsiteX148" fmla="*/ 415330 w 1167625"/>
                <a:gd name="connsiteY148" fmla="*/ 294100 h 590372"/>
                <a:gd name="connsiteX149" fmla="*/ 415688 w 1167625"/>
                <a:gd name="connsiteY149" fmla="*/ 294697 h 590372"/>
                <a:gd name="connsiteX150" fmla="*/ 415688 w 1167625"/>
                <a:gd name="connsiteY150" fmla="*/ 295942 h 590372"/>
                <a:gd name="connsiteX151" fmla="*/ 415671 w 1167625"/>
                <a:gd name="connsiteY151" fmla="*/ 296185 h 590372"/>
                <a:gd name="connsiteX152" fmla="*/ 415345 w 1167625"/>
                <a:gd name="connsiteY152" fmla="*/ 298463 h 590372"/>
                <a:gd name="connsiteX153" fmla="*/ 415150 w 1167625"/>
                <a:gd name="connsiteY153" fmla="*/ 298633 h 590372"/>
                <a:gd name="connsiteX154" fmla="*/ 415150 w 1167625"/>
                <a:gd name="connsiteY154" fmla="*/ 298633 h 590372"/>
                <a:gd name="connsiteX155" fmla="*/ 414954 w 1167625"/>
                <a:gd name="connsiteY155" fmla="*/ 298830 h 590372"/>
                <a:gd name="connsiteX156" fmla="*/ 414954 w 1167625"/>
                <a:gd name="connsiteY156" fmla="*/ 299550 h 590372"/>
                <a:gd name="connsiteX157" fmla="*/ 414403 w 1167625"/>
                <a:gd name="connsiteY157" fmla="*/ 300101 h 590372"/>
                <a:gd name="connsiteX158" fmla="*/ 414403 w 1167625"/>
                <a:gd name="connsiteY158" fmla="*/ 300101 h 590372"/>
                <a:gd name="connsiteX159" fmla="*/ 413852 w 1167625"/>
                <a:gd name="connsiteY159" fmla="*/ 299550 h 590372"/>
                <a:gd name="connsiteX160" fmla="*/ 413852 w 1167625"/>
                <a:gd name="connsiteY160" fmla="*/ 299366 h 590372"/>
                <a:gd name="connsiteX161" fmla="*/ 413119 w 1167625"/>
                <a:gd name="connsiteY161" fmla="*/ 298633 h 590372"/>
                <a:gd name="connsiteX162" fmla="*/ 412568 w 1167625"/>
                <a:gd name="connsiteY162" fmla="*/ 298633 h 590372"/>
                <a:gd name="connsiteX163" fmla="*/ 412018 w 1167625"/>
                <a:gd name="connsiteY163" fmla="*/ 298082 h 590372"/>
                <a:gd name="connsiteX164" fmla="*/ 412018 w 1167625"/>
                <a:gd name="connsiteY164" fmla="*/ 298082 h 590372"/>
                <a:gd name="connsiteX165" fmla="*/ 411467 w 1167625"/>
                <a:gd name="connsiteY165" fmla="*/ 297532 h 590372"/>
                <a:gd name="connsiteX166" fmla="*/ 410719 w 1167625"/>
                <a:gd name="connsiteY166" fmla="*/ 297532 h 590372"/>
                <a:gd name="connsiteX167" fmla="*/ 409713 w 1167625"/>
                <a:gd name="connsiteY167" fmla="*/ 296296 h 590372"/>
                <a:gd name="connsiteX168" fmla="*/ 409713 w 1167625"/>
                <a:gd name="connsiteY168" fmla="*/ 296296 h 590372"/>
                <a:gd name="connsiteX169" fmla="*/ 409822 w 1167625"/>
                <a:gd name="connsiteY169" fmla="*/ 295811 h 590372"/>
                <a:gd name="connsiteX170" fmla="*/ 409199 w 1167625"/>
                <a:gd name="connsiteY170" fmla="*/ 293162 h 590372"/>
                <a:gd name="connsiteX171" fmla="*/ 407751 w 1167625"/>
                <a:gd name="connsiteY171" fmla="*/ 291312 h 590372"/>
                <a:gd name="connsiteX172" fmla="*/ 407248 w 1167625"/>
                <a:gd name="connsiteY172" fmla="*/ 290293 h 590372"/>
                <a:gd name="connsiteX173" fmla="*/ 407248 w 1167625"/>
                <a:gd name="connsiteY173" fmla="*/ 289655 h 590372"/>
                <a:gd name="connsiteX174" fmla="*/ 406684 w 1167625"/>
                <a:gd name="connsiteY174" fmla="*/ 289092 h 590372"/>
                <a:gd name="connsiteX175" fmla="*/ 406684 w 1167625"/>
                <a:gd name="connsiteY175" fmla="*/ 289092 h 590372"/>
                <a:gd name="connsiteX176" fmla="*/ 406121 w 1167625"/>
                <a:gd name="connsiteY176" fmla="*/ 288556 h 590372"/>
                <a:gd name="connsiteX177" fmla="*/ 405047 w 1167625"/>
                <a:gd name="connsiteY177" fmla="*/ 265975 h 590372"/>
                <a:gd name="connsiteX178" fmla="*/ 404334 w 1167625"/>
                <a:gd name="connsiteY178" fmla="*/ 254225 h 590372"/>
                <a:gd name="connsiteX179" fmla="*/ 404635 w 1167625"/>
                <a:gd name="connsiteY179" fmla="*/ 254027 h 590372"/>
                <a:gd name="connsiteX180" fmla="*/ 404699 w 1167625"/>
                <a:gd name="connsiteY180" fmla="*/ 254058 h 590372"/>
                <a:gd name="connsiteX181" fmla="*/ 404926 w 1167625"/>
                <a:gd name="connsiteY181" fmla="*/ 253745 h 590372"/>
                <a:gd name="connsiteX182" fmla="*/ 404926 w 1167625"/>
                <a:gd name="connsiteY182" fmla="*/ 253745 h 590372"/>
                <a:gd name="connsiteX183" fmla="*/ 405011 w 1167625"/>
                <a:gd name="connsiteY183" fmla="*/ 253396 h 590372"/>
                <a:gd name="connsiteX184" fmla="*/ 406423 w 1167625"/>
                <a:gd name="connsiteY184" fmla="*/ 252275 h 590372"/>
                <a:gd name="connsiteX185" fmla="*/ 406713 w 1167625"/>
                <a:gd name="connsiteY185" fmla="*/ 251722 h 590372"/>
                <a:gd name="connsiteX186" fmla="*/ 406596 w 1167625"/>
                <a:gd name="connsiteY186" fmla="*/ 248689 h 590372"/>
                <a:gd name="connsiteX187" fmla="*/ 406450 w 1167625"/>
                <a:gd name="connsiteY187" fmla="*/ 248425 h 590372"/>
                <a:gd name="connsiteX188" fmla="*/ 406386 w 1167625"/>
                <a:gd name="connsiteY188" fmla="*/ 248326 h 590372"/>
                <a:gd name="connsiteX189" fmla="*/ 406222 w 1167625"/>
                <a:gd name="connsiteY189" fmla="*/ 248507 h 590372"/>
                <a:gd name="connsiteX190" fmla="*/ 406222 w 1167625"/>
                <a:gd name="connsiteY190" fmla="*/ 248507 h 590372"/>
                <a:gd name="connsiteX191" fmla="*/ 406513 w 1167625"/>
                <a:gd name="connsiteY191" fmla="*/ 250196 h 590372"/>
                <a:gd name="connsiteX192" fmla="*/ 405599 w 1167625"/>
                <a:gd name="connsiteY192" fmla="*/ 252338 h 590372"/>
                <a:gd name="connsiteX193" fmla="*/ 405270 w 1167625"/>
                <a:gd name="connsiteY193" fmla="*/ 252665 h 590372"/>
                <a:gd name="connsiteX194" fmla="*/ 401838 w 1167625"/>
                <a:gd name="connsiteY194" fmla="*/ 252791 h 590372"/>
                <a:gd name="connsiteX195" fmla="*/ 401457 w 1167625"/>
                <a:gd name="connsiteY195" fmla="*/ 252428 h 590372"/>
                <a:gd name="connsiteX196" fmla="*/ 400642 w 1167625"/>
                <a:gd name="connsiteY196" fmla="*/ 250196 h 590372"/>
                <a:gd name="connsiteX197" fmla="*/ 401031 w 1167625"/>
                <a:gd name="connsiteY197" fmla="*/ 248555 h 590372"/>
                <a:gd name="connsiteX198" fmla="*/ 401031 w 1167625"/>
                <a:gd name="connsiteY198" fmla="*/ 248555 h 590372"/>
                <a:gd name="connsiteX199" fmla="*/ 400839 w 1167625"/>
                <a:gd name="connsiteY199" fmla="*/ 248362 h 590372"/>
                <a:gd name="connsiteX200" fmla="*/ 400772 w 1167625"/>
                <a:gd name="connsiteY200" fmla="*/ 248465 h 590372"/>
                <a:gd name="connsiteX201" fmla="*/ 400276 w 1167625"/>
                <a:gd name="connsiteY201" fmla="*/ 250196 h 590372"/>
                <a:gd name="connsiteX202" fmla="*/ 400892 w 1167625"/>
                <a:gd name="connsiteY202" fmla="*/ 252170 h 590372"/>
                <a:gd name="connsiteX203" fmla="*/ 402209 w 1167625"/>
                <a:gd name="connsiteY203" fmla="*/ 253368 h 590372"/>
                <a:gd name="connsiteX204" fmla="*/ 402267 w 1167625"/>
                <a:gd name="connsiteY204" fmla="*/ 253711 h 590372"/>
                <a:gd name="connsiteX205" fmla="*/ 402267 w 1167625"/>
                <a:gd name="connsiteY205" fmla="*/ 253711 h 590372"/>
                <a:gd name="connsiteX206" fmla="*/ 402501 w 1167625"/>
                <a:gd name="connsiteY206" fmla="*/ 254037 h 590372"/>
                <a:gd name="connsiteX207" fmla="*/ 402522 w 1167625"/>
                <a:gd name="connsiteY207" fmla="*/ 254027 h 590372"/>
                <a:gd name="connsiteX208" fmla="*/ 402823 w 1167625"/>
                <a:gd name="connsiteY208" fmla="*/ 254225 h 590372"/>
                <a:gd name="connsiteX209" fmla="*/ 402110 w 1167625"/>
                <a:gd name="connsiteY209" fmla="*/ 265975 h 590372"/>
                <a:gd name="connsiteX210" fmla="*/ 401036 w 1167625"/>
                <a:gd name="connsiteY210" fmla="*/ 288556 h 590372"/>
                <a:gd name="connsiteX211" fmla="*/ 400472 w 1167625"/>
                <a:gd name="connsiteY211" fmla="*/ 289092 h 590372"/>
                <a:gd name="connsiteX212" fmla="*/ 400472 w 1167625"/>
                <a:gd name="connsiteY212" fmla="*/ 289092 h 590372"/>
                <a:gd name="connsiteX213" fmla="*/ 399909 w 1167625"/>
                <a:gd name="connsiteY213" fmla="*/ 289655 h 590372"/>
                <a:gd name="connsiteX214" fmla="*/ 399909 w 1167625"/>
                <a:gd name="connsiteY214" fmla="*/ 290315 h 590372"/>
                <a:gd name="connsiteX215" fmla="*/ 399438 w 1167625"/>
                <a:gd name="connsiteY215" fmla="*/ 291316 h 590372"/>
                <a:gd name="connsiteX216" fmla="*/ 398019 w 1167625"/>
                <a:gd name="connsiteY216" fmla="*/ 293192 h 590372"/>
                <a:gd name="connsiteX217" fmla="*/ 397340 w 1167625"/>
                <a:gd name="connsiteY217" fmla="*/ 296064 h 590372"/>
                <a:gd name="connsiteX218" fmla="*/ 397708 w 1167625"/>
                <a:gd name="connsiteY218" fmla="*/ 297532 h 590372"/>
                <a:gd name="connsiteX219" fmla="*/ 395689 w 1167625"/>
                <a:gd name="connsiteY219" fmla="*/ 297532 h 590372"/>
                <a:gd name="connsiteX220" fmla="*/ 395139 w 1167625"/>
                <a:gd name="connsiteY220" fmla="*/ 298082 h 590372"/>
                <a:gd name="connsiteX221" fmla="*/ 395139 w 1167625"/>
                <a:gd name="connsiteY221" fmla="*/ 298082 h 590372"/>
                <a:gd name="connsiteX222" fmla="*/ 394588 w 1167625"/>
                <a:gd name="connsiteY222" fmla="*/ 298633 h 590372"/>
                <a:gd name="connsiteX223" fmla="*/ 394038 w 1167625"/>
                <a:gd name="connsiteY223" fmla="*/ 298633 h 590372"/>
                <a:gd name="connsiteX224" fmla="*/ 393303 w 1167625"/>
                <a:gd name="connsiteY224" fmla="*/ 299366 h 590372"/>
                <a:gd name="connsiteX225" fmla="*/ 393303 w 1167625"/>
                <a:gd name="connsiteY225" fmla="*/ 299550 h 590372"/>
                <a:gd name="connsiteX226" fmla="*/ 392754 w 1167625"/>
                <a:gd name="connsiteY226" fmla="*/ 300101 h 590372"/>
                <a:gd name="connsiteX227" fmla="*/ 392754 w 1167625"/>
                <a:gd name="connsiteY227" fmla="*/ 300101 h 590372"/>
                <a:gd name="connsiteX228" fmla="*/ 392203 w 1167625"/>
                <a:gd name="connsiteY228" fmla="*/ 299550 h 590372"/>
                <a:gd name="connsiteX229" fmla="*/ 392203 w 1167625"/>
                <a:gd name="connsiteY229" fmla="*/ 298830 h 590372"/>
                <a:gd name="connsiteX230" fmla="*/ 392007 w 1167625"/>
                <a:gd name="connsiteY230" fmla="*/ 298633 h 590372"/>
                <a:gd name="connsiteX231" fmla="*/ 392007 w 1167625"/>
                <a:gd name="connsiteY231" fmla="*/ 298633 h 590372"/>
                <a:gd name="connsiteX232" fmla="*/ 391812 w 1167625"/>
                <a:gd name="connsiteY232" fmla="*/ 298463 h 590372"/>
                <a:gd name="connsiteX233" fmla="*/ 391497 w 1167625"/>
                <a:gd name="connsiteY233" fmla="*/ 296258 h 590372"/>
                <a:gd name="connsiteX234" fmla="*/ 391469 w 1167625"/>
                <a:gd name="connsiteY234" fmla="*/ 295867 h 590372"/>
                <a:gd name="connsiteX235" fmla="*/ 391469 w 1167625"/>
                <a:gd name="connsiteY235" fmla="*/ 294488 h 590372"/>
                <a:gd name="connsiteX236" fmla="*/ 391653 w 1167625"/>
                <a:gd name="connsiteY236" fmla="*/ 294046 h 590372"/>
                <a:gd name="connsiteX237" fmla="*/ 391653 w 1167625"/>
                <a:gd name="connsiteY237" fmla="*/ 294046 h 590372"/>
                <a:gd name="connsiteX238" fmla="*/ 391749 w 1167625"/>
                <a:gd name="connsiteY238" fmla="*/ 293624 h 590372"/>
                <a:gd name="connsiteX239" fmla="*/ 391729 w 1167625"/>
                <a:gd name="connsiteY239" fmla="*/ 293603 h 590372"/>
                <a:gd name="connsiteX240" fmla="*/ 391469 w 1167625"/>
                <a:gd name="connsiteY240" fmla="*/ 293495 h 590372"/>
                <a:gd name="connsiteX241" fmla="*/ 390882 w 1167625"/>
                <a:gd name="connsiteY241" fmla="*/ 293737 h 590372"/>
                <a:gd name="connsiteX242" fmla="*/ 390745 w 1167625"/>
                <a:gd name="connsiteY242" fmla="*/ 294099 h 590372"/>
                <a:gd name="connsiteX243" fmla="*/ 390745 w 1167625"/>
                <a:gd name="connsiteY243" fmla="*/ 294099 h 590372"/>
                <a:gd name="connsiteX244" fmla="*/ 391102 w 1167625"/>
                <a:gd name="connsiteY244" fmla="*/ 294697 h 590372"/>
                <a:gd name="connsiteX245" fmla="*/ 391102 w 1167625"/>
                <a:gd name="connsiteY245" fmla="*/ 295942 h 590372"/>
                <a:gd name="connsiteX246" fmla="*/ 391085 w 1167625"/>
                <a:gd name="connsiteY246" fmla="*/ 296185 h 590372"/>
                <a:gd name="connsiteX247" fmla="*/ 390760 w 1167625"/>
                <a:gd name="connsiteY247" fmla="*/ 298463 h 590372"/>
                <a:gd name="connsiteX248" fmla="*/ 390565 w 1167625"/>
                <a:gd name="connsiteY248" fmla="*/ 298633 h 590372"/>
                <a:gd name="connsiteX249" fmla="*/ 390565 w 1167625"/>
                <a:gd name="connsiteY249" fmla="*/ 298633 h 590372"/>
                <a:gd name="connsiteX250" fmla="*/ 390369 w 1167625"/>
                <a:gd name="connsiteY250" fmla="*/ 298830 h 590372"/>
                <a:gd name="connsiteX251" fmla="*/ 390369 w 1167625"/>
                <a:gd name="connsiteY251" fmla="*/ 333309 h 590372"/>
                <a:gd name="connsiteX252" fmla="*/ 388351 w 1167625"/>
                <a:gd name="connsiteY252" fmla="*/ 335326 h 590372"/>
                <a:gd name="connsiteX253" fmla="*/ 388351 w 1167625"/>
                <a:gd name="connsiteY253" fmla="*/ 335326 h 590372"/>
                <a:gd name="connsiteX254" fmla="*/ 386332 w 1167625"/>
                <a:gd name="connsiteY254" fmla="*/ 337345 h 590372"/>
                <a:gd name="connsiteX255" fmla="*/ 386332 w 1167625"/>
                <a:gd name="connsiteY255" fmla="*/ 337529 h 590372"/>
                <a:gd name="connsiteX256" fmla="*/ 384130 w 1167625"/>
                <a:gd name="connsiteY256" fmla="*/ 339730 h 590372"/>
                <a:gd name="connsiteX257" fmla="*/ 382846 w 1167625"/>
                <a:gd name="connsiteY257" fmla="*/ 339730 h 590372"/>
                <a:gd name="connsiteX258" fmla="*/ 380461 w 1167625"/>
                <a:gd name="connsiteY258" fmla="*/ 337345 h 590372"/>
                <a:gd name="connsiteX259" fmla="*/ 380461 w 1167625"/>
                <a:gd name="connsiteY259" fmla="*/ 335729 h 590372"/>
                <a:gd name="connsiteX260" fmla="*/ 379692 w 1167625"/>
                <a:gd name="connsiteY260" fmla="*/ 334960 h 590372"/>
                <a:gd name="connsiteX261" fmla="*/ 379692 w 1167625"/>
                <a:gd name="connsiteY261" fmla="*/ 334960 h 590372"/>
                <a:gd name="connsiteX262" fmla="*/ 378927 w 1167625"/>
                <a:gd name="connsiteY262" fmla="*/ 334264 h 590372"/>
                <a:gd name="connsiteX263" fmla="*/ 378259 w 1167625"/>
                <a:gd name="connsiteY263" fmla="*/ 327254 h 590372"/>
                <a:gd name="connsiteX264" fmla="*/ 378019 w 1167625"/>
                <a:gd name="connsiteY264" fmla="*/ 323649 h 590372"/>
                <a:gd name="connsiteX265" fmla="*/ 378993 w 1167625"/>
                <a:gd name="connsiteY265" fmla="*/ 320282 h 590372"/>
                <a:gd name="connsiteX266" fmla="*/ 378993 w 1167625"/>
                <a:gd name="connsiteY266" fmla="*/ 320282 h 590372"/>
                <a:gd name="connsiteX267" fmla="*/ 378564 w 1167625"/>
                <a:gd name="connsiteY267" fmla="*/ 319245 h 590372"/>
                <a:gd name="connsiteX268" fmla="*/ 377526 w 1167625"/>
                <a:gd name="connsiteY268" fmla="*/ 318814 h 590372"/>
                <a:gd name="connsiteX269" fmla="*/ 376487 w 1167625"/>
                <a:gd name="connsiteY269" fmla="*/ 319245 h 590372"/>
                <a:gd name="connsiteX270" fmla="*/ 376058 w 1167625"/>
                <a:gd name="connsiteY270" fmla="*/ 320282 h 590372"/>
                <a:gd name="connsiteX271" fmla="*/ 376058 w 1167625"/>
                <a:gd name="connsiteY271" fmla="*/ 320282 h 590372"/>
                <a:gd name="connsiteX272" fmla="*/ 377028 w 1167625"/>
                <a:gd name="connsiteY272" fmla="*/ 323705 h 590372"/>
                <a:gd name="connsiteX273" fmla="*/ 376791 w 1167625"/>
                <a:gd name="connsiteY273" fmla="*/ 327254 h 590372"/>
                <a:gd name="connsiteX274" fmla="*/ 376091 w 1167625"/>
                <a:gd name="connsiteY274" fmla="*/ 334613 h 590372"/>
                <a:gd name="connsiteX275" fmla="*/ 375708 w 1167625"/>
                <a:gd name="connsiteY275" fmla="*/ 334960 h 590372"/>
                <a:gd name="connsiteX276" fmla="*/ 375708 w 1167625"/>
                <a:gd name="connsiteY276" fmla="*/ 334960 h 590372"/>
                <a:gd name="connsiteX277" fmla="*/ 375323 w 1167625"/>
                <a:gd name="connsiteY277" fmla="*/ 335345 h 590372"/>
                <a:gd name="connsiteX278" fmla="*/ 375323 w 1167625"/>
                <a:gd name="connsiteY278" fmla="*/ 341381 h 590372"/>
                <a:gd name="connsiteX279" fmla="*/ 375507 w 1167625"/>
                <a:gd name="connsiteY279" fmla="*/ 341565 h 590372"/>
                <a:gd name="connsiteX280" fmla="*/ 375507 w 1167625"/>
                <a:gd name="connsiteY280" fmla="*/ 341565 h 590372"/>
                <a:gd name="connsiteX281" fmla="*/ 375691 w 1167625"/>
                <a:gd name="connsiteY281" fmla="*/ 341748 h 590372"/>
                <a:gd name="connsiteX282" fmla="*/ 375691 w 1167625"/>
                <a:gd name="connsiteY282" fmla="*/ 383030 h 590372"/>
                <a:gd name="connsiteX283" fmla="*/ 369452 w 1167625"/>
                <a:gd name="connsiteY283" fmla="*/ 389268 h 590372"/>
                <a:gd name="connsiteX284" fmla="*/ 369452 w 1167625"/>
                <a:gd name="connsiteY284" fmla="*/ 389268 h 590372"/>
                <a:gd name="connsiteX285" fmla="*/ 363214 w 1167625"/>
                <a:gd name="connsiteY285" fmla="*/ 383030 h 590372"/>
                <a:gd name="connsiteX286" fmla="*/ 363214 w 1167625"/>
                <a:gd name="connsiteY286" fmla="*/ 371134 h 590372"/>
                <a:gd name="connsiteX287" fmla="*/ 363030 w 1167625"/>
                <a:gd name="connsiteY287" fmla="*/ 370003 h 590372"/>
                <a:gd name="connsiteX288" fmla="*/ 363009 w 1167625"/>
                <a:gd name="connsiteY288" fmla="*/ 369939 h 590372"/>
                <a:gd name="connsiteX289" fmla="*/ 362848 w 1167625"/>
                <a:gd name="connsiteY289" fmla="*/ 368941 h 590372"/>
                <a:gd name="connsiteX290" fmla="*/ 362848 w 1167625"/>
                <a:gd name="connsiteY290" fmla="*/ 366351 h 590372"/>
                <a:gd name="connsiteX291" fmla="*/ 362280 w 1167625"/>
                <a:gd name="connsiteY291" fmla="*/ 365783 h 590372"/>
                <a:gd name="connsiteX292" fmla="*/ 362280 w 1167625"/>
                <a:gd name="connsiteY292" fmla="*/ 365783 h 590372"/>
                <a:gd name="connsiteX293" fmla="*/ 361713 w 1167625"/>
                <a:gd name="connsiteY293" fmla="*/ 365252 h 590372"/>
                <a:gd name="connsiteX294" fmla="*/ 361380 w 1167625"/>
                <a:gd name="connsiteY294" fmla="*/ 359912 h 590372"/>
                <a:gd name="connsiteX295" fmla="*/ 361129 w 1167625"/>
                <a:gd name="connsiteY295" fmla="*/ 356902 h 590372"/>
                <a:gd name="connsiteX296" fmla="*/ 361747 w 1167625"/>
                <a:gd name="connsiteY296" fmla="*/ 354408 h 590372"/>
                <a:gd name="connsiteX297" fmla="*/ 361747 w 1167625"/>
                <a:gd name="connsiteY297" fmla="*/ 354408 h 590372"/>
                <a:gd name="connsiteX298" fmla="*/ 361425 w 1167625"/>
                <a:gd name="connsiteY298" fmla="*/ 353629 h 590372"/>
                <a:gd name="connsiteX299" fmla="*/ 360645 w 1167625"/>
                <a:gd name="connsiteY299" fmla="*/ 353308 h 590372"/>
                <a:gd name="connsiteX300" fmla="*/ 359867 w 1167625"/>
                <a:gd name="connsiteY300" fmla="*/ 353629 h 590372"/>
                <a:gd name="connsiteX301" fmla="*/ 359545 w 1167625"/>
                <a:gd name="connsiteY301" fmla="*/ 354408 h 590372"/>
                <a:gd name="connsiteX302" fmla="*/ 359545 w 1167625"/>
                <a:gd name="connsiteY302" fmla="*/ 354408 h 590372"/>
                <a:gd name="connsiteX303" fmla="*/ 360167 w 1167625"/>
                <a:gd name="connsiteY303" fmla="*/ 356858 h 590372"/>
                <a:gd name="connsiteX304" fmla="*/ 359912 w 1167625"/>
                <a:gd name="connsiteY304" fmla="*/ 359912 h 590372"/>
                <a:gd name="connsiteX305" fmla="*/ 359579 w 1167625"/>
                <a:gd name="connsiteY305" fmla="*/ 365252 h 590372"/>
                <a:gd name="connsiteX306" fmla="*/ 359012 w 1167625"/>
                <a:gd name="connsiteY306" fmla="*/ 365783 h 590372"/>
                <a:gd name="connsiteX307" fmla="*/ 359012 w 1167625"/>
                <a:gd name="connsiteY307" fmla="*/ 365783 h 590372"/>
                <a:gd name="connsiteX308" fmla="*/ 358444 w 1167625"/>
                <a:gd name="connsiteY308" fmla="*/ 366351 h 590372"/>
                <a:gd name="connsiteX309" fmla="*/ 358444 w 1167625"/>
                <a:gd name="connsiteY309" fmla="*/ 366518 h 590372"/>
                <a:gd name="connsiteX310" fmla="*/ 357711 w 1167625"/>
                <a:gd name="connsiteY310" fmla="*/ 367251 h 590372"/>
                <a:gd name="connsiteX311" fmla="*/ 355790 w 1167625"/>
                <a:gd name="connsiteY311" fmla="*/ 367251 h 590372"/>
                <a:gd name="connsiteX312" fmla="*/ 354408 w 1167625"/>
                <a:gd name="connsiteY312" fmla="*/ 365870 h 590372"/>
                <a:gd name="connsiteX313" fmla="*/ 354408 w 1167625"/>
                <a:gd name="connsiteY313" fmla="*/ 365870 h 590372"/>
                <a:gd name="connsiteX314" fmla="*/ 353688 w 1167625"/>
                <a:gd name="connsiteY314" fmla="*/ 364657 h 590372"/>
                <a:gd name="connsiteX315" fmla="*/ 350694 w 1167625"/>
                <a:gd name="connsiteY315" fmla="*/ 363024 h 590372"/>
                <a:gd name="connsiteX316" fmla="*/ 350004 w 1167625"/>
                <a:gd name="connsiteY316" fmla="*/ 362848 h 590372"/>
                <a:gd name="connsiteX317" fmla="*/ 350004 w 1167625"/>
                <a:gd name="connsiteY317" fmla="*/ 362848 h 590372"/>
                <a:gd name="connsiteX318" fmla="*/ 349315 w 1167625"/>
                <a:gd name="connsiteY318" fmla="*/ 363024 h 590372"/>
                <a:gd name="connsiteX319" fmla="*/ 346201 w 1167625"/>
                <a:gd name="connsiteY319" fmla="*/ 364722 h 590372"/>
                <a:gd name="connsiteX320" fmla="*/ 345601 w 1167625"/>
                <a:gd name="connsiteY320" fmla="*/ 365733 h 590372"/>
                <a:gd name="connsiteX321" fmla="*/ 345601 w 1167625"/>
                <a:gd name="connsiteY321" fmla="*/ 365733 h 590372"/>
                <a:gd name="connsiteX322" fmla="*/ 344449 w 1167625"/>
                <a:gd name="connsiteY322" fmla="*/ 366884 h 590372"/>
                <a:gd name="connsiteX323" fmla="*/ 342299 w 1167625"/>
                <a:gd name="connsiteY323" fmla="*/ 366884 h 590372"/>
                <a:gd name="connsiteX324" fmla="*/ 341565 w 1167625"/>
                <a:gd name="connsiteY324" fmla="*/ 366150 h 590372"/>
                <a:gd name="connsiteX325" fmla="*/ 341565 w 1167625"/>
                <a:gd name="connsiteY325" fmla="*/ 365984 h 590372"/>
                <a:gd name="connsiteX326" fmla="*/ 340998 w 1167625"/>
                <a:gd name="connsiteY326" fmla="*/ 365417 h 590372"/>
                <a:gd name="connsiteX327" fmla="*/ 340998 w 1167625"/>
                <a:gd name="connsiteY327" fmla="*/ 365417 h 590372"/>
                <a:gd name="connsiteX328" fmla="*/ 340431 w 1167625"/>
                <a:gd name="connsiteY328" fmla="*/ 364884 h 590372"/>
                <a:gd name="connsiteX329" fmla="*/ 340098 w 1167625"/>
                <a:gd name="connsiteY329" fmla="*/ 359545 h 590372"/>
                <a:gd name="connsiteX330" fmla="*/ 339846 w 1167625"/>
                <a:gd name="connsiteY330" fmla="*/ 356536 h 590372"/>
                <a:gd name="connsiteX331" fmla="*/ 340464 w 1167625"/>
                <a:gd name="connsiteY331" fmla="*/ 354041 h 590372"/>
                <a:gd name="connsiteX332" fmla="*/ 340464 w 1167625"/>
                <a:gd name="connsiteY332" fmla="*/ 354041 h 590372"/>
                <a:gd name="connsiteX333" fmla="*/ 340141 w 1167625"/>
                <a:gd name="connsiteY333" fmla="*/ 353263 h 590372"/>
                <a:gd name="connsiteX334" fmla="*/ 339363 w 1167625"/>
                <a:gd name="connsiteY334" fmla="*/ 352940 h 590372"/>
                <a:gd name="connsiteX335" fmla="*/ 338585 w 1167625"/>
                <a:gd name="connsiteY335" fmla="*/ 353263 h 590372"/>
                <a:gd name="connsiteX336" fmla="*/ 338262 w 1167625"/>
                <a:gd name="connsiteY336" fmla="*/ 354041 h 590372"/>
                <a:gd name="connsiteX337" fmla="*/ 338262 w 1167625"/>
                <a:gd name="connsiteY337" fmla="*/ 354041 h 590372"/>
                <a:gd name="connsiteX338" fmla="*/ 338884 w 1167625"/>
                <a:gd name="connsiteY338" fmla="*/ 356491 h 590372"/>
                <a:gd name="connsiteX339" fmla="*/ 338630 w 1167625"/>
                <a:gd name="connsiteY339" fmla="*/ 359545 h 590372"/>
                <a:gd name="connsiteX340" fmla="*/ 338295 w 1167625"/>
                <a:gd name="connsiteY340" fmla="*/ 364884 h 590372"/>
                <a:gd name="connsiteX341" fmla="*/ 337730 w 1167625"/>
                <a:gd name="connsiteY341" fmla="*/ 365417 h 590372"/>
                <a:gd name="connsiteX342" fmla="*/ 337730 w 1167625"/>
                <a:gd name="connsiteY342" fmla="*/ 365417 h 590372"/>
                <a:gd name="connsiteX343" fmla="*/ 337162 w 1167625"/>
                <a:gd name="connsiteY343" fmla="*/ 365984 h 590372"/>
                <a:gd name="connsiteX344" fmla="*/ 337162 w 1167625"/>
                <a:gd name="connsiteY344" fmla="*/ 368573 h 590372"/>
                <a:gd name="connsiteX345" fmla="*/ 336999 w 1167625"/>
                <a:gd name="connsiteY345" fmla="*/ 369572 h 590372"/>
                <a:gd name="connsiteX346" fmla="*/ 336978 w 1167625"/>
                <a:gd name="connsiteY346" fmla="*/ 369636 h 590372"/>
                <a:gd name="connsiteX347" fmla="*/ 336794 w 1167625"/>
                <a:gd name="connsiteY347" fmla="*/ 370767 h 590372"/>
                <a:gd name="connsiteX348" fmla="*/ 336794 w 1167625"/>
                <a:gd name="connsiteY348" fmla="*/ 432328 h 590372"/>
                <a:gd name="connsiteX349" fmla="*/ 335455 w 1167625"/>
                <a:gd name="connsiteY349" fmla="*/ 433668 h 590372"/>
                <a:gd name="connsiteX350" fmla="*/ 335455 w 1167625"/>
                <a:gd name="connsiteY350" fmla="*/ 433668 h 590372"/>
                <a:gd name="connsiteX351" fmla="*/ 334236 w 1167625"/>
                <a:gd name="connsiteY351" fmla="*/ 434452 h 590372"/>
                <a:gd name="connsiteX352" fmla="*/ 332942 w 1167625"/>
                <a:gd name="connsiteY352" fmla="*/ 437298 h 590372"/>
                <a:gd name="connsiteX353" fmla="*/ 333205 w 1167625"/>
                <a:gd name="connsiteY353" fmla="*/ 437705 h 590372"/>
                <a:gd name="connsiteX354" fmla="*/ 333205 w 1167625"/>
                <a:gd name="connsiteY354" fmla="*/ 437705 h 590372"/>
                <a:gd name="connsiteX355" fmla="*/ 333492 w 1167625"/>
                <a:gd name="connsiteY355" fmla="*/ 437992 h 590372"/>
                <a:gd name="connsiteX356" fmla="*/ 333492 w 1167625"/>
                <a:gd name="connsiteY356" fmla="*/ 443392 h 590372"/>
                <a:gd name="connsiteX357" fmla="*/ 331474 w 1167625"/>
                <a:gd name="connsiteY357" fmla="*/ 445410 h 590372"/>
                <a:gd name="connsiteX358" fmla="*/ 330527 w 1167625"/>
                <a:gd name="connsiteY358" fmla="*/ 445410 h 590372"/>
                <a:gd name="connsiteX359" fmla="*/ 329455 w 1167625"/>
                <a:gd name="connsiteY359" fmla="*/ 446482 h 590372"/>
                <a:gd name="connsiteX360" fmla="*/ 329455 w 1167625"/>
                <a:gd name="connsiteY360" fmla="*/ 446482 h 590372"/>
                <a:gd name="connsiteX361" fmla="*/ 329198 w 1167625"/>
                <a:gd name="connsiteY361" fmla="*/ 447178 h 590372"/>
                <a:gd name="connsiteX362" fmla="*/ 325579 w 1167625"/>
                <a:gd name="connsiteY362" fmla="*/ 451401 h 590372"/>
                <a:gd name="connsiteX363" fmla="*/ 324243 w 1167625"/>
                <a:gd name="connsiteY363" fmla="*/ 452015 h 590372"/>
                <a:gd name="connsiteX364" fmla="*/ 324243 w 1167625"/>
                <a:gd name="connsiteY364" fmla="*/ 452015 h 590372"/>
                <a:gd name="connsiteX365" fmla="*/ 322484 w 1167625"/>
                <a:gd name="connsiteY365" fmla="*/ 453775 h 590372"/>
                <a:gd name="connsiteX366" fmla="*/ 322484 w 1167625"/>
                <a:gd name="connsiteY366" fmla="*/ 460088 h 590372"/>
                <a:gd name="connsiteX367" fmla="*/ 321750 w 1167625"/>
                <a:gd name="connsiteY367" fmla="*/ 460822 h 590372"/>
                <a:gd name="connsiteX368" fmla="*/ 321750 w 1167625"/>
                <a:gd name="connsiteY368" fmla="*/ 460822 h 590372"/>
                <a:gd name="connsiteX369" fmla="*/ 321016 w 1167625"/>
                <a:gd name="connsiteY369" fmla="*/ 461556 h 590372"/>
                <a:gd name="connsiteX370" fmla="*/ 321016 w 1167625"/>
                <a:gd name="connsiteY370" fmla="*/ 462840 h 590372"/>
                <a:gd name="connsiteX371" fmla="*/ 320099 w 1167625"/>
                <a:gd name="connsiteY371" fmla="*/ 463757 h 590372"/>
                <a:gd name="connsiteX372" fmla="*/ 320099 w 1167625"/>
                <a:gd name="connsiteY372" fmla="*/ 463757 h 590372"/>
                <a:gd name="connsiteX373" fmla="*/ 319182 w 1167625"/>
                <a:gd name="connsiteY373" fmla="*/ 464674 h 590372"/>
                <a:gd name="connsiteX374" fmla="*/ 319182 w 1167625"/>
                <a:gd name="connsiteY374" fmla="*/ 472381 h 590372"/>
                <a:gd name="connsiteX375" fmla="*/ 316062 w 1167625"/>
                <a:gd name="connsiteY375" fmla="*/ 475499 h 590372"/>
                <a:gd name="connsiteX376" fmla="*/ 314228 w 1167625"/>
                <a:gd name="connsiteY376" fmla="*/ 475499 h 590372"/>
                <a:gd name="connsiteX377" fmla="*/ 312943 w 1167625"/>
                <a:gd name="connsiteY377" fmla="*/ 476783 h 590372"/>
                <a:gd name="connsiteX378" fmla="*/ 312943 w 1167625"/>
                <a:gd name="connsiteY378" fmla="*/ 477518 h 590372"/>
                <a:gd name="connsiteX379" fmla="*/ 313494 w 1167625"/>
                <a:gd name="connsiteY379" fmla="*/ 478068 h 590372"/>
                <a:gd name="connsiteX380" fmla="*/ 313494 w 1167625"/>
                <a:gd name="connsiteY380" fmla="*/ 478068 h 590372"/>
                <a:gd name="connsiteX381" fmla="*/ 314044 w 1167625"/>
                <a:gd name="connsiteY381" fmla="*/ 478619 h 590372"/>
                <a:gd name="connsiteX382" fmla="*/ 314044 w 1167625"/>
                <a:gd name="connsiteY382" fmla="*/ 484810 h 590372"/>
                <a:gd name="connsiteX383" fmla="*/ 308807 w 1167625"/>
                <a:gd name="connsiteY383" fmla="*/ 491388 h 590372"/>
                <a:gd name="connsiteX384" fmla="*/ 13517 w 1167625"/>
                <a:gd name="connsiteY384" fmla="*/ 585217 h 590372"/>
                <a:gd name="connsiteX385" fmla="*/ 1057106 w 1167625"/>
                <a:gd name="connsiteY385" fmla="*/ 445777 h 590372"/>
                <a:gd name="connsiteX386" fmla="*/ 1144569 w 1167625"/>
                <a:gd name="connsiteY386" fmla="*/ 446608 h 590372"/>
                <a:gd name="connsiteX387" fmla="*/ 1157969 w 1167625"/>
                <a:gd name="connsiteY387" fmla="*/ 433430 h 590372"/>
                <a:gd name="connsiteX388" fmla="*/ 1157648 w 1167625"/>
                <a:gd name="connsiteY388" fmla="*/ 339363 h 590372"/>
                <a:gd name="connsiteX389" fmla="*/ 1157648 w 1167625"/>
                <a:gd name="connsiteY389" fmla="*/ 337162 h 590372"/>
                <a:gd name="connsiteX390" fmla="*/ 1154713 w 1167625"/>
                <a:gd name="connsiteY390" fmla="*/ 294963 h 590372"/>
                <a:gd name="connsiteX391" fmla="*/ 1154713 w 1167625"/>
                <a:gd name="connsiteY391" fmla="*/ 287441 h 590372"/>
                <a:gd name="connsiteX392" fmla="*/ 1157098 w 1167625"/>
                <a:gd name="connsiteY392" fmla="*/ 285055 h 590372"/>
                <a:gd name="connsiteX393" fmla="*/ 1157282 w 1167625"/>
                <a:gd name="connsiteY393" fmla="*/ 285055 h 590372"/>
                <a:gd name="connsiteX394" fmla="*/ 1159483 w 1167625"/>
                <a:gd name="connsiteY394" fmla="*/ 282854 h 590372"/>
                <a:gd name="connsiteX395" fmla="*/ 1159483 w 1167625"/>
                <a:gd name="connsiteY395" fmla="*/ 281937 h 590372"/>
                <a:gd name="connsiteX396" fmla="*/ 1158199 w 1167625"/>
                <a:gd name="connsiteY396" fmla="*/ 280653 h 590372"/>
                <a:gd name="connsiteX397" fmla="*/ 1158199 w 1167625"/>
                <a:gd name="connsiteY397" fmla="*/ 280653 h 590372"/>
                <a:gd name="connsiteX398" fmla="*/ 1156915 w 1167625"/>
                <a:gd name="connsiteY398" fmla="*/ 279368 h 590372"/>
                <a:gd name="connsiteX399" fmla="*/ 1156915 w 1167625"/>
                <a:gd name="connsiteY399" fmla="*/ 275515 h 590372"/>
                <a:gd name="connsiteX400" fmla="*/ 1157648 w 1167625"/>
                <a:gd name="connsiteY400" fmla="*/ 274782 h 590372"/>
                <a:gd name="connsiteX401" fmla="*/ 1157648 w 1167625"/>
                <a:gd name="connsiteY401" fmla="*/ 274782 h 590372"/>
                <a:gd name="connsiteX402" fmla="*/ 1158383 w 1167625"/>
                <a:gd name="connsiteY402" fmla="*/ 274047 h 590372"/>
                <a:gd name="connsiteX403" fmla="*/ 1158383 w 1167625"/>
                <a:gd name="connsiteY403" fmla="*/ 272250 h 590372"/>
                <a:gd name="connsiteX404" fmla="*/ 1156143 w 1167625"/>
                <a:gd name="connsiteY404" fmla="*/ 270011 h 590372"/>
                <a:gd name="connsiteX405" fmla="*/ 1156143 w 1167625"/>
                <a:gd name="connsiteY405" fmla="*/ 270011 h 590372"/>
                <a:gd name="connsiteX406" fmla="*/ 1153905 w 1167625"/>
                <a:gd name="connsiteY406" fmla="*/ 267848 h 590372"/>
                <a:gd name="connsiteX407" fmla="*/ 1152878 w 1167625"/>
                <a:gd name="connsiteY407" fmla="*/ 237719 h 590372"/>
                <a:gd name="connsiteX408" fmla="*/ 1152878 w 1167625"/>
                <a:gd name="connsiteY408" fmla="*/ 234234 h 590372"/>
                <a:gd name="connsiteX409" fmla="*/ 1153061 w 1167625"/>
                <a:gd name="connsiteY409" fmla="*/ 234050 h 590372"/>
                <a:gd name="connsiteX410" fmla="*/ 1153061 w 1167625"/>
                <a:gd name="connsiteY410" fmla="*/ 234050 h 590372"/>
                <a:gd name="connsiteX411" fmla="*/ 1153245 w 1167625"/>
                <a:gd name="connsiteY411" fmla="*/ 233866 h 590372"/>
                <a:gd name="connsiteX412" fmla="*/ 1153245 w 1167625"/>
                <a:gd name="connsiteY412" fmla="*/ 230198 h 590372"/>
                <a:gd name="connsiteX413" fmla="*/ 1152695 w 1167625"/>
                <a:gd name="connsiteY413" fmla="*/ 229647 h 590372"/>
                <a:gd name="connsiteX414" fmla="*/ 1152695 w 1167625"/>
                <a:gd name="connsiteY414" fmla="*/ 229647 h 590372"/>
                <a:gd name="connsiteX415" fmla="*/ 1152144 w 1167625"/>
                <a:gd name="connsiteY415" fmla="*/ 229096 h 590372"/>
                <a:gd name="connsiteX416" fmla="*/ 1152144 w 1167625"/>
                <a:gd name="connsiteY416" fmla="*/ 226529 h 590372"/>
                <a:gd name="connsiteX417" fmla="*/ 1152695 w 1167625"/>
                <a:gd name="connsiteY417" fmla="*/ 225978 h 590372"/>
                <a:gd name="connsiteX418" fmla="*/ 1152695 w 1167625"/>
                <a:gd name="connsiteY418" fmla="*/ 225978 h 590372"/>
                <a:gd name="connsiteX419" fmla="*/ 1153245 w 1167625"/>
                <a:gd name="connsiteY419" fmla="*/ 225427 h 590372"/>
                <a:gd name="connsiteX420" fmla="*/ 1153245 w 1167625"/>
                <a:gd name="connsiteY420" fmla="*/ 222135 h 590372"/>
                <a:gd name="connsiteX421" fmla="*/ 1152684 w 1167625"/>
                <a:gd name="connsiteY421" fmla="*/ 221575 h 590372"/>
                <a:gd name="connsiteX422" fmla="*/ 1152684 w 1167625"/>
                <a:gd name="connsiteY422" fmla="*/ 221575 h 590372"/>
                <a:gd name="connsiteX423" fmla="*/ 1152123 w 1167625"/>
                <a:gd name="connsiteY423" fmla="*/ 221035 h 590372"/>
                <a:gd name="connsiteX424" fmla="*/ 1151101 w 1167625"/>
                <a:gd name="connsiteY424" fmla="*/ 194448 h 590372"/>
                <a:gd name="connsiteX425" fmla="*/ 1152539 w 1167625"/>
                <a:gd name="connsiteY425" fmla="*/ 192952 h 590372"/>
                <a:gd name="connsiteX426" fmla="*/ 1152539 w 1167625"/>
                <a:gd name="connsiteY426" fmla="*/ 192952 h 590372"/>
                <a:gd name="connsiteX427" fmla="*/ 1153978 w 1167625"/>
                <a:gd name="connsiteY427" fmla="*/ 191513 h 590372"/>
                <a:gd name="connsiteX428" fmla="*/ 1153978 w 1167625"/>
                <a:gd name="connsiteY428" fmla="*/ 190017 h 590372"/>
                <a:gd name="connsiteX429" fmla="*/ 1154713 w 1167625"/>
                <a:gd name="connsiteY429" fmla="*/ 189283 h 590372"/>
                <a:gd name="connsiteX430" fmla="*/ 1154713 w 1167625"/>
                <a:gd name="connsiteY430" fmla="*/ 189283 h 590372"/>
                <a:gd name="connsiteX431" fmla="*/ 1155447 w 1167625"/>
                <a:gd name="connsiteY431" fmla="*/ 188549 h 590372"/>
                <a:gd name="connsiteX432" fmla="*/ 1155447 w 1167625"/>
                <a:gd name="connsiteY432" fmla="*/ 180661 h 590372"/>
                <a:gd name="connsiteX433" fmla="*/ 1154897 w 1167625"/>
                <a:gd name="connsiteY433" fmla="*/ 180110 h 590372"/>
                <a:gd name="connsiteX434" fmla="*/ 1154897 w 1167625"/>
                <a:gd name="connsiteY434" fmla="*/ 180110 h 590372"/>
                <a:gd name="connsiteX435" fmla="*/ 1154346 w 1167625"/>
                <a:gd name="connsiteY435" fmla="*/ 179559 h 590372"/>
                <a:gd name="connsiteX436" fmla="*/ 1154346 w 1167625"/>
                <a:gd name="connsiteY436" fmla="*/ 178825 h 590372"/>
                <a:gd name="connsiteX437" fmla="*/ 1153796 w 1167625"/>
                <a:gd name="connsiteY437" fmla="*/ 178275 h 590372"/>
                <a:gd name="connsiteX438" fmla="*/ 1153796 w 1167625"/>
                <a:gd name="connsiteY438" fmla="*/ 178275 h 590372"/>
                <a:gd name="connsiteX439" fmla="*/ 1153245 w 1167625"/>
                <a:gd name="connsiteY439" fmla="*/ 177724 h 590372"/>
                <a:gd name="connsiteX440" fmla="*/ 1153245 w 1167625"/>
                <a:gd name="connsiteY440" fmla="*/ 170753 h 590372"/>
                <a:gd name="connsiteX441" fmla="*/ 1153796 w 1167625"/>
                <a:gd name="connsiteY441" fmla="*/ 170202 h 590372"/>
                <a:gd name="connsiteX442" fmla="*/ 1153796 w 1167625"/>
                <a:gd name="connsiteY442" fmla="*/ 170202 h 590372"/>
                <a:gd name="connsiteX443" fmla="*/ 1154346 w 1167625"/>
                <a:gd name="connsiteY443" fmla="*/ 169652 h 590372"/>
                <a:gd name="connsiteX444" fmla="*/ 1154346 w 1167625"/>
                <a:gd name="connsiteY444" fmla="*/ 166532 h 590372"/>
                <a:gd name="connsiteX445" fmla="*/ 1152878 w 1167625"/>
                <a:gd name="connsiteY445" fmla="*/ 165064 h 590372"/>
                <a:gd name="connsiteX446" fmla="*/ 1152878 w 1167625"/>
                <a:gd name="connsiteY446" fmla="*/ 165064 h 590372"/>
                <a:gd name="connsiteX447" fmla="*/ 1151411 w 1167625"/>
                <a:gd name="connsiteY447" fmla="*/ 163597 h 590372"/>
                <a:gd name="connsiteX448" fmla="*/ 1151411 w 1167625"/>
                <a:gd name="connsiteY448" fmla="*/ 157176 h 590372"/>
                <a:gd name="connsiteX449" fmla="*/ 1151961 w 1167625"/>
                <a:gd name="connsiteY449" fmla="*/ 156625 h 590372"/>
                <a:gd name="connsiteX450" fmla="*/ 1151961 w 1167625"/>
                <a:gd name="connsiteY450" fmla="*/ 156625 h 590372"/>
                <a:gd name="connsiteX451" fmla="*/ 1152512 w 1167625"/>
                <a:gd name="connsiteY451" fmla="*/ 156075 h 590372"/>
                <a:gd name="connsiteX452" fmla="*/ 1152512 w 1167625"/>
                <a:gd name="connsiteY452" fmla="*/ 153139 h 590372"/>
                <a:gd name="connsiteX453" fmla="*/ 1151961 w 1167625"/>
                <a:gd name="connsiteY453" fmla="*/ 152589 h 590372"/>
                <a:gd name="connsiteX454" fmla="*/ 1151961 w 1167625"/>
                <a:gd name="connsiteY454" fmla="*/ 152589 h 590372"/>
                <a:gd name="connsiteX455" fmla="*/ 1151411 w 1167625"/>
                <a:gd name="connsiteY455" fmla="*/ 152038 h 590372"/>
                <a:gd name="connsiteX456" fmla="*/ 1151411 w 1167625"/>
                <a:gd name="connsiteY456" fmla="*/ 143965 h 590372"/>
                <a:gd name="connsiteX457" fmla="*/ 1151961 w 1167625"/>
                <a:gd name="connsiteY457" fmla="*/ 143415 h 590372"/>
                <a:gd name="connsiteX458" fmla="*/ 1151961 w 1167625"/>
                <a:gd name="connsiteY458" fmla="*/ 143415 h 590372"/>
                <a:gd name="connsiteX459" fmla="*/ 1152512 w 1167625"/>
                <a:gd name="connsiteY459" fmla="*/ 142865 h 590372"/>
                <a:gd name="connsiteX460" fmla="*/ 1152512 w 1167625"/>
                <a:gd name="connsiteY460" fmla="*/ 139929 h 590372"/>
                <a:gd name="connsiteX461" fmla="*/ 1151961 w 1167625"/>
                <a:gd name="connsiteY461" fmla="*/ 139379 h 590372"/>
                <a:gd name="connsiteX462" fmla="*/ 1151961 w 1167625"/>
                <a:gd name="connsiteY462" fmla="*/ 139379 h 590372"/>
                <a:gd name="connsiteX463" fmla="*/ 1151411 w 1167625"/>
                <a:gd name="connsiteY463" fmla="*/ 138828 h 590372"/>
                <a:gd name="connsiteX464" fmla="*/ 1151411 w 1167625"/>
                <a:gd name="connsiteY464" fmla="*/ 131123 h 590372"/>
                <a:gd name="connsiteX465" fmla="*/ 1153061 w 1167625"/>
                <a:gd name="connsiteY465" fmla="*/ 129471 h 590372"/>
                <a:gd name="connsiteX466" fmla="*/ 1153061 w 1167625"/>
                <a:gd name="connsiteY466" fmla="*/ 129471 h 590372"/>
                <a:gd name="connsiteX467" fmla="*/ 1154713 w 1167625"/>
                <a:gd name="connsiteY467" fmla="*/ 127820 h 590372"/>
                <a:gd name="connsiteX468" fmla="*/ 1154713 w 1167625"/>
                <a:gd name="connsiteY468" fmla="*/ 123233 h 590372"/>
                <a:gd name="connsiteX469" fmla="*/ 1155447 w 1167625"/>
                <a:gd name="connsiteY469" fmla="*/ 122499 h 590372"/>
                <a:gd name="connsiteX470" fmla="*/ 1155447 w 1167625"/>
                <a:gd name="connsiteY470" fmla="*/ 122499 h 590372"/>
                <a:gd name="connsiteX471" fmla="*/ 1156181 w 1167625"/>
                <a:gd name="connsiteY471" fmla="*/ 121766 h 590372"/>
                <a:gd name="connsiteX472" fmla="*/ 1156181 w 1167625"/>
                <a:gd name="connsiteY472" fmla="*/ 115160 h 590372"/>
                <a:gd name="connsiteX473" fmla="*/ 1155814 w 1167625"/>
                <a:gd name="connsiteY473" fmla="*/ 114793 h 590372"/>
                <a:gd name="connsiteX474" fmla="*/ 1155814 w 1167625"/>
                <a:gd name="connsiteY474" fmla="*/ 114793 h 590372"/>
                <a:gd name="connsiteX475" fmla="*/ 1155447 w 1167625"/>
                <a:gd name="connsiteY475" fmla="*/ 114427 h 590372"/>
                <a:gd name="connsiteX476" fmla="*/ 1155447 w 1167625"/>
                <a:gd name="connsiteY476" fmla="*/ 105070 h 590372"/>
                <a:gd name="connsiteX477" fmla="*/ 1153061 w 1167625"/>
                <a:gd name="connsiteY477" fmla="*/ 102684 h 590372"/>
                <a:gd name="connsiteX478" fmla="*/ 1153061 w 1167625"/>
                <a:gd name="connsiteY478" fmla="*/ 102684 h 590372"/>
                <a:gd name="connsiteX479" fmla="*/ 1150676 w 1167625"/>
                <a:gd name="connsiteY479" fmla="*/ 100299 h 590372"/>
                <a:gd name="connsiteX480" fmla="*/ 1150676 w 1167625"/>
                <a:gd name="connsiteY480" fmla="*/ 91859 h 590372"/>
                <a:gd name="connsiteX481" fmla="*/ 1151227 w 1167625"/>
                <a:gd name="connsiteY481" fmla="*/ 91309 h 590372"/>
                <a:gd name="connsiteX482" fmla="*/ 1151227 w 1167625"/>
                <a:gd name="connsiteY482" fmla="*/ 91309 h 590372"/>
                <a:gd name="connsiteX483" fmla="*/ 1151777 w 1167625"/>
                <a:gd name="connsiteY483" fmla="*/ 90759 h 590372"/>
                <a:gd name="connsiteX484" fmla="*/ 1151777 w 1167625"/>
                <a:gd name="connsiteY484" fmla="*/ 90575 h 590372"/>
                <a:gd name="connsiteX485" fmla="*/ 1151044 w 1167625"/>
                <a:gd name="connsiteY485" fmla="*/ 89841 h 590372"/>
                <a:gd name="connsiteX486" fmla="*/ 1150676 w 1167625"/>
                <a:gd name="connsiteY486" fmla="*/ 89841 h 590372"/>
                <a:gd name="connsiteX487" fmla="*/ 1149576 w 1167625"/>
                <a:gd name="connsiteY487" fmla="*/ 88740 h 590372"/>
                <a:gd name="connsiteX488" fmla="*/ 1149576 w 1167625"/>
                <a:gd name="connsiteY488" fmla="*/ 71678 h 590372"/>
                <a:gd name="connsiteX489" fmla="*/ 1150127 w 1167625"/>
                <a:gd name="connsiteY489" fmla="*/ 71127 h 590372"/>
                <a:gd name="connsiteX490" fmla="*/ 1150127 w 1167625"/>
                <a:gd name="connsiteY490" fmla="*/ 71127 h 590372"/>
                <a:gd name="connsiteX491" fmla="*/ 1150676 w 1167625"/>
                <a:gd name="connsiteY491" fmla="*/ 70577 h 590372"/>
                <a:gd name="connsiteX492" fmla="*/ 1150676 w 1167625"/>
                <a:gd name="connsiteY492" fmla="*/ 70393 h 590372"/>
                <a:gd name="connsiteX493" fmla="*/ 1149943 w 1167625"/>
                <a:gd name="connsiteY493" fmla="*/ 69659 h 590372"/>
                <a:gd name="connsiteX494" fmla="*/ 1149576 w 1167625"/>
                <a:gd name="connsiteY494" fmla="*/ 69659 h 590372"/>
                <a:gd name="connsiteX495" fmla="*/ 1148475 w 1167625"/>
                <a:gd name="connsiteY495" fmla="*/ 68559 h 590372"/>
                <a:gd name="connsiteX496" fmla="*/ 1148475 w 1167625"/>
                <a:gd name="connsiteY496" fmla="*/ 52413 h 590372"/>
                <a:gd name="connsiteX497" fmla="*/ 1149208 w 1167625"/>
                <a:gd name="connsiteY497" fmla="*/ 51679 h 590372"/>
                <a:gd name="connsiteX498" fmla="*/ 1149576 w 1167625"/>
                <a:gd name="connsiteY498" fmla="*/ 51679 h 590372"/>
                <a:gd name="connsiteX499" fmla="*/ 1149943 w 1167625"/>
                <a:gd name="connsiteY499" fmla="*/ 51312 h 590372"/>
                <a:gd name="connsiteX500" fmla="*/ 1149943 w 1167625"/>
                <a:gd name="connsiteY500" fmla="*/ 51312 h 590372"/>
                <a:gd name="connsiteX501" fmla="*/ 1149576 w 1167625"/>
                <a:gd name="connsiteY501" fmla="*/ 50945 h 590372"/>
                <a:gd name="connsiteX502" fmla="*/ 1149026 w 1167625"/>
                <a:gd name="connsiteY502" fmla="*/ 50945 h 590372"/>
                <a:gd name="connsiteX503" fmla="*/ 1148108 w 1167625"/>
                <a:gd name="connsiteY503" fmla="*/ 50028 h 590372"/>
                <a:gd name="connsiteX504" fmla="*/ 1148108 w 1167625"/>
                <a:gd name="connsiteY504" fmla="*/ 38836 h 590372"/>
                <a:gd name="connsiteX505" fmla="*/ 1148475 w 1167625"/>
                <a:gd name="connsiteY505" fmla="*/ 38469 h 590372"/>
                <a:gd name="connsiteX506" fmla="*/ 1148475 w 1167625"/>
                <a:gd name="connsiteY506" fmla="*/ 38469 h 590372"/>
                <a:gd name="connsiteX507" fmla="*/ 1148842 w 1167625"/>
                <a:gd name="connsiteY507" fmla="*/ 38102 h 590372"/>
                <a:gd name="connsiteX508" fmla="*/ 1148842 w 1167625"/>
                <a:gd name="connsiteY508" fmla="*/ 37552 h 590372"/>
                <a:gd name="connsiteX509" fmla="*/ 1148291 w 1167625"/>
                <a:gd name="connsiteY509" fmla="*/ 37001 h 590372"/>
                <a:gd name="connsiteX510" fmla="*/ 1148291 w 1167625"/>
                <a:gd name="connsiteY510" fmla="*/ 37001 h 590372"/>
                <a:gd name="connsiteX511" fmla="*/ 1147742 w 1167625"/>
                <a:gd name="connsiteY511" fmla="*/ 36451 h 590372"/>
                <a:gd name="connsiteX512" fmla="*/ 1147742 w 1167625"/>
                <a:gd name="connsiteY512" fmla="*/ 25626 h 590372"/>
                <a:gd name="connsiteX513" fmla="*/ 1148108 w 1167625"/>
                <a:gd name="connsiteY513" fmla="*/ 25259 h 590372"/>
                <a:gd name="connsiteX514" fmla="*/ 1148108 w 1167625"/>
                <a:gd name="connsiteY514" fmla="*/ 25259 h 590372"/>
                <a:gd name="connsiteX515" fmla="*/ 1148475 w 1167625"/>
                <a:gd name="connsiteY515" fmla="*/ 24892 h 590372"/>
                <a:gd name="connsiteX516" fmla="*/ 1148475 w 1167625"/>
                <a:gd name="connsiteY516" fmla="*/ 24342 h 590372"/>
                <a:gd name="connsiteX517" fmla="*/ 1147924 w 1167625"/>
                <a:gd name="connsiteY517" fmla="*/ 23791 h 590372"/>
                <a:gd name="connsiteX518" fmla="*/ 1147924 w 1167625"/>
                <a:gd name="connsiteY518" fmla="*/ 23791 h 590372"/>
                <a:gd name="connsiteX519" fmla="*/ 1147374 w 1167625"/>
                <a:gd name="connsiteY519" fmla="*/ 23241 h 590372"/>
                <a:gd name="connsiteX520" fmla="*/ 1147374 w 1167625"/>
                <a:gd name="connsiteY520" fmla="*/ 15352 h 590372"/>
                <a:gd name="connsiteX521" fmla="*/ 1147742 w 1167625"/>
                <a:gd name="connsiteY521" fmla="*/ 14985 h 590372"/>
                <a:gd name="connsiteX522" fmla="*/ 1147742 w 1167625"/>
                <a:gd name="connsiteY522" fmla="*/ 14985 h 590372"/>
                <a:gd name="connsiteX523" fmla="*/ 1148108 w 1167625"/>
                <a:gd name="connsiteY523" fmla="*/ 14618 h 590372"/>
                <a:gd name="connsiteX524" fmla="*/ 1148108 w 1167625"/>
                <a:gd name="connsiteY524" fmla="*/ 14251 h 590372"/>
                <a:gd name="connsiteX525" fmla="*/ 1147374 w 1167625"/>
                <a:gd name="connsiteY525" fmla="*/ 13517 h 590372"/>
                <a:gd name="connsiteX526" fmla="*/ 1147374 w 1167625"/>
                <a:gd name="connsiteY526" fmla="*/ 13517 h 590372"/>
                <a:gd name="connsiteX527" fmla="*/ 1146641 w 1167625"/>
                <a:gd name="connsiteY527" fmla="*/ 14251 h 590372"/>
                <a:gd name="connsiteX528" fmla="*/ 1146641 w 1167625"/>
                <a:gd name="connsiteY528" fmla="*/ 14618 h 590372"/>
                <a:gd name="connsiteX529" fmla="*/ 1147007 w 1167625"/>
                <a:gd name="connsiteY529" fmla="*/ 14985 h 590372"/>
                <a:gd name="connsiteX530" fmla="*/ 1147007 w 1167625"/>
                <a:gd name="connsiteY530" fmla="*/ 14985 h 590372"/>
                <a:gd name="connsiteX531" fmla="*/ 1147374 w 1167625"/>
                <a:gd name="connsiteY531" fmla="*/ 15352 h 590372"/>
                <a:gd name="connsiteX532" fmla="*/ 1147374 w 1167625"/>
                <a:gd name="connsiteY532" fmla="*/ 22691 h 590372"/>
                <a:gd name="connsiteX533" fmla="*/ 1146641 w 1167625"/>
                <a:gd name="connsiteY533" fmla="*/ 23424 h 590372"/>
                <a:gd name="connsiteX534" fmla="*/ 1146641 w 1167625"/>
                <a:gd name="connsiteY534" fmla="*/ 23424 h 590372"/>
                <a:gd name="connsiteX535" fmla="*/ 1145906 w 1167625"/>
                <a:gd name="connsiteY535" fmla="*/ 24158 h 590372"/>
                <a:gd name="connsiteX536" fmla="*/ 1145906 w 1167625"/>
                <a:gd name="connsiteY536" fmla="*/ 24892 h 590372"/>
                <a:gd name="connsiteX537" fmla="*/ 1146273 w 1167625"/>
                <a:gd name="connsiteY537" fmla="*/ 25259 h 590372"/>
                <a:gd name="connsiteX538" fmla="*/ 1146273 w 1167625"/>
                <a:gd name="connsiteY538" fmla="*/ 25259 h 590372"/>
                <a:gd name="connsiteX539" fmla="*/ 1146641 w 1167625"/>
                <a:gd name="connsiteY539" fmla="*/ 25626 h 590372"/>
                <a:gd name="connsiteX540" fmla="*/ 1146641 w 1167625"/>
                <a:gd name="connsiteY540" fmla="*/ 36451 h 590372"/>
                <a:gd name="connsiteX541" fmla="*/ 1146090 w 1167625"/>
                <a:gd name="connsiteY541" fmla="*/ 37001 h 590372"/>
                <a:gd name="connsiteX542" fmla="*/ 1146090 w 1167625"/>
                <a:gd name="connsiteY542" fmla="*/ 37001 h 590372"/>
                <a:gd name="connsiteX543" fmla="*/ 1145539 w 1167625"/>
                <a:gd name="connsiteY543" fmla="*/ 37552 h 590372"/>
                <a:gd name="connsiteX544" fmla="*/ 1145539 w 1167625"/>
                <a:gd name="connsiteY544" fmla="*/ 38102 h 590372"/>
                <a:gd name="connsiteX545" fmla="*/ 1145906 w 1167625"/>
                <a:gd name="connsiteY545" fmla="*/ 38469 h 590372"/>
                <a:gd name="connsiteX546" fmla="*/ 1145906 w 1167625"/>
                <a:gd name="connsiteY546" fmla="*/ 38469 h 590372"/>
                <a:gd name="connsiteX547" fmla="*/ 1146273 w 1167625"/>
                <a:gd name="connsiteY547" fmla="*/ 38836 h 590372"/>
                <a:gd name="connsiteX548" fmla="*/ 1146273 w 1167625"/>
                <a:gd name="connsiteY548" fmla="*/ 49294 h 590372"/>
                <a:gd name="connsiteX549" fmla="*/ 1145356 w 1167625"/>
                <a:gd name="connsiteY549" fmla="*/ 50211 h 590372"/>
                <a:gd name="connsiteX550" fmla="*/ 1145173 w 1167625"/>
                <a:gd name="connsiteY550" fmla="*/ 50211 h 590372"/>
                <a:gd name="connsiteX551" fmla="*/ 1144438 w 1167625"/>
                <a:gd name="connsiteY551" fmla="*/ 50945 h 590372"/>
                <a:gd name="connsiteX552" fmla="*/ 1144438 w 1167625"/>
                <a:gd name="connsiteY552" fmla="*/ 50945 h 590372"/>
                <a:gd name="connsiteX553" fmla="*/ 1145173 w 1167625"/>
                <a:gd name="connsiteY553" fmla="*/ 51679 h 590372"/>
                <a:gd name="connsiteX554" fmla="*/ 1145173 w 1167625"/>
                <a:gd name="connsiteY554" fmla="*/ 51679 h 590372"/>
                <a:gd name="connsiteX555" fmla="*/ 1145906 w 1167625"/>
                <a:gd name="connsiteY555" fmla="*/ 52413 h 590372"/>
                <a:gd name="connsiteX556" fmla="*/ 1145906 w 1167625"/>
                <a:gd name="connsiteY556" fmla="*/ 68192 h 590372"/>
                <a:gd name="connsiteX557" fmla="*/ 1144805 w 1167625"/>
                <a:gd name="connsiteY557" fmla="*/ 69292 h 590372"/>
                <a:gd name="connsiteX558" fmla="*/ 1144438 w 1167625"/>
                <a:gd name="connsiteY558" fmla="*/ 69292 h 590372"/>
                <a:gd name="connsiteX559" fmla="*/ 1143705 w 1167625"/>
                <a:gd name="connsiteY559" fmla="*/ 70026 h 590372"/>
                <a:gd name="connsiteX560" fmla="*/ 1143705 w 1167625"/>
                <a:gd name="connsiteY560" fmla="*/ 70210 h 590372"/>
                <a:gd name="connsiteX561" fmla="*/ 1144254 w 1167625"/>
                <a:gd name="connsiteY561" fmla="*/ 70760 h 590372"/>
                <a:gd name="connsiteX562" fmla="*/ 1144254 w 1167625"/>
                <a:gd name="connsiteY562" fmla="*/ 70760 h 590372"/>
                <a:gd name="connsiteX563" fmla="*/ 1144805 w 1167625"/>
                <a:gd name="connsiteY563" fmla="*/ 71311 h 590372"/>
                <a:gd name="connsiteX564" fmla="*/ 1144805 w 1167625"/>
                <a:gd name="connsiteY564" fmla="*/ 88190 h 590372"/>
                <a:gd name="connsiteX565" fmla="*/ 1143521 w 1167625"/>
                <a:gd name="connsiteY565" fmla="*/ 89474 h 590372"/>
                <a:gd name="connsiteX566" fmla="*/ 1142971 w 1167625"/>
                <a:gd name="connsiteY566" fmla="*/ 89474 h 590372"/>
                <a:gd name="connsiteX567" fmla="*/ 1142237 w 1167625"/>
                <a:gd name="connsiteY567" fmla="*/ 90208 h 590372"/>
                <a:gd name="connsiteX568" fmla="*/ 1142237 w 1167625"/>
                <a:gd name="connsiteY568" fmla="*/ 90392 h 590372"/>
                <a:gd name="connsiteX569" fmla="*/ 1142788 w 1167625"/>
                <a:gd name="connsiteY569" fmla="*/ 90942 h 590372"/>
                <a:gd name="connsiteX570" fmla="*/ 1142788 w 1167625"/>
                <a:gd name="connsiteY570" fmla="*/ 90942 h 590372"/>
                <a:gd name="connsiteX571" fmla="*/ 1143337 w 1167625"/>
                <a:gd name="connsiteY571" fmla="*/ 91493 h 590372"/>
                <a:gd name="connsiteX572" fmla="*/ 1143337 w 1167625"/>
                <a:gd name="connsiteY572" fmla="*/ 99932 h 590372"/>
                <a:gd name="connsiteX573" fmla="*/ 1140952 w 1167625"/>
                <a:gd name="connsiteY573" fmla="*/ 102317 h 590372"/>
                <a:gd name="connsiteX574" fmla="*/ 1140952 w 1167625"/>
                <a:gd name="connsiteY574" fmla="*/ 102317 h 590372"/>
                <a:gd name="connsiteX575" fmla="*/ 1138567 w 1167625"/>
                <a:gd name="connsiteY575" fmla="*/ 104703 h 590372"/>
                <a:gd name="connsiteX576" fmla="*/ 1138567 w 1167625"/>
                <a:gd name="connsiteY576" fmla="*/ 114060 h 590372"/>
                <a:gd name="connsiteX577" fmla="*/ 1138200 w 1167625"/>
                <a:gd name="connsiteY577" fmla="*/ 114427 h 590372"/>
                <a:gd name="connsiteX578" fmla="*/ 1138200 w 1167625"/>
                <a:gd name="connsiteY578" fmla="*/ 114427 h 590372"/>
                <a:gd name="connsiteX579" fmla="*/ 1137834 w 1167625"/>
                <a:gd name="connsiteY579" fmla="*/ 114794 h 590372"/>
                <a:gd name="connsiteX580" fmla="*/ 1137834 w 1167625"/>
                <a:gd name="connsiteY580" fmla="*/ 121398 h 590372"/>
                <a:gd name="connsiteX581" fmla="*/ 1138567 w 1167625"/>
                <a:gd name="connsiteY581" fmla="*/ 122132 h 590372"/>
                <a:gd name="connsiteX582" fmla="*/ 1138567 w 1167625"/>
                <a:gd name="connsiteY582" fmla="*/ 122132 h 590372"/>
                <a:gd name="connsiteX583" fmla="*/ 1139302 w 1167625"/>
                <a:gd name="connsiteY583" fmla="*/ 122866 h 590372"/>
                <a:gd name="connsiteX584" fmla="*/ 1139302 w 1167625"/>
                <a:gd name="connsiteY584" fmla="*/ 127453 h 590372"/>
                <a:gd name="connsiteX585" fmla="*/ 1140952 w 1167625"/>
                <a:gd name="connsiteY585" fmla="*/ 129104 h 590372"/>
                <a:gd name="connsiteX586" fmla="*/ 1140952 w 1167625"/>
                <a:gd name="connsiteY586" fmla="*/ 129104 h 590372"/>
                <a:gd name="connsiteX587" fmla="*/ 1142604 w 1167625"/>
                <a:gd name="connsiteY587" fmla="*/ 130756 h 590372"/>
                <a:gd name="connsiteX588" fmla="*/ 1142604 w 1167625"/>
                <a:gd name="connsiteY588" fmla="*/ 138461 h 590372"/>
                <a:gd name="connsiteX589" fmla="*/ 1142053 w 1167625"/>
                <a:gd name="connsiteY589" fmla="*/ 139012 h 590372"/>
                <a:gd name="connsiteX590" fmla="*/ 1142053 w 1167625"/>
                <a:gd name="connsiteY590" fmla="*/ 139012 h 590372"/>
                <a:gd name="connsiteX591" fmla="*/ 1141503 w 1167625"/>
                <a:gd name="connsiteY591" fmla="*/ 139562 h 590372"/>
                <a:gd name="connsiteX592" fmla="*/ 1141503 w 1167625"/>
                <a:gd name="connsiteY592" fmla="*/ 142498 h 590372"/>
                <a:gd name="connsiteX593" fmla="*/ 1142053 w 1167625"/>
                <a:gd name="connsiteY593" fmla="*/ 143048 h 590372"/>
                <a:gd name="connsiteX594" fmla="*/ 1142053 w 1167625"/>
                <a:gd name="connsiteY594" fmla="*/ 143048 h 590372"/>
                <a:gd name="connsiteX595" fmla="*/ 1142604 w 1167625"/>
                <a:gd name="connsiteY595" fmla="*/ 143599 h 590372"/>
                <a:gd name="connsiteX596" fmla="*/ 1142604 w 1167625"/>
                <a:gd name="connsiteY596" fmla="*/ 151672 h 590372"/>
                <a:gd name="connsiteX597" fmla="*/ 1142053 w 1167625"/>
                <a:gd name="connsiteY597" fmla="*/ 152222 h 590372"/>
                <a:gd name="connsiteX598" fmla="*/ 1142053 w 1167625"/>
                <a:gd name="connsiteY598" fmla="*/ 152222 h 590372"/>
                <a:gd name="connsiteX599" fmla="*/ 1141503 w 1167625"/>
                <a:gd name="connsiteY599" fmla="*/ 152773 h 590372"/>
                <a:gd name="connsiteX600" fmla="*/ 1141503 w 1167625"/>
                <a:gd name="connsiteY600" fmla="*/ 155707 h 590372"/>
                <a:gd name="connsiteX601" fmla="*/ 1142053 w 1167625"/>
                <a:gd name="connsiteY601" fmla="*/ 156259 h 590372"/>
                <a:gd name="connsiteX602" fmla="*/ 1142053 w 1167625"/>
                <a:gd name="connsiteY602" fmla="*/ 156259 h 590372"/>
                <a:gd name="connsiteX603" fmla="*/ 1142604 w 1167625"/>
                <a:gd name="connsiteY603" fmla="*/ 156808 h 590372"/>
                <a:gd name="connsiteX604" fmla="*/ 1142604 w 1167625"/>
                <a:gd name="connsiteY604" fmla="*/ 163414 h 590372"/>
                <a:gd name="connsiteX605" fmla="*/ 1141320 w 1167625"/>
                <a:gd name="connsiteY605" fmla="*/ 164698 h 590372"/>
                <a:gd name="connsiteX606" fmla="*/ 1141320 w 1167625"/>
                <a:gd name="connsiteY606" fmla="*/ 164698 h 590372"/>
                <a:gd name="connsiteX607" fmla="*/ 1140035 w 1167625"/>
                <a:gd name="connsiteY607" fmla="*/ 165983 h 590372"/>
                <a:gd name="connsiteX608" fmla="*/ 1140035 w 1167625"/>
                <a:gd name="connsiteY608" fmla="*/ 169285 h 590372"/>
                <a:gd name="connsiteX609" fmla="*/ 1140586 w 1167625"/>
                <a:gd name="connsiteY609" fmla="*/ 169836 h 590372"/>
                <a:gd name="connsiteX610" fmla="*/ 1140586 w 1167625"/>
                <a:gd name="connsiteY610" fmla="*/ 169836 h 590372"/>
                <a:gd name="connsiteX611" fmla="*/ 1141136 w 1167625"/>
                <a:gd name="connsiteY611" fmla="*/ 170385 h 590372"/>
                <a:gd name="connsiteX612" fmla="*/ 1141136 w 1167625"/>
                <a:gd name="connsiteY612" fmla="*/ 177357 h 590372"/>
                <a:gd name="connsiteX613" fmla="*/ 1140586 w 1167625"/>
                <a:gd name="connsiteY613" fmla="*/ 177908 h 590372"/>
                <a:gd name="connsiteX614" fmla="*/ 1140586 w 1167625"/>
                <a:gd name="connsiteY614" fmla="*/ 177908 h 590372"/>
                <a:gd name="connsiteX615" fmla="*/ 1140035 w 1167625"/>
                <a:gd name="connsiteY615" fmla="*/ 178458 h 590372"/>
                <a:gd name="connsiteX616" fmla="*/ 1140035 w 1167625"/>
                <a:gd name="connsiteY616" fmla="*/ 179009 h 590372"/>
                <a:gd name="connsiteX617" fmla="*/ 1139302 w 1167625"/>
                <a:gd name="connsiteY617" fmla="*/ 179742 h 590372"/>
                <a:gd name="connsiteX618" fmla="*/ 1139302 w 1167625"/>
                <a:gd name="connsiteY618" fmla="*/ 179742 h 590372"/>
                <a:gd name="connsiteX619" fmla="*/ 1138567 w 1167625"/>
                <a:gd name="connsiteY619" fmla="*/ 180477 h 590372"/>
                <a:gd name="connsiteX620" fmla="*/ 1138567 w 1167625"/>
                <a:gd name="connsiteY620" fmla="*/ 188182 h 590372"/>
                <a:gd name="connsiteX621" fmla="*/ 1139302 w 1167625"/>
                <a:gd name="connsiteY621" fmla="*/ 188917 h 590372"/>
                <a:gd name="connsiteX622" fmla="*/ 1139302 w 1167625"/>
                <a:gd name="connsiteY622" fmla="*/ 188917 h 590372"/>
                <a:gd name="connsiteX623" fmla="*/ 1140035 w 1167625"/>
                <a:gd name="connsiteY623" fmla="*/ 189650 h 590372"/>
                <a:gd name="connsiteX624" fmla="*/ 1140035 w 1167625"/>
                <a:gd name="connsiteY624" fmla="*/ 191146 h 590372"/>
                <a:gd name="connsiteX625" fmla="*/ 1141474 w 1167625"/>
                <a:gd name="connsiteY625" fmla="*/ 192586 h 590372"/>
                <a:gd name="connsiteX626" fmla="*/ 1141474 w 1167625"/>
                <a:gd name="connsiteY626" fmla="*/ 192586 h 590372"/>
                <a:gd name="connsiteX627" fmla="*/ 1142914 w 1167625"/>
                <a:gd name="connsiteY627" fmla="*/ 194080 h 590372"/>
                <a:gd name="connsiteX628" fmla="*/ 1141890 w 1167625"/>
                <a:gd name="connsiteY628" fmla="*/ 220668 h 590372"/>
                <a:gd name="connsiteX629" fmla="*/ 1141330 w 1167625"/>
                <a:gd name="connsiteY629" fmla="*/ 221207 h 590372"/>
                <a:gd name="connsiteX630" fmla="*/ 1141330 w 1167625"/>
                <a:gd name="connsiteY630" fmla="*/ 221207 h 590372"/>
                <a:gd name="connsiteX631" fmla="*/ 1140769 w 1167625"/>
                <a:gd name="connsiteY631" fmla="*/ 221769 h 590372"/>
                <a:gd name="connsiteX632" fmla="*/ 1140769 w 1167625"/>
                <a:gd name="connsiteY632" fmla="*/ 225060 h 590372"/>
                <a:gd name="connsiteX633" fmla="*/ 1141320 w 1167625"/>
                <a:gd name="connsiteY633" fmla="*/ 225610 h 590372"/>
                <a:gd name="connsiteX634" fmla="*/ 1141320 w 1167625"/>
                <a:gd name="connsiteY634" fmla="*/ 225610 h 590372"/>
                <a:gd name="connsiteX635" fmla="*/ 1141869 w 1167625"/>
                <a:gd name="connsiteY635" fmla="*/ 226161 h 590372"/>
                <a:gd name="connsiteX636" fmla="*/ 1141869 w 1167625"/>
                <a:gd name="connsiteY636" fmla="*/ 228730 h 590372"/>
                <a:gd name="connsiteX637" fmla="*/ 1141320 w 1167625"/>
                <a:gd name="connsiteY637" fmla="*/ 229280 h 590372"/>
                <a:gd name="connsiteX638" fmla="*/ 1141320 w 1167625"/>
                <a:gd name="connsiteY638" fmla="*/ 229280 h 590372"/>
                <a:gd name="connsiteX639" fmla="*/ 1140769 w 1167625"/>
                <a:gd name="connsiteY639" fmla="*/ 229831 h 590372"/>
                <a:gd name="connsiteX640" fmla="*/ 1140769 w 1167625"/>
                <a:gd name="connsiteY640" fmla="*/ 233500 h 590372"/>
                <a:gd name="connsiteX641" fmla="*/ 1140952 w 1167625"/>
                <a:gd name="connsiteY641" fmla="*/ 233684 h 590372"/>
                <a:gd name="connsiteX642" fmla="*/ 1140952 w 1167625"/>
                <a:gd name="connsiteY642" fmla="*/ 233684 h 590372"/>
                <a:gd name="connsiteX643" fmla="*/ 1141136 w 1167625"/>
                <a:gd name="connsiteY643" fmla="*/ 233868 h 590372"/>
                <a:gd name="connsiteX644" fmla="*/ 1141136 w 1167625"/>
                <a:gd name="connsiteY644" fmla="*/ 237353 h 590372"/>
                <a:gd name="connsiteX645" fmla="*/ 1140109 w 1167625"/>
                <a:gd name="connsiteY645" fmla="*/ 267481 h 590372"/>
                <a:gd name="connsiteX646" fmla="*/ 1137870 w 1167625"/>
                <a:gd name="connsiteY646" fmla="*/ 269644 h 590372"/>
                <a:gd name="connsiteX647" fmla="*/ 1137870 w 1167625"/>
                <a:gd name="connsiteY647" fmla="*/ 269644 h 590372"/>
                <a:gd name="connsiteX648" fmla="*/ 1135632 w 1167625"/>
                <a:gd name="connsiteY648" fmla="*/ 271884 h 590372"/>
                <a:gd name="connsiteX649" fmla="*/ 1135632 w 1167625"/>
                <a:gd name="connsiteY649" fmla="*/ 273681 h 590372"/>
                <a:gd name="connsiteX650" fmla="*/ 1136366 w 1167625"/>
                <a:gd name="connsiteY650" fmla="*/ 274414 h 590372"/>
                <a:gd name="connsiteX651" fmla="*/ 1136366 w 1167625"/>
                <a:gd name="connsiteY651" fmla="*/ 274414 h 590372"/>
                <a:gd name="connsiteX652" fmla="*/ 1137099 w 1167625"/>
                <a:gd name="connsiteY652" fmla="*/ 275148 h 590372"/>
                <a:gd name="connsiteX653" fmla="*/ 1137099 w 1167625"/>
                <a:gd name="connsiteY653" fmla="*/ 279552 h 590372"/>
                <a:gd name="connsiteX654" fmla="*/ 1135998 w 1167625"/>
                <a:gd name="connsiteY654" fmla="*/ 280653 h 590372"/>
                <a:gd name="connsiteX655" fmla="*/ 1135998 w 1167625"/>
                <a:gd name="connsiteY655" fmla="*/ 280653 h 590372"/>
                <a:gd name="connsiteX656" fmla="*/ 1134898 w 1167625"/>
                <a:gd name="connsiteY656" fmla="*/ 281753 h 590372"/>
                <a:gd name="connsiteX657" fmla="*/ 1134898 w 1167625"/>
                <a:gd name="connsiteY657" fmla="*/ 282854 h 590372"/>
                <a:gd name="connsiteX658" fmla="*/ 1137099 w 1167625"/>
                <a:gd name="connsiteY658" fmla="*/ 285055 h 590372"/>
                <a:gd name="connsiteX659" fmla="*/ 1137283 w 1167625"/>
                <a:gd name="connsiteY659" fmla="*/ 285055 h 590372"/>
                <a:gd name="connsiteX660" fmla="*/ 1139668 w 1167625"/>
                <a:gd name="connsiteY660" fmla="*/ 287441 h 590372"/>
                <a:gd name="connsiteX661" fmla="*/ 1139668 w 1167625"/>
                <a:gd name="connsiteY661" fmla="*/ 294963 h 590372"/>
                <a:gd name="connsiteX662" fmla="*/ 1138201 w 1167625"/>
                <a:gd name="connsiteY662" fmla="*/ 337162 h 590372"/>
                <a:gd name="connsiteX663" fmla="*/ 1138201 w 1167625"/>
                <a:gd name="connsiteY663" fmla="*/ 339363 h 590372"/>
                <a:gd name="connsiteX664" fmla="*/ 1137493 w 1167625"/>
                <a:gd name="connsiteY664" fmla="*/ 362347 h 590372"/>
                <a:gd name="connsiteX665" fmla="*/ 1136649 w 1167625"/>
                <a:gd name="connsiteY665" fmla="*/ 362931 h 590372"/>
                <a:gd name="connsiteX666" fmla="*/ 1136649 w 1167625"/>
                <a:gd name="connsiteY666" fmla="*/ 362931 h 590372"/>
                <a:gd name="connsiteX667" fmla="*/ 1136076 w 1167625"/>
                <a:gd name="connsiteY667" fmla="*/ 363499 h 590372"/>
                <a:gd name="connsiteX668" fmla="*/ 1136605 w 1167625"/>
                <a:gd name="connsiteY668" fmla="*/ 367992 h 590372"/>
                <a:gd name="connsiteX669" fmla="*/ 1135632 w 1167625"/>
                <a:gd name="connsiteY669" fmla="*/ 369085 h 590372"/>
                <a:gd name="connsiteX670" fmla="*/ 1135632 w 1167625"/>
                <a:gd name="connsiteY670" fmla="*/ 369085 h 590372"/>
                <a:gd name="connsiteX671" fmla="*/ 1134660 w 1167625"/>
                <a:gd name="connsiteY671" fmla="*/ 367992 h 590372"/>
                <a:gd name="connsiteX672" fmla="*/ 1134949 w 1167625"/>
                <a:gd name="connsiteY672" fmla="*/ 365534 h 590372"/>
                <a:gd name="connsiteX673" fmla="*/ 1132696 w 1167625"/>
                <a:gd name="connsiteY673" fmla="*/ 363579 h 590372"/>
                <a:gd name="connsiteX674" fmla="*/ 1132696 w 1167625"/>
                <a:gd name="connsiteY674" fmla="*/ 363579 h 590372"/>
                <a:gd name="connsiteX675" fmla="*/ 1132696 w 1167625"/>
                <a:gd name="connsiteY675" fmla="*/ 363579 h 590372"/>
                <a:gd name="connsiteX676" fmla="*/ 1130444 w 1167625"/>
                <a:gd name="connsiteY676" fmla="*/ 365534 h 590372"/>
                <a:gd name="connsiteX677" fmla="*/ 1130669 w 1167625"/>
                <a:gd name="connsiteY677" fmla="*/ 367445 h 590372"/>
                <a:gd name="connsiteX678" fmla="*/ 1129210 w 1167625"/>
                <a:gd name="connsiteY678" fmla="*/ 369085 h 590372"/>
                <a:gd name="connsiteX679" fmla="*/ 1129210 w 1167625"/>
                <a:gd name="connsiteY679" fmla="*/ 369085 h 590372"/>
                <a:gd name="connsiteX680" fmla="*/ 1127751 w 1167625"/>
                <a:gd name="connsiteY680" fmla="*/ 367445 h 590372"/>
                <a:gd name="connsiteX681" fmla="*/ 1127977 w 1167625"/>
                <a:gd name="connsiteY681" fmla="*/ 365534 h 590372"/>
                <a:gd name="connsiteX682" fmla="*/ 1125725 w 1167625"/>
                <a:gd name="connsiteY682" fmla="*/ 363579 h 590372"/>
                <a:gd name="connsiteX683" fmla="*/ 1125725 w 1167625"/>
                <a:gd name="connsiteY683" fmla="*/ 363579 h 590372"/>
                <a:gd name="connsiteX684" fmla="*/ 1125725 w 1167625"/>
                <a:gd name="connsiteY684" fmla="*/ 363579 h 590372"/>
                <a:gd name="connsiteX685" fmla="*/ 1123472 w 1167625"/>
                <a:gd name="connsiteY685" fmla="*/ 365534 h 590372"/>
                <a:gd name="connsiteX686" fmla="*/ 1123761 w 1167625"/>
                <a:gd name="connsiteY686" fmla="*/ 367992 h 590372"/>
                <a:gd name="connsiteX687" fmla="*/ 1122788 w 1167625"/>
                <a:gd name="connsiteY687" fmla="*/ 369085 h 590372"/>
                <a:gd name="connsiteX688" fmla="*/ 1122788 w 1167625"/>
                <a:gd name="connsiteY688" fmla="*/ 369085 h 590372"/>
                <a:gd name="connsiteX689" fmla="*/ 1121816 w 1167625"/>
                <a:gd name="connsiteY689" fmla="*/ 367992 h 590372"/>
                <a:gd name="connsiteX690" fmla="*/ 1122106 w 1167625"/>
                <a:gd name="connsiteY690" fmla="*/ 365534 h 590372"/>
                <a:gd name="connsiteX691" fmla="*/ 1119854 w 1167625"/>
                <a:gd name="connsiteY691" fmla="*/ 363579 h 590372"/>
                <a:gd name="connsiteX692" fmla="*/ 1119854 w 1167625"/>
                <a:gd name="connsiteY692" fmla="*/ 363579 h 590372"/>
                <a:gd name="connsiteX693" fmla="*/ 1119854 w 1167625"/>
                <a:gd name="connsiteY693" fmla="*/ 363579 h 590372"/>
                <a:gd name="connsiteX694" fmla="*/ 1117601 w 1167625"/>
                <a:gd name="connsiteY694" fmla="*/ 365534 h 590372"/>
                <a:gd name="connsiteX695" fmla="*/ 1117890 w 1167625"/>
                <a:gd name="connsiteY695" fmla="*/ 367992 h 590372"/>
                <a:gd name="connsiteX696" fmla="*/ 1116918 w 1167625"/>
                <a:gd name="connsiteY696" fmla="*/ 369085 h 590372"/>
                <a:gd name="connsiteX697" fmla="*/ 1116918 w 1167625"/>
                <a:gd name="connsiteY697" fmla="*/ 369085 h 590372"/>
                <a:gd name="connsiteX698" fmla="*/ 1115945 w 1167625"/>
                <a:gd name="connsiteY698" fmla="*/ 367992 h 590372"/>
                <a:gd name="connsiteX699" fmla="*/ 1116235 w 1167625"/>
                <a:gd name="connsiteY699" fmla="*/ 365534 h 590372"/>
                <a:gd name="connsiteX700" fmla="*/ 1113983 w 1167625"/>
                <a:gd name="connsiteY700" fmla="*/ 363579 h 590372"/>
                <a:gd name="connsiteX701" fmla="*/ 1113983 w 1167625"/>
                <a:gd name="connsiteY701" fmla="*/ 363579 h 590372"/>
                <a:gd name="connsiteX702" fmla="*/ 1113983 w 1167625"/>
                <a:gd name="connsiteY702" fmla="*/ 363579 h 590372"/>
                <a:gd name="connsiteX703" fmla="*/ 1111730 w 1167625"/>
                <a:gd name="connsiteY703" fmla="*/ 365534 h 590372"/>
                <a:gd name="connsiteX704" fmla="*/ 1111989 w 1167625"/>
                <a:gd name="connsiteY704" fmla="*/ 367735 h 590372"/>
                <a:gd name="connsiteX705" fmla="*/ 1110788 w 1167625"/>
                <a:gd name="connsiteY705" fmla="*/ 369085 h 590372"/>
                <a:gd name="connsiteX706" fmla="*/ 1110788 w 1167625"/>
                <a:gd name="connsiteY706" fmla="*/ 369085 h 590372"/>
                <a:gd name="connsiteX707" fmla="*/ 1109579 w 1167625"/>
                <a:gd name="connsiteY707" fmla="*/ 367877 h 590372"/>
                <a:gd name="connsiteX708" fmla="*/ 1109579 w 1167625"/>
                <a:gd name="connsiteY708" fmla="*/ 355693 h 590372"/>
                <a:gd name="connsiteX709" fmla="*/ 1109762 w 1167625"/>
                <a:gd name="connsiteY709" fmla="*/ 355509 h 590372"/>
                <a:gd name="connsiteX710" fmla="*/ 1109762 w 1167625"/>
                <a:gd name="connsiteY710" fmla="*/ 355509 h 590372"/>
                <a:gd name="connsiteX711" fmla="*/ 1109946 w 1167625"/>
                <a:gd name="connsiteY711" fmla="*/ 355326 h 590372"/>
                <a:gd name="connsiteX712" fmla="*/ 1109946 w 1167625"/>
                <a:gd name="connsiteY712" fmla="*/ 353857 h 590372"/>
                <a:gd name="connsiteX713" fmla="*/ 1108294 w 1167625"/>
                <a:gd name="connsiteY713" fmla="*/ 352207 h 590372"/>
                <a:gd name="connsiteX714" fmla="*/ 1107499 w 1167625"/>
                <a:gd name="connsiteY714" fmla="*/ 352207 h 590372"/>
                <a:gd name="connsiteX715" fmla="*/ 1105113 w 1167625"/>
                <a:gd name="connsiteY715" fmla="*/ 350297 h 590372"/>
                <a:gd name="connsiteX716" fmla="*/ 1105039 w 1167625"/>
                <a:gd name="connsiteY716" fmla="*/ 349968 h 590372"/>
                <a:gd name="connsiteX717" fmla="*/ 1099441 w 1167625"/>
                <a:gd name="connsiteY717" fmla="*/ 349968 h 590372"/>
                <a:gd name="connsiteX718" fmla="*/ 1099223 w 1167625"/>
                <a:gd name="connsiteY718" fmla="*/ 350933 h 590372"/>
                <a:gd name="connsiteX719" fmla="*/ 1097633 w 1167625"/>
                <a:gd name="connsiteY719" fmla="*/ 352207 h 590372"/>
                <a:gd name="connsiteX720" fmla="*/ 1097633 w 1167625"/>
                <a:gd name="connsiteY720" fmla="*/ 352207 h 590372"/>
                <a:gd name="connsiteX721" fmla="*/ 1096001 w 1167625"/>
                <a:gd name="connsiteY721" fmla="*/ 353838 h 590372"/>
                <a:gd name="connsiteX722" fmla="*/ 1096001 w 1167625"/>
                <a:gd name="connsiteY722" fmla="*/ 355875 h 590372"/>
                <a:gd name="connsiteX723" fmla="*/ 1096369 w 1167625"/>
                <a:gd name="connsiteY723" fmla="*/ 356243 h 590372"/>
                <a:gd name="connsiteX724" fmla="*/ 1096369 w 1167625"/>
                <a:gd name="connsiteY724" fmla="*/ 356243 h 590372"/>
                <a:gd name="connsiteX725" fmla="*/ 1096736 w 1167625"/>
                <a:gd name="connsiteY725" fmla="*/ 356610 h 590372"/>
                <a:gd name="connsiteX726" fmla="*/ 1096736 w 1167625"/>
                <a:gd name="connsiteY726" fmla="*/ 369496 h 590372"/>
                <a:gd name="connsiteX727" fmla="*/ 1096045 w 1167625"/>
                <a:gd name="connsiteY727" fmla="*/ 370187 h 590372"/>
                <a:gd name="connsiteX728" fmla="*/ 1096045 w 1167625"/>
                <a:gd name="connsiteY728" fmla="*/ 370187 h 590372"/>
                <a:gd name="connsiteX729" fmla="*/ 1095358 w 1167625"/>
                <a:gd name="connsiteY729" fmla="*/ 369414 h 590372"/>
                <a:gd name="connsiteX730" fmla="*/ 1095686 w 1167625"/>
                <a:gd name="connsiteY730" fmla="*/ 366634 h 590372"/>
                <a:gd name="connsiteX731" fmla="*/ 1093434 w 1167625"/>
                <a:gd name="connsiteY731" fmla="*/ 364680 h 590372"/>
                <a:gd name="connsiteX732" fmla="*/ 1093434 w 1167625"/>
                <a:gd name="connsiteY732" fmla="*/ 364680 h 590372"/>
                <a:gd name="connsiteX733" fmla="*/ 1093434 w 1167625"/>
                <a:gd name="connsiteY733" fmla="*/ 364680 h 590372"/>
                <a:gd name="connsiteX734" fmla="*/ 1091181 w 1167625"/>
                <a:gd name="connsiteY734" fmla="*/ 366634 h 590372"/>
                <a:gd name="connsiteX735" fmla="*/ 1091470 w 1167625"/>
                <a:gd name="connsiteY735" fmla="*/ 369093 h 590372"/>
                <a:gd name="connsiteX736" fmla="*/ 1090498 w 1167625"/>
                <a:gd name="connsiteY736" fmla="*/ 370187 h 590372"/>
                <a:gd name="connsiteX737" fmla="*/ 1090498 w 1167625"/>
                <a:gd name="connsiteY737" fmla="*/ 370187 h 590372"/>
                <a:gd name="connsiteX738" fmla="*/ 1089526 w 1167625"/>
                <a:gd name="connsiteY738" fmla="*/ 369093 h 590372"/>
                <a:gd name="connsiteX739" fmla="*/ 1089814 w 1167625"/>
                <a:gd name="connsiteY739" fmla="*/ 366634 h 590372"/>
                <a:gd name="connsiteX740" fmla="*/ 1087562 w 1167625"/>
                <a:gd name="connsiteY740" fmla="*/ 364680 h 590372"/>
                <a:gd name="connsiteX741" fmla="*/ 1087562 w 1167625"/>
                <a:gd name="connsiteY741" fmla="*/ 364680 h 590372"/>
                <a:gd name="connsiteX742" fmla="*/ 1087562 w 1167625"/>
                <a:gd name="connsiteY742" fmla="*/ 364680 h 590372"/>
                <a:gd name="connsiteX743" fmla="*/ 1085309 w 1167625"/>
                <a:gd name="connsiteY743" fmla="*/ 366634 h 590372"/>
                <a:gd name="connsiteX744" fmla="*/ 1085578 w 1167625"/>
                <a:gd name="connsiteY744" fmla="*/ 368911 h 590372"/>
                <a:gd name="connsiteX745" fmla="*/ 1084443 w 1167625"/>
                <a:gd name="connsiteY745" fmla="*/ 370187 h 590372"/>
                <a:gd name="connsiteX746" fmla="*/ 1084443 w 1167625"/>
                <a:gd name="connsiteY746" fmla="*/ 370187 h 590372"/>
                <a:gd name="connsiteX747" fmla="*/ 1083308 w 1167625"/>
                <a:gd name="connsiteY747" fmla="*/ 368911 h 590372"/>
                <a:gd name="connsiteX748" fmla="*/ 1083577 w 1167625"/>
                <a:gd name="connsiteY748" fmla="*/ 366634 h 590372"/>
                <a:gd name="connsiteX749" fmla="*/ 1081325 w 1167625"/>
                <a:gd name="connsiteY749" fmla="*/ 364680 h 590372"/>
                <a:gd name="connsiteX750" fmla="*/ 1081325 w 1167625"/>
                <a:gd name="connsiteY750" fmla="*/ 364680 h 590372"/>
                <a:gd name="connsiteX751" fmla="*/ 1081325 w 1167625"/>
                <a:gd name="connsiteY751" fmla="*/ 364680 h 590372"/>
                <a:gd name="connsiteX752" fmla="*/ 1079072 w 1167625"/>
                <a:gd name="connsiteY752" fmla="*/ 366634 h 590372"/>
                <a:gd name="connsiteX753" fmla="*/ 1079340 w 1167625"/>
                <a:gd name="connsiteY753" fmla="*/ 368911 h 590372"/>
                <a:gd name="connsiteX754" fmla="*/ 1078205 w 1167625"/>
                <a:gd name="connsiteY754" fmla="*/ 370187 h 590372"/>
                <a:gd name="connsiteX755" fmla="*/ 1078205 w 1167625"/>
                <a:gd name="connsiteY755" fmla="*/ 370187 h 590372"/>
                <a:gd name="connsiteX756" fmla="*/ 1077071 w 1167625"/>
                <a:gd name="connsiteY756" fmla="*/ 368911 h 590372"/>
                <a:gd name="connsiteX757" fmla="*/ 1077339 w 1167625"/>
                <a:gd name="connsiteY757" fmla="*/ 366634 h 590372"/>
                <a:gd name="connsiteX758" fmla="*/ 1075086 w 1167625"/>
                <a:gd name="connsiteY758" fmla="*/ 364680 h 590372"/>
                <a:gd name="connsiteX759" fmla="*/ 1075086 w 1167625"/>
                <a:gd name="connsiteY759" fmla="*/ 364680 h 590372"/>
                <a:gd name="connsiteX760" fmla="*/ 1075086 w 1167625"/>
                <a:gd name="connsiteY760" fmla="*/ 364680 h 590372"/>
                <a:gd name="connsiteX761" fmla="*/ 1072834 w 1167625"/>
                <a:gd name="connsiteY761" fmla="*/ 366634 h 590372"/>
                <a:gd name="connsiteX762" fmla="*/ 1073122 w 1167625"/>
                <a:gd name="connsiteY762" fmla="*/ 369093 h 590372"/>
                <a:gd name="connsiteX763" fmla="*/ 1072150 w 1167625"/>
                <a:gd name="connsiteY763" fmla="*/ 370187 h 590372"/>
                <a:gd name="connsiteX764" fmla="*/ 1072150 w 1167625"/>
                <a:gd name="connsiteY764" fmla="*/ 370187 h 590372"/>
                <a:gd name="connsiteX765" fmla="*/ 1071178 w 1167625"/>
                <a:gd name="connsiteY765" fmla="*/ 369093 h 590372"/>
                <a:gd name="connsiteX766" fmla="*/ 1071468 w 1167625"/>
                <a:gd name="connsiteY766" fmla="*/ 366634 h 590372"/>
                <a:gd name="connsiteX767" fmla="*/ 1069215 w 1167625"/>
                <a:gd name="connsiteY767" fmla="*/ 364680 h 590372"/>
                <a:gd name="connsiteX768" fmla="*/ 1069215 w 1167625"/>
                <a:gd name="connsiteY768" fmla="*/ 364680 h 590372"/>
                <a:gd name="connsiteX769" fmla="*/ 1069215 w 1167625"/>
                <a:gd name="connsiteY769" fmla="*/ 364680 h 590372"/>
                <a:gd name="connsiteX770" fmla="*/ 1066963 w 1167625"/>
                <a:gd name="connsiteY770" fmla="*/ 366634 h 590372"/>
                <a:gd name="connsiteX771" fmla="*/ 1067251 w 1167625"/>
                <a:gd name="connsiteY771" fmla="*/ 369093 h 590372"/>
                <a:gd name="connsiteX772" fmla="*/ 1066279 w 1167625"/>
                <a:gd name="connsiteY772" fmla="*/ 370187 h 590372"/>
                <a:gd name="connsiteX773" fmla="*/ 1066279 w 1167625"/>
                <a:gd name="connsiteY773" fmla="*/ 370187 h 590372"/>
                <a:gd name="connsiteX774" fmla="*/ 1065307 w 1167625"/>
                <a:gd name="connsiteY774" fmla="*/ 369093 h 590372"/>
                <a:gd name="connsiteX775" fmla="*/ 1065596 w 1167625"/>
                <a:gd name="connsiteY775" fmla="*/ 366634 h 590372"/>
                <a:gd name="connsiteX776" fmla="*/ 1063343 w 1167625"/>
                <a:gd name="connsiteY776" fmla="*/ 364680 h 590372"/>
                <a:gd name="connsiteX777" fmla="*/ 1063343 w 1167625"/>
                <a:gd name="connsiteY777" fmla="*/ 364680 h 590372"/>
                <a:gd name="connsiteX778" fmla="*/ 1063343 w 1167625"/>
                <a:gd name="connsiteY778" fmla="*/ 364680 h 590372"/>
                <a:gd name="connsiteX779" fmla="*/ 1061092 w 1167625"/>
                <a:gd name="connsiteY779" fmla="*/ 366634 h 590372"/>
                <a:gd name="connsiteX780" fmla="*/ 1061381 w 1167625"/>
                <a:gd name="connsiteY780" fmla="*/ 369093 h 590372"/>
                <a:gd name="connsiteX781" fmla="*/ 1060408 w 1167625"/>
                <a:gd name="connsiteY781" fmla="*/ 370187 h 590372"/>
                <a:gd name="connsiteX782" fmla="*/ 1060408 w 1167625"/>
                <a:gd name="connsiteY782" fmla="*/ 370187 h 590372"/>
                <a:gd name="connsiteX783" fmla="*/ 1059436 w 1167625"/>
                <a:gd name="connsiteY783" fmla="*/ 369093 h 590372"/>
                <a:gd name="connsiteX784" fmla="*/ 1059948 w 1167625"/>
                <a:gd name="connsiteY784" fmla="*/ 364747 h 590372"/>
                <a:gd name="connsiteX785" fmla="*/ 1059259 w 1167625"/>
                <a:gd name="connsiteY785" fmla="*/ 364148 h 590372"/>
                <a:gd name="connsiteX786" fmla="*/ 1059259 w 1167625"/>
                <a:gd name="connsiteY786" fmla="*/ 364148 h 590372"/>
                <a:gd name="connsiteX787" fmla="*/ 1058573 w 1167625"/>
                <a:gd name="connsiteY787" fmla="*/ 363601 h 590372"/>
                <a:gd name="connsiteX788" fmla="*/ 1058573 w 1167625"/>
                <a:gd name="connsiteY788" fmla="*/ 292394 h 590372"/>
                <a:gd name="connsiteX789" fmla="*/ 1057840 w 1167625"/>
                <a:gd name="connsiteY789" fmla="*/ 282121 h 590372"/>
                <a:gd name="connsiteX790" fmla="*/ 1057840 w 1167625"/>
                <a:gd name="connsiteY790" fmla="*/ 281386 h 590372"/>
                <a:gd name="connsiteX791" fmla="*/ 1058573 w 1167625"/>
                <a:gd name="connsiteY791" fmla="*/ 280653 h 590372"/>
                <a:gd name="connsiteX792" fmla="*/ 1058573 w 1167625"/>
                <a:gd name="connsiteY792" fmla="*/ 280653 h 590372"/>
                <a:gd name="connsiteX793" fmla="*/ 1059308 w 1167625"/>
                <a:gd name="connsiteY793" fmla="*/ 279918 h 590372"/>
                <a:gd name="connsiteX794" fmla="*/ 1059308 w 1167625"/>
                <a:gd name="connsiteY794" fmla="*/ 278267 h 590372"/>
                <a:gd name="connsiteX795" fmla="*/ 1059857 w 1167625"/>
                <a:gd name="connsiteY795" fmla="*/ 277716 h 590372"/>
                <a:gd name="connsiteX796" fmla="*/ 1059857 w 1167625"/>
                <a:gd name="connsiteY796" fmla="*/ 277716 h 590372"/>
                <a:gd name="connsiteX797" fmla="*/ 1060408 w 1167625"/>
                <a:gd name="connsiteY797" fmla="*/ 277167 h 590372"/>
                <a:gd name="connsiteX798" fmla="*/ 1060408 w 1167625"/>
                <a:gd name="connsiteY798" fmla="*/ 270644 h 590372"/>
                <a:gd name="connsiteX799" fmla="*/ 1059775 w 1167625"/>
                <a:gd name="connsiteY799" fmla="*/ 270011 h 590372"/>
                <a:gd name="connsiteX800" fmla="*/ 1059775 w 1167625"/>
                <a:gd name="connsiteY800" fmla="*/ 270011 h 590372"/>
                <a:gd name="connsiteX801" fmla="*/ 1059170 w 1167625"/>
                <a:gd name="connsiteY801" fmla="*/ 269564 h 590372"/>
                <a:gd name="connsiteX802" fmla="*/ 1057890 w 1167625"/>
                <a:gd name="connsiteY802" fmla="*/ 265401 h 590372"/>
                <a:gd name="connsiteX803" fmla="*/ 1057820 w 1167625"/>
                <a:gd name="connsiteY803" fmla="*/ 265075 h 590372"/>
                <a:gd name="connsiteX804" fmla="*/ 1057820 w 1167625"/>
                <a:gd name="connsiteY804" fmla="*/ 265075 h 590372"/>
                <a:gd name="connsiteX805" fmla="*/ 1054190 w 1167625"/>
                <a:gd name="connsiteY805" fmla="*/ 265075 h 590372"/>
                <a:gd name="connsiteX806" fmla="*/ 1054190 w 1167625"/>
                <a:gd name="connsiteY806" fmla="*/ 265075 h 590372"/>
                <a:gd name="connsiteX807" fmla="*/ 1054122 w 1167625"/>
                <a:gd name="connsiteY807" fmla="*/ 265401 h 590372"/>
                <a:gd name="connsiteX808" fmla="*/ 1052840 w 1167625"/>
                <a:gd name="connsiteY808" fmla="*/ 269564 h 590372"/>
                <a:gd name="connsiteX809" fmla="*/ 1052235 w 1167625"/>
                <a:gd name="connsiteY809" fmla="*/ 270011 h 590372"/>
                <a:gd name="connsiteX810" fmla="*/ 1052180 w 1167625"/>
                <a:gd name="connsiteY810" fmla="*/ 270011 h 590372"/>
                <a:gd name="connsiteX811" fmla="*/ 1051601 w 1167625"/>
                <a:gd name="connsiteY811" fmla="*/ 270589 h 590372"/>
                <a:gd name="connsiteX812" fmla="*/ 1051601 w 1167625"/>
                <a:gd name="connsiteY812" fmla="*/ 270589 h 590372"/>
                <a:gd name="connsiteX813" fmla="*/ 1050789 w 1167625"/>
                <a:gd name="connsiteY813" fmla="*/ 271117 h 590372"/>
                <a:gd name="connsiteX814" fmla="*/ 1048699 w 1167625"/>
                <a:gd name="connsiteY814" fmla="*/ 270189 h 590372"/>
                <a:gd name="connsiteX815" fmla="*/ 1047861 w 1167625"/>
                <a:gd name="connsiteY815" fmla="*/ 270011 h 590372"/>
                <a:gd name="connsiteX816" fmla="*/ 1047399 w 1167625"/>
                <a:gd name="connsiteY816" fmla="*/ 270011 h 590372"/>
                <a:gd name="connsiteX817" fmla="*/ 1043162 w 1167625"/>
                <a:gd name="connsiteY817" fmla="*/ 265773 h 590372"/>
                <a:gd name="connsiteX818" fmla="*/ 1043162 w 1167625"/>
                <a:gd name="connsiteY818" fmla="*/ 258268 h 590372"/>
                <a:gd name="connsiteX819" fmla="*/ 1042061 w 1167625"/>
                <a:gd name="connsiteY819" fmla="*/ 257168 h 590372"/>
                <a:gd name="connsiteX820" fmla="*/ 1042061 w 1167625"/>
                <a:gd name="connsiteY820" fmla="*/ 257168 h 590372"/>
                <a:gd name="connsiteX821" fmla="*/ 1040960 w 1167625"/>
                <a:gd name="connsiteY821" fmla="*/ 256067 h 590372"/>
                <a:gd name="connsiteX822" fmla="*/ 1040960 w 1167625"/>
                <a:gd name="connsiteY822" fmla="*/ 236659 h 590372"/>
                <a:gd name="connsiteX823" fmla="*/ 1040553 w 1167625"/>
                <a:gd name="connsiteY823" fmla="*/ 236253 h 590372"/>
                <a:gd name="connsiteX824" fmla="*/ 1040553 w 1167625"/>
                <a:gd name="connsiteY824" fmla="*/ 236253 h 590372"/>
                <a:gd name="connsiteX825" fmla="*/ 1040156 w 1167625"/>
                <a:gd name="connsiteY825" fmla="*/ 235933 h 590372"/>
                <a:gd name="connsiteX826" fmla="*/ 1038865 w 1167625"/>
                <a:gd name="connsiteY826" fmla="*/ 230126 h 590372"/>
                <a:gd name="connsiteX827" fmla="*/ 1038268 w 1167625"/>
                <a:gd name="connsiteY827" fmla="*/ 229647 h 590372"/>
                <a:gd name="connsiteX828" fmla="*/ 1038268 w 1167625"/>
                <a:gd name="connsiteY828" fmla="*/ 229647 h 590372"/>
                <a:gd name="connsiteX829" fmla="*/ 1037658 w 1167625"/>
                <a:gd name="connsiteY829" fmla="*/ 229036 h 590372"/>
                <a:gd name="connsiteX830" fmla="*/ 1037658 w 1167625"/>
                <a:gd name="connsiteY830" fmla="*/ 219739 h 590372"/>
                <a:gd name="connsiteX831" fmla="*/ 1038024 w 1167625"/>
                <a:gd name="connsiteY831" fmla="*/ 219373 h 590372"/>
                <a:gd name="connsiteX832" fmla="*/ 1038024 w 1167625"/>
                <a:gd name="connsiteY832" fmla="*/ 219373 h 590372"/>
                <a:gd name="connsiteX833" fmla="*/ 1038391 w 1167625"/>
                <a:gd name="connsiteY833" fmla="*/ 219006 h 590372"/>
                <a:gd name="connsiteX834" fmla="*/ 1038391 w 1167625"/>
                <a:gd name="connsiteY834" fmla="*/ 215153 h 590372"/>
                <a:gd name="connsiteX835" fmla="*/ 1038942 w 1167625"/>
                <a:gd name="connsiteY835" fmla="*/ 214602 h 590372"/>
                <a:gd name="connsiteX836" fmla="*/ 1038942 w 1167625"/>
                <a:gd name="connsiteY836" fmla="*/ 214602 h 590372"/>
                <a:gd name="connsiteX837" fmla="*/ 1039492 w 1167625"/>
                <a:gd name="connsiteY837" fmla="*/ 214052 h 590372"/>
                <a:gd name="connsiteX838" fmla="*/ 1039492 w 1167625"/>
                <a:gd name="connsiteY838" fmla="*/ 208547 h 590372"/>
                <a:gd name="connsiteX839" fmla="*/ 1038942 w 1167625"/>
                <a:gd name="connsiteY839" fmla="*/ 207997 h 590372"/>
                <a:gd name="connsiteX840" fmla="*/ 1038942 w 1167625"/>
                <a:gd name="connsiteY840" fmla="*/ 207997 h 590372"/>
                <a:gd name="connsiteX841" fmla="*/ 1038391 w 1167625"/>
                <a:gd name="connsiteY841" fmla="*/ 207446 h 590372"/>
                <a:gd name="connsiteX842" fmla="*/ 1038391 w 1167625"/>
                <a:gd name="connsiteY842" fmla="*/ 193271 h 590372"/>
                <a:gd name="connsiteX843" fmla="*/ 1038710 w 1167625"/>
                <a:gd name="connsiteY843" fmla="*/ 192952 h 590372"/>
                <a:gd name="connsiteX844" fmla="*/ 1038710 w 1167625"/>
                <a:gd name="connsiteY844" fmla="*/ 192952 h 590372"/>
                <a:gd name="connsiteX845" fmla="*/ 1039019 w 1167625"/>
                <a:gd name="connsiteY845" fmla="*/ 192552 h 590372"/>
                <a:gd name="connsiteX846" fmla="*/ 1037658 w 1167625"/>
                <a:gd name="connsiteY846" fmla="*/ 187449 h 590372"/>
                <a:gd name="connsiteX847" fmla="*/ 1036076 w 1167625"/>
                <a:gd name="connsiteY847" fmla="*/ 182930 h 590372"/>
                <a:gd name="connsiteX848" fmla="*/ 1032101 w 1167625"/>
                <a:gd name="connsiteY848" fmla="*/ 180110 h 590372"/>
                <a:gd name="connsiteX849" fmla="*/ 1032101 w 1167625"/>
                <a:gd name="connsiteY849" fmla="*/ 180110 h 590372"/>
                <a:gd name="connsiteX850" fmla="*/ 1027935 w 1167625"/>
                <a:gd name="connsiteY850" fmla="*/ 176536 h 590372"/>
                <a:gd name="connsiteX851" fmla="*/ 1018966 w 1167625"/>
                <a:gd name="connsiteY851" fmla="*/ 118062 h 590372"/>
                <a:gd name="connsiteX852" fmla="*/ 1020535 w 1167625"/>
                <a:gd name="connsiteY852" fmla="*/ 117184 h 590372"/>
                <a:gd name="connsiteX853" fmla="*/ 1020535 w 1167625"/>
                <a:gd name="connsiteY853" fmla="*/ 117184 h 590372"/>
                <a:gd name="connsiteX854" fmla="*/ 1022054 w 1167625"/>
                <a:gd name="connsiteY854" fmla="*/ 116114 h 590372"/>
                <a:gd name="connsiteX855" fmla="*/ 1021512 w 1167625"/>
                <a:gd name="connsiteY855" fmla="*/ 114671 h 590372"/>
                <a:gd name="connsiteX856" fmla="*/ 1021996 w 1167625"/>
                <a:gd name="connsiteY856" fmla="*/ 113085 h 590372"/>
                <a:gd name="connsiteX857" fmla="*/ 1022081 w 1167625"/>
                <a:gd name="connsiteY857" fmla="*/ 113024 h 590372"/>
                <a:gd name="connsiteX858" fmla="*/ 1021128 w 1167625"/>
                <a:gd name="connsiteY858" fmla="*/ 110310 h 590372"/>
                <a:gd name="connsiteX859" fmla="*/ 1020731 w 1167625"/>
                <a:gd name="connsiteY859" fmla="*/ 110332 h 590372"/>
                <a:gd name="connsiteX860" fmla="*/ 1019435 w 1167625"/>
                <a:gd name="connsiteY860" fmla="*/ 109363 h 590372"/>
                <a:gd name="connsiteX861" fmla="*/ 1019435 w 1167625"/>
                <a:gd name="connsiteY861" fmla="*/ 109363 h 590372"/>
                <a:gd name="connsiteX862" fmla="*/ 1016983 w 1167625"/>
                <a:gd name="connsiteY862" fmla="*/ 109363 h 590372"/>
                <a:gd name="connsiteX863" fmla="*/ 1016983 w 1167625"/>
                <a:gd name="connsiteY863" fmla="*/ 109363 h 590372"/>
                <a:gd name="connsiteX864" fmla="*/ 1015688 w 1167625"/>
                <a:gd name="connsiteY864" fmla="*/ 110332 h 590372"/>
                <a:gd name="connsiteX865" fmla="*/ 1015292 w 1167625"/>
                <a:gd name="connsiteY865" fmla="*/ 110310 h 590372"/>
                <a:gd name="connsiteX866" fmla="*/ 1014338 w 1167625"/>
                <a:gd name="connsiteY866" fmla="*/ 113024 h 590372"/>
                <a:gd name="connsiteX867" fmla="*/ 1014424 w 1167625"/>
                <a:gd name="connsiteY867" fmla="*/ 113085 h 590372"/>
                <a:gd name="connsiteX868" fmla="*/ 1014908 w 1167625"/>
                <a:gd name="connsiteY868" fmla="*/ 114671 h 590372"/>
                <a:gd name="connsiteX869" fmla="*/ 1014366 w 1167625"/>
                <a:gd name="connsiteY869" fmla="*/ 116114 h 590372"/>
                <a:gd name="connsiteX870" fmla="*/ 1015885 w 1167625"/>
                <a:gd name="connsiteY870" fmla="*/ 117184 h 590372"/>
                <a:gd name="connsiteX871" fmla="*/ 1015885 w 1167625"/>
                <a:gd name="connsiteY871" fmla="*/ 117184 h 590372"/>
                <a:gd name="connsiteX872" fmla="*/ 1017454 w 1167625"/>
                <a:gd name="connsiteY872" fmla="*/ 118062 h 590372"/>
                <a:gd name="connsiteX873" fmla="*/ 1008453 w 1167625"/>
                <a:gd name="connsiteY873" fmla="*/ 176734 h 590372"/>
                <a:gd name="connsiteX874" fmla="*/ 1004520 w 1167625"/>
                <a:gd name="connsiteY874" fmla="*/ 180110 h 590372"/>
                <a:gd name="connsiteX875" fmla="*/ 1004520 w 1167625"/>
                <a:gd name="connsiteY875" fmla="*/ 180110 h 590372"/>
                <a:gd name="connsiteX876" fmla="*/ 1000765 w 1167625"/>
                <a:gd name="connsiteY876" fmla="*/ 182774 h 590372"/>
                <a:gd name="connsiteX877" fmla="*/ 999129 w 1167625"/>
                <a:gd name="connsiteY877" fmla="*/ 187449 h 590372"/>
                <a:gd name="connsiteX878" fmla="*/ 997767 w 1167625"/>
                <a:gd name="connsiteY878" fmla="*/ 192552 h 590372"/>
                <a:gd name="connsiteX879" fmla="*/ 998076 w 1167625"/>
                <a:gd name="connsiteY879" fmla="*/ 192952 h 590372"/>
                <a:gd name="connsiteX880" fmla="*/ 998076 w 1167625"/>
                <a:gd name="connsiteY880" fmla="*/ 192952 h 590372"/>
                <a:gd name="connsiteX881" fmla="*/ 998394 w 1167625"/>
                <a:gd name="connsiteY881" fmla="*/ 193271 h 590372"/>
                <a:gd name="connsiteX882" fmla="*/ 998394 w 1167625"/>
                <a:gd name="connsiteY882" fmla="*/ 207446 h 590372"/>
                <a:gd name="connsiteX883" fmla="*/ 997845 w 1167625"/>
                <a:gd name="connsiteY883" fmla="*/ 207997 h 590372"/>
                <a:gd name="connsiteX884" fmla="*/ 997845 w 1167625"/>
                <a:gd name="connsiteY884" fmla="*/ 207997 h 590372"/>
                <a:gd name="connsiteX885" fmla="*/ 997294 w 1167625"/>
                <a:gd name="connsiteY885" fmla="*/ 208547 h 590372"/>
                <a:gd name="connsiteX886" fmla="*/ 997294 w 1167625"/>
                <a:gd name="connsiteY886" fmla="*/ 214052 h 590372"/>
                <a:gd name="connsiteX887" fmla="*/ 997845 w 1167625"/>
                <a:gd name="connsiteY887" fmla="*/ 214602 h 590372"/>
                <a:gd name="connsiteX888" fmla="*/ 997845 w 1167625"/>
                <a:gd name="connsiteY888" fmla="*/ 214602 h 590372"/>
                <a:gd name="connsiteX889" fmla="*/ 998394 w 1167625"/>
                <a:gd name="connsiteY889" fmla="*/ 215153 h 590372"/>
                <a:gd name="connsiteX890" fmla="*/ 998394 w 1167625"/>
                <a:gd name="connsiteY890" fmla="*/ 219006 h 590372"/>
                <a:gd name="connsiteX891" fmla="*/ 998762 w 1167625"/>
                <a:gd name="connsiteY891" fmla="*/ 219373 h 590372"/>
                <a:gd name="connsiteX892" fmla="*/ 998762 w 1167625"/>
                <a:gd name="connsiteY892" fmla="*/ 219373 h 590372"/>
                <a:gd name="connsiteX893" fmla="*/ 999129 w 1167625"/>
                <a:gd name="connsiteY893" fmla="*/ 219739 h 590372"/>
                <a:gd name="connsiteX894" fmla="*/ 999129 w 1167625"/>
                <a:gd name="connsiteY894" fmla="*/ 230136 h 590372"/>
                <a:gd name="connsiteX895" fmla="*/ 998518 w 1167625"/>
                <a:gd name="connsiteY895" fmla="*/ 230748 h 590372"/>
                <a:gd name="connsiteX896" fmla="*/ 998518 w 1167625"/>
                <a:gd name="connsiteY896" fmla="*/ 230748 h 590372"/>
                <a:gd name="connsiteX897" fmla="*/ 997922 w 1167625"/>
                <a:gd name="connsiteY897" fmla="*/ 231227 h 590372"/>
                <a:gd name="connsiteX898" fmla="*/ 996667 w 1167625"/>
                <a:gd name="connsiteY898" fmla="*/ 236874 h 590372"/>
                <a:gd name="connsiteX899" fmla="*/ 996070 w 1167625"/>
                <a:gd name="connsiteY899" fmla="*/ 237353 h 590372"/>
                <a:gd name="connsiteX900" fmla="*/ 996070 w 1167625"/>
                <a:gd name="connsiteY900" fmla="*/ 237353 h 590372"/>
                <a:gd name="connsiteX901" fmla="*/ 995460 w 1167625"/>
                <a:gd name="connsiteY901" fmla="*/ 237963 h 590372"/>
                <a:gd name="connsiteX902" fmla="*/ 995460 w 1167625"/>
                <a:gd name="connsiteY902" fmla="*/ 257535 h 590372"/>
                <a:gd name="connsiteX903" fmla="*/ 994725 w 1167625"/>
                <a:gd name="connsiteY903" fmla="*/ 258268 h 590372"/>
                <a:gd name="connsiteX904" fmla="*/ 994725 w 1167625"/>
                <a:gd name="connsiteY904" fmla="*/ 258268 h 590372"/>
                <a:gd name="connsiteX905" fmla="*/ 993992 w 1167625"/>
                <a:gd name="connsiteY905" fmla="*/ 259003 h 590372"/>
                <a:gd name="connsiteX906" fmla="*/ 993992 w 1167625"/>
                <a:gd name="connsiteY906" fmla="*/ 269295 h 590372"/>
                <a:gd name="connsiteX907" fmla="*/ 992176 w 1167625"/>
                <a:gd name="connsiteY907" fmla="*/ 271112 h 590372"/>
                <a:gd name="connsiteX908" fmla="*/ 992176 w 1167625"/>
                <a:gd name="connsiteY908" fmla="*/ 271112 h 590372"/>
                <a:gd name="connsiteX909" fmla="*/ 991437 w 1167625"/>
                <a:gd name="connsiteY909" fmla="*/ 271268 h 590372"/>
                <a:gd name="connsiteX910" fmla="*/ 989300 w 1167625"/>
                <a:gd name="connsiteY910" fmla="*/ 272218 h 590372"/>
                <a:gd name="connsiteX911" fmla="*/ 988488 w 1167625"/>
                <a:gd name="connsiteY911" fmla="*/ 271689 h 590372"/>
                <a:gd name="connsiteX912" fmla="*/ 988488 w 1167625"/>
                <a:gd name="connsiteY912" fmla="*/ 271689 h 590372"/>
                <a:gd name="connsiteX913" fmla="*/ 987909 w 1167625"/>
                <a:gd name="connsiteY913" fmla="*/ 271112 h 590372"/>
                <a:gd name="connsiteX914" fmla="*/ 987854 w 1167625"/>
                <a:gd name="connsiteY914" fmla="*/ 271112 h 590372"/>
                <a:gd name="connsiteX915" fmla="*/ 987249 w 1167625"/>
                <a:gd name="connsiteY915" fmla="*/ 270665 h 590372"/>
                <a:gd name="connsiteX916" fmla="*/ 985968 w 1167625"/>
                <a:gd name="connsiteY916" fmla="*/ 266502 h 590372"/>
                <a:gd name="connsiteX917" fmla="*/ 985899 w 1167625"/>
                <a:gd name="connsiteY917" fmla="*/ 266175 h 590372"/>
                <a:gd name="connsiteX918" fmla="*/ 985899 w 1167625"/>
                <a:gd name="connsiteY918" fmla="*/ 266175 h 590372"/>
                <a:gd name="connsiteX919" fmla="*/ 982268 w 1167625"/>
                <a:gd name="connsiteY919" fmla="*/ 266175 h 590372"/>
                <a:gd name="connsiteX920" fmla="*/ 982268 w 1167625"/>
                <a:gd name="connsiteY920" fmla="*/ 266175 h 590372"/>
                <a:gd name="connsiteX921" fmla="*/ 982200 w 1167625"/>
                <a:gd name="connsiteY921" fmla="*/ 266502 h 590372"/>
                <a:gd name="connsiteX922" fmla="*/ 980919 w 1167625"/>
                <a:gd name="connsiteY922" fmla="*/ 270665 h 590372"/>
                <a:gd name="connsiteX923" fmla="*/ 980313 w 1167625"/>
                <a:gd name="connsiteY923" fmla="*/ 271112 h 590372"/>
                <a:gd name="connsiteX924" fmla="*/ 980313 w 1167625"/>
                <a:gd name="connsiteY924" fmla="*/ 271112 h 590372"/>
                <a:gd name="connsiteX925" fmla="*/ 979681 w 1167625"/>
                <a:gd name="connsiteY925" fmla="*/ 271745 h 590372"/>
                <a:gd name="connsiteX926" fmla="*/ 979681 w 1167625"/>
                <a:gd name="connsiteY926" fmla="*/ 278267 h 590372"/>
                <a:gd name="connsiteX927" fmla="*/ 980231 w 1167625"/>
                <a:gd name="connsiteY927" fmla="*/ 278817 h 590372"/>
                <a:gd name="connsiteX928" fmla="*/ 980231 w 1167625"/>
                <a:gd name="connsiteY928" fmla="*/ 278817 h 590372"/>
                <a:gd name="connsiteX929" fmla="*/ 980782 w 1167625"/>
                <a:gd name="connsiteY929" fmla="*/ 279368 h 590372"/>
                <a:gd name="connsiteX930" fmla="*/ 980782 w 1167625"/>
                <a:gd name="connsiteY930" fmla="*/ 281019 h 590372"/>
                <a:gd name="connsiteX931" fmla="*/ 981515 w 1167625"/>
                <a:gd name="connsiteY931" fmla="*/ 281753 h 590372"/>
                <a:gd name="connsiteX932" fmla="*/ 981515 w 1167625"/>
                <a:gd name="connsiteY932" fmla="*/ 281753 h 590372"/>
                <a:gd name="connsiteX933" fmla="*/ 982250 w 1167625"/>
                <a:gd name="connsiteY933" fmla="*/ 282487 h 590372"/>
                <a:gd name="connsiteX934" fmla="*/ 982250 w 1167625"/>
                <a:gd name="connsiteY934" fmla="*/ 283221 h 590372"/>
                <a:gd name="connsiteX935" fmla="*/ 981515 w 1167625"/>
                <a:gd name="connsiteY935" fmla="*/ 293495 h 590372"/>
                <a:gd name="connsiteX936" fmla="*/ 981515 w 1167625"/>
                <a:gd name="connsiteY936" fmla="*/ 370229 h 590372"/>
                <a:gd name="connsiteX937" fmla="*/ 980825 w 1167625"/>
                <a:gd name="connsiteY937" fmla="*/ 370921 h 590372"/>
                <a:gd name="connsiteX938" fmla="*/ 980825 w 1167625"/>
                <a:gd name="connsiteY938" fmla="*/ 370921 h 590372"/>
                <a:gd name="connsiteX939" fmla="*/ 980139 w 1167625"/>
                <a:gd name="connsiteY939" fmla="*/ 370149 h 590372"/>
                <a:gd name="connsiteX940" fmla="*/ 980465 w 1167625"/>
                <a:gd name="connsiteY940" fmla="*/ 367369 h 590372"/>
                <a:gd name="connsiteX941" fmla="*/ 978213 w 1167625"/>
                <a:gd name="connsiteY941" fmla="*/ 365413 h 590372"/>
                <a:gd name="connsiteX942" fmla="*/ 978213 w 1167625"/>
                <a:gd name="connsiteY942" fmla="*/ 365413 h 590372"/>
                <a:gd name="connsiteX943" fmla="*/ 978213 w 1167625"/>
                <a:gd name="connsiteY943" fmla="*/ 365413 h 590372"/>
                <a:gd name="connsiteX944" fmla="*/ 975960 w 1167625"/>
                <a:gd name="connsiteY944" fmla="*/ 367369 h 590372"/>
                <a:gd name="connsiteX945" fmla="*/ 976249 w 1167625"/>
                <a:gd name="connsiteY945" fmla="*/ 369828 h 590372"/>
                <a:gd name="connsiteX946" fmla="*/ 975277 w 1167625"/>
                <a:gd name="connsiteY946" fmla="*/ 370921 h 590372"/>
                <a:gd name="connsiteX947" fmla="*/ 975277 w 1167625"/>
                <a:gd name="connsiteY947" fmla="*/ 370921 h 590372"/>
                <a:gd name="connsiteX948" fmla="*/ 974305 w 1167625"/>
                <a:gd name="connsiteY948" fmla="*/ 369828 h 590372"/>
                <a:gd name="connsiteX949" fmla="*/ 974595 w 1167625"/>
                <a:gd name="connsiteY949" fmla="*/ 367369 h 590372"/>
                <a:gd name="connsiteX950" fmla="*/ 972342 w 1167625"/>
                <a:gd name="connsiteY950" fmla="*/ 365413 h 590372"/>
                <a:gd name="connsiteX951" fmla="*/ 972342 w 1167625"/>
                <a:gd name="connsiteY951" fmla="*/ 365413 h 590372"/>
                <a:gd name="connsiteX952" fmla="*/ 972342 w 1167625"/>
                <a:gd name="connsiteY952" fmla="*/ 365413 h 590372"/>
                <a:gd name="connsiteX953" fmla="*/ 970089 w 1167625"/>
                <a:gd name="connsiteY953" fmla="*/ 367369 h 590372"/>
                <a:gd name="connsiteX954" fmla="*/ 970378 w 1167625"/>
                <a:gd name="connsiteY954" fmla="*/ 369828 h 590372"/>
                <a:gd name="connsiteX955" fmla="*/ 969406 w 1167625"/>
                <a:gd name="connsiteY955" fmla="*/ 370921 h 590372"/>
                <a:gd name="connsiteX956" fmla="*/ 969406 w 1167625"/>
                <a:gd name="connsiteY956" fmla="*/ 370921 h 590372"/>
                <a:gd name="connsiteX957" fmla="*/ 968434 w 1167625"/>
                <a:gd name="connsiteY957" fmla="*/ 369828 h 590372"/>
                <a:gd name="connsiteX958" fmla="*/ 968724 w 1167625"/>
                <a:gd name="connsiteY958" fmla="*/ 367369 h 590372"/>
                <a:gd name="connsiteX959" fmla="*/ 966471 w 1167625"/>
                <a:gd name="connsiteY959" fmla="*/ 365413 h 590372"/>
                <a:gd name="connsiteX960" fmla="*/ 966471 w 1167625"/>
                <a:gd name="connsiteY960" fmla="*/ 365413 h 590372"/>
                <a:gd name="connsiteX961" fmla="*/ 966471 w 1167625"/>
                <a:gd name="connsiteY961" fmla="*/ 365413 h 590372"/>
                <a:gd name="connsiteX962" fmla="*/ 964218 w 1167625"/>
                <a:gd name="connsiteY962" fmla="*/ 367369 h 590372"/>
                <a:gd name="connsiteX963" fmla="*/ 964507 w 1167625"/>
                <a:gd name="connsiteY963" fmla="*/ 369828 h 590372"/>
                <a:gd name="connsiteX964" fmla="*/ 963535 w 1167625"/>
                <a:gd name="connsiteY964" fmla="*/ 370921 h 590372"/>
                <a:gd name="connsiteX965" fmla="*/ 963535 w 1167625"/>
                <a:gd name="connsiteY965" fmla="*/ 370921 h 590372"/>
                <a:gd name="connsiteX966" fmla="*/ 962563 w 1167625"/>
                <a:gd name="connsiteY966" fmla="*/ 369828 h 590372"/>
                <a:gd name="connsiteX967" fmla="*/ 962853 w 1167625"/>
                <a:gd name="connsiteY967" fmla="*/ 367369 h 590372"/>
                <a:gd name="connsiteX968" fmla="*/ 960600 w 1167625"/>
                <a:gd name="connsiteY968" fmla="*/ 365413 h 590372"/>
                <a:gd name="connsiteX969" fmla="*/ 960600 w 1167625"/>
                <a:gd name="connsiteY969" fmla="*/ 365413 h 590372"/>
                <a:gd name="connsiteX970" fmla="*/ 960600 w 1167625"/>
                <a:gd name="connsiteY970" fmla="*/ 365413 h 590372"/>
                <a:gd name="connsiteX971" fmla="*/ 958347 w 1167625"/>
                <a:gd name="connsiteY971" fmla="*/ 367369 h 590372"/>
                <a:gd name="connsiteX972" fmla="*/ 958636 w 1167625"/>
                <a:gd name="connsiteY972" fmla="*/ 369828 h 590372"/>
                <a:gd name="connsiteX973" fmla="*/ 957664 w 1167625"/>
                <a:gd name="connsiteY973" fmla="*/ 370921 h 590372"/>
                <a:gd name="connsiteX974" fmla="*/ 957664 w 1167625"/>
                <a:gd name="connsiteY974" fmla="*/ 370921 h 590372"/>
                <a:gd name="connsiteX975" fmla="*/ 956692 w 1167625"/>
                <a:gd name="connsiteY975" fmla="*/ 369828 h 590372"/>
                <a:gd name="connsiteX976" fmla="*/ 956980 w 1167625"/>
                <a:gd name="connsiteY976" fmla="*/ 367369 h 590372"/>
                <a:gd name="connsiteX977" fmla="*/ 954728 w 1167625"/>
                <a:gd name="connsiteY977" fmla="*/ 365413 h 590372"/>
                <a:gd name="connsiteX978" fmla="*/ 954728 w 1167625"/>
                <a:gd name="connsiteY978" fmla="*/ 365413 h 590372"/>
                <a:gd name="connsiteX979" fmla="*/ 954728 w 1167625"/>
                <a:gd name="connsiteY979" fmla="*/ 365413 h 590372"/>
                <a:gd name="connsiteX980" fmla="*/ 952475 w 1167625"/>
                <a:gd name="connsiteY980" fmla="*/ 367369 h 590372"/>
                <a:gd name="connsiteX981" fmla="*/ 952680 w 1167625"/>
                <a:gd name="connsiteY981" fmla="*/ 369098 h 590372"/>
                <a:gd name="connsiteX982" fmla="*/ 951058 w 1167625"/>
                <a:gd name="connsiteY982" fmla="*/ 370921 h 590372"/>
                <a:gd name="connsiteX983" fmla="*/ 951058 w 1167625"/>
                <a:gd name="connsiteY983" fmla="*/ 370921 h 590372"/>
                <a:gd name="connsiteX984" fmla="*/ 949438 w 1167625"/>
                <a:gd name="connsiteY984" fmla="*/ 369098 h 590372"/>
                <a:gd name="connsiteX985" fmla="*/ 949641 w 1167625"/>
                <a:gd name="connsiteY985" fmla="*/ 367369 h 590372"/>
                <a:gd name="connsiteX986" fmla="*/ 947390 w 1167625"/>
                <a:gd name="connsiteY986" fmla="*/ 365413 h 590372"/>
                <a:gd name="connsiteX987" fmla="*/ 947390 w 1167625"/>
                <a:gd name="connsiteY987" fmla="*/ 365413 h 590372"/>
                <a:gd name="connsiteX988" fmla="*/ 947390 w 1167625"/>
                <a:gd name="connsiteY988" fmla="*/ 365413 h 590372"/>
                <a:gd name="connsiteX989" fmla="*/ 945138 w 1167625"/>
                <a:gd name="connsiteY989" fmla="*/ 367369 h 590372"/>
                <a:gd name="connsiteX990" fmla="*/ 945405 w 1167625"/>
                <a:gd name="connsiteY990" fmla="*/ 369645 h 590372"/>
                <a:gd name="connsiteX991" fmla="*/ 944270 w 1167625"/>
                <a:gd name="connsiteY991" fmla="*/ 370921 h 590372"/>
                <a:gd name="connsiteX992" fmla="*/ 944270 w 1167625"/>
                <a:gd name="connsiteY992" fmla="*/ 370921 h 590372"/>
                <a:gd name="connsiteX993" fmla="*/ 943137 w 1167625"/>
                <a:gd name="connsiteY993" fmla="*/ 369645 h 590372"/>
                <a:gd name="connsiteX994" fmla="*/ 943404 w 1167625"/>
                <a:gd name="connsiteY994" fmla="*/ 367369 h 590372"/>
                <a:gd name="connsiteX995" fmla="*/ 941152 w 1167625"/>
                <a:gd name="connsiteY995" fmla="*/ 365413 h 590372"/>
                <a:gd name="connsiteX996" fmla="*/ 941152 w 1167625"/>
                <a:gd name="connsiteY996" fmla="*/ 365413 h 590372"/>
                <a:gd name="connsiteX997" fmla="*/ 941152 w 1167625"/>
                <a:gd name="connsiteY997" fmla="*/ 365413 h 590372"/>
                <a:gd name="connsiteX998" fmla="*/ 938899 w 1167625"/>
                <a:gd name="connsiteY998" fmla="*/ 367369 h 590372"/>
                <a:gd name="connsiteX999" fmla="*/ 939226 w 1167625"/>
                <a:gd name="connsiteY999" fmla="*/ 370149 h 590372"/>
                <a:gd name="connsiteX1000" fmla="*/ 938540 w 1167625"/>
                <a:gd name="connsiteY1000" fmla="*/ 370921 h 590372"/>
                <a:gd name="connsiteX1001" fmla="*/ 938540 w 1167625"/>
                <a:gd name="connsiteY1001" fmla="*/ 370921 h 590372"/>
                <a:gd name="connsiteX1002" fmla="*/ 937848 w 1167625"/>
                <a:gd name="connsiteY1002" fmla="*/ 370229 h 590372"/>
                <a:gd name="connsiteX1003" fmla="*/ 937848 w 1167625"/>
                <a:gd name="connsiteY1003" fmla="*/ 357160 h 590372"/>
                <a:gd name="connsiteX1004" fmla="*/ 938032 w 1167625"/>
                <a:gd name="connsiteY1004" fmla="*/ 356977 h 590372"/>
                <a:gd name="connsiteX1005" fmla="*/ 938032 w 1167625"/>
                <a:gd name="connsiteY1005" fmla="*/ 356977 h 590372"/>
                <a:gd name="connsiteX1006" fmla="*/ 938216 w 1167625"/>
                <a:gd name="connsiteY1006" fmla="*/ 356794 h 590372"/>
                <a:gd name="connsiteX1007" fmla="*/ 938216 w 1167625"/>
                <a:gd name="connsiteY1007" fmla="*/ 354958 h 590372"/>
                <a:gd name="connsiteX1008" fmla="*/ 936198 w 1167625"/>
                <a:gd name="connsiteY1008" fmla="*/ 352940 h 590372"/>
                <a:gd name="connsiteX1009" fmla="*/ 935362 w 1167625"/>
                <a:gd name="connsiteY1009" fmla="*/ 352940 h 590372"/>
                <a:gd name="connsiteX1010" fmla="*/ 932577 w 1167625"/>
                <a:gd name="connsiteY1010" fmla="*/ 350711 h 590372"/>
                <a:gd name="connsiteX1011" fmla="*/ 932577 w 1167625"/>
                <a:gd name="connsiteY1011" fmla="*/ 350711 h 590372"/>
                <a:gd name="connsiteX1012" fmla="*/ 926978 w 1167625"/>
                <a:gd name="connsiteY1012" fmla="*/ 350701 h 590372"/>
                <a:gd name="connsiteX1013" fmla="*/ 926795 w 1167625"/>
                <a:gd name="connsiteY1013" fmla="*/ 351508 h 590372"/>
                <a:gd name="connsiteX1014" fmla="*/ 925006 w 1167625"/>
                <a:gd name="connsiteY1014" fmla="*/ 352940 h 590372"/>
                <a:gd name="connsiteX1015" fmla="*/ 925006 w 1167625"/>
                <a:gd name="connsiteY1015" fmla="*/ 352940 h 590372"/>
                <a:gd name="connsiteX1016" fmla="*/ 923172 w 1167625"/>
                <a:gd name="connsiteY1016" fmla="*/ 354774 h 590372"/>
                <a:gd name="connsiteX1017" fmla="*/ 923172 w 1167625"/>
                <a:gd name="connsiteY1017" fmla="*/ 356610 h 590372"/>
                <a:gd name="connsiteX1018" fmla="*/ 923538 w 1167625"/>
                <a:gd name="connsiteY1018" fmla="*/ 356977 h 590372"/>
                <a:gd name="connsiteX1019" fmla="*/ 923538 w 1167625"/>
                <a:gd name="connsiteY1019" fmla="*/ 356977 h 590372"/>
                <a:gd name="connsiteX1020" fmla="*/ 923905 w 1167625"/>
                <a:gd name="connsiteY1020" fmla="*/ 357343 h 590372"/>
                <a:gd name="connsiteX1021" fmla="*/ 923905 w 1167625"/>
                <a:gd name="connsiteY1021" fmla="*/ 370229 h 590372"/>
                <a:gd name="connsiteX1022" fmla="*/ 923214 w 1167625"/>
                <a:gd name="connsiteY1022" fmla="*/ 370921 h 590372"/>
                <a:gd name="connsiteX1023" fmla="*/ 923214 w 1167625"/>
                <a:gd name="connsiteY1023" fmla="*/ 370921 h 590372"/>
                <a:gd name="connsiteX1024" fmla="*/ 922528 w 1167625"/>
                <a:gd name="connsiteY1024" fmla="*/ 370149 h 590372"/>
                <a:gd name="connsiteX1025" fmla="*/ 922856 w 1167625"/>
                <a:gd name="connsiteY1025" fmla="*/ 367369 h 590372"/>
                <a:gd name="connsiteX1026" fmla="*/ 920603 w 1167625"/>
                <a:gd name="connsiteY1026" fmla="*/ 365413 h 590372"/>
                <a:gd name="connsiteX1027" fmla="*/ 920603 w 1167625"/>
                <a:gd name="connsiteY1027" fmla="*/ 365413 h 590372"/>
                <a:gd name="connsiteX1028" fmla="*/ 920603 w 1167625"/>
                <a:gd name="connsiteY1028" fmla="*/ 365413 h 590372"/>
                <a:gd name="connsiteX1029" fmla="*/ 918350 w 1167625"/>
                <a:gd name="connsiteY1029" fmla="*/ 367369 h 590372"/>
                <a:gd name="connsiteX1030" fmla="*/ 918639 w 1167625"/>
                <a:gd name="connsiteY1030" fmla="*/ 369828 h 590372"/>
                <a:gd name="connsiteX1031" fmla="*/ 917667 w 1167625"/>
                <a:gd name="connsiteY1031" fmla="*/ 370921 h 590372"/>
                <a:gd name="connsiteX1032" fmla="*/ 917667 w 1167625"/>
                <a:gd name="connsiteY1032" fmla="*/ 370921 h 590372"/>
                <a:gd name="connsiteX1033" fmla="*/ 916695 w 1167625"/>
                <a:gd name="connsiteY1033" fmla="*/ 369828 h 590372"/>
                <a:gd name="connsiteX1034" fmla="*/ 916985 w 1167625"/>
                <a:gd name="connsiteY1034" fmla="*/ 367369 h 590372"/>
                <a:gd name="connsiteX1035" fmla="*/ 914732 w 1167625"/>
                <a:gd name="connsiteY1035" fmla="*/ 365413 h 590372"/>
                <a:gd name="connsiteX1036" fmla="*/ 914732 w 1167625"/>
                <a:gd name="connsiteY1036" fmla="*/ 365413 h 590372"/>
                <a:gd name="connsiteX1037" fmla="*/ 914732 w 1167625"/>
                <a:gd name="connsiteY1037" fmla="*/ 365413 h 590372"/>
                <a:gd name="connsiteX1038" fmla="*/ 912479 w 1167625"/>
                <a:gd name="connsiteY1038" fmla="*/ 367369 h 590372"/>
                <a:gd name="connsiteX1039" fmla="*/ 912768 w 1167625"/>
                <a:gd name="connsiteY1039" fmla="*/ 369828 h 590372"/>
                <a:gd name="connsiteX1040" fmla="*/ 911796 w 1167625"/>
                <a:gd name="connsiteY1040" fmla="*/ 370921 h 590372"/>
                <a:gd name="connsiteX1041" fmla="*/ 911796 w 1167625"/>
                <a:gd name="connsiteY1041" fmla="*/ 370921 h 590372"/>
                <a:gd name="connsiteX1042" fmla="*/ 910824 w 1167625"/>
                <a:gd name="connsiteY1042" fmla="*/ 369828 h 590372"/>
                <a:gd name="connsiteX1043" fmla="*/ 911112 w 1167625"/>
                <a:gd name="connsiteY1043" fmla="*/ 367369 h 590372"/>
                <a:gd name="connsiteX1044" fmla="*/ 908860 w 1167625"/>
                <a:gd name="connsiteY1044" fmla="*/ 365413 h 590372"/>
                <a:gd name="connsiteX1045" fmla="*/ 908860 w 1167625"/>
                <a:gd name="connsiteY1045" fmla="*/ 365413 h 590372"/>
                <a:gd name="connsiteX1046" fmla="*/ 908860 w 1167625"/>
                <a:gd name="connsiteY1046" fmla="*/ 365413 h 590372"/>
                <a:gd name="connsiteX1047" fmla="*/ 906607 w 1167625"/>
                <a:gd name="connsiteY1047" fmla="*/ 367369 h 590372"/>
                <a:gd name="connsiteX1048" fmla="*/ 906833 w 1167625"/>
                <a:gd name="connsiteY1048" fmla="*/ 369281 h 590372"/>
                <a:gd name="connsiteX1049" fmla="*/ 905374 w 1167625"/>
                <a:gd name="connsiteY1049" fmla="*/ 370921 h 590372"/>
                <a:gd name="connsiteX1050" fmla="*/ 905374 w 1167625"/>
                <a:gd name="connsiteY1050" fmla="*/ 370921 h 590372"/>
                <a:gd name="connsiteX1051" fmla="*/ 903916 w 1167625"/>
                <a:gd name="connsiteY1051" fmla="*/ 369281 h 590372"/>
                <a:gd name="connsiteX1052" fmla="*/ 904141 w 1167625"/>
                <a:gd name="connsiteY1052" fmla="*/ 367369 h 590372"/>
                <a:gd name="connsiteX1053" fmla="*/ 901888 w 1167625"/>
                <a:gd name="connsiteY1053" fmla="*/ 365413 h 590372"/>
                <a:gd name="connsiteX1054" fmla="*/ 901888 w 1167625"/>
                <a:gd name="connsiteY1054" fmla="*/ 365413 h 590372"/>
                <a:gd name="connsiteX1055" fmla="*/ 901888 w 1167625"/>
                <a:gd name="connsiteY1055" fmla="*/ 365413 h 590372"/>
                <a:gd name="connsiteX1056" fmla="*/ 899636 w 1167625"/>
                <a:gd name="connsiteY1056" fmla="*/ 367369 h 590372"/>
                <a:gd name="connsiteX1057" fmla="*/ 899925 w 1167625"/>
                <a:gd name="connsiteY1057" fmla="*/ 369828 h 590372"/>
                <a:gd name="connsiteX1058" fmla="*/ 898953 w 1167625"/>
                <a:gd name="connsiteY1058" fmla="*/ 370921 h 590372"/>
                <a:gd name="connsiteX1059" fmla="*/ 898953 w 1167625"/>
                <a:gd name="connsiteY1059" fmla="*/ 370921 h 590372"/>
                <a:gd name="connsiteX1060" fmla="*/ 897981 w 1167625"/>
                <a:gd name="connsiteY1060" fmla="*/ 369828 h 590372"/>
                <a:gd name="connsiteX1061" fmla="*/ 898270 w 1167625"/>
                <a:gd name="connsiteY1061" fmla="*/ 367369 h 590372"/>
                <a:gd name="connsiteX1062" fmla="*/ 896017 w 1167625"/>
                <a:gd name="connsiteY1062" fmla="*/ 365413 h 590372"/>
                <a:gd name="connsiteX1063" fmla="*/ 896017 w 1167625"/>
                <a:gd name="connsiteY1063" fmla="*/ 365413 h 590372"/>
                <a:gd name="connsiteX1064" fmla="*/ 896017 w 1167625"/>
                <a:gd name="connsiteY1064" fmla="*/ 365413 h 590372"/>
                <a:gd name="connsiteX1065" fmla="*/ 893765 w 1167625"/>
                <a:gd name="connsiteY1065" fmla="*/ 367369 h 590372"/>
                <a:gd name="connsiteX1066" fmla="*/ 894055 w 1167625"/>
                <a:gd name="connsiteY1066" fmla="*/ 369828 h 590372"/>
                <a:gd name="connsiteX1067" fmla="*/ 893082 w 1167625"/>
                <a:gd name="connsiteY1067" fmla="*/ 370921 h 590372"/>
                <a:gd name="connsiteX1068" fmla="*/ 893082 w 1167625"/>
                <a:gd name="connsiteY1068" fmla="*/ 370921 h 590372"/>
                <a:gd name="connsiteX1069" fmla="*/ 892109 w 1167625"/>
                <a:gd name="connsiteY1069" fmla="*/ 369828 h 590372"/>
                <a:gd name="connsiteX1070" fmla="*/ 892399 w 1167625"/>
                <a:gd name="connsiteY1070" fmla="*/ 367369 h 590372"/>
                <a:gd name="connsiteX1071" fmla="*/ 890146 w 1167625"/>
                <a:gd name="connsiteY1071" fmla="*/ 365413 h 590372"/>
                <a:gd name="connsiteX1072" fmla="*/ 890146 w 1167625"/>
                <a:gd name="connsiteY1072" fmla="*/ 365413 h 590372"/>
                <a:gd name="connsiteX1073" fmla="*/ 890146 w 1167625"/>
                <a:gd name="connsiteY1073" fmla="*/ 365413 h 590372"/>
                <a:gd name="connsiteX1074" fmla="*/ 887894 w 1167625"/>
                <a:gd name="connsiteY1074" fmla="*/ 367369 h 590372"/>
                <a:gd name="connsiteX1075" fmla="*/ 888182 w 1167625"/>
                <a:gd name="connsiteY1075" fmla="*/ 369828 h 590372"/>
                <a:gd name="connsiteX1076" fmla="*/ 887210 w 1167625"/>
                <a:gd name="connsiteY1076" fmla="*/ 370921 h 590372"/>
                <a:gd name="connsiteX1077" fmla="*/ 887210 w 1167625"/>
                <a:gd name="connsiteY1077" fmla="*/ 370921 h 590372"/>
                <a:gd name="connsiteX1078" fmla="*/ 886238 w 1167625"/>
                <a:gd name="connsiteY1078" fmla="*/ 369828 h 590372"/>
                <a:gd name="connsiteX1079" fmla="*/ 886528 w 1167625"/>
                <a:gd name="connsiteY1079" fmla="*/ 367369 h 590372"/>
                <a:gd name="connsiteX1080" fmla="*/ 884275 w 1167625"/>
                <a:gd name="connsiteY1080" fmla="*/ 365413 h 590372"/>
                <a:gd name="connsiteX1081" fmla="*/ 884275 w 1167625"/>
                <a:gd name="connsiteY1081" fmla="*/ 365413 h 590372"/>
                <a:gd name="connsiteX1082" fmla="*/ 884275 w 1167625"/>
                <a:gd name="connsiteY1082" fmla="*/ 365413 h 590372"/>
                <a:gd name="connsiteX1083" fmla="*/ 882023 w 1167625"/>
                <a:gd name="connsiteY1083" fmla="*/ 367369 h 590372"/>
                <a:gd name="connsiteX1084" fmla="*/ 882311 w 1167625"/>
                <a:gd name="connsiteY1084" fmla="*/ 369828 h 590372"/>
                <a:gd name="connsiteX1085" fmla="*/ 881339 w 1167625"/>
                <a:gd name="connsiteY1085" fmla="*/ 370921 h 590372"/>
                <a:gd name="connsiteX1086" fmla="*/ 881339 w 1167625"/>
                <a:gd name="connsiteY1086" fmla="*/ 370921 h 590372"/>
                <a:gd name="connsiteX1087" fmla="*/ 880367 w 1167625"/>
                <a:gd name="connsiteY1087" fmla="*/ 369828 h 590372"/>
                <a:gd name="connsiteX1088" fmla="*/ 880657 w 1167625"/>
                <a:gd name="connsiteY1088" fmla="*/ 367369 h 590372"/>
                <a:gd name="connsiteX1089" fmla="*/ 878404 w 1167625"/>
                <a:gd name="connsiteY1089" fmla="*/ 365413 h 590372"/>
                <a:gd name="connsiteX1090" fmla="*/ 878404 w 1167625"/>
                <a:gd name="connsiteY1090" fmla="*/ 365413 h 590372"/>
                <a:gd name="connsiteX1091" fmla="*/ 878404 w 1167625"/>
                <a:gd name="connsiteY1091" fmla="*/ 365413 h 590372"/>
                <a:gd name="connsiteX1092" fmla="*/ 876152 w 1167625"/>
                <a:gd name="connsiteY1092" fmla="*/ 367369 h 590372"/>
                <a:gd name="connsiteX1093" fmla="*/ 876440 w 1167625"/>
                <a:gd name="connsiteY1093" fmla="*/ 369828 h 590372"/>
                <a:gd name="connsiteX1094" fmla="*/ 875468 w 1167625"/>
                <a:gd name="connsiteY1094" fmla="*/ 370921 h 590372"/>
                <a:gd name="connsiteX1095" fmla="*/ 875468 w 1167625"/>
                <a:gd name="connsiteY1095" fmla="*/ 370921 h 590372"/>
                <a:gd name="connsiteX1096" fmla="*/ 874496 w 1167625"/>
                <a:gd name="connsiteY1096" fmla="*/ 369828 h 590372"/>
                <a:gd name="connsiteX1097" fmla="*/ 874786 w 1167625"/>
                <a:gd name="connsiteY1097" fmla="*/ 367369 h 590372"/>
                <a:gd name="connsiteX1098" fmla="*/ 872534 w 1167625"/>
                <a:gd name="connsiteY1098" fmla="*/ 365413 h 590372"/>
                <a:gd name="connsiteX1099" fmla="*/ 872534 w 1167625"/>
                <a:gd name="connsiteY1099" fmla="*/ 365413 h 590372"/>
                <a:gd name="connsiteX1100" fmla="*/ 872534 w 1167625"/>
                <a:gd name="connsiteY1100" fmla="*/ 365413 h 590372"/>
                <a:gd name="connsiteX1101" fmla="*/ 870281 w 1167625"/>
                <a:gd name="connsiteY1101" fmla="*/ 367369 h 590372"/>
                <a:gd name="connsiteX1102" fmla="*/ 870570 w 1167625"/>
                <a:gd name="connsiteY1102" fmla="*/ 369828 h 590372"/>
                <a:gd name="connsiteX1103" fmla="*/ 869597 w 1167625"/>
                <a:gd name="connsiteY1103" fmla="*/ 370921 h 590372"/>
                <a:gd name="connsiteX1104" fmla="*/ 869597 w 1167625"/>
                <a:gd name="connsiteY1104" fmla="*/ 370921 h 590372"/>
                <a:gd name="connsiteX1105" fmla="*/ 868625 w 1167625"/>
                <a:gd name="connsiteY1105" fmla="*/ 369828 h 590372"/>
                <a:gd name="connsiteX1106" fmla="*/ 868914 w 1167625"/>
                <a:gd name="connsiteY1106" fmla="*/ 367369 h 590372"/>
                <a:gd name="connsiteX1107" fmla="*/ 866661 w 1167625"/>
                <a:gd name="connsiteY1107" fmla="*/ 365413 h 590372"/>
                <a:gd name="connsiteX1108" fmla="*/ 866661 w 1167625"/>
                <a:gd name="connsiteY1108" fmla="*/ 365413 h 590372"/>
                <a:gd name="connsiteX1109" fmla="*/ 866661 w 1167625"/>
                <a:gd name="connsiteY1109" fmla="*/ 365413 h 590372"/>
                <a:gd name="connsiteX1110" fmla="*/ 864409 w 1167625"/>
                <a:gd name="connsiteY1110" fmla="*/ 367369 h 590372"/>
                <a:gd name="connsiteX1111" fmla="*/ 864623 w 1167625"/>
                <a:gd name="connsiteY1111" fmla="*/ 369185 h 590372"/>
                <a:gd name="connsiteX1112" fmla="*/ 863078 w 1167625"/>
                <a:gd name="connsiteY1112" fmla="*/ 370921 h 590372"/>
                <a:gd name="connsiteX1113" fmla="*/ 863078 w 1167625"/>
                <a:gd name="connsiteY1113" fmla="*/ 370921 h 590372"/>
                <a:gd name="connsiteX1114" fmla="*/ 861525 w 1167625"/>
                <a:gd name="connsiteY1114" fmla="*/ 369366 h 590372"/>
                <a:gd name="connsiteX1115" fmla="*/ 861525 w 1167625"/>
                <a:gd name="connsiteY1115" fmla="*/ 365233 h 590372"/>
                <a:gd name="connsiteX1116" fmla="*/ 860607 w 1167625"/>
                <a:gd name="connsiteY1116" fmla="*/ 364315 h 590372"/>
                <a:gd name="connsiteX1117" fmla="*/ 860607 w 1167625"/>
                <a:gd name="connsiteY1117" fmla="*/ 364315 h 590372"/>
                <a:gd name="connsiteX1118" fmla="*/ 859690 w 1167625"/>
                <a:gd name="connsiteY1118" fmla="*/ 363398 h 590372"/>
                <a:gd name="connsiteX1119" fmla="*/ 859690 w 1167625"/>
                <a:gd name="connsiteY1119" fmla="*/ 359362 h 590372"/>
                <a:gd name="connsiteX1120" fmla="*/ 859873 w 1167625"/>
                <a:gd name="connsiteY1120" fmla="*/ 359179 h 590372"/>
                <a:gd name="connsiteX1121" fmla="*/ 859873 w 1167625"/>
                <a:gd name="connsiteY1121" fmla="*/ 359179 h 590372"/>
                <a:gd name="connsiteX1122" fmla="*/ 860057 w 1167625"/>
                <a:gd name="connsiteY1122" fmla="*/ 358995 h 590372"/>
                <a:gd name="connsiteX1123" fmla="*/ 860057 w 1167625"/>
                <a:gd name="connsiteY1123" fmla="*/ 356059 h 590372"/>
                <a:gd name="connsiteX1124" fmla="*/ 859506 w 1167625"/>
                <a:gd name="connsiteY1124" fmla="*/ 355509 h 590372"/>
                <a:gd name="connsiteX1125" fmla="*/ 859506 w 1167625"/>
                <a:gd name="connsiteY1125" fmla="*/ 355509 h 590372"/>
                <a:gd name="connsiteX1126" fmla="*/ 858956 w 1167625"/>
                <a:gd name="connsiteY1126" fmla="*/ 354958 h 590372"/>
                <a:gd name="connsiteX1127" fmla="*/ 858956 w 1167625"/>
                <a:gd name="connsiteY1127" fmla="*/ 354214 h 590372"/>
                <a:gd name="connsiteX1128" fmla="*/ 858910 w 1167625"/>
                <a:gd name="connsiteY1128" fmla="*/ 353875 h 590372"/>
                <a:gd name="connsiteX1129" fmla="*/ 855763 w 1167625"/>
                <a:gd name="connsiteY1129" fmla="*/ 342333 h 590372"/>
                <a:gd name="connsiteX1130" fmla="*/ 856070 w 1167625"/>
                <a:gd name="connsiteY1130" fmla="*/ 341932 h 590372"/>
                <a:gd name="connsiteX1131" fmla="*/ 856070 w 1167625"/>
                <a:gd name="connsiteY1131" fmla="*/ 341932 h 590372"/>
                <a:gd name="connsiteX1132" fmla="*/ 856388 w 1167625"/>
                <a:gd name="connsiteY1132" fmla="*/ 341614 h 590372"/>
                <a:gd name="connsiteX1133" fmla="*/ 856388 w 1167625"/>
                <a:gd name="connsiteY1133" fmla="*/ 340831 h 590372"/>
                <a:gd name="connsiteX1134" fmla="*/ 856020 w 1167625"/>
                <a:gd name="connsiteY1134" fmla="*/ 340464 h 590372"/>
                <a:gd name="connsiteX1135" fmla="*/ 856020 w 1167625"/>
                <a:gd name="connsiteY1135" fmla="*/ 340464 h 590372"/>
                <a:gd name="connsiteX1136" fmla="*/ 855654 w 1167625"/>
                <a:gd name="connsiteY1136" fmla="*/ 340098 h 590372"/>
                <a:gd name="connsiteX1137" fmla="*/ 855654 w 1167625"/>
                <a:gd name="connsiteY1137" fmla="*/ 331291 h 590372"/>
                <a:gd name="connsiteX1138" fmla="*/ 856020 w 1167625"/>
                <a:gd name="connsiteY1138" fmla="*/ 330923 h 590372"/>
                <a:gd name="connsiteX1139" fmla="*/ 856020 w 1167625"/>
                <a:gd name="connsiteY1139" fmla="*/ 330923 h 590372"/>
                <a:gd name="connsiteX1140" fmla="*/ 856388 w 1167625"/>
                <a:gd name="connsiteY1140" fmla="*/ 330556 h 590372"/>
                <a:gd name="connsiteX1141" fmla="*/ 856388 w 1167625"/>
                <a:gd name="connsiteY1141" fmla="*/ 330190 h 590372"/>
                <a:gd name="connsiteX1142" fmla="*/ 855654 w 1167625"/>
                <a:gd name="connsiteY1142" fmla="*/ 329455 h 590372"/>
                <a:gd name="connsiteX1143" fmla="*/ 854665 w 1167625"/>
                <a:gd name="connsiteY1143" fmla="*/ 329455 h 590372"/>
                <a:gd name="connsiteX1144" fmla="*/ 853043 w 1167625"/>
                <a:gd name="connsiteY1144" fmla="*/ 328313 h 590372"/>
                <a:gd name="connsiteX1145" fmla="*/ 852714 w 1167625"/>
                <a:gd name="connsiteY1145" fmla="*/ 327390 h 590372"/>
                <a:gd name="connsiteX1146" fmla="*/ 846851 w 1167625"/>
                <a:gd name="connsiteY1146" fmla="*/ 327390 h 590372"/>
                <a:gd name="connsiteX1147" fmla="*/ 846522 w 1167625"/>
                <a:gd name="connsiteY1147" fmla="*/ 328313 h 590372"/>
                <a:gd name="connsiteX1148" fmla="*/ 844899 w 1167625"/>
                <a:gd name="connsiteY1148" fmla="*/ 329455 h 590372"/>
                <a:gd name="connsiteX1149" fmla="*/ 843911 w 1167625"/>
                <a:gd name="connsiteY1149" fmla="*/ 329455 h 590372"/>
                <a:gd name="connsiteX1150" fmla="*/ 843178 w 1167625"/>
                <a:gd name="connsiteY1150" fmla="*/ 330190 h 590372"/>
                <a:gd name="connsiteX1151" fmla="*/ 843178 w 1167625"/>
                <a:gd name="connsiteY1151" fmla="*/ 330556 h 590372"/>
                <a:gd name="connsiteX1152" fmla="*/ 843545 w 1167625"/>
                <a:gd name="connsiteY1152" fmla="*/ 330923 h 590372"/>
                <a:gd name="connsiteX1153" fmla="*/ 843545 w 1167625"/>
                <a:gd name="connsiteY1153" fmla="*/ 330923 h 590372"/>
                <a:gd name="connsiteX1154" fmla="*/ 843911 w 1167625"/>
                <a:gd name="connsiteY1154" fmla="*/ 331291 h 590372"/>
                <a:gd name="connsiteX1155" fmla="*/ 843911 w 1167625"/>
                <a:gd name="connsiteY1155" fmla="*/ 340098 h 590372"/>
                <a:gd name="connsiteX1156" fmla="*/ 843545 w 1167625"/>
                <a:gd name="connsiteY1156" fmla="*/ 340464 h 590372"/>
                <a:gd name="connsiteX1157" fmla="*/ 843545 w 1167625"/>
                <a:gd name="connsiteY1157" fmla="*/ 340464 h 590372"/>
                <a:gd name="connsiteX1158" fmla="*/ 843178 w 1167625"/>
                <a:gd name="connsiteY1158" fmla="*/ 340831 h 590372"/>
                <a:gd name="connsiteX1159" fmla="*/ 843178 w 1167625"/>
                <a:gd name="connsiteY1159" fmla="*/ 341614 h 590372"/>
                <a:gd name="connsiteX1160" fmla="*/ 843495 w 1167625"/>
                <a:gd name="connsiteY1160" fmla="*/ 341932 h 590372"/>
                <a:gd name="connsiteX1161" fmla="*/ 843495 w 1167625"/>
                <a:gd name="connsiteY1161" fmla="*/ 341932 h 590372"/>
                <a:gd name="connsiteX1162" fmla="*/ 843802 w 1167625"/>
                <a:gd name="connsiteY1162" fmla="*/ 342333 h 590372"/>
                <a:gd name="connsiteX1163" fmla="*/ 840655 w 1167625"/>
                <a:gd name="connsiteY1163" fmla="*/ 353875 h 590372"/>
                <a:gd name="connsiteX1164" fmla="*/ 840609 w 1167625"/>
                <a:gd name="connsiteY1164" fmla="*/ 354214 h 590372"/>
                <a:gd name="connsiteX1165" fmla="*/ 840609 w 1167625"/>
                <a:gd name="connsiteY1165" fmla="*/ 354958 h 590372"/>
                <a:gd name="connsiteX1166" fmla="*/ 840058 w 1167625"/>
                <a:gd name="connsiteY1166" fmla="*/ 355509 h 590372"/>
                <a:gd name="connsiteX1167" fmla="*/ 840058 w 1167625"/>
                <a:gd name="connsiteY1167" fmla="*/ 355509 h 590372"/>
                <a:gd name="connsiteX1168" fmla="*/ 839508 w 1167625"/>
                <a:gd name="connsiteY1168" fmla="*/ 356059 h 590372"/>
                <a:gd name="connsiteX1169" fmla="*/ 839508 w 1167625"/>
                <a:gd name="connsiteY1169" fmla="*/ 357894 h 590372"/>
                <a:gd name="connsiteX1170" fmla="*/ 839692 w 1167625"/>
                <a:gd name="connsiteY1170" fmla="*/ 358078 h 590372"/>
                <a:gd name="connsiteX1171" fmla="*/ 839692 w 1167625"/>
                <a:gd name="connsiteY1171" fmla="*/ 358078 h 590372"/>
                <a:gd name="connsiteX1172" fmla="*/ 839875 w 1167625"/>
                <a:gd name="connsiteY1172" fmla="*/ 358260 h 590372"/>
                <a:gd name="connsiteX1173" fmla="*/ 839875 w 1167625"/>
                <a:gd name="connsiteY1173" fmla="*/ 362297 h 590372"/>
                <a:gd name="connsiteX1174" fmla="*/ 838957 w 1167625"/>
                <a:gd name="connsiteY1174" fmla="*/ 363214 h 590372"/>
                <a:gd name="connsiteX1175" fmla="*/ 838957 w 1167625"/>
                <a:gd name="connsiteY1175" fmla="*/ 363214 h 590372"/>
                <a:gd name="connsiteX1176" fmla="*/ 838040 w 1167625"/>
                <a:gd name="connsiteY1176" fmla="*/ 364133 h 590372"/>
                <a:gd name="connsiteX1177" fmla="*/ 838040 w 1167625"/>
                <a:gd name="connsiteY1177" fmla="*/ 388533 h 590372"/>
                <a:gd name="connsiteX1178" fmla="*/ 835471 w 1167625"/>
                <a:gd name="connsiteY1178" fmla="*/ 391102 h 590372"/>
                <a:gd name="connsiteX1179" fmla="*/ 833637 w 1167625"/>
                <a:gd name="connsiteY1179" fmla="*/ 391102 h 590372"/>
                <a:gd name="connsiteX1180" fmla="*/ 832903 w 1167625"/>
                <a:gd name="connsiteY1180" fmla="*/ 391837 h 590372"/>
                <a:gd name="connsiteX1181" fmla="*/ 832903 w 1167625"/>
                <a:gd name="connsiteY1181" fmla="*/ 391837 h 590372"/>
                <a:gd name="connsiteX1182" fmla="*/ 832169 w 1167625"/>
                <a:gd name="connsiteY1182" fmla="*/ 392570 h 590372"/>
                <a:gd name="connsiteX1183" fmla="*/ 831618 w 1167625"/>
                <a:gd name="connsiteY1183" fmla="*/ 392570 h 590372"/>
                <a:gd name="connsiteX1184" fmla="*/ 830334 w 1167625"/>
                <a:gd name="connsiteY1184" fmla="*/ 391286 h 590372"/>
                <a:gd name="connsiteX1185" fmla="*/ 830334 w 1167625"/>
                <a:gd name="connsiteY1185" fmla="*/ 389634 h 590372"/>
                <a:gd name="connsiteX1186" fmla="*/ 828500 w 1167625"/>
                <a:gd name="connsiteY1186" fmla="*/ 387800 h 590372"/>
                <a:gd name="connsiteX1187" fmla="*/ 828500 w 1167625"/>
                <a:gd name="connsiteY1187" fmla="*/ 387800 h 590372"/>
                <a:gd name="connsiteX1188" fmla="*/ 826666 w 1167625"/>
                <a:gd name="connsiteY1188" fmla="*/ 389634 h 590372"/>
                <a:gd name="connsiteX1189" fmla="*/ 826666 w 1167625"/>
                <a:gd name="connsiteY1189" fmla="*/ 392754 h 590372"/>
                <a:gd name="connsiteX1190" fmla="*/ 824279 w 1167625"/>
                <a:gd name="connsiteY1190" fmla="*/ 395139 h 590372"/>
                <a:gd name="connsiteX1191" fmla="*/ 824279 w 1167625"/>
                <a:gd name="connsiteY1191" fmla="*/ 395139 h 590372"/>
                <a:gd name="connsiteX1192" fmla="*/ 821894 w 1167625"/>
                <a:gd name="connsiteY1192" fmla="*/ 397524 h 590372"/>
                <a:gd name="connsiteX1193" fmla="*/ 821894 w 1167625"/>
                <a:gd name="connsiteY1193" fmla="*/ 405596 h 590372"/>
                <a:gd name="connsiteX1194" fmla="*/ 818776 w 1167625"/>
                <a:gd name="connsiteY1194" fmla="*/ 408716 h 590372"/>
                <a:gd name="connsiteX1195" fmla="*/ 818776 w 1167625"/>
                <a:gd name="connsiteY1195" fmla="*/ 408716 h 590372"/>
                <a:gd name="connsiteX1196" fmla="*/ 815657 w 1167625"/>
                <a:gd name="connsiteY1196" fmla="*/ 405596 h 590372"/>
                <a:gd name="connsiteX1197" fmla="*/ 815657 w 1167625"/>
                <a:gd name="connsiteY1197" fmla="*/ 392020 h 590372"/>
                <a:gd name="connsiteX1198" fmla="*/ 809602 w 1167625"/>
                <a:gd name="connsiteY1198" fmla="*/ 385966 h 590372"/>
                <a:gd name="connsiteX1199" fmla="*/ 805933 w 1167625"/>
                <a:gd name="connsiteY1199" fmla="*/ 385966 h 590372"/>
                <a:gd name="connsiteX1200" fmla="*/ 803548 w 1167625"/>
                <a:gd name="connsiteY1200" fmla="*/ 388351 h 590372"/>
                <a:gd name="connsiteX1201" fmla="*/ 803548 w 1167625"/>
                <a:gd name="connsiteY1201" fmla="*/ 389084 h 590372"/>
                <a:gd name="connsiteX1202" fmla="*/ 801896 w 1167625"/>
                <a:gd name="connsiteY1202" fmla="*/ 390736 h 590372"/>
                <a:gd name="connsiteX1203" fmla="*/ 801896 w 1167625"/>
                <a:gd name="connsiteY1203" fmla="*/ 390736 h 590372"/>
                <a:gd name="connsiteX1204" fmla="*/ 800244 w 1167625"/>
                <a:gd name="connsiteY1204" fmla="*/ 389084 h 590372"/>
                <a:gd name="connsiteX1205" fmla="*/ 800244 w 1167625"/>
                <a:gd name="connsiteY1205" fmla="*/ 389084 h 590372"/>
                <a:gd name="connsiteX1206" fmla="*/ 798594 w 1167625"/>
                <a:gd name="connsiteY1206" fmla="*/ 387433 h 590372"/>
                <a:gd name="connsiteX1207" fmla="*/ 793273 w 1167625"/>
                <a:gd name="connsiteY1207" fmla="*/ 387433 h 590372"/>
                <a:gd name="connsiteX1208" fmla="*/ 786301 w 1167625"/>
                <a:gd name="connsiteY1208" fmla="*/ 380461 h 590372"/>
                <a:gd name="connsiteX1209" fmla="*/ 786301 w 1167625"/>
                <a:gd name="connsiteY1209" fmla="*/ 368424 h 590372"/>
                <a:gd name="connsiteX1210" fmla="*/ 783294 w 1167625"/>
                <a:gd name="connsiteY1210" fmla="*/ 365417 h 590372"/>
                <a:gd name="connsiteX1211" fmla="*/ 783294 w 1167625"/>
                <a:gd name="connsiteY1211" fmla="*/ 365417 h 590372"/>
                <a:gd name="connsiteX1212" fmla="*/ 780290 w 1167625"/>
                <a:gd name="connsiteY1212" fmla="*/ 362556 h 590372"/>
                <a:gd name="connsiteX1213" fmla="*/ 772776 w 1167625"/>
                <a:gd name="connsiteY1213" fmla="*/ 209071 h 590372"/>
                <a:gd name="connsiteX1214" fmla="*/ 771651 w 1167625"/>
                <a:gd name="connsiteY1214" fmla="*/ 207997 h 590372"/>
                <a:gd name="connsiteX1215" fmla="*/ 770890 w 1167625"/>
                <a:gd name="connsiteY1215" fmla="*/ 207997 h 590372"/>
                <a:gd name="connsiteX1216" fmla="*/ 770522 w 1167625"/>
                <a:gd name="connsiteY1216" fmla="*/ 207630 h 590372"/>
                <a:gd name="connsiteX1217" fmla="*/ 770522 w 1167625"/>
                <a:gd name="connsiteY1217" fmla="*/ 207630 h 590372"/>
                <a:gd name="connsiteX1218" fmla="*/ 770155 w 1167625"/>
                <a:gd name="connsiteY1218" fmla="*/ 207264 h 590372"/>
                <a:gd name="connsiteX1219" fmla="*/ 769238 w 1167625"/>
                <a:gd name="connsiteY1219" fmla="*/ 207264 h 590372"/>
                <a:gd name="connsiteX1220" fmla="*/ 767954 w 1167625"/>
                <a:gd name="connsiteY1220" fmla="*/ 205980 h 590372"/>
                <a:gd name="connsiteX1221" fmla="*/ 767954 w 1167625"/>
                <a:gd name="connsiteY1221" fmla="*/ 205429 h 590372"/>
                <a:gd name="connsiteX1222" fmla="*/ 766120 w 1167625"/>
                <a:gd name="connsiteY1222" fmla="*/ 203595 h 590372"/>
                <a:gd name="connsiteX1223" fmla="*/ 763807 w 1167625"/>
                <a:gd name="connsiteY1223" fmla="*/ 203595 h 590372"/>
                <a:gd name="connsiteX1224" fmla="*/ 759678 w 1167625"/>
                <a:gd name="connsiteY1224" fmla="*/ 200080 h 590372"/>
                <a:gd name="connsiteX1225" fmla="*/ 755478 w 1167625"/>
                <a:gd name="connsiteY1225" fmla="*/ 188182 h 590372"/>
                <a:gd name="connsiteX1226" fmla="*/ 755478 w 1167625"/>
                <a:gd name="connsiteY1226" fmla="*/ 188182 h 590372"/>
                <a:gd name="connsiteX1227" fmla="*/ 751816 w 1167625"/>
                <a:gd name="connsiteY1227" fmla="*/ 189650 h 590372"/>
                <a:gd name="connsiteX1228" fmla="*/ 720611 w 1167625"/>
                <a:gd name="connsiteY1228" fmla="*/ 189650 h 590372"/>
                <a:gd name="connsiteX1229" fmla="*/ 716948 w 1167625"/>
                <a:gd name="connsiteY1229" fmla="*/ 188182 h 590372"/>
                <a:gd name="connsiteX1230" fmla="*/ 716948 w 1167625"/>
                <a:gd name="connsiteY1230" fmla="*/ 188182 h 590372"/>
                <a:gd name="connsiteX1231" fmla="*/ 709243 w 1167625"/>
                <a:gd name="connsiteY1231" fmla="*/ 263406 h 590372"/>
                <a:gd name="connsiteX1232" fmla="*/ 709834 w 1167625"/>
                <a:gd name="connsiteY1232" fmla="*/ 293058 h 590372"/>
                <a:gd name="connsiteX1233" fmla="*/ 705871 w 1167625"/>
                <a:gd name="connsiteY1233" fmla="*/ 296969 h 590372"/>
                <a:gd name="connsiteX1234" fmla="*/ 705871 w 1167625"/>
                <a:gd name="connsiteY1234" fmla="*/ 296969 h 590372"/>
                <a:gd name="connsiteX1235" fmla="*/ 702272 w 1167625"/>
                <a:gd name="connsiteY1235" fmla="*/ 293193 h 590372"/>
                <a:gd name="connsiteX1236" fmla="*/ 702272 w 1167625"/>
                <a:gd name="connsiteY1236" fmla="*/ 270011 h 590372"/>
                <a:gd name="connsiteX1237" fmla="*/ 703005 w 1167625"/>
                <a:gd name="connsiteY1237" fmla="*/ 269277 h 590372"/>
                <a:gd name="connsiteX1238" fmla="*/ 703005 w 1167625"/>
                <a:gd name="connsiteY1238" fmla="*/ 269277 h 590372"/>
                <a:gd name="connsiteX1239" fmla="*/ 703738 w 1167625"/>
                <a:gd name="connsiteY1239" fmla="*/ 268543 h 590372"/>
                <a:gd name="connsiteX1240" fmla="*/ 703738 w 1167625"/>
                <a:gd name="connsiteY1240" fmla="*/ 218639 h 590372"/>
                <a:gd name="connsiteX1241" fmla="*/ 703005 w 1167625"/>
                <a:gd name="connsiteY1241" fmla="*/ 217905 h 590372"/>
                <a:gd name="connsiteX1242" fmla="*/ 703005 w 1167625"/>
                <a:gd name="connsiteY1242" fmla="*/ 217905 h 590372"/>
                <a:gd name="connsiteX1243" fmla="*/ 702272 w 1167625"/>
                <a:gd name="connsiteY1243" fmla="*/ 217170 h 590372"/>
                <a:gd name="connsiteX1244" fmla="*/ 702272 w 1167625"/>
                <a:gd name="connsiteY1244" fmla="*/ 181578 h 590372"/>
                <a:gd name="connsiteX1245" fmla="*/ 703005 w 1167625"/>
                <a:gd name="connsiteY1245" fmla="*/ 180843 h 590372"/>
                <a:gd name="connsiteX1246" fmla="*/ 703005 w 1167625"/>
                <a:gd name="connsiteY1246" fmla="*/ 180843 h 590372"/>
                <a:gd name="connsiteX1247" fmla="*/ 703738 w 1167625"/>
                <a:gd name="connsiteY1247" fmla="*/ 180110 h 590372"/>
                <a:gd name="connsiteX1248" fmla="*/ 703738 w 1167625"/>
                <a:gd name="connsiteY1248" fmla="*/ 138461 h 590372"/>
                <a:gd name="connsiteX1249" fmla="*/ 699152 w 1167625"/>
                <a:gd name="connsiteY1249" fmla="*/ 133875 h 590372"/>
                <a:gd name="connsiteX1250" fmla="*/ 697134 w 1167625"/>
                <a:gd name="connsiteY1250" fmla="*/ 133875 h 590372"/>
                <a:gd name="connsiteX1251" fmla="*/ 694565 w 1167625"/>
                <a:gd name="connsiteY1251" fmla="*/ 131306 h 590372"/>
                <a:gd name="connsiteX1252" fmla="*/ 694565 w 1167625"/>
                <a:gd name="connsiteY1252" fmla="*/ 131306 h 590372"/>
                <a:gd name="connsiteX1253" fmla="*/ 691996 w 1167625"/>
                <a:gd name="connsiteY1253" fmla="*/ 128737 h 590372"/>
                <a:gd name="connsiteX1254" fmla="*/ 680988 w 1167625"/>
                <a:gd name="connsiteY1254" fmla="*/ 128737 h 590372"/>
                <a:gd name="connsiteX1255" fmla="*/ 678419 w 1167625"/>
                <a:gd name="connsiteY1255" fmla="*/ 131306 h 590372"/>
                <a:gd name="connsiteX1256" fmla="*/ 678419 w 1167625"/>
                <a:gd name="connsiteY1256" fmla="*/ 132407 h 590372"/>
                <a:gd name="connsiteX1257" fmla="*/ 676952 w 1167625"/>
                <a:gd name="connsiteY1257" fmla="*/ 133875 h 590372"/>
                <a:gd name="connsiteX1258" fmla="*/ 676952 w 1167625"/>
                <a:gd name="connsiteY1258" fmla="*/ 133875 h 590372"/>
                <a:gd name="connsiteX1259" fmla="*/ 675484 w 1167625"/>
                <a:gd name="connsiteY1259" fmla="*/ 135342 h 590372"/>
                <a:gd name="connsiteX1260" fmla="*/ 675484 w 1167625"/>
                <a:gd name="connsiteY1260" fmla="*/ 292578 h 590372"/>
                <a:gd name="connsiteX1261" fmla="*/ 674027 w 1167625"/>
                <a:gd name="connsiteY1261" fmla="*/ 295007 h 590372"/>
                <a:gd name="connsiteX1262" fmla="*/ 674027 w 1167625"/>
                <a:gd name="connsiteY1262" fmla="*/ 295007 h 590372"/>
                <a:gd name="connsiteX1263" fmla="*/ 669979 w 1167625"/>
                <a:gd name="connsiteY1263" fmla="*/ 292578 h 590372"/>
                <a:gd name="connsiteX1264" fmla="*/ 669979 w 1167625"/>
                <a:gd name="connsiteY1264" fmla="*/ 285423 h 590372"/>
                <a:gd name="connsiteX1265" fmla="*/ 670714 w 1167625"/>
                <a:gd name="connsiteY1265" fmla="*/ 284688 h 590372"/>
                <a:gd name="connsiteX1266" fmla="*/ 670714 w 1167625"/>
                <a:gd name="connsiteY1266" fmla="*/ 284688 h 590372"/>
                <a:gd name="connsiteX1267" fmla="*/ 671448 w 1167625"/>
                <a:gd name="connsiteY1267" fmla="*/ 283955 h 590372"/>
                <a:gd name="connsiteX1268" fmla="*/ 671448 w 1167625"/>
                <a:gd name="connsiteY1268" fmla="*/ 230564 h 590372"/>
                <a:gd name="connsiteX1269" fmla="*/ 669796 w 1167625"/>
                <a:gd name="connsiteY1269" fmla="*/ 228914 h 590372"/>
                <a:gd name="connsiteX1270" fmla="*/ 669796 w 1167625"/>
                <a:gd name="connsiteY1270" fmla="*/ 228914 h 590372"/>
                <a:gd name="connsiteX1271" fmla="*/ 668145 w 1167625"/>
                <a:gd name="connsiteY1271" fmla="*/ 227262 h 590372"/>
                <a:gd name="connsiteX1272" fmla="*/ 668145 w 1167625"/>
                <a:gd name="connsiteY1272" fmla="*/ 182127 h 590372"/>
                <a:gd name="connsiteX1273" fmla="*/ 668695 w 1167625"/>
                <a:gd name="connsiteY1273" fmla="*/ 181578 h 590372"/>
                <a:gd name="connsiteX1274" fmla="*/ 668695 w 1167625"/>
                <a:gd name="connsiteY1274" fmla="*/ 181578 h 590372"/>
                <a:gd name="connsiteX1275" fmla="*/ 669246 w 1167625"/>
                <a:gd name="connsiteY1275" fmla="*/ 181027 h 590372"/>
                <a:gd name="connsiteX1276" fmla="*/ 669246 w 1167625"/>
                <a:gd name="connsiteY1276" fmla="*/ 126536 h 590372"/>
                <a:gd name="connsiteX1277" fmla="*/ 664843 w 1167625"/>
                <a:gd name="connsiteY1277" fmla="*/ 122132 h 590372"/>
                <a:gd name="connsiteX1278" fmla="*/ 663375 w 1167625"/>
                <a:gd name="connsiteY1278" fmla="*/ 122132 h 590372"/>
                <a:gd name="connsiteX1279" fmla="*/ 660439 w 1167625"/>
                <a:gd name="connsiteY1279" fmla="*/ 119197 h 590372"/>
                <a:gd name="connsiteX1280" fmla="*/ 660439 w 1167625"/>
                <a:gd name="connsiteY1280" fmla="*/ 119197 h 590372"/>
                <a:gd name="connsiteX1281" fmla="*/ 657504 w 1167625"/>
                <a:gd name="connsiteY1281" fmla="*/ 116261 h 590372"/>
                <a:gd name="connsiteX1282" fmla="*/ 645028 w 1167625"/>
                <a:gd name="connsiteY1282" fmla="*/ 116261 h 590372"/>
                <a:gd name="connsiteX1283" fmla="*/ 642092 w 1167625"/>
                <a:gd name="connsiteY1283" fmla="*/ 119197 h 590372"/>
                <a:gd name="connsiteX1284" fmla="*/ 642092 w 1167625"/>
                <a:gd name="connsiteY1284" fmla="*/ 120114 h 590372"/>
                <a:gd name="connsiteX1285" fmla="*/ 640074 w 1167625"/>
                <a:gd name="connsiteY1285" fmla="*/ 122132 h 590372"/>
                <a:gd name="connsiteX1286" fmla="*/ 640074 w 1167625"/>
                <a:gd name="connsiteY1286" fmla="*/ 122132 h 590372"/>
                <a:gd name="connsiteX1287" fmla="*/ 638056 w 1167625"/>
                <a:gd name="connsiteY1287" fmla="*/ 124151 h 590372"/>
                <a:gd name="connsiteX1288" fmla="*/ 638056 w 1167625"/>
                <a:gd name="connsiteY1288" fmla="*/ 179926 h 590372"/>
                <a:gd name="connsiteX1289" fmla="*/ 636772 w 1167625"/>
                <a:gd name="connsiteY1289" fmla="*/ 181210 h 590372"/>
                <a:gd name="connsiteX1290" fmla="*/ 636772 w 1167625"/>
                <a:gd name="connsiteY1290" fmla="*/ 181210 h 590372"/>
                <a:gd name="connsiteX1291" fmla="*/ 635487 w 1167625"/>
                <a:gd name="connsiteY1291" fmla="*/ 182495 h 590372"/>
                <a:gd name="connsiteX1292" fmla="*/ 635487 w 1167625"/>
                <a:gd name="connsiteY1292" fmla="*/ 233500 h 590372"/>
                <a:gd name="connsiteX1293" fmla="*/ 636404 w 1167625"/>
                <a:gd name="connsiteY1293" fmla="*/ 234417 h 590372"/>
                <a:gd name="connsiteX1294" fmla="*/ 636404 w 1167625"/>
                <a:gd name="connsiteY1294" fmla="*/ 234417 h 590372"/>
                <a:gd name="connsiteX1295" fmla="*/ 637321 w 1167625"/>
                <a:gd name="connsiteY1295" fmla="*/ 235334 h 590372"/>
                <a:gd name="connsiteX1296" fmla="*/ 637321 w 1167625"/>
                <a:gd name="connsiteY1296" fmla="*/ 281082 h 590372"/>
                <a:gd name="connsiteX1297" fmla="*/ 636431 w 1167625"/>
                <a:gd name="connsiteY1297" fmla="*/ 282655 h 590372"/>
                <a:gd name="connsiteX1298" fmla="*/ 636431 w 1167625"/>
                <a:gd name="connsiteY1298" fmla="*/ 282655 h 590372"/>
                <a:gd name="connsiteX1299" fmla="*/ 633652 w 1167625"/>
                <a:gd name="connsiteY1299" fmla="*/ 281082 h 590372"/>
                <a:gd name="connsiteX1300" fmla="*/ 633652 w 1167625"/>
                <a:gd name="connsiteY1300" fmla="*/ 250739 h 590372"/>
                <a:gd name="connsiteX1301" fmla="*/ 620560 w 1167625"/>
                <a:gd name="connsiteY1301" fmla="*/ 239833 h 590372"/>
                <a:gd name="connsiteX1302" fmla="*/ 610515 w 1167625"/>
                <a:gd name="connsiteY1302" fmla="*/ 245287 h 590372"/>
                <a:gd name="connsiteX1303" fmla="*/ 606371 w 1167625"/>
                <a:gd name="connsiteY1303" fmla="*/ 253085 h 590372"/>
                <a:gd name="connsiteX1304" fmla="*/ 602119 w 1167625"/>
                <a:gd name="connsiteY1304" fmla="*/ 350057 h 590372"/>
                <a:gd name="connsiteX1305" fmla="*/ 600638 w 1167625"/>
                <a:gd name="connsiteY1305" fmla="*/ 351472 h 590372"/>
                <a:gd name="connsiteX1306" fmla="*/ 600638 w 1167625"/>
                <a:gd name="connsiteY1306" fmla="*/ 351472 h 590372"/>
                <a:gd name="connsiteX1307" fmla="*/ 599160 w 1167625"/>
                <a:gd name="connsiteY1307" fmla="*/ 349994 h 590372"/>
                <a:gd name="connsiteX1308" fmla="*/ 599160 w 1167625"/>
                <a:gd name="connsiteY1308" fmla="*/ 297986 h 590372"/>
                <a:gd name="connsiteX1309" fmla="*/ 598523 w 1167625"/>
                <a:gd name="connsiteY1309" fmla="*/ 295366 h 590372"/>
                <a:gd name="connsiteX1310" fmla="*/ 598523 w 1167625"/>
                <a:gd name="connsiteY1310" fmla="*/ 295366 h 590372"/>
                <a:gd name="connsiteX1311" fmla="*/ 595181 w 1167625"/>
                <a:gd name="connsiteY1311" fmla="*/ 290434 h 590372"/>
                <a:gd name="connsiteX1312" fmla="*/ 592935 w 1167625"/>
                <a:gd name="connsiteY1312" fmla="*/ 287692 h 590372"/>
                <a:gd name="connsiteX1313" fmla="*/ 585950 w 1167625"/>
                <a:gd name="connsiteY1313" fmla="*/ 274896 h 590372"/>
                <a:gd name="connsiteX1314" fmla="*/ 585950 w 1167625"/>
                <a:gd name="connsiteY1314" fmla="*/ 150388 h 590372"/>
                <a:gd name="connsiteX1315" fmla="*/ 584482 w 1167625"/>
                <a:gd name="connsiteY1315" fmla="*/ 148920 h 590372"/>
                <a:gd name="connsiteX1316" fmla="*/ 584482 w 1167625"/>
                <a:gd name="connsiteY1316" fmla="*/ 148920 h 590372"/>
                <a:gd name="connsiteX1317" fmla="*/ 583014 w 1167625"/>
                <a:gd name="connsiteY1317" fmla="*/ 147451 h 590372"/>
                <a:gd name="connsiteX1318" fmla="*/ 583014 w 1167625"/>
                <a:gd name="connsiteY1318" fmla="*/ 145250 h 590372"/>
                <a:gd name="connsiteX1319" fmla="*/ 582280 w 1167625"/>
                <a:gd name="connsiteY1319" fmla="*/ 144516 h 590372"/>
                <a:gd name="connsiteX1320" fmla="*/ 582280 w 1167625"/>
                <a:gd name="connsiteY1320" fmla="*/ 144516 h 590372"/>
                <a:gd name="connsiteX1321" fmla="*/ 581547 w 1167625"/>
                <a:gd name="connsiteY1321" fmla="*/ 143782 h 590372"/>
                <a:gd name="connsiteX1322" fmla="*/ 581547 w 1167625"/>
                <a:gd name="connsiteY1322" fmla="*/ 142017 h 590372"/>
                <a:gd name="connsiteX1323" fmla="*/ 580154 w 1167625"/>
                <a:gd name="connsiteY1323" fmla="*/ 139828 h 590372"/>
                <a:gd name="connsiteX1324" fmla="*/ 576775 w 1167625"/>
                <a:gd name="connsiteY1324" fmla="*/ 138645 h 590372"/>
                <a:gd name="connsiteX1325" fmla="*/ 551090 w 1167625"/>
                <a:gd name="connsiteY1325" fmla="*/ 133875 h 5903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</a:cxnLst>
              <a:rect l="l" t="t" r="r" b="b"/>
              <a:pathLst>
                <a:path w="1167625" h="590372">
                  <a:moveTo>
                    <a:pt x="551090" y="133875"/>
                  </a:moveTo>
                  <a:cubicBezTo>
                    <a:pt x="543725" y="133744"/>
                    <a:pt x="536427" y="135017"/>
                    <a:pt x="529578" y="137601"/>
                  </a:cubicBezTo>
                  <a:cubicBezTo>
                    <a:pt x="525069" y="139302"/>
                    <a:pt x="522468" y="143849"/>
                    <a:pt x="522468" y="148668"/>
                  </a:cubicBezTo>
                  <a:lnTo>
                    <a:pt x="522468" y="356426"/>
                  </a:lnTo>
                  <a:cubicBezTo>
                    <a:pt x="522468" y="357338"/>
                    <a:pt x="521729" y="358078"/>
                    <a:pt x="520817" y="358078"/>
                  </a:cubicBezTo>
                  <a:lnTo>
                    <a:pt x="520817" y="358078"/>
                  </a:lnTo>
                  <a:cubicBezTo>
                    <a:pt x="519905" y="358078"/>
                    <a:pt x="519166" y="357338"/>
                    <a:pt x="519166" y="356426"/>
                  </a:cubicBezTo>
                  <a:lnTo>
                    <a:pt x="519166" y="232225"/>
                  </a:lnTo>
                  <a:cubicBezTo>
                    <a:pt x="519166" y="231004"/>
                    <a:pt x="518176" y="230046"/>
                    <a:pt x="516964" y="230198"/>
                  </a:cubicBezTo>
                  <a:cubicBezTo>
                    <a:pt x="516464" y="230260"/>
                    <a:pt x="515964" y="230323"/>
                    <a:pt x="515466" y="230355"/>
                  </a:cubicBezTo>
                  <a:cubicBezTo>
                    <a:pt x="515078" y="230382"/>
                    <a:pt x="514763" y="230066"/>
                    <a:pt x="514763" y="229677"/>
                  </a:cubicBezTo>
                  <a:lnTo>
                    <a:pt x="514763" y="229677"/>
                  </a:lnTo>
                  <a:cubicBezTo>
                    <a:pt x="514763" y="229267"/>
                    <a:pt x="514408" y="228943"/>
                    <a:pt x="513999" y="228979"/>
                  </a:cubicBezTo>
                  <a:cubicBezTo>
                    <a:pt x="502552" y="229992"/>
                    <a:pt x="493420" y="232175"/>
                    <a:pt x="489787" y="237734"/>
                  </a:cubicBezTo>
                  <a:cubicBezTo>
                    <a:pt x="488903" y="239086"/>
                    <a:pt x="488078" y="240509"/>
                    <a:pt x="487388" y="241970"/>
                  </a:cubicBezTo>
                  <a:cubicBezTo>
                    <a:pt x="486775" y="243268"/>
                    <a:pt x="486469" y="244702"/>
                    <a:pt x="486507" y="246159"/>
                  </a:cubicBezTo>
                  <a:lnTo>
                    <a:pt x="486507" y="362113"/>
                  </a:lnTo>
                  <a:cubicBezTo>
                    <a:pt x="486507" y="363938"/>
                    <a:pt x="485029" y="365417"/>
                    <a:pt x="483205" y="365417"/>
                  </a:cubicBezTo>
                  <a:lnTo>
                    <a:pt x="481737" y="365417"/>
                  </a:lnTo>
                  <a:cubicBezTo>
                    <a:pt x="480724" y="365417"/>
                    <a:pt x="479903" y="366238"/>
                    <a:pt x="479903" y="367251"/>
                  </a:cubicBezTo>
                  <a:lnTo>
                    <a:pt x="479903" y="367251"/>
                  </a:lnTo>
                  <a:cubicBezTo>
                    <a:pt x="479903" y="368264"/>
                    <a:pt x="479082" y="369085"/>
                    <a:pt x="478068" y="369085"/>
                  </a:cubicBezTo>
                  <a:lnTo>
                    <a:pt x="476600" y="369085"/>
                  </a:lnTo>
                  <a:cubicBezTo>
                    <a:pt x="474776" y="369085"/>
                    <a:pt x="473298" y="370565"/>
                    <a:pt x="473298" y="372389"/>
                  </a:cubicBezTo>
                  <a:lnTo>
                    <a:pt x="473298" y="388717"/>
                  </a:lnTo>
                  <a:cubicBezTo>
                    <a:pt x="473298" y="389427"/>
                    <a:pt x="472723" y="390001"/>
                    <a:pt x="472013" y="390001"/>
                  </a:cubicBezTo>
                  <a:lnTo>
                    <a:pt x="472013" y="390001"/>
                  </a:lnTo>
                  <a:cubicBezTo>
                    <a:pt x="471305" y="390001"/>
                    <a:pt x="470729" y="390576"/>
                    <a:pt x="470729" y="391286"/>
                  </a:cubicBezTo>
                  <a:lnTo>
                    <a:pt x="470729" y="395689"/>
                  </a:lnTo>
                  <a:cubicBezTo>
                    <a:pt x="470729" y="395993"/>
                    <a:pt x="470482" y="396240"/>
                    <a:pt x="470179" y="396240"/>
                  </a:cubicBezTo>
                  <a:lnTo>
                    <a:pt x="470179" y="396240"/>
                  </a:lnTo>
                  <a:cubicBezTo>
                    <a:pt x="469875" y="396240"/>
                    <a:pt x="469628" y="396486"/>
                    <a:pt x="469628" y="396791"/>
                  </a:cubicBezTo>
                  <a:lnTo>
                    <a:pt x="469628" y="412935"/>
                  </a:lnTo>
                  <a:cubicBezTo>
                    <a:pt x="469628" y="414658"/>
                    <a:pt x="468232" y="416055"/>
                    <a:pt x="466510" y="416055"/>
                  </a:cubicBezTo>
                  <a:lnTo>
                    <a:pt x="466510" y="416055"/>
                  </a:lnTo>
                  <a:cubicBezTo>
                    <a:pt x="464787" y="416055"/>
                    <a:pt x="463390" y="414658"/>
                    <a:pt x="463390" y="412935"/>
                  </a:cubicBezTo>
                  <a:lnTo>
                    <a:pt x="463390" y="370767"/>
                  </a:lnTo>
                  <a:cubicBezTo>
                    <a:pt x="463390" y="370383"/>
                    <a:pt x="463328" y="370001"/>
                    <a:pt x="463207" y="369636"/>
                  </a:cubicBezTo>
                  <a:lnTo>
                    <a:pt x="463185" y="369572"/>
                  </a:lnTo>
                  <a:cubicBezTo>
                    <a:pt x="463078" y="369250"/>
                    <a:pt x="463024" y="368913"/>
                    <a:pt x="463024" y="368573"/>
                  </a:cubicBezTo>
                  <a:lnTo>
                    <a:pt x="463024" y="365984"/>
                  </a:lnTo>
                  <a:cubicBezTo>
                    <a:pt x="463024" y="365670"/>
                    <a:pt x="462769" y="365417"/>
                    <a:pt x="462456" y="365417"/>
                  </a:cubicBezTo>
                  <a:lnTo>
                    <a:pt x="462456" y="365417"/>
                  </a:lnTo>
                  <a:cubicBezTo>
                    <a:pt x="462157" y="365417"/>
                    <a:pt x="461909" y="365183"/>
                    <a:pt x="461889" y="364884"/>
                  </a:cubicBezTo>
                  <a:lnTo>
                    <a:pt x="461556" y="359545"/>
                  </a:lnTo>
                  <a:lnTo>
                    <a:pt x="461305" y="356536"/>
                  </a:lnTo>
                  <a:cubicBezTo>
                    <a:pt x="461232" y="355652"/>
                    <a:pt x="461923" y="354928"/>
                    <a:pt x="461923" y="354041"/>
                  </a:cubicBezTo>
                  <a:lnTo>
                    <a:pt x="461923" y="354041"/>
                  </a:lnTo>
                  <a:cubicBezTo>
                    <a:pt x="461923" y="353749"/>
                    <a:pt x="461806" y="353469"/>
                    <a:pt x="461600" y="353263"/>
                  </a:cubicBezTo>
                  <a:cubicBezTo>
                    <a:pt x="461393" y="353056"/>
                    <a:pt x="461114" y="352940"/>
                    <a:pt x="460822" y="352940"/>
                  </a:cubicBezTo>
                  <a:cubicBezTo>
                    <a:pt x="460530" y="352940"/>
                    <a:pt x="460250" y="353056"/>
                    <a:pt x="460043" y="353263"/>
                  </a:cubicBezTo>
                  <a:cubicBezTo>
                    <a:pt x="459837" y="353469"/>
                    <a:pt x="459720" y="353749"/>
                    <a:pt x="459720" y="354041"/>
                  </a:cubicBezTo>
                  <a:lnTo>
                    <a:pt x="459720" y="354041"/>
                  </a:lnTo>
                  <a:cubicBezTo>
                    <a:pt x="459720" y="354899"/>
                    <a:pt x="460413" y="355635"/>
                    <a:pt x="460342" y="356491"/>
                  </a:cubicBezTo>
                  <a:lnTo>
                    <a:pt x="460088" y="359545"/>
                  </a:lnTo>
                  <a:lnTo>
                    <a:pt x="459754" y="364884"/>
                  </a:lnTo>
                  <a:cubicBezTo>
                    <a:pt x="459736" y="365183"/>
                    <a:pt x="459487" y="365417"/>
                    <a:pt x="459188" y="365417"/>
                  </a:cubicBezTo>
                  <a:lnTo>
                    <a:pt x="459188" y="365417"/>
                  </a:lnTo>
                  <a:cubicBezTo>
                    <a:pt x="458874" y="365417"/>
                    <a:pt x="458620" y="365670"/>
                    <a:pt x="458620" y="365984"/>
                  </a:cubicBezTo>
                  <a:lnTo>
                    <a:pt x="458620" y="366150"/>
                  </a:lnTo>
                  <a:cubicBezTo>
                    <a:pt x="458620" y="366556"/>
                    <a:pt x="458292" y="366884"/>
                    <a:pt x="457886" y="366884"/>
                  </a:cubicBezTo>
                  <a:lnTo>
                    <a:pt x="455735" y="366884"/>
                  </a:lnTo>
                  <a:cubicBezTo>
                    <a:pt x="455100" y="366884"/>
                    <a:pt x="454584" y="366368"/>
                    <a:pt x="454584" y="365733"/>
                  </a:cubicBezTo>
                  <a:lnTo>
                    <a:pt x="454584" y="365733"/>
                  </a:lnTo>
                  <a:cubicBezTo>
                    <a:pt x="454584" y="365312"/>
                    <a:pt x="454353" y="364924"/>
                    <a:pt x="453983" y="364722"/>
                  </a:cubicBezTo>
                  <a:lnTo>
                    <a:pt x="451216" y="363213"/>
                  </a:lnTo>
                  <a:cubicBezTo>
                    <a:pt x="450777" y="362973"/>
                    <a:pt x="450285" y="362848"/>
                    <a:pt x="449785" y="362848"/>
                  </a:cubicBezTo>
                  <a:lnTo>
                    <a:pt x="449785" y="362848"/>
                  </a:lnTo>
                  <a:cubicBezTo>
                    <a:pt x="449321" y="362848"/>
                    <a:pt x="448864" y="362956"/>
                    <a:pt x="448448" y="363163"/>
                  </a:cubicBezTo>
                  <a:lnTo>
                    <a:pt x="445303" y="364736"/>
                  </a:lnTo>
                  <a:cubicBezTo>
                    <a:pt x="444919" y="364928"/>
                    <a:pt x="444676" y="365321"/>
                    <a:pt x="444676" y="365750"/>
                  </a:cubicBezTo>
                  <a:lnTo>
                    <a:pt x="444676" y="365750"/>
                  </a:lnTo>
                  <a:cubicBezTo>
                    <a:pt x="444676" y="366376"/>
                    <a:pt x="444169" y="366884"/>
                    <a:pt x="443543" y="366884"/>
                  </a:cubicBezTo>
                  <a:lnTo>
                    <a:pt x="441374" y="366884"/>
                  </a:lnTo>
                  <a:cubicBezTo>
                    <a:pt x="440969" y="366884"/>
                    <a:pt x="440639" y="366556"/>
                    <a:pt x="440639" y="366150"/>
                  </a:cubicBezTo>
                  <a:lnTo>
                    <a:pt x="440639" y="365984"/>
                  </a:lnTo>
                  <a:cubicBezTo>
                    <a:pt x="440639" y="365670"/>
                    <a:pt x="440386" y="365417"/>
                    <a:pt x="440073" y="365417"/>
                  </a:cubicBezTo>
                  <a:lnTo>
                    <a:pt x="440073" y="365417"/>
                  </a:lnTo>
                  <a:cubicBezTo>
                    <a:pt x="439772" y="365417"/>
                    <a:pt x="439524" y="365183"/>
                    <a:pt x="439506" y="364884"/>
                  </a:cubicBezTo>
                  <a:lnTo>
                    <a:pt x="439171" y="359545"/>
                  </a:lnTo>
                  <a:lnTo>
                    <a:pt x="438921" y="356536"/>
                  </a:lnTo>
                  <a:cubicBezTo>
                    <a:pt x="438847" y="355652"/>
                    <a:pt x="439539" y="354928"/>
                    <a:pt x="439539" y="354041"/>
                  </a:cubicBezTo>
                  <a:lnTo>
                    <a:pt x="439539" y="354041"/>
                  </a:lnTo>
                  <a:cubicBezTo>
                    <a:pt x="439539" y="353749"/>
                    <a:pt x="439423" y="353469"/>
                    <a:pt x="439216" y="353263"/>
                  </a:cubicBezTo>
                  <a:cubicBezTo>
                    <a:pt x="439010" y="353056"/>
                    <a:pt x="438731" y="352940"/>
                    <a:pt x="438438" y="352940"/>
                  </a:cubicBezTo>
                  <a:cubicBezTo>
                    <a:pt x="438147" y="352940"/>
                    <a:pt x="437866" y="353056"/>
                    <a:pt x="437660" y="353263"/>
                  </a:cubicBezTo>
                  <a:cubicBezTo>
                    <a:pt x="437453" y="353469"/>
                    <a:pt x="437337" y="353749"/>
                    <a:pt x="437337" y="354041"/>
                  </a:cubicBezTo>
                  <a:lnTo>
                    <a:pt x="437337" y="354041"/>
                  </a:lnTo>
                  <a:cubicBezTo>
                    <a:pt x="437337" y="354899"/>
                    <a:pt x="438030" y="355635"/>
                    <a:pt x="437959" y="356491"/>
                  </a:cubicBezTo>
                  <a:lnTo>
                    <a:pt x="437705" y="359545"/>
                  </a:lnTo>
                  <a:lnTo>
                    <a:pt x="437349" y="365228"/>
                  </a:lnTo>
                  <a:cubicBezTo>
                    <a:pt x="437343" y="365330"/>
                    <a:pt x="437424" y="365417"/>
                    <a:pt x="437526" y="365417"/>
                  </a:cubicBezTo>
                  <a:lnTo>
                    <a:pt x="437526" y="365417"/>
                  </a:lnTo>
                  <a:cubicBezTo>
                    <a:pt x="437625" y="365417"/>
                    <a:pt x="437705" y="365496"/>
                    <a:pt x="437705" y="365594"/>
                  </a:cubicBezTo>
                  <a:lnTo>
                    <a:pt x="437705" y="368573"/>
                  </a:lnTo>
                  <a:cubicBezTo>
                    <a:pt x="437705" y="368913"/>
                    <a:pt x="437650" y="369250"/>
                    <a:pt x="437542" y="369572"/>
                  </a:cubicBezTo>
                  <a:lnTo>
                    <a:pt x="437521" y="369636"/>
                  </a:lnTo>
                  <a:cubicBezTo>
                    <a:pt x="437399" y="370001"/>
                    <a:pt x="437337" y="370383"/>
                    <a:pt x="437337" y="370767"/>
                  </a:cubicBezTo>
                  <a:lnTo>
                    <a:pt x="437337" y="385966"/>
                  </a:lnTo>
                  <a:cubicBezTo>
                    <a:pt x="437337" y="387586"/>
                    <a:pt x="436023" y="388901"/>
                    <a:pt x="434401" y="388901"/>
                  </a:cubicBezTo>
                  <a:lnTo>
                    <a:pt x="434401" y="388901"/>
                  </a:lnTo>
                  <a:cubicBezTo>
                    <a:pt x="432781" y="388901"/>
                    <a:pt x="431466" y="387586"/>
                    <a:pt x="431466" y="385966"/>
                  </a:cubicBezTo>
                  <a:lnTo>
                    <a:pt x="431466" y="341381"/>
                  </a:lnTo>
                  <a:cubicBezTo>
                    <a:pt x="431466" y="341280"/>
                    <a:pt x="431548" y="341199"/>
                    <a:pt x="431650" y="341199"/>
                  </a:cubicBezTo>
                  <a:lnTo>
                    <a:pt x="431650" y="341199"/>
                  </a:lnTo>
                  <a:cubicBezTo>
                    <a:pt x="431751" y="341199"/>
                    <a:pt x="431832" y="341116"/>
                    <a:pt x="431832" y="341015"/>
                  </a:cubicBezTo>
                  <a:lnTo>
                    <a:pt x="431832" y="335362"/>
                  </a:lnTo>
                  <a:cubicBezTo>
                    <a:pt x="431832" y="334937"/>
                    <a:pt x="431489" y="334593"/>
                    <a:pt x="431065" y="334593"/>
                  </a:cubicBezTo>
                  <a:lnTo>
                    <a:pt x="431065" y="334593"/>
                  </a:lnTo>
                  <a:cubicBezTo>
                    <a:pt x="430667" y="334593"/>
                    <a:pt x="430337" y="334291"/>
                    <a:pt x="430299" y="333898"/>
                  </a:cubicBezTo>
                  <a:lnTo>
                    <a:pt x="429631" y="326887"/>
                  </a:lnTo>
                  <a:lnTo>
                    <a:pt x="429391" y="323281"/>
                  </a:lnTo>
                  <a:cubicBezTo>
                    <a:pt x="429311" y="322074"/>
                    <a:pt x="430366" y="321125"/>
                    <a:pt x="430366" y="319915"/>
                  </a:cubicBezTo>
                  <a:lnTo>
                    <a:pt x="430366" y="319915"/>
                  </a:lnTo>
                  <a:cubicBezTo>
                    <a:pt x="430366" y="319527"/>
                    <a:pt x="430211" y="319153"/>
                    <a:pt x="429935" y="318877"/>
                  </a:cubicBezTo>
                  <a:cubicBezTo>
                    <a:pt x="429660" y="318602"/>
                    <a:pt x="429287" y="318447"/>
                    <a:pt x="428898" y="318447"/>
                  </a:cubicBezTo>
                  <a:cubicBezTo>
                    <a:pt x="428508" y="318447"/>
                    <a:pt x="428135" y="318602"/>
                    <a:pt x="427860" y="318877"/>
                  </a:cubicBezTo>
                  <a:cubicBezTo>
                    <a:pt x="427584" y="319153"/>
                    <a:pt x="427430" y="319527"/>
                    <a:pt x="427430" y="319915"/>
                  </a:cubicBezTo>
                  <a:lnTo>
                    <a:pt x="427430" y="319915"/>
                  </a:lnTo>
                  <a:cubicBezTo>
                    <a:pt x="427430" y="321102"/>
                    <a:pt x="428479" y="322153"/>
                    <a:pt x="428400" y="323338"/>
                  </a:cubicBezTo>
                  <a:lnTo>
                    <a:pt x="428164" y="326887"/>
                  </a:lnTo>
                  <a:lnTo>
                    <a:pt x="427496" y="333898"/>
                  </a:lnTo>
                  <a:cubicBezTo>
                    <a:pt x="427458" y="334291"/>
                    <a:pt x="427127" y="334593"/>
                    <a:pt x="426730" y="334593"/>
                  </a:cubicBezTo>
                  <a:lnTo>
                    <a:pt x="426730" y="334593"/>
                  </a:lnTo>
                  <a:cubicBezTo>
                    <a:pt x="426307" y="334593"/>
                    <a:pt x="425962" y="334937"/>
                    <a:pt x="425962" y="335362"/>
                  </a:cubicBezTo>
                  <a:lnTo>
                    <a:pt x="425962" y="336978"/>
                  </a:lnTo>
                  <a:cubicBezTo>
                    <a:pt x="425962" y="338295"/>
                    <a:pt x="424894" y="339363"/>
                    <a:pt x="423576" y="339363"/>
                  </a:cubicBezTo>
                  <a:lnTo>
                    <a:pt x="422292" y="339363"/>
                  </a:lnTo>
                  <a:cubicBezTo>
                    <a:pt x="421077" y="339363"/>
                    <a:pt x="420091" y="338378"/>
                    <a:pt x="420091" y="337162"/>
                  </a:cubicBezTo>
                  <a:lnTo>
                    <a:pt x="420091" y="336794"/>
                  </a:lnTo>
                  <a:cubicBezTo>
                    <a:pt x="420091" y="335782"/>
                    <a:pt x="419269" y="334960"/>
                    <a:pt x="418257" y="334960"/>
                  </a:cubicBezTo>
                  <a:lnTo>
                    <a:pt x="418257" y="334960"/>
                  </a:lnTo>
                  <a:cubicBezTo>
                    <a:pt x="417242" y="334960"/>
                    <a:pt x="416421" y="334139"/>
                    <a:pt x="416421" y="333125"/>
                  </a:cubicBezTo>
                  <a:lnTo>
                    <a:pt x="416421" y="298830"/>
                  </a:lnTo>
                  <a:cubicBezTo>
                    <a:pt x="416421" y="298721"/>
                    <a:pt x="416333" y="298633"/>
                    <a:pt x="416224" y="298633"/>
                  </a:cubicBezTo>
                  <a:lnTo>
                    <a:pt x="416224" y="298633"/>
                  </a:lnTo>
                  <a:cubicBezTo>
                    <a:pt x="416127" y="298633"/>
                    <a:pt x="416045" y="298561"/>
                    <a:pt x="416030" y="298463"/>
                  </a:cubicBezTo>
                  <a:lnTo>
                    <a:pt x="415715" y="296258"/>
                  </a:lnTo>
                  <a:cubicBezTo>
                    <a:pt x="415697" y="296130"/>
                    <a:pt x="415688" y="295998"/>
                    <a:pt x="415688" y="295867"/>
                  </a:cubicBezTo>
                  <a:lnTo>
                    <a:pt x="415688" y="294488"/>
                  </a:lnTo>
                  <a:cubicBezTo>
                    <a:pt x="415688" y="294323"/>
                    <a:pt x="415753" y="294163"/>
                    <a:pt x="415871" y="294046"/>
                  </a:cubicBezTo>
                  <a:lnTo>
                    <a:pt x="415871" y="294046"/>
                  </a:lnTo>
                  <a:cubicBezTo>
                    <a:pt x="415988" y="293928"/>
                    <a:pt x="416075" y="293750"/>
                    <a:pt x="415967" y="293624"/>
                  </a:cubicBezTo>
                  <a:cubicBezTo>
                    <a:pt x="415961" y="293617"/>
                    <a:pt x="415954" y="293609"/>
                    <a:pt x="415947" y="293603"/>
                  </a:cubicBezTo>
                  <a:cubicBezTo>
                    <a:pt x="415940" y="293596"/>
                    <a:pt x="415933" y="293590"/>
                    <a:pt x="415926" y="293583"/>
                  </a:cubicBezTo>
                  <a:cubicBezTo>
                    <a:pt x="415799" y="293475"/>
                    <a:pt x="415622" y="293561"/>
                    <a:pt x="415504" y="293679"/>
                  </a:cubicBezTo>
                  <a:lnTo>
                    <a:pt x="415458" y="293725"/>
                  </a:lnTo>
                  <a:cubicBezTo>
                    <a:pt x="415370" y="293813"/>
                    <a:pt x="415309" y="293977"/>
                    <a:pt x="415330" y="294100"/>
                  </a:cubicBezTo>
                  <a:lnTo>
                    <a:pt x="415330" y="294100"/>
                  </a:lnTo>
                  <a:cubicBezTo>
                    <a:pt x="415374" y="294354"/>
                    <a:pt x="415688" y="294438"/>
                    <a:pt x="415688" y="294697"/>
                  </a:cubicBezTo>
                  <a:lnTo>
                    <a:pt x="415688" y="295942"/>
                  </a:lnTo>
                  <a:cubicBezTo>
                    <a:pt x="415688" y="296023"/>
                    <a:pt x="415682" y="296105"/>
                    <a:pt x="415671" y="296185"/>
                  </a:cubicBezTo>
                  <a:lnTo>
                    <a:pt x="415345" y="298463"/>
                  </a:lnTo>
                  <a:cubicBezTo>
                    <a:pt x="415331" y="298561"/>
                    <a:pt x="415248" y="298633"/>
                    <a:pt x="415150" y="298633"/>
                  </a:cubicBezTo>
                  <a:lnTo>
                    <a:pt x="415150" y="298633"/>
                  </a:lnTo>
                  <a:cubicBezTo>
                    <a:pt x="415042" y="298633"/>
                    <a:pt x="414954" y="298721"/>
                    <a:pt x="414954" y="298830"/>
                  </a:cubicBezTo>
                  <a:lnTo>
                    <a:pt x="414954" y="299550"/>
                  </a:lnTo>
                  <a:cubicBezTo>
                    <a:pt x="414954" y="299854"/>
                    <a:pt x="414708" y="300101"/>
                    <a:pt x="414403" y="300101"/>
                  </a:cubicBezTo>
                  <a:lnTo>
                    <a:pt x="414403" y="300101"/>
                  </a:lnTo>
                  <a:cubicBezTo>
                    <a:pt x="414099" y="300101"/>
                    <a:pt x="413852" y="299854"/>
                    <a:pt x="413852" y="299550"/>
                  </a:cubicBezTo>
                  <a:lnTo>
                    <a:pt x="413852" y="299366"/>
                  </a:lnTo>
                  <a:cubicBezTo>
                    <a:pt x="413852" y="298961"/>
                    <a:pt x="413524" y="298633"/>
                    <a:pt x="413119" y="298633"/>
                  </a:cubicBezTo>
                  <a:lnTo>
                    <a:pt x="412568" y="298633"/>
                  </a:lnTo>
                  <a:cubicBezTo>
                    <a:pt x="412265" y="298633"/>
                    <a:pt x="412018" y="298386"/>
                    <a:pt x="412018" y="298082"/>
                  </a:cubicBezTo>
                  <a:lnTo>
                    <a:pt x="412018" y="298082"/>
                  </a:lnTo>
                  <a:cubicBezTo>
                    <a:pt x="412018" y="297779"/>
                    <a:pt x="411772" y="297532"/>
                    <a:pt x="411467" y="297532"/>
                  </a:cubicBezTo>
                  <a:lnTo>
                    <a:pt x="410719" y="297532"/>
                  </a:lnTo>
                  <a:cubicBezTo>
                    <a:pt x="410027" y="297532"/>
                    <a:pt x="409453" y="296939"/>
                    <a:pt x="409713" y="296296"/>
                  </a:cubicBezTo>
                  <a:lnTo>
                    <a:pt x="409713" y="296296"/>
                  </a:lnTo>
                  <a:cubicBezTo>
                    <a:pt x="409776" y="296141"/>
                    <a:pt x="409822" y="295977"/>
                    <a:pt x="409822" y="295811"/>
                  </a:cubicBezTo>
                  <a:cubicBezTo>
                    <a:pt x="409823" y="294892"/>
                    <a:pt x="409610" y="293986"/>
                    <a:pt x="409199" y="293162"/>
                  </a:cubicBezTo>
                  <a:cubicBezTo>
                    <a:pt x="408843" y="292452"/>
                    <a:pt x="408351" y="291824"/>
                    <a:pt x="407751" y="291312"/>
                  </a:cubicBezTo>
                  <a:cubicBezTo>
                    <a:pt x="407449" y="291054"/>
                    <a:pt x="407248" y="290689"/>
                    <a:pt x="407248" y="290293"/>
                  </a:cubicBezTo>
                  <a:lnTo>
                    <a:pt x="407248" y="289655"/>
                  </a:lnTo>
                  <a:cubicBezTo>
                    <a:pt x="407248" y="289344"/>
                    <a:pt x="406996" y="289092"/>
                    <a:pt x="406684" y="289092"/>
                  </a:cubicBezTo>
                  <a:lnTo>
                    <a:pt x="406684" y="289092"/>
                  </a:lnTo>
                  <a:cubicBezTo>
                    <a:pt x="406383" y="289092"/>
                    <a:pt x="406136" y="288856"/>
                    <a:pt x="406121" y="288556"/>
                  </a:cubicBezTo>
                  <a:lnTo>
                    <a:pt x="405047" y="265975"/>
                  </a:lnTo>
                  <a:lnTo>
                    <a:pt x="404334" y="254225"/>
                  </a:lnTo>
                  <a:cubicBezTo>
                    <a:pt x="404325" y="254065"/>
                    <a:pt x="404492" y="253955"/>
                    <a:pt x="404635" y="254027"/>
                  </a:cubicBezTo>
                  <a:lnTo>
                    <a:pt x="404699" y="254058"/>
                  </a:lnTo>
                  <a:cubicBezTo>
                    <a:pt x="404898" y="254158"/>
                    <a:pt x="405083" y="253902"/>
                    <a:pt x="404926" y="253745"/>
                  </a:cubicBezTo>
                  <a:lnTo>
                    <a:pt x="404926" y="253745"/>
                  </a:lnTo>
                  <a:cubicBezTo>
                    <a:pt x="404817" y="253637"/>
                    <a:pt x="404868" y="253450"/>
                    <a:pt x="405011" y="253396"/>
                  </a:cubicBezTo>
                  <a:cubicBezTo>
                    <a:pt x="405586" y="253181"/>
                    <a:pt x="406080" y="252790"/>
                    <a:pt x="406423" y="252275"/>
                  </a:cubicBezTo>
                  <a:cubicBezTo>
                    <a:pt x="406540" y="252101"/>
                    <a:pt x="406637" y="251915"/>
                    <a:pt x="406713" y="251722"/>
                  </a:cubicBezTo>
                  <a:cubicBezTo>
                    <a:pt x="407089" y="250761"/>
                    <a:pt x="407049" y="249615"/>
                    <a:pt x="406596" y="248689"/>
                  </a:cubicBezTo>
                  <a:cubicBezTo>
                    <a:pt x="406553" y="248598"/>
                    <a:pt x="406503" y="248510"/>
                    <a:pt x="406450" y="248425"/>
                  </a:cubicBezTo>
                  <a:cubicBezTo>
                    <a:pt x="406429" y="248391"/>
                    <a:pt x="406408" y="248359"/>
                    <a:pt x="406386" y="248326"/>
                  </a:cubicBezTo>
                  <a:cubicBezTo>
                    <a:pt x="406296" y="248194"/>
                    <a:pt x="406150" y="248363"/>
                    <a:pt x="406222" y="248507"/>
                  </a:cubicBezTo>
                  <a:lnTo>
                    <a:pt x="406222" y="248507"/>
                  </a:lnTo>
                  <a:cubicBezTo>
                    <a:pt x="406483" y="249030"/>
                    <a:pt x="406584" y="249616"/>
                    <a:pt x="406513" y="250196"/>
                  </a:cubicBezTo>
                  <a:cubicBezTo>
                    <a:pt x="406450" y="250991"/>
                    <a:pt x="406129" y="251743"/>
                    <a:pt x="405599" y="252338"/>
                  </a:cubicBezTo>
                  <a:cubicBezTo>
                    <a:pt x="405495" y="252455"/>
                    <a:pt x="405386" y="252564"/>
                    <a:pt x="405270" y="252665"/>
                  </a:cubicBezTo>
                  <a:cubicBezTo>
                    <a:pt x="404317" y="253497"/>
                    <a:pt x="402819" y="253587"/>
                    <a:pt x="401838" y="252791"/>
                  </a:cubicBezTo>
                  <a:cubicBezTo>
                    <a:pt x="401701" y="252681"/>
                    <a:pt x="401575" y="252560"/>
                    <a:pt x="401457" y="252428"/>
                  </a:cubicBezTo>
                  <a:cubicBezTo>
                    <a:pt x="400913" y="251815"/>
                    <a:pt x="400621" y="251016"/>
                    <a:pt x="400642" y="250196"/>
                  </a:cubicBezTo>
                  <a:cubicBezTo>
                    <a:pt x="400642" y="249627"/>
                    <a:pt x="400775" y="249064"/>
                    <a:pt x="401031" y="248555"/>
                  </a:cubicBezTo>
                  <a:lnTo>
                    <a:pt x="401031" y="248555"/>
                  </a:lnTo>
                  <a:cubicBezTo>
                    <a:pt x="401119" y="248379"/>
                    <a:pt x="400949" y="248199"/>
                    <a:pt x="400839" y="248362"/>
                  </a:cubicBezTo>
                  <a:cubicBezTo>
                    <a:pt x="400817" y="248396"/>
                    <a:pt x="400795" y="248430"/>
                    <a:pt x="400772" y="248465"/>
                  </a:cubicBezTo>
                  <a:cubicBezTo>
                    <a:pt x="400448" y="248984"/>
                    <a:pt x="400276" y="249583"/>
                    <a:pt x="400276" y="250196"/>
                  </a:cubicBezTo>
                  <a:cubicBezTo>
                    <a:pt x="400288" y="250899"/>
                    <a:pt x="400501" y="251585"/>
                    <a:pt x="400892" y="252170"/>
                  </a:cubicBezTo>
                  <a:cubicBezTo>
                    <a:pt x="401226" y="252673"/>
                    <a:pt x="401679" y="253084"/>
                    <a:pt x="402209" y="253368"/>
                  </a:cubicBezTo>
                  <a:cubicBezTo>
                    <a:pt x="402335" y="253435"/>
                    <a:pt x="402368" y="253608"/>
                    <a:pt x="402267" y="253711"/>
                  </a:cubicBezTo>
                  <a:lnTo>
                    <a:pt x="402267" y="253711"/>
                  </a:lnTo>
                  <a:cubicBezTo>
                    <a:pt x="402103" y="253873"/>
                    <a:pt x="402294" y="254141"/>
                    <a:pt x="402501" y="254037"/>
                  </a:cubicBezTo>
                  <a:lnTo>
                    <a:pt x="402522" y="254027"/>
                  </a:lnTo>
                  <a:cubicBezTo>
                    <a:pt x="402665" y="253955"/>
                    <a:pt x="402832" y="254065"/>
                    <a:pt x="402823" y="254225"/>
                  </a:cubicBezTo>
                  <a:lnTo>
                    <a:pt x="402110" y="265975"/>
                  </a:lnTo>
                  <a:lnTo>
                    <a:pt x="401036" y="288556"/>
                  </a:lnTo>
                  <a:cubicBezTo>
                    <a:pt x="401022" y="288856"/>
                    <a:pt x="400774" y="289092"/>
                    <a:pt x="400472" y="289092"/>
                  </a:cubicBezTo>
                  <a:lnTo>
                    <a:pt x="400472" y="289092"/>
                  </a:lnTo>
                  <a:cubicBezTo>
                    <a:pt x="400161" y="289092"/>
                    <a:pt x="399909" y="289344"/>
                    <a:pt x="399909" y="289655"/>
                  </a:cubicBezTo>
                  <a:lnTo>
                    <a:pt x="399909" y="290315"/>
                  </a:lnTo>
                  <a:cubicBezTo>
                    <a:pt x="399909" y="290701"/>
                    <a:pt x="399723" y="291058"/>
                    <a:pt x="399438" y="291316"/>
                  </a:cubicBezTo>
                  <a:cubicBezTo>
                    <a:pt x="398854" y="291847"/>
                    <a:pt x="398373" y="292484"/>
                    <a:pt x="398019" y="293192"/>
                  </a:cubicBezTo>
                  <a:cubicBezTo>
                    <a:pt x="397572" y="294084"/>
                    <a:pt x="397340" y="295067"/>
                    <a:pt x="397340" y="296064"/>
                  </a:cubicBezTo>
                  <a:cubicBezTo>
                    <a:pt x="397340" y="296797"/>
                    <a:pt x="397340" y="297532"/>
                    <a:pt x="397708" y="297532"/>
                  </a:cubicBezTo>
                  <a:lnTo>
                    <a:pt x="395689" y="297532"/>
                  </a:lnTo>
                  <a:cubicBezTo>
                    <a:pt x="395385" y="297532"/>
                    <a:pt x="395139" y="297779"/>
                    <a:pt x="395139" y="298082"/>
                  </a:cubicBezTo>
                  <a:lnTo>
                    <a:pt x="395139" y="298082"/>
                  </a:lnTo>
                  <a:cubicBezTo>
                    <a:pt x="395139" y="298386"/>
                    <a:pt x="394892" y="298633"/>
                    <a:pt x="394588" y="298633"/>
                  </a:cubicBezTo>
                  <a:lnTo>
                    <a:pt x="394038" y="298633"/>
                  </a:lnTo>
                  <a:cubicBezTo>
                    <a:pt x="393633" y="298633"/>
                    <a:pt x="393303" y="298961"/>
                    <a:pt x="393303" y="299366"/>
                  </a:cubicBezTo>
                  <a:lnTo>
                    <a:pt x="393303" y="299550"/>
                  </a:lnTo>
                  <a:cubicBezTo>
                    <a:pt x="393303" y="299854"/>
                    <a:pt x="393058" y="300101"/>
                    <a:pt x="392754" y="300101"/>
                  </a:cubicBezTo>
                  <a:lnTo>
                    <a:pt x="392754" y="300101"/>
                  </a:lnTo>
                  <a:cubicBezTo>
                    <a:pt x="392449" y="300101"/>
                    <a:pt x="392203" y="299854"/>
                    <a:pt x="392203" y="299550"/>
                  </a:cubicBezTo>
                  <a:lnTo>
                    <a:pt x="392203" y="298830"/>
                  </a:lnTo>
                  <a:cubicBezTo>
                    <a:pt x="392203" y="298721"/>
                    <a:pt x="392115" y="298633"/>
                    <a:pt x="392007" y="298633"/>
                  </a:cubicBezTo>
                  <a:lnTo>
                    <a:pt x="392007" y="298633"/>
                  </a:lnTo>
                  <a:cubicBezTo>
                    <a:pt x="391909" y="298633"/>
                    <a:pt x="391826" y="298561"/>
                    <a:pt x="391812" y="298463"/>
                  </a:cubicBezTo>
                  <a:lnTo>
                    <a:pt x="391497" y="296258"/>
                  </a:lnTo>
                  <a:cubicBezTo>
                    <a:pt x="391479" y="296130"/>
                    <a:pt x="391469" y="295998"/>
                    <a:pt x="391469" y="295867"/>
                  </a:cubicBezTo>
                  <a:lnTo>
                    <a:pt x="391469" y="294488"/>
                  </a:lnTo>
                  <a:cubicBezTo>
                    <a:pt x="391469" y="294323"/>
                    <a:pt x="391535" y="294163"/>
                    <a:pt x="391653" y="294046"/>
                  </a:cubicBezTo>
                  <a:lnTo>
                    <a:pt x="391653" y="294046"/>
                  </a:lnTo>
                  <a:cubicBezTo>
                    <a:pt x="391770" y="293928"/>
                    <a:pt x="391856" y="293750"/>
                    <a:pt x="391749" y="293624"/>
                  </a:cubicBezTo>
                  <a:cubicBezTo>
                    <a:pt x="391742" y="293617"/>
                    <a:pt x="391736" y="293609"/>
                    <a:pt x="391729" y="293603"/>
                  </a:cubicBezTo>
                  <a:cubicBezTo>
                    <a:pt x="391660" y="293535"/>
                    <a:pt x="391566" y="293495"/>
                    <a:pt x="391469" y="293495"/>
                  </a:cubicBezTo>
                  <a:cubicBezTo>
                    <a:pt x="391256" y="293525"/>
                    <a:pt x="391053" y="293608"/>
                    <a:pt x="390882" y="293737"/>
                  </a:cubicBezTo>
                  <a:cubicBezTo>
                    <a:pt x="390782" y="293810"/>
                    <a:pt x="390724" y="293977"/>
                    <a:pt x="390745" y="294099"/>
                  </a:cubicBezTo>
                  <a:lnTo>
                    <a:pt x="390745" y="294099"/>
                  </a:lnTo>
                  <a:cubicBezTo>
                    <a:pt x="390788" y="294354"/>
                    <a:pt x="391102" y="294438"/>
                    <a:pt x="391102" y="294697"/>
                  </a:cubicBezTo>
                  <a:lnTo>
                    <a:pt x="391102" y="295942"/>
                  </a:lnTo>
                  <a:cubicBezTo>
                    <a:pt x="391102" y="296023"/>
                    <a:pt x="391097" y="296105"/>
                    <a:pt x="391085" y="296185"/>
                  </a:cubicBezTo>
                  <a:lnTo>
                    <a:pt x="390760" y="298463"/>
                  </a:lnTo>
                  <a:cubicBezTo>
                    <a:pt x="390745" y="298561"/>
                    <a:pt x="390663" y="298633"/>
                    <a:pt x="390565" y="298633"/>
                  </a:cubicBezTo>
                  <a:lnTo>
                    <a:pt x="390565" y="298633"/>
                  </a:lnTo>
                  <a:cubicBezTo>
                    <a:pt x="390457" y="298633"/>
                    <a:pt x="390369" y="298721"/>
                    <a:pt x="390369" y="298830"/>
                  </a:cubicBezTo>
                  <a:lnTo>
                    <a:pt x="390369" y="333309"/>
                  </a:lnTo>
                  <a:cubicBezTo>
                    <a:pt x="390369" y="334424"/>
                    <a:pt x="389465" y="335326"/>
                    <a:pt x="388351" y="335326"/>
                  </a:cubicBezTo>
                  <a:lnTo>
                    <a:pt x="388351" y="335326"/>
                  </a:lnTo>
                  <a:cubicBezTo>
                    <a:pt x="387236" y="335326"/>
                    <a:pt x="386332" y="336230"/>
                    <a:pt x="386332" y="337345"/>
                  </a:cubicBezTo>
                  <a:lnTo>
                    <a:pt x="386332" y="337529"/>
                  </a:lnTo>
                  <a:cubicBezTo>
                    <a:pt x="386332" y="338744"/>
                    <a:pt x="385347" y="339730"/>
                    <a:pt x="384130" y="339730"/>
                  </a:cubicBezTo>
                  <a:lnTo>
                    <a:pt x="382846" y="339730"/>
                  </a:lnTo>
                  <a:cubicBezTo>
                    <a:pt x="381529" y="339730"/>
                    <a:pt x="380461" y="338663"/>
                    <a:pt x="380461" y="337345"/>
                  </a:cubicBezTo>
                  <a:lnTo>
                    <a:pt x="380461" y="335729"/>
                  </a:lnTo>
                  <a:cubicBezTo>
                    <a:pt x="380461" y="335304"/>
                    <a:pt x="380117" y="334960"/>
                    <a:pt x="379692" y="334960"/>
                  </a:cubicBezTo>
                  <a:lnTo>
                    <a:pt x="379692" y="334960"/>
                  </a:lnTo>
                  <a:cubicBezTo>
                    <a:pt x="379296" y="334960"/>
                    <a:pt x="378964" y="334659"/>
                    <a:pt x="378927" y="334264"/>
                  </a:cubicBezTo>
                  <a:lnTo>
                    <a:pt x="378259" y="327254"/>
                  </a:lnTo>
                  <a:lnTo>
                    <a:pt x="378019" y="323649"/>
                  </a:lnTo>
                  <a:cubicBezTo>
                    <a:pt x="377938" y="322442"/>
                    <a:pt x="378993" y="321491"/>
                    <a:pt x="378993" y="320282"/>
                  </a:cubicBezTo>
                  <a:lnTo>
                    <a:pt x="378993" y="320282"/>
                  </a:lnTo>
                  <a:cubicBezTo>
                    <a:pt x="378993" y="319893"/>
                    <a:pt x="378838" y="319520"/>
                    <a:pt x="378564" y="319245"/>
                  </a:cubicBezTo>
                  <a:cubicBezTo>
                    <a:pt x="378288" y="318969"/>
                    <a:pt x="377914" y="318814"/>
                    <a:pt x="377526" y="318814"/>
                  </a:cubicBezTo>
                  <a:cubicBezTo>
                    <a:pt x="377136" y="318814"/>
                    <a:pt x="376763" y="318969"/>
                    <a:pt x="376487" y="319245"/>
                  </a:cubicBezTo>
                  <a:cubicBezTo>
                    <a:pt x="376213" y="319520"/>
                    <a:pt x="376058" y="319893"/>
                    <a:pt x="376058" y="320282"/>
                  </a:cubicBezTo>
                  <a:lnTo>
                    <a:pt x="376058" y="320282"/>
                  </a:lnTo>
                  <a:cubicBezTo>
                    <a:pt x="376058" y="321470"/>
                    <a:pt x="377108" y="322520"/>
                    <a:pt x="377028" y="323705"/>
                  </a:cubicBezTo>
                  <a:lnTo>
                    <a:pt x="376791" y="327254"/>
                  </a:lnTo>
                  <a:lnTo>
                    <a:pt x="376091" y="334613"/>
                  </a:lnTo>
                  <a:cubicBezTo>
                    <a:pt x="376072" y="334809"/>
                    <a:pt x="375906" y="334960"/>
                    <a:pt x="375708" y="334960"/>
                  </a:cubicBezTo>
                  <a:lnTo>
                    <a:pt x="375708" y="334960"/>
                  </a:lnTo>
                  <a:cubicBezTo>
                    <a:pt x="375495" y="334960"/>
                    <a:pt x="375323" y="335132"/>
                    <a:pt x="375323" y="335345"/>
                  </a:cubicBezTo>
                  <a:lnTo>
                    <a:pt x="375323" y="341381"/>
                  </a:lnTo>
                  <a:cubicBezTo>
                    <a:pt x="375323" y="341483"/>
                    <a:pt x="375406" y="341565"/>
                    <a:pt x="375507" y="341565"/>
                  </a:cubicBezTo>
                  <a:lnTo>
                    <a:pt x="375507" y="341565"/>
                  </a:lnTo>
                  <a:cubicBezTo>
                    <a:pt x="375608" y="341565"/>
                    <a:pt x="375691" y="341647"/>
                    <a:pt x="375691" y="341748"/>
                  </a:cubicBezTo>
                  <a:lnTo>
                    <a:pt x="375691" y="383030"/>
                  </a:lnTo>
                  <a:cubicBezTo>
                    <a:pt x="375691" y="386475"/>
                    <a:pt x="372898" y="389268"/>
                    <a:pt x="369452" y="389268"/>
                  </a:cubicBezTo>
                  <a:lnTo>
                    <a:pt x="369452" y="389268"/>
                  </a:lnTo>
                  <a:cubicBezTo>
                    <a:pt x="366007" y="389268"/>
                    <a:pt x="363214" y="386475"/>
                    <a:pt x="363214" y="383030"/>
                  </a:cubicBezTo>
                  <a:lnTo>
                    <a:pt x="363214" y="371134"/>
                  </a:lnTo>
                  <a:cubicBezTo>
                    <a:pt x="363214" y="370750"/>
                    <a:pt x="363152" y="370368"/>
                    <a:pt x="363030" y="370003"/>
                  </a:cubicBezTo>
                  <a:lnTo>
                    <a:pt x="363009" y="369939"/>
                  </a:lnTo>
                  <a:cubicBezTo>
                    <a:pt x="362902" y="369616"/>
                    <a:pt x="362848" y="369279"/>
                    <a:pt x="362848" y="368941"/>
                  </a:cubicBezTo>
                  <a:lnTo>
                    <a:pt x="362848" y="366351"/>
                  </a:lnTo>
                  <a:cubicBezTo>
                    <a:pt x="362848" y="366037"/>
                    <a:pt x="362594" y="365783"/>
                    <a:pt x="362280" y="365783"/>
                  </a:cubicBezTo>
                  <a:lnTo>
                    <a:pt x="362280" y="365783"/>
                  </a:lnTo>
                  <a:cubicBezTo>
                    <a:pt x="361981" y="365783"/>
                    <a:pt x="361732" y="365551"/>
                    <a:pt x="361713" y="365252"/>
                  </a:cubicBezTo>
                  <a:lnTo>
                    <a:pt x="361380" y="359912"/>
                  </a:lnTo>
                  <a:lnTo>
                    <a:pt x="361129" y="356902"/>
                  </a:lnTo>
                  <a:cubicBezTo>
                    <a:pt x="361056" y="356018"/>
                    <a:pt x="361747" y="355295"/>
                    <a:pt x="361747" y="354408"/>
                  </a:cubicBezTo>
                  <a:lnTo>
                    <a:pt x="361747" y="354408"/>
                  </a:lnTo>
                  <a:cubicBezTo>
                    <a:pt x="361747" y="354116"/>
                    <a:pt x="361631" y="353836"/>
                    <a:pt x="361425" y="353629"/>
                  </a:cubicBezTo>
                  <a:cubicBezTo>
                    <a:pt x="361217" y="353423"/>
                    <a:pt x="360938" y="353308"/>
                    <a:pt x="360645" y="353308"/>
                  </a:cubicBezTo>
                  <a:cubicBezTo>
                    <a:pt x="360354" y="353308"/>
                    <a:pt x="360075" y="353423"/>
                    <a:pt x="359867" y="353629"/>
                  </a:cubicBezTo>
                  <a:cubicBezTo>
                    <a:pt x="359661" y="353836"/>
                    <a:pt x="359545" y="354116"/>
                    <a:pt x="359545" y="354408"/>
                  </a:cubicBezTo>
                  <a:lnTo>
                    <a:pt x="359545" y="354408"/>
                  </a:lnTo>
                  <a:cubicBezTo>
                    <a:pt x="359545" y="355266"/>
                    <a:pt x="360237" y="356002"/>
                    <a:pt x="360167" y="356858"/>
                  </a:cubicBezTo>
                  <a:lnTo>
                    <a:pt x="359912" y="359912"/>
                  </a:lnTo>
                  <a:lnTo>
                    <a:pt x="359579" y="365252"/>
                  </a:lnTo>
                  <a:cubicBezTo>
                    <a:pt x="359560" y="365551"/>
                    <a:pt x="359311" y="365783"/>
                    <a:pt x="359012" y="365783"/>
                  </a:cubicBezTo>
                  <a:lnTo>
                    <a:pt x="359012" y="365783"/>
                  </a:lnTo>
                  <a:cubicBezTo>
                    <a:pt x="358698" y="365783"/>
                    <a:pt x="358444" y="366037"/>
                    <a:pt x="358444" y="366351"/>
                  </a:cubicBezTo>
                  <a:lnTo>
                    <a:pt x="358444" y="366518"/>
                  </a:lnTo>
                  <a:cubicBezTo>
                    <a:pt x="358444" y="366923"/>
                    <a:pt x="358116" y="367251"/>
                    <a:pt x="357711" y="367251"/>
                  </a:cubicBezTo>
                  <a:lnTo>
                    <a:pt x="355790" y="367251"/>
                  </a:lnTo>
                  <a:cubicBezTo>
                    <a:pt x="355026" y="367251"/>
                    <a:pt x="354408" y="366633"/>
                    <a:pt x="354408" y="365870"/>
                  </a:cubicBezTo>
                  <a:lnTo>
                    <a:pt x="354408" y="365870"/>
                  </a:lnTo>
                  <a:cubicBezTo>
                    <a:pt x="354408" y="365364"/>
                    <a:pt x="354132" y="364899"/>
                    <a:pt x="353688" y="364657"/>
                  </a:cubicBezTo>
                  <a:lnTo>
                    <a:pt x="350694" y="363024"/>
                  </a:lnTo>
                  <a:cubicBezTo>
                    <a:pt x="350482" y="362909"/>
                    <a:pt x="350246" y="362848"/>
                    <a:pt x="350004" y="362848"/>
                  </a:cubicBezTo>
                  <a:lnTo>
                    <a:pt x="350004" y="362848"/>
                  </a:lnTo>
                  <a:cubicBezTo>
                    <a:pt x="349764" y="362848"/>
                    <a:pt x="349527" y="362909"/>
                    <a:pt x="349315" y="363024"/>
                  </a:cubicBezTo>
                  <a:lnTo>
                    <a:pt x="346201" y="364722"/>
                  </a:lnTo>
                  <a:cubicBezTo>
                    <a:pt x="345831" y="364924"/>
                    <a:pt x="345601" y="365312"/>
                    <a:pt x="345601" y="365733"/>
                  </a:cubicBezTo>
                  <a:lnTo>
                    <a:pt x="345601" y="365733"/>
                  </a:lnTo>
                  <a:cubicBezTo>
                    <a:pt x="345601" y="366368"/>
                    <a:pt x="345086" y="366884"/>
                    <a:pt x="344449" y="366884"/>
                  </a:cubicBezTo>
                  <a:lnTo>
                    <a:pt x="342299" y="366884"/>
                  </a:lnTo>
                  <a:cubicBezTo>
                    <a:pt x="341894" y="366884"/>
                    <a:pt x="341565" y="366556"/>
                    <a:pt x="341565" y="366150"/>
                  </a:cubicBezTo>
                  <a:lnTo>
                    <a:pt x="341565" y="365984"/>
                  </a:lnTo>
                  <a:cubicBezTo>
                    <a:pt x="341565" y="365670"/>
                    <a:pt x="341311" y="365417"/>
                    <a:pt x="340998" y="365417"/>
                  </a:cubicBezTo>
                  <a:lnTo>
                    <a:pt x="340998" y="365417"/>
                  </a:lnTo>
                  <a:cubicBezTo>
                    <a:pt x="340697" y="365417"/>
                    <a:pt x="340449" y="365183"/>
                    <a:pt x="340431" y="364884"/>
                  </a:cubicBezTo>
                  <a:lnTo>
                    <a:pt x="340098" y="359545"/>
                  </a:lnTo>
                  <a:lnTo>
                    <a:pt x="339846" y="356536"/>
                  </a:lnTo>
                  <a:cubicBezTo>
                    <a:pt x="339772" y="355652"/>
                    <a:pt x="340464" y="354928"/>
                    <a:pt x="340464" y="354041"/>
                  </a:cubicBezTo>
                  <a:lnTo>
                    <a:pt x="340464" y="354041"/>
                  </a:lnTo>
                  <a:cubicBezTo>
                    <a:pt x="340464" y="353749"/>
                    <a:pt x="340348" y="353469"/>
                    <a:pt x="340141" y="353263"/>
                  </a:cubicBezTo>
                  <a:cubicBezTo>
                    <a:pt x="339935" y="353056"/>
                    <a:pt x="339656" y="352940"/>
                    <a:pt x="339363" y="352940"/>
                  </a:cubicBezTo>
                  <a:cubicBezTo>
                    <a:pt x="339072" y="352940"/>
                    <a:pt x="338791" y="353056"/>
                    <a:pt x="338585" y="353263"/>
                  </a:cubicBezTo>
                  <a:cubicBezTo>
                    <a:pt x="338378" y="353469"/>
                    <a:pt x="338262" y="353749"/>
                    <a:pt x="338262" y="354041"/>
                  </a:cubicBezTo>
                  <a:lnTo>
                    <a:pt x="338262" y="354041"/>
                  </a:lnTo>
                  <a:cubicBezTo>
                    <a:pt x="338262" y="354899"/>
                    <a:pt x="338955" y="355635"/>
                    <a:pt x="338884" y="356491"/>
                  </a:cubicBezTo>
                  <a:lnTo>
                    <a:pt x="338630" y="359545"/>
                  </a:lnTo>
                  <a:lnTo>
                    <a:pt x="338295" y="364884"/>
                  </a:lnTo>
                  <a:cubicBezTo>
                    <a:pt x="338277" y="365183"/>
                    <a:pt x="338029" y="365417"/>
                    <a:pt x="337730" y="365417"/>
                  </a:cubicBezTo>
                  <a:lnTo>
                    <a:pt x="337730" y="365417"/>
                  </a:lnTo>
                  <a:cubicBezTo>
                    <a:pt x="337416" y="365417"/>
                    <a:pt x="337162" y="365670"/>
                    <a:pt x="337162" y="365984"/>
                  </a:cubicBezTo>
                  <a:lnTo>
                    <a:pt x="337162" y="368573"/>
                  </a:lnTo>
                  <a:cubicBezTo>
                    <a:pt x="337162" y="368913"/>
                    <a:pt x="337107" y="369250"/>
                    <a:pt x="336999" y="369572"/>
                  </a:cubicBezTo>
                  <a:lnTo>
                    <a:pt x="336978" y="369636"/>
                  </a:lnTo>
                  <a:cubicBezTo>
                    <a:pt x="336856" y="370001"/>
                    <a:pt x="336794" y="370383"/>
                    <a:pt x="336794" y="370767"/>
                  </a:cubicBezTo>
                  <a:lnTo>
                    <a:pt x="336794" y="432328"/>
                  </a:lnTo>
                  <a:cubicBezTo>
                    <a:pt x="336794" y="433068"/>
                    <a:pt x="336195" y="433668"/>
                    <a:pt x="335455" y="433668"/>
                  </a:cubicBezTo>
                  <a:lnTo>
                    <a:pt x="335455" y="433668"/>
                  </a:lnTo>
                  <a:cubicBezTo>
                    <a:pt x="334930" y="433668"/>
                    <a:pt x="334454" y="433975"/>
                    <a:pt x="334236" y="434452"/>
                  </a:cubicBezTo>
                  <a:lnTo>
                    <a:pt x="332942" y="437298"/>
                  </a:lnTo>
                  <a:cubicBezTo>
                    <a:pt x="332856" y="437488"/>
                    <a:pt x="332996" y="437705"/>
                    <a:pt x="333205" y="437705"/>
                  </a:cubicBezTo>
                  <a:lnTo>
                    <a:pt x="333205" y="437705"/>
                  </a:lnTo>
                  <a:cubicBezTo>
                    <a:pt x="333364" y="437705"/>
                    <a:pt x="333492" y="437833"/>
                    <a:pt x="333492" y="437992"/>
                  </a:cubicBezTo>
                  <a:lnTo>
                    <a:pt x="333492" y="443392"/>
                  </a:lnTo>
                  <a:cubicBezTo>
                    <a:pt x="333492" y="444507"/>
                    <a:pt x="332588" y="445410"/>
                    <a:pt x="331474" y="445410"/>
                  </a:cubicBezTo>
                  <a:lnTo>
                    <a:pt x="330527" y="445410"/>
                  </a:lnTo>
                  <a:cubicBezTo>
                    <a:pt x="329936" y="445410"/>
                    <a:pt x="329455" y="445890"/>
                    <a:pt x="329455" y="446482"/>
                  </a:cubicBezTo>
                  <a:lnTo>
                    <a:pt x="329455" y="446482"/>
                  </a:lnTo>
                  <a:cubicBezTo>
                    <a:pt x="329455" y="446737"/>
                    <a:pt x="329365" y="446984"/>
                    <a:pt x="329198" y="447178"/>
                  </a:cubicBezTo>
                  <a:lnTo>
                    <a:pt x="325579" y="451401"/>
                  </a:lnTo>
                  <a:cubicBezTo>
                    <a:pt x="325245" y="451791"/>
                    <a:pt x="324757" y="452015"/>
                    <a:pt x="324243" y="452015"/>
                  </a:cubicBezTo>
                  <a:lnTo>
                    <a:pt x="324243" y="452015"/>
                  </a:lnTo>
                  <a:cubicBezTo>
                    <a:pt x="323272" y="452015"/>
                    <a:pt x="322484" y="452803"/>
                    <a:pt x="322484" y="453775"/>
                  </a:cubicBezTo>
                  <a:lnTo>
                    <a:pt x="322484" y="460088"/>
                  </a:lnTo>
                  <a:cubicBezTo>
                    <a:pt x="322484" y="460493"/>
                    <a:pt x="322156" y="460822"/>
                    <a:pt x="321750" y="460822"/>
                  </a:cubicBezTo>
                  <a:lnTo>
                    <a:pt x="321750" y="460822"/>
                  </a:lnTo>
                  <a:cubicBezTo>
                    <a:pt x="321345" y="460822"/>
                    <a:pt x="321016" y="461150"/>
                    <a:pt x="321016" y="461556"/>
                  </a:cubicBezTo>
                  <a:lnTo>
                    <a:pt x="321016" y="462840"/>
                  </a:lnTo>
                  <a:cubicBezTo>
                    <a:pt x="321016" y="463347"/>
                    <a:pt x="320605" y="463757"/>
                    <a:pt x="320099" y="463757"/>
                  </a:cubicBezTo>
                  <a:lnTo>
                    <a:pt x="320099" y="463757"/>
                  </a:lnTo>
                  <a:cubicBezTo>
                    <a:pt x="319592" y="463757"/>
                    <a:pt x="319182" y="464168"/>
                    <a:pt x="319182" y="464674"/>
                  </a:cubicBezTo>
                  <a:lnTo>
                    <a:pt x="319182" y="472381"/>
                  </a:lnTo>
                  <a:cubicBezTo>
                    <a:pt x="319182" y="474103"/>
                    <a:pt x="317784" y="475499"/>
                    <a:pt x="316062" y="475499"/>
                  </a:cubicBezTo>
                  <a:lnTo>
                    <a:pt x="314228" y="475499"/>
                  </a:lnTo>
                  <a:cubicBezTo>
                    <a:pt x="313518" y="475499"/>
                    <a:pt x="312943" y="476075"/>
                    <a:pt x="312943" y="476783"/>
                  </a:cubicBezTo>
                  <a:lnTo>
                    <a:pt x="312943" y="477518"/>
                  </a:lnTo>
                  <a:cubicBezTo>
                    <a:pt x="312943" y="477821"/>
                    <a:pt x="313190" y="478068"/>
                    <a:pt x="313494" y="478068"/>
                  </a:cubicBezTo>
                  <a:lnTo>
                    <a:pt x="313494" y="478068"/>
                  </a:lnTo>
                  <a:cubicBezTo>
                    <a:pt x="313797" y="478068"/>
                    <a:pt x="314044" y="478315"/>
                    <a:pt x="314044" y="478619"/>
                  </a:cubicBezTo>
                  <a:lnTo>
                    <a:pt x="314044" y="484810"/>
                  </a:lnTo>
                  <a:cubicBezTo>
                    <a:pt x="314044" y="487951"/>
                    <a:pt x="311866" y="490677"/>
                    <a:pt x="308807" y="491388"/>
                  </a:cubicBezTo>
                  <a:cubicBezTo>
                    <a:pt x="196099" y="517570"/>
                    <a:pt x="96268" y="549080"/>
                    <a:pt x="13517" y="585217"/>
                  </a:cubicBezTo>
                  <a:cubicBezTo>
                    <a:pt x="283221" y="498984"/>
                    <a:pt x="651266" y="445777"/>
                    <a:pt x="1057106" y="445777"/>
                  </a:cubicBezTo>
                  <a:cubicBezTo>
                    <a:pt x="1087390" y="445777"/>
                    <a:pt x="1115181" y="446054"/>
                    <a:pt x="1144569" y="446608"/>
                  </a:cubicBezTo>
                  <a:cubicBezTo>
                    <a:pt x="1151941" y="446747"/>
                    <a:pt x="1157994" y="440804"/>
                    <a:pt x="1157969" y="433430"/>
                  </a:cubicBezTo>
                  <a:lnTo>
                    <a:pt x="1157648" y="339363"/>
                  </a:lnTo>
                  <a:lnTo>
                    <a:pt x="1157648" y="337162"/>
                  </a:lnTo>
                  <a:lnTo>
                    <a:pt x="1154713" y="294963"/>
                  </a:lnTo>
                  <a:lnTo>
                    <a:pt x="1154713" y="287441"/>
                  </a:lnTo>
                  <a:cubicBezTo>
                    <a:pt x="1154713" y="286123"/>
                    <a:pt x="1155781" y="285055"/>
                    <a:pt x="1157098" y="285055"/>
                  </a:cubicBezTo>
                  <a:lnTo>
                    <a:pt x="1157282" y="285055"/>
                  </a:lnTo>
                  <a:cubicBezTo>
                    <a:pt x="1158498" y="285055"/>
                    <a:pt x="1159483" y="284070"/>
                    <a:pt x="1159483" y="282854"/>
                  </a:cubicBezTo>
                  <a:lnTo>
                    <a:pt x="1159483" y="281937"/>
                  </a:lnTo>
                  <a:cubicBezTo>
                    <a:pt x="1159483" y="281227"/>
                    <a:pt x="1158909" y="280653"/>
                    <a:pt x="1158199" y="280653"/>
                  </a:cubicBezTo>
                  <a:lnTo>
                    <a:pt x="1158199" y="280653"/>
                  </a:lnTo>
                  <a:cubicBezTo>
                    <a:pt x="1157489" y="280653"/>
                    <a:pt x="1156915" y="280077"/>
                    <a:pt x="1156915" y="279368"/>
                  </a:cubicBezTo>
                  <a:lnTo>
                    <a:pt x="1156915" y="275515"/>
                  </a:lnTo>
                  <a:cubicBezTo>
                    <a:pt x="1156915" y="275110"/>
                    <a:pt x="1157243" y="274782"/>
                    <a:pt x="1157648" y="274782"/>
                  </a:cubicBezTo>
                  <a:lnTo>
                    <a:pt x="1157648" y="274782"/>
                  </a:lnTo>
                  <a:cubicBezTo>
                    <a:pt x="1158053" y="274782"/>
                    <a:pt x="1158383" y="274452"/>
                    <a:pt x="1158383" y="274047"/>
                  </a:cubicBezTo>
                  <a:lnTo>
                    <a:pt x="1158383" y="272250"/>
                  </a:lnTo>
                  <a:cubicBezTo>
                    <a:pt x="1158383" y="271014"/>
                    <a:pt x="1157380" y="270011"/>
                    <a:pt x="1156143" y="270011"/>
                  </a:cubicBezTo>
                  <a:lnTo>
                    <a:pt x="1156143" y="270011"/>
                  </a:lnTo>
                  <a:cubicBezTo>
                    <a:pt x="1154936" y="270011"/>
                    <a:pt x="1153947" y="269054"/>
                    <a:pt x="1153905" y="267848"/>
                  </a:cubicBezTo>
                  <a:lnTo>
                    <a:pt x="1152878" y="237719"/>
                  </a:lnTo>
                  <a:lnTo>
                    <a:pt x="1152878" y="234234"/>
                  </a:lnTo>
                  <a:cubicBezTo>
                    <a:pt x="1152878" y="234133"/>
                    <a:pt x="1152960" y="234050"/>
                    <a:pt x="1153061" y="234050"/>
                  </a:cubicBezTo>
                  <a:lnTo>
                    <a:pt x="1153061" y="234050"/>
                  </a:lnTo>
                  <a:cubicBezTo>
                    <a:pt x="1153162" y="234050"/>
                    <a:pt x="1153245" y="233969"/>
                    <a:pt x="1153245" y="233866"/>
                  </a:cubicBezTo>
                  <a:lnTo>
                    <a:pt x="1153245" y="230198"/>
                  </a:lnTo>
                  <a:cubicBezTo>
                    <a:pt x="1153245" y="229894"/>
                    <a:pt x="1152998" y="229647"/>
                    <a:pt x="1152695" y="229647"/>
                  </a:cubicBezTo>
                  <a:lnTo>
                    <a:pt x="1152695" y="229647"/>
                  </a:lnTo>
                  <a:cubicBezTo>
                    <a:pt x="1152391" y="229647"/>
                    <a:pt x="1152144" y="229400"/>
                    <a:pt x="1152144" y="229096"/>
                  </a:cubicBezTo>
                  <a:lnTo>
                    <a:pt x="1152144" y="226529"/>
                  </a:lnTo>
                  <a:cubicBezTo>
                    <a:pt x="1152144" y="226224"/>
                    <a:pt x="1152391" y="225978"/>
                    <a:pt x="1152695" y="225978"/>
                  </a:cubicBezTo>
                  <a:lnTo>
                    <a:pt x="1152695" y="225978"/>
                  </a:lnTo>
                  <a:cubicBezTo>
                    <a:pt x="1152998" y="225978"/>
                    <a:pt x="1153245" y="225731"/>
                    <a:pt x="1153245" y="225427"/>
                  </a:cubicBezTo>
                  <a:lnTo>
                    <a:pt x="1153245" y="222135"/>
                  </a:lnTo>
                  <a:cubicBezTo>
                    <a:pt x="1153245" y="221825"/>
                    <a:pt x="1152995" y="221575"/>
                    <a:pt x="1152684" y="221575"/>
                  </a:cubicBezTo>
                  <a:lnTo>
                    <a:pt x="1152684" y="221575"/>
                  </a:lnTo>
                  <a:cubicBezTo>
                    <a:pt x="1152383" y="221575"/>
                    <a:pt x="1152135" y="221336"/>
                    <a:pt x="1152123" y="221035"/>
                  </a:cubicBezTo>
                  <a:lnTo>
                    <a:pt x="1151101" y="194448"/>
                  </a:lnTo>
                  <a:cubicBezTo>
                    <a:pt x="1151070" y="193632"/>
                    <a:pt x="1151723" y="192952"/>
                    <a:pt x="1152539" y="192952"/>
                  </a:cubicBezTo>
                  <a:lnTo>
                    <a:pt x="1152539" y="192952"/>
                  </a:lnTo>
                  <a:cubicBezTo>
                    <a:pt x="1153334" y="192952"/>
                    <a:pt x="1153978" y="192308"/>
                    <a:pt x="1153978" y="191513"/>
                  </a:cubicBezTo>
                  <a:lnTo>
                    <a:pt x="1153978" y="190017"/>
                  </a:lnTo>
                  <a:cubicBezTo>
                    <a:pt x="1153978" y="189612"/>
                    <a:pt x="1154308" y="189283"/>
                    <a:pt x="1154713" y="189283"/>
                  </a:cubicBezTo>
                  <a:lnTo>
                    <a:pt x="1154713" y="189283"/>
                  </a:lnTo>
                  <a:cubicBezTo>
                    <a:pt x="1155119" y="189283"/>
                    <a:pt x="1155447" y="188955"/>
                    <a:pt x="1155447" y="188549"/>
                  </a:cubicBezTo>
                  <a:lnTo>
                    <a:pt x="1155447" y="180661"/>
                  </a:lnTo>
                  <a:cubicBezTo>
                    <a:pt x="1155447" y="180356"/>
                    <a:pt x="1155200" y="180110"/>
                    <a:pt x="1154897" y="180110"/>
                  </a:cubicBezTo>
                  <a:lnTo>
                    <a:pt x="1154897" y="180110"/>
                  </a:lnTo>
                  <a:cubicBezTo>
                    <a:pt x="1154593" y="180110"/>
                    <a:pt x="1154346" y="179863"/>
                    <a:pt x="1154346" y="179559"/>
                  </a:cubicBezTo>
                  <a:lnTo>
                    <a:pt x="1154346" y="178825"/>
                  </a:lnTo>
                  <a:cubicBezTo>
                    <a:pt x="1154346" y="178521"/>
                    <a:pt x="1154099" y="178275"/>
                    <a:pt x="1153796" y="178275"/>
                  </a:cubicBezTo>
                  <a:lnTo>
                    <a:pt x="1153796" y="178275"/>
                  </a:lnTo>
                  <a:cubicBezTo>
                    <a:pt x="1153492" y="178275"/>
                    <a:pt x="1153245" y="178029"/>
                    <a:pt x="1153245" y="177724"/>
                  </a:cubicBezTo>
                  <a:lnTo>
                    <a:pt x="1153245" y="170753"/>
                  </a:lnTo>
                  <a:cubicBezTo>
                    <a:pt x="1153245" y="170448"/>
                    <a:pt x="1153492" y="170202"/>
                    <a:pt x="1153796" y="170202"/>
                  </a:cubicBezTo>
                  <a:lnTo>
                    <a:pt x="1153796" y="170202"/>
                  </a:lnTo>
                  <a:cubicBezTo>
                    <a:pt x="1154099" y="170202"/>
                    <a:pt x="1154346" y="169955"/>
                    <a:pt x="1154346" y="169652"/>
                  </a:cubicBezTo>
                  <a:lnTo>
                    <a:pt x="1154346" y="166532"/>
                  </a:lnTo>
                  <a:cubicBezTo>
                    <a:pt x="1154346" y="165722"/>
                    <a:pt x="1153689" y="165064"/>
                    <a:pt x="1152878" y="165064"/>
                  </a:cubicBezTo>
                  <a:lnTo>
                    <a:pt x="1152878" y="165064"/>
                  </a:lnTo>
                  <a:cubicBezTo>
                    <a:pt x="1152067" y="165064"/>
                    <a:pt x="1151411" y="164408"/>
                    <a:pt x="1151411" y="163597"/>
                  </a:cubicBezTo>
                  <a:lnTo>
                    <a:pt x="1151411" y="157176"/>
                  </a:lnTo>
                  <a:cubicBezTo>
                    <a:pt x="1151411" y="156871"/>
                    <a:pt x="1151656" y="156625"/>
                    <a:pt x="1151961" y="156625"/>
                  </a:cubicBezTo>
                  <a:lnTo>
                    <a:pt x="1151961" y="156625"/>
                  </a:lnTo>
                  <a:cubicBezTo>
                    <a:pt x="1152265" y="156625"/>
                    <a:pt x="1152512" y="156379"/>
                    <a:pt x="1152512" y="156075"/>
                  </a:cubicBezTo>
                  <a:lnTo>
                    <a:pt x="1152512" y="153139"/>
                  </a:lnTo>
                  <a:cubicBezTo>
                    <a:pt x="1152512" y="152836"/>
                    <a:pt x="1152265" y="152589"/>
                    <a:pt x="1151961" y="152589"/>
                  </a:cubicBezTo>
                  <a:lnTo>
                    <a:pt x="1151961" y="152589"/>
                  </a:lnTo>
                  <a:cubicBezTo>
                    <a:pt x="1151656" y="152589"/>
                    <a:pt x="1151411" y="152342"/>
                    <a:pt x="1151411" y="152038"/>
                  </a:cubicBezTo>
                  <a:lnTo>
                    <a:pt x="1151411" y="143965"/>
                  </a:lnTo>
                  <a:cubicBezTo>
                    <a:pt x="1151411" y="143662"/>
                    <a:pt x="1151656" y="143415"/>
                    <a:pt x="1151961" y="143415"/>
                  </a:cubicBezTo>
                  <a:lnTo>
                    <a:pt x="1151961" y="143415"/>
                  </a:lnTo>
                  <a:cubicBezTo>
                    <a:pt x="1152265" y="143415"/>
                    <a:pt x="1152512" y="143169"/>
                    <a:pt x="1152512" y="142865"/>
                  </a:cubicBezTo>
                  <a:lnTo>
                    <a:pt x="1152512" y="139929"/>
                  </a:lnTo>
                  <a:cubicBezTo>
                    <a:pt x="1152512" y="139625"/>
                    <a:pt x="1152265" y="139379"/>
                    <a:pt x="1151961" y="139379"/>
                  </a:cubicBezTo>
                  <a:lnTo>
                    <a:pt x="1151961" y="139379"/>
                  </a:lnTo>
                  <a:cubicBezTo>
                    <a:pt x="1151656" y="139379"/>
                    <a:pt x="1151411" y="139132"/>
                    <a:pt x="1151411" y="138828"/>
                  </a:cubicBezTo>
                  <a:lnTo>
                    <a:pt x="1151411" y="131123"/>
                  </a:lnTo>
                  <a:cubicBezTo>
                    <a:pt x="1151411" y="130211"/>
                    <a:pt x="1152150" y="129471"/>
                    <a:pt x="1153061" y="129471"/>
                  </a:cubicBezTo>
                  <a:lnTo>
                    <a:pt x="1153061" y="129471"/>
                  </a:lnTo>
                  <a:cubicBezTo>
                    <a:pt x="1153973" y="129471"/>
                    <a:pt x="1154713" y="128732"/>
                    <a:pt x="1154713" y="127820"/>
                  </a:cubicBezTo>
                  <a:lnTo>
                    <a:pt x="1154713" y="123233"/>
                  </a:lnTo>
                  <a:cubicBezTo>
                    <a:pt x="1154713" y="122828"/>
                    <a:pt x="1155041" y="122499"/>
                    <a:pt x="1155447" y="122499"/>
                  </a:cubicBezTo>
                  <a:lnTo>
                    <a:pt x="1155447" y="122499"/>
                  </a:lnTo>
                  <a:cubicBezTo>
                    <a:pt x="1155852" y="122499"/>
                    <a:pt x="1156181" y="122171"/>
                    <a:pt x="1156181" y="121766"/>
                  </a:cubicBezTo>
                  <a:lnTo>
                    <a:pt x="1156181" y="115160"/>
                  </a:lnTo>
                  <a:cubicBezTo>
                    <a:pt x="1156181" y="114958"/>
                    <a:pt x="1156016" y="114793"/>
                    <a:pt x="1155814" y="114793"/>
                  </a:cubicBezTo>
                  <a:lnTo>
                    <a:pt x="1155814" y="114793"/>
                  </a:lnTo>
                  <a:cubicBezTo>
                    <a:pt x="1155611" y="114793"/>
                    <a:pt x="1155447" y="114629"/>
                    <a:pt x="1155447" y="114427"/>
                  </a:cubicBezTo>
                  <a:lnTo>
                    <a:pt x="1155447" y="105070"/>
                  </a:lnTo>
                  <a:cubicBezTo>
                    <a:pt x="1155447" y="103752"/>
                    <a:pt x="1154379" y="102684"/>
                    <a:pt x="1153061" y="102684"/>
                  </a:cubicBezTo>
                  <a:lnTo>
                    <a:pt x="1153061" y="102684"/>
                  </a:lnTo>
                  <a:cubicBezTo>
                    <a:pt x="1151744" y="102684"/>
                    <a:pt x="1150676" y="101617"/>
                    <a:pt x="1150676" y="100299"/>
                  </a:cubicBezTo>
                  <a:lnTo>
                    <a:pt x="1150676" y="91859"/>
                  </a:lnTo>
                  <a:cubicBezTo>
                    <a:pt x="1150676" y="91556"/>
                    <a:pt x="1150923" y="91309"/>
                    <a:pt x="1151227" y="91309"/>
                  </a:cubicBezTo>
                  <a:lnTo>
                    <a:pt x="1151227" y="91309"/>
                  </a:lnTo>
                  <a:cubicBezTo>
                    <a:pt x="1151530" y="91309"/>
                    <a:pt x="1151777" y="91063"/>
                    <a:pt x="1151777" y="90759"/>
                  </a:cubicBezTo>
                  <a:lnTo>
                    <a:pt x="1151777" y="90575"/>
                  </a:lnTo>
                  <a:cubicBezTo>
                    <a:pt x="1151777" y="90170"/>
                    <a:pt x="1151449" y="89841"/>
                    <a:pt x="1151044" y="89841"/>
                  </a:cubicBezTo>
                  <a:lnTo>
                    <a:pt x="1150676" y="89841"/>
                  </a:lnTo>
                  <a:cubicBezTo>
                    <a:pt x="1150069" y="89841"/>
                    <a:pt x="1149576" y="89348"/>
                    <a:pt x="1149576" y="88740"/>
                  </a:cubicBezTo>
                  <a:lnTo>
                    <a:pt x="1149576" y="71678"/>
                  </a:lnTo>
                  <a:cubicBezTo>
                    <a:pt x="1149576" y="71374"/>
                    <a:pt x="1149822" y="71127"/>
                    <a:pt x="1150127" y="71127"/>
                  </a:cubicBezTo>
                  <a:lnTo>
                    <a:pt x="1150127" y="71127"/>
                  </a:lnTo>
                  <a:cubicBezTo>
                    <a:pt x="1150430" y="71127"/>
                    <a:pt x="1150676" y="70881"/>
                    <a:pt x="1150676" y="70577"/>
                  </a:cubicBezTo>
                  <a:lnTo>
                    <a:pt x="1150676" y="70393"/>
                  </a:lnTo>
                  <a:cubicBezTo>
                    <a:pt x="1150676" y="69988"/>
                    <a:pt x="1150348" y="69659"/>
                    <a:pt x="1149943" y="69659"/>
                  </a:cubicBezTo>
                  <a:lnTo>
                    <a:pt x="1149576" y="69659"/>
                  </a:lnTo>
                  <a:cubicBezTo>
                    <a:pt x="1148968" y="69659"/>
                    <a:pt x="1148475" y="69166"/>
                    <a:pt x="1148475" y="68559"/>
                  </a:cubicBezTo>
                  <a:lnTo>
                    <a:pt x="1148475" y="52413"/>
                  </a:lnTo>
                  <a:cubicBezTo>
                    <a:pt x="1148475" y="52008"/>
                    <a:pt x="1148803" y="51679"/>
                    <a:pt x="1149208" y="51679"/>
                  </a:cubicBezTo>
                  <a:lnTo>
                    <a:pt x="1149576" y="51679"/>
                  </a:lnTo>
                  <a:cubicBezTo>
                    <a:pt x="1149779" y="51679"/>
                    <a:pt x="1149943" y="51515"/>
                    <a:pt x="1149943" y="51312"/>
                  </a:cubicBezTo>
                  <a:lnTo>
                    <a:pt x="1149943" y="51312"/>
                  </a:lnTo>
                  <a:cubicBezTo>
                    <a:pt x="1149943" y="51109"/>
                    <a:pt x="1149779" y="50945"/>
                    <a:pt x="1149576" y="50945"/>
                  </a:cubicBezTo>
                  <a:lnTo>
                    <a:pt x="1149026" y="50945"/>
                  </a:lnTo>
                  <a:cubicBezTo>
                    <a:pt x="1148518" y="50945"/>
                    <a:pt x="1148108" y="50534"/>
                    <a:pt x="1148108" y="50028"/>
                  </a:cubicBezTo>
                  <a:lnTo>
                    <a:pt x="1148108" y="38836"/>
                  </a:lnTo>
                  <a:cubicBezTo>
                    <a:pt x="1148108" y="38633"/>
                    <a:pt x="1148272" y="38469"/>
                    <a:pt x="1148475" y="38469"/>
                  </a:cubicBezTo>
                  <a:lnTo>
                    <a:pt x="1148475" y="38469"/>
                  </a:lnTo>
                  <a:cubicBezTo>
                    <a:pt x="1148677" y="38469"/>
                    <a:pt x="1148842" y="38305"/>
                    <a:pt x="1148842" y="38102"/>
                  </a:cubicBezTo>
                  <a:lnTo>
                    <a:pt x="1148842" y="37552"/>
                  </a:lnTo>
                  <a:cubicBezTo>
                    <a:pt x="1148842" y="37248"/>
                    <a:pt x="1148596" y="37001"/>
                    <a:pt x="1148291" y="37001"/>
                  </a:cubicBezTo>
                  <a:lnTo>
                    <a:pt x="1148291" y="37001"/>
                  </a:lnTo>
                  <a:cubicBezTo>
                    <a:pt x="1147987" y="37001"/>
                    <a:pt x="1147742" y="36755"/>
                    <a:pt x="1147742" y="36451"/>
                  </a:cubicBezTo>
                  <a:lnTo>
                    <a:pt x="1147742" y="25626"/>
                  </a:lnTo>
                  <a:cubicBezTo>
                    <a:pt x="1147742" y="25423"/>
                    <a:pt x="1147905" y="25259"/>
                    <a:pt x="1148108" y="25259"/>
                  </a:cubicBezTo>
                  <a:lnTo>
                    <a:pt x="1148108" y="25259"/>
                  </a:lnTo>
                  <a:cubicBezTo>
                    <a:pt x="1148311" y="25259"/>
                    <a:pt x="1148475" y="25095"/>
                    <a:pt x="1148475" y="24892"/>
                  </a:cubicBezTo>
                  <a:lnTo>
                    <a:pt x="1148475" y="24342"/>
                  </a:lnTo>
                  <a:cubicBezTo>
                    <a:pt x="1148475" y="24038"/>
                    <a:pt x="1148228" y="23791"/>
                    <a:pt x="1147924" y="23791"/>
                  </a:cubicBezTo>
                  <a:lnTo>
                    <a:pt x="1147924" y="23791"/>
                  </a:lnTo>
                  <a:cubicBezTo>
                    <a:pt x="1147621" y="23791"/>
                    <a:pt x="1147374" y="23545"/>
                    <a:pt x="1147374" y="23241"/>
                  </a:cubicBezTo>
                  <a:lnTo>
                    <a:pt x="1147374" y="15352"/>
                  </a:lnTo>
                  <a:cubicBezTo>
                    <a:pt x="1147374" y="15149"/>
                    <a:pt x="1147538" y="14985"/>
                    <a:pt x="1147742" y="14985"/>
                  </a:cubicBezTo>
                  <a:lnTo>
                    <a:pt x="1147742" y="14985"/>
                  </a:lnTo>
                  <a:cubicBezTo>
                    <a:pt x="1147944" y="14985"/>
                    <a:pt x="1148108" y="14820"/>
                    <a:pt x="1148108" y="14618"/>
                  </a:cubicBezTo>
                  <a:lnTo>
                    <a:pt x="1148108" y="14251"/>
                  </a:lnTo>
                  <a:cubicBezTo>
                    <a:pt x="1148108" y="13846"/>
                    <a:pt x="1147780" y="13517"/>
                    <a:pt x="1147374" y="13517"/>
                  </a:cubicBezTo>
                  <a:lnTo>
                    <a:pt x="1147374" y="13517"/>
                  </a:lnTo>
                  <a:cubicBezTo>
                    <a:pt x="1146969" y="13517"/>
                    <a:pt x="1146641" y="13846"/>
                    <a:pt x="1146641" y="14251"/>
                  </a:cubicBezTo>
                  <a:lnTo>
                    <a:pt x="1146641" y="14618"/>
                  </a:lnTo>
                  <a:cubicBezTo>
                    <a:pt x="1146641" y="14820"/>
                    <a:pt x="1146805" y="14985"/>
                    <a:pt x="1147007" y="14985"/>
                  </a:cubicBezTo>
                  <a:lnTo>
                    <a:pt x="1147007" y="14985"/>
                  </a:lnTo>
                  <a:cubicBezTo>
                    <a:pt x="1147210" y="14985"/>
                    <a:pt x="1147374" y="15149"/>
                    <a:pt x="1147374" y="15352"/>
                  </a:cubicBezTo>
                  <a:lnTo>
                    <a:pt x="1147374" y="22691"/>
                  </a:lnTo>
                  <a:cubicBezTo>
                    <a:pt x="1147374" y="23096"/>
                    <a:pt x="1147045" y="23424"/>
                    <a:pt x="1146641" y="23424"/>
                  </a:cubicBezTo>
                  <a:lnTo>
                    <a:pt x="1146641" y="23424"/>
                  </a:lnTo>
                  <a:cubicBezTo>
                    <a:pt x="1146235" y="23424"/>
                    <a:pt x="1145906" y="23753"/>
                    <a:pt x="1145906" y="24158"/>
                  </a:cubicBezTo>
                  <a:lnTo>
                    <a:pt x="1145906" y="24892"/>
                  </a:lnTo>
                  <a:cubicBezTo>
                    <a:pt x="1145906" y="25095"/>
                    <a:pt x="1146070" y="25259"/>
                    <a:pt x="1146273" y="25259"/>
                  </a:cubicBezTo>
                  <a:lnTo>
                    <a:pt x="1146273" y="25259"/>
                  </a:lnTo>
                  <a:cubicBezTo>
                    <a:pt x="1146475" y="25259"/>
                    <a:pt x="1146641" y="25423"/>
                    <a:pt x="1146641" y="25626"/>
                  </a:cubicBezTo>
                  <a:lnTo>
                    <a:pt x="1146641" y="36451"/>
                  </a:lnTo>
                  <a:cubicBezTo>
                    <a:pt x="1146641" y="36755"/>
                    <a:pt x="1146394" y="37001"/>
                    <a:pt x="1146090" y="37001"/>
                  </a:cubicBezTo>
                  <a:lnTo>
                    <a:pt x="1146090" y="37001"/>
                  </a:lnTo>
                  <a:cubicBezTo>
                    <a:pt x="1145785" y="37001"/>
                    <a:pt x="1145539" y="37248"/>
                    <a:pt x="1145539" y="37552"/>
                  </a:cubicBezTo>
                  <a:lnTo>
                    <a:pt x="1145539" y="38102"/>
                  </a:lnTo>
                  <a:cubicBezTo>
                    <a:pt x="1145539" y="38305"/>
                    <a:pt x="1145704" y="38469"/>
                    <a:pt x="1145906" y="38469"/>
                  </a:cubicBezTo>
                  <a:lnTo>
                    <a:pt x="1145906" y="38469"/>
                  </a:lnTo>
                  <a:cubicBezTo>
                    <a:pt x="1146109" y="38469"/>
                    <a:pt x="1146273" y="38633"/>
                    <a:pt x="1146273" y="38836"/>
                  </a:cubicBezTo>
                  <a:lnTo>
                    <a:pt x="1146273" y="49294"/>
                  </a:lnTo>
                  <a:cubicBezTo>
                    <a:pt x="1146273" y="49801"/>
                    <a:pt x="1145863" y="50211"/>
                    <a:pt x="1145356" y="50211"/>
                  </a:cubicBezTo>
                  <a:lnTo>
                    <a:pt x="1145173" y="50211"/>
                  </a:lnTo>
                  <a:cubicBezTo>
                    <a:pt x="1144767" y="50211"/>
                    <a:pt x="1144438" y="50540"/>
                    <a:pt x="1144438" y="50945"/>
                  </a:cubicBezTo>
                  <a:lnTo>
                    <a:pt x="1144438" y="50945"/>
                  </a:lnTo>
                  <a:cubicBezTo>
                    <a:pt x="1144438" y="51351"/>
                    <a:pt x="1144767" y="51679"/>
                    <a:pt x="1145173" y="51679"/>
                  </a:cubicBezTo>
                  <a:lnTo>
                    <a:pt x="1145173" y="51679"/>
                  </a:lnTo>
                  <a:cubicBezTo>
                    <a:pt x="1145578" y="51679"/>
                    <a:pt x="1145906" y="52008"/>
                    <a:pt x="1145906" y="52413"/>
                  </a:cubicBezTo>
                  <a:lnTo>
                    <a:pt x="1145906" y="68192"/>
                  </a:lnTo>
                  <a:cubicBezTo>
                    <a:pt x="1145906" y="68800"/>
                    <a:pt x="1145413" y="69292"/>
                    <a:pt x="1144805" y="69292"/>
                  </a:cubicBezTo>
                  <a:lnTo>
                    <a:pt x="1144438" y="69292"/>
                  </a:lnTo>
                  <a:cubicBezTo>
                    <a:pt x="1144033" y="69292"/>
                    <a:pt x="1143705" y="69621"/>
                    <a:pt x="1143705" y="70026"/>
                  </a:cubicBezTo>
                  <a:lnTo>
                    <a:pt x="1143705" y="70210"/>
                  </a:lnTo>
                  <a:cubicBezTo>
                    <a:pt x="1143705" y="70514"/>
                    <a:pt x="1143951" y="70760"/>
                    <a:pt x="1144254" y="70760"/>
                  </a:cubicBezTo>
                  <a:lnTo>
                    <a:pt x="1144254" y="70760"/>
                  </a:lnTo>
                  <a:cubicBezTo>
                    <a:pt x="1144559" y="70760"/>
                    <a:pt x="1144805" y="71007"/>
                    <a:pt x="1144805" y="71311"/>
                  </a:cubicBezTo>
                  <a:lnTo>
                    <a:pt x="1144805" y="88190"/>
                  </a:lnTo>
                  <a:cubicBezTo>
                    <a:pt x="1144805" y="88899"/>
                    <a:pt x="1144231" y="89474"/>
                    <a:pt x="1143521" y="89474"/>
                  </a:cubicBezTo>
                  <a:lnTo>
                    <a:pt x="1142971" y="89474"/>
                  </a:lnTo>
                  <a:cubicBezTo>
                    <a:pt x="1142566" y="89474"/>
                    <a:pt x="1142237" y="89803"/>
                    <a:pt x="1142237" y="90208"/>
                  </a:cubicBezTo>
                  <a:lnTo>
                    <a:pt x="1142237" y="90392"/>
                  </a:lnTo>
                  <a:cubicBezTo>
                    <a:pt x="1142237" y="90696"/>
                    <a:pt x="1142483" y="90942"/>
                    <a:pt x="1142788" y="90942"/>
                  </a:cubicBezTo>
                  <a:lnTo>
                    <a:pt x="1142788" y="90942"/>
                  </a:lnTo>
                  <a:cubicBezTo>
                    <a:pt x="1143091" y="90942"/>
                    <a:pt x="1143337" y="91189"/>
                    <a:pt x="1143337" y="91493"/>
                  </a:cubicBezTo>
                  <a:lnTo>
                    <a:pt x="1143337" y="99932"/>
                  </a:lnTo>
                  <a:cubicBezTo>
                    <a:pt x="1143337" y="101250"/>
                    <a:pt x="1142269" y="102317"/>
                    <a:pt x="1140952" y="102317"/>
                  </a:cubicBezTo>
                  <a:lnTo>
                    <a:pt x="1140952" y="102317"/>
                  </a:lnTo>
                  <a:cubicBezTo>
                    <a:pt x="1139635" y="102317"/>
                    <a:pt x="1138567" y="103385"/>
                    <a:pt x="1138567" y="104703"/>
                  </a:cubicBezTo>
                  <a:lnTo>
                    <a:pt x="1138567" y="114060"/>
                  </a:lnTo>
                  <a:cubicBezTo>
                    <a:pt x="1138567" y="114262"/>
                    <a:pt x="1138403" y="114427"/>
                    <a:pt x="1138200" y="114427"/>
                  </a:cubicBezTo>
                  <a:lnTo>
                    <a:pt x="1138200" y="114427"/>
                  </a:lnTo>
                  <a:cubicBezTo>
                    <a:pt x="1137998" y="114427"/>
                    <a:pt x="1137834" y="114591"/>
                    <a:pt x="1137834" y="114794"/>
                  </a:cubicBezTo>
                  <a:lnTo>
                    <a:pt x="1137834" y="121398"/>
                  </a:lnTo>
                  <a:cubicBezTo>
                    <a:pt x="1137834" y="121804"/>
                    <a:pt x="1138162" y="122132"/>
                    <a:pt x="1138567" y="122132"/>
                  </a:cubicBezTo>
                  <a:lnTo>
                    <a:pt x="1138567" y="122132"/>
                  </a:lnTo>
                  <a:cubicBezTo>
                    <a:pt x="1138973" y="122132"/>
                    <a:pt x="1139302" y="122461"/>
                    <a:pt x="1139302" y="122866"/>
                  </a:cubicBezTo>
                  <a:lnTo>
                    <a:pt x="1139302" y="127453"/>
                  </a:lnTo>
                  <a:cubicBezTo>
                    <a:pt x="1139302" y="128365"/>
                    <a:pt x="1140040" y="129104"/>
                    <a:pt x="1140952" y="129104"/>
                  </a:cubicBezTo>
                  <a:lnTo>
                    <a:pt x="1140952" y="129104"/>
                  </a:lnTo>
                  <a:cubicBezTo>
                    <a:pt x="1141864" y="129104"/>
                    <a:pt x="1142604" y="129844"/>
                    <a:pt x="1142604" y="130756"/>
                  </a:cubicBezTo>
                  <a:lnTo>
                    <a:pt x="1142604" y="138461"/>
                  </a:lnTo>
                  <a:cubicBezTo>
                    <a:pt x="1142604" y="138765"/>
                    <a:pt x="1142357" y="139012"/>
                    <a:pt x="1142053" y="139012"/>
                  </a:cubicBezTo>
                  <a:lnTo>
                    <a:pt x="1142053" y="139012"/>
                  </a:lnTo>
                  <a:cubicBezTo>
                    <a:pt x="1141750" y="139012"/>
                    <a:pt x="1141503" y="139258"/>
                    <a:pt x="1141503" y="139562"/>
                  </a:cubicBezTo>
                  <a:lnTo>
                    <a:pt x="1141503" y="142498"/>
                  </a:lnTo>
                  <a:cubicBezTo>
                    <a:pt x="1141503" y="142802"/>
                    <a:pt x="1141750" y="143048"/>
                    <a:pt x="1142053" y="143048"/>
                  </a:cubicBezTo>
                  <a:lnTo>
                    <a:pt x="1142053" y="143048"/>
                  </a:lnTo>
                  <a:cubicBezTo>
                    <a:pt x="1142357" y="143048"/>
                    <a:pt x="1142604" y="143295"/>
                    <a:pt x="1142604" y="143599"/>
                  </a:cubicBezTo>
                  <a:lnTo>
                    <a:pt x="1142604" y="151672"/>
                  </a:lnTo>
                  <a:cubicBezTo>
                    <a:pt x="1142604" y="151975"/>
                    <a:pt x="1142357" y="152222"/>
                    <a:pt x="1142053" y="152222"/>
                  </a:cubicBezTo>
                  <a:lnTo>
                    <a:pt x="1142053" y="152222"/>
                  </a:lnTo>
                  <a:cubicBezTo>
                    <a:pt x="1141750" y="152222"/>
                    <a:pt x="1141503" y="152468"/>
                    <a:pt x="1141503" y="152773"/>
                  </a:cubicBezTo>
                  <a:lnTo>
                    <a:pt x="1141503" y="155707"/>
                  </a:lnTo>
                  <a:cubicBezTo>
                    <a:pt x="1141503" y="156012"/>
                    <a:pt x="1141750" y="156259"/>
                    <a:pt x="1142053" y="156259"/>
                  </a:cubicBezTo>
                  <a:lnTo>
                    <a:pt x="1142053" y="156259"/>
                  </a:lnTo>
                  <a:cubicBezTo>
                    <a:pt x="1142357" y="156259"/>
                    <a:pt x="1142604" y="156505"/>
                    <a:pt x="1142604" y="156808"/>
                  </a:cubicBezTo>
                  <a:lnTo>
                    <a:pt x="1142604" y="163414"/>
                  </a:lnTo>
                  <a:cubicBezTo>
                    <a:pt x="1142604" y="164122"/>
                    <a:pt x="1142029" y="164698"/>
                    <a:pt x="1141320" y="164698"/>
                  </a:cubicBezTo>
                  <a:lnTo>
                    <a:pt x="1141320" y="164698"/>
                  </a:lnTo>
                  <a:cubicBezTo>
                    <a:pt x="1140610" y="164698"/>
                    <a:pt x="1140035" y="165273"/>
                    <a:pt x="1140035" y="165983"/>
                  </a:cubicBezTo>
                  <a:lnTo>
                    <a:pt x="1140035" y="169285"/>
                  </a:lnTo>
                  <a:cubicBezTo>
                    <a:pt x="1140035" y="169589"/>
                    <a:pt x="1140282" y="169836"/>
                    <a:pt x="1140586" y="169836"/>
                  </a:cubicBezTo>
                  <a:lnTo>
                    <a:pt x="1140586" y="169836"/>
                  </a:lnTo>
                  <a:cubicBezTo>
                    <a:pt x="1140889" y="169836"/>
                    <a:pt x="1141136" y="170081"/>
                    <a:pt x="1141136" y="170385"/>
                  </a:cubicBezTo>
                  <a:lnTo>
                    <a:pt x="1141136" y="177357"/>
                  </a:lnTo>
                  <a:cubicBezTo>
                    <a:pt x="1141136" y="177661"/>
                    <a:pt x="1140889" y="177908"/>
                    <a:pt x="1140586" y="177908"/>
                  </a:cubicBezTo>
                  <a:lnTo>
                    <a:pt x="1140586" y="177908"/>
                  </a:lnTo>
                  <a:cubicBezTo>
                    <a:pt x="1140282" y="177908"/>
                    <a:pt x="1140035" y="178155"/>
                    <a:pt x="1140035" y="178458"/>
                  </a:cubicBezTo>
                  <a:lnTo>
                    <a:pt x="1140035" y="179009"/>
                  </a:lnTo>
                  <a:cubicBezTo>
                    <a:pt x="1140035" y="179414"/>
                    <a:pt x="1139707" y="179742"/>
                    <a:pt x="1139302" y="179742"/>
                  </a:cubicBezTo>
                  <a:lnTo>
                    <a:pt x="1139302" y="179742"/>
                  </a:lnTo>
                  <a:cubicBezTo>
                    <a:pt x="1138896" y="179742"/>
                    <a:pt x="1138567" y="180071"/>
                    <a:pt x="1138567" y="180477"/>
                  </a:cubicBezTo>
                  <a:lnTo>
                    <a:pt x="1138567" y="188182"/>
                  </a:lnTo>
                  <a:cubicBezTo>
                    <a:pt x="1138567" y="188587"/>
                    <a:pt x="1138896" y="188917"/>
                    <a:pt x="1139302" y="188917"/>
                  </a:cubicBezTo>
                  <a:lnTo>
                    <a:pt x="1139302" y="188917"/>
                  </a:lnTo>
                  <a:cubicBezTo>
                    <a:pt x="1139707" y="188917"/>
                    <a:pt x="1140035" y="189245"/>
                    <a:pt x="1140035" y="189650"/>
                  </a:cubicBezTo>
                  <a:lnTo>
                    <a:pt x="1140035" y="191146"/>
                  </a:lnTo>
                  <a:cubicBezTo>
                    <a:pt x="1140035" y="191941"/>
                    <a:pt x="1140679" y="192586"/>
                    <a:pt x="1141474" y="192586"/>
                  </a:cubicBezTo>
                  <a:lnTo>
                    <a:pt x="1141474" y="192586"/>
                  </a:lnTo>
                  <a:cubicBezTo>
                    <a:pt x="1142292" y="192586"/>
                    <a:pt x="1142945" y="193264"/>
                    <a:pt x="1142914" y="194080"/>
                  </a:cubicBezTo>
                  <a:lnTo>
                    <a:pt x="1141890" y="220668"/>
                  </a:lnTo>
                  <a:cubicBezTo>
                    <a:pt x="1141879" y="220969"/>
                    <a:pt x="1141632" y="221207"/>
                    <a:pt x="1141330" y="221207"/>
                  </a:cubicBezTo>
                  <a:lnTo>
                    <a:pt x="1141330" y="221207"/>
                  </a:lnTo>
                  <a:cubicBezTo>
                    <a:pt x="1141021" y="221207"/>
                    <a:pt x="1140769" y="221458"/>
                    <a:pt x="1140769" y="221769"/>
                  </a:cubicBezTo>
                  <a:lnTo>
                    <a:pt x="1140769" y="225060"/>
                  </a:lnTo>
                  <a:cubicBezTo>
                    <a:pt x="1140769" y="225365"/>
                    <a:pt x="1141015" y="225610"/>
                    <a:pt x="1141320" y="225610"/>
                  </a:cubicBezTo>
                  <a:lnTo>
                    <a:pt x="1141320" y="225610"/>
                  </a:lnTo>
                  <a:cubicBezTo>
                    <a:pt x="1141624" y="225610"/>
                    <a:pt x="1141869" y="225857"/>
                    <a:pt x="1141869" y="226161"/>
                  </a:cubicBezTo>
                  <a:lnTo>
                    <a:pt x="1141869" y="228730"/>
                  </a:lnTo>
                  <a:cubicBezTo>
                    <a:pt x="1141869" y="229033"/>
                    <a:pt x="1141624" y="229280"/>
                    <a:pt x="1141320" y="229280"/>
                  </a:cubicBezTo>
                  <a:lnTo>
                    <a:pt x="1141320" y="229280"/>
                  </a:lnTo>
                  <a:cubicBezTo>
                    <a:pt x="1141015" y="229280"/>
                    <a:pt x="1140769" y="229526"/>
                    <a:pt x="1140769" y="229831"/>
                  </a:cubicBezTo>
                  <a:lnTo>
                    <a:pt x="1140769" y="233500"/>
                  </a:lnTo>
                  <a:cubicBezTo>
                    <a:pt x="1140769" y="233601"/>
                    <a:pt x="1140851" y="233684"/>
                    <a:pt x="1140952" y="233684"/>
                  </a:cubicBezTo>
                  <a:lnTo>
                    <a:pt x="1140952" y="233684"/>
                  </a:lnTo>
                  <a:cubicBezTo>
                    <a:pt x="1141053" y="233684"/>
                    <a:pt x="1141136" y="233765"/>
                    <a:pt x="1141136" y="233868"/>
                  </a:cubicBezTo>
                  <a:lnTo>
                    <a:pt x="1141136" y="237353"/>
                  </a:lnTo>
                  <a:lnTo>
                    <a:pt x="1140109" y="267481"/>
                  </a:lnTo>
                  <a:cubicBezTo>
                    <a:pt x="1140068" y="268688"/>
                    <a:pt x="1139077" y="269644"/>
                    <a:pt x="1137870" y="269644"/>
                  </a:cubicBezTo>
                  <a:lnTo>
                    <a:pt x="1137870" y="269644"/>
                  </a:lnTo>
                  <a:cubicBezTo>
                    <a:pt x="1136635" y="269644"/>
                    <a:pt x="1135632" y="270646"/>
                    <a:pt x="1135632" y="271884"/>
                  </a:cubicBezTo>
                  <a:lnTo>
                    <a:pt x="1135632" y="273681"/>
                  </a:lnTo>
                  <a:cubicBezTo>
                    <a:pt x="1135632" y="274085"/>
                    <a:pt x="1135960" y="274414"/>
                    <a:pt x="1136366" y="274414"/>
                  </a:cubicBezTo>
                  <a:lnTo>
                    <a:pt x="1136366" y="274414"/>
                  </a:lnTo>
                  <a:cubicBezTo>
                    <a:pt x="1136771" y="274414"/>
                    <a:pt x="1137099" y="274742"/>
                    <a:pt x="1137099" y="275148"/>
                  </a:cubicBezTo>
                  <a:lnTo>
                    <a:pt x="1137099" y="279552"/>
                  </a:lnTo>
                  <a:cubicBezTo>
                    <a:pt x="1137099" y="280159"/>
                    <a:pt x="1136607" y="280653"/>
                    <a:pt x="1135998" y="280653"/>
                  </a:cubicBezTo>
                  <a:lnTo>
                    <a:pt x="1135998" y="280653"/>
                  </a:lnTo>
                  <a:cubicBezTo>
                    <a:pt x="1135391" y="280653"/>
                    <a:pt x="1134898" y="281145"/>
                    <a:pt x="1134898" y="281753"/>
                  </a:cubicBezTo>
                  <a:lnTo>
                    <a:pt x="1134898" y="282854"/>
                  </a:lnTo>
                  <a:cubicBezTo>
                    <a:pt x="1134898" y="284070"/>
                    <a:pt x="1135884" y="285055"/>
                    <a:pt x="1137099" y="285055"/>
                  </a:cubicBezTo>
                  <a:lnTo>
                    <a:pt x="1137283" y="285055"/>
                  </a:lnTo>
                  <a:cubicBezTo>
                    <a:pt x="1138600" y="285055"/>
                    <a:pt x="1139668" y="286123"/>
                    <a:pt x="1139668" y="287441"/>
                  </a:cubicBezTo>
                  <a:lnTo>
                    <a:pt x="1139668" y="294963"/>
                  </a:lnTo>
                  <a:lnTo>
                    <a:pt x="1138201" y="337162"/>
                  </a:lnTo>
                  <a:lnTo>
                    <a:pt x="1138201" y="339363"/>
                  </a:lnTo>
                  <a:lnTo>
                    <a:pt x="1137493" y="362347"/>
                  </a:lnTo>
                  <a:cubicBezTo>
                    <a:pt x="1137481" y="362755"/>
                    <a:pt x="1137047" y="363017"/>
                    <a:pt x="1136649" y="362931"/>
                  </a:cubicBezTo>
                  <a:lnTo>
                    <a:pt x="1136649" y="362931"/>
                  </a:lnTo>
                  <a:cubicBezTo>
                    <a:pt x="1136312" y="362856"/>
                    <a:pt x="1136035" y="363156"/>
                    <a:pt x="1136076" y="363499"/>
                  </a:cubicBezTo>
                  <a:lnTo>
                    <a:pt x="1136605" y="367992"/>
                  </a:lnTo>
                  <a:cubicBezTo>
                    <a:pt x="1136673" y="368575"/>
                    <a:pt x="1136217" y="369085"/>
                    <a:pt x="1135632" y="369085"/>
                  </a:cubicBezTo>
                  <a:lnTo>
                    <a:pt x="1135632" y="369085"/>
                  </a:lnTo>
                  <a:cubicBezTo>
                    <a:pt x="1135046" y="369085"/>
                    <a:pt x="1134591" y="368575"/>
                    <a:pt x="1134660" y="367992"/>
                  </a:cubicBezTo>
                  <a:lnTo>
                    <a:pt x="1134949" y="365534"/>
                  </a:lnTo>
                  <a:cubicBezTo>
                    <a:pt x="1135076" y="364449"/>
                    <a:pt x="1133789" y="363579"/>
                    <a:pt x="1132696" y="363579"/>
                  </a:cubicBezTo>
                  <a:lnTo>
                    <a:pt x="1132696" y="363579"/>
                  </a:lnTo>
                  <a:lnTo>
                    <a:pt x="1132696" y="363579"/>
                  </a:lnTo>
                  <a:cubicBezTo>
                    <a:pt x="1131603" y="363579"/>
                    <a:pt x="1130316" y="364449"/>
                    <a:pt x="1130444" y="365534"/>
                  </a:cubicBezTo>
                  <a:lnTo>
                    <a:pt x="1130669" y="367445"/>
                  </a:lnTo>
                  <a:cubicBezTo>
                    <a:pt x="1130772" y="368319"/>
                    <a:pt x="1130089" y="369085"/>
                    <a:pt x="1129210" y="369085"/>
                  </a:cubicBezTo>
                  <a:lnTo>
                    <a:pt x="1129210" y="369085"/>
                  </a:lnTo>
                  <a:cubicBezTo>
                    <a:pt x="1128331" y="369085"/>
                    <a:pt x="1127649" y="368319"/>
                    <a:pt x="1127751" y="367445"/>
                  </a:cubicBezTo>
                  <a:lnTo>
                    <a:pt x="1127977" y="365534"/>
                  </a:lnTo>
                  <a:cubicBezTo>
                    <a:pt x="1128104" y="364449"/>
                    <a:pt x="1126817" y="363579"/>
                    <a:pt x="1125725" y="363579"/>
                  </a:cubicBezTo>
                  <a:lnTo>
                    <a:pt x="1125725" y="363579"/>
                  </a:lnTo>
                  <a:lnTo>
                    <a:pt x="1125725" y="363579"/>
                  </a:lnTo>
                  <a:cubicBezTo>
                    <a:pt x="1124632" y="363579"/>
                    <a:pt x="1123343" y="364449"/>
                    <a:pt x="1123472" y="365534"/>
                  </a:cubicBezTo>
                  <a:lnTo>
                    <a:pt x="1123761" y="367992"/>
                  </a:lnTo>
                  <a:cubicBezTo>
                    <a:pt x="1123829" y="368575"/>
                    <a:pt x="1123375" y="369085"/>
                    <a:pt x="1122788" y="369085"/>
                  </a:cubicBezTo>
                  <a:lnTo>
                    <a:pt x="1122788" y="369085"/>
                  </a:lnTo>
                  <a:cubicBezTo>
                    <a:pt x="1122203" y="369085"/>
                    <a:pt x="1121748" y="368575"/>
                    <a:pt x="1121816" y="367992"/>
                  </a:cubicBezTo>
                  <a:lnTo>
                    <a:pt x="1122106" y="365534"/>
                  </a:lnTo>
                  <a:cubicBezTo>
                    <a:pt x="1122234" y="364449"/>
                    <a:pt x="1120946" y="363579"/>
                    <a:pt x="1119854" y="363579"/>
                  </a:cubicBezTo>
                  <a:lnTo>
                    <a:pt x="1119854" y="363579"/>
                  </a:lnTo>
                  <a:lnTo>
                    <a:pt x="1119854" y="363579"/>
                  </a:lnTo>
                  <a:cubicBezTo>
                    <a:pt x="1118761" y="363579"/>
                    <a:pt x="1117472" y="364449"/>
                    <a:pt x="1117601" y="365534"/>
                  </a:cubicBezTo>
                  <a:lnTo>
                    <a:pt x="1117890" y="367992"/>
                  </a:lnTo>
                  <a:cubicBezTo>
                    <a:pt x="1117958" y="368575"/>
                    <a:pt x="1117504" y="369085"/>
                    <a:pt x="1116918" y="369085"/>
                  </a:cubicBezTo>
                  <a:lnTo>
                    <a:pt x="1116918" y="369085"/>
                  </a:lnTo>
                  <a:cubicBezTo>
                    <a:pt x="1116331" y="369085"/>
                    <a:pt x="1115877" y="368575"/>
                    <a:pt x="1115945" y="367992"/>
                  </a:cubicBezTo>
                  <a:lnTo>
                    <a:pt x="1116235" y="365534"/>
                  </a:lnTo>
                  <a:cubicBezTo>
                    <a:pt x="1116363" y="364449"/>
                    <a:pt x="1115074" y="363579"/>
                    <a:pt x="1113983" y="363579"/>
                  </a:cubicBezTo>
                  <a:lnTo>
                    <a:pt x="1113983" y="363579"/>
                  </a:lnTo>
                  <a:lnTo>
                    <a:pt x="1113983" y="363579"/>
                  </a:lnTo>
                  <a:cubicBezTo>
                    <a:pt x="1112890" y="363579"/>
                    <a:pt x="1111602" y="364449"/>
                    <a:pt x="1111730" y="365534"/>
                  </a:cubicBezTo>
                  <a:lnTo>
                    <a:pt x="1111989" y="367735"/>
                  </a:lnTo>
                  <a:cubicBezTo>
                    <a:pt x="1112073" y="368454"/>
                    <a:pt x="1111511" y="369085"/>
                    <a:pt x="1110788" y="369085"/>
                  </a:cubicBezTo>
                  <a:lnTo>
                    <a:pt x="1110788" y="369085"/>
                  </a:lnTo>
                  <a:cubicBezTo>
                    <a:pt x="1110120" y="369085"/>
                    <a:pt x="1109579" y="368545"/>
                    <a:pt x="1109579" y="367877"/>
                  </a:cubicBezTo>
                  <a:lnTo>
                    <a:pt x="1109579" y="355693"/>
                  </a:lnTo>
                  <a:cubicBezTo>
                    <a:pt x="1109579" y="355591"/>
                    <a:pt x="1109661" y="355509"/>
                    <a:pt x="1109762" y="355509"/>
                  </a:cubicBezTo>
                  <a:lnTo>
                    <a:pt x="1109762" y="355509"/>
                  </a:lnTo>
                  <a:cubicBezTo>
                    <a:pt x="1109863" y="355509"/>
                    <a:pt x="1109946" y="355427"/>
                    <a:pt x="1109946" y="355326"/>
                  </a:cubicBezTo>
                  <a:lnTo>
                    <a:pt x="1109946" y="353857"/>
                  </a:lnTo>
                  <a:cubicBezTo>
                    <a:pt x="1109946" y="352946"/>
                    <a:pt x="1109206" y="352207"/>
                    <a:pt x="1108294" y="352207"/>
                  </a:cubicBezTo>
                  <a:lnTo>
                    <a:pt x="1107499" y="352207"/>
                  </a:lnTo>
                  <a:cubicBezTo>
                    <a:pt x="1106355" y="352207"/>
                    <a:pt x="1105365" y="351413"/>
                    <a:pt x="1105113" y="350297"/>
                  </a:cubicBezTo>
                  <a:lnTo>
                    <a:pt x="1105039" y="349968"/>
                  </a:lnTo>
                  <a:cubicBezTo>
                    <a:pt x="1104368" y="346982"/>
                    <a:pt x="1100113" y="346982"/>
                    <a:pt x="1099441" y="349968"/>
                  </a:cubicBezTo>
                  <a:lnTo>
                    <a:pt x="1099223" y="350933"/>
                  </a:lnTo>
                  <a:cubicBezTo>
                    <a:pt x="1099057" y="351677"/>
                    <a:pt x="1098396" y="352207"/>
                    <a:pt x="1097633" y="352207"/>
                  </a:cubicBezTo>
                  <a:lnTo>
                    <a:pt x="1097633" y="352207"/>
                  </a:lnTo>
                  <a:cubicBezTo>
                    <a:pt x="1096732" y="352207"/>
                    <a:pt x="1096001" y="352936"/>
                    <a:pt x="1096001" y="353838"/>
                  </a:cubicBezTo>
                  <a:lnTo>
                    <a:pt x="1096001" y="355875"/>
                  </a:lnTo>
                  <a:cubicBezTo>
                    <a:pt x="1096001" y="356079"/>
                    <a:pt x="1096167" y="356243"/>
                    <a:pt x="1096369" y="356243"/>
                  </a:cubicBezTo>
                  <a:lnTo>
                    <a:pt x="1096369" y="356243"/>
                  </a:lnTo>
                  <a:cubicBezTo>
                    <a:pt x="1096572" y="356243"/>
                    <a:pt x="1096736" y="356407"/>
                    <a:pt x="1096736" y="356610"/>
                  </a:cubicBezTo>
                  <a:lnTo>
                    <a:pt x="1096736" y="369496"/>
                  </a:lnTo>
                  <a:cubicBezTo>
                    <a:pt x="1096736" y="369878"/>
                    <a:pt x="1096426" y="370187"/>
                    <a:pt x="1096045" y="370187"/>
                  </a:cubicBezTo>
                  <a:lnTo>
                    <a:pt x="1096045" y="370187"/>
                  </a:lnTo>
                  <a:cubicBezTo>
                    <a:pt x="1095631" y="370187"/>
                    <a:pt x="1095310" y="369826"/>
                    <a:pt x="1095358" y="369414"/>
                  </a:cubicBezTo>
                  <a:lnTo>
                    <a:pt x="1095686" y="366634"/>
                  </a:lnTo>
                  <a:cubicBezTo>
                    <a:pt x="1095814" y="365549"/>
                    <a:pt x="1094527" y="364680"/>
                    <a:pt x="1093434" y="364680"/>
                  </a:cubicBezTo>
                  <a:lnTo>
                    <a:pt x="1093434" y="364680"/>
                  </a:lnTo>
                  <a:lnTo>
                    <a:pt x="1093434" y="364680"/>
                  </a:lnTo>
                  <a:cubicBezTo>
                    <a:pt x="1092341" y="364680"/>
                    <a:pt x="1091053" y="365549"/>
                    <a:pt x="1091181" y="366634"/>
                  </a:cubicBezTo>
                  <a:lnTo>
                    <a:pt x="1091470" y="369093"/>
                  </a:lnTo>
                  <a:cubicBezTo>
                    <a:pt x="1091538" y="369675"/>
                    <a:pt x="1091084" y="370187"/>
                    <a:pt x="1090498" y="370187"/>
                  </a:cubicBezTo>
                  <a:lnTo>
                    <a:pt x="1090498" y="370187"/>
                  </a:lnTo>
                  <a:cubicBezTo>
                    <a:pt x="1089911" y="370187"/>
                    <a:pt x="1089457" y="369675"/>
                    <a:pt x="1089526" y="369093"/>
                  </a:cubicBezTo>
                  <a:lnTo>
                    <a:pt x="1089814" y="366634"/>
                  </a:lnTo>
                  <a:cubicBezTo>
                    <a:pt x="1089943" y="365549"/>
                    <a:pt x="1088654" y="364680"/>
                    <a:pt x="1087562" y="364680"/>
                  </a:cubicBezTo>
                  <a:lnTo>
                    <a:pt x="1087562" y="364680"/>
                  </a:lnTo>
                  <a:lnTo>
                    <a:pt x="1087562" y="364680"/>
                  </a:lnTo>
                  <a:cubicBezTo>
                    <a:pt x="1086469" y="364680"/>
                    <a:pt x="1085182" y="365549"/>
                    <a:pt x="1085309" y="366634"/>
                  </a:cubicBezTo>
                  <a:lnTo>
                    <a:pt x="1085578" y="368911"/>
                  </a:lnTo>
                  <a:cubicBezTo>
                    <a:pt x="1085657" y="369590"/>
                    <a:pt x="1085127" y="370187"/>
                    <a:pt x="1084443" y="370187"/>
                  </a:cubicBezTo>
                  <a:lnTo>
                    <a:pt x="1084443" y="370187"/>
                  </a:lnTo>
                  <a:cubicBezTo>
                    <a:pt x="1083760" y="370187"/>
                    <a:pt x="1083230" y="369590"/>
                    <a:pt x="1083308" y="368911"/>
                  </a:cubicBezTo>
                  <a:lnTo>
                    <a:pt x="1083577" y="366634"/>
                  </a:lnTo>
                  <a:cubicBezTo>
                    <a:pt x="1083704" y="365549"/>
                    <a:pt x="1082417" y="364680"/>
                    <a:pt x="1081325" y="364680"/>
                  </a:cubicBezTo>
                  <a:lnTo>
                    <a:pt x="1081325" y="364680"/>
                  </a:lnTo>
                  <a:lnTo>
                    <a:pt x="1081325" y="364680"/>
                  </a:lnTo>
                  <a:cubicBezTo>
                    <a:pt x="1080232" y="364680"/>
                    <a:pt x="1078943" y="365549"/>
                    <a:pt x="1079072" y="366634"/>
                  </a:cubicBezTo>
                  <a:lnTo>
                    <a:pt x="1079340" y="368911"/>
                  </a:lnTo>
                  <a:cubicBezTo>
                    <a:pt x="1079420" y="369590"/>
                    <a:pt x="1078888" y="370187"/>
                    <a:pt x="1078205" y="370187"/>
                  </a:cubicBezTo>
                  <a:lnTo>
                    <a:pt x="1078205" y="370187"/>
                  </a:lnTo>
                  <a:cubicBezTo>
                    <a:pt x="1077521" y="370187"/>
                    <a:pt x="1076991" y="369590"/>
                    <a:pt x="1077071" y="368911"/>
                  </a:cubicBezTo>
                  <a:lnTo>
                    <a:pt x="1077339" y="366634"/>
                  </a:lnTo>
                  <a:cubicBezTo>
                    <a:pt x="1077466" y="365549"/>
                    <a:pt x="1076179" y="364680"/>
                    <a:pt x="1075086" y="364680"/>
                  </a:cubicBezTo>
                  <a:lnTo>
                    <a:pt x="1075086" y="364680"/>
                  </a:lnTo>
                  <a:lnTo>
                    <a:pt x="1075086" y="364680"/>
                  </a:lnTo>
                  <a:cubicBezTo>
                    <a:pt x="1073994" y="364680"/>
                    <a:pt x="1072705" y="365549"/>
                    <a:pt x="1072834" y="366634"/>
                  </a:cubicBezTo>
                  <a:lnTo>
                    <a:pt x="1073122" y="369093"/>
                  </a:lnTo>
                  <a:cubicBezTo>
                    <a:pt x="1073191" y="369675"/>
                    <a:pt x="1072737" y="370187"/>
                    <a:pt x="1072150" y="370187"/>
                  </a:cubicBezTo>
                  <a:lnTo>
                    <a:pt x="1072150" y="370187"/>
                  </a:lnTo>
                  <a:cubicBezTo>
                    <a:pt x="1071565" y="370187"/>
                    <a:pt x="1071110" y="369675"/>
                    <a:pt x="1071178" y="369093"/>
                  </a:cubicBezTo>
                  <a:lnTo>
                    <a:pt x="1071468" y="366634"/>
                  </a:lnTo>
                  <a:cubicBezTo>
                    <a:pt x="1071595" y="365549"/>
                    <a:pt x="1070308" y="364680"/>
                    <a:pt x="1069215" y="364680"/>
                  </a:cubicBezTo>
                  <a:lnTo>
                    <a:pt x="1069215" y="364680"/>
                  </a:lnTo>
                  <a:lnTo>
                    <a:pt x="1069215" y="364680"/>
                  </a:lnTo>
                  <a:cubicBezTo>
                    <a:pt x="1068123" y="364680"/>
                    <a:pt x="1066834" y="365549"/>
                    <a:pt x="1066963" y="366634"/>
                  </a:cubicBezTo>
                  <a:lnTo>
                    <a:pt x="1067251" y="369093"/>
                  </a:lnTo>
                  <a:cubicBezTo>
                    <a:pt x="1067320" y="369675"/>
                    <a:pt x="1066866" y="370187"/>
                    <a:pt x="1066279" y="370187"/>
                  </a:cubicBezTo>
                  <a:lnTo>
                    <a:pt x="1066279" y="370187"/>
                  </a:lnTo>
                  <a:cubicBezTo>
                    <a:pt x="1065693" y="370187"/>
                    <a:pt x="1065239" y="369675"/>
                    <a:pt x="1065307" y="369093"/>
                  </a:cubicBezTo>
                  <a:lnTo>
                    <a:pt x="1065596" y="366634"/>
                  </a:lnTo>
                  <a:cubicBezTo>
                    <a:pt x="1065724" y="365549"/>
                    <a:pt x="1064436" y="364680"/>
                    <a:pt x="1063343" y="364680"/>
                  </a:cubicBezTo>
                  <a:lnTo>
                    <a:pt x="1063343" y="364680"/>
                  </a:lnTo>
                  <a:lnTo>
                    <a:pt x="1063343" y="364680"/>
                  </a:lnTo>
                  <a:cubicBezTo>
                    <a:pt x="1062252" y="364680"/>
                    <a:pt x="1060963" y="365549"/>
                    <a:pt x="1061092" y="366634"/>
                  </a:cubicBezTo>
                  <a:lnTo>
                    <a:pt x="1061381" y="369093"/>
                  </a:lnTo>
                  <a:cubicBezTo>
                    <a:pt x="1061449" y="369675"/>
                    <a:pt x="1060995" y="370187"/>
                    <a:pt x="1060408" y="370187"/>
                  </a:cubicBezTo>
                  <a:lnTo>
                    <a:pt x="1060408" y="370187"/>
                  </a:lnTo>
                  <a:cubicBezTo>
                    <a:pt x="1059822" y="370187"/>
                    <a:pt x="1059368" y="369675"/>
                    <a:pt x="1059436" y="369093"/>
                  </a:cubicBezTo>
                  <a:lnTo>
                    <a:pt x="1059948" y="364747"/>
                  </a:lnTo>
                  <a:cubicBezTo>
                    <a:pt x="1059998" y="364321"/>
                    <a:pt x="1059665" y="364013"/>
                    <a:pt x="1059259" y="364148"/>
                  </a:cubicBezTo>
                  <a:lnTo>
                    <a:pt x="1059259" y="364148"/>
                  </a:lnTo>
                  <a:cubicBezTo>
                    <a:pt x="1058885" y="364273"/>
                    <a:pt x="1058573" y="363996"/>
                    <a:pt x="1058573" y="363601"/>
                  </a:cubicBezTo>
                  <a:lnTo>
                    <a:pt x="1058573" y="292394"/>
                  </a:lnTo>
                  <a:lnTo>
                    <a:pt x="1057840" y="282121"/>
                  </a:lnTo>
                  <a:lnTo>
                    <a:pt x="1057840" y="281386"/>
                  </a:lnTo>
                  <a:cubicBezTo>
                    <a:pt x="1057840" y="280981"/>
                    <a:pt x="1058169" y="280653"/>
                    <a:pt x="1058573" y="280653"/>
                  </a:cubicBezTo>
                  <a:lnTo>
                    <a:pt x="1058573" y="280653"/>
                  </a:lnTo>
                  <a:cubicBezTo>
                    <a:pt x="1058978" y="280653"/>
                    <a:pt x="1059308" y="280323"/>
                    <a:pt x="1059308" y="279918"/>
                  </a:cubicBezTo>
                  <a:lnTo>
                    <a:pt x="1059308" y="278267"/>
                  </a:lnTo>
                  <a:cubicBezTo>
                    <a:pt x="1059308" y="277963"/>
                    <a:pt x="1059554" y="277716"/>
                    <a:pt x="1059857" y="277716"/>
                  </a:cubicBezTo>
                  <a:lnTo>
                    <a:pt x="1059857" y="277716"/>
                  </a:lnTo>
                  <a:cubicBezTo>
                    <a:pt x="1060162" y="277716"/>
                    <a:pt x="1060408" y="277470"/>
                    <a:pt x="1060408" y="277167"/>
                  </a:cubicBezTo>
                  <a:lnTo>
                    <a:pt x="1060408" y="270644"/>
                  </a:lnTo>
                  <a:cubicBezTo>
                    <a:pt x="1060408" y="270295"/>
                    <a:pt x="1060125" y="270011"/>
                    <a:pt x="1059775" y="270011"/>
                  </a:cubicBezTo>
                  <a:lnTo>
                    <a:pt x="1059775" y="270011"/>
                  </a:lnTo>
                  <a:cubicBezTo>
                    <a:pt x="1059497" y="270011"/>
                    <a:pt x="1059251" y="269829"/>
                    <a:pt x="1059170" y="269564"/>
                  </a:cubicBezTo>
                  <a:lnTo>
                    <a:pt x="1057890" y="265401"/>
                  </a:lnTo>
                  <a:cubicBezTo>
                    <a:pt x="1057857" y="265294"/>
                    <a:pt x="1057833" y="265185"/>
                    <a:pt x="1057820" y="265075"/>
                  </a:cubicBezTo>
                  <a:lnTo>
                    <a:pt x="1057820" y="265075"/>
                  </a:lnTo>
                  <a:cubicBezTo>
                    <a:pt x="1057569" y="262919"/>
                    <a:pt x="1054440" y="262919"/>
                    <a:pt x="1054190" y="265075"/>
                  </a:cubicBezTo>
                  <a:lnTo>
                    <a:pt x="1054190" y="265075"/>
                  </a:lnTo>
                  <a:cubicBezTo>
                    <a:pt x="1054177" y="265185"/>
                    <a:pt x="1054154" y="265294"/>
                    <a:pt x="1054122" y="265401"/>
                  </a:cubicBezTo>
                  <a:lnTo>
                    <a:pt x="1052840" y="269564"/>
                  </a:lnTo>
                  <a:cubicBezTo>
                    <a:pt x="1052759" y="269829"/>
                    <a:pt x="1052513" y="270011"/>
                    <a:pt x="1052235" y="270011"/>
                  </a:cubicBezTo>
                  <a:lnTo>
                    <a:pt x="1052180" y="270011"/>
                  </a:lnTo>
                  <a:cubicBezTo>
                    <a:pt x="1051861" y="270011"/>
                    <a:pt x="1051601" y="270270"/>
                    <a:pt x="1051601" y="270589"/>
                  </a:cubicBezTo>
                  <a:lnTo>
                    <a:pt x="1051601" y="270589"/>
                  </a:lnTo>
                  <a:cubicBezTo>
                    <a:pt x="1051601" y="271007"/>
                    <a:pt x="1051171" y="271287"/>
                    <a:pt x="1050789" y="271117"/>
                  </a:cubicBezTo>
                  <a:lnTo>
                    <a:pt x="1048699" y="270189"/>
                  </a:lnTo>
                  <a:cubicBezTo>
                    <a:pt x="1048436" y="270072"/>
                    <a:pt x="1048150" y="270011"/>
                    <a:pt x="1047861" y="270011"/>
                  </a:cubicBezTo>
                  <a:lnTo>
                    <a:pt x="1047399" y="270011"/>
                  </a:lnTo>
                  <a:cubicBezTo>
                    <a:pt x="1045059" y="270011"/>
                    <a:pt x="1043162" y="268113"/>
                    <a:pt x="1043162" y="265773"/>
                  </a:cubicBezTo>
                  <a:lnTo>
                    <a:pt x="1043162" y="258268"/>
                  </a:lnTo>
                  <a:cubicBezTo>
                    <a:pt x="1043162" y="257661"/>
                    <a:pt x="1042670" y="257168"/>
                    <a:pt x="1042061" y="257168"/>
                  </a:cubicBezTo>
                  <a:lnTo>
                    <a:pt x="1042061" y="257168"/>
                  </a:lnTo>
                  <a:cubicBezTo>
                    <a:pt x="1041454" y="257168"/>
                    <a:pt x="1040960" y="256676"/>
                    <a:pt x="1040960" y="256067"/>
                  </a:cubicBezTo>
                  <a:lnTo>
                    <a:pt x="1040960" y="236659"/>
                  </a:lnTo>
                  <a:cubicBezTo>
                    <a:pt x="1040960" y="236434"/>
                    <a:pt x="1040778" y="236253"/>
                    <a:pt x="1040553" y="236253"/>
                  </a:cubicBezTo>
                  <a:lnTo>
                    <a:pt x="1040553" y="236253"/>
                  </a:lnTo>
                  <a:cubicBezTo>
                    <a:pt x="1040362" y="236253"/>
                    <a:pt x="1040197" y="236119"/>
                    <a:pt x="1040156" y="235933"/>
                  </a:cubicBezTo>
                  <a:lnTo>
                    <a:pt x="1038865" y="230126"/>
                  </a:lnTo>
                  <a:cubicBezTo>
                    <a:pt x="1038802" y="229846"/>
                    <a:pt x="1038555" y="229647"/>
                    <a:pt x="1038268" y="229647"/>
                  </a:cubicBezTo>
                  <a:lnTo>
                    <a:pt x="1038268" y="229647"/>
                  </a:lnTo>
                  <a:cubicBezTo>
                    <a:pt x="1037931" y="229647"/>
                    <a:pt x="1037658" y="229374"/>
                    <a:pt x="1037658" y="229036"/>
                  </a:cubicBezTo>
                  <a:lnTo>
                    <a:pt x="1037658" y="219739"/>
                  </a:lnTo>
                  <a:cubicBezTo>
                    <a:pt x="1037658" y="219537"/>
                    <a:pt x="1037822" y="219373"/>
                    <a:pt x="1038024" y="219373"/>
                  </a:cubicBezTo>
                  <a:lnTo>
                    <a:pt x="1038024" y="219373"/>
                  </a:lnTo>
                  <a:cubicBezTo>
                    <a:pt x="1038227" y="219373"/>
                    <a:pt x="1038391" y="219208"/>
                    <a:pt x="1038391" y="219006"/>
                  </a:cubicBezTo>
                  <a:lnTo>
                    <a:pt x="1038391" y="215153"/>
                  </a:lnTo>
                  <a:cubicBezTo>
                    <a:pt x="1038391" y="214848"/>
                    <a:pt x="1038638" y="214602"/>
                    <a:pt x="1038942" y="214602"/>
                  </a:cubicBezTo>
                  <a:lnTo>
                    <a:pt x="1038942" y="214602"/>
                  </a:lnTo>
                  <a:cubicBezTo>
                    <a:pt x="1039245" y="214602"/>
                    <a:pt x="1039492" y="214356"/>
                    <a:pt x="1039492" y="214052"/>
                  </a:cubicBezTo>
                  <a:lnTo>
                    <a:pt x="1039492" y="208547"/>
                  </a:lnTo>
                  <a:cubicBezTo>
                    <a:pt x="1039492" y="208244"/>
                    <a:pt x="1039245" y="207997"/>
                    <a:pt x="1038942" y="207997"/>
                  </a:cubicBezTo>
                  <a:lnTo>
                    <a:pt x="1038942" y="207997"/>
                  </a:lnTo>
                  <a:cubicBezTo>
                    <a:pt x="1038638" y="207997"/>
                    <a:pt x="1038391" y="207751"/>
                    <a:pt x="1038391" y="207446"/>
                  </a:cubicBezTo>
                  <a:lnTo>
                    <a:pt x="1038391" y="193271"/>
                  </a:lnTo>
                  <a:cubicBezTo>
                    <a:pt x="1038391" y="193095"/>
                    <a:pt x="1038534" y="192952"/>
                    <a:pt x="1038710" y="192952"/>
                  </a:cubicBezTo>
                  <a:lnTo>
                    <a:pt x="1038710" y="192952"/>
                  </a:lnTo>
                  <a:cubicBezTo>
                    <a:pt x="1038920" y="192952"/>
                    <a:pt x="1039072" y="192754"/>
                    <a:pt x="1039019" y="192552"/>
                  </a:cubicBezTo>
                  <a:lnTo>
                    <a:pt x="1037658" y="187449"/>
                  </a:lnTo>
                  <a:lnTo>
                    <a:pt x="1036076" y="182930"/>
                  </a:lnTo>
                  <a:cubicBezTo>
                    <a:pt x="1035485" y="181240"/>
                    <a:pt x="1033890" y="180110"/>
                    <a:pt x="1032101" y="180110"/>
                  </a:cubicBezTo>
                  <a:lnTo>
                    <a:pt x="1032101" y="180110"/>
                  </a:lnTo>
                  <a:cubicBezTo>
                    <a:pt x="1030020" y="180110"/>
                    <a:pt x="1028251" y="178592"/>
                    <a:pt x="1027935" y="176536"/>
                  </a:cubicBezTo>
                  <a:lnTo>
                    <a:pt x="1018966" y="118062"/>
                  </a:lnTo>
                  <a:cubicBezTo>
                    <a:pt x="1018830" y="117185"/>
                    <a:pt x="1019856" y="116611"/>
                    <a:pt x="1020535" y="117184"/>
                  </a:cubicBezTo>
                  <a:lnTo>
                    <a:pt x="1020535" y="117184"/>
                  </a:lnTo>
                  <a:cubicBezTo>
                    <a:pt x="1021289" y="117823"/>
                    <a:pt x="1022400" y="117040"/>
                    <a:pt x="1022054" y="116114"/>
                  </a:cubicBezTo>
                  <a:lnTo>
                    <a:pt x="1021512" y="114671"/>
                  </a:lnTo>
                  <a:cubicBezTo>
                    <a:pt x="1021296" y="114094"/>
                    <a:pt x="1021494" y="113444"/>
                    <a:pt x="1021996" y="113085"/>
                  </a:cubicBezTo>
                  <a:lnTo>
                    <a:pt x="1022081" y="113024"/>
                  </a:lnTo>
                  <a:cubicBezTo>
                    <a:pt x="1023302" y="112152"/>
                    <a:pt x="1022625" y="110227"/>
                    <a:pt x="1021128" y="110310"/>
                  </a:cubicBezTo>
                  <a:lnTo>
                    <a:pt x="1020731" y="110332"/>
                  </a:lnTo>
                  <a:cubicBezTo>
                    <a:pt x="1020121" y="110366"/>
                    <a:pt x="1019576" y="109957"/>
                    <a:pt x="1019435" y="109363"/>
                  </a:cubicBezTo>
                  <a:lnTo>
                    <a:pt x="1019435" y="109363"/>
                  </a:lnTo>
                  <a:cubicBezTo>
                    <a:pt x="1019131" y="108068"/>
                    <a:pt x="1017289" y="108068"/>
                    <a:pt x="1016983" y="109363"/>
                  </a:cubicBezTo>
                  <a:lnTo>
                    <a:pt x="1016983" y="109363"/>
                  </a:lnTo>
                  <a:cubicBezTo>
                    <a:pt x="1016844" y="109957"/>
                    <a:pt x="1016297" y="110366"/>
                    <a:pt x="1015688" y="110332"/>
                  </a:cubicBezTo>
                  <a:lnTo>
                    <a:pt x="1015292" y="110310"/>
                  </a:lnTo>
                  <a:cubicBezTo>
                    <a:pt x="1013794" y="110227"/>
                    <a:pt x="1013118" y="112152"/>
                    <a:pt x="1014338" y="113024"/>
                  </a:cubicBezTo>
                  <a:lnTo>
                    <a:pt x="1014424" y="113085"/>
                  </a:lnTo>
                  <a:cubicBezTo>
                    <a:pt x="1014925" y="113444"/>
                    <a:pt x="1015124" y="114094"/>
                    <a:pt x="1014908" y="114671"/>
                  </a:cubicBezTo>
                  <a:lnTo>
                    <a:pt x="1014366" y="116114"/>
                  </a:lnTo>
                  <a:cubicBezTo>
                    <a:pt x="1014018" y="117040"/>
                    <a:pt x="1015129" y="117823"/>
                    <a:pt x="1015885" y="117184"/>
                  </a:cubicBezTo>
                  <a:lnTo>
                    <a:pt x="1015885" y="117184"/>
                  </a:lnTo>
                  <a:cubicBezTo>
                    <a:pt x="1016562" y="116611"/>
                    <a:pt x="1017588" y="117185"/>
                    <a:pt x="1017454" y="118062"/>
                  </a:cubicBezTo>
                  <a:lnTo>
                    <a:pt x="1008453" y="176734"/>
                  </a:lnTo>
                  <a:cubicBezTo>
                    <a:pt x="1008155" y="178676"/>
                    <a:pt x="1006485" y="180110"/>
                    <a:pt x="1004520" y="180110"/>
                  </a:cubicBezTo>
                  <a:lnTo>
                    <a:pt x="1004520" y="180110"/>
                  </a:lnTo>
                  <a:cubicBezTo>
                    <a:pt x="1002830" y="180110"/>
                    <a:pt x="1001323" y="181179"/>
                    <a:pt x="1000765" y="182774"/>
                  </a:cubicBezTo>
                  <a:lnTo>
                    <a:pt x="999129" y="187449"/>
                  </a:lnTo>
                  <a:lnTo>
                    <a:pt x="997767" y="192552"/>
                  </a:lnTo>
                  <a:cubicBezTo>
                    <a:pt x="997713" y="192754"/>
                    <a:pt x="997867" y="192952"/>
                    <a:pt x="998076" y="192952"/>
                  </a:cubicBezTo>
                  <a:lnTo>
                    <a:pt x="998076" y="192952"/>
                  </a:lnTo>
                  <a:cubicBezTo>
                    <a:pt x="998251" y="192952"/>
                    <a:pt x="998394" y="193095"/>
                    <a:pt x="998394" y="193271"/>
                  </a:cubicBezTo>
                  <a:lnTo>
                    <a:pt x="998394" y="207446"/>
                  </a:lnTo>
                  <a:cubicBezTo>
                    <a:pt x="998394" y="207751"/>
                    <a:pt x="998148" y="207997"/>
                    <a:pt x="997845" y="207997"/>
                  </a:cubicBezTo>
                  <a:lnTo>
                    <a:pt x="997845" y="207997"/>
                  </a:lnTo>
                  <a:cubicBezTo>
                    <a:pt x="997540" y="207997"/>
                    <a:pt x="997294" y="208244"/>
                    <a:pt x="997294" y="208547"/>
                  </a:cubicBezTo>
                  <a:lnTo>
                    <a:pt x="997294" y="214052"/>
                  </a:lnTo>
                  <a:cubicBezTo>
                    <a:pt x="997294" y="214356"/>
                    <a:pt x="997540" y="214602"/>
                    <a:pt x="997845" y="214602"/>
                  </a:cubicBezTo>
                  <a:lnTo>
                    <a:pt x="997845" y="214602"/>
                  </a:lnTo>
                  <a:cubicBezTo>
                    <a:pt x="998148" y="214602"/>
                    <a:pt x="998394" y="214848"/>
                    <a:pt x="998394" y="215153"/>
                  </a:cubicBezTo>
                  <a:lnTo>
                    <a:pt x="998394" y="219006"/>
                  </a:lnTo>
                  <a:cubicBezTo>
                    <a:pt x="998394" y="219208"/>
                    <a:pt x="998558" y="219373"/>
                    <a:pt x="998762" y="219373"/>
                  </a:cubicBezTo>
                  <a:lnTo>
                    <a:pt x="998762" y="219373"/>
                  </a:lnTo>
                  <a:cubicBezTo>
                    <a:pt x="998964" y="219373"/>
                    <a:pt x="999129" y="219537"/>
                    <a:pt x="999129" y="219739"/>
                  </a:cubicBezTo>
                  <a:lnTo>
                    <a:pt x="999129" y="230136"/>
                  </a:lnTo>
                  <a:cubicBezTo>
                    <a:pt x="999129" y="230475"/>
                    <a:pt x="998855" y="230748"/>
                    <a:pt x="998518" y="230748"/>
                  </a:cubicBezTo>
                  <a:lnTo>
                    <a:pt x="998518" y="230748"/>
                  </a:lnTo>
                  <a:cubicBezTo>
                    <a:pt x="998232" y="230748"/>
                    <a:pt x="997984" y="230947"/>
                    <a:pt x="997922" y="231227"/>
                  </a:cubicBezTo>
                  <a:lnTo>
                    <a:pt x="996667" y="236874"/>
                  </a:lnTo>
                  <a:cubicBezTo>
                    <a:pt x="996604" y="237154"/>
                    <a:pt x="996356" y="237353"/>
                    <a:pt x="996070" y="237353"/>
                  </a:cubicBezTo>
                  <a:lnTo>
                    <a:pt x="996070" y="237353"/>
                  </a:lnTo>
                  <a:cubicBezTo>
                    <a:pt x="995732" y="237353"/>
                    <a:pt x="995460" y="237626"/>
                    <a:pt x="995460" y="237963"/>
                  </a:cubicBezTo>
                  <a:lnTo>
                    <a:pt x="995460" y="257535"/>
                  </a:lnTo>
                  <a:cubicBezTo>
                    <a:pt x="995460" y="257940"/>
                    <a:pt x="995130" y="258268"/>
                    <a:pt x="994725" y="258268"/>
                  </a:cubicBezTo>
                  <a:lnTo>
                    <a:pt x="994725" y="258268"/>
                  </a:lnTo>
                  <a:cubicBezTo>
                    <a:pt x="994320" y="258268"/>
                    <a:pt x="993992" y="258598"/>
                    <a:pt x="993992" y="259003"/>
                  </a:cubicBezTo>
                  <a:lnTo>
                    <a:pt x="993992" y="269295"/>
                  </a:lnTo>
                  <a:cubicBezTo>
                    <a:pt x="993992" y="270299"/>
                    <a:pt x="993178" y="271112"/>
                    <a:pt x="992176" y="271112"/>
                  </a:cubicBezTo>
                  <a:lnTo>
                    <a:pt x="992176" y="271112"/>
                  </a:lnTo>
                  <a:cubicBezTo>
                    <a:pt x="991921" y="271112"/>
                    <a:pt x="991669" y="271165"/>
                    <a:pt x="991437" y="271268"/>
                  </a:cubicBezTo>
                  <a:lnTo>
                    <a:pt x="989300" y="272218"/>
                  </a:lnTo>
                  <a:cubicBezTo>
                    <a:pt x="988918" y="272389"/>
                    <a:pt x="988488" y="272108"/>
                    <a:pt x="988488" y="271689"/>
                  </a:cubicBezTo>
                  <a:lnTo>
                    <a:pt x="988488" y="271689"/>
                  </a:lnTo>
                  <a:cubicBezTo>
                    <a:pt x="988488" y="271371"/>
                    <a:pt x="988228" y="271112"/>
                    <a:pt x="987909" y="271112"/>
                  </a:cubicBezTo>
                  <a:lnTo>
                    <a:pt x="987854" y="271112"/>
                  </a:lnTo>
                  <a:cubicBezTo>
                    <a:pt x="987576" y="271112"/>
                    <a:pt x="987331" y="270930"/>
                    <a:pt x="987249" y="270665"/>
                  </a:cubicBezTo>
                  <a:lnTo>
                    <a:pt x="985968" y="266502"/>
                  </a:lnTo>
                  <a:cubicBezTo>
                    <a:pt x="985935" y="266394"/>
                    <a:pt x="985913" y="266286"/>
                    <a:pt x="985899" y="266175"/>
                  </a:cubicBezTo>
                  <a:lnTo>
                    <a:pt x="985899" y="266175"/>
                  </a:lnTo>
                  <a:cubicBezTo>
                    <a:pt x="985649" y="264020"/>
                    <a:pt x="982519" y="264020"/>
                    <a:pt x="982268" y="266175"/>
                  </a:cubicBezTo>
                  <a:lnTo>
                    <a:pt x="982268" y="266175"/>
                  </a:lnTo>
                  <a:cubicBezTo>
                    <a:pt x="982256" y="266286"/>
                    <a:pt x="982233" y="266394"/>
                    <a:pt x="982200" y="266502"/>
                  </a:cubicBezTo>
                  <a:lnTo>
                    <a:pt x="980919" y="270665"/>
                  </a:lnTo>
                  <a:cubicBezTo>
                    <a:pt x="980837" y="270930"/>
                    <a:pt x="980591" y="271112"/>
                    <a:pt x="980313" y="271112"/>
                  </a:cubicBezTo>
                  <a:lnTo>
                    <a:pt x="980313" y="271112"/>
                  </a:lnTo>
                  <a:cubicBezTo>
                    <a:pt x="979964" y="271112"/>
                    <a:pt x="979681" y="271396"/>
                    <a:pt x="979681" y="271745"/>
                  </a:cubicBezTo>
                  <a:lnTo>
                    <a:pt x="979681" y="278267"/>
                  </a:lnTo>
                  <a:cubicBezTo>
                    <a:pt x="979681" y="278571"/>
                    <a:pt x="979928" y="278817"/>
                    <a:pt x="980231" y="278817"/>
                  </a:cubicBezTo>
                  <a:lnTo>
                    <a:pt x="980231" y="278817"/>
                  </a:lnTo>
                  <a:cubicBezTo>
                    <a:pt x="980535" y="278817"/>
                    <a:pt x="980782" y="279064"/>
                    <a:pt x="980782" y="279368"/>
                  </a:cubicBezTo>
                  <a:lnTo>
                    <a:pt x="980782" y="281019"/>
                  </a:lnTo>
                  <a:cubicBezTo>
                    <a:pt x="980782" y="281424"/>
                    <a:pt x="981110" y="281753"/>
                    <a:pt x="981515" y="281753"/>
                  </a:cubicBezTo>
                  <a:lnTo>
                    <a:pt x="981515" y="281753"/>
                  </a:lnTo>
                  <a:cubicBezTo>
                    <a:pt x="981920" y="281753"/>
                    <a:pt x="982250" y="282081"/>
                    <a:pt x="982250" y="282487"/>
                  </a:cubicBezTo>
                  <a:lnTo>
                    <a:pt x="982250" y="283221"/>
                  </a:lnTo>
                  <a:lnTo>
                    <a:pt x="981515" y="293495"/>
                  </a:lnTo>
                  <a:lnTo>
                    <a:pt x="981515" y="370229"/>
                  </a:lnTo>
                  <a:cubicBezTo>
                    <a:pt x="981515" y="370611"/>
                    <a:pt x="981207" y="370921"/>
                    <a:pt x="980825" y="370921"/>
                  </a:cubicBezTo>
                  <a:lnTo>
                    <a:pt x="980825" y="370921"/>
                  </a:lnTo>
                  <a:cubicBezTo>
                    <a:pt x="980410" y="370921"/>
                    <a:pt x="980090" y="370560"/>
                    <a:pt x="980139" y="370149"/>
                  </a:cubicBezTo>
                  <a:lnTo>
                    <a:pt x="980465" y="367369"/>
                  </a:lnTo>
                  <a:cubicBezTo>
                    <a:pt x="980593" y="366284"/>
                    <a:pt x="979306" y="365413"/>
                    <a:pt x="978213" y="365413"/>
                  </a:cubicBezTo>
                  <a:lnTo>
                    <a:pt x="978213" y="365413"/>
                  </a:lnTo>
                  <a:lnTo>
                    <a:pt x="978213" y="365413"/>
                  </a:lnTo>
                  <a:cubicBezTo>
                    <a:pt x="977120" y="365413"/>
                    <a:pt x="975833" y="366284"/>
                    <a:pt x="975960" y="367369"/>
                  </a:cubicBezTo>
                  <a:lnTo>
                    <a:pt x="976249" y="369828"/>
                  </a:lnTo>
                  <a:cubicBezTo>
                    <a:pt x="976318" y="370409"/>
                    <a:pt x="975863" y="370921"/>
                    <a:pt x="975277" y="370921"/>
                  </a:cubicBezTo>
                  <a:lnTo>
                    <a:pt x="975277" y="370921"/>
                  </a:lnTo>
                  <a:cubicBezTo>
                    <a:pt x="974692" y="370921"/>
                    <a:pt x="974236" y="370409"/>
                    <a:pt x="974305" y="369828"/>
                  </a:cubicBezTo>
                  <a:lnTo>
                    <a:pt x="974595" y="367369"/>
                  </a:lnTo>
                  <a:cubicBezTo>
                    <a:pt x="974722" y="366284"/>
                    <a:pt x="973435" y="365413"/>
                    <a:pt x="972342" y="365413"/>
                  </a:cubicBezTo>
                  <a:lnTo>
                    <a:pt x="972342" y="365413"/>
                  </a:lnTo>
                  <a:lnTo>
                    <a:pt x="972342" y="365413"/>
                  </a:lnTo>
                  <a:cubicBezTo>
                    <a:pt x="971249" y="365413"/>
                    <a:pt x="969962" y="366284"/>
                    <a:pt x="970089" y="367369"/>
                  </a:cubicBezTo>
                  <a:lnTo>
                    <a:pt x="970378" y="369828"/>
                  </a:lnTo>
                  <a:cubicBezTo>
                    <a:pt x="970447" y="370409"/>
                    <a:pt x="969992" y="370921"/>
                    <a:pt x="969406" y="370921"/>
                  </a:cubicBezTo>
                  <a:lnTo>
                    <a:pt x="969406" y="370921"/>
                  </a:lnTo>
                  <a:cubicBezTo>
                    <a:pt x="968821" y="370921"/>
                    <a:pt x="968365" y="370409"/>
                    <a:pt x="968434" y="369828"/>
                  </a:cubicBezTo>
                  <a:lnTo>
                    <a:pt x="968724" y="367369"/>
                  </a:lnTo>
                  <a:cubicBezTo>
                    <a:pt x="968851" y="366284"/>
                    <a:pt x="967564" y="365413"/>
                    <a:pt x="966471" y="365413"/>
                  </a:cubicBezTo>
                  <a:lnTo>
                    <a:pt x="966471" y="365413"/>
                  </a:lnTo>
                  <a:lnTo>
                    <a:pt x="966471" y="365413"/>
                  </a:lnTo>
                  <a:cubicBezTo>
                    <a:pt x="965378" y="365413"/>
                    <a:pt x="964090" y="366284"/>
                    <a:pt x="964218" y="367369"/>
                  </a:cubicBezTo>
                  <a:lnTo>
                    <a:pt x="964507" y="369828"/>
                  </a:lnTo>
                  <a:cubicBezTo>
                    <a:pt x="964575" y="370409"/>
                    <a:pt x="964121" y="370921"/>
                    <a:pt x="963535" y="370921"/>
                  </a:cubicBezTo>
                  <a:lnTo>
                    <a:pt x="963535" y="370921"/>
                  </a:lnTo>
                  <a:cubicBezTo>
                    <a:pt x="962950" y="370921"/>
                    <a:pt x="962494" y="370409"/>
                    <a:pt x="962563" y="369828"/>
                  </a:cubicBezTo>
                  <a:lnTo>
                    <a:pt x="962853" y="367369"/>
                  </a:lnTo>
                  <a:cubicBezTo>
                    <a:pt x="962980" y="366284"/>
                    <a:pt x="961693" y="365413"/>
                    <a:pt x="960600" y="365413"/>
                  </a:cubicBezTo>
                  <a:lnTo>
                    <a:pt x="960600" y="365413"/>
                  </a:lnTo>
                  <a:lnTo>
                    <a:pt x="960600" y="365413"/>
                  </a:lnTo>
                  <a:cubicBezTo>
                    <a:pt x="959507" y="365413"/>
                    <a:pt x="958219" y="366284"/>
                    <a:pt x="958347" y="367369"/>
                  </a:cubicBezTo>
                  <a:lnTo>
                    <a:pt x="958636" y="369828"/>
                  </a:lnTo>
                  <a:cubicBezTo>
                    <a:pt x="958704" y="370409"/>
                    <a:pt x="958250" y="370921"/>
                    <a:pt x="957664" y="370921"/>
                  </a:cubicBezTo>
                  <a:lnTo>
                    <a:pt x="957664" y="370921"/>
                  </a:lnTo>
                  <a:cubicBezTo>
                    <a:pt x="957077" y="370921"/>
                    <a:pt x="956624" y="370409"/>
                    <a:pt x="956692" y="369828"/>
                  </a:cubicBezTo>
                  <a:lnTo>
                    <a:pt x="956980" y="367369"/>
                  </a:lnTo>
                  <a:cubicBezTo>
                    <a:pt x="957109" y="366284"/>
                    <a:pt x="955821" y="365413"/>
                    <a:pt x="954728" y="365413"/>
                  </a:cubicBezTo>
                  <a:lnTo>
                    <a:pt x="954728" y="365413"/>
                  </a:lnTo>
                  <a:lnTo>
                    <a:pt x="954728" y="365413"/>
                  </a:lnTo>
                  <a:cubicBezTo>
                    <a:pt x="953635" y="365413"/>
                    <a:pt x="952348" y="366284"/>
                    <a:pt x="952475" y="367369"/>
                  </a:cubicBezTo>
                  <a:lnTo>
                    <a:pt x="952680" y="369098"/>
                  </a:lnTo>
                  <a:cubicBezTo>
                    <a:pt x="952794" y="370068"/>
                    <a:pt x="952036" y="370921"/>
                    <a:pt x="951058" y="370921"/>
                  </a:cubicBezTo>
                  <a:lnTo>
                    <a:pt x="951058" y="370921"/>
                  </a:lnTo>
                  <a:cubicBezTo>
                    <a:pt x="950082" y="370921"/>
                    <a:pt x="949324" y="370068"/>
                    <a:pt x="949438" y="369098"/>
                  </a:cubicBezTo>
                  <a:lnTo>
                    <a:pt x="949641" y="367369"/>
                  </a:lnTo>
                  <a:cubicBezTo>
                    <a:pt x="949770" y="366284"/>
                    <a:pt x="948482" y="365413"/>
                    <a:pt x="947390" y="365413"/>
                  </a:cubicBezTo>
                  <a:lnTo>
                    <a:pt x="947390" y="365413"/>
                  </a:lnTo>
                  <a:lnTo>
                    <a:pt x="947390" y="365413"/>
                  </a:lnTo>
                  <a:cubicBezTo>
                    <a:pt x="946297" y="365413"/>
                    <a:pt x="945009" y="366284"/>
                    <a:pt x="945138" y="367369"/>
                  </a:cubicBezTo>
                  <a:lnTo>
                    <a:pt x="945405" y="369645"/>
                  </a:lnTo>
                  <a:cubicBezTo>
                    <a:pt x="945485" y="370324"/>
                    <a:pt x="944954" y="370921"/>
                    <a:pt x="944270" y="370921"/>
                  </a:cubicBezTo>
                  <a:lnTo>
                    <a:pt x="944270" y="370921"/>
                  </a:lnTo>
                  <a:cubicBezTo>
                    <a:pt x="943587" y="370921"/>
                    <a:pt x="943057" y="370324"/>
                    <a:pt x="943137" y="369645"/>
                  </a:cubicBezTo>
                  <a:lnTo>
                    <a:pt x="943404" y="367369"/>
                  </a:lnTo>
                  <a:cubicBezTo>
                    <a:pt x="943532" y="366284"/>
                    <a:pt x="942245" y="365413"/>
                    <a:pt x="941152" y="365413"/>
                  </a:cubicBezTo>
                  <a:lnTo>
                    <a:pt x="941152" y="365413"/>
                  </a:lnTo>
                  <a:lnTo>
                    <a:pt x="941152" y="365413"/>
                  </a:lnTo>
                  <a:cubicBezTo>
                    <a:pt x="940059" y="365413"/>
                    <a:pt x="938771" y="366284"/>
                    <a:pt x="938899" y="367369"/>
                  </a:cubicBezTo>
                  <a:lnTo>
                    <a:pt x="939226" y="370149"/>
                  </a:lnTo>
                  <a:cubicBezTo>
                    <a:pt x="939275" y="370560"/>
                    <a:pt x="938953" y="370921"/>
                    <a:pt x="938540" y="370921"/>
                  </a:cubicBezTo>
                  <a:lnTo>
                    <a:pt x="938540" y="370921"/>
                  </a:lnTo>
                  <a:cubicBezTo>
                    <a:pt x="938158" y="370921"/>
                    <a:pt x="937848" y="370611"/>
                    <a:pt x="937848" y="370229"/>
                  </a:cubicBezTo>
                  <a:lnTo>
                    <a:pt x="937848" y="357160"/>
                  </a:lnTo>
                  <a:cubicBezTo>
                    <a:pt x="937848" y="357059"/>
                    <a:pt x="937931" y="356977"/>
                    <a:pt x="938032" y="356977"/>
                  </a:cubicBezTo>
                  <a:lnTo>
                    <a:pt x="938032" y="356977"/>
                  </a:lnTo>
                  <a:cubicBezTo>
                    <a:pt x="938133" y="356977"/>
                    <a:pt x="938216" y="356895"/>
                    <a:pt x="938216" y="356794"/>
                  </a:cubicBezTo>
                  <a:lnTo>
                    <a:pt x="938216" y="354958"/>
                  </a:lnTo>
                  <a:cubicBezTo>
                    <a:pt x="938216" y="353844"/>
                    <a:pt x="937312" y="352940"/>
                    <a:pt x="936198" y="352940"/>
                  </a:cubicBezTo>
                  <a:lnTo>
                    <a:pt x="935362" y="352940"/>
                  </a:lnTo>
                  <a:cubicBezTo>
                    <a:pt x="934027" y="352940"/>
                    <a:pt x="932870" y="352013"/>
                    <a:pt x="932577" y="350711"/>
                  </a:cubicBezTo>
                  <a:lnTo>
                    <a:pt x="932577" y="350711"/>
                  </a:lnTo>
                  <a:cubicBezTo>
                    <a:pt x="931905" y="347725"/>
                    <a:pt x="927649" y="347716"/>
                    <a:pt x="926978" y="350701"/>
                  </a:cubicBezTo>
                  <a:lnTo>
                    <a:pt x="926795" y="351508"/>
                  </a:lnTo>
                  <a:cubicBezTo>
                    <a:pt x="926608" y="352346"/>
                    <a:pt x="925864" y="352940"/>
                    <a:pt x="925006" y="352940"/>
                  </a:cubicBezTo>
                  <a:lnTo>
                    <a:pt x="925006" y="352940"/>
                  </a:lnTo>
                  <a:cubicBezTo>
                    <a:pt x="923993" y="352940"/>
                    <a:pt x="923172" y="353762"/>
                    <a:pt x="923172" y="354774"/>
                  </a:cubicBezTo>
                  <a:lnTo>
                    <a:pt x="923172" y="356610"/>
                  </a:lnTo>
                  <a:cubicBezTo>
                    <a:pt x="923172" y="356812"/>
                    <a:pt x="923336" y="356977"/>
                    <a:pt x="923538" y="356977"/>
                  </a:cubicBezTo>
                  <a:lnTo>
                    <a:pt x="923538" y="356977"/>
                  </a:lnTo>
                  <a:cubicBezTo>
                    <a:pt x="923741" y="356977"/>
                    <a:pt x="923905" y="357141"/>
                    <a:pt x="923905" y="357343"/>
                  </a:cubicBezTo>
                  <a:lnTo>
                    <a:pt x="923905" y="370229"/>
                  </a:lnTo>
                  <a:cubicBezTo>
                    <a:pt x="923905" y="370611"/>
                    <a:pt x="923596" y="370921"/>
                    <a:pt x="923214" y="370921"/>
                  </a:cubicBezTo>
                  <a:lnTo>
                    <a:pt x="923214" y="370921"/>
                  </a:lnTo>
                  <a:cubicBezTo>
                    <a:pt x="922801" y="370921"/>
                    <a:pt x="922480" y="370560"/>
                    <a:pt x="922528" y="370149"/>
                  </a:cubicBezTo>
                  <a:lnTo>
                    <a:pt x="922856" y="367369"/>
                  </a:lnTo>
                  <a:cubicBezTo>
                    <a:pt x="922983" y="366284"/>
                    <a:pt x="921696" y="365413"/>
                    <a:pt x="920603" y="365413"/>
                  </a:cubicBezTo>
                  <a:lnTo>
                    <a:pt x="920603" y="365413"/>
                  </a:lnTo>
                  <a:lnTo>
                    <a:pt x="920603" y="365413"/>
                  </a:lnTo>
                  <a:cubicBezTo>
                    <a:pt x="919510" y="365413"/>
                    <a:pt x="918222" y="366284"/>
                    <a:pt x="918350" y="367369"/>
                  </a:cubicBezTo>
                  <a:lnTo>
                    <a:pt x="918639" y="369828"/>
                  </a:lnTo>
                  <a:cubicBezTo>
                    <a:pt x="918707" y="370409"/>
                    <a:pt x="918253" y="370921"/>
                    <a:pt x="917667" y="370921"/>
                  </a:cubicBezTo>
                  <a:lnTo>
                    <a:pt x="917667" y="370921"/>
                  </a:lnTo>
                  <a:cubicBezTo>
                    <a:pt x="917082" y="370921"/>
                    <a:pt x="916626" y="370409"/>
                    <a:pt x="916695" y="369828"/>
                  </a:cubicBezTo>
                  <a:lnTo>
                    <a:pt x="916985" y="367369"/>
                  </a:lnTo>
                  <a:cubicBezTo>
                    <a:pt x="917112" y="366284"/>
                    <a:pt x="915825" y="365413"/>
                    <a:pt x="914732" y="365413"/>
                  </a:cubicBezTo>
                  <a:lnTo>
                    <a:pt x="914732" y="365413"/>
                  </a:lnTo>
                  <a:lnTo>
                    <a:pt x="914732" y="365413"/>
                  </a:lnTo>
                  <a:cubicBezTo>
                    <a:pt x="913639" y="365413"/>
                    <a:pt x="912351" y="366284"/>
                    <a:pt x="912479" y="367369"/>
                  </a:cubicBezTo>
                  <a:lnTo>
                    <a:pt x="912768" y="369828"/>
                  </a:lnTo>
                  <a:cubicBezTo>
                    <a:pt x="912836" y="370409"/>
                    <a:pt x="912382" y="370921"/>
                    <a:pt x="911796" y="370921"/>
                  </a:cubicBezTo>
                  <a:lnTo>
                    <a:pt x="911796" y="370921"/>
                  </a:lnTo>
                  <a:cubicBezTo>
                    <a:pt x="911209" y="370921"/>
                    <a:pt x="910756" y="370409"/>
                    <a:pt x="910824" y="369828"/>
                  </a:cubicBezTo>
                  <a:lnTo>
                    <a:pt x="911112" y="367369"/>
                  </a:lnTo>
                  <a:cubicBezTo>
                    <a:pt x="911241" y="366284"/>
                    <a:pt x="909953" y="365413"/>
                    <a:pt x="908860" y="365413"/>
                  </a:cubicBezTo>
                  <a:lnTo>
                    <a:pt x="908860" y="365413"/>
                  </a:lnTo>
                  <a:lnTo>
                    <a:pt x="908860" y="365413"/>
                  </a:lnTo>
                  <a:cubicBezTo>
                    <a:pt x="907767" y="365413"/>
                    <a:pt x="906480" y="366284"/>
                    <a:pt x="906607" y="367369"/>
                  </a:cubicBezTo>
                  <a:lnTo>
                    <a:pt x="906833" y="369281"/>
                  </a:lnTo>
                  <a:cubicBezTo>
                    <a:pt x="906935" y="370153"/>
                    <a:pt x="906253" y="370921"/>
                    <a:pt x="905374" y="370921"/>
                  </a:cubicBezTo>
                  <a:lnTo>
                    <a:pt x="905374" y="370921"/>
                  </a:lnTo>
                  <a:cubicBezTo>
                    <a:pt x="904495" y="370921"/>
                    <a:pt x="903813" y="370153"/>
                    <a:pt x="903916" y="369281"/>
                  </a:cubicBezTo>
                  <a:lnTo>
                    <a:pt x="904141" y="367369"/>
                  </a:lnTo>
                  <a:cubicBezTo>
                    <a:pt x="904269" y="366284"/>
                    <a:pt x="902981" y="365413"/>
                    <a:pt x="901888" y="365413"/>
                  </a:cubicBezTo>
                  <a:lnTo>
                    <a:pt x="901888" y="365413"/>
                  </a:lnTo>
                  <a:lnTo>
                    <a:pt x="901888" y="365413"/>
                  </a:lnTo>
                  <a:cubicBezTo>
                    <a:pt x="900795" y="365413"/>
                    <a:pt x="899508" y="366284"/>
                    <a:pt x="899636" y="367369"/>
                  </a:cubicBezTo>
                  <a:lnTo>
                    <a:pt x="899925" y="369828"/>
                  </a:lnTo>
                  <a:cubicBezTo>
                    <a:pt x="899994" y="370409"/>
                    <a:pt x="899539" y="370921"/>
                    <a:pt x="898953" y="370921"/>
                  </a:cubicBezTo>
                  <a:lnTo>
                    <a:pt x="898953" y="370921"/>
                  </a:lnTo>
                  <a:cubicBezTo>
                    <a:pt x="898367" y="370921"/>
                    <a:pt x="897912" y="370409"/>
                    <a:pt x="897981" y="369828"/>
                  </a:cubicBezTo>
                  <a:lnTo>
                    <a:pt x="898270" y="367369"/>
                  </a:lnTo>
                  <a:cubicBezTo>
                    <a:pt x="898397" y="366284"/>
                    <a:pt x="897110" y="365413"/>
                    <a:pt x="896017" y="365413"/>
                  </a:cubicBezTo>
                  <a:lnTo>
                    <a:pt x="896017" y="365413"/>
                  </a:lnTo>
                  <a:lnTo>
                    <a:pt x="896017" y="365413"/>
                  </a:lnTo>
                  <a:cubicBezTo>
                    <a:pt x="894924" y="365413"/>
                    <a:pt x="893637" y="366284"/>
                    <a:pt x="893765" y="367369"/>
                  </a:cubicBezTo>
                  <a:lnTo>
                    <a:pt x="894055" y="369828"/>
                  </a:lnTo>
                  <a:cubicBezTo>
                    <a:pt x="894123" y="370409"/>
                    <a:pt x="893668" y="370921"/>
                    <a:pt x="893082" y="370921"/>
                  </a:cubicBezTo>
                  <a:lnTo>
                    <a:pt x="893082" y="370921"/>
                  </a:lnTo>
                  <a:cubicBezTo>
                    <a:pt x="892496" y="370921"/>
                    <a:pt x="892041" y="370409"/>
                    <a:pt x="892109" y="369828"/>
                  </a:cubicBezTo>
                  <a:lnTo>
                    <a:pt x="892399" y="367369"/>
                  </a:lnTo>
                  <a:cubicBezTo>
                    <a:pt x="892526" y="366284"/>
                    <a:pt x="891239" y="365413"/>
                    <a:pt x="890146" y="365413"/>
                  </a:cubicBezTo>
                  <a:lnTo>
                    <a:pt x="890146" y="365413"/>
                  </a:lnTo>
                  <a:lnTo>
                    <a:pt x="890146" y="365413"/>
                  </a:lnTo>
                  <a:cubicBezTo>
                    <a:pt x="889053" y="365413"/>
                    <a:pt x="887766" y="366284"/>
                    <a:pt x="887894" y="367369"/>
                  </a:cubicBezTo>
                  <a:lnTo>
                    <a:pt x="888182" y="369828"/>
                  </a:lnTo>
                  <a:cubicBezTo>
                    <a:pt x="888252" y="370409"/>
                    <a:pt x="887797" y="370921"/>
                    <a:pt x="887210" y="370921"/>
                  </a:cubicBezTo>
                  <a:lnTo>
                    <a:pt x="887210" y="370921"/>
                  </a:lnTo>
                  <a:cubicBezTo>
                    <a:pt x="886625" y="370921"/>
                    <a:pt x="886170" y="370409"/>
                    <a:pt x="886238" y="369828"/>
                  </a:cubicBezTo>
                  <a:lnTo>
                    <a:pt x="886528" y="367369"/>
                  </a:lnTo>
                  <a:cubicBezTo>
                    <a:pt x="886655" y="366284"/>
                    <a:pt x="885368" y="365413"/>
                    <a:pt x="884275" y="365413"/>
                  </a:cubicBezTo>
                  <a:lnTo>
                    <a:pt x="884275" y="365413"/>
                  </a:lnTo>
                  <a:lnTo>
                    <a:pt x="884275" y="365413"/>
                  </a:lnTo>
                  <a:cubicBezTo>
                    <a:pt x="883183" y="365413"/>
                    <a:pt x="881894" y="366284"/>
                    <a:pt x="882023" y="367369"/>
                  </a:cubicBezTo>
                  <a:lnTo>
                    <a:pt x="882311" y="369828"/>
                  </a:lnTo>
                  <a:cubicBezTo>
                    <a:pt x="882380" y="370409"/>
                    <a:pt x="881926" y="370921"/>
                    <a:pt x="881339" y="370921"/>
                  </a:cubicBezTo>
                  <a:lnTo>
                    <a:pt x="881339" y="370921"/>
                  </a:lnTo>
                  <a:cubicBezTo>
                    <a:pt x="880754" y="370921"/>
                    <a:pt x="880299" y="370409"/>
                    <a:pt x="880367" y="369828"/>
                  </a:cubicBezTo>
                  <a:lnTo>
                    <a:pt x="880657" y="367369"/>
                  </a:lnTo>
                  <a:cubicBezTo>
                    <a:pt x="880784" y="366284"/>
                    <a:pt x="879497" y="365413"/>
                    <a:pt x="878404" y="365413"/>
                  </a:cubicBezTo>
                  <a:lnTo>
                    <a:pt x="878404" y="365413"/>
                  </a:lnTo>
                  <a:lnTo>
                    <a:pt x="878404" y="365413"/>
                  </a:lnTo>
                  <a:cubicBezTo>
                    <a:pt x="877312" y="365413"/>
                    <a:pt x="876023" y="366284"/>
                    <a:pt x="876152" y="367369"/>
                  </a:cubicBezTo>
                  <a:lnTo>
                    <a:pt x="876440" y="369828"/>
                  </a:lnTo>
                  <a:cubicBezTo>
                    <a:pt x="876509" y="370409"/>
                    <a:pt x="876055" y="370921"/>
                    <a:pt x="875468" y="370921"/>
                  </a:cubicBezTo>
                  <a:lnTo>
                    <a:pt x="875468" y="370921"/>
                  </a:lnTo>
                  <a:cubicBezTo>
                    <a:pt x="874882" y="370921"/>
                    <a:pt x="874428" y="370409"/>
                    <a:pt x="874496" y="369828"/>
                  </a:cubicBezTo>
                  <a:lnTo>
                    <a:pt x="874786" y="367369"/>
                  </a:lnTo>
                  <a:cubicBezTo>
                    <a:pt x="874913" y="366284"/>
                    <a:pt x="873625" y="365413"/>
                    <a:pt x="872534" y="365413"/>
                  </a:cubicBezTo>
                  <a:lnTo>
                    <a:pt x="872534" y="365413"/>
                  </a:lnTo>
                  <a:lnTo>
                    <a:pt x="872534" y="365413"/>
                  </a:lnTo>
                  <a:cubicBezTo>
                    <a:pt x="871441" y="365413"/>
                    <a:pt x="870152" y="366284"/>
                    <a:pt x="870281" y="367369"/>
                  </a:cubicBezTo>
                  <a:lnTo>
                    <a:pt x="870570" y="369828"/>
                  </a:lnTo>
                  <a:cubicBezTo>
                    <a:pt x="870638" y="370409"/>
                    <a:pt x="870184" y="370921"/>
                    <a:pt x="869597" y="370921"/>
                  </a:cubicBezTo>
                  <a:lnTo>
                    <a:pt x="869597" y="370921"/>
                  </a:lnTo>
                  <a:cubicBezTo>
                    <a:pt x="869011" y="370921"/>
                    <a:pt x="868557" y="370409"/>
                    <a:pt x="868625" y="369828"/>
                  </a:cubicBezTo>
                  <a:lnTo>
                    <a:pt x="868914" y="367369"/>
                  </a:lnTo>
                  <a:cubicBezTo>
                    <a:pt x="869042" y="366284"/>
                    <a:pt x="867754" y="365413"/>
                    <a:pt x="866661" y="365413"/>
                  </a:cubicBezTo>
                  <a:lnTo>
                    <a:pt x="866661" y="365413"/>
                  </a:lnTo>
                  <a:lnTo>
                    <a:pt x="866661" y="365413"/>
                  </a:lnTo>
                  <a:cubicBezTo>
                    <a:pt x="865568" y="365413"/>
                    <a:pt x="864281" y="366284"/>
                    <a:pt x="864409" y="367369"/>
                  </a:cubicBezTo>
                  <a:lnTo>
                    <a:pt x="864623" y="369185"/>
                  </a:lnTo>
                  <a:cubicBezTo>
                    <a:pt x="864731" y="370108"/>
                    <a:pt x="864010" y="370921"/>
                    <a:pt x="863078" y="370921"/>
                  </a:cubicBezTo>
                  <a:lnTo>
                    <a:pt x="863078" y="370921"/>
                  </a:lnTo>
                  <a:cubicBezTo>
                    <a:pt x="862220" y="370921"/>
                    <a:pt x="861525" y="370224"/>
                    <a:pt x="861525" y="369366"/>
                  </a:cubicBezTo>
                  <a:lnTo>
                    <a:pt x="861525" y="365233"/>
                  </a:lnTo>
                  <a:cubicBezTo>
                    <a:pt x="861525" y="364727"/>
                    <a:pt x="861114" y="364315"/>
                    <a:pt x="860607" y="364315"/>
                  </a:cubicBezTo>
                  <a:lnTo>
                    <a:pt x="860607" y="364315"/>
                  </a:lnTo>
                  <a:cubicBezTo>
                    <a:pt x="860100" y="364315"/>
                    <a:pt x="859690" y="363904"/>
                    <a:pt x="859690" y="363398"/>
                  </a:cubicBezTo>
                  <a:lnTo>
                    <a:pt x="859690" y="359362"/>
                  </a:lnTo>
                  <a:cubicBezTo>
                    <a:pt x="859690" y="359260"/>
                    <a:pt x="859772" y="359179"/>
                    <a:pt x="859873" y="359179"/>
                  </a:cubicBezTo>
                  <a:lnTo>
                    <a:pt x="859873" y="359179"/>
                  </a:lnTo>
                  <a:cubicBezTo>
                    <a:pt x="859974" y="359179"/>
                    <a:pt x="860057" y="359096"/>
                    <a:pt x="860057" y="358995"/>
                  </a:cubicBezTo>
                  <a:lnTo>
                    <a:pt x="860057" y="356059"/>
                  </a:lnTo>
                  <a:cubicBezTo>
                    <a:pt x="860057" y="355756"/>
                    <a:pt x="859810" y="355509"/>
                    <a:pt x="859506" y="355509"/>
                  </a:cubicBezTo>
                  <a:lnTo>
                    <a:pt x="859506" y="355509"/>
                  </a:lnTo>
                  <a:cubicBezTo>
                    <a:pt x="859203" y="355509"/>
                    <a:pt x="858956" y="355263"/>
                    <a:pt x="858956" y="354958"/>
                  </a:cubicBezTo>
                  <a:lnTo>
                    <a:pt x="858956" y="354214"/>
                  </a:lnTo>
                  <a:cubicBezTo>
                    <a:pt x="858956" y="354099"/>
                    <a:pt x="858941" y="353985"/>
                    <a:pt x="858910" y="353875"/>
                  </a:cubicBezTo>
                  <a:lnTo>
                    <a:pt x="855763" y="342333"/>
                  </a:lnTo>
                  <a:cubicBezTo>
                    <a:pt x="855708" y="342131"/>
                    <a:pt x="855860" y="341932"/>
                    <a:pt x="856070" y="341932"/>
                  </a:cubicBezTo>
                  <a:lnTo>
                    <a:pt x="856070" y="341932"/>
                  </a:lnTo>
                  <a:cubicBezTo>
                    <a:pt x="856245" y="341932"/>
                    <a:pt x="856388" y="341790"/>
                    <a:pt x="856388" y="341614"/>
                  </a:cubicBezTo>
                  <a:lnTo>
                    <a:pt x="856388" y="340831"/>
                  </a:lnTo>
                  <a:cubicBezTo>
                    <a:pt x="856388" y="340628"/>
                    <a:pt x="856224" y="340464"/>
                    <a:pt x="856020" y="340464"/>
                  </a:cubicBezTo>
                  <a:lnTo>
                    <a:pt x="856020" y="340464"/>
                  </a:lnTo>
                  <a:cubicBezTo>
                    <a:pt x="855818" y="340464"/>
                    <a:pt x="855654" y="340300"/>
                    <a:pt x="855654" y="340098"/>
                  </a:cubicBezTo>
                  <a:lnTo>
                    <a:pt x="855654" y="331291"/>
                  </a:lnTo>
                  <a:cubicBezTo>
                    <a:pt x="855654" y="331087"/>
                    <a:pt x="855818" y="330923"/>
                    <a:pt x="856020" y="330923"/>
                  </a:cubicBezTo>
                  <a:lnTo>
                    <a:pt x="856020" y="330923"/>
                  </a:lnTo>
                  <a:cubicBezTo>
                    <a:pt x="856224" y="330923"/>
                    <a:pt x="856388" y="330759"/>
                    <a:pt x="856388" y="330556"/>
                  </a:cubicBezTo>
                  <a:lnTo>
                    <a:pt x="856388" y="330190"/>
                  </a:lnTo>
                  <a:cubicBezTo>
                    <a:pt x="856388" y="329785"/>
                    <a:pt x="856058" y="329455"/>
                    <a:pt x="855654" y="329455"/>
                  </a:cubicBezTo>
                  <a:lnTo>
                    <a:pt x="854665" y="329455"/>
                  </a:lnTo>
                  <a:cubicBezTo>
                    <a:pt x="853938" y="329455"/>
                    <a:pt x="853289" y="328999"/>
                    <a:pt x="853043" y="328313"/>
                  </a:cubicBezTo>
                  <a:lnTo>
                    <a:pt x="852714" y="327390"/>
                  </a:lnTo>
                  <a:cubicBezTo>
                    <a:pt x="851730" y="324635"/>
                    <a:pt x="847835" y="324635"/>
                    <a:pt x="846851" y="327390"/>
                  </a:cubicBezTo>
                  <a:lnTo>
                    <a:pt x="846522" y="328313"/>
                  </a:lnTo>
                  <a:cubicBezTo>
                    <a:pt x="846276" y="328999"/>
                    <a:pt x="845627" y="329455"/>
                    <a:pt x="844899" y="329455"/>
                  </a:cubicBezTo>
                  <a:lnTo>
                    <a:pt x="843911" y="329455"/>
                  </a:lnTo>
                  <a:cubicBezTo>
                    <a:pt x="843506" y="329455"/>
                    <a:pt x="843178" y="329785"/>
                    <a:pt x="843178" y="330190"/>
                  </a:cubicBezTo>
                  <a:lnTo>
                    <a:pt x="843178" y="330556"/>
                  </a:lnTo>
                  <a:cubicBezTo>
                    <a:pt x="843178" y="330759"/>
                    <a:pt x="843342" y="330923"/>
                    <a:pt x="843545" y="330923"/>
                  </a:cubicBezTo>
                  <a:lnTo>
                    <a:pt x="843545" y="330923"/>
                  </a:lnTo>
                  <a:cubicBezTo>
                    <a:pt x="843747" y="330923"/>
                    <a:pt x="843911" y="331087"/>
                    <a:pt x="843911" y="331291"/>
                  </a:cubicBezTo>
                  <a:lnTo>
                    <a:pt x="843911" y="340098"/>
                  </a:lnTo>
                  <a:cubicBezTo>
                    <a:pt x="843911" y="340300"/>
                    <a:pt x="843747" y="340464"/>
                    <a:pt x="843545" y="340464"/>
                  </a:cubicBezTo>
                  <a:lnTo>
                    <a:pt x="843545" y="340464"/>
                  </a:lnTo>
                  <a:cubicBezTo>
                    <a:pt x="843342" y="340464"/>
                    <a:pt x="843178" y="340628"/>
                    <a:pt x="843178" y="340831"/>
                  </a:cubicBezTo>
                  <a:lnTo>
                    <a:pt x="843178" y="341614"/>
                  </a:lnTo>
                  <a:cubicBezTo>
                    <a:pt x="843178" y="341790"/>
                    <a:pt x="843319" y="341932"/>
                    <a:pt x="843495" y="341932"/>
                  </a:cubicBezTo>
                  <a:lnTo>
                    <a:pt x="843495" y="341932"/>
                  </a:lnTo>
                  <a:cubicBezTo>
                    <a:pt x="843705" y="341932"/>
                    <a:pt x="843857" y="342131"/>
                    <a:pt x="843802" y="342333"/>
                  </a:cubicBezTo>
                  <a:lnTo>
                    <a:pt x="840655" y="353875"/>
                  </a:lnTo>
                  <a:cubicBezTo>
                    <a:pt x="840625" y="353985"/>
                    <a:pt x="840609" y="354099"/>
                    <a:pt x="840609" y="354214"/>
                  </a:cubicBezTo>
                  <a:lnTo>
                    <a:pt x="840609" y="354958"/>
                  </a:lnTo>
                  <a:cubicBezTo>
                    <a:pt x="840609" y="355263"/>
                    <a:pt x="840362" y="355509"/>
                    <a:pt x="840058" y="355509"/>
                  </a:cubicBezTo>
                  <a:lnTo>
                    <a:pt x="840058" y="355509"/>
                  </a:lnTo>
                  <a:cubicBezTo>
                    <a:pt x="839755" y="355509"/>
                    <a:pt x="839508" y="355756"/>
                    <a:pt x="839508" y="356059"/>
                  </a:cubicBezTo>
                  <a:lnTo>
                    <a:pt x="839508" y="357894"/>
                  </a:lnTo>
                  <a:cubicBezTo>
                    <a:pt x="839508" y="357995"/>
                    <a:pt x="839589" y="358078"/>
                    <a:pt x="839692" y="358078"/>
                  </a:cubicBezTo>
                  <a:lnTo>
                    <a:pt x="839692" y="358078"/>
                  </a:lnTo>
                  <a:cubicBezTo>
                    <a:pt x="839793" y="358078"/>
                    <a:pt x="839875" y="358159"/>
                    <a:pt x="839875" y="358260"/>
                  </a:cubicBezTo>
                  <a:lnTo>
                    <a:pt x="839875" y="362297"/>
                  </a:lnTo>
                  <a:cubicBezTo>
                    <a:pt x="839875" y="362804"/>
                    <a:pt x="839465" y="363214"/>
                    <a:pt x="838957" y="363214"/>
                  </a:cubicBezTo>
                  <a:lnTo>
                    <a:pt x="838957" y="363214"/>
                  </a:lnTo>
                  <a:cubicBezTo>
                    <a:pt x="838451" y="363214"/>
                    <a:pt x="838040" y="363625"/>
                    <a:pt x="838040" y="364133"/>
                  </a:cubicBezTo>
                  <a:lnTo>
                    <a:pt x="838040" y="388533"/>
                  </a:lnTo>
                  <a:cubicBezTo>
                    <a:pt x="838040" y="389953"/>
                    <a:pt x="836891" y="391102"/>
                    <a:pt x="835471" y="391102"/>
                  </a:cubicBezTo>
                  <a:lnTo>
                    <a:pt x="833637" y="391102"/>
                  </a:lnTo>
                  <a:cubicBezTo>
                    <a:pt x="833232" y="391102"/>
                    <a:pt x="832903" y="391431"/>
                    <a:pt x="832903" y="391837"/>
                  </a:cubicBezTo>
                  <a:lnTo>
                    <a:pt x="832903" y="391837"/>
                  </a:lnTo>
                  <a:cubicBezTo>
                    <a:pt x="832903" y="392242"/>
                    <a:pt x="832575" y="392570"/>
                    <a:pt x="832169" y="392570"/>
                  </a:cubicBezTo>
                  <a:lnTo>
                    <a:pt x="831618" y="392570"/>
                  </a:lnTo>
                  <a:cubicBezTo>
                    <a:pt x="830910" y="392570"/>
                    <a:pt x="830334" y="391996"/>
                    <a:pt x="830334" y="391286"/>
                  </a:cubicBezTo>
                  <a:lnTo>
                    <a:pt x="830334" y="389634"/>
                  </a:lnTo>
                  <a:cubicBezTo>
                    <a:pt x="830334" y="388621"/>
                    <a:pt x="829512" y="387800"/>
                    <a:pt x="828500" y="387800"/>
                  </a:cubicBezTo>
                  <a:lnTo>
                    <a:pt x="828500" y="387800"/>
                  </a:lnTo>
                  <a:cubicBezTo>
                    <a:pt x="827487" y="387800"/>
                    <a:pt x="826666" y="388621"/>
                    <a:pt x="826666" y="389634"/>
                  </a:cubicBezTo>
                  <a:lnTo>
                    <a:pt x="826666" y="392754"/>
                  </a:lnTo>
                  <a:cubicBezTo>
                    <a:pt x="826666" y="394071"/>
                    <a:pt x="825598" y="395139"/>
                    <a:pt x="824279" y="395139"/>
                  </a:cubicBezTo>
                  <a:lnTo>
                    <a:pt x="824279" y="395139"/>
                  </a:lnTo>
                  <a:cubicBezTo>
                    <a:pt x="822962" y="395139"/>
                    <a:pt x="821894" y="396207"/>
                    <a:pt x="821894" y="397524"/>
                  </a:cubicBezTo>
                  <a:lnTo>
                    <a:pt x="821894" y="405596"/>
                  </a:lnTo>
                  <a:cubicBezTo>
                    <a:pt x="821894" y="407319"/>
                    <a:pt x="820498" y="408716"/>
                    <a:pt x="818776" y="408716"/>
                  </a:cubicBezTo>
                  <a:lnTo>
                    <a:pt x="818776" y="408716"/>
                  </a:lnTo>
                  <a:cubicBezTo>
                    <a:pt x="817053" y="408716"/>
                    <a:pt x="815657" y="407319"/>
                    <a:pt x="815657" y="405596"/>
                  </a:cubicBezTo>
                  <a:lnTo>
                    <a:pt x="815657" y="392020"/>
                  </a:lnTo>
                  <a:cubicBezTo>
                    <a:pt x="815657" y="388676"/>
                    <a:pt x="812945" y="385966"/>
                    <a:pt x="809602" y="385966"/>
                  </a:cubicBezTo>
                  <a:lnTo>
                    <a:pt x="805933" y="385966"/>
                  </a:lnTo>
                  <a:cubicBezTo>
                    <a:pt x="804616" y="385966"/>
                    <a:pt x="803548" y="387032"/>
                    <a:pt x="803548" y="388351"/>
                  </a:cubicBezTo>
                  <a:lnTo>
                    <a:pt x="803548" y="389084"/>
                  </a:lnTo>
                  <a:cubicBezTo>
                    <a:pt x="803548" y="389996"/>
                    <a:pt x="802808" y="390736"/>
                    <a:pt x="801896" y="390736"/>
                  </a:cubicBezTo>
                  <a:lnTo>
                    <a:pt x="801896" y="390736"/>
                  </a:lnTo>
                  <a:cubicBezTo>
                    <a:pt x="800984" y="390736"/>
                    <a:pt x="800244" y="389996"/>
                    <a:pt x="800244" y="389084"/>
                  </a:cubicBezTo>
                  <a:lnTo>
                    <a:pt x="800244" y="389084"/>
                  </a:lnTo>
                  <a:cubicBezTo>
                    <a:pt x="800244" y="388173"/>
                    <a:pt x="799506" y="387433"/>
                    <a:pt x="798594" y="387433"/>
                  </a:cubicBezTo>
                  <a:lnTo>
                    <a:pt x="793273" y="387433"/>
                  </a:lnTo>
                  <a:cubicBezTo>
                    <a:pt x="789422" y="387433"/>
                    <a:pt x="786301" y="384311"/>
                    <a:pt x="786301" y="380461"/>
                  </a:cubicBezTo>
                  <a:lnTo>
                    <a:pt x="786301" y="368424"/>
                  </a:lnTo>
                  <a:cubicBezTo>
                    <a:pt x="786301" y="366763"/>
                    <a:pt x="784955" y="365417"/>
                    <a:pt x="783294" y="365417"/>
                  </a:cubicBezTo>
                  <a:lnTo>
                    <a:pt x="783294" y="365417"/>
                  </a:lnTo>
                  <a:cubicBezTo>
                    <a:pt x="781690" y="365417"/>
                    <a:pt x="780369" y="364157"/>
                    <a:pt x="780290" y="362556"/>
                  </a:cubicBezTo>
                  <a:lnTo>
                    <a:pt x="772776" y="209071"/>
                  </a:lnTo>
                  <a:cubicBezTo>
                    <a:pt x="772748" y="208470"/>
                    <a:pt x="772252" y="207997"/>
                    <a:pt x="771651" y="207997"/>
                  </a:cubicBezTo>
                  <a:lnTo>
                    <a:pt x="770890" y="207997"/>
                  </a:lnTo>
                  <a:cubicBezTo>
                    <a:pt x="770686" y="207997"/>
                    <a:pt x="770522" y="207833"/>
                    <a:pt x="770522" y="207630"/>
                  </a:cubicBezTo>
                  <a:lnTo>
                    <a:pt x="770522" y="207630"/>
                  </a:lnTo>
                  <a:cubicBezTo>
                    <a:pt x="770522" y="207428"/>
                    <a:pt x="770358" y="207264"/>
                    <a:pt x="770155" y="207264"/>
                  </a:cubicBezTo>
                  <a:lnTo>
                    <a:pt x="769238" y="207264"/>
                  </a:lnTo>
                  <a:cubicBezTo>
                    <a:pt x="768528" y="207264"/>
                    <a:pt x="767954" y="206688"/>
                    <a:pt x="767954" y="205980"/>
                  </a:cubicBezTo>
                  <a:lnTo>
                    <a:pt x="767954" y="205429"/>
                  </a:lnTo>
                  <a:cubicBezTo>
                    <a:pt x="767954" y="204416"/>
                    <a:pt x="767132" y="203595"/>
                    <a:pt x="766120" y="203595"/>
                  </a:cubicBezTo>
                  <a:lnTo>
                    <a:pt x="763807" y="203595"/>
                  </a:lnTo>
                  <a:cubicBezTo>
                    <a:pt x="761759" y="203595"/>
                    <a:pt x="760026" y="202098"/>
                    <a:pt x="759678" y="200080"/>
                  </a:cubicBezTo>
                  <a:cubicBezTo>
                    <a:pt x="758395" y="192633"/>
                    <a:pt x="757075" y="188182"/>
                    <a:pt x="755478" y="188182"/>
                  </a:cubicBezTo>
                  <a:lnTo>
                    <a:pt x="755478" y="188182"/>
                  </a:lnTo>
                  <a:cubicBezTo>
                    <a:pt x="754132" y="188182"/>
                    <a:pt x="753160" y="189650"/>
                    <a:pt x="751816" y="189650"/>
                  </a:cubicBezTo>
                  <a:lnTo>
                    <a:pt x="720611" y="189650"/>
                  </a:lnTo>
                  <a:cubicBezTo>
                    <a:pt x="719300" y="189650"/>
                    <a:pt x="718259" y="188182"/>
                    <a:pt x="716948" y="188182"/>
                  </a:cubicBezTo>
                  <a:lnTo>
                    <a:pt x="716948" y="188182"/>
                  </a:lnTo>
                  <a:cubicBezTo>
                    <a:pt x="712545" y="188182"/>
                    <a:pt x="709243" y="221941"/>
                    <a:pt x="709243" y="263406"/>
                  </a:cubicBezTo>
                  <a:cubicBezTo>
                    <a:pt x="709243" y="273924"/>
                    <a:pt x="709520" y="283888"/>
                    <a:pt x="709834" y="293058"/>
                  </a:cubicBezTo>
                  <a:cubicBezTo>
                    <a:pt x="709908" y="295269"/>
                    <a:pt x="708082" y="297074"/>
                    <a:pt x="705871" y="296969"/>
                  </a:cubicBezTo>
                  <a:lnTo>
                    <a:pt x="705871" y="296969"/>
                  </a:lnTo>
                  <a:cubicBezTo>
                    <a:pt x="703856" y="296873"/>
                    <a:pt x="702272" y="295211"/>
                    <a:pt x="702272" y="293193"/>
                  </a:cubicBezTo>
                  <a:lnTo>
                    <a:pt x="702272" y="270011"/>
                  </a:lnTo>
                  <a:cubicBezTo>
                    <a:pt x="702272" y="269606"/>
                    <a:pt x="702599" y="269277"/>
                    <a:pt x="703005" y="269277"/>
                  </a:cubicBezTo>
                  <a:lnTo>
                    <a:pt x="703005" y="269277"/>
                  </a:lnTo>
                  <a:cubicBezTo>
                    <a:pt x="703410" y="269277"/>
                    <a:pt x="703738" y="268949"/>
                    <a:pt x="703738" y="268543"/>
                  </a:cubicBezTo>
                  <a:lnTo>
                    <a:pt x="703738" y="218639"/>
                  </a:lnTo>
                  <a:cubicBezTo>
                    <a:pt x="703738" y="218233"/>
                    <a:pt x="703410" y="217905"/>
                    <a:pt x="703005" y="217905"/>
                  </a:cubicBezTo>
                  <a:lnTo>
                    <a:pt x="703005" y="217905"/>
                  </a:lnTo>
                  <a:cubicBezTo>
                    <a:pt x="702599" y="217905"/>
                    <a:pt x="702272" y="217576"/>
                    <a:pt x="702272" y="217170"/>
                  </a:cubicBezTo>
                  <a:lnTo>
                    <a:pt x="702272" y="181578"/>
                  </a:lnTo>
                  <a:cubicBezTo>
                    <a:pt x="702272" y="181172"/>
                    <a:pt x="702599" y="180843"/>
                    <a:pt x="703005" y="180843"/>
                  </a:cubicBezTo>
                  <a:lnTo>
                    <a:pt x="703005" y="180843"/>
                  </a:lnTo>
                  <a:cubicBezTo>
                    <a:pt x="703410" y="180843"/>
                    <a:pt x="703738" y="180515"/>
                    <a:pt x="703738" y="180110"/>
                  </a:cubicBezTo>
                  <a:lnTo>
                    <a:pt x="703738" y="138461"/>
                  </a:lnTo>
                  <a:cubicBezTo>
                    <a:pt x="703738" y="135928"/>
                    <a:pt x="701685" y="133875"/>
                    <a:pt x="699152" y="133875"/>
                  </a:cubicBezTo>
                  <a:lnTo>
                    <a:pt x="697134" y="133875"/>
                  </a:lnTo>
                  <a:cubicBezTo>
                    <a:pt x="695714" y="133875"/>
                    <a:pt x="694565" y="132725"/>
                    <a:pt x="694565" y="131306"/>
                  </a:cubicBezTo>
                  <a:lnTo>
                    <a:pt x="694565" y="131306"/>
                  </a:lnTo>
                  <a:cubicBezTo>
                    <a:pt x="694565" y="129887"/>
                    <a:pt x="693415" y="128737"/>
                    <a:pt x="691996" y="128737"/>
                  </a:cubicBezTo>
                  <a:lnTo>
                    <a:pt x="680988" y="128737"/>
                  </a:lnTo>
                  <a:cubicBezTo>
                    <a:pt x="679570" y="128737"/>
                    <a:pt x="678419" y="129887"/>
                    <a:pt x="678419" y="131306"/>
                  </a:cubicBezTo>
                  <a:lnTo>
                    <a:pt x="678419" y="132407"/>
                  </a:lnTo>
                  <a:cubicBezTo>
                    <a:pt x="678419" y="133217"/>
                    <a:pt x="677762" y="133875"/>
                    <a:pt x="676952" y="133875"/>
                  </a:cubicBezTo>
                  <a:lnTo>
                    <a:pt x="676952" y="133875"/>
                  </a:lnTo>
                  <a:cubicBezTo>
                    <a:pt x="676142" y="133875"/>
                    <a:pt x="675484" y="134532"/>
                    <a:pt x="675484" y="135342"/>
                  </a:cubicBezTo>
                  <a:lnTo>
                    <a:pt x="675484" y="292578"/>
                  </a:lnTo>
                  <a:cubicBezTo>
                    <a:pt x="675484" y="293595"/>
                    <a:pt x="674924" y="294528"/>
                    <a:pt x="674027" y="295007"/>
                  </a:cubicBezTo>
                  <a:lnTo>
                    <a:pt x="674027" y="295007"/>
                  </a:lnTo>
                  <a:cubicBezTo>
                    <a:pt x="672194" y="295984"/>
                    <a:pt x="669979" y="294655"/>
                    <a:pt x="669979" y="292578"/>
                  </a:cubicBezTo>
                  <a:lnTo>
                    <a:pt x="669979" y="285423"/>
                  </a:lnTo>
                  <a:cubicBezTo>
                    <a:pt x="669979" y="285017"/>
                    <a:pt x="670309" y="284688"/>
                    <a:pt x="670714" y="284688"/>
                  </a:cubicBezTo>
                  <a:lnTo>
                    <a:pt x="670714" y="284688"/>
                  </a:lnTo>
                  <a:cubicBezTo>
                    <a:pt x="671120" y="284688"/>
                    <a:pt x="671448" y="284360"/>
                    <a:pt x="671448" y="283955"/>
                  </a:cubicBezTo>
                  <a:lnTo>
                    <a:pt x="671448" y="230564"/>
                  </a:lnTo>
                  <a:cubicBezTo>
                    <a:pt x="671448" y="229652"/>
                    <a:pt x="670709" y="228914"/>
                    <a:pt x="669796" y="228914"/>
                  </a:cubicBezTo>
                  <a:lnTo>
                    <a:pt x="669796" y="228914"/>
                  </a:lnTo>
                  <a:cubicBezTo>
                    <a:pt x="668884" y="228914"/>
                    <a:pt x="668145" y="228174"/>
                    <a:pt x="668145" y="227262"/>
                  </a:cubicBezTo>
                  <a:lnTo>
                    <a:pt x="668145" y="182127"/>
                  </a:lnTo>
                  <a:cubicBezTo>
                    <a:pt x="668145" y="181824"/>
                    <a:pt x="668392" y="181578"/>
                    <a:pt x="668695" y="181578"/>
                  </a:cubicBezTo>
                  <a:lnTo>
                    <a:pt x="668695" y="181578"/>
                  </a:lnTo>
                  <a:cubicBezTo>
                    <a:pt x="668999" y="181578"/>
                    <a:pt x="669246" y="181331"/>
                    <a:pt x="669246" y="181027"/>
                  </a:cubicBezTo>
                  <a:lnTo>
                    <a:pt x="669246" y="126536"/>
                  </a:lnTo>
                  <a:cubicBezTo>
                    <a:pt x="669246" y="124104"/>
                    <a:pt x="667274" y="122132"/>
                    <a:pt x="664843" y="122132"/>
                  </a:cubicBezTo>
                  <a:lnTo>
                    <a:pt x="663375" y="122132"/>
                  </a:lnTo>
                  <a:cubicBezTo>
                    <a:pt x="661754" y="122132"/>
                    <a:pt x="660439" y="120818"/>
                    <a:pt x="660439" y="119197"/>
                  </a:cubicBezTo>
                  <a:lnTo>
                    <a:pt x="660439" y="119197"/>
                  </a:lnTo>
                  <a:cubicBezTo>
                    <a:pt x="660439" y="117576"/>
                    <a:pt x="659124" y="116261"/>
                    <a:pt x="657504" y="116261"/>
                  </a:cubicBezTo>
                  <a:lnTo>
                    <a:pt x="645028" y="116261"/>
                  </a:lnTo>
                  <a:cubicBezTo>
                    <a:pt x="643406" y="116261"/>
                    <a:pt x="642092" y="117576"/>
                    <a:pt x="642092" y="119197"/>
                  </a:cubicBezTo>
                  <a:lnTo>
                    <a:pt x="642092" y="120114"/>
                  </a:lnTo>
                  <a:cubicBezTo>
                    <a:pt x="642092" y="121229"/>
                    <a:pt x="641189" y="122132"/>
                    <a:pt x="640074" y="122132"/>
                  </a:cubicBezTo>
                  <a:lnTo>
                    <a:pt x="640074" y="122132"/>
                  </a:lnTo>
                  <a:cubicBezTo>
                    <a:pt x="638959" y="122132"/>
                    <a:pt x="638056" y="123036"/>
                    <a:pt x="638056" y="124151"/>
                  </a:cubicBezTo>
                  <a:lnTo>
                    <a:pt x="638056" y="179926"/>
                  </a:lnTo>
                  <a:cubicBezTo>
                    <a:pt x="638056" y="180636"/>
                    <a:pt x="637480" y="181210"/>
                    <a:pt x="636772" y="181210"/>
                  </a:cubicBezTo>
                  <a:lnTo>
                    <a:pt x="636772" y="181210"/>
                  </a:lnTo>
                  <a:cubicBezTo>
                    <a:pt x="636062" y="181210"/>
                    <a:pt x="635487" y="181785"/>
                    <a:pt x="635487" y="182495"/>
                  </a:cubicBezTo>
                  <a:lnTo>
                    <a:pt x="635487" y="233500"/>
                  </a:lnTo>
                  <a:cubicBezTo>
                    <a:pt x="635487" y="234007"/>
                    <a:pt x="635898" y="234417"/>
                    <a:pt x="636404" y="234417"/>
                  </a:cubicBezTo>
                  <a:lnTo>
                    <a:pt x="636404" y="234417"/>
                  </a:lnTo>
                  <a:cubicBezTo>
                    <a:pt x="636911" y="234417"/>
                    <a:pt x="637321" y="234828"/>
                    <a:pt x="637321" y="235334"/>
                  </a:cubicBezTo>
                  <a:lnTo>
                    <a:pt x="637321" y="281082"/>
                  </a:lnTo>
                  <a:cubicBezTo>
                    <a:pt x="637321" y="281726"/>
                    <a:pt x="636984" y="282323"/>
                    <a:pt x="636431" y="282655"/>
                  </a:cubicBezTo>
                  <a:lnTo>
                    <a:pt x="636431" y="282655"/>
                  </a:lnTo>
                  <a:cubicBezTo>
                    <a:pt x="635208" y="283388"/>
                    <a:pt x="633652" y="282508"/>
                    <a:pt x="633652" y="281082"/>
                  </a:cubicBezTo>
                  <a:lnTo>
                    <a:pt x="633652" y="250739"/>
                  </a:lnTo>
                  <a:cubicBezTo>
                    <a:pt x="633652" y="243391"/>
                    <a:pt x="627453" y="237284"/>
                    <a:pt x="620560" y="239833"/>
                  </a:cubicBezTo>
                  <a:cubicBezTo>
                    <a:pt x="616982" y="241157"/>
                    <a:pt x="613596" y="242989"/>
                    <a:pt x="610515" y="245287"/>
                  </a:cubicBezTo>
                  <a:cubicBezTo>
                    <a:pt x="608042" y="247130"/>
                    <a:pt x="606668" y="250016"/>
                    <a:pt x="606371" y="253085"/>
                  </a:cubicBezTo>
                  <a:cubicBezTo>
                    <a:pt x="603383" y="284089"/>
                    <a:pt x="602287" y="340434"/>
                    <a:pt x="602119" y="350057"/>
                  </a:cubicBezTo>
                  <a:cubicBezTo>
                    <a:pt x="602105" y="350865"/>
                    <a:pt x="601446" y="351472"/>
                    <a:pt x="600638" y="351472"/>
                  </a:cubicBezTo>
                  <a:lnTo>
                    <a:pt x="600638" y="351472"/>
                  </a:lnTo>
                  <a:cubicBezTo>
                    <a:pt x="599822" y="351472"/>
                    <a:pt x="599160" y="350810"/>
                    <a:pt x="599160" y="349994"/>
                  </a:cubicBezTo>
                  <a:lnTo>
                    <a:pt x="599160" y="297986"/>
                  </a:lnTo>
                  <a:cubicBezTo>
                    <a:pt x="599160" y="296956"/>
                    <a:pt x="599191" y="296149"/>
                    <a:pt x="598523" y="295366"/>
                  </a:cubicBezTo>
                  <a:lnTo>
                    <a:pt x="598523" y="295366"/>
                  </a:lnTo>
                  <a:cubicBezTo>
                    <a:pt x="597295" y="293925"/>
                    <a:pt x="596138" y="292066"/>
                    <a:pt x="595181" y="290434"/>
                  </a:cubicBezTo>
                  <a:cubicBezTo>
                    <a:pt x="594628" y="289494"/>
                    <a:pt x="593882" y="288581"/>
                    <a:pt x="592935" y="287692"/>
                  </a:cubicBezTo>
                  <a:cubicBezTo>
                    <a:pt x="589226" y="284218"/>
                    <a:pt x="585950" y="279977"/>
                    <a:pt x="585950" y="274896"/>
                  </a:cubicBezTo>
                  <a:lnTo>
                    <a:pt x="585950" y="150388"/>
                  </a:lnTo>
                  <a:cubicBezTo>
                    <a:pt x="585950" y="149577"/>
                    <a:pt x="585293" y="148920"/>
                    <a:pt x="584482" y="148920"/>
                  </a:cubicBezTo>
                  <a:lnTo>
                    <a:pt x="584482" y="148920"/>
                  </a:lnTo>
                  <a:cubicBezTo>
                    <a:pt x="583671" y="148920"/>
                    <a:pt x="583014" y="148262"/>
                    <a:pt x="583014" y="147451"/>
                  </a:cubicBezTo>
                  <a:lnTo>
                    <a:pt x="583014" y="145250"/>
                  </a:lnTo>
                  <a:cubicBezTo>
                    <a:pt x="583014" y="144845"/>
                    <a:pt x="582686" y="144516"/>
                    <a:pt x="582280" y="144516"/>
                  </a:cubicBezTo>
                  <a:lnTo>
                    <a:pt x="582280" y="144516"/>
                  </a:lnTo>
                  <a:cubicBezTo>
                    <a:pt x="581875" y="144516"/>
                    <a:pt x="581547" y="144187"/>
                    <a:pt x="581547" y="143782"/>
                  </a:cubicBezTo>
                  <a:lnTo>
                    <a:pt x="581547" y="142017"/>
                  </a:lnTo>
                  <a:cubicBezTo>
                    <a:pt x="581547" y="141074"/>
                    <a:pt x="581020" y="140202"/>
                    <a:pt x="580154" y="139828"/>
                  </a:cubicBezTo>
                  <a:cubicBezTo>
                    <a:pt x="579058" y="139355"/>
                    <a:pt x="577929" y="138960"/>
                    <a:pt x="576775" y="138645"/>
                  </a:cubicBezTo>
                  <a:cubicBezTo>
                    <a:pt x="568514" y="135731"/>
                    <a:pt x="559847" y="134122"/>
                    <a:pt x="551090" y="133875"/>
                  </a:cubicBezTo>
                  <a:close/>
                </a:path>
              </a:pathLst>
            </a:custGeom>
            <a:grpFill/>
            <a:ln w="130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</p:grpSp>
      <p:sp>
        <p:nvSpPr>
          <p:cNvPr id="88" name="Овал 87">
            <a:extLst>
              <a:ext uri="{FF2B5EF4-FFF2-40B4-BE49-F238E27FC236}">
                <a16:creationId xmlns:a16="http://schemas.microsoft.com/office/drawing/2014/main" id="{2C344AC8-25B5-4A67-8984-C02B7E25FC42}"/>
              </a:ext>
            </a:extLst>
          </p:cNvPr>
          <p:cNvSpPr/>
          <p:nvPr userDrawn="1"/>
        </p:nvSpPr>
        <p:spPr>
          <a:xfrm>
            <a:off x="11509513" y="6359899"/>
            <a:ext cx="367108" cy="367108"/>
          </a:xfrm>
          <a:prstGeom prst="ellipse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743508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Демо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icture Placeholder 1">
            <a:extLst>
              <a:ext uri="{FF2B5EF4-FFF2-40B4-BE49-F238E27FC236}">
                <a16:creationId xmlns:a16="http://schemas.microsoft.com/office/drawing/2014/main" id="{2E6A2544-8689-48EB-9658-2D1DE4E4878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001460" y="1038224"/>
            <a:ext cx="1726214" cy="3657600"/>
          </a:xfrm>
          <a:prstGeom prst="roundRect">
            <a:avLst>
              <a:gd name="adj" fmla="val 12528"/>
            </a:avLst>
          </a:prstGeom>
          <a:noFill/>
        </p:spPr>
      </p:sp>
      <p:sp>
        <p:nvSpPr>
          <p:cNvPr id="75" name="Picture Placeholder 1">
            <a:extLst>
              <a:ext uri="{FF2B5EF4-FFF2-40B4-BE49-F238E27FC236}">
                <a16:creationId xmlns:a16="http://schemas.microsoft.com/office/drawing/2014/main" id="{5F8A3887-CB84-43EA-BFC4-CD93F421C5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1097" y="1038224"/>
            <a:ext cx="1726214" cy="3657600"/>
          </a:xfrm>
          <a:prstGeom prst="roundRect">
            <a:avLst>
              <a:gd name="adj" fmla="val 12528"/>
            </a:avLst>
          </a:prstGeom>
          <a:noFill/>
        </p:spPr>
      </p:sp>
      <p:sp>
        <p:nvSpPr>
          <p:cNvPr id="102" name="Picture Placeholder 1">
            <a:extLst>
              <a:ext uri="{FF2B5EF4-FFF2-40B4-BE49-F238E27FC236}">
                <a16:creationId xmlns:a16="http://schemas.microsoft.com/office/drawing/2014/main" id="{E009EEBC-6069-4389-9953-A05FCC07FDF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660734" y="1038224"/>
            <a:ext cx="1726214" cy="3657600"/>
          </a:xfrm>
          <a:prstGeom prst="roundRect">
            <a:avLst>
              <a:gd name="adj" fmla="val 12528"/>
            </a:avLst>
          </a:prstGeom>
          <a:noFill/>
        </p:spPr>
      </p:sp>
      <p:sp>
        <p:nvSpPr>
          <p:cNvPr id="171" name="Picture Placeholder 1">
            <a:extLst>
              <a:ext uri="{FF2B5EF4-FFF2-40B4-BE49-F238E27FC236}">
                <a16:creationId xmlns:a16="http://schemas.microsoft.com/office/drawing/2014/main" id="{16E9D3D5-A966-4770-89F5-48C9F92735FE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490368" y="1038224"/>
            <a:ext cx="1726214" cy="3657600"/>
          </a:xfrm>
          <a:prstGeom prst="roundRect">
            <a:avLst>
              <a:gd name="adj" fmla="val 12528"/>
            </a:avLst>
          </a:prstGeom>
          <a:noFill/>
        </p:spPr>
      </p:sp>
      <p:sp>
        <p:nvSpPr>
          <p:cNvPr id="5" name="Дата 3">
            <a:extLst>
              <a:ext uri="{FF2B5EF4-FFF2-40B4-BE49-F238E27FC236}">
                <a16:creationId xmlns:a16="http://schemas.microsoft.com/office/drawing/2014/main" id="{916B7A0B-21BC-45FE-AFF7-52F34B6D0F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06390" y="6356362"/>
            <a:ext cx="1047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DC8C16AD-D907-4463-BE30-FCBB33ACAE3F}" type="datetime1">
              <a:rPr lang="ru-RU" smtClean="0"/>
              <a:t>17.12.2023</a:t>
            </a:fld>
            <a:endParaRPr lang="ru-RU"/>
          </a:p>
        </p:txBody>
      </p:sp>
      <p:sp>
        <p:nvSpPr>
          <p:cNvPr id="6" name="Нижний колонтитул 4">
            <a:extLst>
              <a:ext uri="{FF2B5EF4-FFF2-40B4-BE49-F238E27FC236}">
                <a16:creationId xmlns:a16="http://schemas.microsoft.com/office/drawing/2014/main" id="{6D393D3D-D368-4E15-8F2F-7A07229A98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59571" y="6356362"/>
            <a:ext cx="95747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5">
            <a:extLst>
              <a:ext uri="{FF2B5EF4-FFF2-40B4-BE49-F238E27FC236}">
                <a16:creationId xmlns:a16="http://schemas.microsoft.com/office/drawing/2014/main" id="{0F5F999C-FF8F-49FD-8575-A50C0300C4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13507" y="6356358"/>
            <a:ext cx="5591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52DCC5B9-D646-4B76-891F-6FF4E74E9CB4}" type="slidenum">
              <a:rPr lang="ru-RU" smtClean="0"/>
              <a:pPr/>
              <a:t>‹#›</a:t>
            </a:fld>
            <a:endParaRPr lang="ru-RU" dirty="0"/>
          </a:p>
        </p:txBody>
      </p:sp>
      <p:grpSp>
        <p:nvGrpSpPr>
          <p:cNvPr id="104" name="Группа 103">
            <a:extLst>
              <a:ext uri="{FF2B5EF4-FFF2-40B4-BE49-F238E27FC236}">
                <a16:creationId xmlns:a16="http://schemas.microsoft.com/office/drawing/2014/main" id="{1EFCA073-093A-47B7-9F38-530FAC419CB0}"/>
              </a:ext>
            </a:extLst>
          </p:cNvPr>
          <p:cNvGrpSpPr/>
          <p:nvPr userDrawn="1"/>
        </p:nvGrpSpPr>
        <p:grpSpPr>
          <a:xfrm>
            <a:off x="122131" y="478142"/>
            <a:ext cx="12136638" cy="391783"/>
            <a:chOff x="122130" y="196115"/>
            <a:chExt cx="18288518" cy="590372"/>
          </a:xfrm>
          <a:solidFill>
            <a:schemeClr val="bg1"/>
          </a:solidFill>
        </p:grpSpPr>
        <p:cxnSp>
          <p:nvCxnSpPr>
            <p:cNvPr id="120" name="Прямая соединительная линия 119">
              <a:extLst>
                <a:ext uri="{FF2B5EF4-FFF2-40B4-BE49-F238E27FC236}">
                  <a16:creationId xmlns:a16="http://schemas.microsoft.com/office/drawing/2014/main" id="{41ADB40A-9574-4561-AE36-55D3258DAE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68324" y="632177"/>
              <a:ext cx="17142324" cy="0"/>
            </a:xfrm>
            <a:prstGeom prst="line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1" name="Группа 120">
              <a:extLst>
                <a:ext uri="{FF2B5EF4-FFF2-40B4-BE49-F238E27FC236}">
                  <a16:creationId xmlns:a16="http://schemas.microsoft.com/office/drawing/2014/main" id="{61B5A048-F889-445A-A844-83B05DD71868}"/>
                </a:ext>
              </a:extLst>
            </p:cNvPr>
            <p:cNvGrpSpPr/>
            <p:nvPr/>
          </p:nvGrpSpPr>
          <p:grpSpPr>
            <a:xfrm>
              <a:off x="1375704" y="246386"/>
              <a:ext cx="1167625" cy="328795"/>
              <a:chOff x="1642476" y="246386"/>
              <a:chExt cx="1384937" cy="389989"/>
            </a:xfrm>
            <a:grpFill/>
          </p:grpSpPr>
          <p:sp>
            <p:nvSpPr>
              <p:cNvPr id="129" name="Полилиния: фигура 128">
                <a:extLst>
                  <a:ext uri="{FF2B5EF4-FFF2-40B4-BE49-F238E27FC236}">
                    <a16:creationId xmlns:a16="http://schemas.microsoft.com/office/drawing/2014/main" id="{6C714CFE-8269-4B1C-8830-D18E381C6B9E}"/>
                  </a:ext>
                </a:extLst>
              </p:cNvPr>
              <p:cNvSpPr/>
              <p:nvPr/>
            </p:nvSpPr>
            <p:spPr>
              <a:xfrm>
                <a:off x="1643670" y="246386"/>
                <a:ext cx="104955" cy="104955"/>
              </a:xfrm>
              <a:custGeom>
                <a:avLst/>
                <a:gdLst>
                  <a:gd name="connsiteX0" fmla="*/ 91753 w 104955"/>
                  <a:gd name="connsiteY0" fmla="*/ 96791 h 104955"/>
                  <a:gd name="connsiteX1" fmla="*/ 71447 w 104955"/>
                  <a:gd name="connsiteY1" fmla="*/ 13517 h 104955"/>
                  <a:gd name="connsiteX2" fmla="*/ 33823 w 104955"/>
                  <a:gd name="connsiteY2" fmla="*/ 13517 h 104955"/>
                  <a:gd name="connsiteX3" fmla="*/ 13517 w 104955"/>
                  <a:gd name="connsiteY3" fmla="*/ 96791 h 104955"/>
                  <a:gd name="connsiteX4" fmla="*/ 26059 w 104955"/>
                  <a:gd name="connsiteY4" fmla="*/ 96791 h 104955"/>
                  <a:gd name="connsiteX5" fmla="*/ 43378 w 104955"/>
                  <a:gd name="connsiteY5" fmla="*/ 24819 h 104955"/>
                  <a:gd name="connsiteX6" fmla="*/ 61892 w 104955"/>
                  <a:gd name="connsiteY6" fmla="*/ 24819 h 104955"/>
                  <a:gd name="connsiteX7" fmla="*/ 79211 w 104955"/>
                  <a:gd name="connsiteY7" fmla="*/ 96791 h 104955"/>
                  <a:gd name="connsiteX8" fmla="*/ 91753 w 104955"/>
                  <a:gd name="connsiteY8" fmla="*/ 96791 h 104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4955" h="104955">
                    <a:moveTo>
                      <a:pt x="91753" y="96791"/>
                    </a:moveTo>
                    <a:lnTo>
                      <a:pt x="71447" y="13517"/>
                    </a:lnTo>
                    <a:lnTo>
                      <a:pt x="33823" y="13517"/>
                    </a:lnTo>
                    <a:lnTo>
                      <a:pt x="13517" y="96791"/>
                    </a:lnTo>
                    <a:lnTo>
                      <a:pt x="26059" y="96791"/>
                    </a:lnTo>
                    <a:lnTo>
                      <a:pt x="43378" y="24819"/>
                    </a:lnTo>
                    <a:lnTo>
                      <a:pt x="61892" y="24819"/>
                    </a:lnTo>
                    <a:lnTo>
                      <a:pt x="79211" y="96791"/>
                    </a:lnTo>
                    <a:lnTo>
                      <a:pt x="91753" y="96791"/>
                    </a:lnTo>
                    <a:close/>
                  </a:path>
                </a:pathLst>
              </a:custGeom>
              <a:grpFill/>
              <a:ln w="130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131" name="Полилиния: фигура 130">
                <a:extLst>
                  <a:ext uri="{FF2B5EF4-FFF2-40B4-BE49-F238E27FC236}">
                    <a16:creationId xmlns:a16="http://schemas.microsoft.com/office/drawing/2014/main" id="{A1550CFB-8206-4CDB-AB16-DE34E85F2699}"/>
                  </a:ext>
                </a:extLst>
              </p:cNvPr>
              <p:cNvSpPr/>
              <p:nvPr/>
            </p:nvSpPr>
            <p:spPr>
              <a:xfrm>
                <a:off x="1752406" y="246386"/>
                <a:ext cx="91836" cy="104955"/>
              </a:xfrm>
              <a:custGeom>
                <a:avLst/>
                <a:gdLst>
                  <a:gd name="connsiteX0" fmla="*/ 67857 w 91835"/>
                  <a:gd name="connsiteY0" fmla="*/ 13517 h 104955"/>
                  <a:gd name="connsiteX1" fmla="*/ 27253 w 91835"/>
                  <a:gd name="connsiteY1" fmla="*/ 75973 h 104955"/>
                  <a:gd name="connsiteX2" fmla="*/ 26059 w 91835"/>
                  <a:gd name="connsiteY2" fmla="*/ 75973 h 104955"/>
                  <a:gd name="connsiteX3" fmla="*/ 26059 w 91835"/>
                  <a:gd name="connsiteY3" fmla="*/ 13517 h 104955"/>
                  <a:gd name="connsiteX4" fmla="*/ 13517 w 91835"/>
                  <a:gd name="connsiteY4" fmla="*/ 13517 h 104955"/>
                  <a:gd name="connsiteX5" fmla="*/ 13517 w 91835"/>
                  <a:gd name="connsiteY5" fmla="*/ 96791 h 104955"/>
                  <a:gd name="connsiteX6" fmla="*/ 27253 w 91835"/>
                  <a:gd name="connsiteY6" fmla="*/ 96791 h 104955"/>
                  <a:gd name="connsiteX7" fmla="*/ 67857 w 91835"/>
                  <a:gd name="connsiteY7" fmla="*/ 34335 h 104955"/>
                  <a:gd name="connsiteX8" fmla="*/ 69051 w 91835"/>
                  <a:gd name="connsiteY8" fmla="*/ 34335 h 104955"/>
                  <a:gd name="connsiteX9" fmla="*/ 69051 w 91835"/>
                  <a:gd name="connsiteY9" fmla="*/ 96791 h 104955"/>
                  <a:gd name="connsiteX10" fmla="*/ 81593 w 91835"/>
                  <a:gd name="connsiteY10" fmla="*/ 96791 h 104955"/>
                  <a:gd name="connsiteX11" fmla="*/ 81593 w 91835"/>
                  <a:gd name="connsiteY11" fmla="*/ 13517 h 104955"/>
                  <a:gd name="connsiteX12" fmla="*/ 67857 w 91835"/>
                  <a:gd name="connsiteY12" fmla="*/ 13517 h 104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1835" h="104955">
                    <a:moveTo>
                      <a:pt x="67857" y="13517"/>
                    </a:moveTo>
                    <a:lnTo>
                      <a:pt x="27253" y="75973"/>
                    </a:lnTo>
                    <a:lnTo>
                      <a:pt x="26059" y="75973"/>
                    </a:lnTo>
                    <a:lnTo>
                      <a:pt x="26059" y="13517"/>
                    </a:lnTo>
                    <a:lnTo>
                      <a:pt x="13517" y="13517"/>
                    </a:lnTo>
                    <a:lnTo>
                      <a:pt x="13517" y="96791"/>
                    </a:lnTo>
                    <a:lnTo>
                      <a:pt x="27253" y="96791"/>
                    </a:lnTo>
                    <a:lnTo>
                      <a:pt x="67857" y="34335"/>
                    </a:lnTo>
                    <a:lnTo>
                      <a:pt x="69051" y="34335"/>
                    </a:lnTo>
                    <a:lnTo>
                      <a:pt x="69051" y="96791"/>
                    </a:lnTo>
                    <a:lnTo>
                      <a:pt x="81593" y="96791"/>
                    </a:lnTo>
                    <a:lnTo>
                      <a:pt x="81593" y="13517"/>
                    </a:lnTo>
                    <a:lnTo>
                      <a:pt x="67857" y="13517"/>
                    </a:lnTo>
                    <a:close/>
                  </a:path>
                </a:pathLst>
              </a:custGeom>
              <a:grpFill/>
              <a:ln w="130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132" name="Полилиния: фигура 131">
                <a:extLst>
                  <a:ext uri="{FF2B5EF4-FFF2-40B4-BE49-F238E27FC236}">
                    <a16:creationId xmlns:a16="http://schemas.microsoft.com/office/drawing/2014/main" id="{CA9F2AED-E141-4EA6-A0E5-BA808EED3B37}"/>
                  </a:ext>
                </a:extLst>
              </p:cNvPr>
              <p:cNvSpPr/>
              <p:nvPr/>
            </p:nvSpPr>
            <p:spPr>
              <a:xfrm>
                <a:off x="1848545" y="246386"/>
                <a:ext cx="104955" cy="118074"/>
              </a:xfrm>
              <a:custGeom>
                <a:avLst/>
                <a:gdLst>
                  <a:gd name="connsiteX0" fmla="*/ 49359 w 104955"/>
                  <a:gd name="connsiteY0" fmla="*/ 24819 h 118074"/>
                  <a:gd name="connsiteX1" fmla="*/ 66677 w 104955"/>
                  <a:gd name="connsiteY1" fmla="*/ 24819 h 118074"/>
                  <a:gd name="connsiteX2" fmla="*/ 81003 w 104955"/>
                  <a:gd name="connsiteY2" fmla="*/ 85490 h 118074"/>
                  <a:gd name="connsiteX3" fmla="*/ 35020 w 104955"/>
                  <a:gd name="connsiteY3" fmla="*/ 85490 h 118074"/>
                  <a:gd name="connsiteX4" fmla="*/ 49359 w 104955"/>
                  <a:gd name="connsiteY4" fmla="*/ 24819 h 118074"/>
                  <a:gd name="connsiteX5" fmla="*/ 26059 w 104955"/>
                  <a:gd name="connsiteY5" fmla="*/ 96791 h 118074"/>
                  <a:gd name="connsiteX6" fmla="*/ 89964 w 104955"/>
                  <a:gd name="connsiteY6" fmla="*/ 96791 h 118074"/>
                  <a:gd name="connsiteX7" fmla="*/ 89964 w 104955"/>
                  <a:gd name="connsiteY7" fmla="*/ 111067 h 118074"/>
                  <a:gd name="connsiteX8" fmla="*/ 102506 w 104955"/>
                  <a:gd name="connsiteY8" fmla="*/ 111067 h 118074"/>
                  <a:gd name="connsiteX9" fmla="*/ 102506 w 104955"/>
                  <a:gd name="connsiteY9" fmla="*/ 85490 h 118074"/>
                  <a:gd name="connsiteX10" fmla="*/ 93545 w 104955"/>
                  <a:gd name="connsiteY10" fmla="*/ 85490 h 118074"/>
                  <a:gd name="connsiteX11" fmla="*/ 76228 w 104955"/>
                  <a:gd name="connsiteY11" fmla="*/ 13517 h 118074"/>
                  <a:gd name="connsiteX12" fmla="*/ 39795 w 104955"/>
                  <a:gd name="connsiteY12" fmla="*/ 13517 h 118074"/>
                  <a:gd name="connsiteX13" fmla="*/ 22477 w 104955"/>
                  <a:gd name="connsiteY13" fmla="*/ 85490 h 118074"/>
                  <a:gd name="connsiteX14" fmla="*/ 13517 w 104955"/>
                  <a:gd name="connsiteY14" fmla="*/ 85490 h 118074"/>
                  <a:gd name="connsiteX15" fmla="*/ 13517 w 104955"/>
                  <a:gd name="connsiteY15" fmla="*/ 111067 h 118074"/>
                  <a:gd name="connsiteX16" fmla="*/ 26059 w 104955"/>
                  <a:gd name="connsiteY16" fmla="*/ 111067 h 118074"/>
                  <a:gd name="connsiteX17" fmla="*/ 26059 w 104955"/>
                  <a:gd name="connsiteY17" fmla="*/ 96791 h 1180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04955" h="118074">
                    <a:moveTo>
                      <a:pt x="49359" y="24819"/>
                    </a:moveTo>
                    <a:lnTo>
                      <a:pt x="66677" y="24819"/>
                    </a:lnTo>
                    <a:lnTo>
                      <a:pt x="81003" y="85490"/>
                    </a:lnTo>
                    <a:lnTo>
                      <a:pt x="35020" y="85490"/>
                    </a:lnTo>
                    <a:lnTo>
                      <a:pt x="49359" y="24819"/>
                    </a:lnTo>
                    <a:close/>
                    <a:moveTo>
                      <a:pt x="26059" y="96791"/>
                    </a:moveTo>
                    <a:lnTo>
                      <a:pt x="89964" y="96791"/>
                    </a:lnTo>
                    <a:lnTo>
                      <a:pt x="89964" y="111067"/>
                    </a:lnTo>
                    <a:lnTo>
                      <a:pt x="102506" y="111067"/>
                    </a:lnTo>
                    <a:lnTo>
                      <a:pt x="102506" y="85490"/>
                    </a:lnTo>
                    <a:lnTo>
                      <a:pt x="93545" y="85490"/>
                    </a:lnTo>
                    <a:lnTo>
                      <a:pt x="76228" y="13517"/>
                    </a:lnTo>
                    <a:lnTo>
                      <a:pt x="39795" y="13517"/>
                    </a:lnTo>
                    <a:lnTo>
                      <a:pt x="22477" y="85490"/>
                    </a:lnTo>
                    <a:lnTo>
                      <a:pt x="13517" y="85490"/>
                    </a:lnTo>
                    <a:lnTo>
                      <a:pt x="13517" y="111067"/>
                    </a:lnTo>
                    <a:lnTo>
                      <a:pt x="26059" y="111067"/>
                    </a:lnTo>
                    <a:lnTo>
                      <a:pt x="26059" y="96791"/>
                    </a:lnTo>
                    <a:close/>
                  </a:path>
                </a:pathLst>
              </a:custGeom>
              <a:grpFill/>
              <a:ln w="130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133" name="Полилиния: фигура 132">
                <a:extLst>
                  <a:ext uri="{FF2B5EF4-FFF2-40B4-BE49-F238E27FC236}">
                    <a16:creationId xmlns:a16="http://schemas.microsoft.com/office/drawing/2014/main" id="{B37C9184-5B33-422F-82C3-62A117D357E4}"/>
                  </a:ext>
                </a:extLst>
              </p:cNvPr>
              <p:cNvSpPr/>
              <p:nvPr/>
            </p:nvSpPr>
            <p:spPr>
              <a:xfrm>
                <a:off x="1965622" y="246386"/>
                <a:ext cx="78716" cy="104955"/>
              </a:xfrm>
              <a:custGeom>
                <a:avLst/>
                <a:gdLst>
                  <a:gd name="connsiteX0" fmla="*/ 75021 w 78716"/>
                  <a:gd name="connsiteY0" fmla="*/ 85490 h 104955"/>
                  <a:gd name="connsiteX1" fmla="*/ 26046 w 78716"/>
                  <a:gd name="connsiteY1" fmla="*/ 85490 h 104955"/>
                  <a:gd name="connsiteX2" fmla="*/ 26046 w 78716"/>
                  <a:gd name="connsiteY2" fmla="*/ 60507 h 104955"/>
                  <a:gd name="connsiteX3" fmla="*/ 64866 w 78716"/>
                  <a:gd name="connsiteY3" fmla="*/ 60507 h 104955"/>
                  <a:gd name="connsiteX4" fmla="*/ 64866 w 78716"/>
                  <a:gd name="connsiteY4" fmla="*/ 49206 h 104955"/>
                  <a:gd name="connsiteX5" fmla="*/ 26046 w 78716"/>
                  <a:gd name="connsiteY5" fmla="*/ 49206 h 104955"/>
                  <a:gd name="connsiteX6" fmla="*/ 26046 w 78716"/>
                  <a:gd name="connsiteY6" fmla="*/ 24819 h 104955"/>
                  <a:gd name="connsiteX7" fmla="*/ 75021 w 78716"/>
                  <a:gd name="connsiteY7" fmla="*/ 24819 h 104955"/>
                  <a:gd name="connsiteX8" fmla="*/ 75021 w 78716"/>
                  <a:gd name="connsiteY8" fmla="*/ 13517 h 104955"/>
                  <a:gd name="connsiteX9" fmla="*/ 13517 w 78716"/>
                  <a:gd name="connsiteY9" fmla="*/ 13517 h 104955"/>
                  <a:gd name="connsiteX10" fmla="*/ 13517 w 78716"/>
                  <a:gd name="connsiteY10" fmla="*/ 96791 h 104955"/>
                  <a:gd name="connsiteX11" fmla="*/ 75021 w 78716"/>
                  <a:gd name="connsiteY11" fmla="*/ 96791 h 104955"/>
                  <a:gd name="connsiteX12" fmla="*/ 75021 w 78716"/>
                  <a:gd name="connsiteY12" fmla="*/ 85490 h 104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78716" h="104955">
                    <a:moveTo>
                      <a:pt x="75021" y="85490"/>
                    </a:moveTo>
                    <a:lnTo>
                      <a:pt x="26046" y="85490"/>
                    </a:lnTo>
                    <a:lnTo>
                      <a:pt x="26046" y="60507"/>
                    </a:lnTo>
                    <a:lnTo>
                      <a:pt x="64866" y="60507"/>
                    </a:lnTo>
                    <a:lnTo>
                      <a:pt x="64866" y="49206"/>
                    </a:lnTo>
                    <a:lnTo>
                      <a:pt x="26046" y="49206"/>
                    </a:lnTo>
                    <a:lnTo>
                      <a:pt x="26046" y="24819"/>
                    </a:lnTo>
                    <a:lnTo>
                      <a:pt x="75021" y="24819"/>
                    </a:lnTo>
                    <a:lnTo>
                      <a:pt x="75021" y="13517"/>
                    </a:lnTo>
                    <a:lnTo>
                      <a:pt x="13517" y="13517"/>
                    </a:lnTo>
                    <a:lnTo>
                      <a:pt x="13517" y="96791"/>
                    </a:lnTo>
                    <a:lnTo>
                      <a:pt x="75021" y="96791"/>
                    </a:lnTo>
                    <a:lnTo>
                      <a:pt x="75021" y="85490"/>
                    </a:lnTo>
                    <a:close/>
                  </a:path>
                </a:pathLst>
              </a:custGeom>
              <a:grpFill/>
              <a:ln w="130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134" name="Полилиния: фигура 133">
                <a:extLst>
                  <a:ext uri="{FF2B5EF4-FFF2-40B4-BE49-F238E27FC236}">
                    <a16:creationId xmlns:a16="http://schemas.microsoft.com/office/drawing/2014/main" id="{224BA6E4-B4A7-43EB-B4F2-B972F09242A8}"/>
                  </a:ext>
                </a:extLst>
              </p:cNvPr>
              <p:cNvSpPr/>
              <p:nvPr/>
            </p:nvSpPr>
            <p:spPr>
              <a:xfrm>
                <a:off x="2058232" y="246386"/>
                <a:ext cx="91836" cy="104955"/>
              </a:xfrm>
              <a:custGeom>
                <a:avLst/>
                <a:gdLst>
                  <a:gd name="connsiteX0" fmla="*/ 83391 w 91835"/>
                  <a:gd name="connsiteY0" fmla="*/ 43853 h 104955"/>
                  <a:gd name="connsiteX1" fmla="*/ 80990 w 91835"/>
                  <a:gd name="connsiteY1" fmla="*/ 32075 h 104955"/>
                  <a:gd name="connsiteX2" fmla="*/ 74063 w 91835"/>
                  <a:gd name="connsiteY2" fmla="*/ 22439 h 104955"/>
                  <a:gd name="connsiteX3" fmla="*/ 63554 w 91835"/>
                  <a:gd name="connsiteY3" fmla="*/ 15896 h 104955"/>
                  <a:gd name="connsiteX4" fmla="*/ 49936 w 91835"/>
                  <a:gd name="connsiteY4" fmla="*/ 13517 h 104955"/>
                  <a:gd name="connsiteX5" fmla="*/ 13517 w 91835"/>
                  <a:gd name="connsiteY5" fmla="*/ 13517 h 104955"/>
                  <a:gd name="connsiteX6" fmla="*/ 13517 w 91835"/>
                  <a:gd name="connsiteY6" fmla="*/ 96791 h 104955"/>
                  <a:gd name="connsiteX7" fmla="*/ 26059 w 91835"/>
                  <a:gd name="connsiteY7" fmla="*/ 96791 h 104955"/>
                  <a:gd name="connsiteX8" fmla="*/ 26059 w 91835"/>
                  <a:gd name="connsiteY8" fmla="*/ 74189 h 104955"/>
                  <a:gd name="connsiteX9" fmla="*/ 49936 w 91835"/>
                  <a:gd name="connsiteY9" fmla="*/ 74189 h 104955"/>
                  <a:gd name="connsiteX10" fmla="*/ 63554 w 91835"/>
                  <a:gd name="connsiteY10" fmla="*/ 71809 h 104955"/>
                  <a:gd name="connsiteX11" fmla="*/ 74063 w 91835"/>
                  <a:gd name="connsiteY11" fmla="*/ 65266 h 104955"/>
                  <a:gd name="connsiteX12" fmla="*/ 80990 w 91835"/>
                  <a:gd name="connsiteY12" fmla="*/ 55630 h 104955"/>
                  <a:gd name="connsiteX13" fmla="*/ 83391 w 91835"/>
                  <a:gd name="connsiteY13" fmla="*/ 43853 h 104955"/>
                  <a:gd name="connsiteX14" fmla="*/ 70849 w 91835"/>
                  <a:gd name="connsiteY14" fmla="*/ 43853 h 104955"/>
                  <a:gd name="connsiteX15" fmla="*/ 65352 w 91835"/>
                  <a:gd name="connsiteY15" fmla="*/ 57652 h 104955"/>
                  <a:gd name="connsiteX16" fmla="*/ 49936 w 91835"/>
                  <a:gd name="connsiteY16" fmla="*/ 62887 h 104955"/>
                  <a:gd name="connsiteX17" fmla="*/ 26059 w 91835"/>
                  <a:gd name="connsiteY17" fmla="*/ 62887 h 104955"/>
                  <a:gd name="connsiteX18" fmla="*/ 26059 w 91835"/>
                  <a:gd name="connsiteY18" fmla="*/ 24819 h 104955"/>
                  <a:gd name="connsiteX19" fmla="*/ 49936 w 91835"/>
                  <a:gd name="connsiteY19" fmla="*/ 24819 h 104955"/>
                  <a:gd name="connsiteX20" fmla="*/ 65352 w 91835"/>
                  <a:gd name="connsiteY20" fmla="*/ 30053 h 104955"/>
                  <a:gd name="connsiteX21" fmla="*/ 70849 w 91835"/>
                  <a:gd name="connsiteY21" fmla="*/ 43853 h 104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91835" h="104955">
                    <a:moveTo>
                      <a:pt x="83391" y="43853"/>
                    </a:moveTo>
                    <a:cubicBezTo>
                      <a:pt x="83391" y="39689"/>
                      <a:pt x="82551" y="35763"/>
                      <a:pt x="80990" y="32075"/>
                    </a:cubicBezTo>
                    <a:cubicBezTo>
                      <a:pt x="79324" y="28387"/>
                      <a:pt x="77054" y="25175"/>
                      <a:pt x="74063" y="22439"/>
                    </a:cubicBezTo>
                    <a:cubicBezTo>
                      <a:pt x="71085" y="19703"/>
                      <a:pt x="67621" y="17443"/>
                      <a:pt x="63554" y="15896"/>
                    </a:cubicBezTo>
                    <a:cubicBezTo>
                      <a:pt x="59382" y="14350"/>
                      <a:pt x="54843" y="13517"/>
                      <a:pt x="49936" y="13517"/>
                    </a:cubicBezTo>
                    <a:lnTo>
                      <a:pt x="13517" y="13517"/>
                    </a:lnTo>
                    <a:lnTo>
                      <a:pt x="13517" y="96791"/>
                    </a:lnTo>
                    <a:lnTo>
                      <a:pt x="26059" y="96791"/>
                    </a:lnTo>
                    <a:lnTo>
                      <a:pt x="26059" y="74189"/>
                    </a:lnTo>
                    <a:lnTo>
                      <a:pt x="49936" y="74189"/>
                    </a:lnTo>
                    <a:cubicBezTo>
                      <a:pt x="54843" y="74189"/>
                      <a:pt x="59382" y="73356"/>
                      <a:pt x="63554" y="71809"/>
                    </a:cubicBezTo>
                    <a:cubicBezTo>
                      <a:pt x="67621" y="70262"/>
                      <a:pt x="71085" y="68002"/>
                      <a:pt x="74063" y="65266"/>
                    </a:cubicBezTo>
                    <a:cubicBezTo>
                      <a:pt x="77054" y="62530"/>
                      <a:pt x="79324" y="59318"/>
                      <a:pt x="80990" y="55630"/>
                    </a:cubicBezTo>
                    <a:cubicBezTo>
                      <a:pt x="82551" y="51942"/>
                      <a:pt x="83391" y="48016"/>
                      <a:pt x="83391" y="43853"/>
                    </a:cubicBezTo>
                    <a:close/>
                    <a:moveTo>
                      <a:pt x="70849" y="43853"/>
                    </a:moveTo>
                    <a:cubicBezTo>
                      <a:pt x="70849" y="49563"/>
                      <a:pt x="69051" y="54202"/>
                      <a:pt x="65352" y="57652"/>
                    </a:cubicBezTo>
                    <a:cubicBezTo>
                      <a:pt x="61652" y="61102"/>
                      <a:pt x="56509" y="62887"/>
                      <a:pt x="49936" y="62887"/>
                    </a:cubicBezTo>
                    <a:lnTo>
                      <a:pt x="26059" y="62887"/>
                    </a:lnTo>
                    <a:lnTo>
                      <a:pt x="26059" y="24819"/>
                    </a:lnTo>
                    <a:lnTo>
                      <a:pt x="49936" y="24819"/>
                    </a:lnTo>
                    <a:cubicBezTo>
                      <a:pt x="56509" y="24819"/>
                      <a:pt x="61652" y="26603"/>
                      <a:pt x="65352" y="30053"/>
                    </a:cubicBezTo>
                    <a:cubicBezTo>
                      <a:pt x="69051" y="33503"/>
                      <a:pt x="70849" y="38142"/>
                      <a:pt x="70849" y="43853"/>
                    </a:cubicBezTo>
                    <a:close/>
                  </a:path>
                </a:pathLst>
              </a:custGeom>
              <a:grpFill/>
              <a:ln w="130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135" name="Полилиния: фигура 134">
                <a:extLst>
                  <a:ext uri="{FF2B5EF4-FFF2-40B4-BE49-F238E27FC236}">
                    <a16:creationId xmlns:a16="http://schemas.microsoft.com/office/drawing/2014/main" id="{65A7F953-804D-42A7-8D02-DDE485B6DFAE}"/>
                  </a:ext>
                </a:extLst>
              </p:cNvPr>
              <p:cNvSpPr/>
              <p:nvPr/>
            </p:nvSpPr>
            <p:spPr>
              <a:xfrm>
                <a:off x="2160983" y="246386"/>
                <a:ext cx="104955" cy="104955"/>
              </a:xfrm>
              <a:custGeom>
                <a:avLst/>
                <a:gdLst>
                  <a:gd name="connsiteX0" fmla="*/ 45174 w 104955"/>
                  <a:gd name="connsiteY0" fmla="*/ 85490 h 104955"/>
                  <a:gd name="connsiteX1" fmla="*/ 26059 w 104955"/>
                  <a:gd name="connsiteY1" fmla="*/ 85490 h 104955"/>
                  <a:gd name="connsiteX2" fmla="*/ 26059 w 104955"/>
                  <a:gd name="connsiteY2" fmla="*/ 52180 h 104955"/>
                  <a:gd name="connsiteX3" fmla="*/ 45174 w 104955"/>
                  <a:gd name="connsiteY3" fmla="*/ 52180 h 104955"/>
                  <a:gd name="connsiteX4" fmla="*/ 53059 w 104955"/>
                  <a:gd name="connsiteY4" fmla="*/ 53370 h 104955"/>
                  <a:gd name="connsiteX5" fmla="*/ 59264 w 104955"/>
                  <a:gd name="connsiteY5" fmla="*/ 56938 h 104955"/>
                  <a:gd name="connsiteX6" fmla="*/ 63449 w 104955"/>
                  <a:gd name="connsiteY6" fmla="*/ 62173 h 104955"/>
                  <a:gd name="connsiteX7" fmla="*/ 64879 w 104955"/>
                  <a:gd name="connsiteY7" fmla="*/ 68835 h 104955"/>
                  <a:gd name="connsiteX8" fmla="*/ 63449 w 104955"/>
                  <a:gd name="connsiteY8" fmla="*/ 75377 h 104955"/>
                  <a:gd name="connsiteX9" fmla="*/ 59264 w 104955"/>
                  <a:gd name="connsiteY9" fmla="*/ 80731 h 104955"/>
                  <a:gd name="connsiteX10" fmla="*/ 53059 w 104955"/>
                  <a:gd name="connsiteY10" fmla="*/ 84180 h 104955"/>
                  <a:gd name="connsiteX11" fmla="*/ 45174 w 104955"/>
                  <a:gd name="connsiteY11" fmla="*/ 85490 h 104955"/>
                  <a:gd name="connsiteX12" fmla="*/ 77421 w 104955"/>
                  <a:gd name="connsiteY12" fmla="*/ 68835 h 104955"/>
                  <a:gd name="connsiteX13" fmla="*/ 75152 w 104955"/>
                  <a:gd name="connsiteY13" fmla="*/ 57890 h 104955"/>
                  <a:gd name="connsiteX14" fmla="*/ 68697 w 104955"/>
                  <a:gd name="connsiteY14" fmla="*/ 49087 h 104955"/>
                  <a:gd name="connsiteX15" fmla="*/ 58543 w 104955"/>
                  <a:gd name="connsiteY15" fmla="*/ 43020 h 104955"/>
                  <a:gd name="connsiteX16" fmla="*/ 45174 w 104955"/>
                  <a:gd name="connsiteY16" fmla="*/ 40878 h 104955"/>
                  <a:gd name="connsiteX17" fmla="*/ 26059 w 104955"/>
                  <a:gd name="connsiteY17" fmla="*/ 40878 h 104955"/>
                  <a:gd name="connsiteX18" fmla="*/ 26059 w 104955"/>
                  <a:gd name="connsiteY18" fmla="*/ 13517 h 104955"/>
                  <a:gd name="connsiteX19" fmla="*/ 13517 w 104955"/>
                  <a:gd name="connsiteY19" fmla="*/ 13517 h 104955"/>
                  <a:gd name="connsiteX20" fmla="*/ 13517 w 104955"/>
                  <a:gd name="connsiteY20" fmla="*/ 96791 h 104955"/>
                  <a:gd name="connsiteX21" fmla="*/ 45174 w 104955"/>
                  <a:gd name="connsiteY21" fmla="*/ 96791 h 104955"/>
                  <a:gd name="connsiteX22" fmla="*/ 58543 w 104955"/>
                  <a:gd name="connsiteY22" fmla="*/ 94530 h 104955"/>
                  <a:gd name="connsiteX23" fmla="*/ 68697 w 104955"/>
                  <a:gd name="connsiteY23" fmla="*/ 88582 h 104955"/>
                  <a:gd name="connsiteX24" fmla="*/ 75152 w 104955"/>
                  <a:gd name="connsiteY24" fmla="*/ 79661 h 104955"/>
                  <a:gd name="connsiteX25" fmla="*/ 77421 w 104955"/>
                  <a:gd name="connsiteY25" fmla="*/ 68835 h 104955"/>
                  <a:gd name="connsiteX26" fmla="*/ 101312 w 104955"/>
                  <a:gd name="connsiteY26" fmla="*/ 96791 h 104955"/>
                  <a:gd name="connsiteX27" fmla="*/ 101312 w 104955"/>
                  <a:gd name="connsiteY27" fmla="*/ 13517 h 104955"/>
                  <a:gd name="connsiteX28" fmla="*/ 88770 w 104955"/>
                  <a:gd name="connsiteY28" fmla="*/ 13517 h 104955"/>
                  <a:gd name="connsiteX29" fmla="*/ 88770 w 104955"/>
                  <a:gd name="connsiteY29" fmla="*/ 96791 h 104955"/>
                  <a:gd name="connsiteX30" fmla="*/ 101312 w 104955"/>
                  <a:gd name="connsiteY30" fmla="*/ 96791 h 104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104955" h="104955">
                    <a:moveTo>
                      <a:pt x="45174" y="85490"/>
                    </a:moveTo>
                    <a:lnTo>
                      <a:pt x="26059" y="85490"/>
                    </a:lnTo>
                    <a:lnTo>
                      <a:pt x="26059" y="52180"/>
                    </a:lnTo>
                    <a:lnTo>
                      <a:pt x="45174" y="52180"/>
                    </a:lnTo>
                    <a:cubicBezTo>
                      <a:pt x="48034" y="52180"/>
                      <a:pt x="50671" y="52537"/>
                      <a:pt x="53059" y="53370"/>
                    </a:cubicBezTo>
                    <a:cubicBezTo>
                      <a:pt x="55446" y="54202"/>
                      <a:pt x="57467" y="55392"/>
                      <a:pt x="59264" y="56938"/>
                    </a:cubicBezTo>
                    <a:cubicBezTo>
                      <a:pt x="61061" y="58485"/>
                      <a:pt x="62374" y="60150"/>
                      <a:pt x="63449" y="62173"/>
                    </a:cubicBezTo>
                    <a:cubicBezTo>
                      <a:pt x="64407" y="64195"/>
                      <a:pt x="64879" y="66456"/>
                      <a:pt x="64879" y="68835"/>
                    </a:cubicBezTo>
                    <a:cubicBezTo>
                      <a:pt x="64879" y="71215"/>
                      <a:pt x="64407" y="73356"/>
                      <a:pt x="63449" y="75377"/>
                    </a:cubicBezTo>
                    <a:cubicBezTo>
                      <a:pt x="62374" y="77400"/>
                      <a:pt x="61061" y="79185"/>
                      <a:pt x="59264" y="80731"/>
                    </a:cubicBezTo>
                    <a:cubicBezTo>
                      <a:pt x="57467" y="82278"/>
                      <a:pt x="55446" y="83349"/>
                      <a:pt x="53059" y="84180"/>
                    </a:cubicBezTo>
                    <a:cubicBezTo>
                      <a:pt x="50671" y="85014"/>
                      <a:pt x="48034" y="85490"/>
                      <a:pt x="45174" y="85490"/>
                    </a:cubicBezTo>
                    <a:close/>
                    <a:moveTo>
                      <a:pt x="77421" y="68835"/>
                    </a:moveTo>
                    <a:cubicBezTo>
                      <a:pt x="77421" y="64909"/>
                      <a:pt x="76700" y="61340"/>
                      <a:pt x="75152" y="57890"/>
                    </a:cubicBezTo>
                    <a:cubicBezTo>
                      <a:pt x="73604" y="54559"/>
                      <a:pt x="71452" y="51585"/>
                      <a:pt x="68697" y="49087"/>
                    </a:cubicBezTo>
                    <a:cubicBezTo>
                      <a:pt x="65955" y="46589"/>
                      <a:pt x="62491" y="44566"/>
                      <a:pt x="58543" y="43020"/>
                    </a:cubicBezTo>
                    <a:cubicBezTo>
                      <a:pt x="54607" y="41592"/>
                      <a:pt x="50067" y="40878"/>
                      <a:pt x="45174" y="40878"/>
                    </a:cubicBezTo>
                    <a:lnTo>
                      <a:pt x="26059" y="40878"/>
                    </a:lnTo>
                    <a:lnTo>
                      <a:pt x="26059" y="13517"/>
                    </a:lnTo>
                    <a:lnTo>
                      <a:pt x="13517" y="13517"/>
                    </a:lnTo>
                    <a:lnTo>
                      <a:pt x="13517" y="96791"/>
                    </a:lnTo>
                    <a:lnTo>
                      <a:pt x="45174" y="96791"/>
                    </a:lnTo>
                    <a:cubicBezTo>
                      <a:pt x="50067" y="96791"/>
                      <a:pt x="54607" y="96077"/>
                      <a:pt x="58543" y="94530"/>
                    </a:cubicBezTo>
                    <a:cubicBezTo>
                      <a:pt x="62491" y="93103"/>
                      <a:pt x="65955" y="91081"/>
                      <a:pt x="68697" y="88582"/>
                    </a:cubicBezTo>
                    <a:cubicBezTo>
                      <a:pt x="71452" y="86084"/>
                      <a:pt x="73604" y="83110"/>
                      <a:pt x="75152" y="79661"/>
                    </a:cubicBezTo>
                    <a:cubicBezTo>
                      <a:pt x="76700" y="76330"/>
                      <a:pt x="77421" y="72760"/>
                      <a:pt x="77421" y="68835"/>
                    </a:cubicBezTo>
                    <a:close/>
                    <a:moveTo>
                      <a:pt x="101312" y="96791"/>
                    </a:moveTo>
                    <a:lnTo>
                      <a:pt x="101312" y="13517"/>
                    </a:lnTo>
                    <a:lnTo>
                      <a:pt x="88770" y="13517"/>
                    </a:lnTo>
                    <a:lnTo>
                      <a:pt x="88770" y="96791"/>
                    </a:lnTo>
                    <a:lnTo>
                      <a:pt x="101312" y="96791"/>
                    </a:lnTo>
                    <a:close/>
                  </a:path>
                </a:pathLst>
              </a:custGeom>
              <a:grpFill/>
              <a:ln w="130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136" name="Полилиния: фигура 135">
                <a:extLst>
                  <a:ext uri="{FF2B5EF4-FFF2-40B4-BE49-F238E27FC236}">
                    <a16:creationId xmlns:a16="http://schemas.microsoft.com/office/drawing/2014/main" id="{68343116-A7B7-4736-AC24-3938F1EECDDD}"/>
                  </a:ext>
                </a:extLst>
              </p:cNvPr>
              <p:cNvSpPr/>
              <p:nvPr/>
            </p:nvSpPr>
            <p:spPr>
              <a:xfrm>
                <a:off x="1649643" y="382343"/>
                <a:ext cx="91836" cy="118074"/>
              </a:xfrm>
              <a:custGeom>
                <a:avLst/>
                <a:gdLst>
                  <a:gd name="connsiteX0" fmla="*/ 13517 w 91835"/>
                  <a:gd name="connsiteY0" fmla="*/ 96791 h 118074"/>
                  <a:gd name="connsiteX1" fmla="*/ 75627 w 91835"/>
                  <a:gd name="connsiteY1" fmla="*/ 96791 h 118074"/>
                  <a:gd name="connsiteX2" fmla="*/ 75627 w 91835"/>
                  <a:gd name="connsiteY2" fmla="*/ 111067 h 118074"/>
                  <a:gd name="connsiteX3" fmla="*/ 88169 w 91835"/>
                  <a:gd name="connsiteY3" fmla="*/ 111067 h 118074"/>
                  <a:gd name="connsiteX4" fmla="*/ 88169 w 91835"/>
                  <a:gd name="connsiteY4" fmla="*/ 85490 h 118074"/>
                  <a:gd name="connsiteX5" fmla="*/ 78613 w 91835"/>
                  <a:gd name="connsiteY5" fmla="*/ 85490 h 118074"/>
                  <a:gd name="connsiteX6" fmla="*/ 78613 w 91835"/>
                  <a:gd name="connsiteY6" fmla="*/ 13517 h 118074"/>
                  <a:gd name="connsiteX7" fmla="*/ 66072 w 91835"/>
                  <a:gd name="connsiteY7" fmla="*/ 13517 h 118074"/>
                  <a:gd name="connsiteX8" fmla="*/ 66072 w 91835"/>
                  <a:gd name="connsiteY8" fmla="*/ 85490 h 118074"/>
                  <a:gd name="connsiteX9" fmla="*/ 26058 w 91835"/>
                  <a:gd name="connsiteY9" fmla="*/ 85490 h 118074"/>
                  <a:gd name="connsiteX10" fmla="*/ 26058 w 91835"/>
                  <a:gd name="connsiteY10" fmla="*/ 13517 h 118074"/>
                  <a:gd name="connsiteX11" fmla="*/ 13517 w 91835"/>
                  <a:gd name="connsiteY11" fmla="*/ 13517 h 118074"/>
                  <a:gd name="connsiteX12" fmla="*/ 13517 w 91835"/>
                  <a:gd name="connsiteY12" fmla="*/ 96791 h 1180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1835" h="118074">
                    <a:moveTo>
                      <a:pt x="13517" y="96791"/>
                    </a:moveTo>
                    <a:lnTo>
                      <a:pt x="75627" y="96791"/>
                    </a:lnTo>
                    <a:lnTo>
                      <a:pt x="75627" y="111067"/>
                    </a:lnTo>
                    <a:lnTo>
                      <a:pt x="88169" y="111067"/>
                    </a:lnTo>
                    <a:lnTo>
                      <a:pt x="88169" y="85490"/>
                    </a:lnTo>
                    <a:lnTo>
                      <a:pt x="78613" y="85490"/>
                    </a:lnTo>
                    <a:lnTo>
                      <a:pt x="78613" y="13517"/>
                    </a:lnTo>
                    <a:lnTo>
                      <a:pt x="66072" y="13517"/>
                    </a:lnTo>
                    <a:lnTo>
                      <a:pt x="66072" y="85490"/>
                    </a:lnTo>
                    <a:lnTo>
                      <a:pt x="26058" y="85490"/>
                    </a:lnTo>
                    <a:lnTo>
                      <a:pt x="26058" y="13517"/>
                    </a:lnTo>
                    <a:lnTo>
                      <a:pt x="13517" y="13517"/>
                    </a:lnTo>
                    <a:lnTo>
                      <a:pt x="13517" y="96791"/>
                    </a:lnTo>
                    <a:close/>
                  </a:path>
                </a:pathLst>
              </a:custGeom>
              <a:grpFill/>
              <a:ln w="130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137" name="Полилиния: фигура 136">
                <a:extLst>
                  <a:ext uri="{FF2B5EF4-FFF2-40B4-BE49-F238E27FC236}">
                    <a16:creationId xmlns:a16="http://schemas.microsoft.com/office/drawing/2014/main" id="{03F6274A-8876-42C8-96BF-DA8E6B06CE66}"/>
                  </a:ext>
                </a:extLst>
              </p:cNvPr>
              <p:cNvSpPr/>
              <p:nvPr/>
            </p:nvSpPr>
            <p:spPr>
              <a:xfrm>
                <a:off x="1753573" y="382343"/>
                <a:ext cx="91836" cy="104955"/>
              </a:xfrm>
              <a:custGeom>
                <a:avLst/>
                <a:gdLst>
                  <a:gd name="connsiteX0" fmla="*/ 67858 w 91835"/>
                  <a:gd name="connsiteY0" fmla="*/ 13517 h 104955"/>
                  <a:gd name="connsiteX1" fmla="*/ 27253 w 91835"/>
                  <a:gd name="connsiteY1" fmla="*/ 75973 h 104955"/>
                  <a:gd name="connsiteX2" fmla="*/ 26046 w 91835"/>
                  <a:gd name="connsiteY2" fmla="*/ 75973 h 104955"/>
                  <a:gd name="connsiteX3" fmla="*/ 26046 w 91835"/>
                  <a:gd name="connsiteY3" fmla="*/ 13517 h 104955"/>
                  <a:gd name="connsiteX4" fmla="*/ 13517 w 91835"/>
                  <a:gd name="connsiteY4" fmla="*/ 13517 h 104955"/>
                  <a:gd name="connsiteX5" fmla="*/ 13517 w 91835"/>
                  <a:gd name="connsiteY5" fmla="*/ 96791 h 104955"/>
                  <a:gd name="connsiteX6" fmla="*/ 27253 w 91835"/>
                  <a:gd name="connsiteY6" fmla="*/ 96791 h 104955"/>
                  <a:gd name="connsiteX7" fmla="*/ 67858 w 91835"/>
                  <a:gd name="connsiteY7" fmla="*/ 34336 h 104955"/>
                  <a:gd name="connsiteX8" fmla="*/ 69051 w 91835"/>
                  <a:gd name="connsiteY8" fmla="*/ 34336 h 104955"/>
                  <a:gd name="connsiteX9" fmla="*/ 69051 w 91835"/>
                  <a:gd name="connsiteY9" fmla="*/ 96791 h 104955"/>
                  <a:gd name="connsiteX10" fmla="*/ 81593 w 91835"/>
                  <a:gd name="connsiteY10" fmla="*/ 96791 h 104955"/>
                  <a:gd name="connsiteX11" fmla="*/ 81593 w 91835"/>
                  <a:gd name="connsiteY11" fmla="*/ 13517 h 104955"/>
                  <a:gd name="connsiteX12" fmla="*/ 67858 w 91835"/>
                  <a:gd name="connsiteY12" fmla="*/ 13517 h 104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1835" h="104955">
                    <a:moveTo>
                      <a:pt x="67858" y="13517"/>
                    </a:moveTo>
                    <a:lnTo>
                      <a:pt x="27253" y="75973"/>
                    </a:lnTo>
                    <a:lnTo>
                      <a:pt x="26046" y="75973"/>
                    </a:lnTo>
                    <a:lnTo>
                      <a:pt x="26046" y="13517"/>
                    </a:lnTo>
                    <a:lnTo>
                      <a:pt x="13517" y="13517"/>
                    </a:lnTo>
                    <a:lnTo>
                      <a:pt x="13517" y="96791"/>
                    </a:lnTo>
                    <a:lnTo>
                      <a:pt x="27253" y="96791"/>
                    </a:lnTo>
                    <a:lnTo>
                      <a:pt x="67858" y="34336"/>
                    </a:lnTo>
                    <a:lnTo>
                      <a:pt x="69051" y="34336"/>
                    </a:lnTo>
                    <a:lnTo>
                      <a:pt x="69051" y="96791"/>
                    </a:lnTo>
                    <a:lnTo>
                      <a:pt x="81593" y="96791"/>
                    </a:lnTo>
                    <a:lnTo>
                      <a:pt x="81593" y="13517"/>
                    </a:lnTo>
                    <a:lnTo>
                      <a:pt x="67858" y="13517"/>
                    </a:lnTo>
                    <a:close/>
                  </a:path>
                </a:pathLst>
              </a:custGeom>
              <a:grpFill/>
              <a:ln w="130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138" name="Полилиния: фигура 137">
                <a:extLst>
                  <a:ext uri="{FF2B5EF4-FFF2-40B4-BE49-F238E27FC236}">
                    <a16:creationId xmlns:a16="http://schemas.microsoft.com/office/drawing/2014/main" id="{4076E446-7D5D-4D45-B907-ABCA63BD799D}"/>
                  </a:ext>
                </a:extLst>
              </p:cNvPr>
              <p:cNvSpPr/>
              <p:nvPr/>
            </p:nvSpPr>
            <p:spPr>
              <a:xfrm>
                <a:off x="1853294" y="377585"/>
                <a:ext cx="118074" cy="118074"/>
              </a:xfrm>
              <a:custGeom>
                <a:avLst/>
                <a:gdLst>
                  <a:gd name="connsiteX0" fmla="*/ 57113 w 118074"/>
                  <a:gd name="connsiteY0" fmla="*/ 33146 h 118074"/>
                  <a:gd name="connsiteX1" fmla="*/ 57113 w 118074"/>
                  <a:gd name="connsiteY1" fmla="*/ 86680 h 118074"/>
                  <a:gd name="connsiteX2" fmla="*/ 43980 w 118074"/>
                  <a:gd name="connsiteY2" fmla="*/ 84300 h 118074"/>
                  <a:gd name="connsiteX3" fmla="*/ 34180 w 118074"/>
                  <a:gd name="connsiteY3" fmla="*/ 78708 h 118074"/>
                  <a:gd name="connsiteX4" fmla="*/ 28211 w 118074"/>
                  <a:gd name="connsiteY4" fmla="*/ 70262 h 118074"/>
                  <a:gd name="connsiteX5" fmla="*/ 26059 w 118074"/>
                  <a:gd name="connsiteY5" fmla="*/ 59912 h 118074"/>
                  <a:gd name="connsiteX6" fmla="*/ 28211 w 118074"/>
                  <a:gd name="connsiteY6" fmla="*/ 49562 h 118074"/>
                  <a:gd name="connsiteX7" fmla="*/ 34180 w 118074"/>
                  <a:gd name="connsiteY7" fmla="*/ 41236 h 118074"/>
                  <a:gd name="connsiteX8" fmla="*/ 43980 w 118074"/>
                  <a:gd name="connsiteY8" fmla="*/ 35526 h 118074"/>
                  <a:gd name="connsiteX9" fmla="*/ 57113 w 118074"/>
                  <a:gd name="connsiteY9" fmla="*/ 33146 h 118074"/>
                  <a:gd name="connsiteX10" fmla="*/ 69655 w 118074"/>
                  <a:gd name="connsiteY10" fmla="*/ 86680 h 118074"/>
                  <a:gd name="connsiteX11" fmla="*/ 69655 w 118074"/>
                  <a:gd name="connsiteY11" fmla="*/ 33146 h 118074"/>
                  <a:gd name="connsiteX12" fmla="*/ 82918 w 118074"/>
                  <a:gd name="connsiteY12" fmla="*/ 35526 h 118074"/>
                  <a:gd name="connsiteX13" fmla="*/ 92587 w 118074"/>
                  <a:gd name="connsiteY13" fmla="*/ 41236 h 118074"/>
                  <a:gd name="connsiteX14" fmla="*/ 98688 w 118074"/>
                  <a:gd name="connsiteY14" fmla="*/ 49562 h 118074"/>
                  <a:gd name="connsiteX15" fmla="*/ 100708 w 118074"/>
                  <a:gd name="connsiteY15" fmla="*/ 59912 h 118074"/>
                  <a:gd name="connsiteX16" fmla="*/ 98688 w 118074"/>
                  <a:gd name="connsiteY16" fmla="*/ 70262 h 118074"/>
                  <a:gd name="connsiteX17" fmla="*/ 92587 w 118074"/>
                  <a:gd name="connsiteY17" fmla="*/ 78708 h 118074"/>
                  <a:gd name="connsiteX18" fmla="*/ 82918 w 118074"/>
                  <a:gd name="connsiteY18" fmla="*/ 84300 h 118074"/>
                  <a:gd name="connsiteX19" fmla="*/ 69655 w 118074"/>
                  <a:gd name="connsiteY19" fmla="*/ 86680 h 118074"/>
                  <a:gd name="connsiteX20" fmla="*/ 69655 w 118074"/>
                  <a:gd name="connsiteY20" fmla="*/ 106309 h 118074"/>
                  <a:gd name="connsiteX21" fmla="*/ 69655 w 118074"/>
                  <a:gd name="connsiteY21" fmla="*/ 97981 h 118074"/>
                  <a:gd name="connsiteX22" fmla="*/ 87576 w 118074"/>
                  <a:gd name="connsiteY22" fmla="*/ 94530 h 118074"/>
                  <a:gd name="connsiteX23" fmla="*/ 101312 w 118074"/>
                  <a:gd name="connsiteY23" fmla="*/ 86204 h 118074"/>
                  <a:gd name="connsiteX24" fmla="*/ 110154 w 118074"/>
                  <a:gd name="connsiteY24" fmla="*/ 74307 h 118074"/>
                  <a:gd name="connsiteX25" fmla="*/ 113250 w 118074"/>
                  <a:gd name="connsiteY25" fmla="*/ 59912 h 118074"/>
                  <a:gd name="connsiteX26" fmla="*/ 110154 w 118074"/>
                  <a:gd name="connsiteY26" fmla="*/ 45518 h 118074"/>
                  <a:gd name="connsiteX27" fmla="*/ 101312 w 118074"/>
                  <a:gd name="connsiteY27" fmla="*/ 33503 h 118074"/>
                  <a:gd name="connsiteX28" fmla="*/ 87576 w 118074"/>
                  <a:gd name="connsiteY28" fmla="*/ 25176 h 118074"/>
                  <a:gd name="connsiteX29" fmla="*/ 69655 w 118074"/>
                  <a:gd name="connsiteY29" fmla="*/ 21845 h 118074"/>
                  <a:gd name="connsiteX30" fmla="*/ 69655 w 118074"/>
                  <a:gd name="connsiteY30" fmla="*/ 13517 h 118074"/>
                  <a:gd name="connsiteX31" fmla="*/ 57113 w 118074"/>
                  <a:gd name="connsiteY31" fmla="*/ 13517 h 118074"/>
                  <a:gd name="connsiteX32" fmla="*/ 57113 w 118074"/>
                  <a:gd name="connsiteY32" fmla="*/ 21845 h 118074"/>
                  <a:gd name="connsiteX33" fmla="*/ 39205 w 118074"/>
                  <a:gd name="connsiteY33" fmla="*/ 25176 h 118074"/>
                  <a:gd name="connsiteX34" fmla="*/ 25469 w 118074"/>
                  <a:gd name="connsiteY34" fmla="*/ 33503 h 118074"/>
                  <a:gd name="connsiteX35" fmla="*/ 16626 w 118074"/>
                  <a:gd name="connsiteY35" fmla="*/ 45518 h 118074"/>
                  <a:gd name="connsiteX36" fmla="*/ 13517 w 118074"/>
                  <a:gd name="connsiteY36" fmla="*/ 59912 h 118074"/>
                  <a:gd name="connsiteX37" fmla="*/ 16626 w 118074"/>
                  <a:gd name="connsiteY37" fmla="*/ 74307 h 118074"/>
                  <a:gd name="connsiteX38" fmla="*/ 25469 w 118074"/>
                  <a:gd name="connsiteY38" fmla="*/ 86204 h 118074"/>
                  <a:gd name="connsiteX39" fmla="*/ 39205 w 118074"/>
                  <a:gd name="connsiteY39" fmla="*/ 94530 h 118074"/>
                  <a:gd name="connsiteX40" fmla="*/ 57113 w 118074"/>
                  <a:gd name="connsiteY40" fmla="*/ 97981 h 118074"/>
                  <a:gd name="connsiteX41" fmla="*/ 57113 w 118074"/>
                  <a:gd name="connsiteY41" fmla="*/ 106309 h 118074"/>
                  <a:gd name="connsiteX42" fmla="*/ 69655 w 118074"/>
                  <a:gd name="connsiteY42" fmla="*/ 106309 h 1180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</a:cxnLst>
                <a:rect l="l" t="t" r="r" b="b"/>
                <a:pathLst>
                  <a:path w="118074" h="118074">
                    <a:moveTo>
                      <a:pt x="57113" y="33146"/>
                    </a:moveTo>
                    <a:lnTo>
                      <a:pt x="57113" y="86680"/>
                    </a:lnTo>
                    <a:cubicBezTo>
                      <a:pt x="52219" y="86560"/>
                      <a:pt x="47798" y="85727"/>
                      <a:pt x="43980" y="84300"/>
                    </a:cubicBezTo>
                    <a:cubicBezTo>
                      <a:pt x="40031" y="82992"/>
                      <a:pt x="36817" y="81088"/>
                      <a:pt x="34180" y="78708"/>
                    </a:cubicBezTo>
                    <a:cubicBezTo>
                      <a:pt x="31556" y="76330"/>
                      <a:pt x="29523" y="73475"/>
                      <a:pt x="28211" y="70262"/>
                    </a:cubicBezTo>
                    <a:cubicBezTo>
                      <a:pt x="26781" y="67051"/>
                      <a:pt x="26059" y="63600"/>
                      <a:pt x="26059" y="59912"/>
                    </a:cubicBezTo>
                    <a:cubicBezTo>
                      <a:pt x="26059" y="56224"/>
                      <a:pt x="26781" y="52775"/>
                      <a:pt x="28211" y="49562"/>
                    </a:cubicBezTo>
                    <a:cubicBezTo>
                      <a:pt x="29523" y="46351"/>
                      <a:pt x="31556" y="43615"/>
                      <a:pt x="34180" y="41236"/>
                    </a:cubicBezTo>
                    <a:cubicBezTo>
                      <a:pt x="36817" y="38856"/>
                      <a:pt x="40031" y="36953"/>
                      <a:pt x="43980" y="35526"/>
                    </a:cubicBezTo>
                    <a:cubicBezTo>
                      <a:pt x="47798" y="34097"/>
                      <a:pt x="52219" y="33266"/>
                      <a:pt x="57113" y="33146"/>
                    </a:cubicBezTo>
                    <a:close/>
                    <a:moveTo>
                      <a:pt x="69655" y="86680"/>
                    </a:moveTo>
                    <a:lnTo>
                      <a:pt x="69655" y="33146"/>
                    </a:lnTo>
                    <a:cubicBezTo>
                      <a:pt x="74561" y="33266"/>
                      <a:pt x="78970" y="34097"/>
                      <a:pt x="82918" y="35526"/>
                    </a:cubicBezTo>
                    <a:cubicBezTo>
                      <a:pt x="86736" y="36953"/>
                      <a:pt x="89964" y="38856"/>
                      <a:pt x="92587" y="41236"/>
                    </a:cubicBezTo>
                    <a:cubicBezTo>
                      <a:pt x="95224" y="43615"/>
                      <a:pt x="97245" y="46351"/>
                      <a:pt x="98688" y="49562"/>
                    </a:cubicBezTo>
                    <a:cubicBezTo>
                      <a:pt x="100000" y="52775"/>
                      <a:pt x="100708" y="56224"/>
                      <a:pt x="100708" y="59912"/>
                    </a:cubicBezTo>
                    <a:cubicBezTo>
                      <a:pt x="100708" y="63600"/>
                      <a:pt x="100000" y="67051"/>
                      <a:pt x="98688" y="70262"/>
                    </a:cubicBezTo>
                    <a:cubicBezTo>
                      <a:pt x="97245" y="73475"/>
                      <a:pt x="95224" y="76330"/>
                      <a:pt x="92587" y="78708"/>
                    </a:cubicBezTo>
                    <a:cubicBezTo>
                      <a:pt x="89964" y="81088"/>
                      <a:pt x="86736" y="82992"/>
                      <a:pt x="82918" y="84300"/>
                    </a:cubicBezTo>
                    <a:cubicBezTo>
                      <a:pt x="78970" y="85727"/>
                      <a:pt x="74561" y="86560"/>
                      <a:pt x="69655" y="86680"/>
                    </a:cubicBezTo>
                    <a:close/>
                    <a:moveTo>
                      <a:pt x="69655" y="106309"/>
                    </a:moveTo>
                    <a:lnTo>
                      <a:pt x="69655" y="97981"/>
                    </a:lnTo>
                    <a:cubicBezTo>
                      <a:pt x="76228" y="97861"/>
                      <a:pt x="82197" y="96673"/>
                      <a:pt x="87576" y="94530"/>
                    </a:cubicBezTo>
                    <a:cubicBezTo>
                      <a:pt x="92955" y="92509"/>
                      <a:pt x="97494" y="89654"/>
                      <a:pt x="101312" y="86204"/>
                    </a:cubicBezTo>
                    <a:cubicBezTo>
                      <a:pt x="105130" y="82753"/>
                      <a:pt x="108121" y="78828"/>
                      <a:pt x="110154" y="74307"/>
                    </a:cubicBezTo>
                    <a:cubicBezTo>
                      <a:pt x="112175" y="69787"/>
                      <a:pt x="113250" y="65028"/>
                      <a:pt x="113250" y="59912"/>
                    </a:cubicBezTo>
                    <a:cubicBezTo>
                      <a:pt x="113250" y="54797"/>
                      <a:pt x="112175" y="50039"/>
                      <a:pt x="110154" y="45518"/>
                    </a:cubicBezTo>
                    <a:cubicBezTo>
                      <a:pt x="108121" y="40998"/>
                      <a:pt x="105130" y="36953"/>
                      <a:pt x="101312" y="33503"/>
                    </a:cubicBezTo>
                    <a:cubicBezTo>
                      <a:pt x="97494" y="30053"/>
                      <a:pt x="92955" y="27317"/>
                      <a:pt x="87576" y="25176"/>
                    </a:cubicBezTo>
                    <a:cubicBezTo>
                      <a:pt x="82197" y="23153"/>
                      <a:pt x="76228" y="21963"/>
                      <a:pt x="69655" y="21845"/>
                    </a:cubicBezTo>
                    <a:lnTo>
                      <a:pt x="69655" y="13517"/>
                    </a:lnTo>
                    <a:lnTo>
                      <a:pt x="57113" y="13517"/>
                    </a:lnTo>
                    <a:lnTo>
                      <a:pt x="57113" y="21845"/>
                    </a:lnTo>
                    <a:cubicBezTo>
                      <a:pt x="50553" y="21963"/>
                      <a:pt x="44570" y="23153"/>
                      <a:pt x="39205" y="25176"/>
                    </a:cubicBezTo>
                    <a:cubicBezTo>
                      <a:pt x="33826" y="27317"/>
                      <a:pt x="29286" y="30053"/>
                      <a:pt x="25469" y="33503"/>
                    </a:cubicBezTo>
                    <a:cubicBezTo>
                      <a:pt x="21638" y="36953"/>
                      <a:pt x="18660" y="40998"/>
                      <a:pt x="16626" y="45518"/>
                    </a:cubicBezTo>
                    <a:cubicBezTo>
                      <a:pt x="14593" y="50039"/>
                      <a:pt x="13517" y="54797"/>
                      <a:pt x="13517" y="59912"/>
                    </a:cubicBezTo>
                    <a:cubicBezTo>
                      <a:pt x="13517" y="65028"/>
                      <a:pt x="14593" y="69787"/>
                      <a:pt x="16626" y="74307"/>
                    </a:cubicBezTo>
                    <a:cubicBezTo>
                      <a:pt x="18660" y="78828"/>
                      <a:pt x="21638" y="82753"/>
                      <a:pt x="25469" y="86204"/>
                    </a:cubicBezTo>
                    <a:cubicBezTo>
                      <a:pt x="29286" y="89654"/>
                      <a:pt x="33826" y="92509"/>
                      <a:pt x="39205" y="94530"/>
                    </a:cubicBezTo>
                    <a:cubicBezTo>
                      <a:pt x="44570" y="96673"/>
                      <a:pt x="50553" y="97861"/>
                      <a:pt x="57113" y="97981"/>
                    </a:cubicBezTo>
                    <a:lnTo>
                      <a:pt x="57113" y="106309"/>
                    </a:lnTo>
                    <a:lnTo>
                      <a:pt x="69655" y="106309"/>
                    </a:lnTo>
                    <a:close/>
                  </a:path>
                </a:pathLst>
              </a:custGeom>
              <a:grpFill/>
              <a:ln w="130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139" name="Полилиния: фигура 138">
                <a:extLst>
                  <a:ext uri="{FF2B5EF4-FFF2-40B4-BE49-F238E27FC236}">
                    <a16:creationId xmlns:a16="http://schemas.microsoft.com/office/drawing/2014/main" id="{482DD115-3C65-4116-A48B-D2BCA8A4BEC0}"/>
                  </a:ext>
                </a:extLst>
              </p:cNvPr>
              <p:cNvSpPr/>
              <p:nvPr/>
            </p:nvSpPr>
            <p:spPr>
              <a:xfrm>
                <a:off x="1984632" y="382343"/>
                <a:ext cx="91836" cy="104955"/>
              </a:xfrm>
              <a:custGeom>
                <a:avLst/>
                <a:gdLst>
                  <a:gd name="connsiteX0" fmla="*/ 83391 w 91835"/>
                  <a:gd name="connsiteY0" fmla="*/ 43853 h 104955"/>
                  <a:gd name="connsiteX1" fmla="*/ 81003 w 91835"/>
                  <a:gd name="connsiteY1" fmla="*/ 32076 h 104955"/>
                  <a:gd name="connsiteX2" fmla="*/ 74076 w 91835"/>
                  <a:gd name="connsiteY2" fmla="*/ 22439 h 104955"/>
                  <a:gd name="connsiteX3" fmla="*/ 63554 w 91835"/>
                  <a:gd name="connsiteY3" fmla="*/ 15897 h 104955"/>
                  <a:gd name="connsiteX4" fmla="*/ 49949 w 91835"/>
                  <a:gd name="connsiteY4" fmla="*/ 13517 h 104955"/>
                  <a:gd name="connsiteX5" fmla="*/ 13517 w 91835"/>
                  <a:gd name="connsiteY5" fmla="*/ 13517 h 104955"/>
                  <a:gd name="connsiteX6" fmla="*/ 13517 w 91835"/>
                  <a:gd name="connsiteY6" fmla="*/ 96791 h 104955"/>
                  <a:gd name="connsiteX7" fmla="*/ 26059 w 91835"/>
                  <a:gd name="connsiteY7" fmla="*/ 96791 h 104955"/>
                  <a:gd name="connsiteX8" fmla="*/ 26059 w 91835"/>
                  <a:gd name="connsiteY8" fmla="*/ 74189 h 104955"/>
                  <a:gd name="connsiteX9" fmla="*/ 49949 w 91835"/>
                  <a:gd name="connsiteY9" fmla="*/ 74189 h 104955"/>
                  <a:gd name="connsiteX10" fmla="*/ 63554 w 91835"/>
                  <a:gd name="connsiteY10" fmla="*/ 71809 h 104955"/>
                  <a:gd name="connsiteX11" fmla="*/ 74076 w 91835"/>
                  <a:gd name="connsiteY11" fmla="*/ 65266 h 104955"/>
                  <a:gd name="connsiteX12" fmla="*/ 81003 w 91835"/>
                  <a:gd name="connsiteY12" fmla="*/ 55630 h 104955"/>
                  <a:gd name="connsiteX13" fmla="*/ 83391 w 91835"/>
                  <a:gd name="connsiteY13" fmla="*/ 43853 h 104955"/>
                  <a:gd name="connsiteX14" fmla="*/ 70849 w 91835"/>
                  <a:gd name="connsiteY14" fmla="*/ 43853 h 104955"/>
                  <a:gd name="connsiteX15" fmla="*/ 65352 w 91835"/>
                  <a:gd name="connsiteY15" fmla="*/ 57653 h 104955"/>
                  <a:gd name="connsiteX16" fmla="*/ 49949 w 91835"/>
                  <a:gd name="connsiteY16" fmla="*/ 62887 h 104955"/>
                  <a:gd name="connsiteX17" fmla="*/ 26059 w 91835"/>
                  <a:gd name="connsiteY17" fmla="*/ 62887 h 104955"/>
                  <a:gd name="connsiteX18" fmla="*/ 26059 w 91835"/>
                  <a:gd name="connsiteY18" fmla="*/ 24819 h 104955"/>
                  <a:gd name="connsiteX19" fmla="*/ 49949 w 91835"/>
                  <a:gd name="connsiteY19" fmla="*/ 24819 h 104955"/>
                  <a:gd name="connsiteX20" fmla="*/ 65352 w 91835"/>
                  <a:gd name="connsiteY20" fmla="*/ 30053 h 104955"/>
                  <a:gd name="connsiteX21" fmla="*/ 70849 w 91835"/>
                  <a:gd name="connsiteY21" fmla="*/ 43853 h 104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91835" h="104955">
                    <a:moveTo>
                      <a:pt x="83391" y="43853"/>
                    </a:moveTo>
                    <a:cubicBezTo>
                      <a:pt x="83391" y="39689"/>
                      <a:pt x="82551" y="35763"/>
                      <a:pt x="81003" y="32076"/>
                    </a:cubicBezTo>
                    <a:cubicBezTo>
                      <a:pt x="79324" y="28388"/>
                      <a:pt x="77054" y="25176"/>
                      <a:pt x="74076" y="22439"/>
                    </a:cubicBezTo>
                    <a:cubicBezTo>
                      <a:pt x="71085" y="19704"/>
                      <a:pt x="67621" y="17444"/>
                      <a:pt x="63554" y="15897"/>
                    </a:cubicBezTo>
                    <a:cubicBezTo>
                      <a:pt x="59382" y="14350"/>
                      <a:pt x="54843" y="13517"/>
                      <a:pt x="49949" y="13517"/>
                    </a:cubicBezTo>
                    <a:lnTo>
                      <a:pt x="13517" y="13517"/>
                    </a:lnTo>
                    <a:lnTo>
                      <a:pt x="13517" y="96791"/>
                    </a:lnTo>
                    <a:lnTo>
                      <a:pt x="26059" y="96791"/>
                    </a:lnTo>
                    <a:lnTo>
                      <a:pt x="26059" y="74189"/>
                    </a:lnTo>
                    <a:lnTo>
                      <a:pt x="49949" y="74189"/>
                    </a:lnTo>
                    <a:cubicBezTo>
                      <a:pt x="54843" y="74189"/>
                      <a:pt x="59382" y="73356"/>
                      <a:pt x="63554" y="71809"/>
                    </a:cubicBezTo>
                    <a:cubicBezTo>
                      <a:pt x="67621" y="70262"/>
                      <a:pt x="71085" y="68003"/>
                      <a:pt x="74076" y="65266"/>
                    </a:cubicBezTo>
                    <a:cubicBezTo>
                      <a:pt x="77054" y="62530"/>
                      <a:pt x="79324" y="59318"/>
                      <a:pt x="81003" y="55630"/>
                    </a:cubicBezTo>
                    <a:cubicBezTo>
                      <a:pt x="82551" y="51942"/>
                      <a:pt x="83391" y="48017"/>
                      <a:pt x="83391" y="43853"/>
                    </a:cubicBezTo>
                    <a:close/>
                    <a:moveTo>
                      <a:pt x="70849" y="43853"/>
                    </a:moveTo>
                    <a:cubicBezTo>
                      <a:pt x="70849" y="49564"/>
                      <a:pt x="69051" y="54203"/>
                      <a:pt x="65352" y="57653"/>
                    </a:cubicBezTo>
                    <a:cubicBezTo>
                      <a:pt x="61652" y="61102"/>
                      <a:pt x="56509" y="62887"/>
                      <a:pt x="49949" y="62887"/>
                    </a:cubicBezTo>
                    <a:lnTo>
                      <a:pt x="26059" y="62887"/>
                    </a:lnTo>
                    <a:lnTo>
                      <a:pt x="26059" y="24819"/>
                    </a:lnTo>
                    <a:lnTo>
                      <a:pt x="49949" y="24819"/>
                    </a:lnTo>
                    <a:cubicBezTo>
                      <a:pt x="56509" y="24819"/>
                      <a:pt x="61652" y="26604"/>
                      <a:pt x="65352" y="30053"/>
                    </a:cubicBezTo>
                    <a:cubicBezTo>
                      <a:pt x="69051" y="33503"/>
                      <a:pt x="70849" y="38143"/>
                      <a:pt x="70849" y="43853"/>
                    </a:cubicBezTo>
                    <a:close/>
                  </a:path>
                </a:pathLst>
              </a:custGeom>
              <a:grpFill/>
              <a:ln w="130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140" name="Полилиния: фигура 139">
                <a:extLst>
                  <a:ext uri="{FF2B5EF4-FFF2-40B4-BE49-F238E27FC236}">
                    <a16:creationId xmlns:a16="http://schemas.microsoft.com/office/drawing/2014/main" id="{3AB36820-734A-435C-8EBB-B2AB3BB4835E}"/>
                  </a:ext>
                </a:extLst>
              </p:cNvPr>
              <p:cNvSpPr/>
              <p:nvPr/>
            </p:nvSpPr>
            <p:spPr>
              <a:xfrm>
                <a:off x="2083211" y="378775"/>
                <a:ext cx="104955" cy="104955"/>
              </a:xfrm>
              <a:custGeom>
                <a:avLst/>
                <a:gdLst>
                  <a:gd name="connsiteX0" fmla="*/ 103096 w 104955"/>
                  <a:gd name="connsiteY0" fmla="*/ 58722 h 104955"/>
                  <a:gd name="connsiteX1" fmla="*/ 99515 w 104955"/>
                  <a:gd name="connsiteY1" fmla="*/ 41116 h 104955"/>
                  <a:gd name="connsiteX2" fmla="*/ 89832 w 104955"/>
                  <a:gd name="connsiteY2" fmla="*/ 26722 h 104955"/>
                  <a:gd name="connsiteX3" fmla="*/ 75624 w 104955"/>
                  <a:gd name="connsiteY3" fmla="*/ 17085 h 104955"/>
                  <a:gd name="connsiteX4" fmla="*/ 58307 w 104955"/>
                  <a:gd name="connsiteY4" fmla="*/ 13517 h 104955"/>
                  <a:gd name="connsiteX5" fmla="*/ 40989 w 104955"/>
                  <a:gd name="connsiteY5" fmla="*/ 17085 h 104955"/>
                  <a:gd name="connsiteX6" fmla="*/ 26768 w 104955"/>
                  <a:gd name="connsiteY6" fmla="*/ 26722 h 104955"/>
                  <a:gd name="connsiteX7" fmla="*/ 17099 w 104955"/>
                  <a:gd name="connsiteY7" fmla="*/ 41116 h 104955"/>
                  <a:gd name="connsiteX8" fmla="*/ 13517 w 104955"/>
                  <a:gd name="connsiteY8" fmla="*/ 58722 h 104955"/>
                  <a:gd name="connsiteX9" fmla="*/ 17099 w 104955"/>
                  <a:gd name="connsiteY9" fmla="*/ 76330 h 104955"/>
                  <a:gd name="connsiteX10" fmla="*/ 26768 w 104955"/>
                  <a:gd name="connsiteY10" fmla="*/ 90605 h 104955"/>
                  <a:gd name="connsiteX11" fmla="*/ 40989 w 104955"/>
                  <a:gd name="connsiteY11" fmla="*/ 100359 h 104955"/>
                  <a:gd name="connsiteX12" fmla="*/ 58307 w 104955"/>
                  <a:gd name="connsiteY12" fmla="*/ 103929 h 104955"/>
                  <a:gd name="connsiteX13" fmla="*/ 75624 w 104955"/>
                  <a:gd name="connsiteY13" fmla="*/ 100359 h 104955"/>
                  <a:gd name="connsiteX14" fmla="*/ 89832 w 104955"/>
                  <a:gd name="connsiteY14" fmla="*/ 90605 h 104955"/>
                  <a:gd name="connsiteX15" fmla="*/ 99515 w 104955"/>
                  <a:gd name="connsiteY15" fmla="*/ 76330 h 104955"/>
                  <a:gd name="connsiteX16" fmla="*/ 103096 w 104955"/>
                  <a:gd name="connsiteY16" fmla="*/ 58722 h 104955"/>
                  <a:gd name="connsiteX17" fmla="*/ 26059 w 104955"/>
                  <a:gd name="connsiteY17" fmla="*/ 58722 h 104955"/>
                  <a:gd name="connsiteX18" fmla="*/ 28683 w 104955"/>
                  <a:gd name="connsiteY18" fmla="*/ 45400 h 104955"/>
                  <a:gd name="connsiteX19" fmla="*/ 35728 w 104955"/>
                  <a:gd name="connsiteY19" fmla="*/ 34574 h 104955"/>
                  <a:gd name="connsiteX20" fmla="*/ 46001 w 104955"/>
                  <a:gd name="connsiteY20" fmla="*/ 27435 h 104955"/>
                  <a:gd name="connsiteX21" fmla="*/ 58307 w 104955"/>
                  <a:gd name="connsiteY21" fmla="*/ 24818 h 104955"/>
                  <a:gd name="connsiteX22" fmla="*/ 70599 w 104955"/>
                  <a:gd name="connsiteY22" fmla="*/ 27435 h 104955"/>
                  <a:gd name="connsiteX23" fmla="*/ 80872 w 104955"/>
                  <a:gd name="connsiteY23" fmla="*/ 34574 h 104955"/>
                  <a:gd name="connsiteX24" fmla="*/ 87930 w 104955"/>
                  <a:gd name="connsiteY24" fmla="*/ 45400 h 104955"/>
                  <a:gd name="connsiteX25" fmla="*/ 90554 w 104955"/>
                  <a:gd name="connsiteY25" fmla="*/ 58722 h 104955"/>
                  <a:gd name="connsiteX26" fmla="*/ 87930 w 104955"/>
                  <a:gd name="connsiteY26" fmla="*/ 72046 h 104955"/>
                  <a:gd name="connsiteX27" fmla="*/ 80872 w 104955"/>
                  <a:gd name="connsiteY27" fmla="*/ 82753 h 104955"/>
                  <a:gd name="connsiteX28" fmla="*/ 70599 w 104955"/>
                  <a:gd name="connsiteY28" fmla="*/ 90010 h 104955"/>
                  <a:gd name="connsiteX29" fmla="*/ 58307 w 104955"/>
                  <a:gd name="connsiteY29" fmla="*/ 92627 h 104955"/>
                  <a:gd name="connsiteX30" fmla="*/ 46001 w 104955"/>
                  <a:gd name="connsiteY30" fmla="*/ 90010 h 104955"/>
                  <a:gd name="connsiteX31" fmla="*/ 35728 w 104955"/>
                  <a:gd name="connsiteY31" fmla="*/ 82753 h 104955"/>
                  <a:gd name="connsiteX32" fmla="*/ 28683 w 104955"/>
                  <a:gd name="connsiteY32" fmla="*/ 72046 h 104955"/>
                  <a:gd name="connsiteX33" fmla="*/ 26059 w 104955"/>
                  <a:gd name="connsiteY33" fmla="*/ 58722 h 104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104955" h="104955">
                    <a:moveTo>
                      <a:pt x="103096" y="58722"/>
                    </a:moveTo>
                    <a:cubicBezTo>
                      <a:pt x="103096" y="52417"/>
                      <a:pt x="101902" y="46588"/>
                      <a:pt x="99515" y="41116"/>
                    </a:cubicBezTo>
                    <a:cubicBezTo>
                      <a:pt x="97127" y="35644"/>
                      <a:pt x="93899" y="30886"/>
                      <a:pt x="89832" y="26722"/>
                    </a:cubicBezTo>
                    <a:cubicBezTo>
                      <a:pt x="85778" y="22677"/>
                      <a:pt x="81003" y="19465"/>
                      <a:pt x="75624" y="17085"/>
                    </a:cubicBezTo>
                    <a:cubicBezTo>
                      <a:pt x="70245" y="14707"/>
                      <a:pt x="64394" y="13517"/>
                      <a:pt x="58307" y="13517"/>
                    </a:cubicBezTo>
                    <a:cubicBezTo>
                      <a:pt x="52206" y="13517"/>
                      <a:pt x="46355" y="14707"/>
                      <a:pt x="40989" y="17085"/>
                    </a:cubicBezTo>
                    <a:cubicBezTo>
                      <a:pt x="35610" y="19465"/>
                      <a:pt x="30835" y="22677"/>
                      <a:pt x="26768" y="26722"/>
                    </a:cubicBezTo>
                    <a:cubicBezTo>
                      <a:pt x="22714" y="30886"/>
                      <a:pt x="19486" y="35644"/>
                      <a:pt x="17099" y="41116"/>
                    </a:cubicBezTo>
                    <a:cubicBezTo>
                      <a:pt x="14711" y="46588"/>
                      <a:pt x="13517" y="52417"/>
                      <a:pt x="13517" y="58722"/>
                    </a:cubicBezTo>
                    <a:cubicBezTo>
                      <a:pt x="13517" y="65028"/>
                      <a:pt x="14711" y="70857"/>
                      <a:pt x="17099" y="76330"/>
                    </a:cubicBezTo>
                    <a:cubicBezTo>
                      <a:pt x="19486" y="81802"/>
                      <a:pt x="22714" y="86560"/>
                      <a:pt x="26768" y="90605"/>
                    </a:cubicBezTo>
                    <a:cubicBezTo>
                      <a:pt x="30835" y="94769"/>
                      <a:pt x="35610" y="97981"/>
                      <a:pt x="40989" y="100359"/>
                    </a:cubicBezTo>
                    <a:cubicBezTo>
                      <a:pt x="46355" y="102739"/>
                      <a:pt x="52206" y="103929"/>
                      <a:pt x="58307" y="103929"/>
                    </a:cubicBezTo>
                    <a:cubicBezTo>
                      <a:pt x="64394" y="103929"/>
                      <a:pt x="70245" y="102739"/>
                      <a:pt x="75624" y="100359"/>
                    </a:cubicBezTo>
                    <a:cubicBezTo>
                      <a:pt x="81003" y="97981"/>
                      <a:pt x="85778" y="94769"/>
                      <a:pt x="89832" y="90605"/>
                    </a:cubicBezTo>
                    <a:cubicBezTo>
                      <a:pt x="93899" y="86560"/>
                      <a:pt x="97127" y="81802"/>
                      <a:pt x="99515" y="76330"/>
                    </a:cubicBezTo>
                    <a:cubicBezTo>
                      <a:pt x="101902" y="70857"/>
                      <a:pt x="103096" y="65028"/>
                      <a:pt x="103096" y="58722"/>
                    </a:cubicBezTo>
                    <a:close/>
                    <a:moveTo>
                      <a:pt x="26059" y="58722"/>
                    </a:moveTo>
                    <a:cubicBezTo>
                      <a:pt x="26059" y="53964"/>
                      <a:pt x="26886" y="49562"/>
                      <a:pt x="28683" y="45400"/>
                    </a:cubicBezTo>
                    <a:cubicBezTo>
                      <a:pt x="30467" y="41236"/>
                      <a:pt x="32737" y="37666"/>
                      <a:pt x="35728" y="34574"/>
                    </a:cubicBezTo>
                    <a:cubicBezTo>
                      <a:pt x="38719" y="31599"/>
                      <a:pt x="42065" y="29220"/>
                      <a:pt x="46001" y="27435"/>
                    </a:cubicBezTo>
                    <a:cubicBezTo>
                      <a:pt x="49936" y="25651"/>
                      <a:pt x="54003" y="24818"/>
                      <a:pt x="58307" y="24818"/>
                    </a:cubicBezTo>
                    <a:cubicBezTo>
                      <a:pt x="62610" y="24818"/>
                      <a:pt x="66664" y="25651"/>
                      <a:pt x="70599" y="27435"/>
                    </a:cubicBezTo>
                    <a:cubicBezTo>
                      <a:pt x="74548" y="29220"/>
                      <a:pt x="77894" y="31599"/>
                      <a:pt x="80872" y="34574"/>
                    </a:cubicBezTo>
                    <a:cubicBezTo>
                      <a:pt x="83863" y="37666"/>
                      <a:pt x="86133" y="41236"/>
                      <a:pt x="87930" y="45400"/>
                    </a:cubicBezTo>
                    <a:cubicBezTo>
                      <a:pt x="89714" y="49562"/>
                      <a:pt x="90554" y="53964"/>
                      <a:pt x="90554" y="58722"/>
                    </a:cubicBezTo>
                    <a:cubicBezTo>
                      <a:pt x="90554" y="63481"/>
                      <a:pt x="89714" y="67884"/>
                      <a:pt x="87930" y="72046"/>
                    </a:cubicBezTo>
                    <a:cubicBezTo>
                      <a:pt x="86133" y="76211"/>
                      <a:pt x="83863" y="79779"/>
                      <a:pt x="80872" y="82753"/>
                    </a:cubicBezTo>
                    <a:cubicBezTo>
                      <a:pt x="77894" y="85847"/>
                      <a:pt x="74548" y="88225"/>
                      <a:pt x="70599" y="90010"/>
                    </a:cubicBezTo>
                    <a:cubicBezTo>
                      <a:pt x="66664" y="91795"/>
                      <a:pt x="62610" y="92627"/>
                      <a:pt x="58307" y="92627"/>
                    </a:cubicBezTo>
                    <a:cubicBezTo>
                      <a:pt x="54003" y="92627"/>
                      <a:pt x="49936" y="91795"/>
                      <a:pt x="46001" y="90010"/>
                    </a:cubicBezTo>
                    <a:cubicBezTo>
                      <a:pt x="42065" y="88225"/>
                      <a:pt x="38719" y="85847"/>
                      <a:pt x="35728" y="82753"/>
                    </a:cubicBezTo>
                    <a:cubicBezTo>
                      <a:pt x="32737" y="79779"/>
                      <a:pt x="30467" y="76211"/>
                      <a:pt x="28683" y="72046"/>
                    </a:cubicBezTo>
                    <a:cubicBezTo>
                      <a:pt x="26886" y="67884"/>
                      <a:pt x="26059" y="63481"/>
                      <a:pt x="26059" y="58722"/>
                    </a:cubicBezTo>
                    <a:close/>
                  </a:path>
                </a:pathLst>
              </a:custGeom>
              <a:grpFill/>
              <a:ln w="130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141" name="Полилиния: фигура 140">
                <a:extLst>
                  <a:ext uri="{FF2B5EF4-FFF2-40B4-BE49-F238E27FC236}">
                    <a16:creationId xmlns:a16="http://schemas.microsoft.com/office/drawing/2014/main" id="{9B4FCC2C-1372-41A2-B9E2-B163316FFBB4}"/>
                  </a:ext>
                </a:extLst>
              </p:cNvPr>
              <p:cNvSpPr/>
              <p:nvPr/>
            </p:nvSpPr>
            <p:spPr>
              <a:xfrm>
                <a:off x="2205077" y="382343"/>
                <a:ext cx="91836" cy="104955"/>
              </a:xfrm>
              <a:custGeom>
                <a:avLst/>
                <a:gdLst>
                  <a:gd name="connsiteX0" fmla="*/ 26059 w 91835"/>
                  <a:gd name="connsiteY0" fmla="*/ 24819 h 104955"/>
                  <a:gd name="connsiteX1" fmla="*/ 49346 w 91835"/>
                  <a:gd name="connsiteY1" fmla="*/ 24819 h 104955"/>
                  <a:gd name="connsiteX2" fmla="*/ 59146 w 91835"/>
                  <a:gd name="connsiteY2" fmla="*/ 27912 h 104955"/>
                  <a:gd name="connsiteX3" fmla="*/ 62492 w 91835"/>
                  <a:gd name="connsiteY3" fmla="*/ 35526 h 104955"/>
                  <a:gd name="connsiteX4" fmla="*/ 59146 w 91835"/>
                  <a:gd name="connsiteY4" fmla="*/ 43615 h 104955"/>
                  <a:gd name="connsiteX5" fmla="*/ 49346 w 91835"/>
                  <a:gd name="connsiteY5" fmla="*/ 46827 h 104955"/>
                  <a:gd name="connsiteX6" fmla="*/ 26059 w 91835"/>
                  <a:gd name="connsiteY6" fmla="*/ 46827 h 104955"/>
                  <a:gd name="connsiteX7" fmla="*/ 26059 w 91835"/>
                  <a:gd name="connsiteY7" fmla="*/ 24819 h 104955"/>
                  <a:gd name="connsiteX8" fmla="*/ 55315 w 91835"/>
                  <a:gd name="connsiteY8" fmla="*/ 85490 h 104955"/>
                  <a:gd name="connsiteX9" fmla="*/ 26059 w 91835"/>
                  <a:gd name="connsiteY9" fmla="*/ 85490 h 104955"/>
                  <a:gd name="connsiteX10" fmla="*/ 26059 w 91835"/>
                  <a:gd name="connsiteY10" fmla="*/ 58128 h 104955"/>
                  <a:gd name="connsiteX11" fmla="*/ 55315 w 91835"/>
                  <a:gd name="connsiteY11" fmla="*/ 58128 h 104955"/>
                  <a:gd name="connsiteX12" fmla="*/ 67739 w 91835"/>
                  <a:gd name="connsiteY12" fmla="*/ 62055 h 104955"/>
                  <a:gd name="connsiteX13" fmla="*/ 72042 w 91835"/>
                  <a:gd name="connsiteY13" fmla="*/ 71809 h 104955"/>
                  <a:gd name="connsiteX14" fmla="*/ 67739 w 91835"/>
                  <a:gd name="connsiteY14" fmla="*/ 81565 h 104955"/>
                  <a:gd name="connsiteX15" fmla="*/ 55315 w 91835"/>
                  <a:gd name="connsiteY15" fmla="*/ 85490 h 104955"/>
                  <a:gd name="connsiteX16" fmla="*/ 49346 w 91835"/>
                  <a:gd name="connsiteY16" fmla="*/ 13517 h 104955"/>
                  <a:gd name="connsiteX17" fmla="*/ 13517 w 91835"/>
                  <a:gd name="connsiteY17" fmla="*/ 13517 h 104955"/>
                  <a:gd name="connsiteX18" fmla="*/ 13517 w 91835"/>
                  <a:gd name="connsiteY18" fmla="*/ 96791 h 104955"/>
                  <a:gd name="connsiteX19" fmla="*/ 55315 w 91835"/>
                  <a:gd name="connsiteY19" fmla="*/ 96791 h 104955"/>
                  <a:gd name="connsiteX20" fmla="*/ 67503 w 91835"/>
                  <a:gd name="connsiteY20" fmla="*/ 94769 h 104955"/>
                  <a:gd name="connsiteX21" fmla="*/ 76700 w 91835"/>
                  <a:gd name="connsiteY21" fmla="*/ 89415 h 104955"/>
                  <a:gd name="connsiteX22" fmla="*/ 82551 w 91835"/>
                  <a:gd name="connsiteY22" fmla="*/ 81445 h 104955"/>
                  <a:gd name="connsiteX23" fmla="*/ 84585 w 91835"/>
                  <a:gd name="connsiteY23" fmla="*/ 71809 h 104955"/>
                  <a:gd name="connsiteX24" fmla="*/ 81593 w 91835"/>
                  <a:gd name="connsiteY24" fmla="*/ 60508 h 104955"/>
                  <a:gd name="connsiteX25" fmla="*/ 75034 w 91835"/>
                  <a:gd name="connsiteY25" fmla="*/ 54322 h 104955"/>
                  <a:gd name="connsiteX26" fmla="*/ 65470 w 91835"/>
                  <a:gd name="connsiteY26" fmla="*/ 50991 h 104955"/>
                  <a:gd name="connsiteX27" fmla="*/ 65470 w 91835"/>
                  <a:gd name="connsiteY27" fmla="*/ 50396 h 104955"/>
                  <a:gd name="connsiteX28" fmla="*/ 70245 w 91835"/>
                  <a:gd name="connsiteY28" fmla="*/ 47421 h 104955"/>
                  <a:gd name="connsiteX29" fmla="*/ 73591 w 91835"/>
                  <a:gd name="connsiteY29" fmla="*/ 42902 h 104955"/>
                  <a:gd name="connsiteX30" fmla="*/ 75034 w 91835"/>
                  <a:gd name="connsiteY30" fmla="*/ 35526 h 104955"/>
                  <a:gd name="connsiteX31" fmla="*/ 73236 w 91835"/>
                  <a:gd name="connsiteY31" fmla="*/ 26960 h 104955"/>
                  <a:gd name="connsiteX32" fmla="*/ 67976 w 91835"/>
                  <a:gd name="connsiteY32" fmla="*/ 19942 h 104955"/>
                  <a:gd name="connsiteX33" fmla="*/ 59973 w 91835"/>
                  <a:gd name="connsiteY33" fmla="*/ 15183 h 104955"/>
                  <a:gd name="connsiteX34" fmla="*/ 49346 w 91835"/>
                  <a:gd name="connsiteY34" fmla="*/ 13517 h 104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91835" h="104955">
                    <a:moveTo>
                      <a:pt x="26059" y="24819"/>
                    </a:moveTo>
                    <a:lnTo>
                      <a:pt x="49346" y="24819"/>
                    </a:lnTo>
                    <a:cubicBezTo>
                      <a:pt x="53531" y="24819"/>
                      <a:pt x="56877" y="25890"/>
                      <a:pt x="59146" y="27912"/>
                    </a:cubicBezTo>
                    <a:cubicBezTo>
                      <a:pt x="61416" y="29935"/>
                      <a:pt x="62492" y="32552"/>
                      <a:pt x="62492" y="35526"/>
                    </a:cubicBezTo>
                    <a:cubicBezTo>
                      <a:pt x="62492" y="38857"/>
                      <a:pt x="61416" y="41592"/>
                      <a:pt x="59146" y="43615"/>
                    </a:cubicBezTo>
                    <a:cubicBezTo>
                      <a:pt x="56877" y="45757"/>
                      <a:pt x="53531" y="46827"/>
                      <a:pt x="49346" y="46827"/>
                    </a:cubicBezTo>
                    <a:lnTo>
                      <a:pt x="26059" y="46827"/>
                    </a:lnTo>
                    <a:lnTo>
                      <a:pt x="26059" y="24819"/>
                    </a:lnTo>
                    <a:close/>
                    <a:moveTo>
                      <a:pt x="55315" y="85490"/>
                    </a:moveTo>
                    <a:lnTo>
                      <a:pt x="26059" y="85490"/>
                    </a:lnTo>
                    <a:lnTo>
                      <a:pt x="26059" y="58128"/>
                    </a:lnTo>
                    <a:lnTo>
                      <a:pt x="55315" y="58128"/>
                    </a:lnTo>
                    <a:cubicBezTo>
                      <a:pt x="60694" y="58128"/>
                      <a:pt x="64879" y="59437"/>
                      <a:pt x="67739" y="62055"/>
                    </a:cubicBezTo>
                    <a:cubicBezTo>
                      <a:pt x="70613" y="64790"/>
                      <a:pt x="72042" y="68003"/>
                      <a:pt x="72042" y="71809"/>
                    </a:cubicBezTo>
                    <a:cubicBezTo>
                      <a:pt x="72042" y="75736"/>
                      <a:pt x="70613" y="78947"/>
                      <a:pt x="67739" y="81565"/>
                    </a:cubicBezTo>
                    <a:cubicBezTo>
                      <a:pt x="64879" y="84182"/>
                      <a:pt x="60694" y="85490"/>
                      <a:pt x="55315" y="85490"/>
                    </a:cubicBezTo>
                    <a:close/>
                    <a:moveTo>
                      <a:pt x="49346" y="13517"/>
                    </a:moveTo>
                    <a:lnTo>
                      <a:pt x="13517" y="13517"/>
                    </a:lnTo>
                    <a:lnTo>
                      <a:pt x="13517" y="96791"/>
                    </a:lnTo>
                    <a:lnTo>
                      <a:pt x="55315" y="96791"/>
                    </a:lnTo>
                    <a:cubicBezTo>
                      <a:pt x="59736" y="96791"/>
                      <a:pt x="63804" y="96077"/>
                      <a:pt x="67503" y="94769"/>
                    </a:cubicBezTo>
                    <a:cubicBezTo>
                      <a:pt x="71085" y="93460"/>
                      <a:pt x="74194" y="91676"/>
                      <a:pt x="76700" y="89415"/>
                    </a:cubicBezTo>
                    <a:cubicBezTo>
                      <a:pt x="79206" y="87156"/>
                      <a:pt x="81239" y="84539"/>
                      <a:pt x="82551" y="81445"/>
                    </a:cubicBezTo>
                    <a:cubicBezTo>
                      <a:pt x="83863" y="78471"/>
                      <a:pt x="84585" y="75259"/>
                      <a:pt x="84585" y="71809"/>
                    </a:cubicBezTo>
                    <a:cubicBezTo>
                      <a:pt x="84585" y="67051"/>
                      <a:pt x="83627" y="63243"/>
                      <a:pt x="81593" y="60508"/>
                    </a:cubicBezTo>
                    <a:cubicBezTo>
                      <a:pt x="79573" y="57771"/>
                      <a:pt x="77421" y="55750"/>
                      <a:pt x="75034" y="54322"/>
                    </a:cubicBezTo>
                    <a:cubicBezTo>
                      <a:pt x="72279" y="52656"/>
                      <a:pt x="69051" y="51585"/>
                      <a:pt x="65470" y="50991"/>
                    </a:cubicBezTo>
                    <a:lnTo>
                      <a:pt x="65470" y="50396"/>
                    </a:lnTo>
                    <a:cubicBezTo>
                      <a:pt x="67267" y="49801"/>
                      <a:pt x="68815" y="48731"/>
                      <a:pt x="70245" y="47421"/>
                    </a:cubicBezTo>
                    <a:cubicBezTo>
                      <a:pt x="71439" y="46351"/>
                      <a:pt x="72515" y="44804"/>
                      <a:pt x="73591" y="42902"/>
                    </a:cubicBezTo>
                    <a:cubicBezTo>
                      <a:pt x="74548" y="40998"/>
                      <a:pt x="75034" y="38500"/>
                      <a:pt x="75034" y="35526"/>
                    </a:cubicBezTo>
                    <a:cubicBezTo>
                      <a:pt x="75034" y="32552"/>
                      <a:pt x="74430" y="29696"/>
                      <a:pt x="73236" y="26960"/>
                    </a:cubicBezTo>
                    <a:cubicBezTo>
                      <a:pt x="71924" y="24343"/>
                      <a:pt x="70245" y="21963"/>
                      <a:pt x="67976" y="19942"/>
                    </a:cubicBezTo>
                    <a:cubicBezTo>
                      <a:pt x="65706" y="17919"/>
                      <a:pt x="63082" y="16373"/>
                      <a:pt x="59973" y="15183"/>
                    </a:cubicBezTo>
                    <a:cubicBezTo>
                      <a:pt x="56759" y="14113"/>
                      <a:pt x="53295" y="13517"/>
                      <a:pt x="49346" y="13517"/>
                    </a:cubicBezTo>
                    <a:close/>
                  </a:path>
                </a:pathLst>
              </a:custGeom>
              <a:grpFill/>
              <a:ln w="130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142" name="Полилиния: фигура 141">
                <a:extLst>
                  <a:ext uri="{FF2B5EF4-FFF2-40B4-BE49-F238E27FC236}">
                    <a16:creationId xmlns:a16="http://schemas.microsoft.com/office/drawing/2014/main" id="{F40360B6-5ABD-49E5-90DA-CEDFB33C1FA0}"/>
                  </a:ext>
                </a:extLst>
              </p:cNvPr>
              <p:cNvSpPr/>
              <p:nvPr/>
            </p:nvSpPr>
            <p:spPr>
              <a:xfrm>
                <a:off x="2303656" y="378775"/>
                <a:ext cx="104955" cy="104955"/>
              </a:xfrm>
              <a:custGeom>
                <a:avLst/>
                <a:gdLst>
                  <a:gd name="connsiteX0" fmla="*/ 103096 w 104955"/>
                  <a:gd name="connsiteY0" fmla="*/ 58722 h 104955"/>
                  <a:gd name="connsiteX1" fmla="*/ 99514 w 104955"/>
                  <a:gd name="connsiteY1" fmla="*/ 41116 h 104955"/>
                  <a:gd name="connsiteX2" fmla="*/ 89832 w 104955"/>
                  <a:gd name="connsiteY2" fmla="*/ 26722 h 104955"/>
                  <a:gd name="connsiteX3" fmla="*/ 75624 w 104955"/>
                  <a:gd name="connsiteY3" fmla="*/ 17085 h 104955"/>
                  <a:gd name="connsiteX4" fmla="*/ 58306 w 104955"/>
                  <a:gd name="connsiteY4" fmla="*/ 13517 h 104955"/>
                  <a:gd name="connsiteX5" fmla="*/ 40989 w 104955"/>
                  <a:gd name="connsiteY5" fmla="*/ 17085 h 104955"/>
                  <a:gd name="connsiteX6" fmla="*/ 26767 w 104955"/>
                  <a:gd name="connsiteY6" fmla="*/ 26722 h 104955"/>
                  <a:gd name="connsiteX7" fmla="*/ 17098 w 104955"/>
                  <a:gd name="connsiteY7" fmla="*/ 41116 h 104955"/>
                  <a:gd name="connsiteX8" fmla="*/ 13517 w 104955"/>
                  <a:gd name="connsiteY8" fmla="*/ 58722 h 104955"/>
                  <a:gd name="connsiteX9" fmla="*/ 17098 w 104955"/>
                  <a:gd name="connsiteY9" fmla="*/ 76330 h 104955"/>
                  <a:gd name="connsiteX10" fmla="*/ 26767 w 104955"/>
                  <a:gd name="connsiteY10" fmla="*/ 90605 h 104955"/>
                  <a:gd name="connsiteX11" fmla="*/ 40989 w 104955"/>
                  <a:gd name="connsiteY11" fmla="*/ 100359 h 104955"/>
                  <a:gd name="connsiteX12" fmla="*/ 58306 w 104955"/>
                  <a:gd name="connsiteY12" fmla="*/ 103929 h 104955"/>
                  <a:gd name="connsiteX13" fmla="*/ 75624 w 104955"/>
                  <a:gd name="connsiteY13" fmla="*/ 100359 h 104955"/>
                  <a:gd name="connsiteX14" fmla="*/ 89832 w 104955"/>
                  <a:gd name="connsiteY14" fmla="*/ 90605 h 104955"/>
                  <a:gd name="connsiteX15" fmla="*/ 99514 w 104955"/>
                  <a:gd name="connsiteY15" fmla="*/ 76330 h 104955"/>
                  <a:gd name="connsiteX16" fmla="*/ 103096 w 104955"/>
                  <a:gd name="connsiteY16" fmla="*/ 58722 h 104955"/>
                  <a:gd name="connsiteX17" fmla="*/ 26059 w 104955"/>
                  <a:gd name="connsiteY17" fmla="*/ 58722 h 104955"/>
                  <a:gd name="connsiteX18" fmla="*/ 28683 w 104955"/>
                  <a:gd name="connsiteY18" fmla="*/ 45400 h 104955"/>
                  <a:gd name="connsiteX19" fmla="*/ 35728 w 104955"/>
                  <a:gd name="connsiteY19" fmla="*/ 34574 h 104955"/>
                  <a:gd name="connsiteX20" fmla="*/ 46001 w 104955"/>
                  <a:gd name="connsiteY20" fmla="*/ 27435 h 104955"/>
                  <a:gd name="connsiteX21" fmla="*/ 58306 w 104955"/>
                  <a:gd name="connsiteY21" fmla="*/ 24818 h 104955"/>
                  <a:gd name="connsiteX22" fmla="*/ 70612 w 104955"/>
                  <a:gd name="connsiteY22" fmla="*/ 27435 h 104955"/>
                  <a:gd name="connsiteX23" fmla="*/ 80885 w 104955"/>
                  <a:gd name="connsiteY23" fmla="*/ 34574 h 104955"/>
                  <a:gd name="connsiteX24" fmla="*/ 87930 w 104955"/>
                  <a:gd name="connsiteY24" fmla="*/ 45400 h 104955"/>
                  <a:gd name="connsiteX25" fmla="*/ 90554 w 104955"/>
                  <a:gd name="connsiteY25" fmla="*/ 58722 h 104955"/>
                  <a:gd name="connsiteX26" fmla="*/ 87930 w 104955"/>
                  <a:gd name="connsiteY26" fmla="*/ 72046 h 104955"/>
                  <a:gd name="connsiteX27" fmla="*/ 80885 w 104955"/>
                  <a:gd name="connsiteY27" fmla="*/ 82753 h 104955"/>
                  <a:gd name="connsiteX28" fmla="*/ 70612 w 104955"/>
                  <a:gd name="connsiteY28" fmla="*/ 90010 h 104955"/>
                  <a:gd name="connsiteX29" fmla="*/ 58306 w 104955"/>
                  <a:gd name="connsiteY29" fmla="*/ 92627 h 104955"/>
                  <a:gd name="connsiteX30" fmla="*/ 46001 w 104955"/>
                  <a:gd name="connsiteY30" fmla="*/ 90010 h 104955"/>
                  <a:gd name="connsiteX31" fmla="*/ 35728 w 104955"/>
                  <a:gd name="connsiteY31" fmla="*/ 82753 h 104955"/>
                  <a:gd name="connsiteX32" fmla="*/ 28683 w 104955"/>
                  <a:gd name="connsiteY32" fmla="*/ 72046 h 104955"/>
                  <a:gd name="connsiteX33" fmla="*/ 26059 w 104955"/>
                  <a:gd name="connsiteY33" fmla="*/ 58722 h 104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104955" h="104955">
                    <a:moveTo>
                      <a:pt x="103096" y="58722"/>
                    </a:moveTo>
                    <a:cubicBezTo>
                      <a:pt x="103096" y="52417"/>
                      <a:pt x="101902" y="46588"/>
                      <a:pt x="99514" y="41116"/>
                    </a:cubicBezTo>
                    <a:cubicBezTo>
                      <a:pt x="97127" y="35644"/>
                      <a:pt x="93899" y="30886"/>
                      <a:pt x="89832" y="26722"/>
                    </a:cubicBezTo>
                    <a:cubicBezTo>
                      <a:pt x="85778" y="22677"/>
                      <a:pt x="81003" y="19465"/>
                      <a:pt x="75624" y="17085"/>
                    </a:cubicBezTo>
                    <a:cubicBezTo>
                      <a:pt x="70245" y="14707"/>
                      <a:pt x="64394" y="13517"/>
                      <a:pt x="58306" y="13517"/>
                    </a:cubicBezTo>
                    <a:cubicBezTo>
                      <a:pt x="52219" y="13517"/>
                      <a:pt x="46355" y="14707"/>
                      <a:pt x="40989" y="17085"/>
                    </a:cubicBezTo>
                    <a:cubicBezTo>
                      <a:pt x="35610" y="19465"/>
                      <a:pt x="30834" y="22677"/>
                      <a:pt x="26767" y="26722"/>
                    </a:cubicBezTo>
                    <a:cubicBezTo>
                      <a:pt x="22713" y="30886"/>
                      <a:pt x="19486" y="35644"/>
                      <a:pt x="17098" y="41116"/>
                    </a:cubicBezTo>
                    <a:cubicBezTo>
                      <a:pt x="14711" y="46588"/>
                      <a:pt x="13517" y="52417"/>
                      <a:pt x="13517" y="58722"/>
                    </a:cubicBezTo>
                    <a:cubicBezTo>
                      <a:pt x="13517" y="65028"/>
                      <a:pt x="14711" y="70857"/>
                      <a:pt x="17098" y="76330"/>
                    </a:cubicBezTo>
                    <a:cubicBezTo>
                      <a:pt x="19486" y="81802"/>
                      <a:pt x="22713" y="86560"/>
                      <a:pt x="26767" y="90605"/>
                    </a:cubicBezTo>
                    <a:cubicBezTo>
                      <a:pt x="30834" y="94769"/>
                      <a:pt x="35610" y="97981"/>
                      <a:pt x="40989" y="100359"/>
                    </a:cubicBezTo>
                    <a:cubicBezTo>
                      <a:pt x="46355" y="102739"/>
                      <a:pt x="52219" y="103929"/>
                      <a:pt x="58306" y="103929"/>
                    </a:cubicBezTo>
                    <a:cubicBezTo>
                      <a:pt x="64394" y="103929"/>
                      <a:pt x="70245" y="102739"/>
                      <a:pt x="75624" y="100359"/>
                    </a:cubicBezTo>
                    <a:cubicBezTo>
                      <a:pt x="81003" y="97981"/>
                      <a:pt x="85778" y="94769"/>
                      <a:pt x="89832" y="90605"/>
                    </a:cubicBezTo>
                    <a:cubicBezTo>
                      <a:pt x="93899" y="86560"/>
                      <a:pt x="97127" y="81802"/>
                      <a:pt x="99514" y="76330"/>
                    </a:cubicBezTo>
                    <a:cubicBezTo>
                      <a:pt x="101902" y="70857"/>
                      <a:pt x="103096" y="65028"/>
                      <a:pt x="103096" y="58722"/>
                    </a:cubicBezTo>
                    <a:close/>
                    <a:moveTo>
                      <a:pt x="26059" y="58722"/>
                    </a:moveTo>
                    <a:cubicBezTo>
                      <a:pt x="26059" y="53964"/>
                      <a:pt x="26886" y="49562"/>
                      <a:pt x="28683" y="45400"/>
                    </a:cubicBezTo>
                    <a:cubicBezTo>
                      <a:pt x="30480" y="41236"/>
                      <a:pt x="32750" y="37666"/>
                      <a:pt x="35728" y="34574"/>
                    </a:cubicBezTo>
                    <a:cubicBezTo>
                      <a:pt x="38719" y="31599"/>
                      <a:pt x="42065" y="29220"/>
                      <a:pt x="46001" y="27435"/>
                    </a:cubicBezTo>
                    <a:cubicBezTo>
                      <a:pt x="49949" y="25651"/>
                      <a:pt x="54003" y="24818"/>
                      <a:pt x="58306" y="24818"/>
                    </a:cubicBezTo>
                    <a:cubicBezTo>
                      <a:pt x="62610" y="24818"/>
                      <a:pt x="66664" y="25651"/>
                      <a:pt x="70612" y="27435"/>
                    </a:cubicBezTo>
                    <a:cubicBezTo>
                      <a:pt x="74548" y="29220"/>
                      <a:pt x="77894" y="31599"/>
                      <a:pt x="80885" y="34574"/>
                    </a:cubicBezTo>
                    <a:cubicBezTo>
                      <a:pt x="83863" y="37666"/>
                      <a:pt x="86133" y="41236"/>
                      <a:pt x="87930" y="45400"/>
                    </a:cubicBezTo>
                    <a:cubicBezTo>
                      <a:pt x="89714" y="49562"/>
                      <a:pt x="90554" y="53964"/>
                      <a:pt x="90554" y="58722"/>
                    </a:cubicBezTo>
                    <a:cubicBezTo>
                      <a:pt x="90554" y="63481"/>
                      <a:pt x="89714" y="67884"/>
                      <a:pt x="87930" y="72046"/>
                    </a:cubicBezTo>
                    <a:cubicBezTo>
                      <a:pt x="86133" y="76211"/>
                      <a:pt x="83863" y="79779"/>
                      <a:pt x="80885" y="82753"/>
                    </a:cubicBezTo>
                    <a:cubicBezTo>
                      <a:pt x="77894" y="85847"/>
                      <a:pt x="74548" y="88225"/>
                      <a:pt x="70612" y="90010"/>
                    </a:cubicBezTo>
                    <a:cubicBezTo>
                      <a:pt x="66664" y="91795"/>
                      <a:pt x="62610" y="92627"/>
                      <a:pt x="58306" y="92627"/>
                    </a:cubicBezTo>
                    <a:cubicBezTo>
                      <a:pt x="54003" y="92627"/>
                      <a:pt x="49949" y="91795"/>
                      <a:pt x="46001" y="90010"/>
                    </a:cubicBezTo>
                    <a:cubicBezTo>
                      <a:pt x="42065" y="88225"/>
                      <a:pt x="38719" y="85847"/>
                      <a:pt x="35728" y="82753"/>
                    </a:cubicBezTo>
                    <a:cubicBezTo>
                      <a:pt x="32750" y="79779"/>
                      <a:pt x="30480" y="76211"/>
                      <a:pt x="28683" y="72046"/>
                    </a:cubicBezTo>
                    <a:cubicBezTo>
                      <a:pt x="26886" y="67884"/>
                      <a:pt x="26059" y="63481"/>
                      <a:pt x="26059" y="58722"/>
                    </a:cubicBezTo>
                    <a:close/>
                  </a:path>
                </a:pathLst>
              </a:custGeom>
              <a:grpFill/>
              <a:ln w="130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143" name="Полилиния: фигура 142">
                <a:extLst>
                  <a:ext uri="{FF2B5EF4-FFF2-40B4-BE49-F238E27FC236}">
                    <a16:creationId xmlns:a16="http://schemas.microsoft.com/office/drawing/2014/main" id="{3BB90237-09E5-4564-84E4-A9B52AF380B7}"/>
                  </a:ext>
                </a:extLst>
              </p:cNvPr>
              <p:cNvSpPr/>
              <p:nvPr/>
            </p:nvSpPr>
            <p:spPr>
              <a:xfrm>
                <a:off x="2425522" y="355577"/>
                <a:ext cx="91836" cy="131194"/>
              </a:xfrm>
              <a:custGeom>
                <a:avLst/>
                <a:gdLst>
                  <a:gd name="connsiteX0" fmla="*/ 47562 w 91835"/>
                  <a:gd name="connsiteY0" fmla="*/ 30766 h 131193"/>
                  <a:gd name="connsiteX1" fmla="*/ 54607 w 91835"/>
                  <a:gd name="connsiteY1" fmla="*/ 29458 h 131193"/>
                  <a:gd name="connsiteX2" fmla="*/ 60104 w 91835"/>
                  <a:gd name="connsiteY2" fmla="*/ 25889 h 131193"/>
                  <a:gd name="connsiteX3" fmla="*/ 63686 w 91835"/>
                  <a:gd name="connsiteY3" fmla="*/ 20416 h 131193"/>
                  <a:gd name="connsiteX4" fmla="*/ 64879 w 91835"/>
                  <a:gd name="connsiteY4" fmla="*/ 13517 h 131193"/>
                  <a:gd name="connsiteX5" fmla="*/ 55329 w 91835"/>
                  <a:gd name="connsiteY5" fmla="*/ 13517 h 131193"/>
                  <a:gd name="connsiteX6" fmla="*/ 53295 w 91835"/>
                  <a:gd name="connsiteY6" fmla="*/ 19108 h 131193"/>
                  <a:gd name="connsiteX7" fmla="*/ 47562 w 91835"/>
                  <a:gd name="connsiteY7" fmla="*/ 21250 h 131193"/>
                  <a:gd name="connsiteX8" fmla="*/ 41947 w 91835"/>
                  <a:gd name="connsiteY8" fmla="*/ 19108 h 131193"/>
                  <a:gd name="connsiteX9" fmla="*/ 39795 w 91835"/>
                  <a:gd name="connsiteY9" fmla="*/ 13517 h 131193"/>
                  <a:gd name="connsiteX10" fmla="*/ 30244 w 91835"/>
                  <a:gd name="connsiteY10" fmla="*/ 13517 h 131193"/>
                  <a:gd name="connsiteX11" fmla="*/ 31556 w 91835"/>
                  <a:gd name="connsiteY11" fmla="*/ 20416 h 131193"/>
                  <a:gd name="connsiteX12" fmla="*/ 35138 w 91835"/>
                  <a:gd name="connsiteY12" fmla="*/ 25889 h 131193"/>
                  <a:gd name="connsiteX13" fmla="*/ 40635 w 91835"/>
                  <a:gd name="connsiteY13" fmla="*/ 29458 h 131193"/>
                  <a:gd name="connsiteX14" fmla="*/ 47562 w 91835"/>
                  <a:gd name="connsiteY14" fmla="*/ 30766 h 131193"/>
                  <a:gd name="connsiteX15" fmla="*/ 67858 w 91835"/>
                  <a:gd name="connsiteY15" fmla="*/ 40283 h 131193"/>
                  <a:gd name="connsiteX16" fmla="*/ 27253 w 91835"/>
                  <a:gd name="connsiteY16" fmla="*/ 102739 h 131193"/>
                  <a:gd name="connsiteX17" fmla="*/ 26059 w 91835"/>
                  <a:gd name="connsiteY17" fmla="*/ 102739 h 131193"/>
                  <a:gd name="connsiteX18" fmla="*/ 26059 w 91835"/>
                  <a:gd name="connsiteY18" fmla="*/ 40283 h 131193"/>
                  <a:gd name="connsiteX19" fmla="*/ 13517 w 91835"/>
                  <a:gd name="connsiteY19" fmla="*/ 40283 h 131193"/>
                  <a:gd name="connsiteX20" fmla="*/ 13517 w 91835"/>
                  <a:gd name="connsiteY20" fmla="*/ 123557 h 131193"/>
                  <a:gd name="connsiteX21" fmla="*/ 27253 w 91835"/>
                  <a:gd name="connsiteY21" fmla="*/ 123557 h 131193"/>
                  <a:gd name="connsiteX22" fmla="*/ 67858 w 91835"/>
                  <a:gd name="connsiteY22" fmla="*/ 61102 h 131193"/>
                  <a:gd name="connsiteX23" fmla="*/ 69065 w 91835"/>
                  <a:gd name="connsiteY23" fmla="*/ 61102 h 131193"/>
                  <a:gd name="connsiteX24" fmla="*/ 69065 w 91835"/>
                  <a:gd name="connsiteY24" fmla="*/ 123557 h 131193"/>
                  <a:gd name="connsiteX25" fmla="*/ 81594 w 91835"/>
                  <a:gd name="connsiteY25" fmla="*/ 123557 h 131193"/>
                  <a:gd name="connsiteX26" fmla="*/ 81594 w 91835"/>
                  <a:gd name="connsiteY26" fmla="*/ 40283 h 131193"/>
                  <a:gd name="connsiteX27" fmla="*/ 67858 w 91835"/>
                  <a:gd name="connsiteY27" fmla="*/ 40283 h 1311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91835" h="131193">
                    <a:moveTo>
                      <a:pt x="47562" y="30766"/>
                    </a:moveTo>
                    <a:cubicBezTo>
                      <a:pt x="50068" y="30766"/>
                      <a:pt x="52455" y="30290"/>
                      <a:pt x="54607" y="29458"/>
                    </a:cubicBezTo>
                    <a:cubicBezTo>
                      <a:pt x="56640" y="28625"/>
                      <a:pt x="58543" y="27435"/>
                      <a:pt x="60104" y="25889"/>
                    </a:cubicBezTo>
                    <a:cubicBezTo>
                      <a:pt x="61652" y="24343"/>
                      <a:pt x="62846" y="22558"/>
                      <a:pt x="63686" y="20416"/>
                    </a:cubicBezTo>
                    <a:cubicBezTo>
                      <a:pt x="64525" y="18395"/>
                      <a:pt x="64879" y="16015"/>
                      <a:pt x="64879" y="13517"/>
                    </a:cubicBezTo>
                    <a:lnTo>
                      <a:pt x="55329" y="13517"/>
                    </a:lnTo>
                    <a:cubicBezTo>
                      <a:pt x="55329" y="15895"/>
                      <a:pt x="54607" y="17799"/>
                      <a:pt x="53295" y="19108"/>
                    </a:cubicBezTo>
                    <a:cubicBezTo>
                      <a:pt x="51852" y="20536"/>
                      <a:pt x="49950" y="21250"/>
                      <a:pt x="47562" y="21250"/>
                    </a:cubicBezTo>
                    <a:cubicBezTo>
                      <a:pt x="45174" y="21250"/>
                      <a:pt x="43259" y="20536"/>
                      <a:pt x="41947" y="19108"/>
                    </a:cubicBezTo>
                    <a:cubicBezTo>
                      <a:pt x="40517" y="17799"/>
                      <a:pt x="39795" y="15895"/>
                      <a:pt x="39795" y="13517"/>
                    </a:cubicBezTo>
                    <a:lnTo>
                      <a:pt x="30244" y="13517"/>
                    </a:lnTo>
                    <a:cubicBezTo>
                      <a:pt x="30244" y="16015"/>
                      <a:pt x="30717" y="18395"/>
                      <a:pt x="31556" y="20416"/>
                    </a:cubicBezTo>
                    <a:cubicBezTo>
                      <a:pt x="32383" y="22558"/>
                      <a:pt x="33590" y="24343"/>
                      <a:pt x="35138" y="25889"/>
                    </a:cubicBezTo>
                    <a:cubicBezTo>
                      <a:pt x="36686" y="27435"/>
                      <a:pt x="38483" y="28625"/>
                      <a:pt x="40635" y="29458"/>
                    </a:cubicBezTo>
                    <a:cubicBezTo>
                      <a:pt x="42655" y="30290"/>
                      <a:pt x="45056" y="30766"/>
                      <a:pt x="47562" y="30766"/>
                    </a:cubicBezTo>
                    <a:close/>
                    <a:moveTo>
                      <a:pt x="67858" y="40283"/>
                    </a:moveTo>
                    <a:lnTo>
                      <a:pt x="27253" y="102739"/>
                    </a:lnTo>
                    <a:lnTo>
                      <a:pt x="26059" y="102739"/>
                    </a:lnTo>
                    <a:lnTo>
                      <a:pt x="26059" y="40283"/>
                    </a:lnTo>
                    <a:lnTo>
                      <a:pt x="13517" y="40283"/>
                    </a:lnTo>
                    <a:lnTo>
                      <a:pt x="13517" y="123557"/>
                    </a:lnTo>
                    <a:lnTo>
                      <a:pt x="27253" y="123557"/>
                    </a:lnTo>
                    <a:lnTo>
                      <a:pt x="67858" y="61102"/>
                    </a:lnTo>
                    <a:lnTo>
                      <a:pt x="69065" y="61102"/>
                    </a:lnTo>
                    <a:lnTo>
                      <a:pt x="69065" y="123557"/>
                    </a:lnTo>
                    <a:lnTo>
                      <a:pt x="81594" y="123557"/>
                    </a:lnTo>
                    <a:lnTo>
                      <a:pt x="81594" y="40283"/>
                    </a:lnTo>
                    <a:lnTo>
                      <a:pt x="67858" y="40283"/>
                    </a:lnTo>
                    <a:close/>
                  </a:path>
                </a:pathLst>
              </a:custGeom>
              <a:grpFill/>
              <a:ln w="130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144" name="Полилиния: фигура 143">
                <a:extLst>
                  <a:ext uri="{FF2B5EF4-FFF2-40B4-BE49-F238E27FC236}">
                    <a16:creationId xmlns:a16="http://schemas.microsoft.com/office/drawing/2014/main" id="{18093D2C-423D-4C84-9973-D2C4898B655F}"/>
                  </a:ext>
                </a:extLst>
              </p:cNvPr>
              <p:cNvSpPr/>
              <p:nvPr/>
            </p:nvSpPr>
            <p:spPr>
              <a:xfrm>
                <a:off x="1642476" y="518301"/>
                <a:ext cx="91836" cy="104955"/>
              </a:xfrm>
              <a:custGeom>
                <a:avLst/>
                <a:gdLst>
                  <a:gd name="connsiteX0" fmla="*/ 13517 w 91835"/>
                  <a:gd name="connsiteY0" fmla="*/ 24819 h 104955"/>
                  <a:gd name="connsiteX1" fmla="*/ 41586 w 91835"/>
                  <a:gd name="connsiteY1" fmla="*/ 24819 h 104955"/>
                  <a:gd name="connsiteX2" fmla="*/ 41586 w 91835"/>
                  <a:gd name="connsiteY2" fmla="*/ 96792 h 104955"/>
                  <a:gd name="connsiteX3" fmla="*/ 54128 w 91835"/>
                  <a:gd name="connsiteY3" fmla="*/ 96792 h 104955"/>
                  <a:gd name="connsiteX4" fmla="*/ 54128 w 91835"/>
                  <a:gd name="connsiteY4" fmla="*/ 24819 h 104955"/>
                  <a:gd name="connsiteX5" fmla="*/ 82197 w 91835"/>
                  <a:gd name="connsiteY5" fmla="*/ 24819 h 104955"/>
                  <a:gd name="connsiteX6" fmla="*/ 82197 w 91835"/>
                  <a:gd name="connsiteY6" fmla="*/ 13517 h 104955"/>
                  <a:gd name="connsiteX7" fmla="*/ 13517 w 91835"/>
                  <a:gd name="connsiteY7" fmla="*/ 13517 h 104955"/>
                  <a:gd name="connsiteX8" fmla="*/ 13517 w 91835"/>
                  <a:gd name="connsiteY8" fmla="*/ 24819 h 104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1835" h="104955">
                    <a:moveTo>
                      <a:pt x="13517" y="24819"/>
                    </a:moveTo>
                    <a:lnTo>
                      <a:pt x="41586" y="24819"/>
                    </a:lnTo>
                    <a:lnTo>
                      <a:pt x="41586" y="96792"/>
                    </a:lnTo>
                    <a:lnTo>
                      <a:pt x="54128" y="96792"/>
                    </a:lnTo>
                    <a:lnTo>
                      <a:pt x="54128" y="24819"/>
                    </a:lnTo>
                    <a:lnTo>
                      <a:pt x="82197" y="24819"/>
                    </a:lnTo>
                    <a:lnTo>
                      <a:pt x="82197" y="13517"/>
                    </a:lnTo>
                    <a:lnTo>
                      <a:pt x="13517" y="13517"/>
                    </a:lnTo>
                    <a:lnTo>
                      <a:pt x="13517" y="24819"/>
                    </a:lnTo>
                    <a:close/>
                  </a:path>
                </a:pathLst>
              </a:custGeom>
              <a:grpFill/>
              <a:ln w="130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145" name="Полилиния: фигура 144">
                <a:extLst>
                  <a:ext uri="{FF2B5EF4-FFF2-40B4-BE49-F238E27FC236}">
                    <a16:creationId xmlns:a16="http://schemas.microsoft.com/office/drawing/2014/main" id="{D9F03992-9826-4E71-B6BD-624017129DCC}"/>
                  </a:ext>
                </a:extLst>
              </p:cNvPr>
              <p:cNvSpPr/>
              <p:nvPr/>
            </p:nvSpPr>
            <p:spPr>
              <a:xfrm>
                <a:off x="1740388" y="518301"/>
                <a:ext cx="91836" cy="104955"/>
              </a:xfrm>
              <a:custGeom>
                <a:avLst/>
                <a:gdLst>
                  <a:gd name="connsiteX0" fmla="*/ 83391 w 91835"/>
                  <a:gd name="connsiteY0" fmla="*/ 43853 h 104955"/>
                  <a:gd name="connsiteX1" fmla="*/ 81003 w 91835"/>
                  <a:gd name="connsiteY1" fmla="*/ 32076 h 104955"/>
                  <a:gd name="connsiteX2" fmla="*/ 74076 w 91835"/>
                  <a:gd name="connsiteY2" fmla="*/ 22439 h 104955"/>
                  <a:gd name="connsiteX3" fmla="*/ 63567 w 91835"/>
                  <a:gd name="connsiteY3" fmla="*/ 15897 h 104955"/>
                  <a:gd name="connsiteX4" fmla="*/ 49949 w 91835"/>
                  <a:gd name="connsiteY4" fmla="*/ 13517 h 104955"/>
                  <a:gd name="connsiteX5" fmla="*/ 13517 w 91835"/>
                  <a:gd name="connsiteY5" fmla="*/ 13517 h 104955"/>
                  <a:gd name="connsiteX6" fmla="*/ 13517 w 91835"/>
                  <a:gd name="connsiteY6" fmla="*/ 96792 h 104955"/>
                  <a:gd name="connsiteX7" fmla="*/ 26059 w 91835"/>
                  <a:gd name="connsiteY7" fmla="*/ 96792 h 104955"/>
                  <a:gd name="connsiteX8" fmla="*/ 26059 w 91835"/>
                  <a:gd name="connsiteY8" fmla="*/ 74189 h 104955"/>
                  <a:gd name="connsiteX9" fmla="*/ 49949 w 91835"/>
                  <a:gd name="connsiteY9" fmla="*/ 74189 h 104955"/>
                  <a:gd name="connsiteX10" fmla="*/ 63567 w 91835"/>
                  <a:gd name="connsiteY10" fmla="*/ 71809 h 104955"/>
                  <a:gd name="connsiteX11" fmla="*/ 74076 w 91835"/>
                  <a:gd name="connsiteY11" fmla="*/ 65266 h 104955"/>
                  <a:gd name="connsiteX12" fmla="*/ 81003 w 91835"/>
                  <a:gd name="connsiteY12" fmla="*/ 55630 h 104955"/>
                  <a:gd name="connsiteX13" fmla="*/ 83391 w 91835"/>
                  <a:gd name="connsiteY13" fmla="*/ 43853 h 104955"/>
                  <a:gd name="connsiteX14" fmla="*/ 70849 w 91835"/>
                  <a:gd name="connsiteY14" fmla="*/ 43853 h 104955"/>
                  <a:gd name="connsiteX15" fmla="*/ 65352 w 91835"/>
                  <a:gd name="connsiteY15" fmla="*/ 57653 h 104955"/>
                  <a:gd name="connsiteX16" fmla="*/ 49949 w 91835"/>
                  <a:gd name="connsiteY16" fmla="*/ 62888 h 104955"/>
                  <a:gd name="connsiteX17" fmla="*/ 26059 w 91835"/>
                  <a:gd name="connsiteY17" fmla="*/ 62888 h 104955"/>
                  <a:gd name="connsiteX18" fmla="*/ 26059 w 91835"/>
                  <a:gd name="connsiteY18" fmla="*/ 24819 h 104955"/>
                  <a:gd name="connsiteX19" fmla="*/ 49949 w 91835"/>
                  <a:gd name="connsiteY19" fmla="*/ 24819 h 104955"/>
                  <a:gd name="connsiteX20" fmla="*/ 65352 w 91835"/>
                  <a:gd name="connsiteY20" fmla="*/ 30054 h 104955"/>
                  <a:gd name="connsiteX21" fmla="*/ 70849 w 91835"/>
                  <a:gd name="connsiteY21" fmla="*/ 43853 h 104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91835" h="104955">
                    <a:moveTo>
                      <a:pt x="83391" y="43853"/>
                    </a:moveTo>
                    <a:cubicBezTo>
                      <a:pt x="83391" y="39690"/>
                      <a:pt x="82551" y="35763"/>
                      <a:pt x="81003" y="32076"/>
                    </a:cubicBezTo>
                    <a:cubicBezTo>
                      <a:pt x="79324" y="28388"/>
                      <a:pt x="77054" y="25176"/>
                      <a:pt x="74076" y="22439"/>
                    </a:cubicBezTo>
                    <a:cubicBezTo>
                      <a:pt x="71085" y="19704"/>
                      <a:pt x="67621" y="17444"/>
                      <a:pt x="63567" y="15897"/>
                    </a:cubicBezTo>
                    <a:cubicBezTo>
                      <a:pt x="59382" y="14350"/>
                      <a:pt x="54843" y="13517"/>
                      <a:pt x="49949" y="13517"/>
                    </a:cubicBezTo>
                    <a:lnTo>
                      <a:pt x="13517" y="13517"/>
                    </a:lnTo>
                    <a:lnTo>
                      <a:pt x="13517" y="96792"/>
                    </a:lnTo>
                    <a:lnTo>
                      <a:pt x="26059" y="96792"/>
                    </a:lnTo>
                    <a:lnTo>
                      <a:pt x="26059" y="74189"/>
                    </a:lnTo>
                    <a:lnTo>
                      <a:pt x="49949" y="74189"/>
                    </a:lnTo>
                    <a:cubicBezTo>
                      <a:pt x="54843" y="74189"/>
                      <a:pt x="59382" y="73356"/>
                      <a:pt x="63567" y="71809"/>
                    </a:cubicBezTo>
                    <a:cubicBezTo>
                      <a:pt x="67621" y="70264"/>
                      <a:pt x="71085" y="68003"/>
                      <a:pt x="74076" y="65266"/>
                    </a:cubicBezTo>
                    <a:cubicBezTo>
                      <a:pt x="77054" y="62531"/>
                      <a:pt x="79324" y="59318"/>
                      <a:pt x="81003" y="55630"/>
                    </a:cubicBezTo>
                    <a:cubicBezTo>
                      <a:pt x="82551" y="51942"/>
                      <a:pt x="83391" y="48017"/>
                      <a:pt x="83391" y="43853"/>
                    </a:cubicBezTo>
                    <a:close/>
                    <a:moveTo>
                      <a:pt x="70849" y="43853"/>
                    </a:moveTo>
                    <a:cubicBezTo>
                      <a:pt x="70849" y="49564"/>
                      <a:pt x="69051" y="54203"/>
                      <a:pt x="65352" y="57653"/>
                    </a:cubicBezTo>
                    <a:cubicBezTo>
                      <a:pt x="61652" y="61102"/>
                      <a:pt x="56509" y="62888"/>
                      <a:pt x="49949" y="62888"/>
                    </a:cubicBezTo>
                    <a:lnTo>
                      <a:pt x="26059" y="62888"/>
                    </a:lnTo>
                    <a:lnTo>
                      <a:pt x="26059" y="24819"/>
                    </a:lnTo>
                    <a:lnTo>
                      <a:pt x="49949" y="24819"/>
                    </a:lnTo>
                    <a:cubicBezTo>
                      <a:pt x="56509" y="24819"/>
                      <a:pt x="61652" y="26604"/>
                      <a:pt x="65352" y="30054"/>
                    </a:cubicBezTo>
                    <a:cubicBezTo>
                      <a:pt x="69051" y="33503"/>
                      <a:pt x="70849" y="38143"/>
                      <a:pt x="70849" y="43853"/>
                    </a:cubicBezTo>
                    <a:close/>
                  </a:path>
                </a:pathLst>
              </a:custGeom>
              <a:grpFill/>
              <a:ln w="130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154" name="Полилиния: фигура 153">
                <a:extLst>
                  <a:ext uri="{FF2B5EF4-FFF2-40B4-BE49-F238E27FC236}">
                    <a16:creationId xmlns:a16="http://schemas.microsoft.com/office/drawing/2014/main" id="{237FC13C-DA45-45E3-9C4B-5E73C1B12921}"/>
                  </a:ext>
                </a:extLst>
              </p:cNvPr>
              <p:cNvSpPr/>
              <p:nvPr/>
            </p:nvSpPr>
            <p:spPr>
              <a:xfrm>
                <a:off x="1831227" y="518301"/>
                <a:ext cx="104955" cy="104955"/>
              </a:xfrm>
              <a:custGeom>
                <a:avLst/>
                <a:gdLst>
                  <a:gd name="connsiteX0" fmla="*/ 34062 w 104955"/>
                  <a:gd name="connsiteY0" fmla="*/ 65862 h 104955"/>
                  <a:gd name="connsiteX1" fmla="*/ 43967 w 104955"/>
                  <a:gd name="connsiteY1" fmla="*/ 24819 h 104955"/>
                  <a:gd name="connsiteX2" fmla="*/ 61285 w 104955"/>
                  <a:gd name="connsiteY2" fmla="*/ 24819 h 104955"/>
                  <a:gd name="connsiteX3" fmla="*/ 71085 w 104955"/>
                  <a:gd name="connsiteY3" fmla="*/ 65862 h 104955"/>
                  <a:gd name="connsiteX4" fmla="*/ 34062 w 104955"/>
                  <a:gd name="connsiteY4" fmla="*/ 65862 h 104955"/>
                  <a:gd name="connsiteX5" fmla="*/ 33813 w 104955"/>
                  <a:gd name="connsiteY5" fmla="*/ 13517 h 104955"/>
                  <a:gd name="connsiteX6" fmla="*/ 13517 w 104955"/>
                  <a:gd name="connsiteY6" fmla="*/ 96792 h 104955"/>
                  <a:gd name="connsiteX7" fmla="*/ 26650 w 104955"/>
                  <a:gd name="connsiteY7" fmla="*/ 96792 h 104955"/>
                  <a:gd name="connsiteX8" fmla="*/ 31307 w 104955"/>
                  <a:gd name="connsiteY8" fmla="*/ 77163 h 104955"/>
                  <a:gd name="connsiteX9" fmla="*/ 73827 w 104955"/>
                  <a:gd name="connsiteY9" fmla="*/ 77163 h 104955"/>
                  <a:gd name="connsiteX10" fmla="*/ 78615 w 104955"/>
                  <a:gd name="connsiteY10" fmla="*/ 96792 h 104955"/>
                  <a:gd name="connsiteX11" fmla="*/ 91748 w 104955"/>
                  <a:gd name="connsiteY11" fmla="*/ 96792 h 104955"/>
                  <a:gd name="connsiteX12" fmla="*/ 71439 w 104955"/>
                  <a:gd name="connsiteY12" fmla="*/ 13517 h 104955"/>
                  <a:gd name="connsiteX13" fmla="*/ 33813 w 104955"/>
                  <a:gd name="connsiteY13" fmla="*/ 13517 h 104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04955" h="104955">
                    <a:moveTo>
                      <a:pt x="34062" y="65862"/>
                    </a:moveTo>
                    <a:lnTo>
                      <a:pt x="43967" y="24819"/>
                    </a:lnTo>
                    <a:lnTo>
                      <a:pt x="61285" y="24819"/>
                    </a:lnTo>
                    <a:lnTo>
                      <a:pt x="71085" y="65862"/>
                    </a:lnTo>
                    <a:lnTo>
                      <a:pt x="34062" y="65862"/>
                    </a:lnTo>
                    <a:close/>
                    <a:moveTo>
                      <a:pt x="33813" y="13517"/>
                    </a:moveTo>
                    <a:lnTo>
                      <a:pt x="13517" y="96792"/>
                    </a:lnTo>
                    <a:lnTo>
                      <a:pt x="26650" y="96792"/>
                    </a:lnTo>
                    <a:lnTo>
                      <a:pt x="31307" y="77163"/>
                    </a:lnTo>
                    <a:lnTo>
                      <a:pt x="73827" y="77163"/>
                    </a:lnTo>
                    <a:lnTo>
                      <a:pt x="78615" y="96792"/>
                    </a:lnTo>
                    <a:lnTo>
                      <a:pt x="91748" y="96792"/>
                    </a:lnTo>
                    <a:lnTo>
                      <a:pt x="71439" y="13517"/>
                    </a:lnTo>
                    <a:lnTo>
                      <a:pt x="33813" y="13517"/>
                    </a:lnTo>
                    <a:close/>
                  </a:path>
                </a:pathLst>
              </a:custGeom>
              <a:grpFill/>
              <a:ln w="130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155" name="Полилиния: фигура 154">
                <a:extLst>
                  <a:ext uri="{FF2B5EF4-FFF2-40B4-BE49-F238E27FC236}">
                    <a16:creationId xmlns:a16="http://schemas.microsoft.com/office/drawing/2014/main" id="{A795E19D-4B29-419A-825C-83430FB541CD}"/>
                  </a:ext>
                </a:extLst>
              </p:cNvPr>
              <p:cNvSpPr/>
              <p:nvPr/>
            </p:nvSpPr>
            <p:spPr>
              <a:xfrm>
                <a:off x="1939960" y="518301"/>
                <a:ext cx="91836" cy="104955"/>
              </a:xfrm>
              <a:custGeom>
                <a:avLst/>
                <a:gdLst>
                  <a:gd name="connsiteX0" fmla="*/ 13517 w 91835"/>
                  <a:gd name="connsiteY0" fmla="*/ 13517 h 104955"/>
                  <a:gd name="connsiteX1" fmla="*/ 13517 w 91835"/>
                  <a:gd name="connsiteY1" fmla="*/ 96792 h 104955"/>
                  <a:gd name="connsiteX2" fmla="*/ 26046 w 91835"/>
                  <a:gd name="connsiteY2" fmla="*/ 96792 h 104955"/>
                  <a:gd name="connsiteX3" fmla="*/ 26046 w 91835"/>
                  <a:gd name="connsiteY3" fmla="*/ 61102 h 104955"/>
                  <a:gd name="connsiteX4" fmla="*/ 68448 w 91835"/>
                  <a:gd name="connsiteY4" fmla="*/ 61102 h 104955"/>
                  <a:gd name="connsiteX5" fmla="*/ 68448 w 91835"/>
                  <a:gd name="connsiteY5" fmla="*/ 96792 h 104955"/>
                  <a:gd name="connsiteX6" fmla="*/ 80990 w 91835"/>
                  <a:gd name="connsiteY6" fmla="*/ 96792 h 104955"/>
                  <a:gd name="connsiteX7" fmla="*/ 80990 w 91835"/>
                  <a:gd name="connsiteY7" fmla="*/ 13517 h 104955"/>
                  <a:gd name="connsiteX8" fmla="*/ 68448 w 91835"/>
                  <a:gd name="connsiteY8" fmla="*/ 13517 h 104955"/>
                  <a:gd name="connsiteX9" fmla="*/ 68448 w 91835"/>
                  <a:gd name="connsiteY9" fmla="*/ 49801 h 104955"/>
                  <a:gd name="connsiteX10" fmla="*/ 26046 w 91835"/>
                  <a:gd name="connsiteY10" fmla="*/ 49801 h 104955"/>
                  <a:gd name="connsiteX11" fmla="*/ 26046 w 91835"/>
                  <a:gd name="connsiteY11" fmla="*/ 13517 h 104955"/>
                  <a:gd name="connsiteX12" fmla="*/ 13517 w 91835"/>
                  <a:gd name="connsiteY12" fmla="*/ 13517 h 104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1835" h="104955">
                    <a:moveTo>
                      <a:pt x="13517" y="13517"/>
                    </a:moveTo>
                    <a:lnTo>
                      <a:pt x="13517" y="96792"/>
                    </a:lnTo>
                    <a:lnTo>
                      <a:pt x="26046" y="96792"/>
                    </a:lnTo>
                    <a:lnTo>
                      <a:pt x="26046" y="61102"/>
                    </a:lnTo>
                    <a:lnTo>
                      <a:pt x="68448" y="61102"/>
                    </a:lnTo>
                    <a:lnTo>
                      <a:pt x="68448" y="96792"/>
                    </a:lnTo>
                    <a:lnTo>
                      <a:pt x="80990" y="96792"/>
                    </a:lnTo>
                    <a:lnTo>
                      <a:pt x="80990" y="13517"/>
                    </a:lnTo>
                    <a:lnTo>
                      <a:pt x="68448" y="13517"/>
                    </a:lnTo>
                    <a:lnTo>
                      <a:pt x="68448" y="49801"/>
                    </a:lnTo>
                    <a:lnTo>
                      <a:pt x="26046" y="49801"/>
                    </a:lnTo>
                    <a:lnTo>
                      <a:pt x="26046" y="13517"/>
                    </a:lnTo>
                    <a:lnTo>
                      <a:pt x="13517" y="13517"/>
                    </a:lnTo>
                    <a:close/>
                  </a:path>
                </a:pathLst>
              </a:custGeom>
              <a:grpFill/>
              <a:ln w="130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156" name="Полилиния: фигура 155">
                <a:extLst>
                  <a:ext uri="{FF2B5EF4-FFF2-40B4-BE49-F238E27FC236}">
                    <a16:creationId xmlns:a16="http://schemas.microsoft.com/office/drawing/2014/main" id="{BE5D9264-3326-42FB-8268-AEF384B9D1CD}"/>
                  </a:ext>
                </a:extLst>
              </p:cNvPr>
              <p:cNvSpPr/>
              <p:nvPr/>
            </p:nvSpPr>
            <p:spPr>
              <a:xfrm>
                <a:off x="2039694" y="514733"/>
                <a:ext cx="104955" cy="104955"/>
              </a:xfrm>
              <a:custGeom>
                <a:avLst/>
                <a:gdLst>
                  <a:gd name="connsiteX0" fmla="*/ 57113 w 104955"/>
                  <a:gd name="connsiteY0" fmla="*/ 103929 h 104955"/>
                  <a:gd name="connsiteX1" fmla="*/ 72174 w 104955"/>
                  <a:gd name="connsiteY1" fmla="*/ 101549 h 104955"/>
                  <a:gd name="connsiteX2" fmla="*/ 84112 w 104955"/>
                  <a:gd name="connsiteY2" fmla="*/ 95007 h 104955"/>
                  <a:gd name="connsiteX3" fmla="*/ 92706 w 104955"/>
                  <a:gd name="connsiteY3" fmla="*/ 86084 h 104955"/>
                  <a:gd name="connsiteX4" fmla="*/ 97730 w 104955"/>
                  <a:gd name="connsiteY4" fmla="*/ 75973 h 104955"/>
                  <a:gd name="connsiteX5" fmla="*/ 85188 w 104955"/>
                  <a:gd name="connsiteY5" fmla="*/ 74189 h 104955"/>
                  <a:gd name="connsiteX6" fmla="*/ 81121 w 104955"/>
                  <a:gd name="connsiteY6" fmla="*/ 81088 h 104955"/>
                  <a:gd name="connsiteX7" fmla="*/ 75152 w 104955"/>
                  <a:gd name="connsiteY7" fmla="*/ 86917 h 104955"/>
                  <a:gd name="connsiteX8" fmla="*/ 67267 w 104955"/>
                  <a:gd name="connsiteY8" fmla="*/ 91081 h 104955"/>
                  <a:gd name="connsiteX9" fmla="*/ 57113 w 104955"/>
                  <a:gd name="connsiteY9" fmla="*/ 92628 h 104955"/>
                  <a:gd name="connsiteX10" fmla="*/ 45410 w 104955"/>
                  <a:gd name="connsiteY10" fmla="*/ 90011 h 104955"/>
                  <a:gd name="connsiteX11" fmla="*/ 35505 w 104955"/>
                  <a:gd name="connsiteY11" fmla="*/ 82753 h 104955"/>
                  <a:gd name="connsiteX12" fmla="*/ 28696 w 104955"/>
                  <a:gd name="connsiteY12" fmla="*/ 72046 h 104955"/>
                  <a:gd name="connsiteX13" fmla="*/ 26059 w 104955"/>
                  <a:gd name="connsiteY13" fmla="*/ 58724 h 104955"/>
                  <a:gd name="connsiteX14" fmla="*/ 28696 w 104955"/>
                  <a:gd name="connsiteY14" fmla="*/ 45400 h 104955"/>
                  <a:gd name="connsiteX15" fmla="*/ 35505 w 104955"/>
                  <a:gd name="connsiteY15" fmla="*/ 34574 h 104955"/>
                  <a:gd name="connsiteX16" fmla="*/ 45410 w 104955"/>
                  <a:gd name="connsiteY16" fmla="*/ 27435 h 104955"/>
                  <a:gd name="connsiteX17" fmla="*/ 57113 w 104955"/>
                  <a:gd name="connsiteY17" fmla="*/ 24819 h 104955"/>
                  <a:gd name="connsiteX18" fmla="*/ 66440 w 104955"/>
                  <a:gd name="connsiteY18" fmla="*/ 26247 h 104955"/>
                  <a:gd name="connsiteX19" fmla="*/ 73840 w 104955"/>
                  <a:gd name="connsiteY19" fmla="*/ 29935 h 104955"/>
                  <a:gd name="connsiteX20" fmla="*/ 79219 w 104955"/>
                  <a:gd name="connsiteY20" fmla="*/ 35287 h 104955"/>
                  <a:gd name="connsiteX21" fmla="*/ 82800 w 104955"/>
                  <a:gd name="connsiteY21" fmla="*/ 41473 h 104955"/>
                  <a:gd name="connsiteX22" fmla="*/ 95342 w 104955"/>
                  <a:gd name="connsiteY22" fmla="*/ 39689 h 104955"/>
                  <a:gd name="connsiteX23" fmla="*/ 90567 w 104955"/>
                  <a:gd name="connsiteY23" fmla="*/ 30053 h 104955"/>
                  <a:gd name="connsiteX24" fmla="*/ 82564 w 104955"/>
                  <a:gd name="connsiteY24" fmla="*/ 21726 h 104955"/>
                  <a:gd name="connsiteX25" fmla="*/ 71334 w 104955"/>
                  <a:gd name="connsiteY25" fmla="*/ 15777 h 104955"/>
                  <a:gd name="connsiteX26" fmla="*/ 57113 w 104955"/>
                  <a:gd name="connsiteY26" fmla="*/ 13517 h 104955"/>
                  <a:gd name="connsiteX27" fmla="*/ 40517 w 104955"/>
                  <a:gd name="connsiteY27" fmla="*/ 17085 h 104955"/>
                  <a:gd name="connsiteX28" fmla="*/ 26663 w 104955"/>
                  <a:gd name="connsiteY28" fmla="*/ 26722 h 104955"/>
                  <a:gd name="connsiteX29" fmla="*/ 17098 w 104955"/>
                  <a:gd name="connsiteY29" fmla="*/ 41116 h 104955"/>
                  <a:gd name="connsiteX30" fmla="*/ 13517 w 104955"/>
                  <a:gd name="connsiteY30" fmla="*/ 58724 h 104955"/>
                  <a:gd name="connsiteX31" fmla="*/ 17098 w 104955"/>
                  <a:gd name="connsiteY31" fmla="*/ 76330 h 104955"/>
                  <a:gd name="connsiteX32" fmla="*/ 26663 w 104955"/>
                  <a:gd name="connsiteY32" fmla="*/ 90605 h 104955"/>
                  <a:gd name="connsiteX33" fmla="*/ 40517 w 104955"/>
                  <a:gd name="connsiteY33" fmla="*/ 100361 h 104955"/>
                  <a:gd name="connsiteX34" fmla="*/ 57113 w 104955"/>
                  <a:gd name="connsiteY34" fmla="*/ 103929 h 104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104955" h="104955">
                    <a:moveTo>
                      <a:pt x="57113" y="103929"/>
                    </a:moveTo>
                    <a:cubicBezTo>
                      <a:pt x="62610" y="103929"/>
                      <a:pt x="67634" y="103096"/>
                      <a:pt x="72174" y="101549"/>
                    </a:cubicBezTo>
                    <a:cubicBezTo>
                      <a:pt x="76700" y="99884"/>
                      <a:pt x="80649" y="97743"/>
                      <a:pt x="84112" y="95007"/>
                    </a:cubicBezTo>
                    <a:cubicBezTo>
                      <a:pt x="87576" y="92389"/>
                      <a:pt x="90436" y="89415"/>
                      <a:pt x="92706" y="86084"/>
                    </a:cubicBezTo>
                    <a:cubicBezTo>
                      <a:pt x="94975" y="82753"/>
                      <a:pt x="96654" y="79422"/>
                      <a:pt x="97730" y="75973"/>
                    </a:cubicBezTo>
                    <a:lnTo>
                      <a:pt x="85188" y="74189"/>
                    </a:lnTo>
                    <a:cubicBezTo>
                      <a:pt x="84112" y="76567"/>
                      <a:pt x="82800" y="78828"/>
                      <a:pt x="81121" y="81088"/>
                    </a:cubicBezTo>
                    <a:cubicBezTo>
                      <a:pt x="79455" y="83349"/>
                      <a:pt x="77421" y="85252"/>
                      <a:pt x="75152" y="86917"/>
                    </a:cubicBezTo>
                    <a:cubicBezTo>
                      <a:pt x="72882" y="88702"/>
                      <a:pt x="70258" y="90011"/>
                      <a:pt x="67267" y="91081"/>
                    </a:cubicBezTo>
                    <a:cubicBezTo>
                      <a:pt x="64289" y="92152"/>
                      <a:pt x="60825" y="92628"/>
                      <a:pt x="57113" y="92628"/>
                    </a:cubicBezTo>
                    <a:cubicBezTo>
                      <a:pt x="53059" y="92628"/>
                      <a:pt x="49110" y="91795"/>
                      <a:pt x="45410" y="90011"/>
                    </a:cubicBezTo>
                    <a:cubicBezTo>
                      <a:pt x="41710" y="88227"/>
                      <a:pt x="38365" y="85847"/>
                      <a:pt x="35505" y="82753"/>
                    </a:cubicBezTo>
                    <a:cubicBezTo>
                      <a:pt x="32632" y="79779"/>
                      <a:pt x="30362" y="76211"/>
                      <a:pt x="28696" y="72046"/>
                    </a:cubicBezTo>
                    <a:cubicBezTo>
                      <a:pt x="26899" y="67884"/>
                      <a:pt x="26059" y="63482"/>
                      <a:pt x="26059" y="58724"/>
                    </a:cubicBezTo>
                    <a:cubicBezTo>
                      <a:pt x="26059" y="53964"/>
                      <a:pt x="26899" y="49562"/>
                      <a:pt x="28696" y="45400"/>
                    </a:cubicBezTo>
                    <a:cubicBezTo>
                      <a:pt x="30362" y="41236"/>
                      <a:pt x="32632" y="37667"/>
                      <a:pt x="35505" y="34574"/>
                    </a:cubicBezTo>
                    <a:cubicBezTo>
                      <a:pt x="38365" y="31599"/>
                      <a:pt x="41710" y="29221"/>
                      <a:pt x="45410" y="27435"/>
                    </a:cubicBezTo>
                    <a:cubicBezTo>
                      <a:pt x="49110" y="25651"/>
                      <a:pt x="53059" y="24819"/>
                      <a:pt x="57113" y="24819"/>
                    </a:cubicBezTo>
                    <a:cubicBezTo>
                      <a:pt x="60576" y="24819"/>
                      <a:pt x="63685" y="25294"/>
                      <a:pt x="66440" y="26247"/>
                    </a:cubicBezTo>
                    <a:cubicBezTo>
                      <a:pt x="69183" y="27198"/>
                      <a:pt x="71688" y="28388"/>
                      <a:pt x="73840" y="29935"/>
                    </a:cubicBezTo>
                    <a:cubicBezTo>
                      <a:pt x="75873" y="31480"/>
                      <a:pt x="77658" y="33266"/>
                      <a:pt x="79219" y="35287"/>
                    </a:cubicBezTo>
                    <a:cubicBezTo>
                      <a:pt x="80767" y="37310"/>
                      <a:pt x="81961" y="39451"/>
                      <a:pt x="82800" y="41473"/>
                    </a:cubicBezTo>
                    <a:lnTo>
                      <a:pt x="95342" y="39689"/>
                    </a:lnTo>
                    <a:cubicBezTo>
                      <a:pt x="94267" y="36477"/>
                      <a:pt x="92706" y="33266"/>
                      <a:pt x="90567" y="30053"/>
                    </a:cubicBezTo>
                    <a:cubicBezTo>
                      <a:pt x="88415" y="26960"/>
                      <a:pt x="85779" y="24224"/>
                      <a:pt x="82564" y="21726"/>
                    </a:cubicBezTo>
                    <a:cubicBezTo>
                      <a:pt x="79337" y="19228"/>
                      <a:pt x="75506" y="17324"/>
                      <a:pt x="71334" y="15777"/>
                    </a:cubicBezTo>
                    <a:cubicBezTo>
                      <a:pt x="67149" y="14231"/>
                      <a:pt x="62374" y="13517"/>
                      <a:pt x="57113" y="13517"/>
                    </a:cubicBezTo>
                    <a:cubicBezTo>
                      <a:pt x="51261" y="13517"/>
                      <a:pt x="45764" y="14707"/>
                      <a:pt x="40517" y="17085"/>
                    </a:cubicBezTo>
                    <a:cubicBezTo>
                      <a:pt x="35256" y="19465"/>
                      <a:pt x="30598" y="22677"/>
                      <a:pt x="26663" y="26722"/>
                    </a:cubicBezTo>
                    <a:cubicBezTo>
                      <a:pt x="22595" y="30886"/>
                      <a:pt x="19368" y="35644"/>
                      <a:pt x="17098" y="41116"/>
                    </a:cubicBezTo>
                    <a:cubicBezTo>
                      <a:pt x="14711" y="46588"/>
                      <a:pt x="13517" y="52419"/>
                      <a:pt x="13517" y="58724"/>
                    </a:cubicBezTo>
                    <a:cubicBezTo>
                      <a:pt x="13517" y="65028"/>
                      <a:pt x="14711" y="70858"/>
                      <a:pt x="17098" y="76330"/>
                    </a:cubicBezTo>
                    <a:cubicBezTo>
                      <a:pt x="19368" y="81802"/>
                      <a:pt x="22595" y="86560"/>
                      <a:pt x="26663" y="90605"/>
                    </a:cubicBezTo>
                    <a:cubicBezTo>
                      <a:pt x="30598" y="94769"/>
                      <a:pt x="35256" y="97981"/>
                      <a:pt x="40517" y="100361"/>
                    </a:cubicBezTo>
                    <a:cubicBezTo>
                      <a:pt x="45764" y="102739"/>
                      <a:pt x="51261" y="103929"/>
                      <a:pt x="57113" y="103929"/>
                    </a:cubicBezTo>
                    <a:close/>
                  </a:path>
                </a:pathLst>
              </a:custGeom>
              <a:grpFill/>
              <a:ln w="130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157" name="Полилиния: фигура 156">
                <a:extLst>
                  <a:ext uri="{FF2B5EF4-FFF2-40B4-BE49-F238E27FC236}">
                    <a16:creationId xmlns:a16="http://schemas.microsoft.com/office/drawing/2014/main" id="{5C59C167-8721-44C3-8D00-607AB73EFFE5}"/>
                  </a:ext>
                </a:extLst>
              </p:cNvPr>
              <p:cNvSpPr/>
              <p:nvPr/>
            </p:nvSpPr>
            <p:spPr>
              <a:xfrm>
                <a:off x="2150146" y="513543"/>
                <a:ext cx="118074" cy="118074"/>
              </a:xfrm>
              <a:custGeom>
                <a:avLst/>
                <a:gdLst>
                  <a:gd name="connsiteX0" fmla="*/ 57113 w 118074"/>
                  <a:gd name="connsiteY0" fmla="*/ 33146 h 118074"/>
                  <a:gd name="connsiteX1" fmla="*/ 57113 w 118074"/>
                  <a:gd name="connsiteY1" fmla="*/ 86680 h 118074"/>
                  <a:gd name="connsiteX2" fmla="*/ 43967 w 118074"/>
                  <a:gd name="connsiteY2" fmla="*/ 84300 h 118074"/>
                  <a:gd name="connsiteX3" fmla="*/ 34180 w 118074"/>
                  <a:gd name="connsiteY3" fmla="*/ 78710 h 118074"/>
                  <a:gd name="connsiteX4" fmla="*/ 28198 w 118074"/>
                  <a:gd name="connsiteY4" fmla="*/ 70262 h 118074"/>
                  <a:gd name="connsiteX5" fmla="*/ 26059 w 118074"/>
                  <a:gd name="connsiteY5" fmla="*/ 59914 h 118074"/>
                  <a:gd name="connsiteX6" fmla="*/ 28198 w 118074"/>
                  <a:gd name="connsiteY6" fmla="*/ 49564 h 118074"/>
                  <a:gd name="connsiteX7" fmla="*/ 34180 w 118074"/>
                  <a:gd name="connsiteY7" fmla="*/ 41236 h 118074"/>
                  <a:gd name="connsiteX8" fmla="*/ 43967 w 118074"/>
                  <a:gd name="connsiteY8" fmla="*/ 35526 h 118074"/>
                  <a:gd name="connsiteX9" fmla="*/ 57113 w 118074"/>
                  <a:gd name="connsiteY9" fmla="*/ 33146 h 118074"/>
                  <a:gd name="connsiteX10" fmla="*/ 69655 w 118074"/>
                  <a:gd name="connsiteY10" fmla="*/ 86680 h 118074"/>
                  <a:gd name="connsiteX11" fmla="*/ 69655 w 118074"/>
                  <a:gd name="connsiteY11" fmla="*/ 33146 h 118074"/>
                  <a:gd name="connsiteX12" fmla="*/ 82905 w 118074"/>
                  <a:gd name="connsiteY12" fmla="*/ 35526 h 118074"/>
                  <a:gd name="connsiteX13" fmla="*/ 92587 w 118074"/>
                  <a:gd name="connsiteY13" fmla="*/ 41236 h 118074"/>
                  <a:gd name="connsiteX14" fmla="*/ 98675 w 118074"/>
                  <a:gd name="connsiteY14" fmla="*/ 49564 h 118074"/>
                  <a:gd name="connsiteX15" fmla="*/ 100708 w 118074"/>
                  <a:gd name="connsiteY15" fmla="*/ 59914 h 118074"/>
                  <a:gd name="connsiteX16" fmla="*/ 98675 w 118074"/>
                  <a:gd name="connsiteY16" fmla="*/ 70262 h 118074"/>
                  <a:gd name="connsiteX17" fmla="*/ 92587 w 118074"/>
                  <a:gd name="connsiteY17" fmla="*/ 78710 h 118074"/>
                  <a:gd name="connsiteX18" fmla="*/ 82905 w 118074"/>
                  <a:gd name="connsiteY18" fmla="*/ 84300 h 118074"/>
                  <a:gd name="connsiteX19" fmla="*/ 69655 w 118074"/>
                  <a:gd name="connsiteY19" fmla="*/ 86680 h 118074"/>
                  <a:gd name="connsiteX20" fmla="*/ 69655 w 118074"/>
                  <a:gd name="connsiteY20" fmla="*/ 106309 h 118074"/>
                  <a:gd name="connsiteX21" fmla="*/ 69655 w 118074"/>
                  <a:gd name="connsiteY21" fmla="*/ 97981 h 118074"/>
                  <a:gd name="connsiteX22" fmla="*/ 87563 w 118074"/>
                  <a:gd name="connsiteY22" fmla="*/ 94532 h 118074"/>
                  <a:gd name="connsiteX23" fmla="*/ 101299 w 118074"/>
                  <a:gd name="connsiteY23" fmla="*/ 86204 h 118074"/>
                  <a:gd name="connsiteX24" fmla="*/ 110141 w 118074"/>
                  <a:gd name="connsiteY24" fmla="*/ 74307 h 118074"/>
                  <a:gd name="connsiteX25" fmla="*/ 113251 w 118074"/>
                  <a:gd name="connsiteY25" fmla="*/ 59914 h 118074"/>
                  <a:gd name="connsiteX26" fmla="*/ 110141 w 118074"/>
                  <a:gd name="connsiteY26" fmla="*/ 45519 h 118074"/>
                  <a:gd name="connsiteX27" fmla="*/ 101299 w 118074"/>
                  <a:gd name="connsiteY27" fmla="*/ 33503 h 118074"/>
                  <a:gd name="connsiteX28" fmla="*/ 87563 w 118074"/>
                  <a:gd name="connsiteY28" fmla="*/ 25176 h 118074"/>
                  <a:gd name="connsiteX29" fmla="*/ 69655 w 118074"/>
                  <a:gd name="connsiteY29" fmla="*/ 21845 h 118074"/>
                  <a:gd name="connsiteX30" fmla="*/ 69655 w 118074"/>
                  <a:gd name="connsiteY30" fmla="*/ 13517 h 118074"/>
                  <a:gd name="connsiteX31" fmla="*/ 57113 w 118074"/>
                  <a:gd name="connsiteY31" fmla="*/ 13517 h 118074"/>
                  <a:gd name="connsiteX32" fmla="*/ 57113 w 118074"/>
                  <a:gd name="connsiteY32" fmla="*/ 21845 h 118074"/>
                  <a:gd name="connsiteX33" fmla="*/ 39192 w 118074"/>
                  <a:gd name="connsiteY33" fmla="*/ 25176 h 118074"/>
                  <a:gd name="connsiteX34" fmla="*/ 25456 w 118074"/>
                  <a:gd name="connsiteY34" fmla="*/ 33503 h 118074"/>
                  <a:gd name="connsiteX35" fmla="*/ 16613 w 118074"/>
                  <a:gd name="connsiteY35" fmla="*/ 45519 h 118074"/>
                  <a:gd name="connsiteX36" fmla="*/ 13517 w 118074"/>
                  <a:gd name="connsiteY36" fmla="*/ 59914 h 118074"/>
                  <a:gd name="connsiteX37" fmla="*/ 16613 w 118074"/>
                  <a:gd name="connsiteY37" fmla="*/ 74307 h 118074"/>
                  <a:gd name="connsiteX38" fmla="*/ 25456 w 118074"/>
                  <a:gd name="connsiteY38" fmla="*/ 86204 h 118074"/>
                  <a:gd name="connsiteX39" fmla="*/ 39192 w 118074"/>
                  <a:gd name="connsiteY39" fmla="*/ 94532 h 118074"/>
                  <a:gd name="connsiteX40" fmla="*/ 57113 w 118074"/>
                  <a:gd name="connsiteY40" fmla="*/ 97981 h 118074"/>
                  <a:gd name="connsiteX41" fmla="*/ 57113 w 118074"/>
                  <a:gd name="connsiteY41" fmla="*/ 106309 h 118074"/>
                  <a:gd name="connsiteX42" fmla="*/ 69655 w 118074"/>
                  <a:gd name="connsiteY42" fmla="*/ 106309 h 1180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</a:cxnLst>
                <a:rect l="l" t="t" r="r" b="b"/>
                <a:pathLst>
                  <a:path w="118074" h="118074">
                    <a:moveTo>
                      <a:pt x="57113" y="33146"/>
                    </a:moveTo>
                    <a:lnTo>
                      <a:pt x="57113" y="86680"/>
                    </a:lnTo>
                    <a:cubicBezTo>
                      <a:pt x="52206" y="86560"/>
                      <a:pt x="47798" y="85729"/>
                      <a:pt x="43967" y="84300"/>
                    </a:cubicBezTo>
                    <a:cubicBezTo>
                      <a:pt x="40031" y="82992"/>
                      <a:pt x="36804" y="81088"/>
                      <a:pt x="34180" y="78710"/>
                    </a:cubicBezTo>
                    <a:cubicBezTo>
                      <a:pt x="31543" y="76330"/>
                      <a:pt x="29523" y="73475"/>
                      <a:pt x="28198" y="70262"/>
                    </a:cubicBezTo>
                    <a:cubicBezTo>
                      <a:pt x="26767" y="67051"/>
                      <a:pt x="26059" y="63602"/>
                      <a:pt x="26059" y="59914"/>
                    </a:cubicBezTo>
                    <a:cubicBezTo>
                      <a:pt x="26059" y="56226"/>
                      <a:pt x="26767" y="52775"/>
                      <a:pt x="28198" y="49564"/>
                    </a:cubicBezTo>
                    <a:cubicBezTo>
                      <a:pt x="29523" y="46351"/>
                      <a:pt x="31543" y="43615"/>
                      <a:pt x="34180" y="41236"/>
                    </a:cubicBezTo>
                    <a:cubicBezTo>
                      <a:pt x="36804" y="38857"/>
                      <a:pt x="40031" y="36953"/>
                      <a:pt x="43967" y="35526"/>
                    </a:cubicBezTo>
                    <a:cubicBezTo>
                      <a:pt x="47798" y="34099"/>
                      <a:pt x="52206" y="33266"/>
                      <a:pt x="57113" y="33146"/>
                    </a:cubicBezTo>
                    <a:close/>
                    <a:moveTo>
                      <a:pt x="69655" y="86680"/>
                    </a:moveTo>
                    <a:lnTo>
                      <a:pt x="69655" y="33146"/>
                    </a:lnTo>
                    <a:cubicBezTo>
                      <a:pt x="74548" y="33266"/>
                      <a:pt x="78970" y="34099"/>
                      <a:pt x="82905" y="35526"/>
                    </a:cubicBezTo>
                    <a:cubicBezTo>
                      <a:pt x="86736" y="36953"/>
                      <a:pt x="89951" y="38857"/>
                      <a:pt x="92587" y="41236"/>
                    </a:cubicBezTo>
                    <a:cubicBezTo>
                      <a:pt x="95211" y="43615"/>
                      <a:pt x="97245" y="46351"/>
                      <a:pt x="98675" y="49564"/>
                    </a:cubicBezTo>
                    <a:cubicBezTo>
                      <a:pt x="99987" y="52775"/>
                      <a:pt x="100708" y="56226"/>
                      <a:pt x="100708" y="59914"/>
                    </a:cubicBezTo>
                    <a:cubicBezTo>
                      <a:pt x="100708" y="63602"/>
                      <a:pt x="99987" y="67051"/>
                      <a:pt x="98675" y="70262"/>
                    </a:cubicBezTo>
                    <a:cubicBezTo>
                      <a:pt x="97245" y="73475"/>
                      <a:pt x="95211" y="76330"/>
                      <a:pt x="92587" y="78710"/>
                    </a:cubicBezTo>
                    <a:cubicBezTo>
                      <a:pt x="89951" y="81088"/>
                      <a:pt x="86736" y="82992"/>
                      <a:pt x="82905" y="84300"/>
                    </a:cubicBezTo>
                    <a:cubicBezTo>
                      <a:pt x="78970" y="85729"/>
                      <a:pt x="74548" y="86560"/>
                      <a:pt x="69655" y="86680"/>
                    </a:cubicBezTo>
                    <a:close/>
                    <a:moveTo>
                      <a:pt x="69655" y="106309"/>
                    </a:moveTo>
                    <a:lnTo>
                      <a:pt x="69655" y="97981"/>
                    </a:lnTo>
                    <a:cubicBezTo>
                      <a:pt x="76214" y="97863"/>
                      <a:pt x="82197" y="96673"/>
                      <a:pt x="87563" y="94532"/>
                    </a:cubicBezTo>
                    <a:cubicBezTo>
                      <a:pt x="92942" y="92509"/>
                      <a:pt x="97481" y="89654"/>
                      <a:pt x="101299" y="86204"/>
                    </a:cubicBezTo>
                    <a:cubicBezTo>
                      <a:pt x="105130" y="82755"/>
                      <a:pt x="108108" y="78828"/>
                      <a:pt x="110141" y="74307"/>
                    </a:cubicBezTo>
                    <a:cubicBezTo>
                      <a:pt x="112175" y="69787"/>
                      <a:pt x="113251" y="65029"/>
                      <a:pt x="113251" y="59914"/>
                    </a:cubicBezTo>
                    <a:cubicBezTo>
                      <a:pt x="113251" y="54797"/>
                      <a:pt x="112175" y="50039"/>
                      <a:pt x="110141" y="45519"/>
                    </a:cubicBezTo>
                    <a:cubicBezTo>
                      <a:pt x="108108" y="40998"/>
                      <a:pt x="105130" y="36953"/>
                      <a:pt x="101299" y="33503"/>
                    </a:cubicBezTo>
                    <a:cubicBezTo>
                      <a:pt x="97481" y="30054"/>
                      <a:pt x="92942" y="27317"/>
                      <a:pt x="87563" y="25176"/>
                    </a:cubicBezTo>
                    <a:cubicBezTo>
                      <a:pt x="82197" y="23153"/>
                      <a:pt x="76214" y="21963"/>
                      <a:pt x="69655" y="21845"/>
                    </a:cubicBezTo>
                    <a:lnTo>
                      <a:pt x="69655" y="13517"/>
                    </a:lnTo>
                    <a:lnTo>
                      <a:pt x="57113" y="13517"/>
                    </a:lnTo>
                    <a:lnTo>
                      <a:pt x="57113" y="21845"/>
                    </a:lnTo>
                    <a:cubicBezTo>
                      <a:pt x="50540" y="21963"/>
                      <a:pt x="44571" y="23153"/>
                      <a:pt x="39192" y="25176"/>
                    </a:cubicBezTo>
                    <a:cubicBezTo>
                      <a:pt x="33813" y="27317"/>
                      <a:pt x="29273" y="30054"/>
                      <a:pt x="25456" y="33503"/>
                    </a:cubicBezTo>
                    <a:cubicBezTo>
                      <a:pt x="21638" y="36953"/>
                      <a:pt x="18647" y="40998"/>
                      <a:pt x="16613" y="45519"/>
                    </a:cubicBezTo>
                    <a:cubicBezTo>
                      <a:pt x="14593" y="50039"/>
                      <a:pt x="13517" y="54797"/>
                      <a:pt x="13517" y="59914"/>
                    </a:cubicBezTo>
                    <a:cubicBezTo>
                      <a:pt x="13517" y="65029"/>
                      <a:pt x="14593" y="69787"/>
                      <a:pt x="16613" y="74307"/>
                    </a:cubicBezTo>
                    <a:cubicBezTo>
                      <a:pt x="18647" y="78828"/>
                      <a:pt x="21638" y="82755"/>
                      <a:pt x="25456" y="86204"/>
                    </a:cubicBezTo>
                    <a:cubicBezTo>
                      <a:pt x="29273" y="89654"/>
                      <a:pt x="33813" y="92509"/>
                      <a:pt x="39192" y="94532"/>
                    </a:cubicBezTo>
                    <a:cubicBezTo>
                      <a:pt x="44571" y="96673"/>
                      <a:pt x="50540" y="97863"/>
                      <a:pt x="57113" y="97981"/>
                    </a:cubicBezTo>
                    <a:lnTo>
                      <a:pt x="57113" y="106309"/>
                    </a:lnTo>
                    <a:lnTo>
                      <a:pt x="69655" y="106309"/>
                    </a:lnTo>
                    <a:close/>
                  </a:path>
                </a:pathLst>
              </a:custGeom>
              <a:grpFill/>
              <a:ln w="130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158" name="Полилиния: фигура 157">
                <a:extLst>
                  <a:ext uri="{FF2B5EF4-FFF2-40B4-BE49-F238E27FC236}">
                    <a16:creationId xmlns:a16="http://schemas.microsoft.com/office/drawing/2014/main" id="{C0953DF1-5037-4371-8C7B-E2C7FB6A03D4}"/>
                  </a:ext>
                </a:extLst>
              </p:cNvPr>
              <p:cNvSpPr/>
              <p:nvPr/>
            </p:nvSpPr>
            <p:spPr>
              <a:xfrm>
                <a:off x="2277286" y="514733"/>
                <a:ext cx="104955" cy="104955"/>
              </a:xfrm>
              <a:custGeom>
                <a:avLst/>
                <a:gdLst>
                  <a:gd name="connsiteX0" fmla="*/ 103109 w 104955"/>
                  <a:gd name="connsiteY0" fmla="*/ 58724 h 104955"/>
                  <a:gd name="connsiteX1" fmla="*/ 99528 w 104955"/>
                  <a:gd name="connsiteY1" fmla="*/ 41116 h 104955"/>
                  <a:gd name="connsiteX2" fmla="*/ 89846 w 104955"/>
                  <a:gd name="connsiteY2" fmla="*/ 26722 h 104955"/>
                  <a:gd name="connsiteX3" fmla="*/ 75637 w 104955"/>
                  <a:gd name="connsiteY3" fmla="*/ 17085 h 104955"/>
                  <a:gd name="connsiteX4" fmla="*/ 58320 w 104955"/>
                  <a:gd name="connsiteY4" fmla="*/ 13517 h 104955"/>
                  <a:gd name="connsiteX5" fmla="*/ 40989 w 104955"/>
                  <a:gd name="connsiteY5" fmla="*/ 17085 h 104955"/>
                  <a:gd name="connsiteX6" fmla="*/ 26781 w 104955"/>
                  <a:gd name="connsiteY6" fmla="*/ 26722 h 104955"/>
                  <a:gd name="connsiteX7" fmla="*/ 17112 w 104955"/>
                  <a:gd name="connsiteY7" fmla="*/ 41116 h 104955"/>
                  <a:gd name="connsiteX8" fmla="*/ 13517 w 104955"/>
                  <a:gd name="connsiteY8" fmla="*/ 58724 h 104955"/>
                  <a:gd name="connsiteX9" fmla="*/ 17112 w 104955"/>
                  <a:gd name="connsiteY9" fmla="*/ 76330 h 104955"/>
                  <a:gd name="connsiteX10" fmla="*/ 26781 w 104955"/>
                  <a:gd name="connsiteY10" fmla="*/ 90605 h 104955"/>
                  <a:gd name="connsiteX11" fmla="*/ 40989 w 104955"/>
                  <a:gd name="connsiteY11" fmla="*/ 100361 h 104955"/>
                  <a:gd name="connsiteX12" fmla="*/ 58320 w 104955"/>
                  <a:gd name="connsiteY12" fmla="*/ 103929 h 104955"/>
                  <a:gd name="connsiteX13" fmla="*/ 75637 w 104955"/>
                  <a:gd name="connsiteY13" fmla="*/ 100361 h 104955"/>
                  <a:gd name="connsiteX14" fmla="*/ 89846 w 104955"/>
                  <a:gd name="connsiteY14" fmla="*/ 90605 h 104955"/>
                  <a:gd name="connsiteX15" fmla="*/ 99528 w 104955"/>
                  <a:gd name="connsiteY15" fmla="*/ 76330 h 104955"/>
                  <a:gd name="connsiteX16" fmla="*/ 103109 w 104955"/>
                  <a:gd name="connsiteY16" fmla="*/ 58724 h 104955"/>
                  <a:gd name="connsiteX17" fmla="*/ 26059 w 104955"/>
                  <a:gd name="connsiteY17" fmla="*/ 58724 h 104955"/>
                  <a:gd name="connsiteX18" fmla="*/ 28696 w 104955"/>
                  <a:gd name="connsiteY18" fmla="*/ 45400 h 104955"/>
                  <a:gd name="connsiteX19" fmla="*/ 35741 w 104955"/>
                  <a:gd name="connsiteY19" fmla="*/ 34574 h 104955"/>
                  <a:gd name="connsiteX20" fmla="*/ 46014 w 104955"/>
                  <a:gd name="connsiteY20" fmla="*/ 27435 h 104955"/>
                  <a:gd name="connsiteX21" fmla="*/ 58320 w 104955"/>
                  <a:gd name="connsiteY21" fmla="*/ 24819 h 104955"/>
                  <a:gd name="connsiteX22" fmla="*/ 70613 w 104955"/>
                  <a:gd name="connsiteY22" fmla="*/ 27435 h 104955"/>
                  <a:gd name="connsiteX23" fmla="*/ 80885 w 104955"/>
                  <a:gd name="connsiteY23" fmla="*/ 34574 h 104955"/>
                  <a:gd name="connsiteX24" fmla="*/ 87930 w 104955"/>
                  <a:gd name="connsiteY24" fmla="*/ 45400 h 104955"/>
                  <a:gd name="connsiteX25" fmla="*/ 90567 w 104955"/>
                  <a:gd name="connsiteY25" fmla="*/ 58724 h 104955"/>
                  <a:gd name="connsiteX26" fmla="*/ 87930 w 104955"/>
                  <a:gd name="connsiteY26" fmla="*/ 72046 h 104955"/>
                  <a:gd name="connsiteX27" fmla="*/ 80885 w 104955"/>
                  <a:gd name="connsiteY27" fmla="*/ 82753 h 104955"/>
                  <a:gd name="connsiteX28" fmla="*/ 70613 w 104955"/>
                  <a:gd name="connsiteY28" fmla="*/ 90011 h 104955"/>
                  <a:gd name="connsiteX29" fmla="*/ 58320 w 104955"/>
                  <a:gd name="connsiteY29" fmla="*/ 92628 h 104955"/>
                  <a:gd name="connsiteX30" fmla="*/ 46014 w 104955"/>
                  <a:gd name="connsiteY30" fmla="*/ 90011 h 104955"/>
                  <a:gd name="connsiteX31" fmla="*/ 35741 w 104955"/>
                  <a:gd name="connsiteY31" fmla="*/ 82753 h 104955"/>
                  <a:gd name="connsiteX32" fmla="*/ 28696 w 104955"/>
                  <a:gd name="connsiteY32" fmla="*/ 72046 h 104955"/>
                  <a:gd name="connsiteX33" fmla="*/ 26059 w 104955"/>
                  <a:gd name="connsiteY33" fmla="*/ 58724 h 104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104955" h="104955">
                    <a:moveTo>
                      <a:pt x="103109" y="58724"/>
                    </a:moveTo>
                    <a:cubicBezTo>
                      <a:pt x="103109" y="52419"/>
                      <a:pt x="101915" y="46588"/>
                      <a:pt x="99528" y="41116"/>
                    </a:cubicBezTo>
                    <a:cubicBezTo>
                      <a:pt x="97127" y="35644"/>
                      <a:pt x="93913" y="30886"/>
                      <a:pt x="89846" y="26722"/>
                    </a:cubicBezTo>
                    <a:cubicBezTo>
                      <a:pt x="85792" y="22677"/>
                      <a:pt x="81003" y="19465"/>
                      <a:pt x="75637" y="17085"/>
                    </a:cubicBezTo>
                    <a:cubicBezTo>
                      <a:pt x="70258" y="14707"/>
                      <a:pt x="64407" y="13517"/>
                      <a:pt x="58320" y="13517"/>
                    </a:cubicBezTo>
                    <a:cubicBezTo>
                      <a:pt x="52219" y="13517"/>
                      <a:pt x="46368" y="14707"/>
                      <a:pt x="40989" y="17085"/>
                    </a:cubicBezTo>
                    <a:cubicBezTo>
                      <a:pt x="35623" y="19465"/>
                      <a:pt x="30848" y="22677"/>
                      <a:pt x="26781" y="26722"/>
                    </a:cubicBezTo>
                    <a:cubicBezTo>
                      <a:pt x="22714" y="30886"/>
                      <a:pt x="19499" y="35644"/>
                      <a:pt x="17112" y="41116"/>
                    </a:cubicBezTo>
                    <a:cubicBezTo>
                      <a:pt x="14711" y="46588"/>
                      <a:pt x="13517" y="52419"/>
                      <a:pt x="13517" y="58724"/>
                    </a:cubicBezTo>
                    <a:cubicBezTo>
                      <a:pt x="13517" y="65028"/>
                      <a:pt x="14711" y="70858"/>
                      <a:pt x="17112" y="76330"/>
                    </a:cubicBezTo>
                    <a:cubicBezTo>
                      <a:pt x="19499" y="81802"/>
                      <a:pt x="22714" y="86560"/>
                      <a:pt x="26781" y="90605"/>
                    </a:cubicBezTo>
                    <a:cubicBezTo>
                      <a:pt x="30848" y="94769"/>
                      <a:pt x="35623" y="97981"/>
                      <a:pt x="40989" y="100361"/>
                    </a:cubicBezTo>
                    <a:cubicBezTo>
                      <a:pt x="46368" y="102739"/>
                      <a:pt x="52219" y="103929"/>
                      <a:pt x="58320" y="103929"/>
                    </a:cubicBezTo>
                    <a:cubicBezTo>
                      <a:pt x="64407" y="103929"/>
                      <a:pt x="70258" y="102739"/>
                      <a:pt x="75637" y="100361"/>
                    </a:cubicBezTo>
                    <a:cubicBezTo>
                      <a:pt x="81003" y="97981"/>
                      <a:pt x="85792" y="94769"/>
                      <a:pt x="89846" y="90605"/>
                    </a:cubicBezTo>
                    <a:cubicBezTo>
                      <a:pt x="93913" y="86560"/>
                      <a:pt x="97127" y="81802"/>
                      <a:pt x="99528" y="76330"/>
                    </a:cubicBezTo>
                    <a:cubicBezTo>
                      <a:pt x="101915" y="70858"/>
                      <a:pt x="103109" y="65028"/>
                      <a:pt x="103109" y="58724"/>
                    </a:cubicBezTo>
                    <a:close/>
                    <a:moveTo>
                      <a:pt x="26059" y="58724"/>
                    </a:moveTo>
                    <a:cubicBezTo>
                      <a:pt x="26059" y="53964"/>
                      <a:pt x="26899" y="49562"/>
                      <a:pt x="28696" y="45400"/>
                    </a:cubicBezTo>
                    <a:cubicBezTo>
                      <a:pt x="30480" y="41236"/>
                      <a:pt x="32750" y="37667"/>
                      <a:pt x="35741" y="34574"/>
                    </a:cubicBezTo>
                    <a:cubicBezTo>
                      <a:pt x="38719" y="31599"/>
                      <a:pt x="42065" y="29221"/>
                      <a:pt x="46014" y="27435"/>
                    </a:cubicBezTo>
                    <a:cubicBezTo>
                      <a:pt x="49950" y="25651"/>
                      <a:pt x="54017" y="24819"/>
                      <a:pt x="58320" y="24819"/>
                    </a:cubicBezTo>
                    <a:cubicBezTo>
                      <a:pt x="62610" y="24819"/>
                      <a:pt x="66677" y="25651"/>
                      <a:pt x="70613" y="27435"/>
                    </a:cubicBezTo>
                    <a:cubicBezTo>
                      <a:pt x="74561" y="29221"/>
                      <a:pt x="77907" y="31599"/>
                      <a:pt x="80885" y="34574"/>
                    </a:cubicBezTo>
                    <a:cubicBezTo>
                      <a:pt x="83876" y="37667"/>
                      <a:pt x="86146" y="41236"/>
                      <a:pt x="87930" y="45400"/>
                    </a:cubicBezTo>
                    <a:cubicBezTo>
                      <a:pt x="89728" y="49562"/>
                      <a:pt x="90567" y="53964"/>
                      <a:pt x="90567" y="58724"/>
                    </a:cubicBezTo>
                    <a:cubicBezTo>
                      <a:pt x="90567" y="63482"/>
                      <a:pt x="89728" y="67884"/>
                      <a:pt x="87930" y="72046"/>
                    </a:cubicBezTo>
                    <a:cubicBezTo>
                      <a:pt x="86146" y="76211"/>
                      <a:pt x="83876" y="79779"/>
                      <a:pt x="80885" y="82753"/>
                    </a:cubicBezTo>
                    <a:cubicBezTo>
                      <a:pt x="77907" y="85847"/>
                      <a:pt x="74561" y="88227"/>
                      <a:pt x="70613" y="90011"/>
                    </a:cubicBezTo>
                    <a:cubicBezTo>
                      <a:pt x="66677" y="91795"/>
                      <a:pt x="62610" y="92628"/>
                      <a:pt x="58320" y="92628"/>
                    </a:cubicBezTo>
                    <a:cubicBezTo>
                      <a:pt x="54017" y="92628"/>
                      <a:pt x="49950" y="91795"/>
                      <a:pt x="46014" y="90011"/>
                    </a:cubicBezTo>
                    <a:cubicBezTo>
                      <a:pt x="42065" y="88227"/>
                      <a:pt x="38719" y="85847"/>
                      <a:pt x="35741" y="82753"/>
                    </a:cubicBezTo>
                    <a:cubicBezTo>
                      <a:pt x="32750" y="79779"/>
                      <a:pt x="30480" y="76211"/>
                      <a:pt x="28696" y="72046"/>
                    </a:cubicBezTo>
                    <a:cubicBezTo>
                      <a:pt x="26899" y="67884"/>
                      <a:pt x="26059" y="63482"/>
                      <a:pt x="26059" y="58724"/>
                    </a:cubicBezTo>
                    <a:close/>
                  </a:path>
                </a:pathLst>
              </a:custGeom>
              <a:grpFill/>
              <a:ln w="130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159" name="Полилиния: фигура 158">
                <a:extLst>
                  <a:ext uri="{FF2B5EF4-FFF2-40B4-BE49-F238E27FC236}">
                    <a16:creationId xmlns:a16="http://schemas.microsoft.com/office/drawing/2014/main" id="{24092E2F-FF6E-4818-8A72-046908054FEE}"/>
                  </a:ext>
                </a:extLst>
              </p:cNvPr>
              <p:cNvSpPr/>
              <p:nvPr/>
            </p:nvSpPr>
            <p:spPr>
              <a:xfrm>
                <a:off x="2399165" y="518301"/>
                <a:ext cx="91836" cy="104955"/>
              </a:xfrm>
              <a:custGeom>
                <a:avLst/>
                <a:gdLst>
                  <a:gd name="connsiteX0" fmla="*/ 83391 w 91835"/>
                  <a:gd name="connsiteY0" fmla="*/ 43853 h 104955"/>
                  <a:gd name="connsiteX1" fmla="*/ 81003 w 91835"/>
                  <a:gd name="connsiteY1" fmla="*/ 32076 h 104955"/>
                  <a:gd name="connsiteX2" fmla="*/ 74076 w 91835"/>
                  <a:gd name="connsiteY2" fmla="*/ 22439 h 104955"/>
                  <a:gd name="connsiteX3" fmla="*/ 63554 w 91835"/>
                  <a:gd name="connsiteY3" fmla="*/ 15897 h 104955"/>
                  <a:gd name="connsiteX4" fmla="*/ 49936 w 91835"/>
                  <a:gd name="connsiteY4" fmla="*/ 13517 h 104955"/>
                  <a:gd name="connsiteX5" fmla="*/ 13517 w 91835"/>
                  <a:gd name="connsiteY5" fmla="*/ 13517 h 104955"/>
                  <a:gd name="connsiteX6" fmla="*/ 13517 w 91835"/>
                  <a:gd name="connsiteY6" fmla="*/ 96792 h 104955"/>
                  <a:gd name="connsiteX7" fmla="*/ 26059 w 91835"/>
                  <a:gd name="connsiteY7" fmla="*/ 96792 h 104955"/>
                  <a:gd name="connsiteX8" fmla="*/ 26059 w 91835"/>
                  <a:gd name="connsiteY8" fmla="*/ 74189 h 104955"/>
                  <a:gd name="connsiteX9" fmla="*/ 49936 w 91835"/>
                  <a:gd name="connsiteY9" fmla="*/ 74189 h 104955"/>
                  <a:gd name="connsiteX10" fmla="*/ 63554 w 91835"/>
                  <a:gd name="connsiteY10" fmla="*/ 71809 h 104955"/>
                  <a:gd name="connsiteX11" fmla="*/ 74076 w 91835"/>
                  <a:gd name="connsiteY11" fmla="*/ 65266 h 104955"/>
                  <a:gd name="connsiteX12" fmla="*/ 81003 w 91835"/>
                  <a:gd name="connsiteY12" fmla="*/ 55630 h 104955"/>
                  <a:gd name="connsiteX13" fmla="*/ 83391 w 91835"/>
                  <a:gd name="connsiteY13" fmla="*/ 43853 h 104955"/>
                  <a:gd name="connsiteX14" fmla="*/ 70849 w 91835"/>
                  <a:gd name="connsiteY14" fmla="*/ 43853 h 104955"/>
                  <a:gd name="connsiteX15" fmla="*/ 65351 w 91835"/>
                  <a:gd name="connsiteY15" fmla="*/ 57653 h 104955"/>
                  <a:gd name="connsiteX16" fmla="*/ 49936 w 91835"/>
                  <a:gd name="connsiteY16" fmla="*/ 62888 h 104955"/>
                  <a:gd name="connsiteX17" fmla="*/ 26059 w 91835"/>
                  <a:gd name="connsiteY17" fmla="*/ 62888 h 104955"/>
                  <a:gd name="connsiteX18" fmla="*/ 26059 w 91835"/>
                  <a:gd name="connsiteY18" fmla="*/ 24819 h 104955"/>
                  <a:gd name="connsiteX19" fmla="*/ 49936 w 91835"/>
                  <a:gd name="connsiteY19" fmla="*/ 24819 h 104955"/>
                  <a:gd name="connsiteX20" fmla="*/ 65351 w 91835"/>
                  <a:gd name="connsiteY20" fmla="*/ 30054 h 104955"/>
                  <a:gd name="connsiteX21" fmla="*/ 70849 w 91835"/>
                  <a:gd name="connsiteY21" fmla="*/ 43853 h 104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91835" h="104955">
                    <a:moveTo>
                      <a:pt x="83391" y="43853"/>
                    </a:moveTo>
                    <a:cubicBezTo>
                      <a:pt x="83391" y="39690"/>
                      <a:pt x="82551" y="35763"/>
                      <a:pt x="81003" y="32076"/>
                    </a:cubicBezTo>
                    <a:cubicBezTo>
                      <a:pt x="79324" y="28388"/>
                      <a:pt x="77054" y="25176"/>
                      <a:pt x="74076" y="22439"/>
                    </a:cubicBezTo>
                    <a:cubicBezTo>
                      <a:pt x="71085" y="19704"/>
                      <a:pt x="67621" y="17444"/>
                      <a:pt x="63554" y="15897"/>
                    </a:cubicBezTo>
                    <a:cubicBezTo>
                      <a:pt x="59382" y="14350"/>
                      <a:pt x="54843" y="13517"/>
                      <a:pt x="49936" y="13517"/>
                    </a:cubicBezTo>
                    <a:lnTo>
                      <a:pt x="13517" y="13517"/>
                    </a:lnTo>
                    <a:lnTo>
                      <a:pt x="13517" y="96792"/>
                    </a:lnTo>
                    <a:lnTo>
                      <a:pt x="26059" y="96792"/>
                    </a:lnTo>
                    <a:lnTo>
                      <a:pt x="26059" y="74189"/>
                    </a:lnTo>
                    <a:lnTo>
                      <a:pt x="49936" y="74189"/>
                    </a:lnTo>
                    <a:cubicBezTo>
                      <a:pt x="54843" y="74189"/>
                      <a:pt x="59382" y="73356"/>
                      <a:pt x="63554" y="71809"/>
                    </a:cubicBezTo>
                    <a:cubicBezTo>
                      <a:pt x="67621" y="70264"/>
                      <a:pt x="71085" y="68003"/>
                      <a:pt x="74076" y="65266"/>
                    </a:cubicBezTo>
                    <a:cubicBezTo>
                      <a:pt x="77054" y="62531"/>
                      <a:pt x="79324" y="59318"/>
                      <a:pt x="81003" y="55630"/>
                    </a:cubicBezTo>
                    <a:cubicBezTo>
                      <a:pt x="82551" y="51942"/>
                      <a:pt x="83391" y="48017"/>
                      <a:pt x="83391" y="43853"/>
                    </a:cubicBezTo>
                    <a:close/>
                    <a:moveTo>
                      <a:pt x="70849" y="43853"/>
                    </a:moveTo>
                    <a:cubicBezTo>
                      <a:pt x="70849" y="49564"/>
                      <a:pt x="69051" y="54203"/>
                      <a:pt x="65351" y="57653"/>
                    </a:cubicBezTo>
                    <a:cubicBezTo>
                      <a:pt x="61652" y="61102"/>
                      <a:pt x="56509" y="62888"/>
                      <a:pt x="49936" y="62888"/>
                    </a:cubicBezTo>
                    <a:lnTo>
                      <a:pt x="26059" y="62888"/>
                    </a:lnTo>
                    <a:lnTo>
                      <a:pt x="26059" y="24819"/>
                    </a:lnTo>
                    <a:lnTo>
                      <a:pt x="49936" y="24819"/>
                    </a:lnTo>
                    <a:cubicBezTo>
                      <a:pt x="56509" y="24819"/>
                      <a:pt x="61652" y="26604"/>
                      <a:pt x="65351" y="30054"/>
                    </a:cubicBezTo>
                    <a:cubicBezTo>
                      <a:pt x="69051" y="33503"/>
                      <a:pt x="70849" y="38143"/>
                      <a:pt x="70849" y="43853"/>
                    </a:cubicBezTo>
                    <a:close/>
                  </a:path>
                </a:pathLst>
              </a:custGeom>
              <a:grpFill/>
              <a:ln w="130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160" name="Полилиния: фигура 159">
                <a:extLst>
                  <a:ext uri="{FF2B5EF4-FFF2-40B4-BE49-F238E27FC236}">
                    <a16:creationId xmlns:a16="http://schemas.microsoft.com/office/drawing/2014/main" id="{C37DAE0E-B358-45E5-B218-1F1E4EE843F5}"/>
                  </a:ext>
                </a:extLst>
              </p:cNvPr>
              <p:cNvSpPr/>
              <p:nvPr/>
            </p:nvSpPr>
            <p:spPr>
              <a:xfrm>
                <a:off x="2501916" y="518301"/>
                <a:ext cx="104955" cy="104955"/>
              </a:xfrm>
              <a:custGeom>
                <a:avLst/>
                <a:gdLst>
                  <a:gd name="connsiteX0" fmla="*/ 56522 w 104955"/>
                  <a:gd name="connsiteY0" fmla="*/ 67646 h 104955"/>
                  <a:gd name="connsiteX1" fmla="*/ 85778 w 104955"/>
                  <a:gd name="connsiteY1" fmla="*/ 31362 h 104955"/>
                  <a:gd name="connsiteX2" fmla="*/ 86972 w 104955"/>
                  <a:gd name="connsiteY2" fmla="*/ 31362 h 104955"/>
                  <a:gd name="connsiteX3" fmla="*/ 86972 w 104955"/>
                  <a:gd name="connsiteY3" fmla="*/ 96792 h 104955"/>
                  <a:gd name="connsiteX4" fmla="*/ 99514 w 104955"/>
                  <a:gd name="connsiteY4" fmla="*/ 96792 h 104955"/>
                  <a:gd name="connsiteX5" fmla="*/ 99514 w 104955"/>
                  <a:gd name="connsiteY5" fmla="*/ 13517 h 104955"/>
                  <a:gd name="connsiteX6" fmla="*/ 85778 w 104955"/>
                  <a:gd name="connsiteY6" fmla="*/ 13517 h 104955"/>
                  <a:gd name="connsiteX7" fmla="*/ 56522 w 104955"/>
                  <a:gd name="connsiteY7" fmla="*/ 49801 h 104955"/>
                  <a:gd name="connsiteX8" fmla="*/ 27253 w 104955"/>
                  <a:gd name="connsiteY8" fmla="*/ 13517 h 104955"/>
                  <a:gd name="connsiteX9" fmla="*/ 13517 w 104955"/>
                  <a:gd name="connsiteY9" fmla="*/ 13517 h 104955"/>
                  <a:gd name="connsiteX10" fmla="*/ 13517 w 104955"/>
                  <a:gd name="connsiteY10" fmla="*/ 96792 h 104955"/>
                  <a:gd name="connsiteX11" fmla="*/ 26059 w 104955"/>
                  <a:gd name="connsiteY11" fmla="*/ 96792 h 104955"/>
                  <a:gd name="connsiteX12" fmla="*/ 26059 w 104955"/>
                  <a:gd name="connsiteY12" fmla="*/ 31362 h 104955"/>
                  <a:gd name="connsiteX13" fmla="*/ 27253 w 104955"/>
                  <a:gd name="connsiteY13" fmla="*/ 31362 h 104955"/>
                  <a:gd name="connsiteX14" fmla="*/ 56522 w 104955"/>
                  <a:gd name="connsiteY14" fmla="*/ 67646 h 104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04955" h="104955">
                    <a:moveTo>
                      <a:pt x="56522" y="67646"/>
                    </a:moveTo>
                    <a:lnTo>
                      <a:pt x="85778" y="31362"/>
                    </a:lnTo>
                    <a:lnTo>
                      <a:pt x="86972" y="31362"/>
                    </a:lnTo>
                    <a:lnTo>
                      <a:pt x="86972" y="96792"/>
                    </a:lnTo>
                    <a:lnTo>
                      <a:pt x="99514" y="96792"/>
                    </a:lnTo>
                    <a:lnTo>
                      <a:pt x="99514" y="13517"/>
                    </a:lnTo>
                    <a:lnTo>
                      <a:pt x="85778" y="13517"/>
                    </a:lnTo>
                    <a:lnTo>
                      <a:pt x="56522" y="49801"/>
                    </a:lnTo>
                    <a:lnTo>
                      <a:pt x="27253" y="13517"/>
                    </a:lnTo>
                    <a:lnTo>
                      <a:pt x="13517" y="13517"/>
                    </a:lnTo>
                    <a:lnTo>
                      <a:pt x="13517" y="96792"/>
                    </a:lnTo>
                    <a:lnTo>
                      <a:pt x="26059" y="96792"/>
                    </a:lnTo>
                    <a:lnTo>
                      <a:pt x="26059" y="31362"/>
                    </a:lnTo>
                    <a:lnTo>
                      <a:pt x="27253" y="31362"/>
                    </a:lnTo>
                    <a:lnTo>
                      <a:pt x="56522" y="67646"/>
                    </a:lnTo>
                    <a:close/>
                  </a:path>
                </a:pathLst>
              </a:custGeom>
              <a:grpFill/>
              <a:ln w="130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161" name="Полилиния: фигура 160">
                <a:extLst>
                  <a:ext uri="{FF2B5EF4-FFF2-40B4-BE49-F238E27FC236}">
                    <a16:creationId xmlns:a16="http://schemas.microsoft.com/office/drawing/2014/main" id="{E1B34E78-E2F8-449D-B51A-B8E8DEABF4DC}"/>
                  </a:ext>
                </a:extLst>
              </p:cNvPr>
              <p:cNvSpPr/>
              <p:nvPr/>
            </p:nvSpPr>
            <p:spPr>
              <a:xfrm>
                <a:off x="2618416" y="518301"/>
                <a:ext cx="104955" cy="104955"/>
              </a:xfrm>
              <a:custGeom>
                <a:avLst/>
                <a:gdLst>
                  <a:gd name="connsiteX0" fmla="*/ 34062 w 104955"/>
                  <a:gd name="connsiteY0" fmla="*/ 65862 h 104955"/>
                  <a:gd name="connsiteX1" fmla="*/ 43980 w 104955"/>
                  <a:gd name="connsiteY1" fmla="*/ 24819 h 104955"/>
                  <a:gd name="connsiteX2" fmla="*/ 61298 w 104955"/>
                  <a:gd name="connsiteY2" fmla="*/ 24819 h 104955"/>
                  <a:gd name="connsiteX3" fmla="*/ 71085 w 104955"/>
                  <a:gd name="connsiteY3" fmla="*/ 65862 h 104955"/>
                  <a:gd name="connsiteX4" fmla="*/ 34062 w 104955"/>
                  <a:gd name="connsiteY4" fmla="*/ 65862 h 104955"/>
                  <a:gd name="connsiteX5" fmla="*/ 33826 w 104955"/>
                  <a:gd name="connsiteY5" fmla="*/ 13517 h 104955"/>
                  <a:gd name="connsiteX6" fmla="*/ 13517 w 104955"/>
                  <a:gd name="connsiteY6" fmla="*/ 96792 h 104955"/>
                  <a:gd name="connsiteX7" fmla="*/ 26663 w 104955"/>
                  <a:gd name="connsiteY7" fmla="*/ 96792 h 104955"/>
                  <a:gd name="connsiteX8" fmla="*/ 31320 w 104955"/>
                  <a:gd name="connsiteY8" fmla="*/ 77163 h 104955"/>
                  <a:gd name="connsiteX9" fmla="*/ 73840 w 104955"/>
                  <a:gd name="connsiteY9" fmla="*/ 77163 h 104955"/>
                  <a:gd name="connsiteX10" fmla="*/ 78615 w 104955"/>
                  <a:gd name="connsiteY10" fmla="*/ 96792 h 104955"/>
                  <a:gd name="connsiteX11" fmla="*/ 91748 w 104955"/>
                  <a:gd name="connsiteY11" fmla="*/ 96792 h 104955"/>
                  <a:gd name="connsiteX12" fmla="*/ 71452 w 104955"/>
                  <a:gd name="connsiteY12" fmla="*/ 13517 h 104955"/>
                  <a:gd name="connsiteX13" fmla="*/ 33826 w 104955"/>
                  <a:gd name="connsiteY13" fmla="*/ 13517 h 104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04955" h="104955">
                    <a:moveTo>
                      <a:pt x="34062" y="65862"/>
                    </a:moveTo>
                    <a:lnTo>
                      <a:pt x="43980" y="24819"/>
                    </a:lnTo>
                    <a:lnTo>
                      <a:pt x="61298" y="24819"/>
                    </a:lnTo>
                    <a:lnTo>
                      <a:pt x="71085" y="65862"/>
                    </a:lnTo>
                    <a:lnTo>
                      <a:pt x="34062" y="65862"/>
                    </a:lnTo>
                    <a:close/>
                    <a:moveTo>
                      <a:pt x="33826" y="13517"/>
                    </a:moveTo>
                    <a:lnTo>
                      <a:pt x="13517" y="96792"/>
                    </a:lnTo>
                    <a:lnTo>
                      <a:pt x="26663" y="96792"/>
                    </a:lnTo>
                    <a:lnTo>
                      <a:pt x="31320" y="77163"/>
                    </a:lnTo>
                    <a:lnTo>
                      <a:pt x="73840" y="77163"/>
                    </a:lnTo>
                    <a:lnTo>
                      <a:pt x="78615" y="96792"/>
                    </a:lnTo>
                    <a:lnTo>
                      <a:pt x="91748" y="96792"/>
                    </a:lnTo>
                    <a:lnTo>
                      <a:pt x="71452" y="13517"/>
                    </a:lnTo>
                    <a:lnTo>
                      <a:pt x="33826" y="13517"/>
                    </a:lnTo>
                    <a:close/>
                  </a:path>
                </a:pathLst>
              </a:custGeom>
              <a:grpFill/>
              <a:ln w="130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162" name="Полилиния: фигура 161">
                <a:extLst>
                  <a:ext uri="{FF2B5EF4-FFF2-40B4-BE49-F238E27FC236}">
                    <a16:creationId xmlns:a16="http://schemas.microsoft.com/office/drawing/2014/main" id="{1DA7ACDD-2D19-44D4-8D17-E5D08613EE1B}"/>
                  </a:ext>
                </a:extLst>
              </p:cNvPr>
              <p:cNvSpPr/>
              <p:nvPr/>
            </p:nvSpPr>
            <p:spPr>
              <a:xfrm>
                <a:off x="2727150" y="518301"/>
                <a:ext cx="91836" cy="118074"/>
              </a:xfrm>
              <a:custGeom>
                <a:avLst/>
                <a:gdLst>
                  <a:gd name="connsiteX0" fmla="*/ 13517 w 91835"/>
                  <a:gd name="connsiteY0" fmla="*/ 96792 h 118074"/>
                  <a:gd name="connsiteX1" fmla="*/ 75624 w 91835"/>
                  <a:gd name="connsiteY1" fmla="*/ 96792 h 118074"/>
                  <a:gd name="connsiteX2" fmla="*/ 75624 w 91835"/>
                  <a:gd name="connsiteY2" fmla="*/ 111067 h 118074"/>
                  <a:gd name="connsiteX3" fmla="*/ 88166 w 91835"/>
                  <a:gd name="connsiteY3" fmla="*/ 111067 h 118074"/>
                  <a:gd name="connsiteX4" fmla="*/ 88166 w 91835"/>
                  <a:gd name="connsiteY4" fmla="*/ 85490 h 118074"/>
                  <a:gd name="connsiteX5" fmla="*/ 78615 w 91835"/>
                  <a:gd name="connsiteY5" fmla="*/ 85490 h 118074"/>
                  <a:gd name="connsiteX6" fmla="*/ 78615 w 91835"/>
                  <a:gd name="connsiteY6" fmla="*/ 13517 h 118074"/>
                  <a:gd name="connsiteX7" fmla="*/ 66073 w 91835"/>
                  <a:gd name="connsiteY7" fmla="*/ 13517 h 118074"/>
                  <a:gd name="connsiteX8" fmla="*/ 66073 w 91835"/>
                  <a:gd name="connsiteY8" fmla="*/ 85490 h 118074"/>
                  <a:gd name="connsiteX9" fmla="*/ 26059 w 91835"/>
                  <a:gd name="connsiteY9" fmla="*/ 85490 h 118074"/>
                  <a:gd name="connsiteX10" fmla="*/ 26059 w 91835"/>
                  <a:gd name="connsiteY10" fmla="*/ 13517 h 118074"/>
                  <a:gd name="connsiteX11" fmla="*/ 13517 w 91835"/>
                  <a:gd name="connsiteY11" fmla="*/ 13517 h 118074"/>
                  <a:gd name="connsiteX12" fmla="*/ 13517 w 91835"/>
                  <a:gd name="connsiteY12" fmla="*/ 96792 h 1180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1835" h="118074">
                    <a:moveTo>
                      <a:pt x="13517" y="96792"/>
                    </a:moveTo>
                    <a:lnTo>
                      <a:pt x="75624" y="96792"/>
                    </a:lnTo>
                    <a:lnTo>
                      <a:pt x="75624" y="111067"/>
                    </a:lnTo>
                    <a:lnTo>
                      <a:pt x="88166" y="111067"/>
                    </a:lnTo>
                    <a:lnTo>
                      <a:pt x="88166" y="85490"/>
                    </a:lnTo>
                    <a:lnTo>
                      <a:pt x="78615" y="85490"/>
                    </a:lnTo>
                    <a:lnTo>
                      <a:pt x="78615" y="13517"/>
                    </a:lnTo>
                    <a:lnTo>
                      <a:pt x="66073" y="13517"/>
                    </a:lnTo>
                    <a:lnTo>
                      <a:pt x="66073" y="85490"/>
                    </a:lnTo>
                    <a:lnTo>
                      <a:pt x="26059" y="85490"/>
                    </a:lnTo>
                    <a:lnTo>
                      <a:pt x="26059" y="13517"/>
                    </a:lnTo>
                    <a:lnTo>
                      <a:pt x="13517" y="13517"/>
                    </a:lnTo>
                    <a:lnTo>
                      <a:pt x="13517" y="96792"/>
                    </a:lnTo>
                    <a:close/>
                  </a:path>
                </a:pathLst>
              </a:custGeom>
              <a:grpFill/>
              <a:ln w="130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163" name="Полилиния: фигура 162">
                <a:extLst>
                  <a:ext uri="{FF2B5EF4-FFF2-40B4-BE49-F238E27FC236}">
                    <a16:creationId xmlns:a16="http://schemas.microsoft.com/office/drawing/2014/main" id="{E4AC0939-B210-4E0E-AED2-1EF985D760E8}"/>
                  </a:ext>
                </a:extLst>
              </p:cNvPr>
              <p:cNvSpPr/>
              <p:nvPr/>
            </p:nvSpPr>
            <p:spPr>
              <a:xfrm>
                <a:off x="2831068" y="518301"/>
                <a:ext cx="91836" cy="104955"/>
              </a:xfrm>
              <a:custGeom>
                <a:avLst/>
                <a:gdLst>
                  <a:gd name="connsiteX0" fmla="*/ 67871 w 91835"/>
                  <a:gd name="connsiteY0" fmla="*/ 13517 h 104955"/>
                  <a:gd name="connsiteX1" fmla="*/ 27253 w 91835"/>
                  <a:gd name="connsiteY1" fmla="*/ 75973 h 104955"/>
                  <a:gd name="connsiteX2" fmla="*/ 26059 w 91835"/>
                  <a:gd name="connsiteY2" fmla="*/ 75973 h 104955"/>
                  <a:gd name="connsiteX3" fmla="*/ 26059 w 91835"/>
                  <a:gd name="connsiteY3" fmla="*/ 13517 h 104955"/>
                  <a:gd name="connsiteX4" fmla="*/ 13517 w 91835"/>
                  <a:gd name="connsiteY4" fmla="*/ 13517 h 104955"/>
                  <a:gd name="connsiteX5" fmla="*/ 13517 w 91835"/>
                  <a:gd name="connsiteY5" fmla="*/ 96792 h 104955"/>
                  <a:gd name="connsiteX6" fmla="*/ 27253 w 91835"/>
                  <a:gd name="connsiteY6" fmla="*/ 96792 h 104955"/>
                  <a:gd name="connsiteX7" fmla="*/ 67871 w 91835"/>
                  <a:gd name="connsiteY7" fmla="*/ 34336 h 104955"/>
                  <a:gd name="connsiteX8" fmla="*/ 69065 w 91835"/>
                  <a:gd name="connsiteY8" fmla="*/ 34336 h 104955"/>
                  <a:gd name="connsiteX9" fmla="*/ 69065 w 91835"/>
                  <a:gd name="connsiteY9" fmla="*/ 96792 h 104955"/>
                  <a:gd name="connsiteX10" fmla="*/ 81607 w 91835"/>
                  <a:gd name="connsiteY10" fmla="*/ 96792 h 104955"/>
                  <a:gd name="connsiteX11" fmla="*/ 81607 w 91835"/>
                  <a:gd name="connsiteY11" fmla="*/ 13517 h 104955"/>
                  <a:gd name="connsiteX12" fmla="*/ 67871 w 91835"/>
                  <a:gd name="connsiteY12" fmla="*/ 13517 h 104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1835" h="104955">
                    <a:moveTo>
                      <a:pt x="67871" y="13517"/>
                    </a:moveTo>
                    <a:lnTo>
                      <a:pt x="27253" y="75973"/>
                    </a:lnTo>
                    <a:lnTo>
                      <a:pt x="26059" y="75973"/>
                    </a:lnTo>
                    <a:lnTo>
                      <a:pt x="26059" y="13517"/>
                    </a:lnTo>
                    <a:lnTo>
                      <a:pt x="13517" y="13517"/>
                    </a:lnTo>
                    <a:lnTo>
                      <a:pt x="13517" y="96792"/>
                    </a:lnTo>
                    <a:lnTo>
                      <a:pt x="27253" y="96792"/>
                    </a:lnTo>
                    <a:lnTo>
                      <a:pt x="67871" y="34336"/>
                    </a:lnTo>
                    <a:lnTo>
                      <a:pt x="69065" y="34336"/>
                    </a:lnTo>
                    <a:lnTo>
                      <a:pt x="69065" y="96792"/>
                    </a:lnTo>
                    <a:lnTo>
                      <a:pt x="81607" y="96792"/>
                    </a:lnTo>
                    <a:lnTo>
                      <a:pt x="81607" y="13517"/>
                    </a:lnTo>
                    <a:lnTo>
                      <a:pt x="67871" y="13517"/>
                    </a:lnTo>
                    <a:close/>
                  </a:path>
                </a:pathLst>
              </a:custGeom>
              <a:grpFill/>
              <a:ln w="130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164" name="Полилиния: фигура 163">
                <a:extLst>
                  <a:ext uri="{FF2B5EF4-FFF2-40B4-BE49-F238E27FC236}">
                    <a16:creationId xmlns:a16="http://schemas.microsoft.com/office/drawing/2014/main" id="{F37BA3E1-B05A-4E91-A439-66611043F479}"/>
                  </a:ext>
                </a:extLst>
              </p:cNvPr>
              <p:cNvSpPr/>
              <p:nvPr/>
            </p:nvSpPr>
            <p:spPr>
              <a:xfrm>
                <a:off x="2935577" y="518301"/>
                <a:ext cx="91836" cy="104955"/>
              </a:xfrm>
              <a:custGeom>
                <a:avLst/>
                <a:gdLst>
                  <a:gd name="connsiteX0" fmla="*/ 67871 w 91835"/>
                  <a:gd name="connsiteY0" fmla="*/ 13517 h 104955"/>
                  <a:gd name="connsiteX1" fmla="*/ 27253 w 91835"/>
                  <a:gd name="connsiteY1" fmla="*/ 75973 h 104955"/>
                  <a:gd name="connsiteX2" fmla="*/ 26059 w 91835"/>
                  <a:gd name="connsiteY2" fmla="*/ 75973 h 104955"/>
                  <a:gd name="connsiteX3" fmla="*/ 26059 w 91835"/>
                  <a:gd name="connsiteY3" fmla="*/ 13517 h 104955"/>
                  <a:gd name="connsiteX4" fmla="*/ 13517 w 91835"/>
                  <a:gd name="connsiteY4" fmla="*/ 13517 h 104955"/>
                  <a:gd name="connsiteX5" fmla="*/ 13517 w 91835"/>
                  <a:gd name="connsiteY5" fmla="*/ 96792 h 104955"/>
                  <a:gd name="connsiteX6" fmla="*/ 27253 w 91835"/>
                  <a:gd name="connsiteY6" fmla="*/ 96792 h 104955"/>
                  <a:gd name="connsiteX7" fmla="*/ 67871 w 91835"/>
                  <a:gd name="connsiteY7" fmla="*/ 34336 h 104955"/>
                  <a:gd name="connsiteX8" fmla="*/ 69065 w 91835"/>
                  <a:gd name="connsiteY8" fmla="*/ 34336 h 104955"/>
                  <a:gd name="connsiteX9" fmla="*/ 69065 w 91835"/>
                  <a:gd name="connsiteY9" fmla="*/ 96792 h 104955"/>
                  <a:gd name="connsiteX10" fmla="*/ 81607 w 91835"/>
                  <a:gd name="connsiteY10" fmla="*/ 96792 h 104955"/>
                  <a:gd name="connsiteX11" fmla="*/ 81607 w 91835"/>
                  <a:gd name="connsiteY11" fmla="*/ 13517 h 104955"/>
                  <a:gd name="connsiteX12" fmla="*/ 67871 w 91835"/>
                  <a:gd name="connsiteY12" fmla="*/ 13517 h 104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1835" h="104955">
                    <a:moveTo>
                      <a:pt x="67871" y="13517"/>
                    </a:moveTo>
                    <a:lnTo>
                      <a:pt x="27253" y="75973"/>
                    </a:lnTo>
                    <a:lnTo>
                      <a:pt x="26059" y="75973"/>
                    </a:lnTo>
                    <a:lnTo>
                      <a:pt x="26059" y="13517"/>
                    </a:lnTo>
                    <a:lnTo>
                      <a:pt x="13517" y="13517"/>
                    </a:lnTo>
                    <a:lnTo>
                      <a:pt x="13517" y="96792"/>
                    </a:lnTo>
                    <a:lnTo>
                      <a:pt x="27253" y="96792"/>
                    </a:lnTo>
                    <a:lnTo>
                      <a:pt x="67871" y="34336"/>
                    </a:lnTo>
                    <a:lnTo>
                      <a:pt x="69065" y="34336"/>
                    </a:lnTo>
                    <a:lnTo>
                      <a:pt x="69065" y="96792"/>
                    </a:lnTo>
                    <a:lnTo>
                      <a:pt x="81607" y="96792"/>
                    </a:lnTo>
                    <a:lnTo>
                      <a:pt x="81607" y="13517"/>
                    </a:lnTo>
                    <a:lnTo>
                      <a:pt x="67871" y="13517"/>
                    </a:lnTo>
                    <a:close/>
                  </a:path>
                </a:pathLst>
              </a:custGeom>
              <a:grpFill/>
              <a:ln w="130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</p:grpSp>
        <p:sp>
          <p:nvSpPr>
            <p:cNvPr id="122" name="Полилиния: фигура 121">
              <a:extLst>
                <a:ext uri="{FF2B5EF4-FFF2-40B4-BE49-F238E27FC236}">
                  <a16:creationId xmlns:a16="http://schemas.microsoft.com/office/drawing/2014/main" id="{7253831F-3915-42CF-85F4-E7197C9D76AF}"/>
                </a:ext>
              </a:extLst>
            </p:cNvPr>
            <p:cNvSpPr/>
            <p:nvPr/>
          </p:nvSpPr>
          <p:spPr>
            <a:xfrm>
              <a:off x="122130" y="196115"/>
              <a:ext cx="1167625" cy="590372"/>
            </a:xfrm>
            <a:custGeom>
              <a:avLst/>
              <a:gdLst>
                <a:gd name="connsiteX0" fmla="*/ 551090 w 1167625"/>
                <a:gd name="connsiteY0" fmla="*/ 133875 h 590372"/>
                <a:gd name="connsiteX1" fmla="*/ 529578 w 1167625"/>
                <a:gd name="connsiteY1" fmla="*/ 137601 h 590372"/>
                <a:gd name="connsiteX2" fmla="*/ 522468 w 1167625"/>
                <a:gd name="connsiteY2" fmla="*/ 148668 h 590372"/>
                <a:gd name="connsiteX3" fmla="*/ 522468 w 1167625"/>
                <a:gd name="connsiteY3" fmla="*/ 356426 h 590372"/>
                <a:gd name="connsiteX4" fmla="*/ 520817 w 1167625"/>
                <a:gd name="connsiteY4" fmla="*/ 358078 h 590372"/>
                <a:gd name="connsiteX5" fmla="*/ 520817 w 1167625"/>
                <a:gd name="connsiteY5" fmla="*/ 358078 h 590372"/>
                <a:gd name="connsiteX6" fmla="*/ 519166 w 1167625"/>
                <a:gd name="connsiteY6" fmla="*/ 356426 h 590372"/>
                <a:gd name="connsiteX7" fmla="*/ 519166 w 1167625"/>
                <a:gd name="connsiteY7" fmla="*/ 232225 h 590372"/>
                <a:gd name="connsiteX8" fmla="*/ 516964 w 1167625"/>
                <a:gd name="connsiteY8" fmla="*/ 230198 h 590372"/>
                <a:gd name="connsiteX9" fmla="*/ 515466 w 1167625"/>
                <a:gd name="connsiteY9" fmla="*/ 230355 h 590372"/>
                <a:gd name="connsiteX10" fmla="*/ 514763 w 1167625"/>
                <a:gd name="connsiteY10" fmla="*/ 229677 h 590372"/>
                <a:gd name="connsiteX11" fmla="*/ 514763 w 1167625"/>
                <a:gd name="connsiteY11" fmla="*/ 229677 h 590372"/>
                <a:gd name="connsiteX12" fmla="*/ 513999 w 1167625"/>
                <a:gd name="connsiteY12" fmla="*/ 228979 h 590372"/>
                <a:gd name="connsiteX13" fmla="*/ 489787 w 1167625"/>
                <a:gd name="connsiteY13" fmla="*/ 237734 h 590372"/>
                <a:gd name="connsiteX14" fmla="*/ 487388 w 1167625"/>
                <a:gd name="connsiteY14" fmla="*/ 241970 h 590372"/>
                <a:gd name="connsiteX15" fmla="*/ 486507 w 1167625"/>
                <a:gd name="connsiteY15" fmla="*/ 246159 h 590372"/>
                <a:gd name="connsiteX16" fmla="*/ 486507 w 1167625"/>
                <a:gd name="connsiteY16" fmla="*/ 362113 h 590372"/>
                <a:gd name="connsiteX17" fmla="*/ 483205 w 1167625"/>
                <a:gd name="connsiteY17" fmla="*/ 365417 h 590372"/>
                <a:gd name="connsiteX18" fmla="*/ 481737 w 1167625"/>
                <a:gd name="connsiteY18" fmla="*/ 365417 h 590372"/>
                <a:gd name="connsiteX19" fmla="*/ 479903 w 1167625"/>
                <a:gd name="connsiteY19" fmla="*/ 367251 h 590372"/>
                <a:gd name="connsiteX20" fmla="*/ 479903 w 1167625"/>
                <a:gd name="connsiteY20" fmla="*/ 367251 h 590372"/>
                <a:gd name="connsiteX21" fmla="*/ 478068 w 1167625"/>
                <a:gd name="connsiteY21" fmla="*/ 369085 h 590372"/>
                <a:gd name="connsiteX22" fmla="*/ 476600 w 1167625"/>
                <a:gd name="connsiteY22" fmla="*/ 369085 h 590372"/>
                <a:gd name="connsiteX23" fmla="*/ 473298 w 1167625"/>
                <a:gd name="connsiteY23" fmla="*/ 372389 h 590372"/>
                <a:gd name="connsiteX24" fmla="*/ 473298 w 1167625"/>
                <a:gd name="connsiteY24" fmla="*/ 388717 h 590372"/>
                <a:gd name="connsiteX25" fmla="*/ 472013 w 1167625"/>
                <a:gd name="connsiteY25" fmla="*/ 390001 h 590372"/>
                <a:gd name="connsiteX26" fmla="*/ 472013 w 1167625"/>
                <a:gd name="connsiteY26" fmla="*/ 390001 h 590372"/>
                <a:gd name="connsiteX27" fmla="*/ 470729 w 1167625"/>
                <a:gd name="connsiteY27" fmla="*/ 391286 h 590372"/>
                <a:gd name="connsiteX28" fmla="*/ 470729 w 1167625"/>
                <a:gd name="connsiteY28" fmla="*/ 395689 h 590372"/>
                <a:gd name="connsiteX29" fmla="*/ 470179 w 1167625"/>
                <a:gd name="connsiteY29" fmla="*/ 396240 h 590372"/>
                <a:gd name="connsiteX30" fmla="*/ 470179 w 1167625"/>
                <a:gd name="connsiteY30" fmla="*/ 396240 h 590372"/>
                <a:gd name="connsiteX31" fmla="*/ 469628 w 1167625"/>
                <a:gd name="connsiteY31" fmla="*/ 396791 h 590372"/>
                <a:gd name="connsiteX32" fmla="*/ 469628 w 1167625"/>
                <a:gd name="connsiteY32" fmla="*/ 412935 h 590372"/>
                <a:gd name="connsiteX33" fmla="*/ 466510 w 1167625"/>
                <a:gd name="connsiteY33" fmla="*/ 416055 h 590372"/>
                <a:gd name="connsiteX34" fmla="*/ 466510 w 1167625"/>
                <a:gd name="connsiteY34" fmla="*/ 416055 h 590372"/>
                <a:gd name="connsiteX35" fmla="*/ 463390 w 1167625"/>
                <a:gd name="connsiteY35" fmla="*/ 412935 h 590372"/>
                <a:gd name="connsiteX36" fmla="*/ 463390 w 1167625"/>
                <a:gd name="connsiteY36" fmla="*/ 370767 h 590372"/>
                <a:gd name="connsiteX37" fmla="*/ 463207 w 1167625"/>
                <a:gd name="connsiteY37" fmla="*/ 369636 h 590372"/>
                <a:gd name="connsiteX38" fmla="*/ 463185 w 1167625"/>
                <a:gd name="connsiteY38" fmla="*/ 369572 h 590372"/>
                <a:gd name="connsiteX39" fmla="*/ 463024 w 1167625"/>
                <a:gd name="connsiteY39" fmla="*/ 368573 h 590372"/>
                <a:gd name="connsiteX40" fmla="*/ 463024 w 1167625"/>
                <a:gd name="connsiteY40" fmla="*/ 365984 h 590372"/>
                <a:gd name="connsiteX41" fmla="*/ 462456 w 1167625"/>
                <a:gd name="connsiteY41" fmla="*/ 365417 h 590372"/>
                <a:gd name="connsiteX42" fmla="*/ 462456 w 1167625"/>
                <a:gd name="connsiteY42" fmla="*/ 365417 h 590372"/>
                <a:gd name="connsiteX43" fmla="*/ 461889 w 1167625"/>
                <a:gd name="connsiteY43" fmla="*/ 364884 h 590372"/>
                <a:gd name="connsiteX44" fmla="*/ 461556 w 1167625"/>
                <a:gd name="connsiteY44" fmla="*/ 359545 h 590372"/>
                <a:gd name="connsiteX45" fmla="*/ 461305 w 1167625"/>
                <a:gd name="connsiteY45" fmla="*/ 356536 h 590372"/>
                <a:gd name="connsiteX46" fmla="*/ 461923 w 1167625"/>
                <a:gd name="connsiteY46" fmla="*/ 354041 h 590372"/>
                <a:gd name="connsiteX47" fmla="*/ 461923 w 1167625"/>
                <a:gd name="connsiteY47" fmla="*/ 354041 h 590372"/>
                <a:gd name="connsiteX48" fmla="*/ 461600 w 1167625"/>
                <a:gd name="connsiteY48" fmla="*/ 353263 h 590372"/>
                <a:gd name="connsiteX49" fmla="*/ 460822 w 1167625"/>
                <a:gd name="connsiteY49" fmla="*/ 352940 h 590372"/>
                <a:gd name="connsiteX50" fmla="*/ 460043 w 1167625"/>
                <a:gd name="connsiteY50" fmla="*/ 353263 h 590372"/>
                <a:gd name="connsiteX51" fmla="*/ 459720 w 1167625"/>
                <a:gd name="connsiteY51" fmla="*/ 354041 h 590372"/>
                <a:gd name="connsiteX52" fmla="*/ 459720 w 1167625"/>
                <a:gd name="connsiteY52" fmla="*/ 354041 h 590372"/>
                <a:gd name="connsiteX53" fmla="*/ 460342 w 1167625"/>
                <a:gd name="connsiteY53" fmla="*/ 356491 h 590372"/>
                <a:gd name="connsiteX54" fmla="*/ 460088 w 1167625"/>
                <a:gd name="connsiteY54" fmla="*/ 359545 h 590372"/>
                <a:gd name="connsiteX55" fmla="*/ 459754 w 1167625"/>
                <a:gd name="connsiteY55" fmla="*/ 364884 h 590372"/>
                <a:gd name="connsiteX56" fmla="*/ 459188 w 1167625"/>
                <a:gd name="connsiteY56" fmla="*/ 365417 h 590372"/>
                <a:gd name="connsiteX57" fmla="*/ 459188 w 1167625"/>
                <a:gd name="connsiteY57" fmla="*/ 365417 h 590372"/>
                <a:gd name="connsiteX58" fmla="*/ 458620 w 1167625"/>
                <a:gd name="connsiteY58" fmla="*/ 365984 h 590372"/>
                <a:gd name="connsiteX59" fmla="*/ 458620 w 1167625"/>
                <a:gd name="connsiteY59" fmla="*/ 366150 h 590372"/>
                <a:gd name="connsiteX60" fmla="*/ 457886 w 1167625"/>
                <a:gd name="connsiteY60" fmla="*/ 366884 h 590372"/>
                <a:gd name="connsiteX61" fmla="*/ 455735 w 1167625"/>
                <a:gd name="connsiteY61" fmla="*/ 366884 h 590372"/>
                <a:gd name="connsiteX62" fmla="*/ 454584 w 1167625"/>
                <a:gd name="connsiteY62" fmla="*/ 365733 h 590372"/>
                <a:gd name="connsiteX63" fmla="*/ 454584 w 1167625"/>
                <a:gd name="connsiteY63" fmla="*/ 365733 h 590372"/>
                <a:gd name="connsiteX64" fmla="*/ 453983 w 1167625"/>
                <a:gd name="connsiteY64" fmla="*/ 364722 h 590372"/>
                <a:gd name="connsiteX65" fmla="*/ 451216 w 1167625"/>
                <a:gd name="connsiteY65" fmla="*/ 363213 h 590372"/>
                <a:gd name="connsiteX66" fmla="*/ 449785 w 1167625"/>
                <a:gd name="connsiteY66" fmla="*/ 362848 h 590372"/>
                <a:gd name="connsiteX67" fmla="*/ 449785 w 1167625"/>
                <a:gd name="connsiteY67" fmla="*/ 362848 h 590372"/>
                <a:gd name="connsiteX68" fmla="*/ 448448 w 1167625"/>
                <a:gd name="connsiteY68" fmla="*/ 363163 h 590372"/>
                <a:gd name="connsiteX69" fmla="*/ 445303 w 1167625"/>
                <a:gd name="connsiteY69" fmla="*/ 364736 h 590372"/>
                <a:gd name="connsiteX70" fmla="*/ 444676 w 1167625"/>
                <a:gd name="connsiteY70" fmla="*/ 365750 h 590372"/>
                <a:gd name="connsiteX71" fmla="*/ 444676 w 1167625"/>
                <a:gd name="connsiteY71" fmla="*/ 365750 h 590372"/>
                <a:gd name="connsiteX72" fmla="*/ 443543 w 1167625"/>
                <a:gd name="connsiteY72" fmla="*/ 366884 h 590372"/>
                <a:gd name="connsiteX73" fmla="*/ 441374 w 1167625"/>
                <a:gd name="connsiteY73" fmla="*/ 366884 h 590372"/>
                <a:gd name="connsiteX74" fmla="*/ 440639 w 1167625"/>
                <a:gd name="connsiteY74" fmla="*/ 366150 h 590372"/>
                <a:gd name="connsiteX75" fmla="*/ 440639 w 1167625"/>
                <a:gd name="connsiteY75" fmla="*/ 365984 h 590372"/>
                <a:gd name="connsiteX76" fmla="*/ 440073 w 1167625"/>
                <a:gd name="connsiteY76" fmla="*/ 365417 h 590372"/>
                <a:gd name="connsiteX77" fmla="*/ 440073 w 1167625"/>
                <a:gd name="connsiteY77" fmla="*/ 365417 h 590372"/>
                <a:gd name="connsiteX78" fmla="*/ 439506 w 1167625"/>
                <a:gd name="connsiteY78" fmla="*/ 364884 h 590372"/>
                <a:gd name="connsiteX79" fmla="*/ 439171 w 1167625"/>
                <a:gd name="connsiteY79" fmla="*/ 359545 h 590372"/>
                <a:gd name="connsiteX80" fmla="*/ 438921 w 1167625"/>
                <a:gd name="connsiteY80" fmla="*/ 356536 h 590372"/>
                <a:gd name="connsiteX81" fmla="*/ 439539 w 1167625"/>
                <a:gd name="connsiteY81" fmla="*/ 354041 h 590372"/>
                <a:gd name="connsiteX82" fmla="*/ 439539 w 1167625"/>
                <a:gd name="connsiteY82" fmla="*/ 354041 h 590372"/>
                <a:gd name="connsiteX83" fmla="*/ 439216 w 1167625"/>
                <a:gd name="connsiteY83" fmla="*/ 353263 h 590372"/>
                <a:gd name="connsiteX84" fmla="*/ 438438 w 1167625"/>
                <a:gd name="connsiteY84" fmla="*/ 352940 h 590372"/>
                <a:gd name="connsiteX85" fmla="*/ 437660 w 1167625"/>
                <a:gd name="connsiteY85" fmla="*/ 353263 h 590372"/>
                <a:gd name="connsiteX86" fmla="*/ 437337 w 1167625"/>
                <a:gd name="connsiteY86" fmla="*/ 354041 h 590372"/>
                <a:gd name="connsiteX87" fmla="*/ 437337 w 1167625"/>
                <a:gd name="connsiteY87" fmla="*/ 354041 h 590372"/>
                <a:gd name="connsiteX88" fmla="*/ 437959 w 1167625"/>
                <a:gd name="connsiteY88" fmla="*/ 356491 h 590372"/>
                <a:gd name="connsiteX89" fmla="*/ 437705 w 1167625"/>
                <a:gd name="connsiteY89" fmla="*/ 359545 h 590372"/>
                <a:gd name="connsiteX90" fmla="*/ 437349 w 1167625"/>
                <a:gd name="connsiteY90" fmla="*/ 365228 h 590372"/>
                <a:gd name="connsiteX91" fmla="*/ 437526 w 1167625"/>
                <a:gd name="connsiteY91" fmla="*/ 365417 h 590372"/>
                <a:gd name="connsiteX92" fmla="*/ 437526 w 1167625"/>
                <a:gd name="connsiteY92" fmla="*/ 365417 h 590372"/>
                <a:gd name="connsiteX93" fmla="*/ 437705 w 1167625"/>
                <a:gd name="connsiteY93" fmla="*/ 365594 h 590372"/>
                <a:gd name="connsiteX94" fmla="*/ 437705 w 1167625"/>
                <a:gd name="connsiteY94" fmla="*/ 368573 h 590372"/>
                <a:gd name="connsiteX95" fmla="*/ 437542 w 1167625"/>
                <a:gd name="connsiteY95" fmla="*/ 369572 h 590372"/>
                <a:gd name="connsiteX96" fmla="*/ 437521 w 1167625"/>
                <a:gd name="connsiteY96" fmla="*/ 369636 h 590372"/>
                <a:gd name="connsiteX97" fmla="*/ 437337 w 1167625"/>
                <a:gd name="connsiteY97" fmla="*/ 370767 h 590372"/>
                <a:gd name="connsiteX98" fmla="*/ 437337 w 1167625"/>
                <a:gd name="connsiteY98" fmla="*/ 385966 h 590372"/>
                <a:gd name="connsiteX99" fmla="*/ 434401 w 1167625"/>
                <a:gd name="connsiteY99" fmla="*/ 388901 h 590372"/>
                <a:gd name="connsiteX100" fmla="*/ 434401 w 1167625"/>
                <a:gd name="connsiteY100" fmla="*/ 388901 h 590372"/>
                <a:gd name="connsiteX101" fmla="*/ 431466 w 1167625"/>
                <a:gd name="connsiteY101" fmla="*/ 385966 h 590372"/>
                <a:gd name="connsiteX102" fmla="*/ 431466 w 1167625"/>
                <a:gd name="connsiteY102" fmla="*/ 341381 h 590372"/>
                <a:gd name="connsiteX103" fmla="*/ 431650 w 1167625"/>
                <a:gd name="connsiteY103" fmla="*/ 341199 h 590372"/>
                <a:gd name="connsiteX104" fmla="*/ 431650 w 1167625"/>
                <a:gd name="connsiteY104" fmla="*/ 341199 h 590372"/>
                <a:gd name="connsiteX105" fmla="*/ 431832 w 1167625"/>
                <a:gd name="connsiteY105" fmla="*/ 341015 h 590372"/>
                <a:gd name="connsiteX106" fmla="*/ 431832 w 1167625"/>
                <a:gd name="connsiteY106" fmla="*/ 335362 h 590372"/>
                <a:gd name="connsiteX107" fmla="*/ 431065 w 1167625"/>
                <a:gd name="connsiteY107" fmla="*/ 334593 h 590372"/>
                <a:gd name="connsiteX108" fmla="*/ 431065 w 1167625"/>
                <a:gd name="connsiteY108" fmla="*/ 334593 h 590372"/>
                <a:gd name="connsiteX109" fmla="*/ 430299 w 1167625"/>
                <a:gd name="connsiteY109" fmla="*/ 333898 h 590372"/>
                <a:gd name="connsiteX110" fmla="*/ 429631 w 1167625"/>
                <a:gd name="connsiteY110" fmla="*/ 326887 h 590372"/>
                <a:gd name="connsiteX111" fmla="*/ 429391 w 1167625"/>
                <a:gd name="connsiteY111" fmla="*/ 323281 h 590372"/>
                <a:gd name="connsiteX112" fmla="*/ 430366 w 1167625"/>
                <a:gd name="connsiteY112" fmla="*/ 319915 h 590372"/>
                <a:gd name="connsiteX113" fmla="*/ 430366 w 1167625"/>
                <a:gd name="connsiteY113" fmla="*/ 319915 h 590372"/>
                <a:gd name="connsiteX114" fmla="*/ 429935 w 1167625"/>
                <a:gd name="connsiteY114" fmla="*/ 318877 h 590372"/>
                <a:gd name="connsiteX115" fmla="*/ 428898 w 1167625"/>
                <a:gd name="connsiteY115" fmla="*/ 318447 h 590372"/>
                <a:gd name="connsiteX116" fmla="*/ 427860 w 1167625"/>
                <a:gd name="connsiteY116" fmla="*/ 318877 h 590372"/>
                <a:gd name="connsiteX117" fmla="*/ 427430 w 1167625"/>
                <a:gd name="connsiteY117" fmla="*/ 319915 h 590372"/>
                <a:gd name="connsiteX118" fmla="*/ 427430 w 1167625"/>
                <a:gd name="connsiteY118" fmla="*/ 319915 h 590372"/>
                <a:gd name="connsiteX119" fmla="*/ 428400 w 1167625"/>
                <a:gd name="connsiteY119" fmla="*/ 323338 h 590372"/>
                <a:gd name="connsiteX120" fmla="*/ 428164 w 1167625"/>
                <a:gd name="connsiteY120" fmla="*/ 326887 h 590372"/>
                <a:gd name="connsiteX121" fmla="*/ 427496 w 1167625"/>
                <a:gd name="connsiteY121" fmla="*/ 333898 h 590372"/>
                <a:gd name="connsiteX122" fmla="*/ 426730 w 1167625"/>
                <a:gd name="connsiteY122" fmla="*/ 334593 h 590372"/>
                <a:gd name="connsiteX123" fmla="*/ 426730 w 1167625"/>
                <a:gd name="connsiteY123" fmla="*/ 334593 h 590372"/>
                <a:gd name="connsiteX124" fmla="*/ 425962 w 1167625"/>
                <a:gd name="connsiteY124" fmla="*/ 335362 h 590372"/>
                <a:gd name="connsiteX125" fmla="*/ 425962 w 1167625"/>
                <a:gd name="connsiteY125" fmla="*/ 336978 h 590372"/>
                <a:gd name="connsiteX126" fmla="*/ 423576 w 1167625"/>
                <a:gd name="connsiteY126" fmla="*/ 339363 h 590372"/>
                <a:gd name="connsiteX127" fmla="*/ 422292 w 1167625"/>
                <a:gd name="connsiteY127" fmla="*/ 339363 h 590372"/>
                <a:gd name="connsiteX128" fmla="*/ 420091 w 1167625"/>
                <a:gd name="connsiteY128" fmla="*/ 337162 h 590372"/>
                <a:gd name="connsiteX129" fmla="*/ 420091 w 1167625"/>
                <a:gd name="connsiteY129" fmla="*/ 336794 h 590372"/>
                <a:gd name="connsiteX130" fmla="*/ 418257 w 1167625"/>
                <a:gd name="connsiteY130" fmla="*/ 334960 h 590372"/>
                <a:gd name="connsiteX131" fmla="*/ 418257 w 1167625"/>
                <a:gd name="connsiteY131" fmla="*/ 334960 h 590372"/>
                <a:gd name="connsiteX132" fmla="*/ 416421 w 1167625"/>
                <a:gd name="connsiteY132" fmla="*/ 333125 h 590372"/>
                <a:gd name="connsiteX133" fmla="*/ 416421 w 1167625"/>
                <a:gd name="connsiteY133" fmla="*/ 298830 h 590372"/>
                <a:gd name="connsiteX134" fmla="*/ 416224 w 1167625"/>
                <a:gd name="connsiteY134" fmla="*/ 298633 h 590372"/>
                <a:gd name="connsiteX135" fmla="*/ 416224 w 1167625"/>
                <a:gd name="connsiteY135" fmla="*/ 298633 h 590372"/>
                <a:gd name="connsiteX136" fmla="*/ 416030 w 1167625"/>
                <a:gd name="connsiteY136" fmla="*/ 298463 h 590372"/>
                <a:gd name="connsiteX137" fmla="*/ 415715 w 1167625"/>
                <a:gd name="connsiteY137" fmla="*/ 296258 h 590372"/>
                <a:gd name="connsiteX138" fmla="*/ 415688 w 1167625"/>
                <a:gd name="connsiteY138" fmla="*/ 295867 h 590372"/>
                <a:gd name="connsiteX139" fmla="*/ 415688 w 1167625"/>
                <a:gd name="connsiteY139" fmla="*/ 294488 h 590372"/>
                <a:gd name="connsiteX140" fmla="*/ 415871 w 1167625"/>
                <a:gd name="connsiteY140" fmla="*/ 294046 h 590372"/>
                <a:gd name="connsiteX141" fmla="*/ 415871 w 1167625"/>
                <a:gd name="connsiteY141" fmla="*/ 294046 h 590372"/>
                <a:gd name="connsiteX142" fmla="*/ 415967 w 1167625"/>
                <a:gd name="connsiteY142" fmla="*/ 293624 h 590372"/>
                <a:gd name="connsiteX143" fmla="*/ 415947 w 1167625"/>
                <a:gd name="connsiteY143" fmla="*/ 293603 h 590372"/>
                <a:gd name="connsiteX144" fmla="*/ 415926 w 1167625"/>
                <a:gd name="connsiteY144" fmla="*/ 293583 h 590372"/>
                <a:gd name="connsiteX145" fmla="*/ 415504 w 1167625"/>
                <a:gd name="connsiteY145" fmla="*/ 293679 h 590372"/>
                <a:gd name="connsiteX146" fmla="*/ 415458 w 1167625"/>
                <a:gd name="connsiteY146" fmla="*/ 293725 h 590372"/>
                <a:gd name="connsiteX147" fmla="*/ 415330 w 1167625"/>
                <a:gd name="connsiteY147" fmla="*/ 294100 h 590372"/>
                <a:gd name="connsiteX148" fmla="*/ 415330 w 1167625"/>
                <a:gd name="connsiteY148" fmla="*/ 294100 h 590372"/>
                <a:gd name="connsiteX149" fmla="*/ 415688 w 1167625"/>
                <a:gd name="connsiteY149" fmla="*/ 294697 h 590372"/>
                <a:gd name="connsiteX150" fmla="*/ 415688 w 1167625"/>
                <a:gd name="connsiteY150" fmla="*/ 295942 h 590372"/>
                <a:gd name="connsiteX151" fmla="*/ 415671 w 1167625"/>
                <a:gd name="connsiteY151" fmla="*/ 296185 h 590372"/>
                <a:gd name="connsiteX152" fmla="*/ 415345 w 1167625"/>
                <a:gd name="connsiteY152" fmla="*/ 298463 h 590372"/>
                <a:gd name="connsiteX153" fmla="*/ 415150 w 1167625"/>
                <a:gd name="connsiteY153" fmla="*/ 298633 h 590372"/>
                <a:gd name="connsiteX154" fmla="*/ 415150 w 1167625"/>
                <a:gd name="connsiteY154" fmla="*/ 298633 h 590372"/>
                <a:gd name="connsiteX155" fmla="*/ 414954 w 1167625"/>
                <a:gd name="connsiteY155" fmla="*/ 298830 h 590372"/>
                <a:gd name="connsiteX156" fmla="*/ 414954 w 1167625"/>
                <a:gd name="connsiteY156" fmla="*/ 299550 h 590372"/>
                <a:gd name="connsiteX157" fmla="*/ 414403 w 1167625"/>
                <a:gd name="connsiteY157" fmla="*/ 300101 h 590372"/>
                <a:gd name="connsiteX158" fmla="*/ 414403 w 1167625"/>
                <a:gd name="connsiteY158" fmla="*/ 300101 h 590372"/>
                <a:gd name="connsiteX159" fmla="*/ 413852 w 1167625"/>
                <a:gd name="connsiteY159" fmla="*/ 299550 h 590372"/>
                <a:gd name="connsiteX160" fmla="*/ 413852 w 1167625"/>
                <a:gd name="connsiteY160" fmla="*/ 299366 h 590372"/>
                <a:gd name="connsiteX161" fmla="*/ 413119 w 1167625"/>
                <a:gd name="connsiteY161" fmla="*/ 298633 h 590372"/>
                <a:gd name="connsiteX162" fmla="*/ 412568 w 1167625"/>
                <a:gd name="connsiteY162" fmla="*/ 298633 h 590372"/>
                <a:gd name="connsiteX163" fmla="*/ 412018 w 1167625"/>
                <a:gd name="connsiteY163" fmla="*/ 298082 h 590372"/>
                <a:gd name="connsiteX164" fmla="*/ 412018 w 1167625"/>
                <a:gd name="connsiteY164" fmla="*/ 298082 h 590372"/>
                <a:gd name="connsiteX165" fmla="*/ 411467 w 1167625"/>
                <a:gd name="connsiteY165" fmla="*/ 297532 h 590372"/>
                <a:gd name="connsiteX166" fmla="*/ 410719 w 1167625"/>
                <a:gd name="connsiteY166" fmla="*/ 297532 h 590372"/>
                <a:gd name="connsiteX167" fmla="*/ 409713 w 1167625"/>
                <a:gd name="connsiteY167" fmla="*/ 296296 h 590372"/>
                <a:gd name="connsiteX168" fmla="*/ 409713 w 1167625"/>
                <a:gd name="connsiteY168" fmla="*/ 296296 h 590372"/>
                <a:gd name="connsiteX169" fmla="*/ 409822 w 1167625"/>
                <a:gd name="connsiteY169" fmla="*/ 295811 h 590372"/>
                <a:gd name="connsiteX170" fmla="*/ 409199 w 1167625"/>
                <a:gd name="connsiteY170" fmla="*/ 293162 h 590372"/>
                <a:gd name="connsiteX171" fmla="*/ 407751 w 1167625"/>
                <a:gd name="connsiteY171" fmla="*/ 291312 h 590372"/>
                <a:gd name="connsiteX172" fmla="*/ 407248 w 1167625"/>
                <a:gd name="connsiteY172" fmla="*/ 290293 h 590372"/>
                <a:gd name="connsiteX173" fmla="*/ 407248 w 1167625"/>
                <a:gd name="connsiteY173" fmla="*/ 289655 h 590372"/>
                <a:gd name="connsiteX174" fmla="*/ 406684 w 1167625"/>
                <a:gd name="connsiteY174" fmla="*/ 289092 h 590372"/>
                <a:gd name="connsiteX175" fmla="*/ 406684 w 1167625"/>
                <a:gd name="connsiteY175" fmla="*/ 289092 h 590372"/>
                <a:gd name="connsiteX176" fmla="*/ 406121 w 1167625"/>
                <a:gd name="connsiteY176" fmla="*/ 288556 h 590372"/>
                <a:gd name="connsiteX177" fmla="*/ 405047 w 1167625"/>
                <a:gd name="connsiteY177" fmla="*/ 265975 h 590372"/>
                <a:gd name="connsiteX178" fmla="*/ 404334 w 1167625"/>
                <a:gd name="connsiteY178" fmla="*/ 254225 h 590372"/>
                <a:gd name="connsiteX179" fmla="*/ 404635 w 1167625"/>
                <a:gd name="connsiteY179" fmla="*/ 254027 h 590372"/>
                <a:gd name="connsiteX180" fmla="*/ 404699 w 1167625"/>
                <a:gd name="connsiteY180" fmla="*/ 254058 h 590372"/>
                <a:gd name="connsiteX181" fmla="*/ 404926 w 1167625"/>
                <a:gd name="connsiteY181" fmla="*/ 253745 h 590372"/>
                <a:gd name="connsiteX182" fmla="*/ 404926 w 1167625"/>
                <a:gd name="connsiteY182" fmla="*/ 253745 h 590372"/>
                <a:gd name="connsiteX183" fmla="*/ 405011 w 1167625"/>
                <a:gd name="connsiteY183" fmla="*/ 253396 h 590372"/>
                <a:gd name="connsiteX184" fmla="*/ 406423 w 1167625"/>
                <a:gd name="connsiteY184" fmla="*/ 252275 h 590372"/>
                <a:gd name="connsiteX185" fmla="*/ 406713 w 1167625"/>
                <a:gd name="connsiteY185" fmla="*/ 251722 h 590372"/>
                <a:gd name="connsiteX186" fmla="*/ 406596 w 1167625"/>
                <a:gd name="connsiteY186" fmla="*/ 248689 h 590372"/>
                <a:gd name="connsiteX187" fmla="*/ 406450 w 1167625"/>
                <a:gd name="connsiteY187" fmla="*/ 248425 h 590372"/>
                <a:gd name="connsiteX188" fmla="*/ 406386 w 1167625"/>
                <a:gd name="connsiteY188" fmla="*/ 248326 h 590372"/>
                <a:gd name="connsiteX189" fmla="*/ 406222 w 1167625"/>
                <a:gd name="connsiteY189" fmla="*/ 248507 h 590372"/>
                <a:gd name="connsiteX190" fmla="*/ 406222 w 1167625"/>
                <a:gd name="connsiteY190" fmla="*/ 248507 h 590372"/>
                <a:gd name="connsiteX191" fmla="*/ 406513 w 1167625"/>
                <a:gd name="connsiteY191" fmla="*/ 250196 h 590372"/>
                <a:gd name="connsiteX192" fmla="*/ 405599 w 1167625"/>
                <a:gd name="connsiteY192" fmla="*/ 252338 h 590372"/>
                <a:gd name="connsiteX193" fmla="*/ 405270 w 1167625"/>
                <a:gd name="connsiteY193" fmla="*/ 252665 h 590372"/>
                <a:gd name="connsiteX194" fmla="*/ 401838 w 1167625"/>
                <a:gd name="connsiteY194" fmla="*/ 252791 h 590372"/>
                <a:gd name="connsiteX195" fmla="*/ 401457 w 1167625"/>
                <a:gd name="connsiteY195" fmla="*/ 252428 h 590372"/>
                <a:gd name="connsiteX196" fmla="*/ 400642 w 1167625"/>
                <a:gd name="connsiteY196" fmla="*/ 250196 h 590372"/>
                <a:gd name="connsiteX197" fmla="*/ 401031 w 1167625"/>
                <a:gd name="connsiteY197" fmla="*/ 248555 h 590372"/>
                <a:gd name="connsiteX198" fmla="*/ 401031 w 1167625"/>
                <a:gd name="connsiteY198" fmla="*/ 248555 h 590372"/>
                <a:gd name="connsiteX199" fmla="*/ 400839 w 1167625"/>
                <a:gd name="connsiteY199" fmla="*/ 248362 h 590372"/>
                <a:gd name="connsiteX200" fmla="*/ 400772 w 1167625"/>
                <a:gd name="connsiteY200" fmla="*/ 248465 h 590372"/>
                <a:gd name="connsiteX201" fmla="*/ 400276 w 1167625"/>
                <a:gd name="connsiteY201" fmla="*/ 250196 h 590372"/>
                <a:gd name="connsiteX202" fmla="*/ 400892 w 1167625"/>
                <a:gd name="connsiteY202" fmla="*/ 252170 h 590372"/>
                <a:gd name="connsiteX203" fmla="*/ 402209 w 1167625"/>
                <a:gd name="connsiteY203" fmla="*/ 253368 h 590372"/>
                <a:gd name="connsiteX204" fmla="*/ 402267 w 1167625"/>
                <a:gd name="connsiteY204" fmla="*/ 253711 h 590372"/>
                <a:gd name="connsiteX205" fmla="*/ 402267 w 1167625"/>
                <a:gd name="connsiteY205" fmla="*/ 253711 h 590372"/>
                <a:gd name="connsiteX206" fmla="*/ 402501 w 1167625"/>
                <a:gd name="connsiteY206" fmla="*/ 254037 h 590372"/>
                <a:gd name="connsiteX207" fmla="*/ 402522 w 1167625"/>
                <a:gd name="connsiteY207" fmla="*/ 254027 h 590372"/>
                <a:gd name="connsiteX208" fmla="*/ 402823 w 1167625"/>
                <a:gd name="connsiteY208" fmla="*/ 254225 h 590372"/>
                <a:gd name="connsiteX209" fmla="*/ 402110 w 1167625"/>
                <a:gd name="connsiteY209" fmla="*/ 265975 h 590372"/>
                <a:gd name="connsiteX210" fmla="*/ 401036 w 1167625"/>
                <a:gd name="connsiteY210" fmla="*/ 288556 h 590372"/>
                <a:gd name="connsiteX211" fmla="*/ 400472 w 1167625"/>
                <a:gd name="connsiteY211" fmla="*/ 289092 h 590372"/>
                <a:gd name="connsiteX212" fmla="*/ 400472 w 1167625"/>
                <a:gd name="connsiteY212" fmla="*/ 289092 h 590372"/>
                <a:gd name="connsiteX213" fmla="*/ 399909 w 1167625"/>
                <a:gd name="connsiteY213" fmla="*/ 289655 h 590372"/>
                <a:gd name="connsiteX214" fmla="*/ 399909 w 1167625"/>
                <a:gd name="connsiteY214" fmla="*/ 290315 h 590372"/>
                <a:gd name="connsiteX215" fmla="*/ 399438 w 1167625"/>
                <a:gd name="connsiteY215" fmla="*/ 291316 h 590372"/>
                <a:gd name="connsiteX216" fmla="*/ 398019 w 1167625"/>
                <a:gd name="connsiteY216" fmla="*/ 293192 h 590372"/>
                <a:gd name="connsiteX217" fmla="*/ 397340 w 1167625"/>
                <a:gd name="connsiteY217" fmla="*/ 296064 h 590372"/>
                <a:gd name="connsiteX218" fmla="*/ 397708 w 1167625"/>
                <a:gd name="connsiteY218" fmla="*/ 297532 h 590372"/>
                <a:gd name="connsiteX219" fmla="*/ 395689 w 1167625"/>
                <a:gd name="connsiteY219" fmla="*/ 297532 h 590372"/>
                <a:gd name="connsiteX220" fmla="*/ 395139 w 1167625"/>
                <a:gd name="connsiteY220" fmla="*/ 298082 h 590372"/>
                <a:gd name="connsiteX221" fmla="*/ 395139 w 1167625"/>
                <a:gd name="connsiteY221" fmla="*/ 298082 h 590372"/>
                <a:gd name="connsiteX222" fmla="*/ 394588 w 1167625"/>
                <a:gd name="connsiteY222" fmla="*/ 298633 h 590372"/>
                <a:gd name="connsiteX223" fmla="*/ 394038 w 1167625"/>
                <a:gd name="connsiteY223" fmla="*/ 298633 h 590372"/>
                <a:gd name="connsiteX224" fmla="*/ 393303 w 1167625"/>
                <a:gd name="connsiteY224" fmla="*/ 299366 h 590372"/>
                <a:gd name="connsiteX225" fmla="*/ 393303 w 1167625"/>
                <a:gd name="connsiteY225" fmla="*/ 299550 h 590372"/>
                <a:gd name="connsiteX226" fmla="*/ 392754 w 1167625"/>
                <a:gd name="connsiteY226" fmla="*/ 300101 h 590372"/>
                <a:gd name="connsiteX227" fmla="*/ 392754 w 1167625"/>
                <a:gd name="connsiteY227" fmla="*/ 300101 h 590372"/>
                <a:gd name="connsiteX228" fmla="*/ 392203 w 1167625"/>
                <a:gd name="connsiteY228" fmla="*/ 299550 h 590372"/>
                <a:gd name="connsiteX229" fmla="*/ 392203 w 1167625"/>
                <a:gd name="connsiteY229" fmla="*/ 298830 h 590372"/>
                <a:gd name="connsiteX230" fmla="*/ 392007 w 1167625"/>
                <a:gd name="connsiteY230" fmla="*/ 298633 h 590372"/>
                <a:gd name="connsiteX231" fmla="*/ 392007 w 1167625"/>
                <a:gd name="connsiteY231" fmla="*/ 298633 h 590372"/>
                <a:gd name="connsiteX232" fmla="*/ 391812 w 1167625"/>
                <a:gd name="connsiteY232" fmla="*/ 298463 h 590372"/>
                <a:gd name="connsiteX233" fmla="*/ 391497 w 1167625"/>
                <a:gd name="connsiteY233" fmla="*/ 296258 h 590372"/>
                <a:gd name="connsiteX234" fmla="*/ 391469 w 1167625"/>
                <a:gd name="connsiteY234" fmla="*/ 295867 h 590372"/>
                <a:gd name="connsiteX235" fmla="*/ 391469 w 1167625"/>
                <a:gd name="connsiteY235" fmla="*/ 294488 h 590372"/>
                <a:gd name="connsiteX236" fmla="*/ 391653 w 1167625"/>
                <a:gd name="connsiteY236" fmla="*/ 294046 h 590372"/>
                <a:gd name="connsiteX237" fmla="*/ 391653 w 1167625"/>
                <a:gd name="connsiteY237" fmla="*/ 294046 h 590372"/>
                <a:gd name="connsiteX238" fmla="*/ 391749 w 1167625"/>
                <a:gd name="connsiteY238" fmla="*/ 293624 h 590372"/>
                <a:gd name="connsiteX239" fmla="*/ 391729 w 1167625"/>
                <a:gd name="connsiteY239" fmla="*/ 293603 h 590372"/>
                <a:gd name="connsiteX240" fmla="*/ 391469 w 1167625"/>
                <a:gd name="connsiteY240" fmla="*/ 293495 h 590372"/>
                <a:gd name="connsiteX241" fmla="*/ 390882 w 1167625"/>
                <a:gd name="connsiteY241" fmla="*/ 293737 h 590372"/>
                <a:gd name="connsiteX242" fmla="*/ 390745 w 1167625"/>
                <a:gd name="connsiteY242" fmla="*/ 294099 h 590372"/>
                <a:gd name="connsiteX243" fmla="*/ 390745 w 1167625"/>
                <a:gd name="connsiteY243" fmla="*/ 294099 h 590372"/>
                <a:gd name="connsiteX244" fmla="*/ 391102 w 1167625"/>
                <a:gd name="connsiteY244" fmla="*/ 294697 h 590372"/>
                <a:gd name="connsiteX245" fmla="*/ 391102 w 1167625"/>
                <a:gd name="connsiteY245" fmla="*/ 295942 h 590372"/>
                <a:gd name="connsiteX246" fmla="*/ 391085 w 1167625"/>
                <a:gd name="connsiteY246" fmla="*/ 296185 h 590372"/>
                <a:gd name="connsiteX247" fmla="*/ 390760 w 1167625"/>
                <a:gd name="connsiteY247" fmla="*/ 298463 h 590372"/>
                <a:gd name="connsiteX248" fmla="*/ 390565 w 1167625"/>
                <a:gd name="connsiteY248" fmla="*/ 298633 h 590372"/>
                <a:gd name="connsiteX249" fmla="*/ 390565 w 1167625"/>
                <a:gd name="connsiteY249" fmla="*/ 298633 h 590372"/>
                <a:gd name="connsiteX250" fmla="*/ 390369 w 1167625"/>
                <a:gd name="connsiteY250" fmla="*/ 298830 h 590372"/>
                <a:gd name="connsiteX251" fmla="*/ 390369 w 1167625"/>
                <a:gd name="connsiteY251" fmla="*/ 333309 h 590372"/>
                <a:gd name="connsiteX252" fmla="*/ 388351 w 1167625"/>
                <a:gd name="connsiteY252" fmla="*/ 335326 h 590372"/>
                <a:gd name="connsiteX253" fmla="*/ 388351 w 1167625"/>
                <a:gd name="connsiteY253" fmla="*/ 335326 h 590372"/>
                <a:gd name="connsiteX254" fmla="*/ 386332 w 1167625"/>
                <a:gd name="connsiteY254" fmla="*/ 337345 h 590372"/>
                <a:gd name="connsiteX255" fmla="*/ 386332 w 1167625"/>
                <a:gd name="connsiteY255" fmla="*/ 337529 h 590372"/>
                <a:gd name="connsiteX256" fmla="*/ 384130 w 1167625"/>
                <a:gd name="connsiteY256" fmla="*/ 339730 h 590372"/>
                <a:gd name="connsiteX257" fmla="*/ 382846 w 1167625"/>
                <a:gd name="connsiteY257" fmla="*/ 339730 h 590372"/>
                <a:gd name="connsiteX258" fmla="*/ 380461 w 1167625"/>
                <a:gd name="connsiteY258" fmla="*/ 337345 h 590372"/>
                <a:gd name="connsiteX259" fmla="*/ 380461 w 1167625"/>
                <a:gd name="connsiteY259" fmla="*/ 335729 h 590372"/>
                <a:gd name="connsiteX260" fmla="*/ 379692 w 1167625"/>
                <a:gd name="connsiteY260" fmla="*/ 334960 h 590372"/>
                <a:gd name="connsiteX261" fmla="*/ 379692 w 1167625"/>
                <a:gd name="connsiteY261" fmla="*/ 334960 h 590372"/>
                <a:gd name="connsiteX262" fmla="*/ 378927 w 1167625"/>
                <a:gd name="connsiteY262" fmla="*/ 334264 h 590372"/>
                <a:gd name="connsiteX263" fmla="*/ 378259 w 1167625"/>
                <a:gd name="connsiteY263" fmla="*/ 327254 h 590372"/>
                <a:gd name="connsiteX264" fmla="*/ 378019 w 1167625"/>
                <a:gd name="connsiteY264" fmla="*/ 323649 h 590372"/>
                <a:gd name="connsiteX265" fmla="*/ 378993 w 1167625"/>
                <a:gd name="connsiteY265" fmla="*/ 320282 h 590372"/>
                <a:gd name="connsiteX266" fmla="*/ 378993 w 1167625"/>
                <a:gd name="connsiteY266" fmla="*/ 320282 h 590372"/>
                <a:gd name="connsiteX267" fmla="*/ 378564 w 1167625"/>
                <a:gd name="connsiteY267" fmla="*/ 319245 h 590372"/>
                <a:gd name="connsiteX268" fmla="*/ 377526 w 1167625"/>
                <a:gd name="connsiteY268" fmla="*/ 318814 h 590372"/>
                <a:gd name="connsiteX269" fmla="*/ 376487 w 1167625"/>
                <a:gd name="connsiteY269" fmla="*/ 319245 h 590372"/>
                <a:gd name="connsiteX270" fmla="*/ 376058 w 1167625"/>
                <a:gd name="connsiteY270" fmla="*/ 320282 h 590372"/>
                <a:gd name="connsiteX271" fmla="*/ 376058 w 1167625"/>
                <a:gd name="connsiteY271" fmla="*/ 320282 h 590372"/>
                <a:gd name="connsiteX272" fmla="*/ 377028 w 1167625"/>
                <a:gd name="connsiteY272" fmla="*/ 323705 h 590372"/>
                <a:gd name="connsiteX273" fmla="*/ 376791 w 1167625"/>
                <a:gd name="connsiteY273" fmla="*/ 327254 h 590372"/>
                <a:gd name="connsiteX274" fmla="*/ 376091 w 1167625"/>
                <a:gd name="connsiteY274" fmla="*/ 334613 h 590372"/>
                <a:gd name="connsiteX275" fmla="*/ 375708 w 1167625"/>
                <a:gd name="connsiteY275" fmla="*/ 334960 h 590372"/>
                <a:gd name="connsiteX276" fmla="*/ 375708 w 1167625"/>
                <a:gd name="connsiteY276" fmla="*/ 334960 h 590372"/>
                <a:gd name="connsiteX277" fmla="*/ 375323 w 1167625"/>
                <a:gd name="connsiteY277" fmla="*/ 335345 h 590372"/>
                <a:gd name="connsiteX278" fmla="*/ 375323 w 1167625"/>
                <a:gd name="connsiteY278" fmla="*/ 341381 h 590372"/>
                <a:gd name="connsiteX279" fmla="*/ 375507 w 1167625"/>
                <a:gd name="connsiteY279" fmla="*/ 341565 h 590372"/>
                <a:gd name="connsiteX280" fmla="*/ 375507 w 1167625"/>
                <a:gd name="connsiteY280" fmla="*/ 341565 h 590372"/>
                <a:gd name="connsiteX281" fmla="*/ 375691 w 1167625"/>
                <a:gd name="connsiteY281" fmla="*/ 341748 h 590372"/>
                <a:gd name="connsiteX282" fmla="*/ 375691 w 1167625"/>
                <a:gd name="connsiteY282" fmla="*/ 383030 h 590372"/>
                <a:gd name="connsiteX283" fmla="*/ 369452 w 1167625"/>
                <a:gd name="connsiteY283" fmla="*/ 389268 h 590372"/>
                <a:gd name="connsiteX284" fmla="*/ 369452 w 1167625"/>
                <a:gd name="connsiteY284" fmla="*/ 389268 h 590372"/>
                <a:gd name="connsiteX285" fmla="*/ 363214 w 1167625"/>
                <a:gd name="connsiteY285" fmla="*/ 383030 h 590372"/>
                <a:gd name="connsiteX286" fmla="*/ 363214 w 1167625"/>
                <a:gd name="connsiteY286" fmla="*/ 371134 h 590372"/>
                <a:gd name="connsiteX287" fmla="*/ 363030 w 1167625"/>
                <a:gd name="connsiteY287" fmla="*/ 370003 h 590372"/>
                <a:gd name="connsiteX288" fmla="*/ 363009 w 1167625"/>
                <a:gd name="connsiteY288" fmla="*/ 369939 h 590372"/>
                <a:gd name="connsiteX289" fmla="*/ 362848 w 1167625"/>
                <a:gd name="connsiteY289" fmla="*/ 368941 h 590372"/>
                <a:gd name="connsiteX290" fmla="*/ 362848 w 1167625"/>
                <a:gd name="connsiteY290" fmla="*/ 366351 h 590372"/>
                <a:gd name="connsiteX291" fmla="*/ 362280 w 1167625"/>
                <a:gd name="connsiteY291" fmla="*/ 365783 h 590372"/>
                <a:gd name="connsiteX292" fmla="*/ 362280 w 1167625"/>
                <a:gd name="connsiteY292" fmla="*/ 365783 h 590372"/>
                <a:gd name="connsiteX293" fmla="*/ 361713 w 1167625"/>
                <a:gd name="connsiteY293" fmla="*/ 365252 h 590372"/>
                <a:gd name="connsiteX294" fmla="*/ 361380 w 1167625"/>
                <a:gd name="connsiteY294" fmla="*/ 359912 h 590372"/>
                <a:gd name="connsiteX295" fmla="*/ 361129 w 1167625"/>
                <a:gd name="connsiteY295" fmla="*/ 356902 h 590372"/>
                <a:gd name="connsiteX296" fmla="*/ 361747 w 1167625"/>
                <a:gd name="connsiteY296" fmla="*/ 354408 h 590372"/>
                <a:gd name="connsiteX297" fmla="*/ 361747 w 1167625"/>
                <a:gd name="connsiteY297" fmla="*/ 354408 h 590372"/>
                <a:gd name="connsiteX298" fmla="*/ 361425 w 1167625"/>
                <a:gd name="connsiteY298" fmla="*/ 353629 h 590372"/>
                <a:gd name="connsiteX299" fmla="*/ 360645 w 1167625"/>
                <a:gd name="connsiteY299" fmla="*/ 353308 h 590372"/>
                <a:gd name="connsiteX300" fmla="*/ 359867 w 1167625"/>
                <a:gd name="connsiteY300" fmla="*/ 353629 h 590372"/>
                <a:gd name="connsiteX301" fmla="*/ 359545 w 1167625"/>
                <a:gd name="connsiteY301" fmla="*/ 354408 h 590372"/>
                <a:gd name="connsiteX302" fmla="*/ 359545 w 1167625"/>
                <a:gd name="connsiteY302" fmla="*/ 354408 h 590372"/>
                <a:gd name="connsiteX303" fmla="*/ 360167 w 1167625"/>
                <a:gd name="connsiteY303" fmla="*/ 356858 h 590372"/>
                <a:gd name="connsiteX304" fmla="*/ 359912 w 1167625"/>
                <a:gd name="connsiteY304" fmla="*/ 359912 h 590372"/>
                <a:gd name="connsiteX305" fmla="*/ 359579 w 1167625"/>
                <a:gd name="connsiteY305" fmla="*/ 365252 h 590372"/>
                <a:gd name="connsiteX306" fmla="*/ 359012 w 1167625"/>
                <a:gd name="connsiteY306" fmla="*/ 365783 h 590372"/>
                <a:gd name="connsiteX307" fmla="*/ 359012 w 1167625"/>
                <a:gd name="connsiteY307" fmla="*/ 365783 h 590372"/>
                <a:gd name="connsiteX308" fmla="*/ 358444 w 1167625"/>
                <a:gd name="connsiteY308" fmla="*/ 366351 h 590372"/>
                <a:gd name="connsiteX309" fmla="*/ 358444 w 1167625"/>
                <a:gd name="connsiteY309" fmla="*/ 366518 h 590372"/>
                <a:gd name="connsiteX310" fmla="*/ 357711 w 1167625"/>
                <a:gd name="connsiteY310" fmla="*/ 367251 h 590372"/>
                <a:gd name="connsiteX311" fmla="*/ 355790 w 1167625"/>
                <a:gd name="connsiteY311" fmla="*/ 367251 h 590372"/>
                <a:gd name="connsiteX312" fmla="*/ 354408 w 1167625"/>
                <a:gd name="connsiteY312" fmla="*/ 365870 h 590372"/>
                <a:gd name="connsiteX313" fmla="*/ 354408 w 1167625"/>
                <a:gd name="connsiteY313" fmla="*/ 365870 h 590372"/>
                <a:gd name="connsiteX314" fmla="*/ 353688 w 1167625"/>
                <a:gd name="connsiteY314" fmla="*/ 364657 h 590372"/>
                <a:gd name="connsiteX315" fmla="*/ 350694 w 1167625"/>
                <a:gd name="connsiteY315" fmla="*/ 363024 h 590372"/>
                <a:gd name="connsiteX316" fmla="*/ 350004 w 1167625"/>
                <a:gd name="connsiteY316" fmla="*/ 362848 h 590372"/>
                <a:gd name="connsiteX317" fmla="*/ 350004 w 1167625"/>
                <a:gd name="connsiteY317" fmla="*/ 362848 h 590372"/>
                <a:gd name="connsiteX318" fmla="*/ 349315 w 1167625"/>
                <a:gd name="connsiteY318" fmla="*/ 363024 h 590372"/>
                <a:gd name="connsiteX319" fmla="*/ 346201 w 1167625"/>
                <a:gd name="connsiteY319" fmla="*/ 364722 h 590372"/>
                <a:gd name="connsiteX320" fmla="*/ 345601 w 1167625"/>
                <a:gd name="connsiteY320" fmla="*/ 365733 h 590372"/>
                <a:gd name="connsiteX321" fmla="*/ 345601 w 1167625"/>
                <a:gd name="connsiteY321" fmla="*/ 365733 h 590372"/>
                <a:gd name="connsiteX322" fmla="*/ 344449 w 1167625"/>
                <a:gd name="connsiteY322" fmla="*/ 366884 h 590372"/>
                <a:gd name="connsiteX323" fmla="*/ 342299 w 1167625"/>
                <a:gd name="connsiteY323" fmla="*/ 366884 h 590372"/>
                <a:gd name="connsiteX324" fmla="*/ 341565 w 1167625"/>
                <a:gd name="connsiteY324" fmla="*/ 366150 h 590372"/>
                <a:gd name="connsiteX325" fmla="*/ 341565 w 1167625"/>
                <a:gd name="connsiteY325" fmla="*/ 365984 h 590372"/>
                <a:gd name="connsiteX326" fmla="*/ 340998 w 1167625"/>
                <a:gd name="connsiteY326" fmla="*/ 365417 h 590372"/>
                <a:gd name="connsiteX327" fmla="*/ 340998 w 1167625"/>
                <a:gd name="connsiteY327" fmla="*/ 365417 h 590372"/>
                <a:gd name="connsiteX328" fmla="*/ 340431 w 1167625"/>
                <a:gd name="connsiteY328" fmla="*/ 364884 h 590372"/>
                <a:gd name="connsiteX329" fmla="*/ 340098 w 1167625"/>
                <a:gd name="connsiteY329" fmla="*/ 359545 h 590372"/>
                <a:gd name="connsiteX330" fmla="*/ 339846 w 1167625"/>
                <a:gd name="connsiteY330" fmla="*/ 356536 h 590372"/>
                <a:gd name="connsiteX331" fmla="*/ 340464 w 1167625"/>
                <a:gd name="connsiteY331" fmla="*/ 354041 h 590372"/>
                <a:gd name="connsiteX332" fmla="*/ 340464 w 1167625"/>
                <a:gd name="connsiteY332" fmla="*/ 354041 h 590372"/>
                <a:gd name="connsiteX333" fmla="*/ 340141 w 1167625"/>
                <a:gd name="connsiteY333" fmla="*/ 353263 h 590372"/>
                <a:gd name="connsiteX334" fmla="*/ 339363 w 1167625"/>
                <a:gd name="connsiteY334" fmla="*/ 352940 h 590372"/>
                <a:gd name="connsiteX335" fmla="*/ 338585 w 1167625"/>
                <a:gd name="connsiteY335" fmla="*/ 353263 h 590372"/>
                <a:gd name="connsiteX336" fmla="*/ 338262 w 1167625"/>
                <a:gd name="connsiteY336" fmla="*/ 354041 h 590372"/>
                <a:gd name="connsiteX337" fmla="*/ 338262 w 1167625"/>
                <a:gd name="connsiteY337" fmla="*/ 354041 h 590372"/>
                <a:gd name="connsiteX338" fmla="*/ 338884 w 1167625"/>
                <a:gd name="connsiteY338" fmla="*/ 356491 h 590372"/>
                <a:gd name="connsiteX339" fmla="*/ 338630 w 1167625"/>
                <a:gd name="connsiteY339" fmla="*/ 359545 h 590372"/>
                <a:gd name="connsiteX340" fmla="*/ 338295 w 1167625"/>
                <a:gd name="connsiteY340" fmla="*/ 364884 h 590372"/>
                <a:gd name="connsiteX341" fmla="*/ 337730 w 1167625"/>
                <a:gd name="connsiteY341" fmla="*/ 365417 h 590372"/>
                <a:gd name="connsiteX342" fmla="*/ 337730 w 1167625"/>
                <a:gd name="connsiteY342" fmla="*/ 365417 h 590372"/>
                <a:gd name="connsiteX343" fmla="*/ 337162 w 1167625"/>
                <a:gd name="connsiteY343" fmla="*/ 365984 h 590372"/>
                <a:gd name="connsiteX344" fmla="*/ 337162 w 1167625"/>
                <a:gd name="connsiteY344" fmla="*/ 368573 h 590372"/>
                <a:gd name="connsiteX345" fmla="*/ 336999 w 1167625"/>
                <a:gd name="connsiteY345" fmla="*/ 369572 h 590372"/>
                <a:gd name="connsiteX346" fmla="*/ 336978 w 1167625"/>
                <a:gd name="connsiteY346" fmla="*/ 369636 h 590372"/>
                <a:gd name="connsiteX347" fmla="*/ 336794 w 1167625"/>
                <a:gd name="connsiteY347" fmla="*/ 370767 h 590372"/>
                <a:gd name="connsiteX348" fmla="*/ 336794 w 1167625"/>
                <a:gd name="connsiteY348" fmla="*/ 432328 h 590372"/>
                <a:gd name="connsiteX349" fmla="*/ 335455 w 1167625"/>
                <a:gd name="connsiteY349" fmla="*/ 433668 h 590372"/>
                <a:gd name="connsiteX350" fmla="*/ 335455 w 1167625"/>
                <a:gd name="connsiteY350" fmla="*/ 433668 h 590372"/>
                <a:gd name="connsiteX351" fmla="*/ 334236 w 1167625"/>
                <a:gd name="connsiteY351" fmla="*/ 434452 h 590372"/>
                <a:gd name="connsiteX352" fmla="*/ 332942 w 1167625"/>
                <a:gd name="connsiteY352" fmla="*/ 437298 h 590372"/>
                <a:gd name="connsiteX353" fmla="*/ 333205 w 1167625"/>
                <a:gd name="connsiteY353" fmla="*/ 437705 h 590372"/>
                <a:gd name="connsiteX354" fmla="*/ 333205 w 1167625"/>
                <a:gd name="connsiteY354" fmla="*/ 437705 h 590372"/>
                <a:gd name="connsiteX355" fmla="*/ 333492 w 1167625"/>
                <a:gd name="connsiteY355" fmla="*/ 437992 h 590372"/>
                <a:gd name="connsiteX356" fmla="*/ 333492 w 1167625"/>
                <a:gd name="connsiteY356" fmla="*/ 443392 h 590372"/>
                <a:gd name="connsiteX357" fmla="*/ 331474 w 1167625"/>
                <a:gd name="connsiteY357" fmla="*/ 445410 h 590372"/>
                <a:gd name="connsiteX358" fmla="*/ 330527 w 1167625"/>
                <a:gd name="connsiteY358" fmla="*/ 445410 h 590372"/>
                <a:gd name="connsiteX359" fmla="*/ 329455 w 1167625"/>
                <a:gd name="connsiteY359" fmla="*/ 446482 h 590372"/>
                <a:gd name="connsiteX360" fmla="*/ 329455 w 1167625"/>
                <a:gd name="connsiteY360" fmla="*/ 446482 h 590372"/>
                <a:gd name="connsiteX361" fmla="*/ 329198 w 1167625"/>
                <a:gd name="connsiteY361" fmla="*/ 447178 h 590372"/>
                <a:gd name="connsiteX362" fmla="*/ 325579 w 1167625"/>
                <a:gd name="connsiteY362" fmla="*/ 451401 h 590372"/>
                <a:gd name="connsiteX363" fmla="*/ 324243 w 1167625"/>
                <a:gd name="connsiteY363" fmla="*/ 452015 h 590372"/>
                <a:gd name="connsiteX364" fmla="*/ 324243 w 1167625"/>
                <a:gd name="connsiteY364" fmla="*/ 452015 h 590372"/>
                <a:gd name="connsiteX365" fmla="*/ 322484 w 1167625"/>
                <a:gd name="connsiteY365" fmla="*/ 453775 h 590372"/>
                <a:gd name="connsiteX366" fmla="*/ 322484 w 1167625"/>
                <a:gd name="connsiteY366" fmla="*/ 460088 h 590372"/>
                <a:gd name="connsiteX367" fmla="*/ 321750 w 1167625"/>
                <a:gd name="connsiteY367" fmla="*/ 460822 h 590372"/>
                <a:gd name="connsiteX368" fmla="*/ 321750 w 1167625"/>
                <a:gd name="connsiteY368" fmla="*/ 460822 h 590372"/>
                <a:gd name="connsiteX369" fmla="*/ 321016 w 1167625"/>
                <a:gd name="connsiteY369" fmla="*/ 461556 h 590372"/>
                <a:gd name="connsiteX370" fmla="*/ 321016 w 1167625"/>
                <a:gd name="connsiteY370" fmla="*/ 462840 h 590372"/>
                <a:gd name="connsiteX371" fmla="*/ 320099 w 1167625"/>
                <a:gd name="connsiteY371" fmla="*/ 463757 h 590372"/>
                <a:gd name="connsiteX372" fmla="*/ 320099 w 1167625"/>
                <a:gd name="connsiteY372" fmla="*/ 463757 h 590372"/>
                <a:gd name="connsiteX373" fmla="*/ 319182 w 1167625"/>
                <a:gd name="connsiteY373" fmla="*/ 464674 h 590372"/>
                <a:gd name="connsiteX374" fmla="*/ 319182 w 1167625"/>
                <a:gd name="connsiteY374" fmla="*/ 472381 h 590372"/>
                <a:gd name="connsiteX375" fmla="*/ 316062 w 1167625"/>
                <a:gd name="connsiteY375" fmla="*/ 475499 h 590372"/>
                <a:gd name="connsiteX376" fmla="*/ 314228 w 1167625"/>
                <a:gd name="connsiteY376" fmla="*/ 475499 h 590372"/>
                <a:gd name="connsiteX377" fmla="*/ 312943 w 1167625"/>
                <a:gd name="connsiteY377" fmla="*/ 476783 h 590372"/>
                <a:gd name="connsiteX378" fmla="*/ 312943 w 1167625"/>
                <a:gd name="connsiteY378" fmla="*/ 477518 h 590372"/>
                <a:gd name="connsiteX379" fmla="*/ 313494 w 1167625"/>
                <a:gd name="connsiteY379" fmla="*/ 478068 h 590372"/>
                <a:gd name="connsiteX380" fmla="*/ 313494 w 1167625"/>
                <a:gd name="connsiteY380" fmla="*/ 478068 h 590372"/>
                <a:gd name="connsiteX381" fmla="*/ 314044 w 1167625"/>
                <a:gd name="connsiteY381" fmla="*/ 478619 h 590372"/>
                <a:gd name="connsiteX382" fmla="*/ 314044 w 1167625"/>
                <a:gd name="connsiteY382" fmla="*/ 484810 h 590372"/>
                <a:gd name="connsiteX383" fmla="*/ 308807 w 1167625"/>
                <a:gd name="connsiteY383" fmla="*/ 491388 h 590372"/>
                <a:gd name="connsiteX384" fmla="*/ 13517 w 1167625"/>
                <a:gd name="connsiteY384" fmla="*/ 585217 h 590372"/>
                <a:gd name="connsiteX385" fmla="*/ 1057106 w 1167625"/>
                <a:gd name="connsiteY385" fmla="*/ 445777 h 590372"/>
                <a:gd name="connsiteX386" fmla="*/ 1144569 w 1167625"/>
                <a:gd name="connsiteY386" fmla="*/ 446608 h 590372"/>
                <a:gd name="connsiteX387" fmla="*/ 1157969 w 1167625"/>
                <a:gd name="connsiteY387" fmla="*/ 433430 h 590372"/>
                <a:gd name="connsiteX388" fmla="*/ 1157648 w 1167625"/>
                <a:gd name="connsiteY388" fmla="*/ 339363 h 590372"/>
                <a:gd name="connsiteX389" fmla="*/ 1157648 w 1167625"/>
                <a:gd name="connsiteY389" fmla="*/ 337162 h 590372"/>
                <a:gd name="connsiteX390" fmla="*/ 1154713 w 1167625"/>
                <a:gd name="connsiteY390" fmla="*/ 294963 h 590372"/>
                <a:gd name="connsiteX391" fmla="*/ 1154713 w 1167625"/>
                <a:gd name="connsiteY391" fmla="*/ 287441 h 590372"/>
                <a:gd name="connsiteX392" fmla="*/ 1157098 w 1167625"/>
                <a:gd name="connsiteY392" fmla="*/ 285055 h 590372"/>
                <a:gd name="connsiteX393" fmla="*/ 1157282 w 1167625"/>
                <a:gd name="connsiteY393" fmla="*/ 285055 h 590372"/>
                <a:gd name="connsiteX394" fmla="*/ 1159483 w 1167625"/>
                <a:gd name="connsiteY394" fmla="*/ 282854 h 590372"/>
                <a:gd name="connsiteX395" fmla="*/ 1159483 w 1167625"/>
                <a:gd name="connsiteY395" fmla="*/ 281937 h 590372"/>
                <a:gd name="connsiteX396" fmla="*/ 1158199 w 1167625"/>
                <a:gd name="connsiteY396" fmla="*/ 280653 h 590372"/>
                <a:gd name="connsiteX397" fmla="*/ 1158199 w 1167625"/>
                <a:gd name="connsiteY397" fmla="*/ 280653 h 590372"/>
                <a:gd name="connsiteX398" fmla="*/ 1156915 w 1167625"/>
                <a:gd name="connsiteY398" fmla="*/ 279368 h 590372"/>
                <a:gd name="connsiteX399" fmla="*/ 1156915 w 1167625"/>
                <a:gd name="connsiteY399" fmla="*/ 275515 h 590372"/>
                <a:gd name="connsiteX400" fmla="*/ 1157648 w 1167625"/>
                <a:gd name="connsiteY400" fmla="*/ 274782 h 590372"/>
                <a:gd name="connsiteX401" fmla="*/ 1157648 w 1167625"/>
                <a:gd name="connsiteY401" fmla="*/ 274782 h 590372"/>
                <a:gd name="connsiteX402" fmla="*/ 1158383 w 1167625"/>
                <a:gd name="connsiteY402" fmla="*/ 274047 h 590372"/>
                <a:gd name="connsiteX403" fmla="*/ 1158383 w 1167625"/>
                <a:gd name="connsiteY403" fmla="*/ 272250 h 590372"/>
                <a:gd name="connsiteX404" fmla="*/ 1156143 w 1167625"/>
                <a:gd name="connsiteY404" fmla="*/ 270011 h 590372"/>
                <a:gd name="connsiteX405" fmla="*/ 1156143 w 1167625"/>
                <a:gd name="connsiteY405" fmla="*/ 270011 h 590372"/>
                <a:gd name="connsiteX406" fmla="*/ 1153905 w 1167625"/>
                <a:gd name="connsiteY406" fmla="*/ 267848 h 590372"/>
                <a:gd name="connsiteX407" fmla="*/ 1152878 w 1167625"/>
                <a:gd name="connsiteY407" fmla="*/ 237719 h 590372"/>
                <a:gd name="connsiteX408" fmla="*/ 1152878 w 1167625"/>
                <a:gd name="connsiteY408" fmla="*/ 234234 h 590372"/>
                <a:gd name="connsiteX409" fmla="*/ 1153061 w 1167625"/>
                <a:gd name="connsiteY409" fmla="*/ 234050 h 590372"/>
                <a:gd name="connsiteX410" fmla="*/ 1153061 w 1167625"/>
                <a:gd name="connsiteY410" fmla="*/ 234050 h 590372"/>
                <a:gd name="connsiteX411" fmla="*/ 1153245 w 1167625"/>
                <a:gd name="connsiteY411" fmla="*/ 233866 h 590372"/>
                <a:gd name="connsiteX412" fmla="*/ 1153245 w 1167625"/>
                <a:gd name="connsiteY412" fmla="*/ 230198 h 590372"/>
                <a:gd name="connsiteX413" fmla="*/ 1152695 w 1167625"/>
                <a:gd name="connsiteY413" fmla="*/ 229647 h 590372"/>
                <a:gd name="connsiteX414" fmla="*/ 1152695 w 1167625"/>
                <a:gd name="connsiteY414" fmla="*/ 229647 h 590372"/>
                <a:gd name="connsiteX415" fmla="*/ 1152144 w 1167625"/>
                <a:gd name="connsiteY415" fmla="*/ 229096 h 590372"/>
                <a:gd name="connsiteX416" fmla="*/ 1152144 w 1167625"/>
                <a:gd name="connsiteY416" fmla="*/ 226529 h 590372"/>
                <a:gd name="connsiteX417" fmla="*/ 1152695 w 1167625"/>
                <a:gd name="connsiteY417" fmla="*/ 225978 h 590372"/>
                <a:gd name="connsiteX418" fmla="*/ 1152695 w 1167625"/>
                <a:gd name="connsiteY418" fmla="*/ 225978 h 590372"/>
                <a:gd name="connsiteX419" fmla="*/ 1153245 w 1167625"/>
                <a:gd name="connsiteY419" fmla="*/ 225427 h 590372"/>
                <a:gd name="connsiteX420" fmla="*/ 1153245 w 1167625"/>
                <a:gd name="connsiteY420" fmla="*/ 222135 h 590372"/>
                <a:gd name="connsiteX421" fmla="*/ 1152684 w 1167625"/>
                <a:gd name="connsiteY421" fmla="*/ 221575 h 590372"/>
                <a:gd name="connsiteX422" fmla="*/ 1152684 w 1167625"/>
                <a:gd name="connsiteY422" fmla="*/ 221575 h 590372"/>
                <a:gd name="connsiteX423" fmla="*/ 1152123 w 1167625"/>
                <a:gd name="connsiteY423" fmla="*/ 221035 h 590372"/>
                <a:gd name="connsiteX424" fmla="*/ 1151101 w 1167625"/>
                <a:gd name="connsiteY424" fmla="*/ 194448 h 590372"/>
                <a:gd name="connsiteX425" fmla="*/ 1152539 w 1167625"/>
                <a:gd name="connsiteY425" fmla="*/ 192952 h 590372"/>
                <a:gd name="connsiteX426" fmla="*/ 1152539 w 1167625"/>
                <a:gd name="connsiteY426" fmla="*/ 192952 h 590372"/>
                <a:gd name="connsiteX427" fmla="*/ 1153978 w 1167625"/>
                <a:gd name="connsiteY427" fmla="*/ 191513 h 590372"/>
                <a:gd name="connsiteX428" fmla="*/ 1153978 w 1167625"/>
                <a:gd name="connsiteY428" fmla="*/ 190017 h 590372"/>
                <a:gd name="connsiteX429" fmla="*/ 1154713 w 1167625"/>
                <a:gd name="connsiteY429" fmla="*/ 189283 h 590372"/>
                <a:gd name="connsiteX430" fmla="*/ 1154713 w 1167625"/>
                <a:gd name="connsiteY430" fmla="*/ 189283 h 590372"/>
                <a:gd name="connsiteX431" fmla="*/ 1155447 w 1167625"/>
                <a:gd name="connsiteY431" fmla="*/ 188549 h 590372"/>
                <a:gd name="connsiteX432" fmla="*/ 1155447 w 1167625"/>
                <a:gd name="connsiteY432" fmla="*/ 180661 h 590372"/>
                <a:gd name="connsiteX433" fmla="*/ 1154897 w 1167625"/>
                <a:gd name="connsiteY433" fmla="*/ 180110 h 590372"/>
                <a:gd name="connsiteX434" fmla="*/ 1154897 w 1167625"/>
                <a:gd name="connsiteY434" fmla="*/ 180110 h 590372"/>
                <a:gd name="connsiteX435" fmla="*/ 1154346 w 1167625"/>
                <a:gd name="connsiteY435" fmla="*/ 179559 h 590372"/>
                <a:gd name="connsiteX436" fmla="*/ 1154346 w 1167625"/>
                <a:gd name="connsiteY436" fmla="*/ 178825 h 590372"/>
                <a:gd name="connsiteX437" fmla="*/ 1153796 w 1167625"/>
                <a:gd name="connsiteY437" fmla="*/ 178275 h 590372"/>
                <a:gd name="connsiteX438" fmla="*/ 1153796 w 1167625"/>
                <a:gd name="connsiteY438" fmla="*/ 178275 h 590372"/>
                <a:gd name="connsiteX439" fmla="*/ 1153245 w 1167625"/>
                <a:gd name="connsiteY439" fmla="*/ 177724 h 590372"/>
                <a:gd name="connsiteX440" fmla="*/ 1153245 w 1167625"/>
                <a:gd name="connsiteY440" fmla="*/ 170753 h 590372"/>
                <a:gd name="connsiteX441" fmla="*/ 1153796 w 1167625"/>
                <a:gd name="connsiteY441" fmla="*/ 170202 h 590372"/>
                <a:gd name="connsiteX442" fmla="*/ 1153796 w 1167625"/>
                <a:gd name="connsiteY442" fmla="*/ 170202 h 590372"/>
                <a:gd name="connsiteX443" fmla="*/ 1154346 w 1167625"/>
                <a:gd name="connsiteY443" fmla="*/ 169652 h 590372"/>
                <a:gd name="connsiteX444" fmla="*/ 1154346 w 1167625"/>
                <a:gd name="connsiteY444" fmla="*/ 166532 h 590372"/>
                <a:gd name="connsiteX445" fmla="*/ 1152878 w 1167625"/>
                <a:gd name="connsiteY445" fmla="*/ 165064 h 590372"/>
                <a:gd name="connsiteX446" fmla="*/ 1152878 w 1167625"/>
                <a:gd name="connsiteY446" fmla="*/ 165064 h 590372"/>
                <a:gd name="connsiteX447" fmla="*/ 1151411 w 1167625"/>
                <a:gd name="connsiteY447" fmla="*/ 163597 h 590372"/>
                <a:gd name="connsiteX448" fmla="*/ 1151411 w 1167625"/>
                <a:gd name="connsiteY448" fmla="*/ 157176 h 590372"/>
                <a:gd name="connsiteX449" fmla="*/ 1151961 w 1167625"/>
                <a:gd name="connsiteY449" fmla="*/ 156625 h 590372"/>
                <a:gd name="connsiteX450" fmla="*/ 1151961 w 1167625"/>
                <a:gd name="connsiteY450" fmla="*/ 156625 h 590372"/>
                <a:gd name="connsiteX451" fmla="*/ 1152512 w 1167625"/>
                <a:gd name="connsiteY451" fmla="*/ 156075 h 590372"/>
                <a:gd name="connsiteX452" fmla="*/ 1152512 w 1167625"/>
                <a:gd name="connsiteY452" fmla="*/ 153139 h 590372"/>
                <a:gd name="connsiteX453" fmla="*/ 1151961 w 1167625"/>
                <a:gd name="connsiteY453" fmla="*/ 152589 h 590372"/>
                <a:gd name="connsiteX454" fmla="*/ 1151961 w 1167625"/>
                <a:gd name="connsiteY454" fmla="*/ 152589 h 590372"/>
                <a:gd name="connsiteX455" fmla="*/ 1151411 w 1167625"/>
                <a:gd name="connsiteY455" fmla="*/ 152038 h 590372"/>
                <a:gd name="connsiteX456" fmla="*/ 1151411 w 1167625"/>
                <a:gd name="connsiteY456" fmla="*/ 143965 h 590372"/>
                <a:gd name="connsiteX457" fmla="*/ 1151961 w 1167625"/>
                <a:gd name="connsiteY457" fmla="*/ 143415 h 590372"/>
                <a:gd name="connsiteX458" fmla="*/ 1151961 w 1167625"/>
                <a:gd name="connsiteY458" fmla="*/ 143415 h 590372"/>
                <a:gd name="connsiteX459" fmla="*/ 1152512 w 1167625"/>
                <a:gd name="connsiteY459" fmla="*/ 142865 h 590372"/>
                <a:gd name="connsiteX460" fmla="*/ 1152512 w 1167625"/>
                <a:gd name="connsiteY460" fmla="*/ 139929 h 590372"/>
                <a:gd name="connsiteX461" fmla="*/ 1151961 w 1167625"/>
                <a:gd name="connsiteY461" fmla="*/ 139379 h 590372"/>
                <a:gd name="connsiteX462" fmla="*/ 1151961 w 1167625"/>
                <a:gd name="connsiteY462" fmla="*/ 139379 h 590372"/>
                <a:gd name="connsiteX463" fmla="*/ 1151411 w 1167625"/>
                <a:gd name="connsiteY463" fmla="*/ 138828 h 590372"/>
                <a:gd name="connsiteX464" fmla="*/ 1151411 w 1167625"/>
                <a:gd name="connsiteY464" fmla="*/ 131123 h 590372"/>
                <a:gd name="connsiteX465" fmla="*/ 1153061 w 1167625"/>
                <a:gd name="connsiteY465" fmla="*/ 129471 h 590372"/>
                <a:gd name="connsiteX466" fmla="*/ 1153061 w 1167625"/>
                <a:gd name="connsiteY466" fmla="*/ 129471 h 590372"/>
                <a:gd name="connsiteX467" fmla="*/ 1154713 w 1167625"/>
                <a:gd name="connsiteY467" fmla="*/ 127820 h 590372"/>
                <a:gd name="connsiteX468" fmla="*/ 1154713 w 1167625"/>
                <a:gd name="connsiteY468" fmla="*/ 123233 h 590372"/>
                <a:gd name="connsiteX469" fmla="*/ 1155447 w 1167625"/>
                <a:gd name="connsiteY469" fmla="*/ 122499 h 590372"/>
                <a:gd name="connsiteX470" fmla="*/ 1155447 w 1167625"/>
                <a:gd name="connsiteY470" fmla="*/ 122499 h 590372"/>
                <a:gd name="connsiteX471" fmla="*/ 1156181 w 1167625"/>
                <a:gd name="connsiteY471" fmla="*/ 121766 h 590372"/>
                <a:gd name="connsiteX472" fmla="*/ 1156181 w 1167625"/>
                <a:gd name="connsiteY472" fmla="*/ 115160 h 590372"/>
                <a:gd name="connsiteX473" fmla="*/ 1155814 w 1167625"/>
                <a:gd name="connsiteY473" fmla="*/ 114793 h 590372"/>
                <a:gd name="connsiteX474" fmla="*/ 1155814 w 1167625"/>
                <a:gd name="connsiteY474" fmla="*/ 114793 h 590372"/>
                <a:gd name="connsiteX475" fmla="*/ 1155447 w 1167625"/>
                <a:gd name="connsiteY475" fmla="*/ 114427 h 590372"/>
                <a:gd name="connsiteX476" fmla="*/ 1155447 w 1167625"/>
                <a:gd name="connsiteY476" fmla="*/ 105070 h 590372"/>
                <a:gd name="connsiteX477" fmla="*/ 1153061 w 1167625"/>
                <a:gd name="connsiteY477" fmla="*/ 102684 h 590372"/>
                <a:gd name="connsiteX478" fmla="*/ 1153061 w 1167625"/>
                <a:gd name="connsiteY478" fmla="*/ 102684 h 590372"/>
                <a:gd name="connsiteX479" fmla="*/ 1150676 w 1167625"/>
                <a:gd name="connsiteY479" fmla="*/ 100299 h 590372"/>
                <a:gd name="connsiteX480" fmla="*/ 1150676 w 1167625"/>
                <a:gd name="connsiteY480" fmla="*/ 91859 h 590372"/>
                <a:gd name="connsiteX481" fmla="*/ 1151227 w 1167625"/>
                <a:gd name="connsiteY481" fmla="*/ 91309 h 590372"/>
                <a:gd name="connsiteX482" fmla="*/ 1151227 w 1167625"/>
                <a:gd name="connsiteY482" fmla="*/ 91309 h 590372"/>
                <a:gd name="connsiteX483" fmla="*/ 1151777 w 1167625"/>
                <a:gd name="connsiteY483" fmla="*/ 90759 h 590372"/>
                <a:gd name="connsiteX484" fmla="*/ 1151777 w 1167625"/>
                <a:gd name="connsiteY484" fmla="*/ 90575 h 590372"/>
                <a:gd name="connsiteX485" fmla="*/ 1151044 w 1167625"/>
                <a:gd name="connsiteY485" fmla="*/ 89841 h 590372"/>
                <a:gd name="connsiteX486" fmla="*/ 1150676 w 1167625"/>
                <a:gd name="connsiteY486" fmla="*/ 89841 h 590372"/>
                <a:gd name="connsiteX487" fmla="*/ 1149576 w 1167625"/>
                <a:gd name="connsiteY487" fmla="*/ 88740 h 590372"/>
                <a:gd name="connsiteX488" fmla="*/ 1149576 w 1167625"/>
                <a:gd name="connsiteY488" fmla="*/ 71678 h 590372"/>
                <a:gd name="connsiteX489" fmla="*/ 1150127 w 1167625"/>
                <a:gd name="connsiteY489" fmla="*/ 71127 h 590372"/>
                <a:gd name="connsiteX490" fmla="*/ 1150127 w 1167625"/>
                <a:gd name="connsiteY490" fmla="*/ 71127 h 590372"/>
                <a:gd name="connsiteX491" fmla="*/ 1150676 w 1167625"/>
                <a:gd name="connsiteY491" fmla="*/ 70577 h 590372"/>
                <a:gd name="connsiteX492" fmla="*/ 1150676 w 1167625"/>
                <a:gd name="connsiteY492" fmla="*/ 70393 h 590372"/>
                <a:gd name="connsiteX493" fmla="*/ 1149943 w 1167625"/>
                <a:gd name="connsiteY493" fmla="*/ 69659 h 590372"/>
                <a:gd name="connsiteX494" fmla="*/ 1149576 w 1167625"/>
                <a:gd name="connsiteY494" fmla="*/ 69659 h 590372"/>
                <a:gd name="connsiteX495" fmla="*/ 1148475 w 1167625"/>
                <a:gd name="connsiteY495" fmla="*/ 68559 h 590372"/>
                <a:gd name="connsiteX496" fmla="*/ 1148475 w 1167625"/>
                <a:gd name="connsiteY496" fmla="*/ 52413 h 590372"/>
                <a:gd name="connsiteX497" fmla="*/ 1149208 w 1167625"/>
                <a:gd name="connsiteY497" fmla="*/ 51679 h 590372"/>
                <a:gd name="connsiteX498" fmla="*/ 1149576 w 1167625"/>
                <a:gd name="connsiteY498" fmla="*/ 51679 h 590372"/>
                <a:gd name="connsiteX499" fmla="*/ 1149943 w 1167625"/>
                <a:gd name="connsiteY499" fmla="*/ 51312 h 590372"/>
                <a:gd name="connsiteX500" fmla="*/ 1149943 w 1167625"/>
                <a:gd name="connsiteY500" fmla="*/ 51312 h 590372"/>
                <a:gd name="connsiteX501" fmla="*/ 1149576 w 1167625"/>
                <a:gd name="connsiteY501" fmla="*/ 50945 h 590372"/>
                <a:gd name="connsiteX502" fmla="*/ 1149026 w 1167625"/>
                <a:gd name="connsiteY502" fmla="*/ 50945 h 590372"/>
                <a:gd name="connsiteX503" fmla="*/ 1148108 w 1167625"/>
                <a:gd name="connsiteY503" fmla="*/ 50028 h 590372"/>
                <a:gd name="connsiteX504" fmla="*/ 1148108 w 1167625"/>
                <a:gd name="connsiteY504" fmla="*/ 38836 h 590372"/>
                <a:gd name="connsiteX505" fmla="*/ 1148475 w 1167625"/>
                <a:gd name="connsiteY505" fmla="*/ 38469 h 590372"/>
                <a:gd name="connsiteX506" fmla="*/ 1148475 w 1167625"/>
                <a:gd name="connsiteY506" fmla="*/ 38469 h 590372"/>
                <a:gd name="connsiteX507" fmla="*/ 1148842 w 1167625"/>
                <a:gd name="connsiteY507" fmla="*/ 38102 h 590372"/>
                <a:gd name="connsiteX508" fmla="*/ 1148842 w 1167625"/>
                <a:gd name="connsiteY508" fmla="*/ 37552 h 590372"/>
                <a:gd name="connsiteX509" fmla="*/ 1148291 w 1167625"/>
                <a:gd name="connsiteY509" fmla="*/ 37001 h 590372"/>
                <a:gd name="connsiteX510" fmla="*/ 1148291 w 1167625"/>
                <a:gd name="connsiteY510" fmla="*/ 37001 h 590372"/>
                <a:gd name="connsiteX511" fmla="*/ 1147742 w 1167625"/>
                <a:gd name="connsiteY511" fmla="*/ 36451 h 590372"/>
                <a:gd name="connsiteX512" fmla="*/ 1147742 w 1167625"/>
                <a:gd name="connsiteY512" fmla="*/ 25626 h 590372"/>
                <a:gd name="connsiteX513" fmla="*/ 1148108 w 1167625"/>
                <a:gd name="connsiteY513" fmla="*/ 25259 h 590372"/>
                <a:gd name="connsiteX514" fmla="*/ 1148108 w 1167625"/>
                <a:gd name="connsiteY514" fmla="*/ 25259 h 590372"/>
                <a:gd name="connsiteX515" fmla="*/ 1148475 w 1167625"/>
                <a:gd name="connsiteY515" fmla="*/ 24892 h 590372"/>
                <a:gd name="connsiteX516" fmla="*/ 1148475 w 1167625"/>
                <a:gd name="connsiteY516" fmla="*/ 24342 h 590372"/>
                <a:gd name="connsiteX517" fmla="*/ 1147924 w 1167625"/>
                <a:gd name="connsiteY517" fmla="*/ 23791 h 590372"/>
                <a:gd name="connsiteX518" fmla="*/ 1147924 w 1167625"/>
                <a:gd name="connsiteY518" fmla="*/ 23791 h 590372"/>
                <a:gd name="connsiteX519" fmla="*/ 1147374 w 1167625"/>
                <a:gd name="connsiteY519" fmla="*/ 23241 h 590372"/>
                <a:gd name="connsiteX520" fmla="*/ 1147374 w 1167625"/>
                <a:gd name="connsiteY520" fmla="*/ 15352 h 590372"/>
                <a:gd name="connsiteX521" fmla="*/ 1147742 w 1167625"/>
                <a:gd name="connsiteY521" fmla="*/ 14985 h 590372"/>
                <a:gd name="connsiteX522" fmla="*/ 1147742 w 1167625"/>
                <a:gd name="connsiteY522" fmla="*/ 14985 h 590372"/>
                <a:gd name="connsiteX523" fmla="*/ 1148108 w 1167625"/>
                <a:gd name="connsiteY523" fmla="*/ 14618 h 590372"/>
                <a:gd name="connsiteX524" fmla="*/ 1148108 w 1167625"/>
                <a:gd name="connsiteY524" fmla="*/ 14251 h 590372"/>
                <a:gd name="connsiteX525" fmla="*/ 1147374 w 1167625"/>
                <a:gd name="connsiteY525" fmla="*/ 13517 h 590372"/>
                <a:gd name="connsiteX526" fmla="*/ 1147374 w 1167625"/>
                <a:gd name="connsiteY526" fmla="*/ 13517 h 590372"/>
                <a:gd name="connsiteX527" fmla="*/ 1146641 w 1167625"/>
                <a:gd name="connsiteY527" fmla="*/ 14251 h 590372"/>
                <a:gd name="connsiteX528" fmla="*/ 1146641 w 1167625"/>
                <a:gd name="connsiteY528" fmla="*/ 14618 h 590372"/>
                <a:gd name="connsiteX529" fmla="*/ 1147007 w 1167625"/>
                <a:gd name="connsiteY529" fmla="*/ 14985 h 590372"/>
                <a:gd name="connsiteX530" fmla="*/ 1147007 w 1167625"/>
                <a:gd name="connsiteY530" fmla="*/ 14985 h 590372"/>
                <a:gd name="connsiteX531" fmla="*/ 1147374 w 1167625"/>
                <a:gd name="connsiteY531" fmla="*/ 15352 h 590372"/>
                <a:gd name="connsiteX532" fmla="*/ 1147374 w 1167625"/>
                <a:gd name="connsiteY532" fmla="*/ 22691 h 590372"/>
                <a:gd name="connsiteX533" fmla="*/ 1146641 w 1167625"/>
                <a:gd name="connsiteY533" fmla="*/ 23424 h 590372"/>
                <a:gd name="connsiteX534" fmla="*/ 1146641 w 1167625"/>
                <a:gd name="connsiteY534" fmla="*/ 23424 h 590372"/>
                <a:gd name="connsiteX535" fmla="*/ 1145906 w 1167625"/>
                <a:gd name="connsiteY535" fmla="*/ 24158 h 590372"/>
                <a:gd name="connsiteX536" fmla="*/ 1145906 w 1167625"/>
                <a:gd name="connsiteY536" fmla="*/ 24892 h 590372"/>
                <a:gd name="connsiteX537" fmla="*/ 1146273 w 1167625"/>
                <a:gd name="connsiteY537" fmla="*/ 25259 h 590372"/>
                <a:gd name="connsiteX538" fmla="*/ 1146273 w 1167625"/>
                <a:gd name="connsiteY538" fmla="*/ 25259 h 590372"/>
                <a:gd name="connsiteX539" fmla="*/ 1146641 w 1167625"/>
                <a:gd name="connsiteY539" fmla="*/ 25626 h 590372"/>
                <a:gd name="connsiteX540" fmla="*/ 1146641 w 1167625"/>
                <a:gd name="connsiteY540" fmla="*/ 36451 h 590372"/>
                <a:gd name="connsiteX541" fmla="*/ 1146090 w 1167625"/>
                <a:gd name="connsiteY541" fmla="*/ 37001 h 590372"/>
                <a:gd name="connsiteX542" fmla="*/ 1146090 w 1167625"/>
                <a:gd name="connsiteY542" fmla="*/ 37001 h 590372"/>
                <a:gd name="connsiteX543" fmla="*/ 1145539 w 1167625"/>
                <a:gd name="connsiteY543" fmla="*/ 37552 h 590372"/>
                <a:gd name="connsiteX544" fmla="*/ 1145539 w 1167625"/>
                <a:gd name="connsiteY544" fmla="*/ 38102 h 590372"/>
                <a:gd name="connsiteX545" fmla="*/ 1145906 w 1167625"/>
                <a:gd name="connsiteY545" fmla="*/ 38469 h 590372"/>
                <a:gd name="connsiteX546" fmla="*/ 1145906 w 1167625"/>
                <a:gd name="connsiteY546" fmla="*/ 38469 h 590372"/>
                <a:gd name="connsiteX547" fmla="*/ 1146273 w 1167625"/>
                <a:gd name="connsiteY547" fmla="*/ 38836 h 590372"/>
                <a:gd name="connsiteX548" fmla="*/ 1146273 w 1167625"/>
                <a:gd name="connsiteY548" fmla="*/ 49294 h 590372"/>
                <a:gd name="connsiteX549" fmla="*/ 1145356 w 1167625"/>
                <a:gd name="connsiteY549" fmla="*/ 50211 h 590372"/>
                <a:gd name="connsiteX550" fmla="*/ 1145173 w 1167625"/>
                <a:gd name="connsiteY550" fmla="*/ 50211 h 590372"/>
                <a:gd name="connsiteX551" fmla="*/ 1144438 w 1167625"/>
                <a:gd name="connsiteY551" fmla="*/ 50945 h 590372"/>
                <a:gd name="connsiteX552" fmla="*/ 1144438 w 1167625"/>
                <a:gd name="connsiteY552" fmla="*/ 50945 h 590372"/>
                <a:gd name="connsiteX553" fmla="*/ 1145173 w 1167625"/>
                <a:gd name="connsiteY553" fmla="*/ 51679 h 590372"/>
                <a:gd name="connsiteX554" fmla="*/ 1145173 w 1167625"/>
                <a:gd name="connsiteY554" fmla="*/ 51679 h 590372"/>
                <a:gd name="connsiteX555" fmla="*/ 1145906 w 1167625"/>
                <a:gd name="connsiteY555" fmla="*/ 52413 h 590372"/>
                <a:gd name="connsiteX556" fmla="*/ 1145906 w 1167625"/>
                <a:gd name="connsiteY556" fmla="*/ 68192 h 590372"/>
                <a:gd name="connsiteX557" fmla="*/ 1144805 w 1167625"/>
                <a:gd name="connsiteY557" fmla="*/ 69292 h 590372"/>
                <a:gd name="connsiteX558" fmla="*/ 1144438 w 1167625"/>
                <a:gd name="connsiteY558" fmla="*/ 69292 h 590372"/>
                <a:gd name="connsiteX559" fmla="*/ 1143705 w 1167625"/>
                <a:gd name="connsiteY559" fmla="*/ 70026 h 590372"/>
                <a:gd name="connsiteX560" fmla="*/ 1143705 w 1167625"/>
                <a:gd name="connsiteY560" fmla="*/ 70210 h 590372"/>
                <a:gd name="connsiteX561" fmla="*/ 1144254 w 1167625"/>
                <a:gd name="connsiteY561" fmla="*/ 70760 h 590372"/>
                <a:gd name="connsiteX562" fmla="*/ 1144254 w 1167625"/>
                <a:gd name="connsiteY562" fmla="*/ 70760 h 590372"/>
                <a:gd name="connsiteX563" fmla="*/ 1144805 w 1167625"/>
                <a:gd name="connsiteY563" fmla="*/ 71311 h 590372"/>
                <a:gd name="connsiteX564" fmla="*/ 1144805 w 1167625"/>
                <a:gd name="connsiteY564" fmla="*/ 88190 h 590372"/>
                <a:gd name="connsiteX565" fmla="*/ 1143521 w 1167625"/>
                <a:gd name="connsiteY565" fmla="*/ 89474 h 590372"/>
                <a:gd name="connsiteX566" fmla="*/ 1142971 w 1167625"/>
                <a:gd name="connsiteY566" fmla="*/ 89474 h 590372"/>
                <a:gd name="connsiteX567" fmla="*/ 1142237 w 1167625"/>
                <a:gd name="connsiteY567" fmla="*/ 90208 h 590372"/>
                <a:gd name="connsiteX568" fmla="*/ 1142237 w 1167625"/>
                <a:gd name="connsiteY568" fmla="*/ 90392 h 590372"/>
                <a:gd name="connsiteX569" fmla="*/ 1142788 w 1167625"/>
                <a:gd name="connsiteY569" fmla="*/ 90942 h 590372"/>
                <a:gd name="connsiteX570" fmla="*/ 1142788 w 1167625"/>
                <a:gd name="connsiteY570" fmla="*/ 90942 h 590372"/>
                <a:gd name="connsiteX571" fmla="*/ 1143337 w 1167625"/>
                <a:gd name="connsiteY571" fmla="*/ 91493 h 590372"/>
                <a:gd name="connsiteX572" fmla="*/ 1143337 w 1167625"/>
                <a:gd name="connsiteY572" fmla="*/ 99932 h 590372"/>
                <a:gd name="connsiteX573" fmla="*/ 1140952 w 1167625"/>
                <a:gd name="connsiteY573" fmla="*/ 102317 h 590372"/>
                <a:gd name="connsiteX574" fmla="*/ 1140952 w 1167625"/>
                <a:gd name="connsiteY574" fmla="*/ 102317 h 590372"/>
                <a:gd name="connsiteX575" fmla="*/ 1138567 w 1167625"/>
                <a:gd name="connsiteY575" fmla="*/ 104703 h 590372"/>
                <a:gd name="connsiteX576" fmla="*/ 1138567 w 1167625"/>
                <a:gd name="connsiteY576" fmla="*/ 114060 h 590372"/>
                <a:gd name="connsiteX577" fmla="*/ 1138200 w 1167625"/>
                <a:gd name="connsiteY577" fmla="*/ 114427 h 590372"/>
                <a:gd name="connsiteX578" fmla="*/ 1138200 w 1167625"/>
                <a:gd name="connsiteY578" fmla="*/ 114427 h 590372"/>
                <a:gd name="connsiteX579" fmla="*/ 1137834 w 1167625"/>
                <a:gd name="connsiteY579" fmla="*/ 114794 h 590372"/>
                <a:gd name="connsiteX580" fmla="*/ 1137834 w 1167625"/>
                <a:gd name="connsiteY580" fmla="*/ 121398 h 590372"/>
                <a:gd name="connsiteX581" fmla="*/ 1138567 w 1167625"/>
                <a:gd name="connsiteY581" fmla="*/ 122132 h 590372"/>
                <a:gd name="connsiteX582" fmla="*/ 1138567 w 1167625"/>
                <a:gd name="connsiteY582" fmla="*/ 122132 h 590372"/>
                <a:gd name="connsiteX583" fmla="*/ 1139302 w 1167625"/>
                <a:gd name="connsiteY583" fmla="*/ 122866 h 590372"/>
                <a:gd name="connsiteX584" fmla="*/ 1139302 w 1167625"/>
                <a:gd name="connsiteY584" fmla="*/ 127453 h 590372"/>
                <a:gd name="connsiteX585" fmla="*/ 1140952 w 1167625"/>
                <a:gd name="connsiteY585" fmla="*/ 129104 h 590372"/>
                <a:gd name="connsiteX586" fmla="*/ 1140952 w 1167625"/>
                <a:gd name="connsiteY586" fmla="*/ 129104 h 590372"/>
                <a:gd name="connsiteX587" fmla="*/ 1142604 w 1167625"/>
                <a:gd name="connsiteY587" fmla="*/ 130756 h 590372"/>
                <a:gd name="connsiteX588" fmla="*/ 1142604 w 1167625"/>
                <a:gd name="connsiteY588" fmla="*/ 138461 h 590372"/>
                <a:gd name="connsiteX589" fmla="*/ 1142053 w 1167625"/>
                <a:gd name="connsiteY589" fmla="*/ 139012 h 590372"/>
                <a:gd name="connsiteX590" fmla="*/ 1142053 w 1167625"/>
                <a:gd name="connsiteY590" fmla="*/ 139012 h 590372"/>
                <a:gd name="connsiteX591" fmla="*/ 1141503 w 1167625"/>
                <a:gd name="connsiteY591" fmla="*/ 139562 h 590372"/>
                <a:gd name="connsiteX592" fmla="*/ 1141503 w 1167625"/>
                <a:gd name="connsiteY592" fmla="*/ 142498 h 590372"/>
                <a:gd name="connsiteX593" fmla="*/ 1142053 w 1167625"/>
                <a:gd name="connsiteY593" fmla="*/ 143048 h 590372"/>
                <a:gd name="connsiteX594" fmla="*/ 1142053 w 1167625"/>
                <a:gd name="connsiteY594" fmla="*/ 143048 h 590372"/>
                <a:gd name="connsiteX595" fmla="*/ 1142604 w 1167625"/>
                <a:gd name="connsiteY595" fmla="*/ 143599 h 590372"/>
                <a:gd name="connsiteX596" fmla="*/ 1142604 w 1167625"/>
                <a:gd name="connsiteY596" fmla="*/ 151672 h 590372"/>
                <a:gd name="connsiteX597" fmla="*/ 1142053 w 1167625"/>
                <a:gd name="connsiteY597" fmla="*/ 152222 h 590372"/>
                <a:gd name="connsiteX598" fmla="*/ 1142053 w 1167625"/>
                <a:gd name="connsiteY598" fmla="*/ 152222 h 590372"/>
                <a:gd name="connsiteX599" fmla="*/ 1141503 w 1167625"/>
                <a:gd name="connsiteY599" fmla="*/ 152773 h 590372"/>
                <a:gd name="connsiteX600" fmla="*/ 1141503 w 1167625"/>
                <a:gd name="connsiteY600" fmla="*/ 155707 h 590372"/>
                <a:gd name="connsiteX601" fmla="*/ 1142053 w 1167625"/>
                <a:gd name="connsiteY601" fmla="*/ 156259 h 590372"/>
                <a:gd name="connsiteX602" fmla="*/ 1142053 w 1167625"/>
                <a:gd name="connsiteY602" fmla="*/ 156259 h 590372"/>
                <a:gd name="connsiteX603" fmla="*/ 1142604 w 1167625"/>
                <a:gd name="connsiteY603" fmla="*/ 156808 h 590372"/>
                <a:gd name="connsiteX604" fmla="*/ 1142604 w 1167625"/>
                <a:gd name="connsiteY604" fmla="*/ 163414 h 590372"/>
                <a:gd name="connsiteX605" fmla="*/ 1141320 w 1167625"/>
                <a:gd name="connsiteY605" fmla="*/ 164698 h 590372"/>
                <a:gd name="connsiteX606" fmla="*/ 1141320 w 1167625"/>
                <a:gd name="connsiteY606" fmla="*/ 164698 h 590372"/>
                <a:gd name="connsiteX607" fmla="*/ 1140035 w 1167625"/>
                <a:gd name="connsiteY607" fmla="*/ 165983 h 590372"/>
                <a:gd name="connsiteX608" fmla="*/ 1140035 w 1167625"/>
                <a:gd name="connsiteY608" fmla="*/ 169285 h 590372"/>
                <a:gd name="connsiteX609" fmla="*/ 1140586 w 1167625"/>
                <a:gd name="connsiteY609" fmla="*/ 169836 h 590372"/>
                <a:gd name="connsiteX610" fmla="*/ 1140586 w 1167625"/>
                <a:gd name="connsiteY610" fmla="*/ 169836 h 590372"/>
                <a:gd name="connsiteX611" fmla="*/ 1141136 w 1167625"/>
                <a:gd name="connsiteY611" fmla="*/ 170385 h 590372"/>
                <a:gd name="connsiteX612" fmla="*/ 1141136 w 1167625"/>
                <a:gd name="connsiteY612" fmla="*/ 177357 h 590372"/>
                <a:gd name="connsiteX613" fmla="*/ 1140586 w 1167625"/>
                <a:gd name="connsiteY613" fmla="*/ 177908 h 590372"/>
                <a:gd name="connsiteX614" fmla="*/ 1140586 w 1167625"/>
                <a:gd name="connsiteY614" fmla="*/ 177908 h 590372"/>
                <a:gd name="connsiteX615" fmla="*/ 1140035 w 1167625"/>
                <a:gd name="connsiteY615" fmla="*/ 178458 h 590372"/>
                <a:gd name="connsiteX616" fmla="*/ 1140035 w 1167625"/>
                <a:gd name="connsiteY616" fmla="*/ 179009 h 590372"/>
                <a:gd name="connsiteX617" fmla="*/ 1139302 w 1167625"/>
                <a:gd name="connsiteY617" fmla="*/ 179742 h 590372"/>
                <a:gd name="connsiteX618" fmla="*/ 1139302 w 1167625"/>
                <a:gd name="connsiteY618" fmla="*/ 179742 h 590372"/>
                <a:gd name="connsiteX619" fmla="*/ 1138567 w 1167625"/>
                <a:gd name="connsiteY619" fmla="*/ 180477 h 590372"/>
                <a:gd name="connsiteX620" fmla="*/ 1138567 w 1167625"/>
                <a:gd name="connsiteY620" fmla="*/ 188182 h 590372"/>
                <a:gd name="connsiteX621" fmla="*/ 1139302 w 1167625"/>
                <a:gd name="connsiteY621" fmla="*/ 188917 h 590372"/>
                <a:gd name="connsiteX622" fmla="*/ 1139302 w 1167625"/>
                <a:gd name="connsiteY622" fmla="*/ 188917 h 590372"/>
                <a:gd name="connsiteX623" fmla="*/ 1140035 w 1167625"/>
                <a:gd name="connsiteY623" fmla="*/ 189650 h 590372"/>
                <a:gd name="connsiteX624" fmla="*/ 1140035 w 1167625"/>
                <a:gd name="connsiteY624" fmla="*/ 191146 h 590372"/>
                <a:gd name="connsiteX625" fmla="*/ 1141474 w 1167625"/>
                <a:gd name="connsiteY625" fmla="*/ 192586 h 590372"/>
                <a:gd name="connsiteX626" fmla="*/ 1141474 w 1167625"/>
                <a:gd name="connsiteY626" fmla="*/ 192586 h 590372"/>
                <a:gd name="connsiteX627" fmla="*/ 1142914 w 1167625"/>
                <a:gd name="connsiteY627" fmla="*/ 194080 h 590372"/>
                <a:gd name="connsiteX628" fmla="*/ 1141890 w 1167625"/>
                <a:gd name="connsiteY628" fmla="*/ 220668 h 590372"/>
                <a:gd name="connsiteX629" fmla="*/ 1141330 w 1167625"/>
                <a:gd name="connsiteY629" fmla="*/ 221207 h 590372"/>
                <a:gd name="connsiteX630" fmla="*/ 1141330 w 1167625"/>
                <a:gd name="connsiteY630" fmla="*/ 221207 h 590372"/>
                <a:gd name="connsiteX631" fmla="*/ 1140769 w 1167625"/>
                <a:gd name="connsiteY631" fmla="*/ 221769 h 590372"/>
                <a:gd name="connsiteX632" fmla="*/ 1140769 w 1167625"/>
                <a:gd name="connsiteY632" fmla="*/ 225060 h 590372"/>
                <a:gd name="connsiteX633" fmla="*/ 1141320 w 1167625"/>
                <a:gd name="connsiteY633" fmla="*/ 225610 h 590372"/>
                <a:gd name="connsiteX634" fmla="*/ 1141320 w 1167625"/>
                <a:gd name="connsiteY634" fmla="*/ 225610 h 590372"/>
                <a:gd name="connsiteX635" fmla="*/ 1141869 w 1167625"/>
                <a:gd name="connsiteY635" fmla="*/ 226161 h 590372"/>
                <a:gd name="connsiteX636" fmla="*/ 1141869 w 1167625"/>
                <a:gd name="connsiteY636" fmla="*/ 228730 h 590372"/>
                <a:gd name="connsiteX637" fmla="*/ 1141320 w 1167625"/>
                <a:gd name="connsiteY637" fmla="*/ 229280 h 590372"/>
                <a:gd name="connsiteX638" fmla="*/ 1141320 w 1167625"/>
                <a:gd name="connsiteY638" fmla="*/ 229280 h 590372"/>
                <a:gd name="connsiteX639" fmla="*/ 1140769 w 1167625"/>
                <a:gd name="connsiteY639" fmla="*/ 229831 h 590372"/>
                <a:gd name="connsiteX640" fmla="*/ 1140769 w 1167625"/>
                <a:gd name="connsiteY640" fmla="*/ 233500 h 590372"/>
                <a:gd name="connsiteX641" fmla="*/ 1140952 w 1167625"/>
                <a:gd name="connsiteY641" fmla="*/ 233684 h 590372"/>
                <a:gd name="connsiteX642" fmla="*/ 1140952 w 1167625"/>
                <a:gd name="connsiteY642" fmla="*/ 233684 h 590372"/>
                <a:gd name="connsiteX643" fmla="*/ 1141136 w 1167625"/>
                <a:gd name="connsiteY643" fmla="*/ 233868 h 590372"/>
                <a:gd name="connsiteX644" fmla="*/ 1141136 w 1167625"/>
                <a:gd name="connsiteY644" fmla="*/ 237353 h 590372"/>
                <a:gd name="connsiteX645" fmla="*/ 1140109 w 1167625"/>
                <a:gd name="connsiteY645" fmla="*/ 267481 h 590372"/>
                <a:gd name="connsiteX646" fmla="*/ 1137870 w 1167625"/>
                <a:gd name="connsiteY646" fmla="*/ 269644 h 590372"/>
                <a:gd name="connsiteX647" fmla="*/ 1137870 w 1167625"/>
                <a:gd name="connsiteY647" fmla="*/ 269644 h 590372"/>
                <a:gd name="connsiteX648" fmla="*/ 1135632 w 1167625"/>
                <a:gd name="connsiteY648" fmla="*/ 271884 h 590372"/>
                <a:gd name="connsiteX649" fmla="*/ 1135632 w 1167625"/>
                <a:gd name="connsiteY649" fmla="*/ 273681 h 590372"/>
                <a:gd name="connsiteX650" fmla="*/ 1136366 w 1167625"/>
                <a:gd name="connsiteY650" fmla="*/ 274414 h 590372"/>
                <a:gd name="connsiteX651" fmla="*/ 1136366 w 1167625"/>
                <a:gd name="connsiteY651" fmla="*/ 274414 h 590372"/>
                <a:gd name="connsiteX652" fmla="*/ 1137099 w 1167625"/>
                <a:gd name="connsiteY652" fmla="*/ 275148 h 590372"/>
                <a:gd name="connsiteX653" fmla="*/ 1137099 w 1167625"/>
                <a:gd name="connsiteY653" fmla="*/ 279552 h 590372"/>
                <a:gd name="connsiteX654" fmla="*/ 1135998 w 1167625"/>
                <a:gd name="connsiteY654" fmla="*/ 280653 h 590372"/>
                <a:gd name="connsiteX655" fmla="*/ 1135998 w 1167625"/>
                <a:gd name="connsiteY655" fmla="*/ 280653 h 590372"/>
                <a:gd name="connsiteX656" fmla="*/ 1134898 w 1167625"/>
                <a:gd name="connsiteY656" fmla="*/ 281753 h 590372"/>
                <a:gd name="connsiteX657" fmla="*/ 1134898 w 1167625"/>
                <a:gd name="connsiteY657" fmla="*/ 282854 h 590372"/>
                <a:gd name="connsiteX658" fmla="*/ 1137099 w 1167625"/>
                <a:gd name="connsiteY658" fmla="*/ 285055 h 590372"/>
                <a:gd name="connsiteX659" fmla="*/ 1137283 w 1167625"/>
                <a:gd name="connsiteY659" fmla="*/ 285055 h 590372"/>
                <a:gd name="connsiteX660" fmla="*/ 1139668 w 1167625"/>
                <a:gd name="connsiteY660" fmla="*/ 287441 h 590372"/>
                <a:gd name="connsiteX661" fmla="*/ 1139668 w 1167625"/>
                <a:gd name="connsiteY661" fmla="*/ 294963 h 590372"/>
                <a:gd name="connsiteX662" fmla="*/ 1138201 w 1167625"/>
                <a:gd name="connsiteY662" fmla="*/ 337162 h 590372"/>
                <a:gd name="connsiteX663" fmla="*/ 1138201 w 1167625"/>
                <a:gd name="connsiteY663" fmla="*/ 339363 h 590372"/>
                <a:gd name="connsiteX664" fmla="*/ 1137493 w 1167625"/>
                <a:gd name="connsiteY664" fmla="*/ 362347 h 590372"/>
                <a:gd name="connsiteX665" fmla="*/ 1136649 w 1167625"/>
                <a:gd name="connsiteY665" fmla="*/ 362931 h 590372"/>
                <a:gd name="connsiteX666" fmla="*/ 1136649 w 1167625"/>
                <a:gd name="connsiteY666" fmla="*/ 362931 h 590372"/>
                <a:gd name="connsiteX667" fmla="*/ 1136076 w 1167625"/>
                <a:gd name="connsiteY667" fmla="*/ 363499 h 590372"/>
                <a:gd name="connsiteX668" fmla="*/ 1136605 w 1167625"/>
                <a:gd name="connsiteY668" fmla="*/ 367992 h 590372"/>
                <a:gd name="connsiteX669" fmla="*/ 1135632 w 1167625"/>
                <a:gd name="connsiteY669" fmla="*/ 369085 h 590372"/>
                <a:gd name="connsiteX670" fmla="*/ 1135632 w 1167625"/>
                <a:gd name="connsiteY670" fmla="*/ 369085 h 590372"/>
                <a:gd name="connsiteX671" fmla="*/ 1134660 w 1167625"/>
                <a:gd name="connsiteY671" fmla="*/ 367992 h 590372"/>
                <a:gd name="connsiteX672" fmla="*/ 1134949 w 1167625"/>
                <a:gd name="connsiteY672" fmla="*/ 365534 h 590372"/>
                <a:gd name="connsiteX673" fmla="*/ 1132696 w 1167625"/>
                <a:gd name="connsiteY673" fmla="*/ 363579 h 590372"/>
                <a:gd name="connsiteX674" fmla="*/ 1132696 w 1167625"/>
                <a:gd name="connsiteY674" fmla="*/ 363579 h 590372"/>
                <a:gd name="connsiteX675" fmla="*/ 1132696 w 1167625"/>
                <a:gd name="connsiteY675" fmla="*/ 363579 h 590372"/>
                <a:gd name="connsiteX676" fmla="*/ 1130444 w 1167625"/>
                <a:gd name="connsiteY676" fmla="*/ 365534 h 590372"/>
                <a:gd name="connsiteX677" fmla="*/ 1130669 w 1167625"/>
                <a:gd name="connsiteY677" fmla="*/ 367445 h 590372"/>
                <a:gd name="connsiteX678" fmla="*/ 1129210 w 1167625"/>
                <a:gd name="connsiteY678" fmla="*/ 369085 h 590372"/>
                <a:gd name="connsiteX679" fmla="*/ 1129210 w 1167625"/>
                <a:gd name="connsiteY679" fmla="*/ 369085 h 590372"/>
                <a:gd name="connsiteX680" fmla="*/ 1127751 w 1167625"/>
                <a:gd name="connsiteY680" fmla="*/ 367445 h 590372"/>
                <a:gd name="connsiteX681" fmla="*/ 1127977 w 1167625"/>
                <a:gd name="connsiteY681" fmla="*/ 365534 h 590372"/>
                <a:gd name="connsiteX682" fmla="*/ 1125725 w 1167625"/>
                <a:gd name="connsiteY682" fmla="*/ 363579 h 590372"/>
                <a:gd name="connsiteX683" fmla="*/ 1125725 w 1167625"/>
                <a:gd name="connsiteY683" fmla="*/ 363579 h 590372"/>
                <a:gd name="connsiteX684" fmla="*/ 1125725 w 1167625"/>
                <a:gd name="connsiteY684" fmla="*/ 363579 h 590372"/>
                <a:gd name="connsiteX685" fmla="*/ 1123472 w 1167625"/>
                <a:gd name="connsiteY685" fmla="*/ 365534 h 590372"/>
                <a:gd name="connsiteX686" fmla="*/ 1123761 w 1167625"/>
                <a:gd name="connsiteY686" fmla="*/ 367992 h 590372"/>
                <a:gd name="connsiteX687" fmla="*/ 1122788 w 1167625"/>
                <a:gd name="connsiteY687" fmla="*/ 369085 h 590372"/>
                <a:gd name="connsiteX688" fmla="*/ 1122788 w 1167625"/>
                <a:gd name="connsiteY688" fmla="*/ 369085 h 590372"/>
                <a:gd name="connsiteX689" fmla="*/ 1121816 w 1167625"/>
                <a:gd name="connsiteY689" fmla="*/ 367992 h 590372"/>
                <a:gd name="connsiteX690" fmla="*/ 1122106 w 1167625"/>
                <a:gd name="connsiteY690" fmla="*/ 365534 h 590372"/>
                <a:gd name="connsiteX691" fmla="*/ 1119854 w 1167625"/>
                <a:gd name="connsiteY691" fmla="*/ 363579 h 590372"/>
                <a:gd name="connsiteX692" fmla="*/ 1119854 w 1167625"/>
                <a:gd name="connsiteY692" fmla="*/ 363579 h 590372"/>
                <a:gd name="connsiteX693" fmla="*/ 1119854 w 1167625"/>
                <a:gd name="connsiteY693" fmla="*/ 363579 h 590372"/>
                <a:gd name="connsiteX694" fmla="*/ 1117601 w 1167625"/>
                <a:gd name="connsiteY694" fmla="*/ 365534 h 590372"/>
                <a:gd name="connsiteX695" fmla="*/ 1117890 w 1167625"/>
                <a:gd name="connsiteY695" fmla="*/ 367992 h 590372"/>
                <a:gd name="connsiteX696" fmla="*/ 1116918 w 1167625"/>
                <a:gd name="connsiteY696" fmla="*/ 369085 h 590372"/>
                <a:gd name="connsiteX697" fmla="*/ 1116918 w 1167625"/>
                <a:gd name="connsiteY697" fmla="*/ 369085 h 590372"/>
                <a:gd name="connsiteX698" fmla="*/ 1115945 w 1167625"/>
                <a:gd name="connsiteY698" fmla="*/ 367992 h 590372"/>
                <a:gd name="connsiteX699" fmla="*/ 1116235 w 1167625"/>
                <a:gd name="connsiteY699" fmla="*/ 365534 h 590372"/>
                <a:gd name="connsiteX700" fmla="*/ 1113983 w 1167625"/>
                <a:gd name="connsiteY700" fmla="*/ 363579 h 590372"/>
                <a:gd name="connsiteX701" fmla="*/ 1113983 w 1167625"/>
                <a:gd name="connsiteY701" fmla="*/ 363579 h 590372"/>
                <a:gd name="connsiteX702" fmla="*/ 1113983 w 1167625"/>
                <a:gd name="connsiteY702" fmla="*/ 363579 h 590372"/>
                <a:gd name="connsiteX703" fmla="*/ 1111730 w 1167625"/>
                <a:gd name="connsiteY703" fmla="*/ 365534 h 590372"/>
                <a:gd name="connsiteX704" fmla="*/ 1111989 w 1167625"/>
                <a:gd name="connsiteY704" fmla="*/ 367735 h 590372"/>
                <a:gd name="connsiteX705" fmla="*/ 1110788 w 1167625"/>
                <a:gd name="connsiteY705" fmla="*/ 369085 h 590372"/>
                <a:gd name="connsiteX706" fmla="*/ 1110788 w 1167625"/>
                <a:gd name="connsiteY706" fmla="*/ 369085 h 590372"/>
                <a:gd name="connsiteX707" fmla="*/ 1109579 w 1167625"/>
                <a:gd name="connsiteY707" fmla="*/ 367877 h 590372"/>
                <a:gd name="connsiteX708" fmla="*/ 1109579 w 1167625"/>
                <a:gd name="connsiteY708" fmla="*/ 355693 h 590372"/>
                <a:gd name="connsiteX709" fmla="*/ 1109762 w 1167625"/>
                <a:gd name="connsiteY709" fmla="*/ 355509 h 590372"/>
                <a:gd name="connsiteX710" fmla="*/ 1109762 w 1167625"/>
                <a:gd name="connsiteY710" fmla="*/ 355509 h 590372"/>
                <a:gd name="connsiteX711" fmla="*/ 1109946 w 1167625"/>
                <a:gd name="connsiteY711" fmla="*/ 355326 h 590372"/>
                <a:gd name="connsiteX712" fmla="*/ 1109946 w 1167625"/>
                <a:gd name="connsiteY712" fmla="*/ 353857 h 590372"/>
                <a:gd name="connsiteX713" fmla="*/ 1108294 w 1167625"/>
                <a:gd name="connsiteY713" fmla="*/ 352207 h 590372"/>
                <a:gd name="connsiteX714" fmla="*/ 1107499 w 1167625"/>
                <a:gd name="connsiteY714" fmla="*/ 352207 h 590372"/>
                <a:gd name="connsiteX715" fmla="*/ 1105113 w 1167625"/>
                <a:gd name="connsiteY715" fmla="*/ 350297 h 590372"/>
                <a:gd name="connsiteX716" fmla="*/ 1105039 w 1167625"/>
                <a:gd name="connsiteY716" fmla="*/ 349968 h 590372"/>
                <a:gd name="connsiteX717" fmla="*/ 1099441 w 1167625"/>
                <a:gd name="connsiteY717" fmla="*/ 349968 h 590372"/>
                <a:gd name="connsiteX718" fmla="*/ 1099223 w 1167625"/>
                <a:gd name="connsiteY718" fmla="*/ 350933 h 590372"/>
                <a:gd name="connsiteX719" fmla="*/ 1097633 w 1167625"/>
                <a:gd name="connsiteY719" fmla="*/ 352207 h 590372"/>
                <a:gd name="connsiteX720" fmla="*/ 1097633 w 1167625"/>
                <a:gd name="connsiteY720" fmla="*/ 352207 h 590372"/>
                <a:gd name="connsiteX721" fmla="*/ 1096001 w 1167625"/>
                <a:gd name="connsiteY721" fmla="*/ 353838 h 590372"/>
                <a:gd name="connsiteX722" fmla="*/ 1096001 w 1167625"/>
                <a:gd name="connsiteY722" fmla="*/ 355875 h 590372"/>
                <a:gd name="connsiteX723" fmla="*/ 1096369 w 1167625"/>
                <a:gd name="connsiteY723" fmla="*/ 356243 h 590372"/>
                <a:gd name="connsiteX724" fmla="*/ 1096369 w 1167625"/>
                <a:gd name="connsiteY724" fmla="*/ 356243 h 590372"/>
                <a:gd name="connsiteX725" fmla="*/ 1096736 w 1167625"/>
                <a:gd name="connsiteY725" fmla="*/ 356610 h 590372"/>
                <a:gd name="connsiteX726" fmla="*/ 1096736 w 1167625"/>
                <a:gd name="connsiteY726" fmla="*/ 369496 h 590372"/>
                <a:gd name="connsiteX727" fmla="*/ 1096045 w 1167625"/>
                <a:gd name="connsiteY727" fmla="*/ 370187 h 590372"/>
                <a:gd name="connsiteX728" fmla="*/ 1096045 w 1167625"/>
                <a:gd name="connsiteY728" fmla="*/ 370187 h 590372"/>
                <a:gd name="connsiteX729" fmla="*/ 1095358 w 1167625"/>
                <a:gd name="connsiteY729" fmla="*/ 369414 h 590372"/>
                <a:gd name="connsiteX730" fmla="*/ 1095686 w 1167625"/>
                <a:gd name="connsiteY730" fmla="*/ 366634 h 590372"/>
                <a:gd name="connsiteX731" fmla="*/ 1093434 w 1167625"/>
                <a:gd name="connsiteY731" fmla="*/ 364680 h 590372"/>
                <a:gd name="connsiteX732" fmla="*/ 1093434 w 1167625"/>
                <a:gd name="connsiteY732" fmla="*/ 364680 h 590372"/>
                <a:gd name="connsiteX733" fmla="*/ 1093434 w 1167625"/>
                <a:gd name="connsiteY733" fmla="*/ 364680 h 590372"/>
                <a:gd name="connsiteX734" fmla="*/ 1091181 w 1167625"/>
                <a:gd name="connsiteY734" fmla="*/ 366634 h 590372"/>
                <a:gd name="connsiteX735" fmla="*/ 1091470 w 1167625"/>
                <a:gd name="connsiteY735" fmla="*/ 369093 h 590372"/>
                <a:gd name="connsiteX736" fmla="*/ 1090498 w 1167625"/>
                <a:gd name="connsiteY736" fmla="*/ 370187 h 590372"/>
                <a:gd name="connsiteX737" fmla="*/ 1090498 w 1167625"/>
                <a:gd name="connsiteY737" fmla="*/ 370187 h 590372"/>
                <a:gd name="connsiteX738" fmla="*/ 1089526 w 1167625"/>
                <a:gd name="connsiteY738" fmla="*/ 369093 h 590372"/>
                <a:gd name="connsiteX739" fmla="*/ 1089814 w 1167625"/>
                <a:gd name="connsiteY739" fmla="*/ 366634 h 590372"/>
                <a:gd name="connsiteX740" fmla="*/ 1087562 w 1167625"/>
                <a:gd name="connsiteY740" fmla="*/ 364680 h 590372"/>
                <a:gd name="connsiteX741" fmla="*/ 1087562 w 1167625"/>
                <a:gd name="connsiteY741" fmla="*/ 364680 h 590372"/>
                <a:gd name="connsiteX742" fmla="*/ 1087562 w 1167625"/>
                <a:gd name="connsiteY742" fmla="*/ 364680 h 590372"/>
                <a:gd name="connsiteX743" fmla="*/ 1085309 w 1167625"/>
                <a:gd name="connsiteY743" fmla="*/ 366634 h 590372"/>
                <a:gd name="connsiteX744" fmla="*/ 1085578 w 1167625"/>
                <a:gd name="connsiteY744" fmla="*/ 368911 h 590372"/>
                <a:gd name="connsiteX745" fmla="*/ 1084443 w 1167625"/>
                <a:gd name="connsiteY745" fmla="*/ 370187 h 590372"/>
                <a:gd name="connsiteX746" fmla="*/ 1084443 w 1167625"/>
                <a:gd name="connsiteY746" fmla="*/ 370187 h 590372"/>
                <a:gd name="connsiteX747" fmla="*/ 1083308 w 1167625"/>
                <a:gd name="connsiteY747" fmla="*/ 368911 h 590372"/>
                <a:gd name="connsiteX748" fmla="*/ 1083577 w 1167625"/>
                <a:gd name="connsiteY748" fmla="*/ 366634 h 590372"/>
                <a:gd name="connsiteX749" fmla="*/ 1081325 w 1167625"/>
                <a:gd name="connsiteY749" fmla="*/ 364680 h 590372"/>
                <a:gd name="connsiteX750" fmla="*/ 1081325 w 1167625"/>
                <a:gd name="connsiteY750" fmla="*/ 364680 h 590372"/>
                <a:gd name="connsiteX751" fmla="*/ 1081325 w 1167625"/>
                <a:gd name="connsiteY751" fmla="*/ 364680 h 590372"/>
                <a:gd name="connsiteX752" fmla="*/ 1079072 w 1167625"/>
                <a:gd name="connsiteY752" fmla="*/ 366634 h 590372"/>
                <a:gd name="connsiteX753" fmla="*/ 1079340 w 1167625"/>
                <a:gd name="connsiteY753" fmla="*/ 368911 h 590372"/>
                <a:gd name="connsiteX754" fmla="*/ 1078205 w 1167625"/>
                <a:gd name="connsiteY754" fmla="*/ 370187 h 590372"/>
                <a:gd name="connsiteX755" fmla="*/ 1078205 w 1167625"/>
                <a:gd name="connsiteY755" fmla="*/ 370187 h 590372"/>
                <a:gd name="connsiteX756" fmla="*/ 1077071 w 1167625"/>
                <a:gd name="connsiteY756" fmla="*/ 368911 h 590372"/>
                <a:gd name="connsiteX757" fmla="*/ 1077339 w 1167625"/>
                <a:gd name="connsiteY757" fmla="*/ 366634 h 590372"/>
                <a:gd name="connsiteX758" fmla="*/ 1075086 w 1167625"/>
                <a:gd name="connsiteY758" fmla="*/ 364680 h 590372"/>
                <a:gd name="connsiteX759" fmla="*/ 1075086 w 1167625"/>
                <a:gd name="connsiteY759" fmla="*/ 364680 h 590372"/>
                <a:gd name="connsiteX760" fmla="*/ 1075086 w 1167625"/>
                <a:gd name="connsiteY760" fmla="*/ 364680 h 590372"/>
                <a:gd name="connsiteX761" fmla="*/ 1072834 w 1167625"/>
                <a:gd name="connsiteY761" fmla="*/ 366634 h 590372"/>
                <a:gd name="connsiteX762" fmla="*/ 1073122 w 1167625"/>
                <a:gd name="connsiteY762" fmla="*/ 369093 h 590372"/>
                <a:gd name="connsiteX763" fmla="*/ 1072150 w 1167625"/>
                <a:gd name="connsiteY763" fmla="*/ 370187 h 590372"/>
                <a:gd name="connsiteX764" fmla="*/ 1072150 w 1167625"/>
                <a:gd name="connsiteY764" fmla="*/ 370187 h 590372"/>
                <a:gd name="connsiteX765" fmla="*/ 1071178 w 1167625"/>
                <a:gd name="connsiteY765" fmla="*/ 369093 h 590372"/>
                <a:gd name="connsiteX766" fmla="*/ 1071468 w 1167625"/>
                <a:gd name="connsiteY766" fmla="*/ 366634 h 590372"/>
                <a:gd name="connsiteX767" fmla="*/ 1069215 w 1167625"/>
                <a:gd name="connsiteY767" fmla="*/ 364680 h 590372"/>
                <a:gd name="connsiteX768" fmla="*/ 1069215 w 1167625"/>
                <a:gd name="connsiteY768" fmla="*/ 364680 h 590372"/>
                <a:gd name="connsiteX769" fmla="*/ 1069215 w 1167625"/>
                <a:gd name="connsiteY769" fmla="*/ 364680 h 590372"/>
                <a:gd name="connsiteX770" fmla="*/ 1066963 w 1167625"/>
                <a:gd name="connsiteY770" fmla="*/ 366634 h 590372"/>
                <a:gd name="connsiteX771" fmla="*/ 1067251 w 1167625"/>
                <a:gd name="connsiteY771" fmla="*/ 369093 h 590372"/>
                <a:gd name="connsiteX772" fmla="*/ 1066279 w 1167625"/>
                <a:gd name="connsiteY772" fmla="*/ 370187 h 590372"/>
                <a:gd name="connsiteX773" fmla="*/ 1066279 w 1167625"/>
                <a:gd name="connsiteY773" fmla="*/ 370187 h 590372"/>
                <a:gd name="connsiteX774" fmla="*/ 1065307 w 1167625"/>
                <a:gd name="connsiteY774" fmla="*/ 369093 h 590372"/>
                <a:gd name="connsiteX775" fmla="*/ 1065596 w 1167625"/>
                <a:gd name="connsiteY775" fmla="*/ 366634 h 590372"/>
                <a:gd name="connsiteX776" fmla="*/ 1063343 w 1167625"/>
                <a:gd name="connsiteY776" fmla="*/ 364680 h 590372"/>
                <a:gd name="connsiteX777" fmla="*/ 1063343 w 1167625"/>
                <a:gd name="connsiteY777" fmla="*/ 364680 h 590372"/>
                <a:gd name="connsiteX778" fmla="*/ 1063343 w 1167625"/>
                <a:gd name="connsiteY778" fmla="*/ 364680 h 590372"/>
                <a:gd name="connsiteX779" fmla="*/ 1061092 w 1167625"/>
                <a:gd name="connsiteY779" fmla="*/ 366634 h 590372"/>
                <a:gd name="connsiteX780" fmla="*/ 1061381 w 1167625"/>
                <a:gd name="connsiteY780" fmla="*/ 369093 h 590372"/>
                <a:gd name="connsiteX781" fmla="*/ 1060408 w 1167625"/>
                <a:gd name="connsiteY781" fmla="*/ 370187 h 590372"/>
                <a:gd name="connsiteX782" fmla="*/ 1060408 w 1167625"/>
                <a:gd name="connsiteY782" fmla="*/ 370187 h 590372"/>
                <a:gd name="connsiteX783" fmla="*/ 1059436 w 1167625"/>
                <a:gd name="connsiteY783" fmla="*/ 369093 h 590372"/>
                <a:gd name="connsiteX784" fmla="*/ 1059948 w 1167625"/>
                <a:gd name="connsiteY784" fmla="*/ 364747 h 590372"/>
                <a:gd name="connsiteX785" fmla="*/ 1059259 w 1167625"/>
                <a:gd name="connsiteY785" fmla="*/ 364148 h 590372"/>
                <a:gd name="connsiteX786" fmla="*/ 1059259 w 1167625"/>
                <a:gd name="connsiteY786" fmla="*/ 364148 h 590372"/>
                <a:gd name="connsiteX787" fmla="*/ 1058573 w 1167625"/>
                <a:gd name="connsiteY787" fmla="*/ 363601 h 590372"/>
                <a:gd name="connsiteX788" fmla="*/ 1058573 w 1167625"/>
                <a:gd name="connsiteY788" fmla="*/ 292394 h 590372"/>
                <a:gd name="connsiteX789" fmla="*/ 1057840 w 1167625"/>
                <a:gd name="connsiteY789" fmla="*/ 282121 h 590372"/>
                <a:gd name="connsiteX790" fmla="*/ 1057840 w 1167625"/>
                <a:gd name="connsiteY790" fmla="*/ 281386 h 590372"/>
                <a:gd name="connsiteX791" fmla="*/ 1058573 w 1167625"/>
                <a:gd name="connsiteY791" fmla="*/ 280653 h 590372"/>
                <a:gd name="connsiteX792" fmla="*/ 1058573 w 1167625"/>
                <a:gd name="connsiteY792" fmla="*/ 280653 h 590372"/>
                <a:gd name="connsiteX793" fmla="*/ 1059308 w 1167625"/>
                <a:gd name="connsiteY793" fmla="*/ 279918 h 590372"/>
                <a:gd name="connsiteX794" fmla="*/ 1059308 w 1167625"/>
                <a:gd name="connsiteY794" fmla="*/ 278267 h 590372"/>
                <a:gd name="connsiteX795" fmla="*/ 1059857 w 1167625"/>
                <a:gd name="connsiteY795" fmla="*/ 277716 h 590372"/>
                <a:gd name="connsiteX796" fmla="*/ 1059857 w 1167625"/>
                <a:gd name="connsiteY796" fmla="*/ 277716 h 590372"/>
                <a:gd name="connsiteX797" fmla="*/ 1060408 w 1167625"/>
                <a:gd name="connsiteY797" fmla="*/ 277167 h 590372"/>
                <a:gd name="connsiteX798" fmla="*/ 1060408 w 1167625"/>
                <a:gd name="connsiteY798" fmla="*/ 270644 h 590372"/>
                <a:gd name="connsiteX799" fmla="*/ 1059775 w 1167625"/>
                <a:gd name="connsiteY799" fmla="*/ 270011 h 590372"/>
                <a:gd name="connsiteX800" fmla="*/ 1059775 w 1167625"/>
                <a:gd name="connsiteY800" fmla="*/ 270011 h 590372"/>
                <a:gd name="connsiteX801" fmla="*/ 1059170 w 1167625"/>
                <a:gd name="connsiteY801" fmla="*/ 269564 h 590372"/>
                <a:gd name="connsiteX802" fmla="*/ 1057890 w 1167625"/>
                <a:gd name="connsiteY802" fmla="*/ 265401 h 590372"/>
                <a:gd name="connsiteX803" fmla="*/ 1057820 w 1167625"/>
                <a:gd name="connsiteY803" fmla="*/ 265075 h 590372"/>
                <a:gd name="connsiteX804" fmla="*/ 1057820 w 1167625"/>
                <a:gd name="connsiteY804" fmla="*/ 265075 h 590372"/>
                <a:gd name="connsiteX805" fmla="*/ 1054190 w 1167625"/>
                <a:gd name="connsiteY805" fmla="*/ 265075 h 590372"/>
                <a:gd name="connsiteX806" fmla="*/ 1054190 w 1167625"/>
                <a:gd name="connsiteY806" fmla="*/ 265075 h 590372"/>
                <a:gd name="connsiteX807" fmla="*/ 1054122 w 1167625"/>
                <a:gd name="connsiteY807" fmla="*/ 265401 h 590372"/>
                <a:gd name="connsiteX808" fmla="*/ 1052840 w 1167625"/>
                <a:gd name="connsiteY808" fmla="*/ 269564 h 590372"/>
                <a:gd name="connsiteX809" fmla="*/ 1052235 w 1167625"/>
                <a:gd name="connsiteY809" fmla="*/ 270011 h 590372"/>
                <a:gd name="connsiteX810" fmla="*/ 1052180 w 1167625"/>
                <a:gd name="connsiteY810" fmla="*/ 270011 h 590372"/>
                <a:gd name="connsiteX811" fmla="*/ 1051601 w 1167625"/>
                <a:gd name="connsiteY811" fmla="*/ 270589 h 590372"/>
                <a:gd name="connsiteX812" fmla="*/ 1051601 w 1167625"/>
                <a:gd name="connsiteY812" fmla="*/ 270589 h 590372"/>
                <a:gd name="connsiteX813" fmla="*/ 1050789 w 1167625"/>
                <a:gd name="connsiteY813" fmla="*/ 271117 h 590372"/>
                <a:gd name="connsiteX814" fmla="*/ 1048699 w 1167625"/>
                <a:gd name="connsiteY814" fmla="*/ 270189 h 590372"/>
                <a:gd name="connsiteX815" fmla="*/ 1047861 w 1167625"/>
                <a:gd name="connsiteY815" fmla="*/ 270011 h 590372"/>
                <a:gd name="connsiteX816" fmla="*/ 1047399 w 1167625"/>
                <a:gd name="connsiteY816" fmla="*/ 270011 h 590372"/>
                <a:gd name="connsiteX817" fmla="*/ 1043162 w 1167625"/>
                <a:gd name="connsiteY817" fmla="*/ 265773 h 590372"/>
                <a:gd name="connsiteX818" fmla="*/ 1043162 w 1167625"/>
                <a:gd name="connsiteY818" fmla="*/ 258268 h 590372"/>
                <a:gd name="connsiteX819" fmla="*/ 1042061 w 1167625"/>
                <a:gd name="connsiteY819" fmla="*/ 257168 h 590372"/>
                <a:gd name="connsiteX820" fmla="*/ 1042061 w 1167625"/>
                <a:gd name="connsiteY820" fmla="*/ 257168 h 590372"/>
                <a:gd name="connsiteX821" fmla="*/ 1040960 w 1167625"/>
                <a:gd name="connsiteY821" fmla="*/ 256067 h 590372"/>
                <a:gd name="connsiteX822" fmla="*/ 1040960 w 1167625"/>
                <a:gd name="connsiteY822" fmla="*/ 236659 h 590372"/>
                <a:gd name="connsiteX823" fmla="*/ 1040553 w 1167625"/>
                <a:gd name="connsiteY823" fmla="*/ 236253 h 590372"/>
                <a:gd name="connsiteX824" fmla="*/ 1040553 w 1167625"/>
                <a:gd name="connsiteY824" fmla="*/ 236253 h 590372"/>
                <a:gd name="connsiteX825" fmla="*/ 1040156 w 1167625"/>
                <a:gd name="connsiteY825" fmla="*/ 235933 h 590372"/>
                <a:gd name="connsiteX826" fmla="*/ 1038865 w 1167625"/>
                <a:gd name="connsiteY826" fmla="*/ 230126 h 590372"/>
                <a:gd name="connsiteX827" fmla="*/ 1038268 w 1167625"/>
                <a:gd name="connsiteY827" fmla="*/ 229647 h 590372"/>
                <a:gd name="connsiteX828" fmla="*/ 1038268 w 1167625"/>
                <a:gd name="connsiteY828" fmla="*/ 229647 h 590372"/>
                <a:gd name="connsiteX829" fmla="*/ 1037658 w 1167625"/>
                <a:gd name="connsiteY829" fmla="*/ 229036 h 590372"/>
                <a:gd name="connsiteX830" fmla="*/ 1037658 w 1167625"/>
                <a:gd name="connsiteY830" fmla="*/ 219739 h 590372"/>
                <a:gd name="connsiteX831" fmla="*/ 1038024 w 1167625"/>
                <a:gd name="connsiteY831" fmla="*/ 219373 h 590372"/>
                <a:gd name="connsiteX832" fmla="*/ 1038024 w 1167625"/>
                <a:gd name="connsiteY832" fmla="*/ 219373 h 590372"/>
                <a:gd name="connsiteX833" fmla="*/ 1038391 w 1167625"/>
                <a:gd name="connsiteY833" fmla="*/ 219006 h 590372"/>
                <a:gd name="connsiteX834" fmla="*/ 1038391 w 1167625"/>
                <a:gd name="connsiteY834" fmla="*/ 215153 h 590372"/>
                <a:gd name="connsiteX835" fmla="*/ 1038942 w 1167625"/>
                <a:gd name="connsiteY835" fmla="*/ 214602 h 590372"/>
                <a:gd name="connsiteX836" fmla="*/ 1038942 w 1167625"/>
                <a:gd name="connsiteY836" fmla="*/ 214602 h 590372"/>
                <a:gd name="connsiteX837" fmla="*/ 1039492 w 1167625"/>
                <a:gd name="connsiteY837" fmla="*/ 214052 h 590372"/>
                <a:gd name="connsiteX838" fmla="*/ 1039492 w 1167625"/>
                <a:gd name="connsiteY838" fmla="*/ 208547 h 590372"/>
                <a:gd name="connsiteX839" fmla="*/ 1038942 w 1167625"/>
                <a:gd name="connsiteY839" fmla="*/ 207997 h 590372"/>
                <a:gd name="connsiteX840" fmla="*/ 1038942 w 1167625"/>
                <a:gd name="connsiteY840" fmla="*/ 207997 h 590372"/>
                <a:gd name="connsiteX841" fmla="*/ 1038391 w 1167625"/>
                <a:gd name="connsiteY841" fmla="*/ 207446 h 590372"/>
                <a:gd name="connsiteX842" fmla="*/ 1038391 w 1167625"/>
                <a:gd name="connsiteY842" fmla="*/ 193271 h 590372"/>
                <a:gd name="connsiteX843" fmla="*/ 1038710 w 1167625"/>
                <a:gd name="connsiteY843" fmla="*/ 192952 h 590372"/>
                <a:gd name="connsiteX844" fmla="*/ 1038710 w 1167625"/>
                <a:gd name="connsiteY844" fmla="*/ 192952 h 590372"/>
                <a:gd name="connsiteX845" fmla="*/ 1039019 w 1167625"/>
                <a:gd name="connsiteY845" fmla="*/ 192552 h 590372"/>
                <a:gd name="connsiteX846" fmla="*/ 1037658 w 1167625"/>
                <a:gd name="connsiteY846" fmla="*/ 187449 h 590372"/>
                <a:gd name="connsiteX847" fmla="*/ 1036076 w 1167625"/>
                <a:gd name="connsiteY847" fmla="*/ 182930 h 590372"/>
                <a:gd name="connsiteX848" fmla="*/ 1032101 w 1167625"/>
                <a:gd name="connsiteY848" fmla="*/ 180110 h 590372"/>
                <a:gd name="connsiteX849" fmla="*/ 1032101 w 1167625"/>
                <a:gd name="connsiteY849" fmla="*/ 180110 h 590372"/>
                <a:gd name="connsiteX850" fmla="*/ 1027935 w 1167625"/>
                <a:gd name="connsiteY850" fmla="*/ 176536 h 590372"/>
                <a:gd name="connsiteX851" fmla="*/ 1018966 w 1167625"/>
                <a:gd name="connsiteY851" fmla="*/ 118062 h 590372"/>
                <a:gd name="connsiteX852" fmla="*/ 1020535 w 1167625"/>
                <a:gd name="connsiteY852" fmla="*/ 117184 h 590372"/>
                <a:gd name="connsiteX853" fmla="*/ 1020535 w 1167625"/>
                <a:gd name="connsiteY853" fmla="*/ 117184 h 590372"/>
                <a:gd name="connsiteX854" fmla="*/ 1022054 w 1167625"/>
                <a:gd name="connsiteY854" fmla="*/ 116114 h 590372"/>
                <a:gd name="connsiteX855" fmla="*/ 1021512 w 1167625"/>
                <a:gd name="connsiteY855" fmla="*/ 114671 h 590372"/>
                <a:gd name="connsiteX856" fmla="*/ 1021996 w 1167625"/>
                <a:gd name="connsiteY856" fmla="*/ 113085 h 590372"/>
                <a:gd name="connsiteX857" fmla="*/ 1022081 w 1167625"/>
                <a:gd name="connsiteY857" fmla="*/ 113024 h 590372"/>
                <a:gd name="connsiteX858" fmla="*/ 1021128 w 1167625"/>
                <a:gd name="connsiteY858" fmla="*/ 110310 h 590372"/>
                <a:gd name="connsiteX859" fmla="*/ 1020731 w 1167625"/>
                <a:gd name="connsiteY859" fmla="*/ 110332 h 590372"/>
                <a:gd name="connsiteX860" fmla="*/ 1019435 w 1167625"/>
                <a:gd name="connsiteY860" fmla="*/ 109363 h 590372"/>
                <a:gd name="connsiteX861" fmla="*/ 1019435 w 1167625"/>
                <a:gd name="connsiteY861" fmla="*/ 109363 h 590372"/>
                <a:gd name="connsiteX862" fmla="*/ 1016983 w 1167625"/>
                <a:gd name="connsiteY862" fmla="*/ 109363 h 590372"/>
                <a:gd name="connsiteX863" fmla="*/ 1016983 w 1167625"/>
                <a:gd name="connsiteY863" fmla="*/ 109363 h 590372"/>
                <a:gd name="connsiteX864" fmla="*/ 1015688 w 1167625"/>
                <a:gd name="connsiteY864" fmla="*/ 110332 h 590372"/>
                <a:gd name="connsiteX865" fmla="*/ 1015292 w 1167625"/>
                <a:gd name="connsiteY865" fmla="*/ 110310 h 590372"/>
                <a:gd name="connsiteX866" fmla="*/ 1014338 w 1167625"/>
                <a:gd name="connsiteY866" fmla="*/ 113024 h 590372"/>
                <a:gd name="connsiteX867" fmla="*/ 1014424 w 1167625"/>
                <a:gd name="connsiteY867" fmla="*/ 113085 h 590372"/>
                <a:gd name="connsiteX868" fmla="*/ 1014908 w 1167625"/>
                <a:gd name="connsiteY868" fmla="*/ 114671 h 590372"/>
                <a:gd name="connsiteX869" fmla="*/ 1014366 w 1167625"/>
                <a:gd name="connsiteY869" fmla="*/ 116114 h 590372"/>
                <a:gd name="connsiteX870" fmla="*/ 1015885 w 1167625"/>
                <a:gd name="connsiteY870" fmla="*/ 117184 h 590372"/>
                <a:gd name="connsiteX871" fmla="*/ 1015885 w 1167625"/>
                <a:gd name="connsiteY871" fmla="*/ 117184 h 590372"/>
                <a:gd name="connsiteX872" fmla="*/ 1017454 w 1167625"/>
                <a:gd name="connsiteY872" fmla="*/ 118062 h 590372"/>
                <a:gd name="connsiteX873" fmla="*/ 1008453 w 1167625"/>
                <a:gd name="connsiteY873" fmla="*/ 176734 h 590372"/>
                <a:gd name="connsiteX874" fmla="*/ 1004520 w 1167625"/>
                <a:gd name="connsiteY874" fmla="*/ 180110 h 590372"/>
                <a:gd name="connsiteX875" fmla="*/ 1004520 w 1167625"/>
                <a:gd name="connsiteY875" fmla="*/ 180110 h 590372"/>
                <a:gd name="connsiteX876" fmla="*/ 1000765 w 1167625"/>
                <a:gd name="connsiteY876" fmla="*/ 182774 h 590372"/>
                <a:gd name="connsiteX877" fmla="*/ 999129 w 1167625"/>
                <a:gd name="connsiteY877" fmla="*/ 187449 h 590372"/>
                <a:gd name="connsiteX878" fmla="*/ 997767 w 1167625"/>
                <a:gd name="connsiteY878" fmla="*/ 192552 h 590372"/>
                <a:gd name="connsiteX879" fmla="*/ 998076 w 1167625"/>
                <a:gd name="connsiteY879" fmla="*/ 192952 h 590372"/>
                <a:gd name="connsiteX880" fmla="*/ 998076 w 1167625"/>
                <a:gd name="connsiteY880" fmla="*/ 192952 h 590372"/>
                <a:gd name="connsiteX881" fmla="*/ 998394 w 1167625"/>
                <a:gd name="connsiteY881" fmla="*/ 193271 h 590372"/>
                <a:gd name="connsiteX882" fmla="*/ 998394 w 1167625"/>
                <a:gd name="connsiteY882" fmla="*/ 207446 h 590372"/>
                <a:gd name="connsiteX883" fmla="*/ 997845 w 1167625"/>
                <a:gd name="connsiteY883" fmla="*/ 207997 h 590372"/>
                <a:gd name="connsiteX884" fmla="*/ 997845 w 1167625"/>
                <a:gd name="connsiteY884" fmla="*/ 207997 h 590372"/>
                <a:gd name="connsiteX885" fmla="*/ 997294 w 1167625"/>
                <a:gd name="connsiteY885" fmla="*/ 208547 h 590372"/>
                <a:gd name="connsiteX886" fmla="*/ 997294 w 1167625"/>
                <a:gd name="connsiteY886" fmla="*/ 214052 h 590372"/>
                <a:gd name="connsiteX887" fmla="*/ 997845 w 1167625"/>
                <a:gd name="connsiteY887" fmla="*/ 214602 h 590372"/>
                <a:gd name="connsiteX888" fmla="*/ 997845 w 1167625"/>
                <a:gd name="connsiteY888" fmla="*/ 214602 h 590372"/>
                <a:gd name="connsiteX889" fmla="*/ 998394 w 1167625"/>
                <a:gd name="connsiteY889" fmla="*/ 215153 h 590372"/>
                <a:gd name="connsiteX890" fmla="*/ 998394 w 1167625"/>
                <a:gd name="connsiteY890" fmla="*/ 219006 h 590372"/>
                <a:gd name="connsiteX891" fmla="*/ 998762 w 1167625"/>
                <a:gd name="connsiteY891" fmla="*/ 219373 h 590372"/>
                <a:gd name="connsiteX892" fmla="*/ 998762 w 1167625"/>
                <a:gd name="connsiteY892" fmla="*/ 219373 h 590372"/>
                <a:gd name="connsiteX893" fmla="*/ 999129 w 1167625"/>
                <a:gd name="connsiteY893" fmla="*/ 219739 h 590372"/>
                <a:gd name="connsiteX894" fmla="*/ 999129 w 1167625"/>
                <a:gd name="connsiteY894" fmla="*/ 230136 h 590372"/>
                <a:gd name="connsiteX895" fmla="*/ 998518 w 1167625"/>
                <a:gd name="connsiteY895" fmla="*/ 230748 h 590372"/>
                <a:gd name="connsiteX896" fmla="*/ 998518 w 1167625"/>
                <a:gd name="connsiteY896" fmla="*/ 230748 h 590372"/>
                <a:gd name="connsiteX897" fmla="*/ 997922 w 1167625"/>
                <a:gd name="connsiteY897" fmla="*/ 231227 h 590372"/>
                <a:gd name="connsiteX898" fmla="*/ 996667 w 1167625"/>
                <a:gd name="connsiteY898" fmla="*/ 236874 h 590372"/>
                <a:gd name="connsiteX899" fmla="*/ 996070 w 1167625"/>
                <a:gd name="connsiteY899" fmla="*/ 237353 h 590372"/>
                <a:gd name="connsiteX900" fmla="*/ 996070 w 1167625"/>
                <a:gd name="connsiteY900" fmla="*/ 237353 h 590372"/>
                <a:gd name="connsiteX901" fmla="*/ 995460 w 1167625"/>
                <a:gd name="connsiteY901" fmla="*/ 237963 h 590372"/>
                <a:gd name="connsiteX902" fmla="*/ 995460 w 1167625"/>
                <a:gd name="connsiteY902" fmla="*/ 257535 h 590372"/>
                <a:gd name="connsiteX903" fmla="*/ 994725 w 1167625"/>
                <a:gd name="connsiteY903" fmla="*/ 258268 h 590372"/>
                <a:gd name="connsiteX904" fmla="*/ 994725 w 1167625"/>
                <a:gd name="connsiteY904" fmla="*/ 258268 h 590372"/>
                <a:gd name="connsiteX905" fmla="*/ 993992 w 1167625"/>
                <a:gd name="connsiteY905" fmla="*/ 259003 h 590372"/>
                <a:gd name="connsiteX906" fmla="*/ 993992 w 1167625"/>
                <a:gd name="connsiteY906" fmla="*/ 269295 h 590372"/>
                <a:gd name="connsiteX907" fmla="*/ 992176 w 1167625"/>
                <a:gd name="connsiteY907" fmla="*/ 271112 h 590372"/>
                <a:gd name="connsiteX908" fmla="*/ 992176 w 1167625"/>
                <a:gd name="connsiteY908" fmla="*/ 271112 h 590372"/>
                <a:gd name="connsiteX909" fmla="*/ 991437 w 1167625"/>
                <a:gd name="connsiteY909" fmla="*/ 271268 h 590372"/>
                <a:gd name="connsiteX910" fmla="*/ 989300 w 1167625"/>
                <a:gd name="connsiteY910" fmla="*/ 272218 h 590372"/>
                <a:gd name="connsiteX911" fmla="*/ 988488 w 1167625"/>
                <a:gd name="connsiteY911" fmla="*/ 271689 h 590372"/>
                <a:gd name="connsiteX912" fmla="*/ 988488 w 1167625"/>
                <a:gd name="connsiteY912" fmla="*/ 271689 h 590372"/>
                <a:gd name="connsiteX913" fmla="*/ 987909 w 1167625"/>
                <a:gd name="connsiteY913" fmla="*/ 271112 h 590372"/>
                <a:gd name="connsiteX914" fmla="*/ 987854 w 1167625"/>
                <a:gd name="connsiteY914" fmla="*/ 271112 h 590372"/>
                <a:gd name="connsiteX915" fmla="*/ 987249 w 1167625"/>
                <a:gd name="connsiteY915" fmla="*/ 270665 h 590372"/>
                <a:gd name="connsiteX916" fmla="*/ 985968 w 1167625"/>
                <a:gd name="connsiteY916" fmla="*/ 266502 h 590372"/>
                <a:gd name="connsiteX917" fmla="*/ 985899 w 1167625"/>
                <a:gd name="connsiteY917" fmla="*/ 266175 h 590372"/>
                <a:gd name="connsiteX918" fmla="*/ 985899 w 1167625"/>
                <a:gd name="connsiteY918" fmla="*/ 266175 h 590372"/>
                <a:gd name="connsiteX919" fmla="*/ 982268 w 1167625"/>
                <a:gd name="connsiteY919" fmla="*/ 266175 h 590372"/>
                <a:gd name="connsiteX920" fmla="*/ 982268 w 1167625"/>
                <a:gd name="connsiteY920" fmla="*/ 266175 h 590372"/>
                <a:gd name="connsiteX921" fmla="*/ 982200 w 1167625"/>
                <a:gd name="connsiteY921" fmla="*/ 266502 h 590372"/>
                <a:gd name="connsiteX922" fmla="*/ 980919 w 1167625"/>
                <a:gd name="connsiteY922" fmla="*/ 270665 h 590372"/>
                <a:gd name="connsiteX923" fmla="*/ 980313 w 1167625"/>
                <a:gd name="connsiteY923" fmla="*/ 271112 h 590372"/>
                <a:gd name="connsiteX924" fmla="*/ 980313 w 1167625"/>
                <a:gd name="connsiteY924" fmla="*/ 271112 h 590372"/>
                <a:gd name="connsiteX925" fmla="*/ 979681 w 1167625"/>
                <a:gd name="connsiteY925" fmla="*/ 271745 h 590372"/>
                <a:gd name="connsiteX926" fmla="*/ 979681 w 1167625"/>
                <a:gd name="connsiteY926" fmla="*/ 278267 h 590372"/>
                <a:gd name="connsiteX927" fmla="*/ 980231 w 1167625"/>
                <a:gd name="connsiteY927" fmla="*/ 278817 h 590372"/>
                <a:gd name="connsiteX928" fmla="*/ 980231 w 1167625"/>
                <a:gd name="connsiteY928" fmla="*/ 278817 h 590372"/>
                <a:gd name="connsiteX929" fmla="*/ 980782 w 1167625"/>
                <a:gd name="connsiteY929" fmla="*/ 279368 h 590372"/>
                <a:gd name="connsiteX930" fmla="*/ 980782 w 1167625"/>
                <a:gd name="connsiteY930" fmla="*/ 281019 h 590372"/>
                <a:gd name="connsiteX931" fmla="*/ 981515 w 1167625"/>
                <a:gd name="connsiteY931" fmla="*/ 281753 h 590372"/>
                <a:gd name="connsiteX932" fmla="*/ 981515 w 1167625"/>
                <a:gd name="connsiteY932" fmla="*/ 281753 h 590372"/>
                <a:gd name="connsiteX933" fmla="*/ 982250 w 1167625"/>
                <a:gd name="connsiteY933" fmla="*/ 282487 h 590372"/>
                <a:gd name="connsiteX934" fmla="*/ 982250 w 1167625"/>
                <a:gd name="connsiteY934" fmla="*/ 283221 h 590372"/>
                <a:gd name="connsiteX935" fmla="*/ 981515 w 1167625"/>
                <a:gd name="connsiteY935" fmla="*/ 293495 h 590372"/>
                <a:gd name="connsiteX936" fmla="*/ 981515 w 1167625"/>
                <a:gd name="connsiteY936" fmla="*/ 370229 h 590372"/>
                <a:gd name="connsiteX937" fmla="*/ 980825 w 1167625"/>
                <a:gd name="connsiteY937" fmla="*/ 370921 h 590372"/>
                <a:gd name="connsiteX938" fmla="*/ 980825 w 1167625"/>
                <a:gd name="connsiteY938" fmla="*/ 370921 h 590372"/>
                <a:gd name="connsiteX939" fmla="*/ 980139 w 1167625"/>
                <a:gd name="connsiteY939" fmla="*/ 370149 h 590372"/>
                <a:gd name="connsiteX940" fmla="*/ 980465 w 1167625"/>
                <a:gd name="connsiteY940" fmla="*/ 367369 h 590372"/>
                <a:gd name="connsiteX941" fmla="*/ 978213 w 1167625"/>
                <a:gd name="connsiteY941" fmla="*/ 365413 h 590372"/>
                <a:gd name="connsiteX942" fmla="*/ 978213 w 1167625"/>
                <a:gd name="connsiteY942" fmla="*/ 365413 h 590372"/>
                <a:gd name="connsiteX943" fmla="*/ 978213 w 1167625"/>
                <a:gd name="connsiteY943" fmla="*/ 365413 h 590372"/>
                <a:gd name="connsiteX944" fmla="*/ 975960 w 1167625"/>
                <a:gd name="connsiteY944" fmla="*/ 367369 h 590372"/>
                <a:gd name="connsiteX945" fmla="*/ 976249 w 1167625"/>
                <a:gd name="connsiteY945" fmla="*/ 369828 h 590372"/>
                <a:gd name="connsiteX946" fmla="*/ 975277 w 1167625"/>
                <a:gd name="connsiteY946" fmla="*/ 370921 h 590372"/>
                <a:gd name="connsiteX947" fmla="*/ 975277 w 1167625"/>
                <a:gd name="connsiteY947" fmla="*/ 370921 h 590372"/>
                <a:gd name="connsiteX948" fmla="*/ 974305 w 1167625"/>
                <a:gd name="connsiteY948" fmla="*/ 369828 h 590372"/>
                <a:gd name="connsiteX949" fmla="*/ 974595 w 1167625"/>
                <a:gd name="connsiteY949" fmla="*/ 367369 h 590372"/>
                <a:gd name="connsiteX950" fmla="*/ 972342 w 1167625"/>
                <a:gd name="connsiteY950" fmla="*/ 365413 h 590372"/>
                <a:gd name="connsiteX951" fmla="*/ 972342 w 1167625"/>
                <a:gd name="connsiteY951" fmla="*/ 365413 h 590372"/>
                <a:gd name="connsiteX952" fmla="*/ 972342 w 1167625"/>
                <a:gd name="connsiteY952" fmla="*/ 365413 h 590372"/>
                <a:gd name="connsiteX953" fmla="*/ 970089 w 1167625"/>
                <a:gd name="connsiteY953" fmla="*/ 367369 h 590372"/>
                <a:gd name="connsiteX954" fmla="*/ 970378 w 1167625"/>
                <a:gd name="connsiteY954" fmla="*/ 369828 h 590372"/>
                <a:gd name="connsiteX955" fmla="*/ 969406 w 1167625"/>
                <a:gd name="connsiteY955" fmla="*/ 370921 h 590372"/>
                <a:gd name="connsiteX956" fmla="*/ 969406 w 1167625"/>
                <a:gd name="connsiteY956" fmla="*/ 370921 h 590372"/>
                <a:gd name="connsiteX957" fmla="*/ 968434 w 1167625"/>
                <a:gd name="connsiteY957" fmla="*/ 369828 h 590372"/>
                <a:gd name="connsiteX958" fmla="*/ 968724 w 1167625"/>
                <a:gd name="connsiteY958" fmla="*/ 367369 h 590372"/>
                <a:gd name="connsiteX959" fmla="*/ 966471 w 1167625"/>
                <a:gd name="connsiteY959" fmla="*/ 365413 h 590372"/>
                <a:gd name="connsiteX960" fmla="*/ 966471 w 1167625"/>
                <a:gd name="connsiteY960" fmla="*/ 365413 h 590372"/>
                <a:gd name="connsiteX961" fmla="*/ 966471 w 1167625"/>
                <a:gd name="connsiteY961" fmla="*/ 365413 h 590372"/>
                <a:gd name="connsiteX962" fmla="*/ 964218 w 1167625"/>
                <a:gd name="connsiteY962" fmla="*/ 367369 h 590372"/>
                <a:gd name="connsiteX963" fmla="*/ 964507 w 1167625"/>
                <a:gd name="connsiteY963" fmla="*/ 369828 h 590372"/>
                <a:gd name="connsiteX964" fmla="*/ 963535 w 1167625"/>
                <a:gd name="connsiteY964" fmla="*/ 370921 h 590372"/>
                <a:gd name="connsiteX965" fmla="*/ 963535 w 1167625"/>
                <a:gd name="connsiteY965" fmla="*/ 370921 h 590372"/>
                <a:gd name="connsiteX966" fmla="*/ 962563 w 1167625"/>
                <a:gd name="connsiteY966" fmla="*/ 369828 h 590372"/>
                <a:gd name="connsiteX967" fmla="*/ 962853 w 1167625"/>
                <a:gd name="connsiteY967" fmla="*/ 367369 h 590372"/>
                <a:gd name="connsiteX968" fmla="*/ 960600 w 1167625"/>
                <a:gd name="connsiteY968" fmla="*/ 365413 h 590372"/>
                <a:gd name="connsiteX969" fmla="*/ 960600 w 1167625"/>
                <a:gd name="connsiteY969" fmla="*/ 365413 h 590372"/>
                <a:gd name="connsiteX970" fmla="*/ 960600 w 1167625"/>
                <a:gd name="connsiteY970" fmla="*/ 365413 h 590372"/>
                <a:gd name="connsiteX971" fmla="*/ 958347 w 1167625"/>
                <a:gd name="connsiteY971" fmla="*/ 367369 h 590372"/>
                <a:gd name="connsiteX972" fmla="*/ 958636 w 1167625"/>
                <a:gd name="connsiteY972" fmla="*/ 369828 h 590372"/>
                <a:gd name="connsiteX973" fmla="*/ 957664 w 1167625"/>
                <a:gd name="connsiteY973" fmla="*/ 370921 h 590372"/>
                <a:gd name="connsiteX974" fmla="*/ 957664 w 1167625"/>
                <a:gd name="connsiteY974" fmla="*/ 370921 h 590372"/>
                <a:gd name="connsiteX975" fmla="*/ 956692 w 1167625"/>
                <a:gd name="connsiteY975" fmla="*/ 369828 h 590372"/>
                <a:gd name="connsiteX976" fmla="*/ 956980 w 1167625"/>
                <a:gd name="connsiteY976" fmla="*/ 367369 h 590372"/>
                <a:gd name="connsiteX977" fmla="*/ 954728 w 1167625"/>
                <a:gd name="connsiteY977" fmla="*/ 365413 h 590372"/>
                <a:gd name="connsiteX978" fmla="*/ 954728 w 1167625"/>
                <a:gd name="connsiteY978" fmla="*/ 365413 h 590372"/>
                <a:gd name="connsiteX979" fmla="*/ 954728 w 1167625"/>
                <a:gd name="connsiteY979" fmla="*/ 365413 h 590372"/>
                <a:gd name="connsiteX980" fmla="*/ 952475 w 1167625"/>
                <a:gd name="connsiteY980" fmla="*/ 367369 h 590372"/>
                <a:gd name="connsiteX981" fmla="*/ 952680 w 1167625"/>
                <a:gd name="connsiteY981" fmla="*/ 369098 h 590372"/>
                <a:gd name="connsiteX982" fmla="*/ 951058 w 1167625"/>
                <a:gd name="connsiteY982" fmla="*/ 370921 h 590372"/>
                <a:gd name="connsiteX983" fmla="*/ 951058 w 1167625"/>
                <a:gd name="connsiteY983" fmla="*/ 370921 h 590372"/>
                <a:gd name="connsiteX984" fmla="*/ 949438 w 1167625"/>
                <a:gd name="connsiteY984" fmla="*/ 369098 h 590372"/>
                <a:gd name="connsiteX985" fmla="*/ 949641 w 1167625"/>
                <a:gd name="connsiteY985" fmla="*/ 367369 h 590372"/>
                <a:gd name="connsiteX986" fmla="*/ 947390 w 1167625"/>
                <a:gd name="connsiteY986" fmla="*/ 365413 h 590372"/>
                <a:gd name="connsiteX987" fmla="*/ 947390 w 1167625"/>
                <a:gd name="connsiteY987" fmla="*/ 365413 h 590372"/>
                <a:gd name="connsiteX988" fmla="*/ 947390 w 1167625"/>
                <a:gd name="connsiteY988" fmla="*/ 365413 h 590372"/>
                <a:gd name="connsiteX989" fmla="*/ 945138 w 1167625"/>
                <a:gd name="connsiteY989" fmla="*/ 367369 h 590372"/>
                <a:gd name="connsiteX990" fmla="*/ 945405 w 1167625"/>
                <a:gd name="connsiteY990" fmla="*/ 369645 h 590372"/>
                <a:gd name="connsiteX991" fmla="*/ 944270 w 1167625"/>
                <a:gd name="connsiteY991" fmla="*/ 370921 h 590372"/>
                <a:gd name="connsiteX992" fmla="*/ 944270 w 1167625"/>
                <a:gd name="connsiteY992" fmla="*/ 370921 h 590372"/>
                <a:gd name="connsiteX993" fmla="*/ 943137 w 1167625"/>
                <a:gd name="connsiteY993" fmla="*/ 369645 h 590372"/>
                <a:gd name="connsiteX994" fmla="*/ 943404 w 1167625"/>
                <a:gd name="connsiteY994" fmla="*/ 367369 h 590372"/>
                <a:gd name="connsiteX995" fmla="*/ 941152 w 1167625"/>
                <a:gd name="connsiteY995" fmla="*/ 365413 h 590372"/>
                <a:gd name="connsiteX996" fmla="*/ 941152 w 1167625"/>
                <a:gd name="connsiteY996" fmla="*/ 365413 h 590372"/>
                <a:gd name="connsiteX997" fmla="*/ 941152 w 1167625"/>
                <a:gd name="connsiteY997" fmla="*/ 365413 h 590372"/>
                <a:gd name="connsiteX998" fmla="*/ 938899 w 1167625"/>
                <a:gd name="connsiteY998" fmla="*/ 367369 h 590372"/>
                <a:gd name="connsiteX999" fmla="*/ 939226 w 1167625"/>
                <a:gd name="connsiteY999" fmla="*/ 370149 h 590372"/>
                <a:gd name="connsiteX1000" fmla="*/ 938540 w 1167625"/>
                <a:gd name="connsiteY1000" fmla="*/ 370921 h 590372"/>
                <a:gd name="connsiteX1001" fmla="*/ 938540 w 1167625"/>
                <a:gd name="connsiteY1001" fmla="*/ 370921 h 590372"/>
                <a:gd name="connsiteX1002" fmla="*/ 937848 w 1167625"/>
                <a:gd name="connsiteY1002" fmla="*/ 370229 h 590372"/>
                <a:gd name="connsiteX1003" fmla="*/ 937848 w 1167625"/>
                <a:gd name="connsiteY1003" fmla="*/ 357160 h 590372"/>
                <a:gd name="connsiteX1004" fmla="*/ 938032 w 1167625"/>
                <a:gd name="connsiteY1004" fmla="*/ 356977 h 590372"/>
                <a:gd name="connsiteX1005" fmla="*/ 938032 w 1167625"/>
                <a:gd name="connsiteY1005" fmla="*/ 356977 h 590372"/>
                <a:gd name="connsiteX1006" fmla="*/ 938216 w 1167625"/>
                <a:gd name="connsiteY1006" fmla="*/ 356794 h 590372"/>
                <a:gd name="connsiteX1007" fmla="*/ 938216 w 1167625"/>
                <a:gd name="connsiteY1007" fmla="*/ 354958 h 590372"/>
                <a:gd name="connsiteX1008" fmla="*/ 936198 w 1167625"/>
                <a:gd name="connsiteY1008" fmla="*/ 352940 h 590372"/>
                <a:gd name="connsiteX1009" fmla="*/ 935362 w 1167625"/>
                <a:gd name="connsiteY1009" fmla="*/ 352940 h 590372"/>
                <a:gd name="connsiteX1010" fmla="*/ 932577 w 1167625"/>
                <a:gd name="connsiteY1010" fmla="*/ 350711 h 590372"/>
                <a:gd name="connsiteX1011" fmla="*/ 932577 w 1167625"/>
                <a:gd name="connsiteY1011" fmla="*/ 350711 h 590372"/>
                <a:gd name="connsiteX1012" fmla="*/ 926978 w 1167625"/>
                <a:gd name="connsiteY1012" fmla="*/ 350701 h 590372"/>
                <a:gd name="connsiteX1013" fmla="*/ 926795 w 1167625"/>
                <a:gd name="connsiteY1013" fmla="*/ 351508 h 590372"/>
                <a:gd name="connsiteX1014" fmla="*/ 925006 w 1167625"/>
                <a:gd name="connsiteY1014" fmla="*/ 352940 h 590372"/>
                <a:gd name="connsiteX1015" fmla="*/ 925006 w 1167625"/>
                <a:gd name="connsiteY1015" fmla="*/ 352940 h 590372"/>
                <a:gd name="connsiteX1016" fmla="*/ 923172 w 1167625"/>
                <a:gd name="connsiteY1016" fmla="*/ 354774 h 590372"/>
                <a:gd name="connsiteX1017" fmla="*/ 923172 w 1167625"/>
                <a:gd name="connsiteY1017" fmla="*/ 356610 h 590372"/>
                <a:gd name="connsiteX1018" fmla="*/ 923538 w 1167625"/>
                <a:gd name="connsiteY1018" fmla="*/ 356977 h 590372"/>
                <a:gd name="connsiteX1019" fmla="*/ 923538 w 1167625"/>
                <a:gd name="connsiteY1019" fmla="*/ 356977 h 590372"/>
                <a:gd name="connsiteX1020" fmla="*/ 923905 w 1167625"/>
                <a:gd name="connsiteY1020" fmla="*/ 357343 h 590372"/>
                <a:gd name="connsiteX1021" fmla="*/ 923905 w 1167625"/>
                <a:gd name="connsiteY1021" fmla="*/ 370229 h 590372"/>
                <a:gd name="connsiteX1022" fmla="*/ 923214 w 1167625"/>
                <a:gd name="connsiteY1022" fmla="*/ 370921 h 590372"/>
                <a:gd name="connsiteX1023" fmla="*/ 923214 w 1167625"/>
                <a:gd name="connsiteY1023" fmla="*/ 370921 h 590372"/>
                <a:gd name="connsiteX1024" fmla="*/ 922528 w 1167625"/>
                <a:gd name="connsiteY1024" fmla="*/ 370149 h 590372"/>
                <a:gd name="connsiteX1025" fmla="*/ 922856 w 1167625"/>
                <a:gd name="connsiteY1025" fmla="*/ 367369 h 590372"/>
                <a:gd name="connsiteX1026" fmla="*/ 920603 w 1167625"/>
                <a:gd name="connsiteY1026" fmla="*/ 365413 h 590372"/>
                <a:gd name="connsiteX1027" fmla="*/ 920603 w 1167625"/>
                <a:gd name="connsiteY1027" fmla="*/ 365413 h 590372"/>
                <a:gd name="connsiteX1028" fmla="*/ 920603 w 1167625"/>
                <a:gd name="connsiteY1028" fmla="*/ 365413 h 590372"/>
                <a:gd name="connsiteX1029" fmla="*/ 918350 w 1167625"/>
                <a:gd name="connsiteY1029" fmla="*/ 367369 h 590372"/>
                <a:gd name="connsiteX1030" fmla="*/ 918639 w 1167625"/>
                <a:gd name="connsiteY1030" fmla="*/ 369828 h 590372"/>
                <a:gd name="connsiteX1031" fmla="*/ 917667 w 1167625"/>
                <a:gd name="connsiteY1031" fmla="*/ 370921 h 590372"/>
                <a:gd name="connsiteX1032" fmla="*/ 917667 w 1167625"/>
                <a:gd name="connsiteY1032" fmla="*/ 370921 h 590372"/>
                <a:gd name="connsiteX1033" fmla="*/ 916695 w 1167625"/>
                <a:gd name="connsiteY1033" fmla="*/ 369828 h 590372"/>
                <a:gd name="connsiteX1034" fmla="*/ 916985 w 1167625"/>
                <a:gd name="connsiteY1034" fmla="*/ 367369 h 590372"/>
                <a:gd name="connsiteX1035" fmla="*/ 914732 w 1167625"/>
                <a:gd name="connsiteY1035" fmla="*/ 365413 h 590372"/>
                <a:gd name="connsiteX1036" fmla="*/ 914732 w 1167625"/>
                <a:gd name="connsiteY1036" fmla="*/ 365413 h 590372"/>
                <a:gd name="connsiteX1037" fmla="*/ 914732 w 1167625"/>
                <a:gd name="connsiteY1037" fmla="*/ 365413 h 590372"/>
                <a:gd name="connsiteX1038" fmla="*/ 912479 w 1167625"/>
                <a:gd name="connsiteY1038" fmla="*/ 367369 h 590372"/>
                <a:gd name="connsiteX1039" fmla="*/ 912768 w 1167625"/>
                <a:gd name="connsiteY1039" fmla="*/ 369828 h 590372"/>
                <a:gd name="connsiteX1040" fmla="*/ 911796 w 1167625"/>
                <a:gd name="connsiteY1040" fmla="*/ 370921 h 590372"/>
                <a:gd name="connsiteX1041" fmla="*/ 911796 w 1167625"/>
                <a:gd name="connsiteY1041" fmla="*/ 370921 h 590372"/>
                <a:gd name="connsiteX1042" fmla="*/ 910824 w 1167625"/>
                <a:gd name="connsiteY1042" fmla="*/ 369828 h 590372"/>
                <a:gd name="connsiteX1043" fmla="*/ 911112 w 1167625"/>
                <a:gd name="connsiteY1043" fmla="*/ 367369 h 590372"/>
                <a:gd name="connsiteX1044" fmla="*/ 908860 w 1167625"/>
                <a:gd name="connsiteY1044" fmla="*/ 365413 h 590372"/>
                <a:gd name="connsiteX1045" fmla="*/ 908860 w 1167625"/>
                <a:gd name="connsiteY1045" fmla="*/ 365413 h 590372"/>
                <a:gd name="connsiteX1046" fmla="*/ 908860 w 1167625"/>
                <a:gd name="connsiteY1046" fmla="*/ 365413 h 590372"/>
                <a:gd name="connsiteX1047" fmla="*/ 906607 w 1167625"/>
                <a:gd name="connsiteY1047" fmla="*/ 367369 h 590372"/>
                <a:gd name="connsiteX1048" fmla="*/ 906833 w 1167625"/>
                <a:gd name="connsiteY1048" fmla="*/ 369281 h 590372"/>
                <a:gd name="connsiteX1049" fmla="*/ 905374 w 1167625"/>
                <a:gd name="connsiteY1049" fmla="*/ 370921 h 590372"/>
                <a:gd name="connsiteX1050" fmla="*/ 905374 w 1167625"/>
                <a:gd name="connsiteY1050" fmla="*/ 370921 h 590372"/>
                <a:gd name="connsiteX1051" fmla="*/ 903916 w 1167625"/>
                <a:gd name="connsiteY1051" fmla="*/ 369281 h 590372"/>
                <a:gd name="connsiteX1052" fmla="*/ 904141 w 1167625"/>
                <a:gd name="connsiteY1052" fmla="*/ 367369 h 590372"/>
                <a:gd name="connsiteX1053" fmla="*/ 901888 w 1167625"/>
                <a:gd name="connsiteY1053" fmla="*/ 365413 h 590372"/>
                <a:gd name="connsiteX1054" fmla="*/ 901888 w 1167625"/>
                <a:gd name="connsiteY1054" fmla="*/ 365413 h 590372"/>
                <a:gd name="connsiteX1055" fmla="*/ 901888 w 1167625"/>
                <a:gd name="connsiteY1055" fmla="*/ 365413 h 590372"/>
                <a:gd name="connsiteX1056" fmla="*/ 899636 w 1167625"/>
                <a:gd name="connsiteY1056" fmla="*/ 367369 h 590372"/>
                <a:gd name="connsiteX1057" fmla="*/ 899925 w 1167625"/>
                <a:gd name="connsiteY1057" fmla="*/ 369828 h 590372"/>
                <a:gd name="connsiteX1058" fmla="*/ 898953 w 1167625"/>
                <a:gd name="connsiteY1058" fmla="*/ 370921 h 590372"/>
                <a:gd name="connsiteX1059" fmla="*/ 898953 w 1167625"/>
                <a:gd name="connsiteY1059" fmla="*/ 370921 h 590372"/>
                <a:gd name="connsiteX1060" fmla="*/ 897981 w 1167625"/>
                <a:gd name="connsiteY1060" fmla="*/ 369828 h 590372"/>
                <a:gd name="connsiteX1061" fmla="*/ 898270 w 1167625"/>
                <a:gd name="connsiteY1061" fmla="*/ 367369 h 590372"/>
                <a:gd name="connsiteX1062" fmla="*/ 896017 w 1167625"/>
                <a:gd name="connsiteY1062" fmla="*/ 365413 h 590372"/>
                <a:gd name="connsiteX1063" fmla="*/ 896017 w 1167625"/>
                <a:gd name="connsiteY1063" fmla="*/ 365413 h 590372"/>
                <a:gd name="connsiteX1064" fmla="*/ 896017 w 1167625"/>
                <a:gd name="connsiteY1064" fmla="*/ 365413 h 590372"/>
                <a:gd name="connsiteX1065" fmla="*/ 893765 w 1167625"/>
                <a:gd name="connsiteY1065" fmla="*/ 367369 h 590372"/>
                <a:gd name="connsiteX1066" fmla="*/ 894055 w 1167625"/>
                <a:gd name="connsiteY1066" fmla="*/ 369828 h 590372"/>
                <a:gd name="connsiteX1067" fmla="*/ 893082 w 1167625"/>
                <a:gd name="connsiteY1067" fmla="*/ 370921 h 590372"/>
                <a:gd name="connsiteX1068" fmla="*/ 893082 w 1167625"/>
                <a:gd name="connsiteY1068" fmla="*/ 370921 h 590372"/>
                <a:gd name="connsiteX1069" fmla="*/ 892109 w 1167625"/>
                <a:gd name="connsiteY1069" fmla="*/ 369828 h 590372"/>
                <a:gd name="connsiteX1070" fmla="*/ 892399 w 1167625"/>
                <a:gd name="connsiteY1070" fmla="*/ 367369 h 590372"/>
                <a:gd name="connsiteX1071" fmla="*/ 890146 w 1167625"/>
                <a:gd name="connsiteY1071" fmla="*/ 365413 h 590372"/>
                <a:gd name="connsiteX1072" fmla="*/ 890146 w 1167625"/>
                <a:gd name="connsiteY1072" fmla="*/ 365413 h 590372"/>
                <a:gd name="connsiteX1073" fmla="*/ 890146 w 1167625"/>
                <a:gd name="connsiteY1073" fmla="*/ 365413 h 590372"/>
                <a:gd name="connsiteX1074" fmla="*/ 887894 w 1167625"/>
                <a:gd name="connsiteY1074" fmla="*/ 367369 h 590372"/>
                <a:gd name="connsiteX1075" fmla="*/ 888182 w 1167625"/>
                <a:gd name="connsiteY1075" fmla="*/ 369828 h 590372"/>
                <a:gd name="connsiteX1076" fmla="*/ 887210 w 1167625"/>
                <a:gd name="connsiteY1076" fmla="*/ 370921 h 590372"/>
                <a:gd name="connsiteX1077" fmla="*/ 887210 w 1167625"/>
                <a:gd name="connsiteY1077" fmla="*/ 370921 h 590372"/>
                <a:gd name="connsiteX1078" fmla="*/ 886238 w 1167625"/>
                <a:gd name="connsiteY1078" fmla="*/ 369828 h 590372"/>
                <a:gd name="connsiteX1079" fmla="*/ 886528 w 1167625"/>
                <a:gd name="connsiteY1079" fmla="*/ 367369 h 590372"/>
                <a:gd name="connsiteX1080" fmla="*/ 884275 w 1167625"/>
                <a:gd name="connsiteY1080" fmla="*/ 365413 h 590372"/>
                <a:gd name="connsiteX1081" fmla="*/ 884275 w 1167625"/>
                <a:gd name="connsiteY1081" fmla="*/ 365413 h 590372"/>
                <a:gd name="connsiteX1082" fmla="*/ 884275 w 1167625"/>
                <a:gd name="connsiteY1082" fmla="*/ 365413 h 590372"/>
                <a:gd name="connsiteX1083" fmla="*/ 882023 w 1167625"/>
                <a:gd name="connsiteY1083" fmla="*/ 367369 h 590372"/>
                <a:gd name="connsiteX1084" fmla="*/ 882311 w 1167625"/>
                <a:gd name="connsiteY1084" fmla="*/ 369828 h 590372"/>
                <a:gd name="connsiteX1085" fmla="*/ 881339 w 1167625"/>
                <a:gd name="connsiteY1085" fmla="*/ 370921 h 590372"/>
                <a:gd name="connsiteX1086" fmla="*/ 881339 w 1167625"/>
                <a:gd name="connsiteY1086" fmla="*/ 370921 h 590372"/>
                <a:gd name="connsiteX1087" fmla="*/ 880367 w 1167625"/>
                <a:gd name="connsiteY1087" fmla="*/ 369828 h 590372"/>
                <a:gd name="connsiteX1088" fmla="*/ 880657 w 1167625"/>
                <a:gd name="connsiteY1088" fmla="*/ 367369 h 590372"/>
                <a:gd name="connsiteX1089" fmla="*/ 878404 w 1167625"/>
                <a:gd name="connsiteY1089" fmla="*/ 365413 h 590372"/>
                <a:gd name="connsiteX1090" fmla="*/ 878404 w 1167625"/>
                <a:gd name="connsiteY1090" fmla="*/ 365413 h 590372"/>
                <a:gd name="connsiteX1091" fmla="*/ 878404 w 1167625"/>
                <a:gd name="connsiteY1091" fmla="*/ 365413 h 590372"/>
                <a:gd name="connsiteX1092" fmla="*/ 876152 w 1167625"/>
                <a:gd name="connsiteY1092" fmla="*/ 367369 h 590372"/>
                <a:gd name="connsiteX1093" fmla="*/ 876440 w 1167625"/>
                <a:gd name="connsiteY1093" fmla="*/ 369828 h 590372"/>
                <a:gd name="connsiteX1094" fmla="*/ 875468 w 1167625"/>
                <a:gd name="connsiteY1094" fmla="*/ 370921 h 590372"/>
                <a:gd name="connsiteX1095" fmla="*/ 875468 w 1167625"/>
                <a:gd name="connsiteY1095" fmla="*/ 370921 h 590372"/>
                <a:gd name="connsiteX1096" fmla="*/ 874496 w 1167625"/>
                <a:gd name="connsiteY1096" fmla="*/ 369828 h 590372"/>
                <a:gd name="connsiteX1097" fmla="*/ 874786 w 1167625"/>
                <a:gd name="connsiteY1097" fmla="*/ 367369 h 590372"/>
                <a:gd name="connsiteX1098" fmla="*/ 872534 w 1167625"/>
                <a:gd name="connsiteY1098" fmla="*/ 365413 h 590372"/>
                <a:gd name="connsiteX1099" fmla="*/ 872534 w 1167625"/>
                <a:gd name="connsiteY1099" fmla="*/ 365413 h 590372"/>
                <a:gd name="connsiteX1100" fmla="*/ 872534 w 1167625"/>
                <a:gd name="connsiteY1100" fmla="*/ 365413 h 590372"/>
                <a:gd name="connsiteX1101" fmla="*/ 870281 w 1167625"/>
                <a:gd name="connsiteY1101" fmla="*/ 367369 h 590372"/>
                <a:gd name="connsiteX1102" fmla="*/ 870570 w 1167625"/>
                <a:gd name="connsiteY1102" fmla="*/ 369828 h 590372"/>
                <a:gd name="connsiteX1103" fmla="*/ 869597 w 1167625"/>
                <a:gd name="connsiteY1103" fmla="*/ 370921 h 590372"/>
                <a:gd name="connsiteX1104" fmla="*/ 869597 w 1167625"/>
                <a:gd name="connsiteY1104" fmla="*/ 370921 h 590372"/>
                <a:gd name="connsiteX1105" fmla="*/ 868625 w 1167625"/>
                <a:gd name="connsiteY1105" fmla="*/ 369828 h 590372"/>
                <a:gd name="connsiteX1106" fmla="*/ 868914 w 1167625"/>
                <a:gd name="connsiteY1106" fmla="*/ 367369 h 590372"/>
                <a:gd name="connsiteX1107" fmla="*/ 866661 w 1167625"/>
                <a:gd name="connsiteY1107" fmla="*/ 365413 h 590372"/>
                <a:gd name="connsiteX1108" fmla="*/ 866661 w 1167625"/>
                <a:gd name="connsiteY1108" fmla="*/ 365413 h 590372"/>
                <a:gd name="connsiteX1109" fmla="*/ 866661 w 1167625"/>
                <a:gd name="connsiteY1109" fmla="*/ 365413 h 590372"/>
                <a:gd name="connsiteX1110" fmla="*/ 864409 w 1167625"/>
                <a:gd name="connsiteY1110" fmla="*/ 367369 h 590372"/>
                <a:gd name="connsiteX1111" fmla="*/ 864623 w 1167625"/>
                <a:gd name="connsiteY1111" fmla="*/ 369185 h 590372"/>
                <a:gd name="connsiteX1112" fmla="*/ 863078 w 1167625"/>
                <a:gd name="connsiteY1112" fmla="*/ 370921 h 590372"/>
                <a:gd name="connsiteX1113" fmla="*/ 863078 w 1167625"/>
                <a:gd name="connsiteY1113" fmla="*/ 370921 h 590372"/>
                <a:gd name="connsiteX1114" fmla="*/ 861525 w 1167625"/>
                <a:gd name="connsiteY1114" fmla="*/ 369366 h 590372"/>
                <a:gd name="connsiteX1115" fmla="*/ 861525 w 1167625"/>
                <a:gd name="connsiteY1115" fmla="*/ 365233 h 590372"/>
                <a:gd name="connsiteX1116" fmla="*/ 860607 w 1167625"/>
                <a:gd name="connsiteY1116" fmla="*/ 364315 h 590372"/>
                <a:gd name="connsiteX1117" fmla="*/ 860607 w 1167625"/>
                <a:gd name="connsiteY1117" fmla="*/ 364315 h 590372"/>
                <a:gd name="connsiteX1118" fmla="*/ 859690 w 1167625"/>
                <a:gd name="connsiteY1118" fmla="*/ 363398 h 590372"/>
                <a:gd name="connsiteX1119" fmla="*/ 859690 w 1167625"/>
                <a:gd name="connsiteY1119" fmla="*/ 359362 h 590372"/>
                <a:gd name="connsiteX1120" fmla="*/ 859873 w 1167625"/>
                <a:gd name="connsiteY1120" fmla="*/ 359179 h 590372"/>
                <a:gd name="connsiteX1121" fmla="*/ 859873 w 1167625"/>
                <a:gd name="connsiteY1121" fmla="*/ 359179 h 590372"/>
                <a:gd name="connsiteX1122" fmla="*/ 860057 w 1167625"/>
                <a:gd name="connsiteY1122" fmla="*/ 358995 h 590372"/>
                <a:gd name="connsiteX1123" fmla="*/ 860057 w 1167625"/>
                <a:gd name="connsiteY1123" fmla="*/ 356059 h 590372"/>
                <a:gd name="connsiteX1124" fmla="*/ 859506 w 1167625"/>
                <a:gd name="connsiteY1124" fmla="*/ 355509 h 590372"/>
                <a:gd name="connsiteX1125" fmla="*/ 859506 w 1167625"/>
                <a:gd name="connsiteY1125" fmla="*/ 355509 h 590372"/>
                <a:gd name="connsiteX1126" fmla="*/ 858956 w 1167625"/>
                <a:gd name="connsiteY1126" fmla="*/ 354958 h 590372"/>
                <a:gd name="connsiteX1127" fmla="*/ 858956 w 1167625"/>
                <a:gd name="connsiteY1127" fmla="*/ 354214 h 590372"/>
                <a:gd name="connsiteX1128" fmla="*/ 858910 w 1167625"/>
                <a:gd name="connsiteY1128" fmla="*/ 353875 h 590372"/>
                <a:gd name="connsiteX1129" fmla="*/ 855763 w 1167625"/>
                <a:gd name="connsiteY1129" fmla="*/ 342333 h 590372"/>
                <a:gd name="connsiteX1130" fmla="*/ 856070 w 1167625"/>
                <a:gd name="connsiteY1130" fmla="*/ 341932 h 590372"/>
                <a:gd name="connsiteX1131" fmla="*/ 856070 w 1167625"/>
                <a:gd name="connsiteY1131" fmla="*/ 341932 h 590372"/>
                <a:gd name="connsiteX1132" fmla="*/ 856388 w 1167625"/>
                <a:gd name="connsiteY1132" fmla="*/ 341614 h 590372"/>
                <a:gd name="connsiteX1133" fmla="*/ 856388 w 1167625"/>
                <a:gd name="connsiteY1133" fmla="*/ 340831 h 590372"/>
                <a:gd name="connsiteX1134" fmla="*/ 856020 w 1167625"/>
                <a:gd name="connsiteY1134" fmla="*/ 340464 h 590372"/>
                <a:gd name="connsiteX1135" fmla="*/ 856020 w 1167625"/>
                <a:gd name="connsiteY1135" fmla="*/ 340464 h 590372"/>
                <a:gd name="connsiteX1136" fmla="*/ 855654 w 1167625"/>
                <a:gd name="connsiteY1136" fmla="*/ 340098 h 590372"/>
                <a:gd name="connsiteX1137" fmla="*/ 855654 w 1167625"/>
                <a:gd name="connsiteY1137" fmla="*/ 331291 h 590372"/>
                <a:gd name="connsiteX1138" fmla="*/ 856020 w 1167625"/>
                <a:gd name="connsiteY1138" fmla="*/ 330923 h 590372"/>
                <a:gd name="connsiteX1139" fmla="*/ 856020 w 1167625"/>
                <a:gd name="connsiteY1139" fmla="*/ 330923 h 590372"/>
                <a:gd name="connsiteX1140" fmla="*/ 856388 w 1167625"/>
                <a:gd name="connsiteY1140" fmla="*/ 330556 h 590372"/>
                <a:gd name="connsiteX1141" fmla="*/ 856388 w 1167625"/>
                <a:gd name="connsiteY1141" fmla="*/ 330190 h 590372"/>
                <a:gd name="connsiteX1142" fmla="*/ 855654 w 1167625"/>
                <a:gd name="connsiteY1142" fmla="*/ 329455 h 590372"/>
                <a:gd name="connsiteX1143" fmla="*/ 854665 w 1167625"/>
                <a:gd name="connsiteY1143" fmla="*/ 329455 h 590372"/>
                <a:gd name="connsiteX1144" fmla="*/ 853043 w 1167625"/>
                <a:gd name="connsiteY1144" fmla="*/ 328313 h 590372"/>
                <a:gd name="connsiteX1145" fmla="*/ 852714 w 1167625"/>
                <a:gd name="connsiteY1145" fmla="*/ 327390 h 590372"/>
                <a:gd name="connsiteX1146" fmla="*/ 846851 w 1167625"/>
                <a:gd name="connsiteY1146" fmla="*/ 327390 h 590372"/>
                <a:gd name="connsiteX1147" fmla="*/ 846522 w 1167625"/>
                <a:gd name="connsiteY1147" fmla="*/ 328313 h 590372"/>
                <a:gd name="connsiteX1148" fmla="*/ 844899 w 1167625"/>
                <a:gd name="connsiteY1148" fmla="*/ 329455 h 590372"/>
                <a:gd name="connsiteX1149" fmla="*/ 843911 w 1167625"/>
                <a:gd name="connsiteY1149" fmla="*/ 329455 h 590372"/>
                <a:gd name="connsiteX1150" fmla="*/ 843178 w 1167625"/>
                <a:gd name="connsiteY1150" fmla="*/ 330190 h 590372"/>
                <a:gd name="connsiteX1151" fmla="*/ 843178 w 1167625"/>
                <a:gd name="connsiteY1151" fmla="*/ 330556 h 590372"/>
                <a:gd name="connsiteX1152" fmla="*/ 843545 w 1167625"/>
                <a:gd name="connsiteY1152" fmla="*/ 330923 h 590372"/>
                <a:gd name="connsiteX1153" fmla="*/ 843545 w 1167625"/>
                <a:gd name="connsiteY1153" fmla="*/ 330923 h 590372"/>
                <a:gd name="connsiteX1154" fmla="*/ 843911 w 1167625"/>
                <a:gd name="connsiteY1154" fmla="*/ 331291 h 590372"/>
                <a:gd name="connsiteX1155" fmla="*/ 843911 w 1167625"/>
                <a:gd name="connsiteY1155" fmla="*/ 340098 h 590372"/>
                <a:gd name="connsiteX1156" fmla="*/ 843545 w 1167625"/>
                <a:gd name="connsiteY1156" fmla="*/ 340464 h 590372"/>
                <a:gd name="connsiteX1157" fmla="*/ 843545 w 1167625"/>
                <a:gd name="connsiteY1157" fmla="*/ 340464 h 590372"/>
                <a:gd name="connsiteX1158" fmla="*/ 843178 w 1167625"/>
                <a:gd name="connsiteY1158" fmla="*/ 340831 h 590372"/>
                <a:gd name="connsiteX1159" fmla="*/ 843178 w 1167625"/>
                <a:gd name="connsiteY1159" fmla="*/ 341614 h 590372"/>
                <a:gd name="connsiteX1160" fmla="*/ 843495 w 1167625"/>
                <a:gd name="connsiteY1160" fmla="*/ 341932 h 590372"/>
                <a:gd name="connsiteX1161" fmla="*/ 843495 w 1167625"/>
                <a:gd name="connsiteY1161" fmla="*/ 341932 h 590372"/>
                <a:gd name="connsiteX1162" fmla="*/ 843802 w 1167625"/>
                <a:gd name="connsiteY1162" fmla="*/ 342333 h 590372"/>
                <a:gd name="connsiteX1163" fmla="*/ 840655 w 1167625"/>
                <a:gd name="connsiteY1163" fmla="*/ 353875 h 590372"/>
                <a:gd name="connsiteX1164" fmla="*/ 840609 w 1167625"/>
                <a:gd name="connsiteY1164" fmla="*/ 354214 h 590372"/>
                <a:gd name="connsiteX1165" fmla="*/ 840609 w 1167625"/>
                <a:gd name="connsiteY1165" fmla="*/ 354958 h 590372"/>
                <a:gd name="connsiteX1166" fmla="*/ 840058 w 1167625"/>
                <a:gd name="connsiteY1166" fmla="*/ 355509 h 590372"/>
                <a:gd name="connsiteX1167" fmla="*/ 840058 w 1167625"/>
                <a:gd name="connsiteY1167" fmla="*/ 355509 h 590372"/>
                <a:gd name="connsiteX1168" fmla="*/ 839508 w 1167625"/>
                <a:gd name="connsiteY1168" fmla="*/ 356059 h 590372"/>
                <a:gd name="connsiteX1169" fmla="*/ 839508 w 1167625"/>
                <a:gd name="connsiteY1169" fmla="*/ 357894 h 590372"/>
                <a:gd name="connsiteX1170" fmla="*/ 839692 w 1167625"/>
                <a:gd name="connsiteY1170" fmla="*/ 358078 h 590372"/>
                <a:gd name="connsiteX1171" fmla="*/ 839692 w 1167625"/>
                <a:gd name="connsiteY1171" fmla="*/ 358078 h 590372"/>
                <a:gd name="connsiteX1172" fmla="*/ 839875 w 1167625"/>
                <a:gd name="connsiteY1172" fmla="*/ 358260 h 590372"/>
                <a:gd name="connsiteX1173" fmla="*/ 839875 w 1167625"/>
                <a:gd name="connsiteY1173" fmla="*/ 362297 h 590372"/>
                <a:gd name="connsiteX1174" fmla="*/ 838957 w 1167625"/>
                <a:gd name="connsiteY1174" fmla="*/ 363214 h 590372"/>
                <a:gd name="connsiteX1175" fmla="*/ 838957 w 1167625"/>
                <a:gd name="connsiteY1175" fmla="*/ 363214 h 590372"/>
                <a:gd name="connsiteX1176" fmla="*/ 838040 w 1167625"/>
                <a:gd name="connsiteY1176" fmla="*/ 364133 h 590372"/>
                <a:gd name="connsiteX1177" fmla="*/ 838040 w 1167625"/>
                <a:gd name="connsiteY1177" fmla="*/ 388533 h 590372"/>
                <a:gd name="connsiteX1178" fmla="*/ 835471 w 1167625"/>
                <a:gd name="connsiteY1178" fmla="*/ 391102 h 590372"/>
                <a:gd name="connsiteX1179" fmla="*/ 833637 w 1167625"/>
                <a:gd name="connsiteY1179" fmla="*/ 391102 h 590372"/>
                <a:gd name="connsiteX1180" fmla="*/ 832903 w 1167625"/>
                <a:gd name="connsiteY1180" fmla="*/ 391837 h 590372"/>
                <a:gd name="connsiteX1181" fmla="*/ 832903 w 1167625"/>
                <a:gd name="connsiteY1181" fmla="*/ 391837 h 590372"/>
                <a:gd name="connsiteX1182" fmla="*/ 832169 w 1167625"/>
                <a:gd name="connsiteY1182" fmla="*/ 392570 h 590372"/>
                <a:gd name="connsiteX1183" fmla="*/ 831618 w 1167625"/>
                <a:gd name="connsiteY1183" fmla="*/ 392570 h 590372"/>
                <a:gd name="connsiteX1184" fmla="*/ 830334 w 1167625"/>
                <a:gd name="connsiteY1184" fmla="*/ 391286 h 590372"/>
                <a:gd name="connsiteX1185" fmla="*/ 830334 w 1167625"/>
                <a:gd name="connsiteY1185" fmla="*/ 389634 h 590372"/>
                <a:gd name="connsiteX1186" fmla="*/ 828500 w 1167625"/>
                <a:gd name="connsiteY1186" fmla="*/ 387800 h 590372"/>
                <a:gd name="connsiteX1187" fmla="*/ 828500 w 1167625"/>
                <a:gd name="connsiteY1187" fmla="*/ 387800 h 590372"/>
                <a:gd name="connsiteX1188" fmla="*/ 826666 w 1167625"/>
                <a:gd name="connsiteY1188" fmla="*/ 389634 h 590372"/>
                <a:gd name="connsiteX1189" fmla="*/ 826666 w 1167625"/>
                <a:gd name="connsiteY1189" fmla="*/ 392754 h 590372"/>
                <a:gd name="connsiteX1190" fmla="*/ 824279 w 1167625"/>
                <a:gd name="connsiteY1190" fmla="*/ 395139 h 590372"/>
                <a:gd name="connsiteX1191" fmla="*/ 824279 w 1167625"/>
                <a:gd name="connsiteY1191" fmla="*/ 395139 h 590372"/>
                <a:gd name="connsiteX1192" fmla="*/ 821894 w 1167625"/>
                <a:gd name="connsiteY1192" fmla="*/ 397524 h 590372"/>
                <a:gd name="connsiteX1193" fmla="*/ 821894 w 1167625"/>
                <a:gd name="connsiteY1193" fmla="*/ 405596 h 590372"/>
                <a:gd name="connsiteX1194" fmla="*/ 818776 w 1167625"/>
                <a:gd name="connsiteY1194" fmla="*/ 408716 h 590372"/>
                <a:gd name="connsiteX1195" fmla="*/ 818776 w 1167625"/>
                <a:gd name="connsiteY1195" fmla="*/ 408716 h 590372"/>
                <a:gd name="connsiteX1196" fmla="*/ 815657 w 1167625"/>
                <a:gd name="connsiteY1196" fmla="*/ 405596 h 590372"/>
                <a:gd name="connsiteX1197" fmla="*/ 815657 w 1167625"/>
                <a:gd name="connsiteY1197" fmla="*/ 392020 h 590372"/>
                <a:gd name="connsiteX1198" fmla="*/ 809602 w 1167625"/>
                <a:gd name="connsiteY1198" fmla="*/ 385966 h 590372"/>
                <a:gd name="connsiteX1199" fmla="*/ 805933 w 1167625"/>
                <a:gd name="connsiteY1199" fmla="*/ 385966 h 590372"/>
                <a:gd name="connsiteX1200" fmla="*/ 803548 w 1167625"/>
                <a:gd name="connsiteY1200" fmla="*/ 388351 h 590372"/>
                <a:gd name="connsiteX1201" fmla="*/ 803548 w 1167625"/>
                <a:gd name="connsiteY1201" fmla="*/ 389084 h 590372"/>
                <a:gd name="connsiteX1202" fmla="*/ 801896 w 1167625"/>
                <a:gd name="connsiteY1202" fmla="*/ 390736 h 590372"/>
                <a:gd name="connsiteX1203" fmla="*/ 801896 w 1167625"/>
                <a:gd name="connsiteY1203" fmla="*/ 390736 h 590372"/>
                <a:gd name="connsiteX1204" fmla="*/ 800244 w 1167625"/>
                <a:gd name="connsiteY1204" fmla="*/ 389084 h 590372"/>
                <a:gd name="connsiteX1205" fmla="*/ 800244 w 1167625"/>
                <a:gd name="connsiteY1205" fmla="*/ 389084 h 590372"/>
                <a:gd name="connsiteX1206" fmla="*/ 798594 w 1167625"/>
                <a:gd name="connsiteY1206" fmla="*/ 387433 h 590372"/>
                <a:gd name="connsiteX1207" fmla="*/ 793273 w 1167625"/>
                <a:gd name="connsiteY1207" fmla="*/ 387433 h 590372"/>
                <a:gd name="connsiteX1208" fmla="*/ 786301 w 1167625"/>
                <a:gd name="connsiteY1208" fmla="*/ 380461 h 590372"/>
                <a:gd name="connsiteX1209" fmla="*/ 786301 w 1167625"/>
                <a:gd name="connsiteY1209" fmla="*/ 368424 h 590372"/>
                <a:gd name="connsiteX1210" fmla="*/ 783294 w 1167625"/>
                <a:gd name="connsiteY1210" fmla="*/ 365417 h 590372"/>
                <a:gd name="connsiteX1211" fmla="*/ 783294 w 1167625"/>
                <a:gd name="connsiteY1211" fmla="*/ 365417 h 590372"/>
                <a:gd name="connsiteX1212" fmla="*/ 780290 w 1167625"/>
                <a:gd name="connsiteY1212" fmla="*/ 362556 h 590372"/>
                <a:gd name="connsiteX1213" fmla="*/ 772776 w 1167625"/>
                <a:gd name="connsiteY1213" fmla="*/ 209071 h 590372"/>
                <a:gd name="connsiteX1214" fmla="*/ 771651 w 1167625"/>
                <a:gd name="connsiteY1214" fmla="*/ 207997 h 590372"/>
                <a:gd name="connsiteX1215" fmla="*/ 770890 w 1167625"/>
                <a:gd name="connsiteY1215" fmla="*/ 207997 h 590372"/>
                <a:gd name="connsiteX1216" fmla="*/ 770522 w 1167625"/>
                <a:gd name="connsiteY1216" fmla="*/ 207630 h 590372"/>
                <a:gd name="connsiteX1217" fmla="*/ 770522 w 1167625"/>
                <a:gd name="connsiteY1217" fmla="*/ 207630 h 590372"/>
                <a:gd name="connsiteX1218" fmla="*/ 770155 w 1167625"/>
                <a:gd name="connsiteY1218" fmla="*/ 207264 h 590372"/>
                <a:gd name="connsiteX1219" fmla="*/ 769238 w 1167625"/>
                <a:gd name="connsiteY1219" fmla="*/ 207264 h 590372"/>
                <a:gd name="connsiteX1220" fmla="*/ 767954 w 1167625"/>
                <a:gd name="connsiteY1220" fmla="*/ 205980 h 590372"/>
                <a:gd name="connsiteX1221" fmla="*/ 767954 w 1167625"/>
                <a:gd name="connsiteY1221" fmla="*/ 205429 h 590372"/>
                <a:gd name="connsiteX1222" fmla="*/ 766120 w 1167625"/>
                <a:gd name="connsiteY1222" fmla="*/ 203595 h 590372"/>
                <a:gd name="connsiteX1223" fmla="*/ 763807 w 1167625"/>
                <a:gd name="connsiteY1223" fmla="*/ 203595 h 590372"/>
                <a:gd name="connsiteX1224" fmla="*/ 759678 w 1167625"/>
                <a:gd name="connsiteY1224" fmla="*/ 200080 h 590372"/>
                <a:gd name="connsiteX1225" fmla="*/ 755478 w 1167625"/>
                <a:gd name="connsiteY1225" fmla="*/ 188182 h 590372"/>
                <a:gd name="connsiteX1226" fmla="*/ 755478 w 1167625"/>
                <a:gd name="connsiteY1226" fmla="*/ 188182 h 590372"/>
                <a:gd name="connsiteX1227" fmla="*/ 751816 w 1167625"/>
                <a:gd name="connsiteY1227" fmla="*/ 189650 h 590372"/>
                <a:gd name="connsiteX1228" fmla="*/ 720611 w 1167625"/>
                <a:gd name="connsiteY1228" fmla="*/ 189650 h 590372"/>
                <a:gd name="connsiteX1229" fmla="*/ 716948 w 1167625"/>
                <a:gd name="connsiteY1229" fmla="*/ 188182 h 590372"/>
                <a:gd name="connsiteX1230" fmla="*/ 716948 w 1167625"/>
                <a:gd name="connsiteY1230" fmla="*/ 188182 h 590372"/>
                <a:gd name="connsiteX1231" fmla="*/ 709243 w 1167625"/>
                <a:gd name="connsiteY1231" fmla="*/ 263406 h 590372"/>
                <a:gd name="connsiteX1232" fmla="*/ 709834 w 1167625"/>
                <a:gd name="connsiteY1232" fmla="*/ 293058 h 590372"/>
                <a:gd name="connsiteX1233" fmla="*/ 705871 w 1167625"/>
                <a:gd name="connsiteY1233" fmla="*/ 296969 h 590372"/>
                <a:gd name="connsiteX1234" fmla="*/ 705871 w 1167625"/>
                <a:gd name="connsiteY1234" fmla="*/ 296969 h 590372"/>
                <a:gd name="connsiteX1235" fmla="*/ 702272 w 1167625"/>
                <a:gd name="connsiteY1235" fmla="*/ 293193 h 590372"/>
                <a:gd name="connsiteX1236" fmla="*/ 702272 w 1167625"/>
                <a:gd name="connsiteY1236" fmla="*/ 270011 h 590372"/>
                <a:gd name="connsiteX1237" fmla="*/ 703005 w 1167625"/>
                <a:gd name="connsiteY1237" fmla="*/ 269277 h 590372"/>
                <a:gd name="connsiteX1238" fmla="*/ 703005 w 1167625"/>
                <a:gd name="connsiteY1238" fmla="*/ 269277 h 590372"/>
                <a:gd name="connsiteX1239" fmla="*/ 703738 w 1167625"/>
                <a:gd name="connsiteY1239" fmla="*/ 268543 h 590372"/>
                <a:gd name="connsiteX1240" fmla="*/ 703738 w 1167625"/>
                <a:gd name="connsiteY1240" fmla="*/ 218639 h 590372"/>
                <a:gd name="connsiteX1241" fmla="*/ 703005 w 1167625"/>
                <a:gd name="connsiteY1241" fmla="*/ 217905 h 590372"/>
                <a:gd name="connsiteX1242" fmla="*/ 703005 w 1167625"/>
                <a:gd name="connsiteY1242" fmla="*/ 217905 h 590372"/>
                <a:gd name="connsiteX1243" fmla="*/ 702272 w 1167625"/>
                <a:gd name="connsiteY1243" fmla="*/ 217170 h 590372"/>
                <a:gd name="connsiteX1244" fmla="*/ 702272 w 1167625"/>
                <a:gd name="connsiteY1244" fmla="*/ 181578 h 590372"/>
                <a:gd name="connsiteX1245" fmla="*/ 703005 w 1167625"/>
                <a:gd name="connsiteY1245" fmla="*/ 180843 h 590372"/>
                <a:gd name="connsiteX1246" fmla="*/ 703005 w 1167625"/>
                <a:gd name="connsiteY1246" fmla="*/ 180843 h 590372"/>
                <a:gd name="connsiteX1247" fmla="*/ 703738 w 1167625"/>
                <a:gd name="connsiteY1247" fmla="*/ 180110 h 590372"/>
                <a:gd name="connsiteX1248" fmla="*/ 703738 w 1167625"/>
                <a:gd name="connsiteY1248" fmla="*/ 138461 h 590372"/>
                <a:gd name="connsiteX1249" fmla="*/ 699152 w 1167625"/>
                <a:gd name="connsiteY1249" fmla="*/ 133875 h 590372"/>
                <a:gd name="connsiteX1250" fmla="*/ 697134 w 1167625"/>
                <a:gd name="connsiteY1250" fmla="*/ 133875 h 590372"/>
                <a:gd name="connsiteX1251" fmla="*/ 694565 w 1167625"/>
                <a:gd name="connsiteY1251" fmla="*/ 131306 h 590372"/>
                <a:gd name="connsiteX1252" fmla="*/ 694565 w 1167625"/>
                <a:gd name="connsiteY1252" fmla="*/ 131306 h 590372"/>
                <a:gd name="connsiteX1253" fmla="*/ 691996 w 1167625"/>
                <a:gd name="connsiteY1253" fmla="*/ 128737 h 590372"/>
                <a:gd name="connsiteX1254" fmla="*/ 680988 w 1167625"/>
                <a:gd name="connsiteY1254" fmla="*/ 128737 h 590372"/>
                <a:gd name="connsiteX1255" fmla="*/ 678419 w 1167625"/>
                <a:gd name="connsiteY1255" fmla="*/ 131306 h 590372"/>
                <a:gd name="connsiteX1256" fmla="*/ 678419 w 1167625"/>
                <a:gd name="connsiteY1256" fmla="*/ 132407 h 590372"/>
                <a:gd name="connsiteX1257" fmla="*/ 676952 w 1167625"/>
                <a:gd name="connsiteY1257" fmla="*/ 133875 h 590372"/>
                <a:gd name="connsiteX1258" fmla="*/ 676952 w 1167625"/>
                <a:gd name="connsiteY1258" fmla="*/ 133875 h 590372"/>
                <a:gd name="connsiteX1259" fmla="*/ 675484 w 1167625"/>
                <a:gd name="connsiteY1259" fmla="*/ 135342 h 590372"/>
                <a:gd name="connsiteX1260" fmla="*/ 675484 w 1167625"/>
                <a:gd name="connsiteY1260" fmla="*/ 292578 h 590372"/>
                <a:gd name="connsiteX1261" fmla="*/ 674027 w 1167625"/>
                <a:gd name="connsiteY1261" fmla="*/ 295007 h 590372"/>
                <a:gd name="connsiteX1262" fmla="*/ 674027 w 1167625"/>
                <a:gd name="connsiteY1262" fmla="*/ 295007 h 590372"/>
                <a:gd name="connsiteX1263" fmla="*/ 669979 w 1167625"/>
                <a:gd name="connsiteY1263" fmla="*/ 292578 h 590372"/>
                <a:gd name="connsiteX1264" fmla="*/ 669979 w 1167625"/>
                <a:gd name="connsiteY1264" fmla="*/ 285423 h 590372"/>
                <a:gd name="connsiteX1265" fmla="*/ 670714 w 1167625"/>
                <a:gd name="connsiteY1265" fmla="*/ 284688 h 590372"/>
                <a:gd name="connsiteX1266" fmla="*/ 670714 w 1167625"/>
                <a:gd name="connsiteY1266" fmla="*/ 284688 h 590372"/>
                <a:gd name="connsiteX1267" fmla="*/ 671448 w 1167625"/>
                <a:gd name="connsiteY1267" fmla="*/ 283955 h 590372"/>
                <a:gd name="connsiteX1268" fmla="*/ 671448 w 1167625"/>
                <a:gd name="connsiteY1268" fmla="*/ 230564 h 590372"/>
                <a:gd name="connsiteX1269" fmla="*/ 669796 w 1167625"/>
                <a:gd name="connsiteY1269" fmla="*/ 228914 h 590372"/>
                <a:gd name="connsiteX1270" fmla="*/ 669796 w 1167625"/>
                <a:gd name="connsiteY1270" fmla="*/ 228914 h 590372"/>
                <a:gd name="connsiteX1271" fmla="*/ 668145 w 1167625"/>
                <a:gd name="connsiteY1271" fmla="*/ 227262 h 590372"/>
                <a:gd name="connsiteX1272" fmla="*/ 668145 w 1167625"/>
                <a:gd name="connsiteY1272" fmla="*/ 182127 h 590372"/>
                <a:gd name="connsiteX1273" fmla="*/ 668695 w 1167625"/>
                <a:gd name="connsiteY1273" fmla="*/ 181578 h 590372"/>
                <a:gd name="connsiteX1274" fmla="*/ 668695 w 1167625"/>
                <a:gd name="connsiteY1274" fmla="*/ 181578 h 590372"/>
                <a:gd name="connsiteX1275" fmla="*/ 669246 w 1167625"/>
                <a:gd name="connsiteY1275" fmla="*/ 181027 h 590372"/>
                <a:gd name="connsiteX1276" fmla="*/ 669246 w 1167625"/>
                <a:gd name="connsiteY1276" fmla="*/ 126536 h 590372"/>
                <a:gd name="connsiteX1277" fmla="*/ 664843 w 1167625"/>
                <a:gd name="connsiteY1277" fmla="*/ 122132 h 590372"/>
                <a:gd name="connsiteX1278" fmla="*/ 663375 w 1167625"/>
                <a:gd name="connsiteY1278" fmla="*/ 122132 h 590372"/>
                <a:gd name="connsiteX1279" fmla="*/ 660439 w 1167625"/>
                <a:gd name="connsiteY1279" fmla="*/ 119197 h 590372"/>
                <a:gd name="connsiteX1280" fmla="*/ 660439 w 1167625"/>
                <a:gd name="connsiteY1280" fmla="*/ 119197 h 590372"/>
                <a:gd name="connsiteX1281" fmla="*/ 657504 w 1167625"/>
                <a:gd name="connsiteY1281" fmla="*/ 116261 h 590372"/>
                <a:gd name="connsiteX1282" fmla="*/ 645028 w 1167625"/>
                <a:gd name="connsiteY1282" fmla="*/ 116261 h 590372"/>
                <a:gd name="connsiteX1283" fmla="*/ 642092 w 1167625"/>
                <a:gd name="connsiteY1283" fmla="*/ 119197 h 590372"/>
                <a:gd name="connsiteX1284" fmla="*/ 642092 w 1167625"/>
                <a:gd name="connsiteY1284" fmla="*/ 120114 h 590372"/>
                <a:gd name="connsiteX1285" fmla="*/ 640074 w 1167625"/>
                <a:gd name="connsiteY1285" fmla="*/ 122132 h 590372"/>
                <a:gd name="connsiteX1286" fmla="*/ 640074 w 1167625"/>
                <a:gd name="connsiteY1286" fmla="*/ 122132 h 590372"/>
                <a:gd name="connsiteX1287" fmla="*/ 638056 w 1167625"/>
                <a:gd name="connsiteY1287" fmla="*/ 124151 h 590372"/>
                <a:gd name="connsiteX1288" fmla="*/ 638056 w 1167625"/>
                <a:gd name="connsiteY1288" fmla="*/ 179926 h 590372"/>
                <a:gd name="connsiteX1289" fmla="*/ 636772 w 1167625"/>
                <a:gd name="connsiteY1289" fmla="*/ 181210 h 590372"/>
                <a:gd name="connsiteX1290" fmla="*/ 636772 w 1167625"/>
                <a:gd name="connsiteY1290" fmla="*/ 181210 h 590372"/>
                <a:gd name="connsiteX1291" fmla="*/ 635487 w 1167625"/>
                <a:gd name="connsiteY1291" fmla="*/ 182495 h 590372"/>
                <a:gd name="connsiteX1292" fmla="*/ 635487 w 1167625"/>
                <a:gd name="connsiteY1292" fmla="*/ 233500 h 590372"/>
                <a:gd name="connsiteX1293" fmla="*/ 636404 w 1167625"/>
                <a:gd name="connsiteY1293" fmla="*/ 234417 h 590372"/>
                <a:gd name="connsiteX1294" fmla="*/ 636404 w 1167625"/>
                <a:gd name="connsiteY1294" fmla="*/ 234417 h 590372"/>
                <a:gd name="connsiteX1295" fmla="*/ 637321 w 1167625"/>
                <a:gd name="connsiteY1295" fmla="*/ 235334 h 590372"/>
                <a:gd name="connsiteX1296" fmla="*/ 637321 w 1167625"/>
                <a:gd name="connsiteY1296" fmla="*/ 281082 h 590372"/>
                <a:gd name="connsiteX1297" fmla="*/ 636431 w 1167625"/>
                <a:gd name="connsiteY1297" fmla="*/ 282655 h 590372"/>
                <a:gd name="connsiteX1298" fmla="*/ 636431 w 1167625"/>
                <a:gd name="connsiteY1298" fmla="*/ 282655 h 590372"/>
                <a:gd name="connsiteX1299" fmla="*/ 633652 w 1167625"/>
                <a:gd name="connsiteY1299" fmla="*/ 281082 h 590372"/>
                <a:gd name="connsiteX1300" fmla="*/ 633652 w 1167625"/>
                <a:gd name="connsiteY1300" fmla="*/ 250739 h 590372"/>
                <a:gd name="connsiteX1301" fmla="*/ 620560 w 1167625"/>
                <a:gd name="connsiteY1301" fmla="*/ 239833 h 590372"/>
                <a:gd name="connsiteX1302" fmla="*/ 610515 w 1167625"/>
                <a:gd name="connsiteY1302" fmla="*/ 245287 h 590372"/>
                <a:gd name="connsiteX1303" fmla="*/ 606371 w 1167625"/>
                <a:gd name="connsiteY1303" fmla="*/ 253085 h 590372"/>
                <a:gd name="connsiteX1304" fmla="*/ 602119 w 1167625"/>
                <a:gd name="connsiteY1304" fmla="*/ 350057 h 590372"/>
                <a:gd name="connsiteX1305" fmla="*/ 600638 w 1167625"/>
                <a:gd name="connsiteY1305" fmla="*/ 351472 h 590372"/>
                <a:gd name="connsiteX1306" fmla="*/ 600638 w 1167625"/>
                <a:gd name="connsiteY1306" fmla="*/ 351472 h 590372"/>
                <a:gd name="connsiteX1307" fmla="*/ 599160 w 1167625"/>
                <a:gd name="connsiteY1307" fmla="*/ 349994 h 590372"/>
                <a:gd name="connsiteX1308" fmla="*/ 599160 w 1167625"/>
                <a:gd name="connsiteY1308" fmla="*/ 297986 h 590372"/>
                <a:gd name="connsiteX1309" fmla="*/ 598523 w 1167625"/>
                <a:gd name="connsiteY1309" fmla="*/ 295366 h 590372"/>
                <a:gd name="connsiteX1310" fmla="*/ 598523 w 1167625"/>
                <a:gd name="connsiteY1310" fmla="*/ 295366 h 590372"/>
                <a:gd name="connsiteX1311" fmla="*/ 595181 w 1167625"/>
                <a:gd name="connsiteY1311" fmla="*/ 290434 h 590372"/>
                <a:gd name="connsiteX1312" fmla="*/ 592935 w 1167625"/>
                <a:gd name="connsiteY1312" fmla="*/ 287692 h 590372"/>
                <a:gd name="connsiteX1313" fmla="*/ 585950 w 1167625"/>
                <a:gd name="connsiteY1313" fmla="*/ 274896 h 590372"/>
                <a:gd name="connsiteX1314" fmla="*/ 585950 w 1167625"/>
                <a:gd name="connsiteY1314" fmla="*/ 150388 h 590372"/>
                <a:gd name="connsiteX1315" fmla="*/ 584482 w 1167625"/>
                <a:gd name="connsiteY1315" fmla="*/ 148920 h 590372"/>
                <a:gd name="connsiteX1316" fmla="*/ 584482 w 1167625"/>
                <a:gd name="connsiteY1316" fmla="*/ 148920 h 590372"/>
                <a:gd name="connsiteX1317" fmla="*/ 583014 w 1167625"/>
                <a:gd name="connsiteY1317" fmla="*/ 147451 h 590372"/>
                <a:gd name="connsiteX1318" fmla="*/ 583014 w 1167625"/>
                <a:gd name="connsiteY1318" fmla="*/ 145250 h 590372"/>
                <a:gd name="connsiteX1319" fmla="*/ 582280 w 1167625"/>
                <a:gd name="connsiteY1319" fmla="*/ 144516 h 590372"/>
                <a:gd name="connsiteX1320" fmla="*/ 582280 w 1167625"/>
                <a:gd name="connsiteY1320" fmla="*/ 144516 h 590372"/>
                <a:gd name="connsiteX1321" fmla="*/ 581547 w 1167625"/>
                <a:gd name="connsiteY1321" fmla="*/ 143782 h 590372"/>
                <a:gd name="connsiteX1322" fmla="*/ 581547 w 1167625"/>
                <a:gd name="connsiteY1322" fmla="*/ 142017 h 590372"/>
                <a:gd name="connsiteX1323" fmla="*/ 580154 w 1167625"/>
                <a:gd name="connsiteY1323" fmla="*/ 139828 h 590372"/>
                <a:gd name="connsiteX1324" fmla="*/ 576775 w 1167625"/>
                <a:gd name="connsiteY1324" fmla="*/ 138645 h 590372"/>
                <a:gd name="connsiteX1325" fmla="*/ 551090 w 1167625"/>
                <a:gd name="connsiteY1325" fmla="*/ 133875 h 5903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</a:cxnLst>
              <a:rect l="l" t="t" r="r" b="b"/>
              <a:pathLst>
                <a:path w="1167625" h="590372">
                  <a:moveTo>
                    <a:pt x="551090" y="133875"/>
                  </a:moveTo>
                  <a:cubicBezTo>
                    <a:pt x="543725" y="133744"/>
                    <a:pt x="536427" y="135017"/>
                    <a:pt x="529578" y="137601"/>
                  </a:cubicBezTo>
                  <a:cubicBezTo>
                    <a:pt x="525069" y="139302"/>
                    <a:pt x="522468" y="143849"/>
                    <a:pt x="522468" y="148668"/>
                  </a:cubicBezTo>
                  <a:lnTo>
                    <a:pt x="522468" y="356426"/>
                  </a:lnTo>
                  <a:cubicBezTo>
                    <a:pt x="522468" y="357338"/>
                    <a:pt x="521729" y="358078"/>
                    <a:pt x="520817" y="358078"/>
                  </a:cubicBezTo>
                  <a:lnTo>
                    <a:pt x="520817" y="358078"/>
                  </a:lnTo>
                  <a:cubicBezTo>
                    <a:pt x="519905" y="358078"/>
                    <a:pt x="519166" y="357338"/>
                    <a:pt x="519166" y="356426"/>
                  </a:cubicBezTo>
                  <a:lnTo>
                    <a:pt x="519166" y="232225"/>
                  </a:lnTo>
                  <a:cubicBezTo>
                    <a:pt x="519166" y="231004"/>
                    <a:pt x="518176" y="230046"/>
                    <a:pt x="516964" y="230198"/>
                  </a:cubicBezTo>
                  <a:cubicBezTo>
                    <a:pt x="516464" y="230260"/>
                    <a:pt x="515964" y="230323"/>
                    <a:pt x="515466" y="230355"/>
                  </a:cubicBezTo>
                  <a:cubicBezTo>
                    <a:pt x="515078" y="230382"/>
                    <a:pt x="514763" y="230066"/>
                    <a:pt x="514763" y="229677"/>
                  </a:cubicBezTo>
                  <a:lnTo>
                    <a:pt x="514763" y="229677"/>
                  </a:lnTo>
                  <a:cubicBezTo>
                    <a:pt x="514763" y="229267"/>
                    <a:pt x="514408" y="228943"/>
                    <a:pt x="513999" y="228979"/>
                  </a:cubicBezTo>
                  <a:cubicBezTo>
                    <a:pt x="502552" y="229992"/>
                    <a:pt x="493420" y="232175"/>
                    <a:pt x="489787" y="237734"/>
                  </a:cubicBezTo>
                  <a:cubicBezTo>
                    <a:pt x="488903" y="239086"/>
                    <a:pt x="488078" y="240509"/>
                    <a:pt x="487388" y="241970"/>
                  </a:cubicBezTo>
                  <a:cubicBezTo>
                    <a:pt x="486775" y="243268"/>
                    <a:pt x="486469" y="244702"/>
                    <a:pt x="486507" y="246159"/>
                  </a:cubicBezTo>
                  <a:lnTo>
                    <a:pt x="486507" y="362113"/>
                  </a:lnTo>
                  <a:cubicBezTo>
                    <a:pt x="486507" y="363938"/>
                    <a:pt x="485029" y="365417"/>
                    <a:pt x="483205" y="365417"/>
                  </a:cubicBezTo>
                  <a:lnTo>
                    <a:pt x="481737" y="365417"/>
                  </a:lnTo>
                  <a:cubicBezTo>
                    <a:pt x="480724" y="365417"/>
                    <a:pt x="479903" y="366238"/>
                    <a:pt x="479903" y="367251"/>
                  </a:cubicBezTo>
                  <a:lnTo>
                    <a:pt x="479903" y="367251"/>
                  </a:lnTo>
                  <a:cubicBezTo>
                    <a:pt x="479903" y="368264"/>
                    <a:pt x="479082" y="369085"/>
                    <a:pt x="478068" y="369085"/>
                  </a:cubicBezTo>
                  <a:lnTo>
                    <a:pt x="476600" y="369085"/>
                  </a:lnTo>
                  <a:cubicBezTo>
                    <a:pt x="474776" y="369085"/>
                    <a:pt x="473298" y="370565"/>
                    <a:pt x="473298" y="372389"/>
                  </a:cubicBezTo>
                  <a:lnTo>
                    <a:pt x="473298" y="388717"/>
                  </a:lnTo>
                  <a:cubicBezTo>
                    <a:pt x="473298" y="389427"/>
                    <a:pt x="472723" y="390001"/>
                    <a:pt x="472013" y="390001"/>
                  </a:cubicBezTo>
                  <a:lnTo>
                    <a:pt x="472013" y="390001"/>
                  </a:lnTo>
                  <a:cubicBezTo>
                    <a:pt x="471305" y="390001"/>
                    <a:pt x="470729" y="390576"/>
                    <a:pt x="470729" y="391286"/>
                  </a:cubicBezTo>
                  <a:lnTo>
                    <a:pt x="470729" y="395689"/>
                  </a:lnTo>
                  <a:cubicBezTo>
                    <a:pt x="470729" y="395993"/>
                    <a:pt x="470482" y="396240"/>
                    <a:pt x="470179" y="396240"/>
                  </a:cubicBezTo>
                  <a:lnTo>
                    <a:pt x="470179" y="396240"/>
                  </a:lnTo>
                  <a:cubicBezTo>
                    <a:pt x="469875" y="396240"/>
                    <a:pt x="469628" y="396486"/>
                    <a:pt x="469628" y="396791"/>
                  </a:cubicBezTo>
                  <a:lnTo>
                    <a:pt x="469628" y="412935"/>
                  </a:lnTo>
                  <a:cubicBezTo>
                    <a:pt x="469628" y="414658"/>
                    <a:pt x="468232" y="416055"/>
                    <a:pt x="466510" y="416055"/>
                  </a:cubicBezTo>
                  <a:lnTo>
                    <a:pt x="466510" y="416055"/>
                  </a:lnTo>
                  <a:cubicBezTo>
                    <a:pt x="464787" y="416055"/>
                    <a:pt x="463390" y="414658"/>
                    <a:pt x="463390" y="412935"/>
                  </a:cubicBezTo>
                  <a:lnTo>
                    <a:pt x="463390" y="370767"/>
                  </a:lnTo>
                  <a:cubicBezTo>
                    <a:pt x="463390" y="370383"/>
                    <a:pt x="463328" y="370001"/>
                    <a:pt x="463207" y="369636"/>
                  </a:cubicBezTo>
                  <a:lnTo>
                    <a:pt x="463185" y="369572"/>
                  </a:lnTo>
                  <a:cubicBezTo>
                    <a:pt x="463078" y="369250"/>
                    <a:pt x="463024" y="368913"/>
                    <a:pt x="463024" y="368573"/>
                  </a:cubicBezTo>
                  <a:lnTo>
                    <a:pt x="463024" y="365984"/>
                  </a:lnTo>
                  <a:cubicBezTo>
                    <a:pt x="463024" y="365670"/>
                    <a:pt x="462769" y="365417"/>
                    <a:pt x="462456" y="365417"/>
                  </a:cubicBezTo>
                  <a:lnTo>
                    <a:pt x="462456" y="365417"/>
                  </a:lnTo>
                  <a:cubicBezTo>
                    <a:pt x="462157" y="365417"/>
                    <a:pt x="461909" y="365183"/>
                    <a:pt x="461889" y="364884"/>
                  </a:cubicBezTo>
                  <a:lnTo>
                    <a:pt x="461556" y="359545"/>
                  </a:lnTo>
                  <a:lnTo>
                    <a:pt x="461305" y="356536"/>
                  </a:lnTo>
                  <a:cubicBezTo>
                    <a:pt x="461232" y="355652"/>
                    <a:pt x="461923" y="354928"/>
                    <a:pt x="461923" y="354041"/>
                  </a:cubicBezTo>
                  <a:lnTo>
                    <a:pt x="461923" y="354041"/>
                  </a:lnTo>
                  <a:cubicBezTo>
                    <a:pt x="461923" y="353749"/>
                    <a:pt x="461806" y="353469"/>
                    <a:pt x="461600" y="353263"/>
                  </a:cubicBezTo>
                  <a:cubicBezTo>
                    <a:pt x="461393" y="353056"/>
                    <a:pt x="461114" y="352940"/>
                    <a:pt x="460822" y="352940"/>
                  </a:cubicBezTo>
                  <a:cubicBezTo>
                    <a:pt x="460530" y="352940"/>
                    <a:pt x="460250" y="353056"/>
                    <a:pt x="460043" y="353263"/>
                  </a:cubicBezTo>
                  <a:cubicBezTo>
                    <a:pt x="459837" y="353469"/>
                    <a:pt x="459720" y="353749"/>
                    <a:pt x="459720" y="354041"/>
                  </a:cubicBezTo>
                  <a:lnTo>
                    <a:pt x="459720" y="354041"/>
                  </a:lnTo>
                  <a:cubicBezTo>
                    <a:pt x="459720" y="354899"/>
                    <a:pt x="460413" y="355635"/>
                    <a:pt x="460342" y="356491"/>
                  </a:cubicBezTo>
                  <a:lnTo>
                    <a:pt x="460088" y="359545"/>
                  </a:lnTo>
                  <a:lnTo>
                    <a:pt x="459754" y="364884"/>
                  </a:lnTo>
                  <a:cubicBezTo>
                    <a:pt x="459736" y="365183"/>
                    <a:pt x="459487" y="365417"/>
                    <a:pt x="459188" y="365417"/>
                  </a:cubicBezTo>
                  <a:lnTo>
                    <a:pt x="459188" y="365417"/>
                  </a:lnTo>
                  <a:cubicBezTo>
                    <a:pt x="458874" y="365417"/>
                    <a:pt x="458620" y="365670"/>
                    <a:pt x="458620" y="365984"/>
                  </a:cubicBezTo>
                  <a:lnTo>
                    <a:pt x="458620" y="366150"/>
                  </a:lnTo>
                  <a:cubicBezTo>
                    <a:pt x="458620" y="366556"/>
                    <a:pt x="458292" y="366884"/>
                    <a:pt x="457886" y="366884"/>
                  </a:cubicBezTo>
                  <a:lnTo>
                    <a:pt x="455735" y="366884"/>
                  </a:lnTo>
                  <a:cubicBezTo>
                    <a:pt x="455100" y="366884"/>
                    <a:pt x="454584" y="366368"/>
                    <a:pt x="454584" y="365733"/>
                  </a:cubicBezTo>
                  <a:lnTo>
                    <a:pt x="454584" y="365733"/>
                  </a:lnTo>
                  <a:cubicBezTo>
                    <a:pt x="454584" y="365312"/>
                    <a:pt x="454353" y="364924"/>
                    <a:pt x="453983" y="364722"/>
                  </a:cubicBezTo>
                  <a:lnTo>
                    <a:pt x="451216" y="363213"/>
                  </a:lnTo>
                  <a:cubicBezTo>
                    <a:pt x="450777" y="362973"/>
                    <a:pt x="450285" y="362848"/>
                    <a:pt x="449785" y="362848"/>
                  </a:cubicBezTo>
                  <a:lnTo>
                    <a:pt x="449785" y="362848"/>
                  </a:lnTo>
                  <a:cubicBezTo>
                    <a:pt x="449321" y="362848"/>
                    <a:pt x="448864" y="362956"/>
                    <a:pt x="448448" y="363163"/>
                  </a:cubicBezTo>
                  <a:lnTo>
                    <a:pt x="445303" y="364736"/>
                  </a:lnTo>
                  <a:cubicBezTo>
                    <a:pt x="444919" y="364928"/>
                    <a:pt x="444676" y="365321"/>
                    <a:pt x="444676" y="365750"/>
                  </a:cubicBezTo>
                  <a:lnTo>
                    <a:pt x="444676" y="365750"/>
                  </a:lnTo>
                  <a:cubicBezTo>
                    <a:pt x="444676" y="366376"/>
                    <a:pt x="444169" y="366884"/>
                    <a:pt x="443543" y="366884"/>
                  </a:cubicBezTo>
                  <a:lnTo>
                    <a:pt x="441374" y="366884"/>
                  </a:lnTo>
                  <a:cubicBezTo>
                    <a:pt x="440969" y="366884"/>
                    <a:pt x="440639" y="366556"/>
                    <a:pt x="440639" y="366150"/>
                  </a:cubicBezTo>
                  <a:lnTo>
                    <a:pt x="440639" y="365984"/>
                  </a:lnTo>
                  <a:cubicBezTo>
                    <a:pt x="440639" y="365670"/>
                    <a:pt x="440386" y="365417"/>
                    <a:pt x="440073" y="365417"/>
                  </a:cubicBezTo>
                  <a:lnTo>
                    <a:pt x="440073" y="365417"/>
                  </a:lnTo>
                  <a:cubicBezTo>
                    <a:pt x="439772" y="365417"/>
                    <a:pt x="439524" y="365183"/>
                    <a:pt x="439506" y="364884"/>
                  </a:cubicBezTo>
                  <a:lnTo>
                    <a:pt x="439171" y="359545"/>
                  </a:lnTo>
                  <a:lnTo>
                    <a:pt x="438921" y="356536"/>
                  </a:lnTo>
                  <a:cubicBezTo>
                    <a:pt x="438847" y="355652"/>
                    <a:pt x="439539" y="354928"/>
                    <a:pt x="439539" y="354041"/>
                  </a:cubicBezTo>
                  <a:lnTo>
                    <a:pt x="439539" y="354041"/>
                  </a:lnTo>
                  <a:cubicBezTo>
                    <a:pt x="439539" y="353749"/>
                    <a:pt x="439423" y="353469"/>
                    <a:pt x="439216" y="353263"/>
                  </a:cubicBezTo>
                  <a:cubicBezTo>
                    <a:pt x="439010" y="353056"/>
                    <a:pt x="438731" y="352940"/>
                    <a:pt x="438438" y="352940"/>
                  </a:cubicBezTo>
                  <a:cubicBezTo>
                    <a:pt x="438147" y="352940"/>
                    <a:pt x="437866" y="353056"/>
                    <a:pt x="437660" y="353263"/>
                  </a:cubicBezTo>
                  <a:cubicBezTo>
                    <a:pt x="437453" y="353469"/>
                    <a:pt x="437337" y="353749"/>
                    <a:pt x="437337" y="354041"/>
                  </a:cubicBezTo>
                  <a:lnTo>
                    <a:pt x="437337" y="354041"/>
                  </a:lnTo>
                  <a:cubicBezTo>
                    <a:pt x="437337" y="354899"/>
                    <a:pt x="438030" y="355635"/>
                    <a:pt x="437959" y="356491"/>
                  </a:cubicBezTo>
                  <a:lnTo>
                    <a:pt x="437705" y="359545"/>
                  </a:lnTo>
                  <a:lnTo>
                    <a:pt x="437349" y="365228"/>
                  </a:lnTo>
                  <a:cubicBezTo>
                    <a:pt x="437343" y="365330"/>
                    <a:pt x="437424" y="365417"/>
                    <a:pt x="437526" y="365417"/>
                  </a:cubicBezTo>
                  <a:lnTo>
                    <a:pt x="437526" y="365417"/>
                  </a:lnTo>
                  <a:cubicBezTo>
                    <a:pt x="437625" y="365417"/>
                    <a:pt x="437705" y="365496"/>
                    <a:pt x="437705" y="365594"/>
                  </a:cubicBezTo>
                  <a:lnTo>
                    <a:pt x="437705" y="368573"/>
                  </a:lnTo>
                  <a:cubicBezTo>
                    <a:pt x="437705" y="368913"/>
                    <a:pt x="437650" y="369250"/>
                    <a:pt x="437542" y="369572"/>
                  </a:cubicBezTo>
                  <a:lnTo>
                    <a:pt x="437521" y="369636"/>
                  </a:lnTo>
                  <a:cubicBezTo>
                    <a:pt x="437399" y="370001"/>
                    <a:pt x="437337" y="370383"/>
                    <a:pt x="437337" y="370767"/>
                  </a:cubicBezTo>
                  <a:lnTo>
                    <a:pt x="437337" y="385966"/>
                  </a:lnTo>
                  <a:cubicBezTo>
                    <a:pt x="437337" y="387586"/>
                    <a:pt x="436023" y="388901"/>
                    <a:pt x="434401" y="388901"/>
                  </a:cubicBezTo>
                  <a:lnTo>
                    <a:pt x="434401" y="388901"/>
                  </a:lnTo>
                  <a:cubicBezTo>
                    <a:pt x="432781" y="388901"/>
                    <a:pt x="431466" y="387586"/>
                    <a:pt x="431466" y="385966"/>
                  </a:cubicBezTo>
                  <a:lnTo>
                    <a:pt x="431466" y="341381"/>
                  </a:lnTo>
                  <a:cubicBezTo>
                    <a:pt x="431466" y="341280"/>
                    <a:pt x="431548" y="341199"/>
                    <a:pt x="431650" y="341199"/>
                  </a:cubicBezTo>
                  <a:lnTo>
                    <a:pt x="431650" y="341199"/>
                  </a:lnTo>
                  <a:cubicBezTo>
                    <a:pt x="431751" y="341199"/>
                    <a:pt x="431832" y="341116"/>
                    <a:pt x="431832" y="341015"/>
                  </a:cubicBezTo>
                  <a:lnTo>
                    <a:pt x="431832" y="335362"/>
                  </a:lnTo>
                  <a:cubicBezTo>
                    <a:pt x="431832" y="334937"/>
                    <a:pt x="431489" y="334593"/>
                    <a:pt x="431065" y="334593"/>
                  </a:cubicBezTo>
                  <a:lnTo>
                    <a:pt x="431065" y="334593"/>
                  </a:lnTo>
                  <a:cubicBezTo>
                    <a:pt x="430667" y="334593"/>
                    <a:pt x="430337" y="334291"/>
                    <a:pt x="430299" y="333898"/>
                  </a:cubicBezTo>
                  <a:lnTo>
                    <a:pt x="429631" y="326887"/>
                  </a:lnTo>
                  <a:lnTo>
                    <a:pt x="429391" y="323281"/>
                  </a:lnTo>
                  <a:cubicBezTo>
                    <a:pt x="429311" y="322074"/>
                    <a:pt x="430366" y="321125"/>
                    <a:pt x="430366" y="319915"/>
                  </a:cubicBezTo>
                  <a:lnTo>
                    <a:pt x="430366" y="319915"/>
                  </a:lnTo>
                  <a:cubicBezTo>
                    <a:pt x="430366" y="319527"/>
                    <a:pt x="430211" y="319153"/>
                    <a:pt x="429935" y="318877"/>
                  </a:cubicBezTo>
                  <a:cubicBezTo>
                    <a:pt x="429660" y="318602"/>
                    <a:pt x="429287" y="318447"/>
                    <a:pt x="428898" y="318447"/>
                  </a:cubicBezTo>
                  <a:cubicBezTo>
                    <a:pt x="428508" y="318447"/>
                    <a:pt x="428135" y="318602"/>
                    <a:pt x="427860" y="318877"/>
                  </a:cubicBezTo>
                  <a:cubicBezTo>
                    <a:pt x="427584" y="319153"/>
                    <a:pt x="427430" y="319527"/>
                    <a:pt x="427430" y="319915"/>
                  </a:cubicBezTo>
                  <a:lnTo>
                    <a:pt x="427430" y="319915"/>
                  </a:lnTo>
                  <a:cubicBezTo>
                    <a:pt x="427430" y="321102"/>
                    <a:pt x="428479" y="322153"/>
                    <a:pt x="428400" y="323338"/>
                  </a:cubicBezTo>
                  <a:lnTo>
                    <a:pt x="428164" y="326887"/>
                  </a:lnTo>
                  <a:lnTo>
                    <a:pt x="427496" y="333898"/>
                  </a:lnTo>
                  <a:cubicBezTo>
                    <a:pt x="427458" y="334291"/>
                    <a:pt x="427127" y="334593"/>
                    <a:pt x="426730" y="334593"/>
                  </a:cubicBezTo>
                  <a:lnTo>
                    <a:pt x="426730" y="334593"/>
                  </a:lnTo>
                  <a:cubicBezTo>
                    <a:pt x="426307" y="334593"/>
                    <a:pt x="425962" y="334937"/>
                    <a:pt x="425962" y="335362"/>
                  </a:cubicBezTo>
                  <a:lnTo>
                    <a:pt x="425962" y="336978"/>
                  </a:lnTo>
                  <a:cubicBezTo>
                    <a:pt x="425962" y="338295"/>
                    <a:pt x="424894" y="339363"/>
                    <a:pt x="423576" y="339363"/>
                  </a:cubicBezTo>
                  <a:lnTo>
                    <a:pt x="422292" y="339363"/>
                  </a:lnTo>
                  <a:cubicBezTo>
                    <a:pt x="421077" y="339363"/>
                    <a:pt x="420091" y="338378"/>
                    <a:pt x="420091" y="337162"/>
                  </a:cubicBezTo>
                  <a:lnTo>
                    <a:pt x="420091" y="336794"/>
                  </a:lnTo>
                  <a:cubicBezTo>
                    <a:pt x="420091" y="335782"/>
                    <a:pt x="419269" y="334960"/>
                    <a:pt x="418257" y="334960"/>
                  </a:cubicBezTo>
                  <a:lnTo>
                    <a:pt x="418257" y="334960"/>
                  </a:lnTo>
                  <a:cubicBezTo>
                    <a:pt x="417242" y="334960"/>
                    <a:pt x="416421" y="334139"/>
                    <a:pt x="416421" y="333125"/>
                  </a:cubicBezTo>
                  <a:lnTo>
                    <a:pt x="416421" y="298830"/>
                  </a:lnTo>
                  <a:cubicBezTo>
                    <a:pt x="416421" y="298721"/>
                    <a:pt x="416333" y="298633"/>
                    <a:pt x="416224" y="298633"/>
                  </a:cubicBezTo>
                  <a:lnTo>
                    <a:pt x="416224" y="298633"/>
                  </a:lnTo>
                  <a:cubicBezTo>
                    <a:pt x="416127" y="298633"/>
                    <a:pt x="416045" y="298561"/>
                    <a:pt x="416030" y="298463"/>
                  </a:cubicBezTo>
                  <a:lnTo>
                    <a:pt x="415715" y="296258"/>
                  </a:lnTo>
                  <a:cubicBezTo>
                    <a:pt x="415697" y="296130"/>
                    <a:pt x="415688" y="295998"/>
                    <a:pt x="415688" y="295867"/>
                  </a:cubicBezTo>
                  <a:lnTo>
                    <a:pt x="415688" y="294488"/>
                  </a:lnTo>
                  <a:cubicBezTo>
                    <a:pt x="415688" y="294323"/>
                    <a:pt x="415753" y="294163"/>
                    <a:pt x="415871" y="294046"/>
                  </a:cubicBezTo>
                  <a:lnTo>
                    <a:pt x="415871" y="294046"/>
                  </a:lnTo>
                  <a:cubicBezTo>
                    <a:pt x="415988" y="293928"/>
                    <a:pt x="416075" y="293750"/>
                    <a:pt x="415967" y="293624"/>
                  </a:cubicBezTo>
                  <a:cubicBezTo>
                    <a:pt x="415961" y="293617"/>
                    <a:pt x="415954" y="293609"/>
                    <a:pt x="415947" y="293603"/>
                  </a:cubicBezTo>
                  <a:cubicBezTo>
                    <a:pt x="415940" y="293596"/>
                    <a:pt x="415933" y="293590"/>
                    <a:pt x="415926" y="293583"/>
                  </a:cubicBezTo>
                  <a:cubicBezTo>
                    <a:pt x="415799" y="293475"/>
                    <a:pt x="415622" y="293561"/>
                    <a:pt x="415504" y="293679"/>
                  </a:cubicBezTo>
                  <a:lnTo>
                    <a:pt x="415458" y="293725"/>
                  </a:lnTo>
                  <a:cubicBezTo>
                    <a:pt x="415370" y="293813"/>
                    <a:pt x="415309" y="293977"/>
                    <a:pt x="415330" y="294100"/>
                  </a:cubicBezTo>
                  <a:lnTo>
                    <a:pt x="415330" y="294100"/>
                  </a:lnTo>
                  <a:cubicBezTo>
                    <a:pt x="415374" y="294354"/>
                    <a:pt x="415688" y="294438"/>
                    <a:pt x="415688" y="294697"/>
                  </a:cubicBezTo>
                  <a:lnTo>
                    <a:pt x="415688" y="295942"/>
                  </a:lnTo>
                  <a:cubicBezTo>
                    <a:pt x="415688" y="296023"/>
                    <a:pt x="415682" y="296105"/>
                    <a:pt x="415671" y="296185"/>
                  </a:cubicBezTo>
                  <a:lnTo>
                    <a:pt x="415345" y="298463"/>
                  </a:lnTo>
                  <a:cubicBezTo>
                    <a:pt x="415331" y="298561"/>
                    <a:pt x="415248" y="298633"/>
                    <a:pt x="415150" y="298633"/>
                  </a:cubicBezTo>
                  <a:lnTo>
                    <a:pt x="415150" y="298633"/>
                  </a:lnTo>
                  <a:cubicBezTo>
                    <a:pt x="415042" y="298633"/>
                    <a:pt x="414954" y="298721"/>
                    <a:pt x="414954" y="298830"/>
                  </a:cubicBezTo>
                  <a:lnTo>
                    <a:pt x="414954" y="299550"/>
                  </a:lnTo>
                  <a:cubicBezTo>
                    <a:pt x="414954" y="299854"/>
                    <a:pt x="414708" y="300101"/>
                    <a:pt x="414403" y="300101"/>
                  </a:cubicBezTo>
                  <a:lnTo>
                    <a:pt x="414403" y="300101"/>
                  </a:lnTo>
                  <a:cubicBezTo>
                    <a:pt x="414099" y="300101"/>
                    <a:pt x="413852" y="299854"/>
                    <a:pt x="413852" y="299550"/>
                  </a:cubicBezTo>
                  <a:lnTo>
                    <a:pt x="413852" y="299366"/>
                  </a:lnTo>
                  <a:cubicBezTo>
                    <a:pt x="413852" y="298961"/>
                    <a:pt x="413524" y="298633"/>
                    <a:pt x="413119" y="298633"/>
                  </a:cubicBezTo>
                  <a:lnTo>
                    <a:pt x="412568" y="298633"/>
                  </a:lnTo>
                  <a:cubicBezTo>
                    <a:pt x="412265" y="298633"/>
                    <a:pt x="412018" y="298386"/>
                    <a:pt x="412018" y="298082"/>
                  </a:cubicBezTo>
                  <a:lnTo>
                    <a:pt x="412018" y="298082"/>
                  </a:lnTo>
                  <a:cubicBezTo>
                    <a:pt x="412018" y="297779"/>
                    <a:pt x="411772" y="297532"/>
                    <a:pt x="411467" y="297532"/>
                  </a:cubicBezTo>
                  <a:lnTo>
                    <a:pt x="410719" y="297532"/>
                  </a:lnTo>
                  <a:cubicBezTo>
                    <a:pt x="410027" y="297532"/>
                    <a:pt x="409453" y="296939"/>
                    <a:pt x="409713" y="296296"/>
                  </a:cubicBezTo>
                  <a:lnTo>
                    <a:pt x="409713" y="296296"/>
                  </a:lnTo>
                  <a:cubicBezTo>
                    <a:pt x="409776" y="296141"/>
                    <a:pt x="409822" y="295977"/>
                    <a:pt x="409822" y="295811"/>
                  </a:cubicBezTo>
                  <a:cubicBezTo>
                    <a:pt x="409823" y="294892"/>
                    <a:pt x="409610" y="293986"/>
                    <a:pt x="409199" y="293162"/>
                  </a:cubicBezTo>
                  <a:cubicBezTo>
                    <a:pt x="408843" y="292452"/>
                    <a:pt x="408351" y="291824"/>
                    <a:pt x="407751" y="291312"/>
                  </a:cubicBezTo>
                  <a:cubicBezTo>
                    <a:pt x="407449" y="291054"/>
                    <a:pt x="407248" y="290689"/>
                    <a:pt x="407248" y="290293"/>
                  </a:cubicBezTo>
                  <a:lnTo>
                    <a:pt x="407248" y="289655"/>
                  </a:lnTo>
                  <a:cubicBezTo>
                    <a:pt x="407248" y="289344"/>
                    <a:pt x="406996" y="289092"/>
                    <a:pt x="406684" y="289092"/>
                  </a:cubicBezTo>
                  <a:lnTo>
                    <a:pt x="406684" y="289092"/>
                  </a:lnTo>
                  <a:cubicBezTo>
                    <a:pt x="406383" y="289092"/>
                    <a:pt x="406136" y="288856"/>
                    <a:pt x="406121" y="288556"/>
                  </a:cubicBezTo>
                  <a:lnTo>
                    <a:pt x="405047" y="265975"/>
                  </a:lnTo>
                  <a:lnTo>
                    <a:pt x="404334" y="254225"/>
                  </a:lnTo>
                  <a:cubicBezTo>
                    <a:pt x="404325" y="254065"/>
                    <a:pt x="404492" y="253955"/>
                    <a:pt x="404635" y="254027"/>
                  </a:cubicBezTo>
                  <a:lnTo>
                    <a:pt x="404699" y="254058"/>
                  </a:lnTo>
                  <a:cubicBezTo>
                    <a:pt x="404898" y="254158"/>
                    <a:pt x="405083" y="253902"/>
                    <a:pt x="404926" y="253745"/>
                  </a:cubicBezTo>
                  <a:lnTo>
                    <a:pt x="404926" y="253745"/>
                  </a:lnTo>
                  <a:cubicBezTo>
                    <a:pt x="404817" y="253637"/>
                    <a:pt x="404868" y="253450"/>
                    <a:pt x="405011" y="253396"/>
                  </a:cubicBezTo>
                  <a:cubicBezTo>
                    <a:pt x="405586" y="253181"/>
                    <a:pt x="406080" y="252790"/>
                    <a:pt x="406423" y="252275"/>
                  </a:cubicBezTo>
                  <a:cubicBezTo>
                    <a:pt x="406540" y="252101"/>
                    <a:pt x="406637" y="251915"/>
                    <a:pt x="406713" y="251722"/>
                  </a:cubicBezTo>
                  <a:cubicBezTo>
                    <a:pt x="407089" y="250761"/>
                    <a:pt x="407049" y="249615"/>
                    <a:pt x="406596" y="248689"/>
                  </a:cubicBezTo>
                  <a:cubicBezTo>
                    <a:pt x="406553" y="248598"/>
                    <a:pt x="406503" y="248510"/>
                    <a:pt x="406450" y="248425"/>
                  </a:cubicBezTo>
                  <a:cubicBezTo>
                    <a:pt x="406429" y="248391"/>
                    <a:pt x="406408" y="248359"/>
                    <a:pt x="406386" y="248326"/>
                  </a:cubicBezTo>
                  <a:cubicBezTo>
                    <a:pt x="406296" y="248194"/>
                    <a:pt x="406150" y="248363"/>
                    <a:pt x="406222" y="248507"/>
                  </a:cubicBezTo>
                  <a:lnTo>
                    <a:pt x="406222" y="248507"/>
                  </a:lnTo>
                  <a:cubicBezTo>
                    <a:pt x="406483" y="249030"/>
                    <a:pt x="406584" y="249616"/>
                    <a:pt x="406513" y="250196"/>
                  </a:cubicBezTo>
                  <a:cubicBezTo>
                    <a:pt x="406450" y="250991"/>
                    <a:pt x="406129" y="251743"/>
                    <a:pt x="405599" y="252338"/>
                  </a:cubicBezTo>
                  <a:cubicBezTo>
                    <a:pt x="405495" y="252455"/>
                    <a:pt x="405386" y="252564"/>
                    <a:pt x="405270" y="252665"/>
                  </a:cubicBezTo>
                  <a:cubicBezTo>
                    <a:pt x="404317" y="253497"/>
                    <a:pt x="402819" y="253587"/>
                    <a:pt x="401838" y="252791"/>
                  </a:cubicBezTo>
                  <a:cubicBezTo>
                    <a:pt x="401701" y="252681"/>
                    <a:pt x="401575" y="252560"/>
                    <a:pt x="401457" y="252428"/>
                  </a:cubicBezTo>
                  <a:cubicBezTo>
                    <a:pt x="400913" y="251815"/>
                    <a:pt x="400621" y="251016"/>
                    <a:pt x="400642" y="250196"/>
                  </a:cubicBezTo>
                  <a:cubicBezTo>
                    <a:pt x="400642" y="249627"/>
                    <a:pt x="400775" y="249064"/>
                    <a:pt x="401031" y="248555"/>
                  </a:cubicBezTo>
                  <a:lnTo>
                    <a:pt x="401031" y="248555"/>
                  </a:lnTo>
                  <a:cubicBezTo>
                    <a:pt x="401119" y="248379"/>
                    <a:pt x="400949" y="248199"/>
                    <a:pt x="400839" y="248362"/>
                  </a:cubicBezTo>
                  <a:cubicBezTo>
                    <a:pt x="400817" y="248396"/>
                    <a:pt x="400795" y="248430"/>
                    <a:pt x="400772" y="248465"/>
                  </a:cubicBezTo>
                  <a:cubicBezTo>
                    <a:pt x="400448" y="248984"/>
                    <a:pt x="400276" y="249583"/>
                    <a:pt x="400276" y="250196"/>
                  </a:cubicBezTo>
                  <a:cubicBezTo>
                    <a:pt x="400288" y="250899"/>
                    <a:pt x="400501" y="251585"/>
                    <a:pt x="400892" y="252170"/>
                  </a:cubicBezTo>
                  <a:cubicBezTo>
                    <a:pt x="401226" y="252673"/>
                    <a:pt x="401679" y="253084"/>
                    <a:pt x="402209" y="253368"/>
                  </a:cubicBezTo>
                  <a:cubicBezTo>
                    <a:pt x="402335" y="253435"/>
                    <a:pt x="402368" y="253608"/>
                    <a:pt x="402267" y="253711"/>
                  </a:cubicBezTo>
                  <a:lnTo>
                    <a:pt x="402267" y="253711"/>
                  </a:lnTo>
                  <a:cubicBezTo>
                    <a:pt x="402103" y="253873"/>
                    <a:pt x="402294" y="254141"/>
                    <a:pt x="402501" y="254037"/>
                  </a:cubicBezTo>
                  <a:lnTo>
                    <a:pt x="402522" y="254027"/>
                  </a:lnTo>
                  <a:cubicBezTo>
                    <a:pt x="402665" y="253955"/>
                    <a:pt x="402832" y="254065"/>
                    <a:pt x="402823" y="254225"/>
                  </a:cubicBezTo>
                  <a:lnTo>
                    <a:pt x="402110" y="265975"/>
                  </a:lnTo>
                  <a:lnTo>
                    <a:pt x="401036" y="288556"/>
                  </a:lnTo>
                  <a:cubicBezTo>
                    <a:pt x="401022" y="288856"/>
                    <a:pt x="400774" y="289092"/>
                    <a:pt x="400472" y="289092"/>
                  </a:cubicBezTo>
                  <a:lnTo>
                    <a:pt x="400472" y="289092"/>
                  </a:lnTo>
                  <a:cubicBezTo>
                    <a:pt x="400161" y="289092"/>
                    <a:pt x="399909" y="289344"/>
                    <a:pt x="399909" y="289655"/>
                  </a:cubicBezTo>
                  <a:lnTo>
                    <a:pt x="399909" y="290315"/>
                  </a:lnTo>
                  <a:cubicBezTo>
                    <a:pt x="399909" y="290701"/>
                    <a:pt x="399723" y="291058"/>
                    <a:pt x="399438" y="291316"/>
                  </a:cubicBezTo>
                  <a:cubicBezTo>
                    <a:pt x="398854" y="291847"/>
                    <a:pt x="398373" y="292484"/>
                    <a:pt x="398019" y="293192"/>
                  </a:cubicBezTo>
                  <a:cubicBezTo>
                    <a:pt x="397572" y="294084"/>
                    <a:pt x="397340" y="295067"/>
                    <a:pt x="397340" y="296064"/>
                  </a:cubicBezTo>
                  <a:cubicBezTo>
                    <a:pt x="397340" y="296797"/>
                    <a:pt x="397340" y="297532"/>
                    <a:pt x="397708" y="297532"/>
                  </a:cubicBezTo>
                  <a:lnTo>
                    <a:pt x="395689" y="297532"/>
                  </a:lnTo>
                  <a:cubicBezTo>
                    <a:pt x="395385" y="297532"/>
                    <a:pt x="395139" y="297779"/>
                    <a:pt x="395139" y="298082"/>
                  </a:cubicBezTo>
                  <a:lnTo>
                    <a:pt x="395139" y="298082"/>
                  </a:lnTo>
                  <a:cubicBezTo>
                    <a:pt x="395139" y="298386"/>
                    <a:pt x="394892" y="298633"/>
                    <a:pt x="394588" y="298633"/>
                  </a:cubicBezTo>
                  <a:lnTo>
                    <a:pt x="394038" y="298633"/>
                  </a:lnTo>
                  <a:cubicBezTo>
                    <a:pt x="393633" y="298633"/>
                    <a:pt x="393303" y="298961"/>
                    <a:pt x="393303" y="299366"/>
                  </a:cubicBezTo>
                  <a:lnTo>
                    <a:pt x="393303" y="299550"/>
                  </a:lnTo>
                  <a:cubicBezTo>
                    <a:pt x="393303" y="299854"/>
                    <a:pt x="393058" y="300101"/>
                    <a:pt x="392754" y="300101"/>
                  </a:cubicBezTo>
                  <a:lnTo>
                    <a:pt x="392754" y="300101"/>
                  </a:lnTo>
                  <a:cubicBezTo>
                    <a:pt x="392449" y="300101"/>
                    <a:pt x="392203" y="299854"/>
                    <a:pt x="392203" y="299550"/>
                  </a:cubicBezTo>
                  <a:lnTo>
                    <a:pt x="392203" y="298830"/>
                  </a:lnTo>
                  <a:cubicBezTo>
                    <a:pt x="392203" y="298721"/>
                    <a:pt x="392115" y="298633"/>
                    <a:pt x="392007" y="298633"/>
                  </a:cubicBezTo>
                  <a:lnTo>
                    <a:pt x="392007" y="298633"/>
                  </a:lnTo>
                  <a:cubicBezTo>
                    <a:pt x="391909" y="298633"/>
                    <a:pt x="391826" y="298561"/>
                    <a:pt x="391812" y="298463"/>
                  </a:cubicBezTo>
                  <a:lnTo>
                    <a:pt x="391497" y="296258"/>
                  </a:lnTo>
                  <a:cubicBezTo>
                    <a:pt x="391479" y="296130"/>
                    <a:pt x="391469" y="295998"/>
                    <a:pt x="391469" y="295867"/>
                  </a:cubicBezTo>
                  <a:lnTo>
                    <a:pt x="391469" y="294488"/>
                  </a:lnTo>
                  <a:cubicBezTo>
                    <a:pt x="391469" y="294323"/>
                    <a:pt x="391535" y="294163"/>
                    <a:pt x="391653" y="294046"/>
                  </a:cubicBezTo>
                  <a:lnTo>
                    <a:pt x="391653" y="294046"/>
                  </a:lnTo>
                  <a:cubicBezTo>
                    <a:pt x="391770" y="293928"/>
                    <a:pt x="391856" y="293750"/>
                    <a:pt x="391749" y="293624"/>
                  </a:cubicBezTo>
                  <a:cubicBezTo>
                    <a:pt x="391742" y="293617"/>
                    <a:pt x="391736" y="293609"/>
                    <a:pt x="391729" y="293603"/>
                  </a:cubicBezTo>
                  <a:cubicBezTo>
                    <a:pt x="391660" y="293535"/>
                    <a:pt x="391566" y="293495"/>
                    <a:pt x="391469" y="293495"/>
                  </a:cubicBezTo>
                  <a:cubicBezTo>
                    <a:pt x="391256" y="293525"/>
                    <a:pt x="391053" y="293608"/>
                    <a:pt x="390882" y="293737"/>
                  </a:cubicBezTo>
                  <a:cubicBezTo>
                    <a:pt x="390782" y="293810"/>
                    <a:pt x="390724" y="293977"/>
                    <a:pt x="390745" y="294099"/>
                  </a:cubicBezTo>
                  <a:lnTo>
                    <a:pt x="390745" y="294099"/>
                  </a:lnTo>
                  <a:cubicBezTo>
                    <a:pt x="390788" y="294354"/>
                    <a:pt x="391102" y="294438"/>
                    <a:pt x="391102" y="294697"/>
                  </a:cubicBezTo>
                  <a:lnTo>
                    <a:pt x="391102" y="295942"/>
                  </a:lnTo>
                  <a:cubicBezTo>
                    <a:pt x="391102" y="296023"/>
                    <a:pt x="391097" y="296105"/>
                    <a:pt x="391085" y="296185"/>
                  </a:cubicBezTo>
                  <a:lnTo>
                    <a:pt x="390760" y="298463"/>
                  </a:lnTo>
                  <a:cubicBezTo>
                    <a:pt x="390745" y="298561"/>
                    <a:pt x="390663" y="298633"/>
                    <a:pt x="390565" y="298633"/>
                  </a:cubicBezTo>
                  <a:lnTo>
                    <a:pt x="390565" y="298633"/>
                  </a:lnTo>
                  <a:cubicBezTo>
                    <a:pt x="390457" y="298633"/>
                    <a:pt x="390369" y="298721"/>
                    <a:pt x="390369" y="298830"/>
                  </a:cubicBezTo>
                  <a:lnTo>
                    <a:pt x="390369" y="333309"/>
                  </a:lnTo>
                  <a:cubicBezTo>
                    <a:pt x="390369" y="334424"/>
                    <a:pt x="389465" y="335326"/>
                    <a:pt x="388351" y="335326"/>
                  </a:cubicBezTo>
                  <a:lnTo>
                    <a:pt x="388351" y="335326"/>
                  </a:lnTo>
                  <a:cubicBezTo>
                    <a:pt x="387236" y="335326"/>
                    <a:pt x="386332" y="336230"/>
                    <a:pt x="386332" y="337345"/>
                  </a:cubicBezTo>
                  <a:lnTo>
                    <a:pt x="386332" y="337529"/>
                  </a:lnTo>
                  <a:cubicBezTo>
                    <a:pt x="386332" y="338744"/>
                    <a:pt x="385347" y="339730"/>
                    <a:pt x="384130" y="339730"/>
                  </a:cubicBezTo>
                  <a:lnTo>
                    <a:pt x="382846" y="339730"/>
                  </a:lnTo>
                  <a:cubicBezTo>
                    <a:pt x="381529" y="339730"/>
                    <a:pt x="380461" y="338663"/>
                    <a:pt x="380461" y="337345"/>
                  </a:cubicBezTo>
                  <a:lnTo>
                    <a:pt x="380461" y="335729"/>
                  </a:lnTo>
                  <a:cubicBezTo>
                    <a:pt x="380461" y="335304"/>
                    <a:pt x="380117" y="334960"/>
                    <a:pt x="379692" y="334960"/>
                  </a:cubicBezTo>
                  <a:lnTo>
                    <a:pt x="379692" y="334960"/>
                  </a:lnTo>
                  <a:cubicBezTo>
                    <a:pt x="379296" y="334960"/>
                    <a:pt x="378964" y="334659"/>
                    <a:pt x="378927" y="334264"/>
                  </a:cubicBezTo>
                  <a:lnTo>
                    <a:pt x="378259" y="327254"/>
                  </a:lnTo>
                  <a:lnTo>
                    <a:pt x="378019" y="323649"/>
                  </a:lnTo>
                  <a:cubicBezTo>
                    <a:pt x="377938" y="322442"/>
                    <a:pt x="378993" y="321491"/>
                    <a:pt x="378993" y="320282"/>
                  </a:cubicBezTo>
                  <a:lnTo>
                    <a:pt x="378993" y="320282"/>
                  </a:lnTo>
                  <a:cubicBezTo>
                    <a:pt x="378993" y="319893"/>
                    <a:pt x="378838" y="319520"/>
                    <a:pt x="378564" y="319245"/>
                  </a:cubicBezTo>
                  <a:cubicBezTo>
                    <a:pt x="378288" y="318969"/>
                    <a:pt x="377914" y="318814"/>
                    <a:pt x="377526" y="318814"/>
                  </a:cubicBezTo>
                  <a:cubicBezTo>
                    <a:pt x="377136" y="318814"/>
                    <a:pt x="376763" y="318969"/>
                    <a:pt x="376487" y="319245"/>
                  </a:cubicBezTo>
                  <a:cubicBezTo>
                    <a:pt x="376213" y="319520"/>
                    <a:pt x="376058" y="319893"/>
                    <a:pt x="376058" y="320282"/>
                  </a:cubicBezTo>
                  <a:lnTo>
                    <a:pt x="376058" y="320282"/>
                  </a:lnTo>
                  <a:cubicBezTo>
                    <a:pt x="376058" y="321470"/>
                    <a:pt x="377108" y="322520"/>
                    <a:pt x="377028" y="323705"/>
                  </a:cubicBezTo>
                  <a:lnTo>
                    <a:pt x="376791" y="327254"/>
                  </a:lnTo>
                  <a:lnTo>
                    <a:pt x="376091" y="334613"/>
                  </a:lnTo>
                  <a:cubicBezTo>
                    <a:pt x="376072" y="334809"/>
                    <a:pt x="375906" y="334960"/>
                    <a:pt x="375708" y="334960"/>
                  </a:cubicBezTo>
                  <a:lnTo>
                    <a:pt x="375708" y="334960"/>
                  </a:lnTo>
                  <a:cubicBezTo>
                    <a:pt x="375495" y="334960"/>
                    <a:pt x="375323" y="335132"/>
                    <a:pt x="375323" y="335345"/>
                  </a:cubicBezTo>
                  <a:lnTo>
                    <a:pt x="375323" y="341381"/>
                  </a:lnTo>
                  <a:cubicBezTo>
                    <a:pt x="375323" y="341483"/>
                    <a:pt x="375406" y="341565"/>
                    <a:pt x="375507" y="341565"/>
                  </a:cubicBezTo>
                  <a:lnTo>
                    <a:pt x="375507" y="341565"/>
                  </a:lnTo>
                  <a:cubicBezTo>
                    <a:pt x="375608" y="341565"/>
                    <a:pt x="375691" y="341647"/>
                    <a:pt x="375691" y="341748"/>
                  </a:cubicBezTo>
                  <a:lnTo>
                    <a:pt x="375691" y="383030"/>
                  </a:lnTo>
                  <a:cubicBezTo>
                    <a:pt x="375691" y="386475"/>
                    <a:pt x="372898" y="389268"/>
                    <a:pt x="369452" y="389268"/>
                  </a:cubicBezTo>
                  <a:lnTo>
                    <a:pt x="369452" y="389268"/>
                  </a:lnTo>
                  <a:cubicBezTo>
                    <a:pt x="366007" y="389268"/>
                    <a:pt x="363214" y="386475"/>
                    <a:pt x="363214" y="383030"/>
                  </a:cubicBezTo>
                  <a:lnTo>
                    <a:pt x="363214" y="371134"/>
                  </a:lnTo>
                  <a:cubicBezTo>
                    <a:pt x="363214" y="370750"/>
                    <a:pt x="363152" y="370368"/>
                    <a:pt x="363030" y="370003"/>
                  </a:cubicBezTo>
                  <a:lnTo>
                    <a:pt x="363009" y="369939"/>
                  </a:lnTo>
                  <a:cubicBezTo>
                    <a:pt x="362902" y="369616"/>
                    <a:pt x="362848" y="369279"/>
                    <a:pt x="362848" y="368941"/>
                  </a:cubicBezTo>
                  <a:lnTo>
                    <a:pt x="362848" y="366351"/>
                  </a:lnTo>
                  <a:cubicBezTo>
                    <a:pt x="362848" y="366037"/>
                    <a:pt x="362594" y="365783"/>
                    <a:pt x="362280" y="365783"/>
                  </a:cubicBezTo>
                  <a:lnTo>
                    <a:pt x="362280" y="365783"/>
                  </a:lnTo>
                  <a:cubicBezTo>
                    <a:pt x="361981" y="365783"/>
                    <a:pt x="361732" y="365551"/>
                    <a:pt x="361713" y="365252"/>
                  </a:cubicBezTo>
                  <a:lnTo>
                    <a:pt x="361380" y="359912"/>
                  </a:lnTo>
                  <a:lnTo>
                    <a:pt x="361129" y="356902"/>
                  </a:lnTo>
                  <a:cubicBezTo>
                    <a:pt x="361056" y="356018"/>
                    <a:pt x="361747" y="355295"/>
                    <a:pt x="361747" y="354408"/>
                  </a:cubicBezTo>
                  <a:lnTo>
                    <a:pt x="361747" y="354408"/>
                  </a:lnTo>
                  <a:cubicBezTo>
                    <a:pt x="361747" y="354116"/>
                    <a:pt x="361631" y="353836"/>
                    <a:pt x="361425" y="353629"/>
                  </a:cubicBezTo>
                  <a:cubicBezTo>
                    <a:pt x="361217" y="353423"/>
                    <a:pt x="360938" y="353308"/>
                    <a:pt x="360645" y="353308"/>
                  </a:cubicBezTo>
                  <a:cubicBezTo>
                    <a:pt x="360354" y="353308"/>
                    <a:pt x="360075" y="353423"/>
                    <a:pt x="359867" y="353629"/>
                  </a:cubicBezTo>
                  <a:cubicBezTo>
                    <a:pt x="359661" y="353836"/>
                    <a:pt x="359545" y="354116"/>
                    <a:pt x="359545" y="354408"/>
                  </a:cubicBezTo>
                  <a:lnTo>
                    <a:pt x="359545" y="354408"/>
                  </a:lnTo>
                  <a:cubicBezTo>
                    <a:pt x="359545" y="355266"/>
                    <a:pt x="360237" y="356002"/>
                    <a:pt x="360167" y="356858"/>
                  </a:cubicBezTo>
                  <a:lnTo>
                    <a:pt x="359912" y="359912"/>
                  </a:lnTo>
                  <a:lnTo>
                    <a:pt x="359579" y="365252"/>
                  </a:lnTo>
                  <a:cubicBezTo>
                    <a:pt x="359560" y="365551"/>
                    <a:pt x="359311" y="365783"/>
                    <a:pt x="359012" y="365783"/>
                  </a:cubicBezTo>
                  <a:lnTo>
                    <a:pt x="359012" y="365783"/>
                  </a:lnTo>
                  <a:cubicBezTo>
                    <a:pt x="358698" y="365783"/>
                    <a:pt x="358444" y="366037"/>
                    <a:pt x="358444" y="366351"/>
                  </a:cubicBezTo>
                  <a:lnTo>
                    <a:pt x="358444" y="366518"/>
                  </a:lnTo>
                  <a:cubicBezTo>
                    <a:pt x="358444" y="366923"/>
                    <a:pt x="358116" y="367251"/>
                    <a:pt x="357711" y="367251"/>
                  </a:cubicBezTo>
                  <a:lnTo>
                    <a:pt x="355790" y="367251"/>
                  </a:lnTo>
                  <a:cubicBezTo>
                    <a:pt x="355026" y="367251"/>
                    <a:pt x="354408" y="366633"/>
                    <a:pt x="354408" y="365870"/>
                  </a:cubicBezTo>
                  <a:lnTo>
                    <a:pt x="354408" y="365870"/>
                  </a:lnTo>
                  <a:cubicBezTo>
                    <a:pt x="354408" y="365364"/>
                    <a:pt x="354132" y="364899"/>
                    <a:pt x="353688" y="364657"/>
                  </a:cubicBezTo>
                  <a:lnTo>
                    <a:pt x="350694" y="363024"/>
                  </a:lnTo>
                  <a:cubicBezTo>
                    <a:pt x="350482" y="362909"/>
                    <a:pt x="350246" y="362848"/>
                    <a:pt x="350004" y="362848"/>
                  </a:cubicBezTo>
                  <a:lnTo>
                    <a:pt x="350004" y="362848"/>
                  </a:lnTo>
                  <a:cubicBezTo>
                    <a:pt x="349764" y="362848"/>
                    <a:pt x="349527" y="362909"/>
                    <a:pt x="349315" y="363024"/>
                  </a:cubicBezTo>
                  <a:lnTo>
                    <a:pt x="346201" y="364722"/>
                  </a:lnTo>
                  <a:cubicBezTo>
                    <a:pt x="345831" y="364924"/>
                    <a:pt x="345601" y="365312"/>
                    <a:pt x="345601" y="365733"/>
                  </a:cubicBezTo>
                  <a:lnTo>
                    <a:pt x="345601" y="365733"/>
                  </a:lnTo>
                  <a:cubicBezTo>
                    <a:pt x="345601" y="366368"/>
                    <a:pt x="345086" y="366884"/>
                    <a:pt x="344449" y="366884"/>
                  </a:cubicBezTo>
                  <a:lnTo>
                    <a:pt x="342299" y="366884"/>
                  </a:lnTo>
                  <a:cubicBezTo>
                    <a:pt x="341894" y="366884"/>
                    <a:pt x="341565" y="366556"/>
                    <a:pt x="341565" y="366150"/>
                  </a:cubicBezTo>
                  <a:lnTo>
                    <a:pt x="341565" y="365984"/>
                  </a:lnTo>
                  <a:cubicBezTo>
                    <a:pt x="341565" y="365670"/>
                    <a:pt x="341311" y="365417"/>
                    <a:pt x="340998" y="365417"/>
                  </a:cubicBezTo>
                  <a:lnTo>
                    <a:pt x="340998" y="365417"/>
                  </a:lnTo>
                  <a:cubicBezTo>
                    <a:pt x="340697" y="365417"/>
                    <a:pt x="340449" y="365183"/>
                    <a:pt x="340431" y="364884"/>
                  </a:cubicBezTo>
                  <a:lnTo>
                    <a:pt x="340098" y="359545"/>
                  </a:lnTo>
                  <a:lnTo>
                    <a:pt x="339846" y="356536"/>
                  </a:lnTo>
                  <a:cubicBezTo>
                    <a:pt x="339772" y="355652"/>
                    <a:pt x="340464" y="354928"/>
                    <a:pt x="340464" y="354041"/>
                  </a:cubicBezTo>
                  <a:lnTo>
                    <a:pt x="340464" y="354041"/>
                  </a:lnTo>
                  <a:cubicBezTo>
                    <a:pt x="340464" y="353749"/>
                    <a:pt x="340348" y="353469"/>
                    <a:pt x="340141" y="353263"/>
                  </a:cubicBezTo>
                  <a:cubicBezTo>
                    <a:pt x="339935" y="353056"/>
                    <a:pt x="339656" y="352940"/>
                    <a:pt x="339363" y="352940"/>
                  </a:cubicBezTo>
                  <a:cubicBezTo>
                    <a:pt x="339072" y="352940"/>
                    <a:pt x="338791" y="353056"/>
                    <a:pt x="338585" y="353263"/>
                  </a:cubicBezTo>
                  <a:cubicBezTo>
                    <a:pt x="338378" y="353469"/>
                    <a:pt x="338262" y="353749"/>
                    <a:pt x="338262" y="354041"/>
                  </a:cubicBezTo>
                  <a:lnTo>
                    <a:pt x="338262" y="354041"/>
                  </a:lnTo>
                  <a:cubicBezTo>
                    <a:pt x="338262" y="354899"/>
                    <a:pt x="338955" y="355635"/>
                    <a:pt x="338884" y="356491"/>
                  </a:cubicBezTo>
                  <a:lnTo>
                    <a:pt x="338630" y="359545"/>
                  </a:lnTo>
                  <a:lnTo>
                    <a:pt x="338295" y="364884"/>
                  </a:lnTo>
                  <a:cubicBezTo>
                    <a:pt x="338277" y="365183"/>
                    <a:pt x="338029" y="365417"/>
                    <a:pt x="337730" y="365417"/>
                  </a:cubicBezTo>
                  <a:lnTo>
                    <a:pt x="337730" y="365417"/>
                  </a:lnTo>
                  <a:cubicBezTo>
                    <a:pt x="337416" y="365417"/>
                    <a:pt x="337162" y="365670"/>
                    <a:pt x="337162" y="365984"/>
                  </a:cubicBezTo>
                  <a:lnTo>
                    <a:pt x="337162" y="368573"/>
                  </a:lnTo>
                  <a:cubicBezTo>
                    <a:pt x="337162" y="368913"/>
                    <a:pt x="337107" y="369250"/>
                    <a:pt x="336999" y="369572"/>
                  </a:cubicBezTo>
                  <a:lnTo>
                    <a:pt x="336978" y="369636"/>
                  </a:lnTo>
                  <a:cubicBezTo>
                    <a:pt x="336856" y="370001"/>
                    <a:pt x="336794" y="370383"/>
                    <a:pt x="336794" y="370767"/>
                  </a:cubicBezTo>
                  <a:lnTo>
                    <a:pt x="336794" y="432328"/>
                  </a:lnTo>
                  <a:cubicBezTo>
                    <a:pt x="336794" y="433068"/>
                    <a:pt x="336195" y="433668"/>
                    <a:pt x="335455" y="433668"/>
                  </a:cubicBezTo>
                  <a:lnTo>
                    <a:pt x="335455" y="433668"/>
                  </a:lnTo>
                  <a:cubicBezTo>
                    <a:pt x="334930" y="433668"/>
                    <a:pt x="334454" y="433975"/>
                    <a:pt x="334236" y="434452"/>
                  </a:cubicBezTo>
                  <a:lnTo>
                    <a:pt x="332942" y="437298"/>
                  </a:lnTo>
                  <a:cubicBezTo>
                    <a:pt x="332856" y="437488"/>
                    <a:pt x="332996" y="437705"/>
                    <a:pt x="333205" y="437705"/>
                  </a:cubicBezTo>
                  <a:lnTo>
                    <a:pt x="333205" y="437705"/>
                  </a:lnTo>
                  <a:cubicBezTo>
                    <a:pt x="333364" y="437705"/>
                    <a:pt x="333492" y="437833"/>
                    <a:pt x="333492" y="437992"/>
                  </a:cubicBezTo>
                  <a:lnTo>
                    <a:pt x="333492" y="443392"/>
                  </a:lnTo>
                  <a:cubicBezTo>
                    <a:pt x="333492" y="444507"/>
                    <a:pt x="332588" y="445410"/>
                    <a:pt x="331474" y="445410"/>
                  </a:cubicBezTo>
                  <a:lnTo>
                    <a:pt x="330527" y="445410"/>
                  </a:lnTo>
                  <a:cubicBezTo>
                    <a:pt x="329936" y="445410"/>
                    <a:pt x="329455" y="445890"/>
                    <a:pt x="329455" y="446482"/>
                  </a:cubicBezTo>
                  <a:lnTo>
                    <a:pt x="329455" y="446482"/>
                  </a:lnTo>
                  <a:cubicBezTo>
                    <a:pt x="329455" y="446737"/>
                    <a:pt x="329365" y="446984"/>
                    <a:pt x="329198" y="447178"/>
                  </a:cubicBezTo>
                  <a:lnTo>
                    <a:pt x="325579" y="451401"/>
                  </a:lnTo>
                  <a:cubicBezTo>
                    <a:pt x="325245" y="451791"/>
                    <a:pt x="324757" y="452015"/>
                    <a:pt x="324243" y="452015"/>
                  </a:cubicBezTo>
                  <a:lnTo>
                    <a:pt x="324243" y="452015"/>
                  </a:lnTo>
                  <a:cubicBezTo>
                    <a:pt x="323272" y="452015"/>
                    <a:pt x="322484" y="452803"/>
                    <a:pt x="322484" y="453775"/>
                  </a:cubicBezTo>
                  <a:lnTo>
                    <a:pt x="322484" y="460088"/>
                  </a:lnTo>
                  <a:cubicBezTo>
                    <a:pt x="322484" y="460493"/>
                    <a:pt x="322156" y="460822"/>
                    <a:pt x="321750" y="460822"/>
                  </a:cubicBezTo>
                  <a:lnTo>
                    <a:pt x="321750" y="460822"/>
                  </a:lnTo>
                  <a:cubicBezTo>
                    <a:pt x="321345" y="460822"/>
                    <a:pt x="321016" y="461150"/>
                    <a:pt x="321016" y="461556"/>
                  </a:cubicBezTo>
                  <a:lnTo>
                    <a:pt x="321016" y="462840"/>
                  </a:lnTo>
                  <a:cubicBezTo>
                    <a:pt x="321016" y="463347"/>
                    <a:pt x="320605" y="463757"/>
                    <a:pt x="320099" y="463757"/>
                  </a:cubicBezTo>
                  <a:lnTo>
                    <a:pt x="320099" y="463757"/>
                  </a:lnTo>
                  <a:cubicBezTo>
                    <a:pt x="319592" y="463757"/>
                    <a:pt x="319182" y="464168"/>
                    <a:pt x="319182" y="464674"/>
                  </a:cubicBezTo>
                  <a:lnTo>
                    <a:pt x="319182" y="472381"/>
                  </a:lnTo>
                  <a:cubicBezTo>
                    <a:pt x="319182" y="474103"/>
                    <a:pt x="317784" y="475499"/>
                    <a:pt x="316062" y="475499"/>
                  </a:cubicBezTo>
                  <a:lnTo>
                    <a:pt x="314228" y="475499"/>
                  </a:lnTo>
                  <a:cubicBezTo>
                    <a:pt x="313518" y="475499"/>
                    <a:pt x="312943" y="476075"/>
                    <a:pt x="312943" y="476783"/>
                  </a:cubicBezTo>
                  <a:lnTo>
                    <a:pt x="312943" y="477518"/>
                  </a:lnTo>
                  <a:cubicBezTo>
                    <a:pt x="312943" y="477821"/>
                    <a:pt x="313190" y="478068"/>
                    <a:pt x="313494" y="478068"/>
                  </a:cubicBezTo>
                  <a:lnTo>
                    <a:pt x="313494" y="478068"/>
                  </a:lnTo>
                  <a:cubicBezTo>
                    <a:pt x="313797" y="478068"/>
                    <a:pt x="314044" y="478315"/>
                    <a:pt x="314044" y="478619"/>
                  </a:cubicBezTo>
                  <a:lnTo>
                    <a:pt x="314044" y="484810"/>
                  </a:lnTo>
                  <a:cubicBezTo>
                    <a:pt x="314044" y="487951"/>
                    <a:pt x="311866" y="490677"/>
                    <a:pt x="308807" y="491388"/>
                  </a:cubicBezTo>
                  <a:cubicBezTo>
                    <a:pt x="196099" y="517570"/>
                    <a:pt x="96268" y="549080"/>
                    <a:pt x="13517" y="585217"/>
                  </a:cubicBezTo>
                  <a:cubicBezTo>
                    <a:pt x="283221" y="498984"/>
                    <a:pt x="651266" y="445777"/>
                    <a:pt x="1057106" y="445777"/>
                  </a:cubicBezTo>
                  <a:cubicBezTo>
                    <a:pt x="1087390" y="445777"/>
                    <a:pt x="1115181" y="446054"/>
                    <a:pt x="1144569" y="446608"/>
                  </a:cubicBezTo>
                  <a:cubicBezTo>
                    <a:pt x="1151941" y="446747"/>
                    <a:pt x="1157994" y="440804"/>
                    <a:pt x="1157969" y="433430"/>
                  </a:cubicBezTo>
                  <a:lnTo>
                    <a:pt x="1157648" y="339363"/>
                  </a:lnTo>
                  <a:lnTo>
                    <a:pt x="1157648" y="337162"/>
                  </a:lnTo>
                  <a:lnTo>
                    <a:pt x="1154713" y="294963"/>
                  </a:lnTo>
                  <a:lnTo>
                    <a:pt x="1154713" y="287441"/>
                  </a:lnTo>
                  <a:cubicBezTo>
                    <a:pt x="1154713" y="286123"/>
                    <a:pt x="1155781" y="285055"/>
                    <a:pt x="1157098" y="285055"/>
                  </a:cubicBezTo>
                  <a:lnTo>
                    <a:pt x="1157282" y="285055"/>
                  </a:lnTo>
                  <a:cubicBezTo>
                    <a:pt x="1158498" y="285055"/>
                    <a:pt x="1159483" y="284070"/>
                    <a:pt x="1159483" y="282854"/>
                  </a:cubicBezTo>
                  <a:lnTo>
                    <a:pt x="1159483" y="281937"/>
                  </a:lnTo>
                  <a:cubicBezTo>
                    <a:pt x="1159483" y="281227"/>
                    <a:pt x="1158909" y="280653"/>
                    <a:pt x="1158199" y="280653"/>
                  </a:cubicBezTo>
                  <a:lnTo>
                    <a:pt x="1158199" y="280653"/>
                  </a:lnTo>
                  <a:cubicBezTo>
                    <a:pt x="1157489" y="280653"/>
                    <a:pt x="1156915" y="280077"/>
                    <a:pt x="1156915" y="279368"/>
                  </a:cubicBezTo>
                  <a:lnTo>
                    <a:pt x="1156915" y="275515"/>
                  </a:lnTo>
                  <a:cubicBezTo>
                    <a:pt x="1156915" y="275110"/>
                    <a:pt x="1157243" y="274782"/>
                    <a:pt x="1157648" y="274782"/>
                  </a:cubicBezTo>
                  <a:lnTo>
                    <a:pt x="1157648" y="274782"/>
                  </a:lnTo>
                  <a:cubicBezTo>
                    <a:pt x="1158053" y="274782"/>
                    <a:pt x="1158383" y="274452"/>
                    <a:pt x="1158383" y="274047"/>
                  </a:cubicBezTo>
                  <a:lnTo>
                    <a:pt x="1158383" y="272250"/>
                  </a:lnTo>
                  <a:cubicBezTo>
                    <a:pt x="1158383" y="271014"/>
                    <a:pt x="1157380" y="270011"/>
                    <a:pt x="1156143" y="270011"/>
                  </a:cubicBezTo>
                  <a:lnTo>
                    <a:pt x="1156143" y="270011"/>
                  </a:lnTo>
                  <a:cubicBezTo>
                    <a:pt x="1154936" y="270011"/>
                    <a:pt x="1153947" y="269054"/>
                    <a:pt x="1153905" y="267848"/>
                  </a:cubicBezTo>
                  <a:lnTo>
                    <a:pt x="1152878" y="237719"/>
                  </a:lnTo>
                  <a:lnTo>
                    <a:pt x="1152878" y="234234"/>
                  </a:lnTo>
                  <a:cubicBezTo>
                    <a:pt x="1152878" y="234133"/>
                    <a:pt x="1152960" y="234050"/>
                    <a:pt x="1153061" y="234050"/>
                  </a:cubicBezTo>
                  <a:lnTo>
                    <a:pt x="1153061" y="234050"/>
                  </a:lnTo>
                  <a:cubicBezTo>
                    <a:pt x="1153162" y="234050"/>
                    <a:pt x="1153245" y="233969"/>
                    <a:pt x="1153245" y="233866"/>
                  </a:cubicBezTo>
                  <a:lnTo>
                    <a:pt x="1153245" y="230198"/>
                  </a:lnTo>
                  <a:cubicBezTo>
                    <a:pt x="1153245" y="229894"/>
                    <a:pt x="1152998" y="229647"/>
                    <a:pt x="1152695" y="229647"/>
                  </a:cubicBezTo>
                  <a:lnTo>
                    <a:pt x="1152695" y="229647"/>
                  </a:lnTo>
                  <a:cubicBezTo>
                    <a:pt x="1152391" y="229647"/>
                    <a:pt x="1152144" y="229400"/>
                    <a:pt x="1152144" y="229096"/>
                  </a:cubicBezTo>
                  <a:lnTo>
                    <a:pt x="1152144" y="226529"/>
                  </a:lnTo>
                  <a:cubicBezTo>
                    <a:pt x="1152144" y="226224"/>
                    <a:pt x="1152391" y="225978"/>
                    <a:pt x="1152695" y="225978"/>
                  </a:cubicBezTo>
                  <a:lnTo>
                    <a:pt x="1152695" y="225978"/>
                  </a:lnTo>
                  <a:cubicBezTo>
                    <a:pt x="1152998" y="225978"/>
                    <a:pt x="1153245" y="225731"/>
                    <a:pt x="1153245" y="225427"/>
                  </a:cubicBezTo>
                  <a:lnTo>
                    <a:pt x="1153245" y="222135"/>
                  </a:lnTo>
                  <a:cubicBezTo>
                    <a:pt x="1153245" y="221825"/>
                    <a:pt x="1152995" y="221575"/>
                    <a:pt x="1152684" y="221575"/>
                  </a:cubicBezTo>
                  <a:lnTo>
                    <a:pt x="1152684" y="221575"/>
                  </a:lnTo>
                  <a:cubicBezTo>
                    <a:pt x="1152383" y="221575"/>
                    <a:pt x="1152135" y="221336"/>
                    <a:pt x="1152123" y="221035"/>
                  </a:cubicBezTo>
                  <a:lnTo>
                    <a:pt x="1151101" y="194448"/>
                  </a:lnTo>
                  <a:cubicBezTo>
                    <a:pt x="1151070" y="193632"/>
                    <a:pt x="1151723" y="192952"/>
                    <a:pt x="1152539" y="192952"/>
                  </a:cubicBezTo>
                  <a:lnTo>
                    <a:pt x="1152539" y="192952"/>
                  </a:lnTo>
                  <a:cubicBezTo>
                    <a:pt x="1153334" y="192952"/>
                    <a:pt x="1153978" y="192308"/>
                    <a:pt x="1153978" y="191513"/>
                  </a:cubicBezTo>
                  <a:lnTo>
                    <a:pt x="1153978" y="190017"/>
                  </a:lnTo>
                  <a:cubicBezTo>
                    <a:pt x="1153978" y="189612"/>
                    <a:pt x="1154308" y="189283"/>
                    <a:pt x="1154713" y="189283"/>
                  </a:cubicBezTo>
                  <a:lnTo>
                    <a:pt x="1154713" y="189283"/>
                  </a:lnTo>
                  <a:cubicBezTo>
                    <a:pt x="1155119" y="189283"/>
                    <a:pt x="1155447" y="188955"/>
                    <a:pt x="1155447" y="188549"/>
                  </a:cubicBezTo>
                  <a:lnTo>
                    <a:pt x="1155447" y="180661"/>
                  </a:lnTo>
                  <a:cubicBezTo>
                    <a:pt x="1155447" y="180356"/>
                    <a:pt x="1155200" y="180110"/>
                    <a:pt x="1154897" y="180110"/>
                  </a:cubicBezTo>
                  <a:lnTo>
                    <a:pt x="1154897" y="180110"/>
                  </a:lnTo>
                  <a:cubicBezTo>
                    <a:pt x="1154593" y="180110"/>
                    <a:pt x="1154346" y="179863"/>
                    <a:pt x="1154346" y="179559"/>
                  </a:cubicBezTo>
                  <a:lnTo>
                    <a:pt x="1154346" y="178825"/>
                  </a:lnTo>
                  <a:cubicBezTo>
                    <a:pt x="1154346" y="178521"/>
                    <a:pt x="1154099" y="178275"/>
                    <a:pt x="1153796" y="178275"/>
                  </a:cubicBezTo>
                  <a:lnTo>
                    <a:pt x="1153796" y="178275"/>
                  </a:lnTo>
                  <a:cubicBezTo>
                    <a:pt x="1153492" y="178275"/>
                    <a:pt x="1153245" y="178029"/>
                    <a:pt x="1153245" y="177724"/>
                  </a:cubicBezTo>
                  <a:lnTo>
                    <a:pt x="1153245" y="170753"/>
                  </a:lnTo>
                  <a:cubicBezTo>
                    <a:pt x="1153245" y="170448"/>
                    <a:pt x="1153492" y="170202"/>
                    <a:pt x="1153796" y="170202"/>
                  </a:cubicBezTo>
                  <a:lnTo>
                    <a:pt x="1153796" y="170202"/>
                  </a:lnTo>
                  <a:cubicBezTo>
                    <a:pt x="1154099" y="170202"/>
                    <a:pt x="1154346" y="169955"/>
                    <a:pt x="1154346" y="169652"/>
                  </a:cubicBezTo>
                  <a:lnTo>
                    <a:pt x="1154346" y="166532"/>
                  </a:lnTo>
                  <a:cubicBezTo>
                    <a:pt x="1154346" y="165722"/>
                    <a:pt x="1153689" y="165064"/>
                    <a:pt x="1152878" y="165064"/>
                  </a:cubicBezTo>
                  <a:lnTo>
                    <a:pt x="1152878" y="165064"/>
                  </a:lnTo>
                  <a:cubicBezTo>
                    <a:pt x="1152067" y="165064"/>
                    <a:pt x="1151411" y="164408"/>
                    <a:pt x="1151411" y="163597"/>
                  </a:cubicBezTo>
                  <a:lnTo>
                    <a:pt x="1151411" y="157176"/>
                  </a:lnTo>
                  <a:cubicBezTo>
                    <a:pt x="1151411" y="156871"/>
                    <a:pt x="1151656" y="156625"/>
                    <a:pt x="1151961" y="156625"/>
                  </a:cubicBezTo>
                  <a:lnTo>
                    <a:pt x="1151961" y="156625"/>
                  </a:lnTo>
                  <a:cubicBezTo>
                    <a:pt x="1152265" y="156625"/>
                    <a:pt x="1152512" y="156379"/>
                    <a:pt x="1152512" y="156075"/>
                  </a:cubicBezTo>
                  <a:lnTo>
                    <a:pt x="1152512" y="153139"/>
                  </a:lnTo>
                  <a:cubicBezTo>
                    <a:pt x="1152512" y="152836"/>
                    <a:pt x="1152265" y="152589"/>
                    <a:pt x="1151961" y="152589"/>
                  </a:cubicBezTo>
                  <a:lnTo>
                    <a:pt x="1151961" y="152589"/>
                  </a:lnTo>
                  <a:cubicBezTo>
                    <a:pt x="1151656" y="152589"/>
                    <a:pt x="1151411" y="152342"/>
                    <a:pt x="1151411" y="152038"/>
                  </a:cubicBezTo>
                  <a:lnTo>
                    <a:pt x="1151411" y="143965"/>
                  </a:lnTo>
                  <a:cubicBezTo>
                    <a:pt x="1151411" y="143662"/>
                    <a:pt x="1151656" y="143415"/>
                    <a:pt x="1151961" y="143415"/>
                  </a:cubicBezTo>
                  <a:lnTo>
                    <a:pt x="1151961" y="143415"/>
                  </a:lnTo>
                  <a:cubicBezTo>
                    <a:pt x="1152265" y="143415"/>
                    <a:pt x="1152512" y="143169"/>
                    <a:pt x="1152512" y="142865"/>
                  </a:cubicBezTo>
                  <a:lnTo>
                    <a:pt x="1152512" y="139929"/>
                  </a:lnTo>
                  <a:cubicBezTo>
                    <a:pt x="1152512" y="139625"/>
                    <a:pt x="1152265" y="139379"/>
                    <a:pt x="1151961" y="139379"/>
                  </a:cubicBezTo>
                  <a:lnTo>
                    <a:pt x="1151961" y="139379"/>
                  </a:lnTo>
                  <a:cubicBezTo>
                    <a:pt x="1151656" y="139379"/>
                    <a:pt x="1151411" y="139132"/>
                    <a:pt x="1151411" y="138828"/>
                  </a:cubicBezTo>
                  <a:lnTo>
                    <a:pt x="1151411" y="131123"/>
                  </a:lnTo>
                  <a:cubicBezTo>
                    <a:pt x="1151411" y="130211"/>
                    <a:pt x="1152150" y="129471"/>
                    <a:pt x="1153061" y="129471"/>
                  </a:cubicBezTo>
                  <a:lnTo>
                    <a:pt x="1153061" y="129471"/>
                  </a:lnTo>
                  <a:cubicBezTo>
                    <a:pt x="1153973" y="129471"/>
                    <a:pt x="1154713" y="128732"/>
                    <a:pt x="1154713" y="127820"/>
                  </a:cubicBezTo>
                  <a:lnTo>
                    <a:pt x="1154713" y="123233"/>
                  </a:lnTo>
                  <a:cubicBezTo>
                    <a:pt x="1154713" y="122828"/>
                    <a:pt x="1155041" y="122499"/>
                    <a:pt x="1155447" y="122499"/>
                  </a:cubicBezTo>
                  <a:lnTo>
                    <a:pt x="1155447" y="122499"/>
                  </a:lnTo>
                  <a:cubicBezTo>
                    <a:pt x="1155852" y="122499"/>
                    <a:pt x="1156181" y="122171"/>
                    <a:pt x="1156181" y="121766"/>
                  </a:cubicBezTo>
                  <a:lnTo>
                    <a:pt x="1156181" y="115160"/>
                  </a:lnTo>
                  <a:cubicBezTo>
                    <a:pt x="1156181" y="114958"/>
                    <a:pt x="1156016" y="114793"/>
                    <a:pt x="1155814" y="114793"/>
                  </a:cubicBezTo>
                  <a:lnTo>
                    <a:pt x="1155814" y="114793"/>
                  </a:lnTo>
                  <a:cubicBezTo>
                    <a:pt x="1155611" y="114793"/>
                    <a:pt x="1155447" y="114629"/>
                    <a:pt x="1155447" y="114427"/>
                  </a:cubicBezTo>
                  <a:lnTo>
                    <a:pt x="1155447" y="105070"/>
                  </a:lnTo>
                  <a:cubicBezTo>
                    <a:pt x="1155447" y="103752"/>
                    <a:pt x="1154379" y="102684"/>
                    <a:pt x="1153061" y="102684"/>
                  </a:cubicBezTo>
                  <a:lnTo>
                    <a:pt x="1153061" y="102684"/>
                  </a:lnTo>
                  <a:cubicBezTo>
                    <a:pt x="1151744" y="102684"/>
                    <a:pt x="1150676" y="101617"/>
                    <a:pt x="1150676" y="100299"/>
                  </a:cubicBezTo>
                  <a:lnTo>
                    <a:pt x="1150676" y="91859"/>
                  </a:lnTo>
                  <a:cubicBezTo>
                    <a:pt x="1150676" y="91556"/>
                    <a:pt x="1150923" y="91309"/>
                    <a:pt x="1151227" y="91309"/>
                  </a:cubicBezTo>
                  <a:lnTo>
                    <a:pt x="1151227" y="91309"/>
                  </a:lnTo>
                  <a:cubicBezTo>
                    <a:pt x="1151530" y="91309"/>
                    <a:pt x="1151777" y="91063"/>
                    <a:pt x="1151777" y="90759"/>
                  </a:cubicBezTo>
                  <a:lnTo>
                    <a:pt x="1151777" y="90575"/>
                  </a:lnTo>
                  <a:cubicBezTo>
                    <a:pt x="1151777" y="90170"/>
                    <a:pt x="1151449" y="89841"/>
                    <a:pt x="1151044" y="89841"/>
                  </a:cubicBezTo>
                  <a:lnTo>
                    <a:pt x="1150676" y="89841"/>
                  </a:lnTo>
                  <a:cubicBezTo>
                    <a:pt x="1150069" y="89841"/>
                    <a:pt x="1149576" y="89348"/>
                    <a:pt x="1149576" y="88740"/>
                  </a:cubicBezTo>
                  <a:lnTo>
                    <a:pt x="1149576" y="71678"/>
                  </a:lnTo>
                  <a:cubicBezTo>
                    <a:pt x="1149576" y="71374"/>
                    <a:pt x="1149822" y="71127"/>
                    <a:pt x="1150127" y="71127"/>
                  </a:cubicBezTo>
                  <a:lnTo>
                    <a:pt x="1150127" y="71127"/>
                  </a:lnTo>
                  <a:cubicBezTo>
                    <a:pt x="1150430" y="71127"/>
                    <a:pt x="1150676" y="70881"/>
                    <a:pt x="1150676" y="70577"/>
                  </a:cubicBezTo>
                  <a:lnTo>
                    <a:pt x="1150676" y="70393"/>
                  </a:lnTo>
                  <a:cubicBezTo>
                    <a:pt x="1150676" y="69988"/>
                    <a:pt x="1150348" y="69659"/>
                    <a:pt x="1149943" y="69659"/>
                  </a:cubicBezTo>
                  <a:lnTo>
                    <a:pt x="1149576" y="69659"/>
                  </a:lnTo>
                  <a:cubicBezTo>
                    <a:pt x="1148968" y="69659"/>
                    <a:pt x="1148475" y="69166"/>
                    <a:pt x="1148475" y="68559"/>
                  </a:cubicBezTo>
                  <a:lnTo>
                    <a:pt x="1148475" y="52413"/>
                  </a:lnTo>
                  <a:cubicBezTo>
                    <a:pt x="1148475" y="52008"/>
                    <a:pt x="1148803" y="51679"/>
                    <a:pt x="1149208" y="51679"/>
                  </a:cubicBezTo>
                  <a:lnTo>
                    <a:pt x="1149576" y="51679"/>
                  </a:lnTo>
                  <a:cubicBezTo>
                    <a:pt x="1149779" y="51679"/>
                    <a:pt x="1149943" y="51515"/>
                    <a:pt x="1149943" y="51312"/>
                  </a:cubicBezTo>
                  <a:lnTo>
                    <a:pt x="1149943" y="51312"/>
                  </a:lnTo>
                  <a:cubicBezTo>
                    <a:pt x="1149943" y="51109"/>
                    <a:pt x="1149779" y="50945"/>
                    <a:pt x="1149576" y="50945"/>
                  </a:cubicBezTo>
                  <a:lnTo>
                    <a:pt x="1149026" y="50945"/>
                  </a:lnTo>
                  <a:cubicBezTo>
                    <a:pt x="1148518" y="50945"/>
                    <a:pt x="1148108" y="50534"/>
                    <a:pt x="1148108" y="50028"/>
                  </a:cubicBezTo>
                  <a:lnTo>
                    <a:pt x="1148108" y="38836"/>
                  </a:lnTo>
                  <a:cubicBezTo>
                    <a:pt x="1148108" y="38633"/>
                    <a:pt x="1148272" y="38469"/>
                    <a:pt x="1148475" y="38469"/>
                  </a:cubicBezTo>
                  <a:lnTo>
                    <a:pt x="1148475" y="38469"/>
                  </a:lnTo>
                  <a:cubicBezTo>
                    <a:pt x="1148677" y="38469"/>
                    <a:pt x="1148842" y="38305"/>
                    <a:pt x="1148842" y="38102"/>
                  </a:cubicBezTo>
                  <a:lnTo>
                    <a:pt x="1148842" y="37552"/>
                  </a:lnTo>
                  <a:cubicBezTo>
                    <a:pt x="1148842" y="37248"/>
                    <a:pt x="1148596" y="37001"/>
                    <a:pt x="1148291" y="37001"/>
                  </a:cubicBezTo>
                  <a:lnTo>
                    <a:pt x="1148291" y="37001"/>
                  </a:lnTo>
                  <a:cubicBezTo>
                    <a:pt x="1147987" y="37001"/>
                    <a:pt x="1147742" y="36755"/>
                    <a:pt x="1147742" y="36451"/>
                  </a:cubicBezTo>
                  <a:lnTo>
                    <a:pt x="1147742" y="25626"/>
                  </a:lnTo>
                  <a:cubicBezTo>
                    <a:pt x="1147742" y="25423"/>
                    <a:pt x="1147905" y="25259"/>
                    <a:pt x="1148108" y="25259"/>
                  </a:cubicBezTo>
                  <a:lnTo>
                    <a:pt x="1148108" y="25259"/>
                  </a:lnTo>
                  <a:cubicBezTo>
                    <a:pt x="1148311" y="25259"/>
                    <a:pt x="1148475" y="25095"/>
                    <a:pt x="1148475" y="24892"/>
                  </a:cubicBezTo>
                  <a:lnTo>
                    <a:pt x="1148475" y="24342"/>
                  </a:lnTo>
                  <a:cubicBezTo>
                    <a:pt x="1148475" y="24038"/>
                    <a:pt x="1148228" y="23791"/>
                    <a:pt x="1147924" y="23791"/>
                  </a:cubicBezTo>
                  <a:lnTo>
                    <a:pt x="1147924" y="23791"/>
                  </a:lnTo>
                  <a:cubicBezTo>
                    <a:pt x="1147621" y="23791"/>
                    <a:pt x="1147374" y="23545"/>
                    <a:pt x="1147374" y="23241"/>
                  </a:cubicBezTo>
                  <a:lnTo>
                    <a:pt x="1147374" y="15352"/>
                  </a:lnTo>
                  <a:cubicBezTo>
                    <a:pt x="1147374" y="15149"/>
                    <a:pt x="1147538" y="14985"/>
                    <a:pt x="1147742" y="14985"/>
                  </a:cubicBezTo>
                  <a:lnTo>
                    <a:pt x="1147742" y="14985"/>
                  </a:lnTo>
                  <a:cubicBezTo>
                    <a:pt x="1147944" y="14985"/>
                    <a:pt x="1148108" y="14820"/>
                    <a:pt x="1148108" y="14618"/>
                  </a:cubicBezTo>
                  <a:lnTo>
                    <a:pt x="1148108" y="14251"/>
                  </a:lnTo>
                  <a:cubicBezTo>
                    <a:pt x="1148108" y="13846"/>
                    <a:pt x="1147780" y="13517"/>
                    <a:pt x="1147374" y="13517"/>
                  </a:cubicBezTo>
                  <a:lnTo>
                    <a:pt x="1147374" y="13517"/>
                  </a:lnTo>
                  <a:cubicBezTo>
                    <a:pt x="1146969" y="13517"/>
                    <a:pt x="1146641" y="13846"/>
                    <a:pt x="1146641" y="14251"/>
                  </a:cubicBezTo>
                  <a:lnTo>
                    <a:pt x="1146641" y="14618"/>
                  </a:lnTo>
                  <a:cubicBezTo>
                    <a:pt x="1146641" y="14820"/>
                    <a:pt x="1146805" y="14985"/>
                    <a:pt x="1147007" y="14985"/>
                  </a:cubicBezTo>
                  <a:lnTo>
                    <a:pt x="1147007" y="14985"/>
                  </a:lnTo>
                  <a:cubicBezTo>
                    <a:pt x="1147210" y="14985"/>
                    <a:pt x="1147374" y="15149"/>
                    <a:pt x="1147374" y="15352"/>
                  </a:cubicBezTo>
                  <a:lnTo>
                    <a:pt x="1147374" y="22691"/>
                  </a:lnTo>
                  <a:cubicBezTo>
                    <a:pt x="1147374" y="23096"/>
                    <a:pt x="1147045" y="23424"/>
                    <a:pt x="1146641" y="23424"/>
                  </a:cubicBezTo>
                  <a:lnTo>
                    <a:pt x="1146641" y="23424"/>
                  </a:lnTo>
                  <a:cubicBezTo>
                    <a:pt x="1146235" y="23424"/>
                    <a:pt x="1145906" y="23753"/>
                    <a:pt x="1145906" y="24158"/>
                  </a:cubicBezTo>
                  <a:lnTo>
                    <a:pt x="1145906" y="24892"/>
                  </a:lnTo>
                  <a:cubicBezTo>
                    <a:pt x="1145906" y="25095"/>
                    <a:pt x="1146070" y="25259"/>
                    <a:pt x="1146273" y="25259"/>
                  </a:cubicBezTo>
                  <a:lnTo>
                    <a:pt x="1146273" y="25259"/>
                  </a:lnTo>
                  <a:cubicBezTo>
                    <a:pt x="1146475" y="25259"/>
                    <a:pt x="1146641" y="25423"/>
                    <a:pt x="1146641" y="25626"/>
                  </a:cubicBezTo>
                  <a:lnTo>
                    <a:pt x="1146641" y="36451"/>
                  </a:lnTo>
                  <a:cubicBezTo>
                    <a:pt x="1146641" y="36755"/>
                    <a:pt x="1146394" y="37001"/>
                    <a:pt x="1146090" y="37001"/>
                  </a:cubicBezTo>
                  <a:lnTo>
                    <a:pt x="1146090" y="37001"/>
                  </a:lnTo>
                  <a:cubicBezTo>
                    <a:pt x="1145785" y="37001"/>
                    <a:pt x="1145539" y="37248"/>
                    <a:pt x="1145539" y="37552"/>
                  </a:cubicBezTo>
                  <a:lnTo>
                    <a:pt x="1145539" y="38102"/>
                  </a:lnTo>
                  <a:cubicBezTo>
                    <a:pt x="1145539" y="38305"/>
                    <a:pt x="1145704" y="38469"/>
                    <a:pt x="1145906" y="38469"/>
                  </a:cubicBezTo>
                  <a:lnTo>
                    <a:pt x="1145906" y="38469"/>
                  </a:lnTo>
                  <a:cubicBezTo>
                    <a:pt x="1146109" y="38469"/>
                    <a:pt x="1146273" y="38633"/>
                    <a:pt x="1146273" y="38836"/>
                  </a:cubicBezTo>
                  <a:lnTo>
                    <a:pt x="1146273" y="49294"/>
                  </a:lnTo>
                  <a:cubicBezTo>
                    <a:pt x="1146273" y="49801"/>
                    <a:pt x="1145863" y="50211"/>
                    <a:pt x="1145356" y="50211"/>
                  </a:cubicBezTo>
                  <a:lnTo>
                    <a:pt x="1145173" y="50211"/>
                  </a:lnTo>
                  <a:cubicBezTo>
                    <a:pt x="1144767" y="50211"/>
                    <a:pt x="1144438" y="50540"/>
                    <a:pt x="1144438" y="50945"/>
                  </a:cubicBezTo>
                  <a:lnTo>
                    <a:pt x="1144438" y="50945"/>
                  </a:lnTo>
                  <a:cubicBezTo>
                    <a:pt x="1144438" y="51351"/>
                    <a:pt x="1144767" y="51679"/>
                    <a:pt x="1145173" y="51679"/>
                  </a:cubicBezTo>
                  <a:lnTo>
                    <a:pt x="1145173" y="51679"/>
                  </a:lnTo>
                  <a:cubicBezTo>
                    <a:pt x="1145578" y="51679"/>
                    <a:pt x="1145906" y="52008"/>
                    <a:pt x="1145906" y="52413"/>
                  </a:cubicBezTo>
                  <a:lnTo>
                    <a:pt x="1145906" y="68192"/>
                  </a:lnTo>
                  <a:cubicBezTo>
                    <a:pt x="1145906" y="68800"/>
                    <a:pt x="1145413" y="69292"/>
                    <a:pt x="1144805" y="69292"/>
                  </a:cubicBezTo>
                  <a:lnTo>
                    <a:pt x="1144438" y="69292"/>
                  </a:lnTo>
                  <a:cubicBezTo>
                    <a:pt x="1144033" y="69292"/>
                    <a:pt x="1143705" y="69621"/>
                    <a:pt x="1143705" y="70026"/>
                  </a:cubicBezTo>
                  <a:lnTo>
                    <a:pt x="1143705" y="70210"/>
                  </a:lnTo>
                  <a:cubicBezTo>
                    <a:pt x="1143705" y="70514"/>
                    <a:pt x="1143951" y="70760"/>
                    <a:pt x="1144254" y="70760"/>
                  </a:cubicBezTo>
                  <a:lnTo>
                    <a:pt x="1144254" y="70760"/>
                  </a:lnTo>
                  <a:cubicBezTo>
                    <a:pt x="1144559" y="70760"/>
                    <a:pt x="1144805" y="71007"/>
                    <a:pt x="1144805" y="71311"/>
                  </a:cubicBezTo>
                  <a:lnTo>
                    <a:pt x="1144805" y="88190"/>
                  </a:lnTo>
                  <a:cubicBezTo>
                    <a:pt x="1144805" y="88899"/>
                    <a:pt x="1144231" y="89474"/>
                    <a:pt x="1143521" y="89474"/>
                  </a:cubicBezTo>
                  <a:lnTo>
                    <a:pt x="1142971" y="89474"/>
                  </a:lnTo>
                  <a:cubicBezTo>
                    <a:pt x="1142566" y="89474"/>
                    <a:pt x="1142237" y="89803"/>
                    <a:pt x="1142237" y="90208"/>
                  </a:cubicBezTo>
                  <a:lnTo>
                    <a:pt x="1142237" y="90392"/>
                  </a:lnTo>
                  <a:cubicBezTo>
                    <a:pt x="1142237" y="90696"/>
                    <a:pt x="1142483" y="90942"/>
                    <a:pt x="1142788" y="90942"/>
                  </a:cubicBezTo>
                  <a:lnTo>
                    <a:pt x="1142788" y="90942"/>
                  </a:lnTo>
                  <a:cubicBezTo>
                    <a:pt x="1143091" y="90942"/>
                    <a:pt x="1143337" y="91189"/>
                    <a:pt x="1143337" y="91493"/>
                  </a:cubicBezTo>
                  <a:lnTo>
                    <a:pt x="1143337" y="99932"/>
                  </a:lnTo>
                  <a:cubicBezTo>
                    <a:pt x="1143337" y="101250"/>
                    <a:pt x="1142269" y="102317"/>
                    <a:pt x="1140952" y="102317"/>
                  </a:cubicBezTo>
                  <a:lnTo>
                    <a:pt x="1140952" y="102317"/>
                  </a:lnTo>
                  <a:cubicBezTo>
                    <a:pt x="1139635" y="102317"/>
                    <a:pt x="1138567" y="103385"/>
                    <a:pt x="1138567" y="104703"/>
                  </a:cubicBezTo>
                  <a:lnTo>
                    <a:pt x="1138567" y="114060"/>
                  </a:lnTo>
                  <a:cubicBezTo>
                    <a:pt x="1138567" y="114262"/>
                    <a:pt x="1138403" y="114427"/>
                    <a:pt x="1138200" y="114427"/>
                  </a:cubicBezTo>
                  <a:lnTo>
                    <a:pt x="1138200" y="114427"/>
                  </a:lnTo>
                  <a:cubicBezTo>
                    <a:pt x="1137998" y="114427"/>
                    <a:pt x="1137834" y="114591"/>
                    <a:pt x="1137834" y="114794"/>
                  </a:cubicBezTo>
                  <a:lnTo>
                    <a:pt x="1137834" y="121398"/>
                  </a:lnTo>
                  <a:cubicBezTo>
                    <a:pt x="1137834" y="121804"/>
                    <a:pt x="1138162" y="122132"/>
                    <a:pt x="1138567" y="122132"/>
                  </a:cubicBezTo>
                  <a:lnTo>
                    <a:pt x="1138567" y="122132"/>
                  </a:lnTo>
                  <a:cubicBezTo>
                    <a:pt x="1138973" y="122132"/>
                    <a:pt x="1139302" y="122461"/>
                    <a:pt x="1139302" y="122866"/>
                  </a:cubicBezTo>
                  <a:lnTo>
                    <a:pt x="1139302" y="127453"/>
                  </a:lnTo>
                  <a:cubicBezTo>
                    <a:pt x="1139302" y="128365"/>
                    <a:pt x="1140040" y="129104"/>
                    <a:pt x="1140952" y="129104"/>
                  </a:cubicBezTo>
                  <a:lnTo>
                    <a:pt x="1140952" y="129104"/>
                  </a:lnTo>
                  <a:cubicBezTo>
                    <a:pt x="1141864" y="129104"/>
                    <a:pt x="1142604" y="129844"/>
                    <a:pt x="1142604" y="130756"/>
                  </a:cubicBezTo>
                  <a:lnTo>
                    <a:pt x="1142604" y="138461"/>
                  </a:lnTo>
                  <a:cubicBezTo>
                    <a:pt x="1142604" y="138765"/>
                    <a:pt x="1142357" y="139012"/>
                    <a:pt x="1142053" y="139012"/>
                  </a:cubicBezTo>
                  <a:lnTo>
                    <a:pt x="1142053" y="139012"/>
                  </a:lnTo>
                  <a:cubicBezTo>
                    <a:pt x="1141750" y="139012"/>
                    <a:pt x="1141503" y="139258"/>
                    <a:pt x="1141503" y="139562"/>
                  </a:cubicBezTo>
                  <a:lnTo>
                    <a:pt x="1141503" y="142498"/>
                  </a:lnTo>
                  <a:cubicBezTo>
                    <a:pt x="1141503" y="142802"/>
                    <a:pt x="1141750" y="143048"/>
                    <a:pt x="1142053" y="143048"/>
                  </a:cubicBezTo>
                  <a:lnTo>
                    <a:pt x="1142053" y="143048"/>
                  </a:lnTo>
                  <a:cubicBezTo>
                    <a:pt x="1142357" y="143048"/>
                    <a:pt x="1142604" y="143295"/>
                    <a:pt x="1142604" y="143599"/>
                  </a:cubicBezTo>
                  <a:lnTo>
                    <a:pt x="1142604" y="151672"/>
                  </a:lnTo>
                  <a:cubicBezTo>
                    <a:pt x="1142604" y="151975"/>
                    <a:pt x="1142357" y="152222"/>
                    <a:pt x="1142053" y="152222"/>
                  </a:cubicBezTo>
                  <a:lnTo>
                    <a:pt x="1142053" y="152222"/>
                  </a:lnTo>
                  <a:cubicBezTo>
                    <a:pt x="1141750" y="152222"/>
                    <a:pt x="1141503" y="152468"/>
                    <a:pt x="1141503" y="152773"/>
                  </a:cubicBezTo>
                  <a:lnTo>
                    <a:pt x="1141503" y="155707"/>
                  </a:lnTo>
                  <a:cubicBezTo>
                    <a:pt x="1141503" y="156012"/>
                    <a:pt x="1141750" y="156259"/>
                    <a:pt x="1142053" y="156259"/>
                  </a:cubicBezTo>
                  <a:lnTo>
                    <a:pt x="1142053" y="156259"/>
                  </a:lnTo>
                  <a:cubicBezTo>
                    <a:pt x="1142357" y="156259"/>
                    <a:pt x="1142604" y="156505"/>
                    <a:pt x="1142604" y="156808"/>
                  </a:cubicBezTo>
                  <a:lnTo>
                    <a:pt x="1142604" y="163414"/>
                  </a:lnTo>
                  <a:cubicBezTo>
                    <a:pt x="1142604" y="164122"/>
                    <a:pt x="1142029" y="164698"/>
                    <a:pt x="1141320" y="164698"/>
                  </a:cubicBezTo>
                  <a:lnTo>
                    <a:pt x="1141320" y="164698"/>
                  </a:lnTo>
                  <a:cubicBezTo>
                    <a:pt x="1140610" y="164698"/>
                    <a:pt x="1140035" y="165273"/>
                    <a:pt x="1140035" y="165983"/>
                  </a:cubicBezTo>
                  <a:lnTo>
                    <a:pt x="1140035" y="169285"/>
                  </a:lnTo>
                  <a:cubicBezTo>
                    <a:pt x="1140035" y="169589"/>
                    <a:pt x="1140282" y="169836"/>
                    <a:pt x="1140586" y="169836"/>
                  </a:cubicBezTo>
                  <a:lnTo>
                    <a:pt x="1140586" y="169836"/>
                  </a:lnTo>
                  <a:cubicBezTo>
                    <a:pt x="1140889" y="169836"/>
                    <a:pt x="1141136" y="170081"/>
                    <a:pt x="1141136" y="170385"/>
                  </a:cubicBezTo>
                  <a:lnTo>
                    <a:pt x="1141136" y="177357"/>
                  </a:lnTo>
                  <a:cubicBezTo>
                    <a:pt x="1141136" y="177661"/>
                    <a:pt x="1140889" y="177908"/>
                    <a:pt x="1140586" y="177908"/>
                  </a:cubicBezTo>
                  <a:lnTo>
                    <a:pt x="1140586" y="177908"/>
                  </a:lnTo>
                  <a:cubicBezTo>
                    <a:pt x="1140282" y="177908"/>
                    <a:pt x="1140035" y="178155"/>
                    <a:pt x="1140035" y="178458"/>
                  </a:cubicBezTo>
                  <a:lnTo>
                    <a:pt x="1140035" y="179009"/>
                  </a:lnTo>
                  <a:cubicBezTo>
                    <a:pt x="1140035" y="179414"/>
                    <a:pt x="1139707" y="179742"/>
                    <a:pt x="1139302" y="179742"/>
                  </a:cubicBezTo>
                  <a:lnTo>
                    <a:pt x="1139302" y="179742"/>
                  </a:lnTo>
                  <a:cubicBezTo>
                    <a:pt x="1138896" y="179742"/>
                    <a:pt x="1138567" y="180071"/>
                    <a:pt x="1138567" y="180477"/>
                  </a:cubicBezTo>
                  <a:lnTo>
                    <a:pt x="1138567" y="188182"/>
                  </a:lnTo>
                  <a:cubicBezTo>
                    <a:pt x="1138567" y="188587"/>
                    <a:pt x="1138896" y="188917"/>
                    <a:pt x="1139302" y="188917"/>
                  </a:cubicBezTo>
                  <a:lnTo>
                    <a:pt x="1139302" y="188917"/>
                  </a:lnTo>
                  <a:cubicBezTo>
                    <a:pt x="1139707" y="188917"/>
                    <a:pt x="1140035" y="189245"/>
                    <a:pt x="1140035" y="189650"/>
                  </a:cubicBezTo>
                  <a:lnTo>
                    <a:pt x="1140035" y="191146"/>
                  </a:lnTo>
                  <a:cubicBezTo>
                    <a:pt x="1140035" y="191941"/>
                    <a:pt x="1140679" y="192586"/>
                    <a:pt x="1141474" y="192586"/>
                  </a:cubicBezTo>
                  <a:lnTo>
                    <a:pt x="1141474" y="192586"/>
                  </a:lnTo>
                  <a:cubicBezTo>
                    <a:pt x="1142292" y="192586"/>
                    <a:pt x="1142945" y="193264"/>
                    <a:pt x="1142914" y="194080"/>
                  </a:cubicBezTo>
                  <a:lnTo>
                    <a:pt x="1141890" y="220668"/>
                  </a:lnTo>
                  <a:cubicBezTo>
                    <a:pt x="1141879" y="220969"/>
                    <a:pt x="1141632" y="221207"/>
                    <a:pt x="1141330" y="221207"/>
                  </a:cubicBezTo>
                  <a:lnTo>
                    <a:pt x="1141330" y="221207"/>
                  </a:lnTo>
                  <a:cubicBezTo>
                    <a:pt x="1141021" y="221207"/>
                    <a:pt x="1140769" y="221458"/>
                    <a:pt x="1140769" y="221769"/>
                  </a:cubicBezTo>
                  <a:lnTo>
                    <a:pt x="1140769" y="225060"/>
                  </a:lnTo>
                  <a:cubicBezTo>
                    <a:pt x="1140769" y="225365"/>
                    <a:pt x="1141015" y="225610"/>
                    <a:pt x="1141320" y="225610"/>
                  </a:cubicBezTo>
                  <a:lnTo>
                    <a:pt x="1141320" y="225610"/>
                  </a:lnTo>
                  <a:cubicBezTo>
                    <a:pt x="1141624" y="225610"/>
                    <a:pt x="1141869" y="225857"/>
                    <a:pt x="1141869" y="226161"/>
                  </a:cubicBezTo>
                  <a:lnTo>
                    <a:pt x="1141869" y="228730"/>
                  </a:lnTo>
                  <a:cubicBezTo>
                    <a:pt x="1141869" y="229033"/>
                    <a:pt x="1141624" y="229280"/>
                    <a:pt x="1141320" y="229280"/>
                  </a:cubicBezTo>
                  <a:lnTo>
                    <a:pt x="1141320" y="229280"/>
                  </a:lnTo>
                  <a:cubicBezTo>
                    <a:pt x="1141015" y="229280"/>
                    <a:pt x="1140769" y="229526"/>
                    <a:pt x="1140769" y="229831"/>
                  </a:cubicBezTo>
                  <a:lnTo>
                    <a:pt x="1140769" y="233500"/>
                  </a:lnTo>
                  <a:cubicBezTo>
                    <a:pt x="1140769" y="233601"/>
                    <a:pt x="1140851" y="233684"/>
                    <a:pt x="1140952" y="233684"/>
                  </a:cubicBezTo>
                  <a:lnTo>
                    <a:pt x="1140952" y="233684"/>
                  </a:lnTo>
                  <a:cubicBezTo>
                    <a:pt x="1141053" y="233684"/>
                    <a:pt x="1141136" y="233765"/>
                    <a:pt x="1141136" y="233868"/>
                  </a:cubicBezTo>
                  <a:lnTo>
                    <a:pt x="1141136" y="237353"/>
                  </a:lnTo>
                  <a:lnTo>
                    <a:pt x="1140109" y="267481"/>
                  </a:lnTo>
                  <a:cubicBezTo>
                    <a:pt x="1140068" y="268688"/>
                    <a:pt x="1139077" y="269644"/>
                    <a:pt x="1137870" y="269644"/>
                  </a:cubicBezTo>
                  <a:lnTo>
                    <a:pt x="1137870" y="269644"/>
                  </a:lnTo>
                  <a:cubicBezTo>
                    <a:pt x="1136635" y="269644"/>
                    <a:pt x="1135632" y="270646"/>
                    <a:pt x="1135632" y="271884"/>
                  </a:cubicBezTo>
                  <a:lnTo>
                    <a:pt x="1135632" y="273681"/>
                  </a:lnTo>
                  <a:cubicBezTo>
                    <a:pt x="1135632" y="274085"/>
                    <a:pt x="1135960" y="274414"/>
                    <a:pt x="1136366" y="274414"/>
                  </a:cubicBezTo>
                  <a:lnTo>
                    <a:pt x="1136366" y="274414"/>
                  </a:lnTo>
                  <a:cubicBezTo>
                    <a:pt x="1136771" y="274414"/>
                    <a:pt x="1137099" y="274742"/>
                    <a:pt x="1137099" y="275148"/>
                  </a:cubicBezTo>
                  <a:lnTo>
                    <a:pt x="1137099" y="279552"/>
                  </a:lnTo>
                  <a:cubicBezTo>
                    <a:pt x="1137099" y="280159"/>
                    <a:pt x="1136607" y="280653"/>
                    <a:pt x="1135998" y="280653"/>
                  </a:cubicBezTo>
                  <a:lnTo>
                    <a:pt x="1135998" y="280653"/>
                  </a:lnTo>
                  <a:cubicBezTo>
                    <a:pt x="1135391" y="280653"/>
                    <a:pt x="1134898" y="281145"/>
                    <a:pt x="1134898" y="281753"/>
                  </a:cubicBezTo>
                  <a:lnTo>
                    <a:pt x="1134898" y="282854"/>
                  </a:lnTo>
                  <a:cubicBezTo>
                    <a:pt x="1134898" y="284070"/>
                    <a:pt x="1135884" y="285055"/>
                    <a:pt x="1137099" y="285055"/>
                  </a:cubicBezTo>
                  <a:lnTo>
                    <a:pt x="1137283" y="285055"/>
                  </a:lnTo>
                  <a:cubicBezTo>
                    <a:pt x="1138600" y="285055"/>
                    <a:pt x="1139668" y="286123"/>
                    <a:pt x="1139668" y="287441"/>
                  </a:cubicBezTo>
                  <a:lnTo>
                    <a:pt x="1139668" y="294963"/>
                  </a:lnTo>
                  <a:lnTo>
                    <a:pt x="1138201" y="337162"/>
                  </a:lnTo>
                  <a:lnTo>
                    <a:pt x="1138201" y="339363"/>
                  </a:lnTo>
                  <a:lnTo>
                    <a:pt x="1137493" y="362347"/>
                  </a:lnTo>
                  <a:cubicBezTo>
                    <a:pt x="1137481" y="362755"/>
                    <a:pt x="1137047" y="363017"/>
                    <a:pt x="1136649" y="362931"/>
                  </a:cubicBezTo>
                  <a:lnTo>
                    <a:pt x="1136649" y="362931"/>
                  </a:lnTo>
                  <a:cubicBezTo>
                    <a:pt x="1136312" y="362856"/>
                    <a:pt x="1136035" y="363156"/>
                    <a:pt x="1136076" y="363499"/>
                  </a:cubicBezTo>
                  <a:lnTo>
                    <a:pt x="1136605" y="367992"/>
                  </a:lnTo>
                  <a:cubicBezTo>
                    <a:pt x="1136673" y="368575"/>
                    <a:pt x="1136217" y="369085"/>
                    <a:pt x="1135632" y="369085"/>
                  </a:cubicBezTo>
                  <a:lnTo>
                    <a:pt x="1135632" y="369085"/>
                  </a:lnTo>
                  <a:cubicBezTo>
                    <a:pt x="1135046" y="369085"/>
                    <a:pt x="1134591" y="368575"/>
                    <a:pt x="1134660" y="367992"/>
                  </a:cubicBezTo>
                  <a:lnTo>
                    <a:pt x="1134949" y="365534"/>
                  </a:lnTo>
                  <a:cubicBezTo>
                    <a:pt x="1135076" y="364449"/>
                    <a:pt x="1133789" y="363579"/>
                    <a:pt x="1132696" y="363579"/>
                  </a:cubicBezTo>
                  <a:lnTo>
                    <a:pt x="1132696" y="363579"/>
                  </a:lnTo>
                  <a:lnTo>
                    <a:pt x="1132696" y="363579"/>
                  </a:lnTo>
                  <a:cubicBezTo>
                    <a:pt x="1131603" y="363579"/>
                    <a:pt x="1130316" y="364449"/>
                    <a:pt x="1130444" y="365534"/>
                  </a:cubicBezTo>
                  <a:lnTo>
                    <a:pt x="1130669" y="367445"/>
                  </a:lnTo>
                  <a:cubicBezTo>
                    <a:pt x="1130772" y="368319"/>
                    <a:pt x="1130089" y="369085"/>
                    <a:pt x="1129210" y="369085"/>
                  </a:cubicBezTo>
                  <a:lnTo>
                    <a:pt x="1129210" y="369085"/>
                  </a:lnTo>
                  <a:cubicBezTo>
                    <a:pt x="1128331" y="369085"/>
                    <a:pt x="1127649" y="368319"/>
                    <a:pt x="1127751" y="367445"/>
                  </a:cubicBezTo>
                  <a:lnTo>
                    <a:pt x="1127977" y="365534"/>
                  </a:lnTo>
                  <a:cubicBezTo>
                    <a:pt x="1128104" y="364449"/>
                    <a:pt x="1126817" y="363579"/>
                    <a:pt x="1125725" y="363579"/>
                  </a:cubicBezTo>
                  <a:lnTo>
                    <a:pt x="1125725" y="363579"/>
                  </a:lnTo>
                  <a:lnTo>
                    <a:pt x="1125725" y="363579"/>
                  </a:lnTo>
                  <a:cubicBezTo>
                    <a:pt x="1124632" y="363579"/>
                    <a:pt x="1123343" y="364449"/>
                    <a:pt x="1123472" y="365534"/>
                  </a:cubicBezTo>
                  <a:lnTo>
                    <a:pt x="1123761" y="367992"/>
                  </a:lnTo>
                  <a:cubicBezTo>
                    <a:pt x="1123829" y="368575"/>
                    <a:pt x="1123375" y="369085"/>
                    <a:pt x="1122788" y="369085"/>
                  </a:cubicBezTo>
                  <a:lnTo>
                    <a:pt x="1122788" y="369085"/>
                  </a:lnTo>
                  <a:cubicBezTo>
                    <a:pt x="1122203" y="369085"/>
                    <a:pt x="1121748" y="368575"/>
                    <a:pt x="1121816" y="367992"/>
                  </a:cubicBezTo>
                  <a:lnTo>
                    <a:pt x="1122106" y="365534"/>
                  </a:lnTo>
                  <a:cubicBezTo>
                    <a:pt x="1122234" y="364449"/>
                    <a:pt x="1120946" y="363579"/>
                    <a:pt x="1119854" y="363579"/>
                  </a:cubicBezTo>
                  <a:lnTo>
                    <a:pt x="1119854" y="363579"/>
                  </a:lnTo>
                  <a:lnTo>
                    <a:pt x="1119854" y="363579"/>
                  </a:lnTo>
                  <a:cubicBezTo>
                    <a:pt x="1118761" y="363579"/>
                    <a:pt x="1117472" y="364449"/>
                    <a:pt x="1117601" y="365534"/>
                  </a:cubicBezTo>
                  <a:lnTo>
                    <a:pt x="1117890" y="367992"/>
                  </a:lnTo>
                  <a:cubicBezTo>
                    <a:pt x="1117958" y="368575"/>
                    <a:pt x="1117504" y="369085"/>
                    <a:pt x="1116918" y="369085"/>
                  </a:cubicBezTo>
                  <a:lnTo>
                    <a:pt x="1116918" y="369085"/>
                  </a:lnTo>
                  <a:cubicBezTo>
                    <a:pt x="1116331" y="369085"/>
                    <a:pt x="1115877" y="368575"/>
                    <a:pt x="1115945" y="367992"/>
                  </a:cubicBezTo>
                  <a:lnTo>
                    <a:pt x="1116235" y="365534"/>
                  </a:lnTo>
                  <a:cubicBezTo>
                    <a:pt x="1116363" y="364449"/>
                    <a:pt x="1115074" y="363579"/>
                    <a:pt x="1113983" y="363579"/>
                  </a:cubicBezTo>
                  <a:lnTo>
                    <a:pt x="1113983" y="363579"/>
                  </a:lnTo>
                  <a:lnTo>
                    <a:pt x="1113983" y="363579"/>
                  </a:lnTo>
                  <a:cubicBezTo>
                    <a:pt x="1112890" y="363579"/>
                    <a:pt x="1111602" y="364449"/>
                    <a:pt x="1111730" y="365534"/>
                  </a:cubicBezTo>
                  <a:lnTo>
                    <a:pt x="1111989" y="367735"/>
                  </a:lnTo>
                  <a:cubicBezTo>
                    <a:pt x="1112073" y="368454"/>
                    <a:pt x="1111511" y="369085"/>
                    <a:pt x="1110788" y="369085"/>
                  </a:cubicBezTo>
                  <a:lnTo>
                    <a:pt x="1110788" y="369085"/>
                  </a:lnTo>
                  <a:cubicBezTo>
                    <a:pt x="1110120" y="369085"/>
                    <a:pt x="1109579" y="368545"/>
                    <a:pt x="1109579" y="367877"/>
                  </a:cubicBezTo>
                  <a:lnTo>
                    <a:pt x="1109579" y="355693"/>
                  </a:lnTo>
                  <a:cubicBezTo>
                    <a:pt x="1109579" y="355591"/>
                    <a:pt x="1109661" y="355509"/>
                    <a:pt x="1109762" y="355509"/>
                  </a:cubicBezTo>
                  <a:lnTo>
                    <a:pt x="1109762" y="355509"/>
                  </a:lnTo>
                  <a:cubicBezTo>
                    <a:pt x="1109863" y="355509"/>
                    <a:pt x="1109946" y="355427"/>
                    <a:pt x="1109946" y="355326"/>
                  </a:cubicBezTo>
                  <a:lnTo>
                    <a:pt x="1109946" y="353857"/>
                  </a:lnTo>
                  <a:cubicBezTo>
                    <a:pt x="1109946" y="352946"/>
                    <a:pt x="1109206" y="352207"/>
                    <a:pt x="1108294" y="352207"/>
                  </a:cubicBezTo>
                  <a:lnTo>
                    <a:pt x="1107499" y="352207"/>
                  </a:lnTo>
                  <a:cubicBezTo>
                    <a:pt x="1106355" y="352207"/>
                    <a:pt x="1105365" y="351413"/>
                    <a:pt x="1105113" y="350297"/>
                  </a:cubicBezTo>
                  <a:lnTo>
                    <a:pt x="1105039" y="349968"/>
                  </a:lnTo>
                  <a:cubicBezTo>
                    <a:pt x="1104368" y="346982"/>
                    <a:pt x="1100113" y="346982"/>
                    <a:pt x="1099441" y="349968"/>
                  </a:cubicBezTo>
                  <a:lnTo>
                    <a:pt x="1099223" y="350933"/>
                  </a:lnTo>
                  <a:cubicBezTo>
                    <a:pt x="1099057" y="351677"/>
                    <a:pt x="1098396" y="352207"/>
                    <a:pt x="1097633" y="352207"/>
                  </a:cubicBezTo>
                  <a:lnTo>
                    <a:pt x="1097633" y="352207"/>
                  </a:lnTo>
                  <a:cubicBezTo>
                    <a:pt x="1096732" y="352207"/>
                    <a:pt x="1096001" y="352936"/>
                    <a:pt x="1096001" y="353838"/>
                  </a:cubicBezTo>
                  <a:lnTo>
                    <a:pt x="1096001" y="355875"/>
                  </a:lnTo>
                  <a:cubicBezTo>
                    <a:pt x="1096001" y="356079"/>
                    <a:pt x="1096167" y="356243"/>
                    <a:pt x="1096369" y="356243"/>
                  </a:cubicBezTo>
                  <a:lnTo>
                    <a:pt x="1096369" y="356243"/>
                  </a:lnTo>
                  <a:cubicBezTo>
                    <a:pt x="1096572" y="356243"/>
                    <a:pt x="1096736" y="356407"/>
                    <a:pt x="1096736" y="356610"/>
                  </a:cubicBezTo>
                  <a:lnTo>
                    <a:pt x="1096736" y="369496"/>
                  </a:lnTo>
                  <a:cubicBezTo>
                    <a:pt x="1096736" y="369878"/>
                    <a:pt x="1096426" y="370187"/>
                    <a:pt x="1096045" y="370187"/>
                  </a:cubicBezTo>
                  <a:lnTo>
                    <a:pt x="1096045" y="370187"/>
                  </a:lnTo>
                  <a:cubicBezTo>
                    <a:pt x="1095631" y="370187"/>
                    <a:pt x="1095310" y="369826"/>
                    <a:pt x="1095358" y="369414"/>
                  </a:cubicBezTo>
                  <a:lnTo>
                    <a:pt x="1095686" y="366634"/>
                  </a:lnTo>
                  <a:cubicBezTo>
                    <a:pt x="1095814" y="365549"/>
                    <a:pt x="1094527" y="364680"/>
                    <a:pt x="1093434" y="364680"/>
                  </a:cubicBezTo>
                  <a:lnTo>
                    <a:pt x="1093434" y="364680"/>
                  </a:lnTo>
                  <a:lnTo>
                    <a:pt x="1093434" y="364680"/>
                  </a:lnTo>
                  <a:cubicBezTo>
                    <a:pt x="1092341" y="364680"/>
                    <a:pt x="1091053" y="365549"/>
                    <a:pt x="1091181" y="366634"/>
                  </a:cubicBezTo>
                  <a:lnTo>
                    <a:pt x="1091470" y="369093"/>
                  </a:lnTo>
                  <a:cubicBezTo>
                    <a:pt x="1091538" y="369675"/>
                    <a:pt x="1091084" y="370187"/>
                    <a:pt x="1090498" y="370187"/>
                  </a:cubicBezTo>
                  <a:lnTo>
                    <a:pt x="1090498" y="370187"/>
                  </a:lnTo>
                  <a:cubicBezTo>
                    <a:pt x="1089911" y="370187"/>
                    <a:pt x="1089457" y="369675"/>
                    <a:pt x="1089526" y="369093"/>
                  </a:cubicBezTo>
                  <a:lnTo>
                    <a:pt x="1089814" y="366634"/>
                  </a:lnTo>
                  <a:cubicBezTo>
                    <a:pt x="1089943" y="365549"/>
                    <a:pt x="1088654" y="364680"/>
                    <a:pt x="1087562" y="364680"/>
                  </a:cubicBezTo>
                  <a:lnTo>
                    <a:pt x="1087562" y="364680"/>
                  </a:lnTo>
                  <a:lnTo>
                    <a:pt x="1087562" y="364680"/>
                  </a:lnTo>
                  <a:cubicBezTo>
                    <a:pt x="1086469" y="364680"/>
                    <a:pt x="1085182" y="365549"/>
                    <a:pt x="1085309" y="366634"/>
                  </a:cubicBezTo>
                  <a:lnTo>
                    <a:pt x="1085578" y="368911"/>
                  </a:lnTo>
                  <a:cubicBezTo>
                    <a:pt x="1085657" y="369590"/>
                    <a:pt x="1085127" y="370187"/>
                    <a:pt x="1084443" y="370187"/>
                  </a:cubicBezTo>
                  <a:lnTo>
                    <a:pt x="1084443" y="370187"/>
                  </a:lnTo>
                  <a:cubicBezTo>
                    <a:pt x="1083760" y="370187"/>
                    <a:pt x="1083230" y="369590"/>
                    <a:pt x="1083308" y="368911"/>
                  </a:cubicBezTo>
                  <a:lnTo>
                    <a:pt x="1083577" y="366634"/>
                  </a:lnTo>
                  <a:cubicBezTo>
                    <a:pt x="1083704" y="365549"/>
                    <a:pt x="1082417" y="364680"/>
                    <a:pt x="1081325" y="364680"/>
                  </a:cubicBezTo>
                  <a:lnTo>
                    <a:pt x="1081325" y="364680"/>
                  </a:lnTo>
                  <a:lnTo>
                    <a:pt x="1081325" y="364680"/>
                  </a:lnTo>
                  <a:cubicBezTo>
                    <a:pt x="1080232" y="364680"/>
                    <a:pt x="1078943" y="365549"/>
                    <a:pt x="1079072" y="366634"/>
                  </a:cubicBezTo>
                  <a:lnTo>
                    <a:pt x="1079340" y="368911"/>
                  </a:lnTo>
                  <a:cubicBezTo>
                    <a:pt x="1079420" y="369590"/>
                    <a:pt x="1078888" y="370187"/>
                    <a:pt x="1078205" y="370187"/>
                  </a:cubicBezTo>
                  <a:lnTo>
                    <a:pt x="1078205" y="370187"/>
                  </a:lnTo>
                  <a:cubicBezTo>
                    <a:pt x="1077521" y="370187"/>
                    <a:pt x="1076991" y="369590"/>
                    <a:pt x="1077071" y="368911"/>
                  </a:cubicBezTo>
                  <a:lnTo>
                    <a:pt x="1077339" y="366634"/>
                  </a:lnTo>
                  <a:cubicBezTo>
                    <a:pt x="1077466" y="365549"/>
                    <a:pt x="1076179" y="364680"/>
                    <a:pt x="1075086" y="364680"/>
                  </a:cubicBezTo>
                  <a:lnTo>
                    <a:pt x="1075086" y="364680"/>
                  </a:lnTo>
                  <a:lnTo>
                    <a:pt x="1075086" y="364680"/>
                  </a:lnTo>
                  <a:cubicBezTo>
                    <a:pt x="1073994" y="364680"/>
                    <a:pt x="1072705" y="365549"/>
                    <a:pt x="1072834" y="366634"/>
                  </a:cubicBezTo>
                  <a:lnTo>
                    <a:pt x="1073122" y="369093"/>
                  </a:lnTo>
                  <a:cubicBezTo>
                    <a:pt x="1073191" y="369675"/>
                    <a:pt x="1072737" y="370187"/>
                    <a:pt x="1072150" y="370187"/>
                  </a:cubicBezTo>
                  <a:lnTo>
                    <a:pt x="1072150" y="370187"/>
                  </a:lnTo>
                  <a:cubicBezTo>
                    <a:pt x="1071565" y="370187"/>
                    <a:pt x="1071110" y="369675"/>
                    <a:pt x="1071178" y="369093"/>
                  </a:cubicBezTo>
                  <a:lnTo>
                    <a:pt x="1071468" y="366634"/>
                  </a:lnTo>
                  <a:cubicBezTo>
                    <a:pt x="1071595" y="365549"/>
                    <a:pt x="1070308" y="364680"/>
                    <a:pt x="1069215" y="364680"/>
                  </a:cubicBezTo>
                  <a:lnTo>
                    <a:pt x="1069215" y="364680"/>
                  </a:lnTo>
                  <a:lnTo>
                    <a:pt x="1069215" y="364680"/>
                  </a:lnTo>
                  <a:cubicBezTo>
                    <a:pt x="1068123" y="364680"/>
                    <a:pt x="1066834" y="365549"/>
                    <a:pt x="1066963" y="366634"/>
                  </a:cubicBezTo>
                  <a:lnTo>
                    <a:pt x="1067251" y="369093"/>
                  </a:lnTo>
                  <a:cubicBezTo>
                    <a:pt x="1067320" y="369675"/>
                    <a:pt x="1066866" y="370187"/>
                    <a:pt x="1066279" y="370187"/>
                  </a:cubicBezTo>
                  <a:lnTo>
                    <a:pt x="1066279" y="370187"/>
                  </a:lnTo>
                  <a:cubicBezTo>
                    <a:pt x="1065693" y="370187"/>
                    <a:pt x="1065239" y="369675"/>
                    <a:pt x="1065307" y="369093"/>
                  </a:cubicBezTo>
                  <a:lnTo>
                    <a:pt x="1065596" y="366634"/>
                  </a:lnTo>
                  <a:cubicBezTo>
                    <a:pt x="1065724" y="365549"/>
                    <a:pt x="1064436" y="364680"/>
                    <a:pt x="1063343" y="364680"/>
                  </a:cubicBezTo>
                  <a:lnTo>
                    <a:pt x="1063343" y="364680"/>
                  </a:lnTo>
                  <a:lnTo>
                    <a:pt x="1063343" y="364680"/>
                  </a:lnTo>
                  <a:cubicBezTo>
                    <a:pt x="1062252" y="364680"/>
                    <a:pt x="1060963" y="365549"/>
                    <a:pt x="1061092" y="366634"/>
                  </a:cubicBezTo>
                  <a:lnTo>
                    <a:pt x="1061381" y="369093"/>
                  </a:lnTo>
                  <a:cubicBezTo>
                    <a:pt x="1061449" y="369675"/>
                    <a:pt x="1060995" y="370187"/>
                    <a:pt x="1060408" y="370187"/>
                  </a:cubicBezTo>
                  <a:lnTo>
                    <a:pt x="1060408" y="370187"/>
                  </a:lnTo>
                  <a:cubicBezTo>
                    <a:pt x="1059822" y="370187"/>
                    <a:pt x="1059368" y="369675"/>
                    <a:pt x="1059436" y="369093"/>
                  </a:cubicBezTo>
                  <a:lnTo>
                    <a:pt x="1059948" y="364747"/>
                  </a:lnTo>
                  <a:cubicBezTo>
                    <a:pt x="1059998" y="364321"/>
                    <a:pt x="1059665" y="364013"/>
                    <a:pt x="1059259" y="364148"/>
                  </a:cubicBezTo>
                  <a:lnTo>
                    <a:pt x="1059259" y="364148"/>
                  </a:lnTo>
                  <a:cubicBezTo>
                    <a:pt x="1058885" y="364273"/>
                    <a:pt x="1058573" y="363996"/>
                    <a:pt x="1058573" y="363601"/>
                  </a:cubicBezTo>
                  <a:lnTo>
                    <a:pt x="1058573" y="292394"/>
                  </a:lnTo>
                  <a:lnTo>
                    <a:pt x="1057840" y="282121"/>
                  </a:lnTo>
                  <a:lnTo>
                    <a:pt x="1057840" y="281386"/>
                  </a:lnTo>
                  <a:cubicBezTo>
                    <a:pt x="1057840" y="280981"/>
                    <a:pt x="1058169" y="280653"/>
                    <a:pt x="1058573" y="280653"/>
                  </a:cubicBezTo>
                  <a:lnTo>
                    <a:pt x="1058573" y="280653"/>
                  </a:lnTo>
                  <a:cubicBezTo>
                    <a:pt x="1058978" y="280653"/>
                    <a:pt x="1059308" y="280323"/>
                    <a:pt x="1059308" y="279918"/>
                  </a:cubicBezTo>
                  <a:lnTo>
                    <a:pt x="1059308" y="278267"/>
                  </a:lnTo>
                  <a:cubicBezTo>
                    <a:pt x="1059308" y="277963"/>
                    <a:pt x="1059554" y="277716"/>
                    <a:pt x="1059857" y="277716"/>
                  </a:cubicBezTo>
                  <a:lnTo>
                    <a:pt x="1059857" y="277716"/>
                  </a:lnTo>
                  <a:cubicBezTo>
                    <a:pt x="1060162" y="277716"/>
                    <a:pt x="1060408" y="277470"/>
                    <a:pt x="1060408" y="277167"/>
                  </a:cubicBezTo>
                  <a:lnTo>
                    <a:pt x="1060408" y="270644"/>
                  </a:lnTo>
                  <a:cubicBezTo>
                    <a:pt x="1060408" y="270295"/>
                    <a:pt x="1060125" y="270011"/>
                    <a:pt x="1059775" y="270011"/>
                  </a:cubicBezTo>
                  <a:lnTo>
                    <a:pt x="1059775" y="270011"/>
                  </a:lnTo>
                  <a:cubicBezTo>
                    <a:pt x="1059497" y="270011"/>
                    <a:pt x="1059251" y="269829"/>
                    <a:pt x="1059170" y="269564"/>
                  </a:cubicBezTo>
                  <a:lnTo>
                    <a:pt x="1057890" y="265401"/>
                  </a:lnTo>
                  <a:cubicBezTo>
                    <a:pt x="1057857" y="265294"/>
                    <a:pt x="1057833" y="265185"/>
                    <a:pt x="1057820" y="265075"/>
                  </a:cubicBezTo>
                  <a:lnTo>
                    <a:pt x="1057820" y="265075"/>
                  </a:lnTo>
                  <a:cubicBezTo>
                    <a:pt x="1057569" y="262919"/>
                    <a:pt x="1054440" y="262919"/>
                    <a:pt x="1054190" y="265075"/>
                  </a:cubicBezTo>
                  <a:lnTo>
                    <a:pt x="1054190" y="265075"/>
                  </a:lnTo>
                  <a:cubicBezTo>
                    <a:pt x="1054177" y="265185"/>
                    <a:pt x="1054154" y="265294"/>
                    <a:pt x="1054122" y="265401"/>
                  </a:cubicBezTo>
                  <a:lnTo>
                    <a:pt x="1052840" y="269564"/>
                  </a:lnTo>
                  <a:cubicBezTo>
                    <a:pt x="1052759" y="269829"/>
                    <a:pt x="1052513" y="270011"/>
                    <a:pt x="1052235" y="270011"/>
                  </a:cubicBezTo>
                  <a:lnTo>
                    <a:pt x="1052180" y="270011"/>
                  </a:lnTo>
                  <a:cubicBezTo>
                    <a:pt x="1051861" y="270011"/>
                    <a:pt x="1051601" y="270270"/>
                    <a:pt x="1051601" y="270589"/>
                  </a:cubicBezTo>
                  <a:lnTo>
                    <a:pt x="1051601" y="270589"/>
                  </a:lnTo>
                  <a:cubicBezTo>
                    <a:pt x="1051601" y="271007"/>
                    <a:pt x="1051171" y="271287"/>
                    <a:pt x="1050789" y="271117"/>
                  </a:cubicBezTo>
                  <a:lnTo>
                    <a:pt x="1048699" y="270189"/>
                  </a:lnTo>
                  <a:cubicBezTo>
                    <a:pt x="1048436" y="270072"/>
                    <a:pt x="1048150" y="270011"/>
                    <a:pt x="1047861" y="270011"/>
                  </a:cubicBezTo>
                  <a:lnTo>
                    <a:pt x="1047399" y="270011"/>
                  </a:lnTo>
                  <a:cubicBezTo>
                    <a:pt x="1045059" y="270011"/>
                    <a:pt x="1043162" y="268113"/>
                    <a:pt x="1043162" y="265773"/>
                  </a:cubicBezTo>
                  <a:lnTo>
                    <a:pt x="1043162" y="258268"/>
                  </a:lnTo>
                  <a:cubicBezTo>
                    <a:pt x="1043162" y="257661"/>
                    <a:pt x="1042670" y="257168"/>
                    <a:pt x="1042061" y="257168"/>
                  </a:cubicBezTo>
                  <a:lnTo>
                    <a:pt x="1042061" y="257168"/>
                  </a:lnTo>
                  <a:cubicBezTo>
                    <a:pt x="1041454" y="257168"/>
                    <a:pt x="1040960" y="256676"/>
                    <a:pt x="1040960" y="256067"/>
                  </a:cubicBezTo>
                  <a:lnTo>
                    <a:pt x="1040960" y="236659"/>
                  </a:lnTo>
                  <a:cubicBezTo>
                    <a:pt x="1040960" y="236434"/>
                    <a:pt x="1040778" y="236253"/>
                    <a:pt x="1040553" y="236253"/>
                  </a:cubicBezTo>
                  <a:lnTo>
                    <a:pt x="1040553" y="236253"/>
                  </a:lnTo>
                  <a:cubicBezTo>
                    <a:pt x="1040362" y="236253"/>
                    <a:pt x="1040197" y="236119"/>
                    <a:pt x="1040156" y="235933"/>
                  </a:cubicBezTo>
                  <a:lnTo>
                    <a:pt x="1038865" y="230126"/>
                  </a:lnTo>
                  <a:cubicBezTo>
                    <a:pt x="1038802" y="229846"/>
                    <a:pt x="1038555" y="229647"/>
                    <a:pt x="1038268" y="229647"/>
                  </a:cubicBezTo>
                  <a:lnTo>
                    <a:pt x="1038268" y="229647"/>
                  </a:lnTo>
                  <a:cubicBezTo>
                    <a:pt x="1037931" y="229647"/>
                    <a:pt x="1037658" y="229374"/>
                    <a:pt x="1037658" y="229036"/>
                  </a:cubicBezTo>
                  <a:lnTo>
                    <a:pt x="1037658" y="219739"/>
                  </a:lnTo>
                  <a:cubicBezTo>
                    <a:pt x="1037658" y="219537"/>
                    <a:pt x="1037822" y="219373"/>
                    <a:pt x="1038024" y="219373"/>
                  </a:cubicBezTo>
                  <a:lnTo>
                    <a:pt x="1038024" y="219373"/>
                  </a:lnTo>
                  <a:cubicBezTo>
                    <a:pt x="1038227" y="219373"/>
                    <a:pt x="1038391" y="219208"/>
                    <a:pt x="1038391" y="219006"/>
                  </a:cubicBezTo>
                  <a:lnTo>
                    <a:pt x="1038391" y="215153"/>
                  </a:lnTo>
                  <a:cubicBezTo>
                    <a:pt x="1038391" y="214848"/>
                    <a:pt x="1038638" y="214602"/>
                    <a:pt x="1038942" y="214602"/>
                  </a:cubicBezTo>
                  <a:lnTo>
                    <a:pt x="1038942" y="214602"/>
                  </a:lnTo>
                  <a:cubicBezTo>
                    <a:pt x="1039245" y="214602"/>
                    <a:pt x="1039492" y="214356"/>
                    <a:pt x="1039492" y="214052"/>
                  </a:cubicBezTo>
                  <a:lnTo>
                    <a:pt x="1039492" y="208547"/>
                  </a:lnTo>
                  <a:cubicBezTo>
                    <a:pt x="1039492" y="208244"/>
                    <a:pt x="1039245" y="207997"/>
                    <a:pt x="1038942" y="207997"/>
                  </a:cubicBezTo>
                  <a:lnTo>
                    <a:pt x="1038942" y="207997"/>
                  </a:lnTo>
                  <a:cubicBezTo>
                    <a:pt x="1038638" y="207997"/>
                    <a:pt x="1038391" y="207751"/>
                    <a:pt x="1038391" y="207446"/>
                  </a:cubicBezTo>
                  <a:lnTo>
                    <a:pt x="1038391" y="193271"/>
                  </a:lnTo>
                  <a:cubicBezTo>
                    <a:pt x="1038391" y="193095"/>
                    <a:pt x="1038534" y="192952"/>
                    <a:pt x="1038710" y="192952"/>
                  </a:cubicBezTo>
                  <a:lnTo>
                    <a:pt x="1038710" y="192952"/>
                  </a:lnTo>
                  <a:cubicBezTo>
                    <a:pt x="1038920" y="192952"/>
                    <a:pt x="1039072" y="192754"/>
                    <a:pt x="1039019" y="192552"/>
                  </a:cubicBezTo>
                  <a:lnTo>
                    <a:pt x="1037658" y="187449"/>
                  </a:lnTo>
                  <a:lnTo>
                    <a:pt x="1036076" y="182930"/>
                  </a:lnTo>
                  <a:cubicBezTo>
                    <a:pt x="1035485" y="181240"/>
                    <a:pt x="1033890" y="180110"/>
                    <a:pt x="1032101" y="180110"/>
                  </a:cubicBezTo>
                  <a:lnTo>
                    <a:pt x="1032101" y="180110"/>
                  </a:lnTo>
                  <a:cubicBezTo>
                    <a:pt x="1030020" y="180110"/>
                    <a:pt x="1028251" y="178592"/>
                    <a:pt x="1027935" y="176536"/>
                  </a:cubicBezTo>
                  <a:lnTo>
                    <a:pt x="1018966" y="118062"/>
                  </a:lnTo>
                  <a:cubicBezTo>
                    <a:pt x="1018830" y="117185"/>
                    <a:pt x="1019856" y="116611"/>
                    <a:pt x="1020535" y="117184"/>
                  </a:cubicBezTo>
                  <a:lnTo>
                    <a:pt x="1020535" y="117184"/>
                  </a:lnTo>
                  <a:cubicBezTo>
                    <a:pt x="1021289" y="117823"/>
                    <a:pt x="1022400" y="117040"/>
                    <a:pt x="1022054" y="116114"/>
                  </a:cubicBezTo>
                  <a:lnTo>
                    <a:pt x="1021512" y="114671"/>
                  </a:lnTo>
                  <a:cubicBezTo>
                    <a:pt x="1021296" y="114094"/>
                    <a:pt x="1021494" y="113444"/>
                    <a:pt x="1021996" y="113085"/>
                  </a:cubicBezTo>
                  <a:lnTo>
                    <a:pt x="1022081" y="113024"/>
                  </a:lnTo>
                  <a:cubicBezTo>
                    <a:pt x="1023302" y="112152"/>
                    <a:pt x="1022625" y="110227"/>
                    <a:pt x="1021128" y="110310"/>
                  </a:cubicBezTo>
                  <a:lnTo>
                    <a:pt x="1020731" y="110332"/>
                  </a:lnTo>
                  <a:cubicBezTo>
                    <a:pt x="1020121" y="110366"/>
                    <a:pt x="1019576" y="109957"/>
                    <a:pt x="1019435" y="109363"/>
                  </a:cubicBezTo>
                  <a:lnTo>
                    <a:pt x="1019435" y="109363"/>
                  </a:lnTo>
                  <a:cubicBezTo>
                    <a:pt x="1019131" y="108068"/>
                    <a:pt x="1017289" y="108068"/>
                    <a:pt x="1016983" y="109363"/>
                  </a:cubicBezTo>
                  <a:lnTo>
                    <a:pt x="1016983" y="109363"/>
                  </a:lnTo>
                  <a:cubicBezTo>
                    <a:pt x="1016844" y="109957"/>
                    <a:pt x="1016297" y="110366"/>
                    <a:pt x="1015688" y="110332"/>
                  </a:cubicBezTo>
                  <a:lnTo>
                    <a:pt x="1015292" y="110310"/>
                  </a:lnTo>
                  <a:cubicBezTo>
                    <a:pt x="1013794" y="110227"/>
                    <a:pt x="1013118" y="112152"/>
                    <a:pt x="1014338" y="113024"/>
                  </a:cubicBezTo>
                  <a:lnTo>
                    <a:pt x="1014424" y="113085"/>
                  </a:lnTo>
                  <a:cubicBezTo>
                    <a:pt x="1014925" y="113444"/>
                    <a:pt x="1015124" y="114094"/>
                    <a:pt x="1014908" y="114671"/>
                  </a:cubicBezTo>
                  <a:lnTo>
                    <a:pt x="1014366" y="116114"/>
                  </a:lnTo>
                  <a:cubicBezTo>
                    <a:pt x="1014018" y="117040"/>
                    <a:pt x="1015129" y="117823"/>
                    <a:pt x="1015885" y="117184"/>
                  </a:cubicBezTo>
                  <a:lnTo>
                    <a:pt x="1015885" y="117184"/>
                  </a:lnTo>
                  <a:cubicBezTo>
                    <a:pt x="1016562" y="116611"/>
                    <a:pt x="1017588" y="117185"/>
                    <a:pt x="1017454" y="118062"/>
                  </a:cubicBezTo>
                  <a:lnTo>
                    <a:pt x="1008453" y="176734"/>
                  </a:lnTo>
                  <a:cubicBezTo>
                    <a:pt x="1008155" y="178676"/>
                    <a:pt x="1006485" y="180110"/>
                    <a:pt x="1004520" y="180110"/>
                  </a:cubicBezTo>
                  <a:lnTo>
                    <a:pt x="1004520" y="180110"/>
                  </a:lnTo>
                  <a:cubicBezTo>
                    <a:pt x="1002830" y="180110"/>
                    <a:pt x="1001323" y="181179"/>
                    <a:pt x="1000765" y="182774"/>
                  </a:cubicBezTo>
                  <a:lnTo>
                    <a:pt x="999129" y="187449"/>
                  </a:lnTo>
                  <a:lnTo>
                    <a:pt x="997767" y="192552"/>
                  </a:lnTo>
                  <a:cubicBezTo>
                    <a:pt x="997713" y="192754"/>
                    <a:pt x="997867" y="192952"/>
                    <a:pt x="998076" y="192952"/>
                  </a:cubicBezTo>
                  <a:lnTo>
                    <a:pt x="998076" y="192952"/>
                  </a:lnTo>
                  <a:cubicBezTo>
                    <a:pt x="998251" y="192952"/>
                    <a:pt x="998394" y="193095"/>
                    <a:pt x="998394" y="193271"/>
                  </a:cubicBezTo>
                  <a:lnTo>
                    <a:pt x="998394" y="207446"/>
                  </a:lnTo>
                  <a:cubicBezTo>
                    <a:pt x="998394" y="207751"/>
                    <a:pt x="998148" y="207997"/>
                    <a:pt x="997845" y="207997"/>
                  </a:cubicBezTo>
                  <a:lnTo>
                    <a:pt x="997845" y="207997"/>
                  </a:lnTo>
                  <a:cubicBezTo>
                    <a:pt x="997540" y="207997"/>
                    <a:pt x="997294" y="208244"/>
                    <a:pt x="997294" y="208547"/>
                  </a:cubicBezTo>
                  <a:lnTo>
                    <a:pt x="997294" y="214052"/>
                  </a:lnTo>
                  <a:cubicBezTo>
                    <a:pt x="997294" y="214356"/>
                    <a:pt x="997540" y="214602"/>
                    <a:pt x="997845" y="214602"/>
                  </a:cubicBezTo>
                  <a:lnTo>
                    <a:pt x="997845" y="214602"/>
                  </a:lnTo>
                  <a:cubicBezTo>
                    <a:pt x="998148" y="214602"/>
                    <a:pt x="998394" y="214848"/>
                    <a:pt x="998394" y="215153"/>
                  </a:cubicBezTo>
                  <a:lnTo>
                    <a:pt x="998394" y="219006"/>
                  </a:lnTo>
                  <a:cubicBezTo>
                    <a:pt x="998394" y="219208"/>
                    <a:pt x="998558" y="219373"/>
                    <a:pt x="998762" y="219373"/>
                  </a:cubicBezTo>
                  <a:lnTo>
                    <a:pt x="998762" y="219373"/>
                  </a:lnTo>
                  <a:cubicBezTo>
                    <a:pt x="998964" y="219373"/>
                    <a:pt x="999129" y="219537"/>
                    <a:pt x="999129" y="219739"/>
                  </a:cubicBezTo>
                  <a:lnTo>
                    <a:pt x="999129" y="230136"/>
                  </a:lnTo>
                  <a:cubicBezTo>
                    <a:pt x="999129" y="230475"/>
                    <a:pt x="998855" y="230748"/>
                    <a:pt x="998518" y="230748"/>
                  </a:cubicBezTo>
                  <a:lnTo>
                    <a:pt x="998518" y="230748"/>
                  </a:lnTo>
                  <a:cubicBezTo>
                    <a:pt x="998232" y="230748"/>
                    <a:pt x="997984" y="230947"/>
                    <a:pt x="997922" y="231227"/>
                  </a:cubicBezTo>
                  <a:lnTo>
                    <a:pt x="996667" y="236874"/>
                  </a:lnTo>
                  <a:cubicBezTo>
                    <a:pt x="996604" y="237154"/>
                    <a:pt x="996356" y="237353"/>
                    <a:pt x="996070" y="237353"/>
                  </a:cubicBezTo>
                  <a:lnTo>
                    <a:pt x="996070" y="237353"/>
                  </a:lnTo>
                  <a:cubicBezTo>
                    <a:pt x="995732" y="237353"/>
                    <a:pt x="995460" y="237626"/>
                    <a:pt x="995460" y="237963"/>
                  </a:cubicBezTo>
                  <a:lnTo>
                    <a:pt x="995460" y="257535"/>
                  </a:lnTo>
                  <a:cubicBezTo>
                    <a:pt x="995460" y="257940"/>
                    <a:pt x="995130" y="258268"/>
                    <a:pt x="994725" y="258268"/>
                  </a:cubicBezTo>
                  <a:lnTo>
                    <a:pt x="994725" y="258268"/>
                  </a:lnTo>
                  <a:cubicBezTo>
                    <a:pt x="994320" y="258268"/>
                    <a:pt x="993992" y="258598"/>
                    <a:pt x="993992" y="259003"/>
                  </a:cubicBezTo>
                  <a:lnTo>
                    <a:pt x="993992" y="269295"/>
                  </a:lnTo>
                  <a:cubicBezTo>
                    <a:pt x="993992" y="270299"/>
                    <a:pt x="993178" y="271112"/>
                    <a:pt x="992176" y="271112"/>
                  </a:cubicBezTo>
                  <a:lnTo>
                    <a:pt x="992176" y="271112"/>
                  </a:lnTo>
                  <a:cubicBezTo>
                    <a:pt x="991921" y="271112"/>
                    <a:pt x="991669" y="271165"/>
                    <a:pt x="991437" y="271268"/>
                  </a:cubicBezTo>
                  <a:lnTo>
                    <a:pt x="989300" y="272218"/>
                  </a:lnTo>
                  <a:cubicBezTo>
                    <a:pt x="988918" y="272389"/>
                    <a:pt x="988488" y="272108"/>
                    <a:pt x="988488" y="271689"/>
                  </a:cubicBezTo>
                  <a:lnTo>
                    <a:pt x="988488" y="271689"/>
                  </a:lnTo>
                  <a:cubicBezTo>
                    <a:pt x="988488" y="271371"/>
                    <a:pt x="988228" y="271112"/>
                    <a:pt x="987909" y="271112"/>
                  </a:cubicBezTo>
                  <a:lnTo>
                    <a:pt x="987854" y="271112"/>
                  </a:lnTo>
                  <a:cubicBezTo>
                    <a:pt x="987576" y="271112"/>
                    <a:pt x="987331" y="270930"/>
                    <a:pt x="987249" y="270665"/>
                  </a:cubicBezTo>
                  <a:lnTo>
                    <a:pt x="985968" y="266502"/>
                  </a:lnTo>
                  <a:cubicBezTo>
                    <a:pt x="985935" y="266394"/>
                    <a:pt x="985913" y="266286"/>
                    <a:pt x="985899" y="266175"/>
                  </a:cubicBezTo>
                  <a:lnTo>
                    <a:pt x="985899" y="266175"/>
                  </a:lnTo>
                  <a:cubicBezTo>
                    <a:pt x="985649" y="264020"/>
                    <a:pt x="982519" y="264020"/>
                    <a:pt x="982268" y="266175"/>
                  </a:cubicBezTo>
                  <a:lnTo>
                    <a:pt x="982268" y="266175"/>
                  </a:lnTo>
                  <a:cubicBezTo>
                    <a:pt x="982256" y="266286"/>
                    <a:pt x="982233" y="266394"/>
                    <a:pt x="982200" y="266502"/>
                  </a:cubicBezTo>
                  <a:lnTo>
                    <a:pt x="980919" y="270665"/>
                  </a:lnTo>
                  <a:cubicBezTo>
                    <a:pt x="980837" y="270930"/>
                    <a:pt x="980591" y="271112"/>
                    <a:pt x="980313" y="271112"/>
                  </a:cubicBezTo>
                  <a:lnTo>
                    <a:pt x="980313" y="271112"/>
                  </a:lnTo>
                  <a:cubicBezTo>
                    <a:pt x="979964" y="271112"/>
                    <a:pt x="979681" y="271396"/>
                    <a:pt x="979681" y="271745"/>
                  </a:cubicBezTo>
                  <a:lnTo>
                    <a:pt x="979681" y="278267"/>
                  </a:lnTo>
                  <a:cubicBezTo>
                    <a:pt x="979681" y="278571"/>
                    <a:pt x="979928" y="278817"/>
                    <a:pt x="980231" y="278817"/>
                  </a:cubicBezTo>
                  <a:lnTo>
                    <a:pt x="980231" y="278817"/>
                  </a:lnTo>
                  <a:cubicBezTo>
                    <a:pt x="980535" y="278817"/>
                    <a:pt x="980782" y="279064"/>
                    <a:pt x="980782" y="279368"/>
                  </a:cubicBezTo>
                  <a:lnTo>
                    <a:pt x="980782" y="281019"/>
                  </a:lnTo>
                  <a:cubicBezTo>
                    <a:pt x="980782" y="281424"/>
                    <a:pt x="981110" y="281753"/>
                    <a:pt x="981515" y="281753"/>
                  </a:cubicBezTo>
                  <a:lnTo>
                    <a:pt x="981515" y="281753"/>
                  </a:lnTo>
                  <a:cubicBezTo>
                    <a:pt x="981920" y="281753"/>
                    <a:pt x="982250" y="282081"/>
                    <a:pt x="982250" y="282487"/>
                  </a:cubicBezTo>
                  <a:lnTo>
                    <a:pt x="982250" y="283221"/>
                  </a:lnTo>
                  <a:lnTo>
                    <a:pt x="981515" y="293495"/>
                  </a:lnTo>
                  <a:lnTo>
                    <a:pt x="981515" y="370229"/>
                  </a:lnTo>
                  <a:cubicBezTo>
                    <a:pt x="981515" y="370611"/>
                    <a:pt x="981207" y="370921"/>
                    <a:pt x="980825" y="370921"/>
                  </a:cubicBezTo>
                  <a:lnTo>
                    <a:pt x="980825" y="370921"/>
                  </a:lnTo>
                  <a:cubicBezTo>
                    <a:pt x="980410" y="370921"/>
                    <a:pt x="980090" y="370560"/>
                    <a:pt x="980139" y="370149"/>
                  </a:cubicBezTo>
                  <a:lnTo>
                    <a:pt x="980465" y="367369"/>
                  </a:lnTo>
                  <a:cubicBezTo>
                    <a:pt x="980593" y="366284"/>
                    <a:pt x="979306" y="365413"/>
                    <a:pt x="978213" y="365413"/>
                  </a:cubicBezTo>
                  <a:lnTo>
                    <a:pt x="978213" y="365413"/>
                  </a:lnTo>
                  <a:lnTo>
                    <a:pt x="978213" y="365413"/>
                  </a:lnTo>
                  <a:cubicBezTo>
                    <a:pt x="977120" y="365413"/>
                    <a:pt x="975833" y="366284"/>
                    <a:pt x="975960" y="367369"/>
                  </a:cubicBezTo>
                  <a:lnTo>
                    <a:pt x="976249" y="369828"/>
                  </a:lnTo>
                  <a:cubicBezTo>
                    <a:pt x="976318" y="370409"/>
                    <a:pt x="975863" y="370921"/>
                    <a:pt x="975277" y="370921"/>
                  </a:cubicBezTo>
                  <a:lnTo>
                    <a:pt x="975277" y="370921"/>
                  </a:lnTo>
                  <a:cubicBezTo>
                    <a:pt x="974692" y="370921"/>
                    <a:pt x="974236" y="370409"/>
                    <a:pt x="974305" y="369828"/>
                  </a:cubicBezTo>
                  <a:lnTo>
                    <a:pt x="974595" y="367369"/>
                  </a:lnTo>
                  <a:cubicBezTo>
                    <a:pt x="974722" y="366284"/>
                    <a:pt x="973435" y="365413"/>
                    <a:pt x="972342" y="365413"/>
                  </a:cubicBezTo>
                  <a:lnTo>
                    <a:pt x="972342" y="365413"/>
                  </a:lnTo>
                  <a:lnTo>
                    <a:pt x="972342" y="365413"/>
                  </a:lnTo>
                  <a:cubicBezTo>
                    <a:pt x="971249" y="365413"/>
                    <a:pt x="969962" y="366284"/>
                    <a:pt x="970089" y="367369"/>
                  </a:cubicBezTo>
                  <a:lnTo>
                    <a:pt x="970378" y="369828"/>
                  </a:lnTo>
                  <a:cubicBezTo>
                    <a:pt x="970447" y="370409"/>
                    <a:pt x="969992" y="370921"/>
                    <a:pt x="969406" y="370921"/>
                  </a:cubicBezTo>
                  <a:lnTo>
                    <a:pt x="969406" y="370921"/>
                  </a:lnTo>
                  <a:cubicBezTo>
                    <a:pt x="968821" y="370921"/>
                    <a:pt x="968365" y="370409"/>
                    <a:pt x="968434" y="369828"/>
                  </a:cubicBezTo>
                  <a:lnTo>
                    <a:pt x="968724" y="367369"/>
                  </a:lnTo>
                  <a:cubicBezTo>
                    <a:pt x="968851" y="366284"/>
                    <a:pt x="967564" y="365413"/>
                    <a:pt x="966471" y="365413"/>
                  </a:cubicBezTo>
                  <a:lnTo>
                    <a:pt x="966471" y="365413"/>
                  </a:lnTo>
                  <a:lnTo>
                    <a:pt x="966471" y="365413"/>
                  </a:lnTo>
                  <a:cubicBezTo>
                    <a:pt x="965378" y="365413"/>
                    <a:pt x="964090" y="366284"/>
                    <a:pt x="964218" y="367369"/>
                  </a:cubicBezTo>
                  <a:lnTo>
                    <a:pt x="964507" y="369828"/>
                  </a:lnTo>
                  <a:cubicBezTo>
                    <a:pt x="964575" y="370409"/>
                    <a:pt x="964121" y="370921"/>
                    <a:pt x="963535" y="370921"/>
                  </a:cubicBezTo>
                  <a:lnTo>
                    <a:pt x="963535" y="370921"/>
                  </a:lnTo>
                  <a:cubicBezTo>
                    <a:pt x="962950" y="370921"/>
                    <a:pt x="962494" y="370409"/>
                    <a:pt x="962563" y="369828"/>
                  </a:cubicBezTo>
                  <a:lnTo>
                    <a:pt x="962853" y="367369"/>
                  </a:lnTo>
                  <a:cubicBezTo>
                    <a:pt x="962980" y="366284"/>
                    <a:pt x="961693" y="365413"/>
                    <a:pt x="960600" y="365413"/>
                  </a:cubicBezTo>
                  <a:lnTo>
                    <a:pt x="960600" y="365413"/>
                  </a:lnTo>
                  <a:lnTo>
                    <a:pt x="960600" y="365413"/>
                  </a:lnTo>
                  <a:cubicBezTo>
                    <a:pt x="959507" y="365413"/>
                    <a:pt x="958219" y="366284"/>
                    <a:pt x="958347" y="367369"/>
                  </a:cubicBezTo>
                  <a:lnTo>
                    <a:pt x="958636" y="369828"/>
                  </a:lnTo>
                  <a:cubicBezTo>
                    <a:pt x="958704" y="370409"/>
                    <a:pt x="958250" y="370921"/>
                    <a:pt x="957664" y="370921"/>
                  </a:cubicBezTo>
                  <a:lnTo>
                    <a:pt x="957664" y="370921"/>
                  </a:lnTo>
                  <a:cubicBezTo>
                    <a:pt x="957077" y="370921"/>
                    <a:pt x="956624" y="370409"/>
                    <a:pt x="956692" y="369828"/>
                  </a:cubicBezTo>
                  <a:lnTo>
                    <a:pt x="956980" y="367369"/>
                  </a:lnTo>
                  <a:cubicBezTo>
                    <a:pt x="957109" y="366284"/>
                    <a:pt x="955821" y="365413"/>
                    <a:pt x="954728" y="365413"/>
                  </a:cubicBezTo>
                  <a:lnTo>
                    <a:pt x="954728" y="365413"/>
                  </a:lnTo>
                  <a:lnTo>
                    <a:pt x="954728" y="365413"/>
                  </a:lnTo>
                  <a:cubicBezTo>
                    <a:pt x="953635" y="365413"/>
                    <a:pt x="952348" y="366284"/>
                    <a:pt x="952475" y="367369"/>
                  </a:cubicBezTo>
                  <a:lnTo>
                    <a:pt x="952680" y="369098"/>
                  </a:lnTo>
                  <a:cubicBezTo>
                    <a:pt x="952794" y="370068"/>
                    <a:pt x="952036" y="370921"/>
                    <a:pt x="951058" y="370921"/>
                  </a:cubicBezTo>
                  <a:lnTo>
                    <a:pt x="951058" y="370921"/>
                  </a:lnTo>
                  <a:cubicBezTo>
                    <a:pt x="950082" y="370921"/>
                    <a:pt x="949324" y="370068"/>
                    <a:pt x="949438" y="369098"/>
                  </a:cubicBezTo>
                  <a:lnTo>
                    <a:pt x="949641" y="367369"/>
                  </a:lnTo>
                  <a:cubicBezTo>
                    <a:pt x="949770" y="366284"/>
                    <a:pt x="948482" y="365413"/>
                    <a:pt x="947390" y="365413"/>
                  </a:cubicBezTo>
                  <a:lnTo>
                    <a:pt x="947390" y="365413"/>
                  </a:lnTo>
                  <a:lnTo>
                    <a:pt x="947390" y="365413"/>
                  </a:lnTo>
                  <a:cubicBezTo>
                    <a:pt x="946297" y="365413"/>
                    <a:pt x="945009" y="366284"/>
                    <a:pt x="945138" y="367369"/>
                  </a:cubicBezTo>
                  <a:lnTo>
                    <a:pt x="945405" y="369645"/>
                  </a:lnTo>
                  <a:cubicBezTo>
                    <a:pt x="945485" y="370324"/>
                    <a:pt x="944954" y="370921"/>
                    <a:pt x="944270" y="370921"/>
                  </a:cubicBezTo>
                  <a:lnTo>
                    <a:pt x="944270" y="370921"/>
                  </a:lnTo>
                  <a:cubicBezTo>
                    <a:pt x="943587" y="370921"/>
                    <a:pt x="943057" y="370324"/>
                    <a:pt x="943137" y="369645"/>
                  </a:cubicBezTo>
                  <a:lnTo>
                    <a:pt x="943404" y="367369"/>
                  </a:lnTo>
                  <a:cubicBezTo>
                    <a:pt x="943532" y="366284"/>
                    <a:pt x="942245" y="365413"/>
                    <a:pt x="941152" y="365413"/>
                  </a:cubicBezTo>
                  <a:lnTo>
                    <a:pt x="941152" y="365413"/>
                  </a:lnTo>
                  <a:lnTo>
                    <a:pt x="941152" y="365413"/>
                  </a:lnTo>
                  <a:cubicBezTo>
                    <a:pt x="940059" y="365413"/>
                    <a:pt x="938771" y="366284"/>
                    <a:pt x="938899" y="367369"/>
                  </a:cubicBezTo>
                  <a:lnTo>
                    <a:pt x="939226" y="370149"/>
                  </a:lnTo>
                  <a:cubicBezTo>
                    <a:pt x="939275" y="370560"/>
                    <a:pt x="938953" y="370921"/>
                    <a:pt x="938540" y="370921"/>
                  </a:cubicBezTo>
                  <a:lnTo>
                    <a:pt x="938540" y="370921"/>
                  </a:lnTo>
                  <a:cubicBezTo>
                    <a:pt x="938158" y="370921"/>
                    <a:pt x="937848" y="370611"/>
                    <a:pt x="937848" y="370229"/>
                  </a:cubicBezTo>
                  <a:lnTo>
                    <a:pt x="937848" y="357160"/>
                  </a:lnTo>
                  <a:cubicBezTo>
                    <a:pt x="937848" y="357059"/>
                    <a:pt x="937931" y="356977"/>
                    <a:pt x="938032" y="356977"/>
                  </a:cubicBezTo>
                  <a:lnTo>
                    <a:pt x="938032" y="356977"/>
                  </a:lnTo>
                  <a:cubicBezTo>
                    <a:pt x="938133" y="356977"/>
                    <a:pt x="938216" y="356895"/>
                    <a:pt x="938216" y="356794"/>
                  </a:cubicBezTo>
                  <a:lnTo>
                    <a:pt x="938216" y="354958"/>
                  </a:lnTo>
                  <a:cubicBezTo>
                    <a:pt x="938216" y="353844"/>
                    <a:pt x="937312" y="352940"/>
                    <a:pt x="936198" y="352940"/>
                  </a:cubicBezTo>
                  <a:lnTo>
                    <a:pt x="935362" y="352940"/>
                  </a:lnTo>
                  <a:cubicBezTo>
                    <a:pt x="934027" y="352940"/>
                    <a:pt x="932870" y="352013"/>
                    <a:pt x="932577" y="350711"/>
                  </a:cubicBezTo>
                  <a:lnTo>
                    <a:pt x="932577" y="350711"/>
                  </a:lnTo>
                  <a:cubicBezTo>
                    <a:pt x="931905" y="347725"/>
                    <a:pt x="927649" y="347716"/>
                    <a:pt x="926978" y="350701"/>
                  </a:cubicBezTo>
                  <a:lnTo>
                    <a:pt x="926795" y="351508"/>
                  </a:lnTo>
                  <a:cubicBezTo>
                    <a:pt x="926608" y="352346"/>
                    <a:pt x="925864" y="352940"/>
                    <a:pt x="925006" y="352940"/>
                  </a:cubicBezTo>
                  <a:lnTo>
                    <a:pt x="925006" y="352940"/>
                  </a:lnTo>
                  <a:cubicBezTo>
                    <a:pt x="923993" y="352940"/>
                    <a:pt x="923172" y="353762"/>
                    <a:pt x="923172" y="354774"/>
                  </a:cubicBezTo>
                  <a:lnTo>
                    <a:pt x="923172" y="356610"/>
                  </a:lnTo>
                  <a:cubicBezTo>
                    <a:pt x="923172" y="356812"/>
                    <a:pt x="923336" y="356977"/>
                    <a:pt x="923538" y="356977"/>
                  </a:cubicBezTo>
                  <a:lnTo>
                    <a:pt x="923538" y="356977"/>
                  </a:lnTo>
                  <a:cubicBezTo>
                    <a:pt x="923741" y="356977"/>
                    <a:pt x="923905" y="357141"/>
                    <a:pt x="923905" y="357343"/>
                  </a:cubicBezTo>
                  <a:lnTo>
                    <a:pt x="923905" y="370229"/>
                  </a:lnTo>
                  <a:cubicBezTo>
                    <a:pt x="923905" y="370611"/>
                    <a:pt x="923596" y="370921"/>
                    <a:pt x="923214" y="370921"/>
                  </a:cubicBezTo>
                  <a:lnTo>
                    <a:pt x="923214" y="370921"/>
                  </a:lnTo>
                  <a:cubicBezTo>
                    <a:pt x="922801" y="370921"/>
                    <a:pt x="922480" y="370560"/>
                    <a:pt x="922528" y="370149"/>
                  </a:cubicBezTo>
                  <a:lnTo>
                    <a:pt x="922856" y="367369"/>
                  </a:lnTo>
                  <a:cubicBezTo>
                    <a:pt x="922983" y="366284"/>
                    <a:pt x="921696" y="365413"/>
                    <a:pt x="920603" y="365413"/>
                  </a:cubicBezTo>
                  <a:lnTo>
                    <a:pt x="920603" y="365413"/>
                  </a:lnTo>
                  <a:lnTo>
                    <a:pt x="920603" y="365413"/>
                  </a:lnTo>
                  <a:cubicBezTo>
                    <a:pt x="919510" y="365413"/>
                    <a:pt x="918222" y="366284"/>
                    <a:pt x="918350" y="367369"/>
                  </a:cubicBezTo>
                  <a:lnTo>
                    <a:pt x="918639" y="369828"/>
                  </a:lnTo>
                  <a:cubicBezTo>
                    <a:pt x="918707" y="370409"/>
                    <a:pt x="918253" y="370921"/>
                    <a:pt x="917667" y="370921"/>
                  </a:cubicBezTo>
                  <a:lnTo>
                    <a:pt x="917667" y="370921"/>
                  </a:lnTo>
                  <a:cubicBezTo>
                    <a:pt x="917082" y="370921"/>
                    <a:pt x="916626" y="370409"/>
                    <a:pt x="916695" y="369828"/>
                  </a:cubicBezTo>
                  <a:lnTo>
                    <a:pt x="916985" y="367369"/>
                  </a:lnTo>
                  <a:cubicBezTo>
                    <a:pt x="917112" y="366284"/>
                    <a:pt x="915825" y="365413"/>
                    <a:pt x="914732" y="365413"/>
                  </a:cubicBezTo>
                  <a:lnTo>
                    <a:pt x="914732" y="365413"/>
                  </a:lnTo>
                  <a:lnTo>
                    <a:pt x="914732" y="365413"/>
                  </a:lnTo>
                  <a:cubicBezTo>
                    <a:pt x="913639" y="365413"/>
                    <a:pt x="912351" y="366284"/>
                    <a:pt x="912479" y="367369"/>
                  </a:cubicBezTo>
                  <a:lnTo>
                    <a:pt x="912768" y="369828"/>
                  </a:lnTo>
                  <a:cubicBezTo>
                    <a:pt x="912836" y="370409"/>
                    <a:pt x="912382" y="370921"/>
                    <a:pt x="911796" y="370921"/>
                  </a:cubicBezTo>
                  <a:lnTo>
                    <a:pt x="911796" y="370921"/>
                  </a:lnTo>
                  <a:cubicBezTo>
                    <a:pt x="911209" y="370921"/>
                    <a:pt x="910756" y="370409"/>
                    <a:pt x="910824" y="369828"/>
                  </a:cubicBezTo>
                  <a:lnTo>
                    <a:pt x="911112" y="367369"/>
                  </a:lnTo>
                  <a:cubicBezTo>
                    <a:pt x="911241" y="366284"/>
                    <a:pt x="909953" y="365413"/>
                    <a:pt x="908860" y="365413"/>
                  </a:cubicBezTo>
                  <a:lnTo>
                    <a:pt x="908860" y="365413"/>
                  </a:lnTo>
                  <a:lnTo>
                    <a:pt x="908860" y="365413"/>
                  </a:lnTo>
                  <a:cubicBezTo>
                    <a:pt x="907767" y="365413"/>
                    <a:pt x="906480" y="366284"/>
                    <a:pt x="906607" y="367369"/>
                  </a:cubicBezTo>
                  <a:lnTo>
                    <a:pt x="906833" y="369281"/>
                  </a:lnTo>
                  <a:cubicBezTo>
                    <a:pt x="906935" y="370153"/>
                    <a:pt x="906253" y="370921"/>
                    <a:pt x="905374" y="370921"/>
                  </a:cubicBezTo>
                  <a:lnTo>
                    <a:pt x="905374" y="370921"/>
                  </a:lnTo>
                  <a:cubicBezTo>
                    <a:pt x="904495" y="370921"/>
                    <a:pt x="903813" y="370153"/>
                    <a:pt x="903916" y="369281"/>
                  </a:cubicBezTo>
                  <a:lnTo>
                    <a:pt x="904141" y="367369"/>
                  </a:lnTo>
                  <a:cubicBezTo>
                    <a:pt x="904269" y="366284"/>
                    <a:pt x="902981" y="365413"/>
                    <a:pt x="901888" y="365413"/>
                  </a:cubicBezTo>
                  <a:lnTo>
                    <a:pt x="901888" y="365413"/>
                  </a:lnTo>
                  <a:lnTo>
                    <a:pt x="901888" y="365413"/>
                  </a:lnTo>
                  <a:cubicBezTo>
                    <a:pt x="900795" y="365413"/>
                    <a:pt x="899508" y="366284"/>
                    <a:pt x="899636" y="367369"/>
                  </a:cubicBezTo>
                  <a:lnTo>
                    <a:pt x="899925" y="369828"/>
                  </a:lnTo>
                  <a:cubicBezTo>
                    <a:pt x="899994" y="370409"/>
                    <a:pt x="899539" y="370921"/>
                    <a:pt x="898953" y="370921"/>
                  </a:cubicBezTo>
                  <a:lnTo>
                    <a:pt x="898953" y="370921"/>
                  </a:lnTo>
                  <a:cubicBezTo>
                    <a:pt x="898367" y="370921"/>
                    <a:pt x="897912" y="370409"/>
                    <a:pt x="897981" y="369828"/>
                  </a:cubicBezTo>
                  <a:lnTo>
                    <a:pt x="898270" y="367369"/>
                  </a:lnTo>
                  <a:cubicBezTo>
                    <a:pt x="898397" y="366284"/>
                    <a:pt x="897110" y="365413"/>
                    <a:pt x="896017" y="365413"/>
                  </a:cubicBezTo>
                  <a:lnTo>
                    <a:pt x="896017" y="365413"/>
                  </a:lnTo>
                  <a:lnTo>
                    <a:pt x="896017" y="365413"/>
                  </a:lnTo>
                  <a:cubicBezTo>
                    <a:pt x="894924" y="365413"/>
                    <a:pt x="893637" y="366284"/>
                    <a:pt x="893765" y="367369"/>
                  </a:cubicBezTo>
                  <a:lnTo>
                    <a:pt x="894055" y="369828"/>
                  </a:lnTo>
                  <a:cubicBezTo>
                    <a:pt x="894123" y="370409"/>
                    <a:pt x="893668" y="370921"/>
                    <a:pt x="893082" y="370921"/>
                  </a:cubicBezTo>
                  <a:lnTo>
                    <a:pt x="893082" y="370921"/>
                  </a:lnTo>
                  <a:cubicBezTo>
                    <a:pt x="892496" y="370921"/>
                    <a:pt x="892041" y="370409"/>
                    <a:pt x="892109" y="369828"/>
                  </a:cubicBezTo>
                  <a:lnTo>
                    <a:pt x="892399" y="367369"/>
                  </a:lnTo>
                  <a:cubicBezTo>
                    <a:pt x="892526" y="366284"/>
                    <a:pt x="891239" y="365413"/>
                    <a:pt x="890146" y="365413"/>
                  </a:cubicBezTo>
                  <a:lnTo>
                    <a:pt x="890146" y="365413"/>
                  </a:lnTo>
                  <a:lnTo>
                    <a:pt x="890146" y="365413"/>
                  </a:lnTo>
                  <a:cubicBezTo>
                    <a:pt x="889053" y="365413"/>
                    <a:pt x="887766" y="366284"/>
                    <a:pt x="887894" y="367369"/>
                  </a:cubicBezTo>
                  <a:lnTo>
                    <a:pt x="888182" y="369828"/>
                  </a:lnTo>
                  <a:cubicBezTo>
                    <a:pt x="888252" y="370409"/>
                    <a:pt x="887797" y="370921"/>
                    <a:pt x="887210" y="370921"/>
                  </a:cubicBezTo>
                  <a:lnTo>
                    <a:pt x="887210" y="370921"/>
                  </a:lnTo>
                  <a:cubicBezTo>
                    <a:pt x="886625" y="370921"/>
                    <a:pt x="886170" y="370409"/>
                    <a:pt x="886238" y="369828"/>
                  </a:cubicBezTo>
                  <a:lnTo>
                    <a:pt x="886528" y="367369"/>
                  </a:lnTo>
                  <a:cubicBezTo>
                    <a:pt x="886655" y="366284"/>
                    <a:pt x="885368" y="365413"/>
                    <a:pt x="884275" y="365413"/>
                  </a:cubicBezTo>
                  <a:lnTo>
                    <a:pt x="884275" y="365413"/>
                  </a:lnTo>
                  <a:lnTo>
                    <a:pt x="884275" y="365413"/>
                  </a:lnTo>
                  <a:cubicBezTo>
                    <a:pt x="883183" y="365413"/>
                    <a:pt x="881894" y="366284"/>
                    <a:pt x="882023" y="367369"/>
                  </a:cubicBezTo>
                  <a:lnTo>
                    <a:pt x="882311" y="369828"/>
                  </a:lnTo>
                  <a:cubicBezTo>
                    <a:pt x="882380" y="370409"/>
                    <a:pt x="881926" y="370921"/>
                    <a:pt x="881339" y="370921"/>
                  </a:cubicBezTo>
                  <a:lnTo>
                    <a:pt x="881339" y="370921"/>
                  </a:lnTo>
                  <a:cubicBezTo>
                    <a:pt x="880754" y="370921"/>
                    <a:pt x="880299" y="370409"/>
                    <a:pt x="880367" y="369828"/>
                  </a:cubicBezTo>
                  <a:lnTo>
                    <a:pt x="880657" y="367369"/>
                  </a:lnTo>
                  <a:cubicBezTo>
                    <a:pt x="880784" y="366284"/>
                    <a:pt x="879497" y="365413"/>
                    <a:pt x="878404" y="365413"/>
                  </a:cubicBezTo>
                  <a:lnTo>
                    <a:pt x="878404" y="365413"/>
                  </a:lnTo>
                  <a:lnTo>
                    <a:pt x="878404" y="365413"/>
                  </a:lnTo>
                  <a:cubicBezTo>
                    <a:pt x="877312" y="365413"/>
                    <a:pt x="876023" y="366284"/>
                    <a:pt x="876152" y="367369"/>
                  </a:cubicBezTo>
                  <a:lnTo>
                    <a:pt x="876440" y="369828"/>
                  </a:lnTo>
                  <a:cubicBezTo>
                    <a:pt x="876509" y="370409"/>
                    <a:pt x="876055" y="370921"/>
                    <a:pt x="875468" y="370921"/>
                  </a:cubicBezTo>
                  <a:lnTo>
                    <a:pt x="875468" y="370921"/>
                  </a:lnTo>
                  <a:cubicBezTo>
                    <a:pt x="874882" y="370921"/>
                    <a:pt x="874428" y="370409"/>
                    <a:pt x="874496" y="369828"/>
                  </a:cubicBezTo>
                  <a:lnTo>
                    <a:pt x="874786" y="367369"/>
                  </a:lnTo>
                  <a:cubicBezTo>
                    <a:pt x="874913" y="366284"/>
                    <a:pt x="873625" y="365413"/>
                    <a:pt x="872534" y="365413"/>
                  </a:cubicBezTo>
                  <a:lnTo>
                    <a:pt x="872534" y="365413"/>
                  </a:lnTo>
                  <a:lnTo>
                    <a:pt x="872534" y="365413"/>
                  </a:lnTo>
                  <a:cubicBezTo>
                    <a:pt x="871441" y="365413"/>
                    <a:pt x="870152" y="366284"/>
                    <a:pt x="870281" y="367369"/>
                  </a:cubicBezTo>
                  <a:lnTo>
                    <a:pt x="870570" y="369828"/>
                  </a:lnTo>
                  <a:cubicBezTo>
                    <a:pt x="870638" y="370409"/>
                    <a:pt x="870184" y="370921"/>
                    <a:pt x="869597" y="370921"/>
                  </a:cubicBezTo>
                  <a:lnTo>
                    <a:pt x="869597" y="370921"/>
                  </a:lnTo>
                  <a:cubicBezTo>
                    <a:pt x="869011" y="370921"/>
                    <a:pt x="868557" y="370409"/>
                    <a:pt x="868625" y="369828"/>
                  </a:cubicBezTo>
                  <a:lnTo>
                    <a:pt x="868914" y="367369"/>
                  </a:lnTo>
                  <a:cubicBezTo>
                    <a:pt x="869042" y="366284"/>
                    <a:pt x="867754" y="365413"/>
                    <a:pt x="866661" y="365413"/>
                  </a:cubicBezTo>
                  <a:lnTo>
                    <a:pt x="866661" y="365413"/>
                  </a:lnTo>
                  <a:lnTo>
                    <a:pt x="866661" y="365413"/>
                  </a:lnTo>
                  <a:cubicBezTo>
                    <a:pt x="865568" y="365413"/>
                    <a:pt x="864281" y="366284"/>
                    <a:pt x="864409" y="367369"/>
                  </a:cubicBezTo>
                  <a:lnTo>
                    <a:pt x="864623" y="369185"/>
                  </a:lnTo>
                  <a:cubicBezTo>
                    <a:pt x="864731" y="370108"/>
                    <a:pt x="864010" y="370921"/>
                    <a:pt x="863078" y="370921"/>
                  </a:cubicBezTo>
                  <a:lnTo>
                    <a:pt x="863078" y="370921"/>
                  </a:lnTo>
                  <a:cubicBezTo>
                    <a:pt x="862220" y="370921"/>
                    <a:pt x="861525" y="370224"/>
                    <a:pt x="861525" y="369366"/>
                  </a:cubicBezTo>
                  <a:lnTo>
                    <a:pt x="861525" y="365233"/>
                  </a:lnTo>
                  <a:cubicBezTo>
                    <a:pt x="861525" y="364727"/>
                    <a:pt x="861114" y="364315"/>
                    <a:pt x="860607" y="364315"/>
                  </a:cubicBezTo>
                  <a:lnTo>
                    <a:pt x="860607" y="364315"/>
                  </a:lnTo>
                  <a:cubicBezTo>
                    <a:pt x="860100" y="364315"/>
                    <a:pt x="859690" y="363904"/>
                    <a:pt x="859690" y="363398"/>
                  </a:cubicBezTo>
                  <a:lnTo>
                    <a:pt x="859690" y="359362"/>
                  </a:lnTo>
                  <a:cubicBezTo>
                    <a:pt x="859690" y="359260"/>
                    <a:pt x="859772" y="359179"/>
                    <a:pt x="859873" y="359179"/>
                  </a:cubicBezTo>
                  <a:lnTo>
                    <a:pt x="859873" y="359179"/>
                  </a:lnTo>
                  <a:cubicBezTo>
                    <a:pt x="859974" y="359179"/>
                    <a:pt x="860057" y="359096"/>
                    <a:pt x="860057" y="358995"/>
                  </a:cubicBezTo>
                  <a:lnTo>
                    <a:pt x="860057" y="356059"/>
                  </a:lnTo>
                  <a:cubicBezTo>
                    <a:pt x="860057" y="355756"/>
                    <a:pt x="859810" y="355509"/>
                    <a:pt x="859506" y="355509"/>
                  </a:cubicBezTo>
                  <a:lnTo>
                    <a:pt x="859506" y="355509"/>
                  </a:lnTo>
                  <a:cubicBezTo>
                    <a:pt x="859203" y="355509"/>
                    <a:pt x="858956" y="355263"/>
                    <a:pt x="858956" y="354958"/>
                  </a:cubicBezTo>
                  <a:lnTo>
                    <a:pt x="858956" y="354214"/>
                  </a:lnTo>
                  <a:cubicBezTo>
                    <a:pt x="858956" y="354099"/>
                    <a:pt x="858941" y="353985"/>
                    <a:pt x="858910" y="353875"/>
                  </a:cubicBezTo>
                  <a:lnTo>
                    <a:pt x="855763" y="342333"/>
                  </a:lnTo>
                  <a:cubicBezTo>
                    <a:pt x="855708" y="342131"/>
                    <a:pt x="855860" y="341932"/>
                    <a:pt x="856070" y="341932"/>
                  </a:cubicBezTo>
                  <a:lnTo>
                    <a:pt x="856070" y="341932"/>
                  </a:lnTo>
                  <a:cubicBezTo>
                    <a:pt x="856245" y="341932"/>
                    <a:pt x="856388" y="341790"/>
                    <a:pt x="856388" y="341614"/>
                  </a:cubicBezTo>
                  <a:lnTo>
                    <a:pt x="856388" y="340831"/>
                  </a:lnTo>
                  <a:cubicBezTo>
                    <a:pt x="856388" y="340628"/>
                    <a:pt x="856224" y="340464"/>
                    <a:pt x="856020" y="340464"/>
                  </a:cubicBezTo>
                  <a:lnTo>
                    <a:pt x="856020" y="340464"/>
                  </a:lnTo>
                  <a:cubicBezTo>
                    <a:pt x="855818" y="340464"/>
                    <a:pt x="855654" y="340300"/>
                    <a:pt x="855654" y="340098"/>
                  </a:cubicBezTo>
                  <a:lnTo>
                    <a:pt x="855654" y="331291"/>
                  </a:lnTo>
                  <a:cubicBezTo>
                    <a:pt x="855654" y="331087"/>
                    <a:pt x="855818" y="330923"/>
                    <a:pt x="856020" y="330923"/>
                  </a:cubicBezTo>
                  <a:lnTo>
                    <a:pt x="856020" y="330923"/>
                  </a:lnTo>
                  <a:cubicBezTo>
                    <a:pt x="856224" y="330923"/>
                    <a:pt x="856388" y="330759"/>
                    <a:pt x="856388" y="330556"/>
                  </a:cubicBezTo>
                  <a:lnTo>
                    <a:pt x="856388" y="330190"/>
                  </a:lnTo>
                  <a:cubicBezTo>
                    <a:pt x="856388" y="329785"/>
                    <a:pt x="856058" y="329455"/>
                    <a:pt x="855654" y="329455"/>
                  </a:cubicBezTo>
                  <a:lnTo>
                    <a:pt x="854665" y="329455"/>
                  </a:lnTo>
                  <a:cubicBezTo>
                    <a:pt x="853938" y="329455"/>
                    <a:pt x="853289" y="328999"/>
                    <a:pt x="853043" y="328313"/>
                  </a:cubicBezTo>
                  <a:lnTo>
                    <a:pt x="852714" y="327390"/>
                  </a:lnTo>
                  <a:cubicBezTo>
                    <a:pt x="851730" y="324635"/>
                    <a:pt x="847835" y="324635"/>
                    <a:pt x="846851" y="327390"/>
                  </a:cubicBezTo>
                  <a:lnTo>
                    <a:pt x="846522" y="328313"/>
                  </a:lnTo>
                  <a:cubicBezTo>
                    <a:pt x="846276" y="328999"/>
                    <a:pt x="845627" y="329455"/>
                    <a:pt x="844899" y="329455"/>
                  </a:cubicBezTo>
                  <a:lnTo>
                    <a:pt x="843911" y="329455"/>
                  </a:lnTo>
                  <a:cubicBezTo>
                    <a:pt x="843506" y="329455"/>
                    <a:pt x="843178" y="329785"/>
                    <a:pt x="843178" y="330190"/>
                  </a:cubicBezTo>
                  <a:lnTo>
                    <a:pt x="843178" y="330556"/>
                  </a:lnTo>
                  <a:cubicBezTo>
                    <a:pt x="843178" y="330759"/>
                    <a:pt x="843342" y="330923"/>
                    <a:pt x="843545" y="330923"/>
                  </a:cubicBezTo>
                  <a:lnTo>
                    <a:pt x="843545" y="330923"/>
                  </a:lnTo>
                  <a:cubicBezTo>
                    <a:pt x="843747" y="330923"/>
                    <a:pt x="843911" y="331087"/>
                    <a:pt x="843911" y="331291"/>
                  </a:cubicBezTo>
                  <a:lnTo>
                    <a:pt x="843911" y="340098"/>
                  </a:lnTo>
                  <a:cubicBezTo>
                    <a:pt x="843911" y="340300"/>
                    <a:pt x="843747" y="340464"/>
                    <a:pt x="843545" y="340464"/>
                  </a:cubicBezTo>
                  <a:lnTo>
                    <a:pt x="843545" y="340464"/>
                  </a:lnTo>
                  <a:cubicBezTo>
                    <a:pt x="843342" y="340464"/>
                    <a:pt x="843178" y="340628"/>
                    <a:pt x="843178" y="340831"/>
                  </a:cubicBezTo>
                  <a:lnTo>
                    <a:pt x="843178" y="341614"/>
                  </a:lnTo>
                  <a:cubicBezTo>
                    <a:pt x="843178" y="341790"/>
                    <a:pt x="843319" y="341932"/>
                    <a:pt x="843495" y="341932"/>
                  </a:cubicBezTo>
                  <a:lnTo>
                    <a:pt x="843495" y="341932"/>
                  </a:lnTo>
                  <a:cubicBezTo>
                    <a:pt x="843705" y="341932"/>
                    <a:pt x="843857" y="342131"/>
                    <a:pt x="843802" y="342333"/>
                  </a:cubicBezTo>
                  <a:lnTo>
                    <a:pt x="840655" y="353875"/>
                  </a:lnTo>
                  <a:cubicBezTo>
                    <a:pt x="840625" y="353985"/>
                    <a:pt x="840609" y="354099"/>
                    <a:pt x="840609" y="354214"/>
                  </a:cubicBezTo>
                  <a:lnTo>
                    <a:pt x="840609" y="354958"/>
                  </a:lnTo>
                  <a:cubicBezTo>
                    <a:pt x="840609" y="355263"/>
                    <a:pt x="840362" y="355509"/>
                    <a:pt x="840058" y="355509"/>
                  </a:cubicBezTo>
                  <a:lnTo>
                    <a:pt x="840058" y="355509"/>
                  </a:lnTo>
                  <a:cubicBezTo>
                    <a:pt x="839755" y="355509"/>
                    <a:pt x="839508" y="355756"/>
                    <a:pt x="839508" y="356059"/>
                  </a:cubicBezTo>
                  <a:lnTo>
                    <a:pt x="839508" y="357894"/>
                  </a:lnTo>
                  <a:cubicBezTo>
                    <a:pt x="839508" y="357995"/>
                    <a:pt x="839589" y="358078"/>
                    <a:pt x="839692" y="358078"/>
                  </a:cubicBezTo>
                  <a:lnTo>
                    <a:pt x="839692" y="358078"/>
                  </a:lnTo>
                  <a:cubicBezTo>
                    <a:pt x="839793" y="358078"/>
                    <a:pt x="839875" y="358159"/>
                    <a:pt x="839875" y="358260"/>
                  </a:cubicBezTo>
                  <a:lnTo>
                    <a:pt x="839875" y="362297"/>
                  </a:lnTo>
                  <a:cubicBezTo>
                    <a:pt x="839875" y="362804"/>
                    <a:pt x="839465" y="363214"/>
                    <a:pt x="838957" y="363214"/>
                  </a:cubicBezTo>
                  <a:lnTo>
                    <a:pt x="838957" y="363214"/>
                  </a:lnTo>
                  <a:cubicBezTo>
                    <a:pt x="838451" y="363214"/>
                    <a:pt x="838040" y="363625"/>
                    <a:pt x="838040" y="364133"/>
                  </a:cubicBezTo>
                  <a:lnTo>
                    <a:pt x="838040" y="388533"/>
                  </a:lnTo>
                  <a:cubicBezTo>
                    <a:pt x="838040" y="389953"/>
                    <a:pt x="836891" y="391102"/>
                    <a:pt x="835471" y="391102"/>
                  </a:cubicBezTo>
                  <a:lnTo>
                    <a:pt x="833637" y="391102"/>
                  </a:lnTo>
                  <a:cubicBezTo>
                    <a:pt x="833232" y="391102"/>
                    <a:pt x="832903" y="391431"/>
                    <a:pt x="832903" y="391837"/>
                  </a:cubicBezTo>
                  <a:lnTo>
                    <a:pt x="832903" y="391837"/>
                  </a:lnTo>
                  <a:cubicBezTo>
                    <a:pt x="832903" y="392242"/>
                    <a:pt x="832575" y="392570"/>
                    <a:pt x="832169" y="392570"/>
                  </a:cubicBezTo>
                  <a:lnTo>
                    <a:pt x="831618" y="392570"/>
                  </a:lnTo>
                  <a:cubicBezTo>
                    <a:pt x="830910" y="392570"/>
                    <a:pt x="830334" y="391996"/>
                    <a:pt x="830334" y="391286"/>
                  </a:cubicBezTo>
                  <a:lnTo>
                    <a:pt x="830334" y="389634"/>
                  </a:lnTo>
                  <a:cubicBezTo>
                    <a:pt x="830334" y="388621"/>
                    <a:pt x="829512" y="387800"/>
                    <a:pt x="828500" y="387800"/>
                  </a:cubicBezTo>
                  <a:lnTo>
                    <a:pt x="828500" y="387800"/>
                  </a:lnTo>
                  <a:cubicBezTo>
                    <a:pt x="827487" y="387800"/>
                    <a:pt x="826666" y="388621"/>
                    <a:pt x="826666" y="389634"/>
                  </a:cubicBezTo>
                  <a:lnTo>
                    <a:pt x="826666" y="392754"/>
                  </a:lnTo>
                  <a:cubicBezTo>
                    <a:pt x="826666" y="394071"/>
                    <a:pt x="825598" y="395139"/>
                    <a:pt x="824279" y="395139"/>
                  </a:cubicBezTo>
                  <a:lnTo>
                    <a:pt x="824279" y="395139"/>
                  </a:lnTo>
                  <a:cubicBezTo>
                    <a:pt x="822962" y="395139"/>
                    <a:pt x="821894" y="396207"/>
                    <a:pt x="821894" y="397524"/>
                  </a:cubicBezTo>
                  <a:lnTo>
                    <a:pt x="821894" y="405596"/>
                  </a:lnTo>
                  <a:cubicBezTo>
                    <a:pt x="821894" y="407319"/>
                    <a:pt x="820498" y="408716"/>
                    <a:pt x="818776" y="408716"/>
                  </a:cubicBezTo>
                  <a:lnTo>
                    <a:pt x="818776" y="408716"/>
                  </a:lnTo>
                  <a:cubicBezTo>
                    <a:pt x="817053" y="408716"/>
                    <a:pt x="815657" y="407319"/>
                    <a:pt x="815657" y="405596"/>
                  </a:cubicBezTo>
                  <a:lnTo>
                    <a:pt x="815657" y="392020"/>
                  </a:lnTo>
                  <a:cubicBezTo>
                    <a:pt x="815657" y="388676"/>
                    <a:pt x="812945" y="385966"/>
                    <a:pt x="809602" y="385966"/>
                  </a:cubicBezTo>
                  <a:lnTo>
                    <a:pt x="805933" y="385966"/>
                  </a:lnTo>
                  <a:cubicBezTo>
                    <a:pt x="804616" y="385966"/>
                    <a:pt x="803548" y="387032"/>
                    <a:pt x="803548" y="388351"/>
                  </a:cubicBezTo>
                  <a:lnTo>
                    <a:pt x="803548" y="389084"/>
                  </a:lnTo>
                  <a:cubicBezTo>
                    <a:pt x="803548" y="389996"/>
                    <a:pt x="802808" y="390736"/>
                    <a:pt x="801896" y="390736"/>
                  </a:cubicBezTo>
                  <a:lnTo>
                    <a:pt x="801896" y="390736"/>
                  </a:lnTo>
                  <a:cubicBezTo>
                    <a:pt x="800984" y="390736"/>
                    <a:pt x="800244" y="389996"/>
                    <a:pt x="800244" y="389084"/>
                  </a:cubicBezTo>
                  <a:lnTo>
                    <a:pt x="800244" y="389084"/>
                  </a:lnTo>
                  <a:cubicBezTo>
                    <a:pt x="800244" y="388173"/>
                    <a:pt x="799506" y="387433"/>
                    <a:pt x="798594" y="387433"/>
                  </a:cubicBezTo>
                  <a:lnTo>
                    <a:pt x="793273" y="387433"/>
                  </a:lnTo>
                  <a:cubicBezTo>
                    <a:pt x="789422" y="387433"/>
                    <a:pt x="786301" y="384311"/>
                    <a:pt x="786301" y="380461"/>
                  </a:cubicBezTo>
                  <a:lnTo>
                    <a:pt x="786301" y="368424"/>
                  </a:lnTo>
                  <a:cubicBezTo>
                    <a:pt x="786301" y="366763"/>
                    <a:pt x="784955" y="365417"/>
                    <a:pt x="783294" y="365417"/>
                  </a:cubicBezTo>
                  <a:lnTo>
                    <a:pt x="783294" y="365417"/>
                  </a:lnTo>
                  <a:cubicBezTo>
                    <a:pt x="781690" y="365417"/>
                    <a:pt x="780369" y="364157"/>
                    <a:pt x="780290" y="362556"/>
                  </a:cubicBezTo>
                  <a:lnTo>
                    <a:pt x="772776" y="209071"/>
                  </a:lnTo>
                  <a:cubicBezTo>
                    <a:pt x="772748" y="208470"/>
                    <a:pt x="772252" y="207997"/>
                    <a:pt x="771651" y="207997"/>
                  </a:cubicBezTo>
                  <a:lnTo>
                    <a:pt x="770890" y="207997"/>
                  </a:lnTo>
                  <a:cubicBezTo>
                    <a:pt x="770686" y="207997"/>
                    <a:pt x="770522" y="207833"/>
                    <a:pt x="770522" y="207630"/>
                  </a:cubicBezTo>
                  <a:lnTo>
                    <a:pt x="770522" y="207630"/>
                  </a:lnTo>
                  <a:cubicBezTo>
                    <a:pt x="770522" y="207428"/>
                    <a:pt x="770358" y="207264"/>
                    <a:pt x="770155" y="207264"/>
                  </a:cubicBezTo>
                  <a:lnTo>
                    <a:pt x="769238" y="207264"/>
                  </a:lnTo>
                  <a:cubicBezTo>
                    <a:pt x="768528" y="207264"/>
                    <a:pt x="767954" y="206688"/>
                    <a:pt x="767954" y="205980"/>
                  </a:cubicBezTo>
                  <a:lnTo>
                    <a:pt x="767954" y="205429"/>
                  </a:lnTo>
                  <a:cubicBezTo>
                    <a:pt x="767954" y="204416"/>
                    <a:pt x="767132" y="203595"/>
                    <a:pt x="766120" y="203595"/>
                  </a:cubicBezTo>
                  <a:lnTo>
                    <a:pt x="763807" y="203595"/>
                  </a:lnTo>
                  <a:cubicBezTo>
                    <a:pt x="761759" y="203595"/>
                    <a:pt x="760026" y="202098"/>
                    <a:pt x="759678" y="200080"/>
                  </a:cubicBezTo>
                  <a:cubicBezTo>
                    <a:pt x="758395" y="192633"/>
                    <a:pt x="757075" y="188182"/>
                    <a:pt x="755478" y="188182"/>
                  </a:cubicBezTo>
                  <a:lnTo>
                    <a:pt x="755478" y="188182"/>
                  </a:lnTo>
                  <a:cubicBezTo>
                    <a:pt x="754132" y="188182"/>
                    <a:pt x="753160" y="189650"/>
                    <a:pt x="751816" y="189650"/>
                  </a:cubicBezTo>
                  <a:lnTo>
                    <a:pt x="720611" y="189650"/>
                  </a:lnTo>
                  <a:cubicBezTo>
                    <a:pt x="719300" y="189650"/>
                    <a:pt x="718259" y="188182"/>
                    <a:pt x="716948" y="188182"/>
                  </a:cubicBezTo>
                  <a:lnTo>
                    <a:pt x="716948" y="188182"/>
                  </a:lnTo>
                  <a:cubicBezTo>
                    <a:pt x="712545" y="188182"/>
                    <a:pt x="709243" y="221941"/>
                    <a:pt x="709243" y="263406"/>
                  </a:cubicBezTo>
                  <a:cubicBezTo>
                    <a:pt x="709243" y="273924"/>
                    <a:pt x="709520" y="283888"/>
                    <a:pt x="709834" y="293058"/>
                  </a:cubicBezTo>
                  <a:cubicBezTo>
                    <a:pt x="709908" y="295269"/>
                    <a:pt x="708082" y="297074"/>
                    <a:pt x="705871" y="296969"/>
                  </a:cubicBezTo>
                  <a:lnTo>
                    <a:pt x="705871" y="296969"/>
                  </a:lnTo>
                  <a:cubicBezTo>
                    <a:pt x="703856" y="296873"/>
                    <a:pt x="702272" y="295211"/>
                    <a:pt x="702272" y="293193"/>
                  </a:cubicBezTo>
                  <a:lnTo>
                    <a:pt x="702272" y="270011"/>
                  </a:lnTo>
                  <a:cubicBezTo>
                    <a:pt x="702272" y="269606"/>
                    <a:pt x="702599" y="269277"/>
                    <a:pt x="703005" y="269277"/>
                  </a:cubicBezTo>
                  <a:lnTo>
                    <a:pt x="703005" y="269277"/>
                  </a:lnTo>
                  <a:cubicBezTo>
                    <a:pt x="703410" y="269277"/>
                    <a:pt x="703738" y="268949"/>
                    <a:pt x="703738" y="268543"/>
                  </a:cubicBezTo>
                  <a:lnTo>
                    <a:pt x="703738" y="218639"/>
                  </a:lnTo>
                  <a:cubicBezTo>
                    <a:pt x="703738" y="218233"/>
                    <a:pt x="703410" y="217905"/>
                    <a:pt x="703005" y="217905"/>
                  </a:cubicBezTo>
                  <a:lnTo>
                    <a:pt x="703005" y="217905"/>
                  </a:lnTo>
                  <a:cubicBezTo>
                    <a:pt x="702599" y="217905"/>
                    <a:pt x="702272" y="217576"/>
                    <a:pt x="702272" y="217170"/>
                  </a:cubicBezTo>
                  <a:lnTo>
                    <a:pt x="702272" y="181578"/>
                  </a:lnTo>
                  <a:cubicBezTo>
                    <a:pt x="702272" y="181172"/>
                    <a:pt x="702599" y="180843"/>
                    <a:pt x="703005" y="180843"/>
                  </a:cubicBezTo>
                  <a:lnTo>
                    <a:pt x="703005" y="180843"/>
                  </a:lnTo>
                  <a:cubicBezTo>
                    <a:pt x="703410" y="180843"/>
                    <a:pt x="703738" y="180515"/>
                    <a:pt x="703738" y="180110"/>
                  </a:cubicBezTo>
                  <a:lnTo>
                    <a:pt x="703738" y="138461"/>
                  </a:lnTo>
                  <a:cubicBezTo>
                    <a:pt x="703738" y="135928"/>
                    <a:pt x="701685" y="133875"/>
                    <a:pt x="699152" y="133875"/>
                  </a:cubicBezTo>
                  <a:lnTo>
                    <a:pt x="697134" y="133875"/>
                  </a:lnTo>
                  <a:cubicBezTo>
                    <a:pt x="695714" y="133875"/>
                    <a:pt x="694565" y="132725"/>
                    <a:pt x="694565" y="131306"/>
                  </a:cubicBezTo>
                  <a:lnTo>
                    <a:pt x="694565" y="131306"/>
                  </a:lnTo>
                  <a:cubicBezTo>
                    <a:pt x="694565" y="129887"/>
                    <a:pt x="693415" y="128737"/>
                    <a:pt x="691996" y="128737"/>
                  </a:cubicBezTo>
                  <a:lnTo>
                    <a:pt x="680988" y="128737"/>
                  </a:lnTo>
                  <a:cubicBezTo>
                    <a:pt x="679570" y="128737"/>
                    <a:pt x="678419" y="129887"/>
                    <a:pt x="678419" y="131306"/>
                  </a:cubicBezTo>
                  <a:lnTo>
                    <a:pt x="678419" y="132407"/>
                  </a:lnTo>
                  <a:cubicBezTo>
                    <a:pt x="678419" y="133217"/>
                    <a:pt x="677762" y="133875"/>
                    <a:pt x="676952" y="133875"/>
                  </a:cubicBezTo>
                  <a:lnTo>
                    <a:pt x="676952" y="133875"/>
                  </a:lnTo>
                  <a:cubicBezTo>
                    <a:pt x="676142" y="133875"/>
                    <a:pt x="675484" y="134532"/>
                    <a:pt x="675484" y="135342"/>
                  </a:cubicBezTo>
                  <a:lnTo>
                    <a:pt x="675484" y="292578"/>
                  </a:lnTo>
                  <a:cubicBezTo>
                    <a:pt x="675484" y="293595"/>
                    <a:pt x="674924" y="294528"/>
                    <a:pt x="674027" y="295007"/>
                  </a:cubicBezTo>
                  <a:lnTo>
                    <a:pt x="674027" y="295007"/>
                  </a:lnTo>
                  <a:cubicBezTo>
                    <a:pt x="672194" y="295984"/>
                    <a:pt x="669979" y="294655"/>
                    <a:pt x="669979" y="292578"/>
                  </a:cubicBezTo>
                  <a:lnTo>
                    <a:pt x="669979" y="285423"/>
                  </a:lnTo>
                  <a:cubicBezTo>
                    <a:pt x="669979" y="285017"/>
                    <a:pt x="670309" y="284688"/>
                    <a:pt x="670714" y="284688"/>
                  </a:cubicBezTo>
                  <a:lnTo>
                    <a:pt x="670714" y="284688"/>
                  </a:lnTo>
                  <a:cubicBezTo>
                    <a:pt x="671120" y="284688"/>
                    <a:pt x="671448" y="284360"/>
                    <a:pt x="671448" y="283955"/>
                  </a:cubicBezTo>
                  <a:lnTo>
                    <a:pt x="671448" y="230564"/>
                  </a:lnTo>
                  <a:cubicBezTo>
                    <a:pt x="671448" y="229652"/>
                    <a:pt x="670709" y="228914"/>
                    <a:pt x="669796" y="228914"/>
                  </a:cubicBezTo>
                  <a:lnTo>
                    <a:pt x="669796" y="228914"/>
                  </a:lnTo>
                  <a:cubicBezTo>
                    <a:pt x="668884" y="228914"/>
                    <a:pt x="668145" y="228174"/>
                    <a:pt x="668145" y="227262"/>
                  </a:cubicBezTo>
                  <a:lnTo>
                    <a:pt x="668145" y="182127"/>
                  </a:lnTo>
                  <a:cubicBezTo>
                    <a:pt x="668145" y="181824"/>
                    <a:pt x="668392" y="181578"/>
                    <a:pt x="668695" y="181578"/>
                  </a:cubicBezTo>
                  <a:lnTo>
                    <a:pt x="668695" y="181578"/>
                  </a:lnTo>
                  <a:cubicBezTo>
                    <a:pt x="668999" y="181578"/>
                    <a:pt x="669246" y="181331"/>
                    <a:pt x="669246" y="181027"/>
                  </a:cubicBezTo>
                  <a:lnTo>
                    <a:pt x="669246" y="126536"/>
                  </a:lnTo>
                  <a:cubicBezTo>
                    <a:pt x="669246" y="124104"/>
                    <a:pt x="667274" y="122132"/>
                    <a:pt x="664843" y="122132"/>
                  </a:cubicBezTo>
                  <a:lnTo>
                    <a:pt x="663375" y="122132"/>
                  </a:lnTo>
                  <a:cubicBezTo>
                    <a:pt x="661754" y="122132"/>
                    <a:pt x="660439" y="120818"/>
                    <a:pt x="660439" y="119197"/>
                  </a:cubicBezTo>
                  <a:lnTo>
                    <a:pt x="660439" y="119197"/>
                  </a:lnTo>
                  <a:cubicBezTo>
                    <a:pt x="660439" y="117576"/>
                    <a:pt x="659124" y="116261"/>
                    <a:pt x="657504" y="116261"/>
                  </a:cubicBezTo>
                  <a:lnTo>
                    <a:pt x="645028" y="116261"/>
                  </a:lnTo>
                  <a:cubicBezTo>
                    <a:pt x="643406" y="116261"/>
                    <a:pt x="642092" y="117576"/>
                    <a:pt x="642092" y="119197"/>
                  </a:cubicBezTo>
                  <a:lnTo>
                    <a:pt x="642092" y="120114"/>
                  </a:lnTo>
                  <a:cubicBezTo>
                    <a:pt x="642092" y="121229"/>
                    <a:pt x="641189" y="122132"/>
                    <a:pt x="640074" y="122132"/>
                  </a:cubicBezTo>
                  <a:lnTo>
                    <a:pt x="640074" y="122132"/>
                  </a:lnTo>
                  <a:cubicBezTo>
                    <a:pt x="638959" y="122132"/>
                    <a:pt x="638056" y="123036"/>
                    <a:pt x="638056" y="124151"/>
                  </a:cubicBezTo>
                  <a:lnTo>
                    <a:pt x="638056" y="179926"/>
                  </a:lnTo>
                  <a:cubicBezTo>
                    <a:pt x="638056" y="180636"/>
                    <a:pt x="637480" y="181210"/>
                    <a:pt x="636772" y="181210"/>
                  </a:cubicBezTo>
                  <a:lnTo>
                    <a:pt x="636772" y="181210"/>
                  </a:lnTo>
                  <a:cubicBezTo>
                    <a:pt x="636062" y="181210"/>
                    <a:pt x="635487" y="181785"/>
                    <a:pt x="635487" y="182495"/>
                  </a:cubicBezTo>
                  <a:lnTo>
                    <a:pt x="635487" y="233500"/>
                  </a:lnTo>
                  <a:cubicBezTo>
                    <a:pt x="635487" y="234007"/>
                    <a:pt x="635898" y="234417"/>
                    <a:pt x="636404" y="234417"/>
                  </a:cubicBezTo>
                  <a:lnTo>
                    <a:pt x="636404" y="234417"/>
                  </a:lnTo>
                  <a:cubicBezTo>
                    <a:pt x="636911" y="234417"/>
                    <a:pt x="637321" y="234828"/>
                    <a:pt x="637321" y="235334"/>
                  </a:cubicBezTo>
                  <a:lnTo>
                    <a:pt x="637321" y="281082"/>
                  </a:lnTo>
                  <a:cubicBezTo>
                    <a:pt x="637321" y="281726"/>
                    <a:pt x="636984" y="282323"/>
                    <a:pt x="636431" y="282655"/>
                  </a:cubicBezTo>
                  <a:lnTo>
                    <a:pt x="636431" y="282655"/>
                  </a:lnTo>
                  <a:cubicBezTo>
                    <a:pt x="635208" y="283388"/>
                    <a:pt x="633652" y="282508"/>
                    <a:pt x="633652" y="281082"/>
                  </a:cubicBezTo>
                  <a:lnTo>
                    <a:pt x="633652" y="250739"/>
                  </a:lnTo>
                  <a:cubicBezTo>
                    <a:pt x="633652" y="243391"/>
                    <a:pt x="627453" y="237284"/>
                    <a:pt x="620560" y="239833"/>
                  </a:cubicBezTo>
                  <a:cubicBezTo>
                    <a:pt x="616982" y="241157"/>
                    <a:pt x="613596" y="242989"/>
                    <a:pt x="610515" y="245287"/>
                  </a:cubicBezTo>
                  <a:cubicBezTo>
                    <a:pt x="608042" y="247130"/>
                    <a:pt x="606668" y="250016"/>
                    <a:pt x="606371" y="253085"/>
                  </a:cubicBezTo>
                  <a:cubicBezTo>
                    <a:pt x="603383" y="284089"/>
                    <a:pt x="602287" y="340434"/>
                    <a:pt x="602119" y="350057"/>
                  </a:cubicBezTo>
                  <a:cubicBezTo>
                    <a:pt x="602105" y="350865"/>
                    <a:pt x="601446" y="351472"/>
                    <a:pt x="600638" y="351472"/>
                  </a:cubicBezTo>
                  <a:lnTo>
                    <a:pt x="600638" y="351472"/>
                  </a:lnTo>
                  <a:cubicBezTo>
                    <a:pt x="599822" y="351472"/>
                    <a:pt x="599160" y="350810"/>
                    <a:pt x="599160" y="349994"/>
                  </a:cubicBezTo>
                  <a:lnTo>
                    <a:pt x="599160" y="297986"/>
                  </a:lnTo>
                  <a:cubicBezTo>
                    <a:pt x="599160" y="296956"/>
                    <a:pt x="599191" y="296149"/>
                    <a:pt x="598523" y="295366"/>
                  </a:cubicBezTo>
                  <a:lnTo>
                    <a:pt x="598523" y="295366"/>
                  </a:lnTo>
                  <a:cubicBezTo>
                    <a:pt x="597295" y="293925"/>
                    <a:pt x="596138" y="292066"/>
                    <a:pt x="595181" y="290434"/>
                  </a:cubicBezTo>
                  <a:cubicBezTo>
                    <a:pt x="594628" y="289494"/>
                    <a:pt x="593882" y="288581"/>
                    <a:pt x="592935" y="287692"/>
                  </a:cubicBezTo>
                  <a:cubicBezTo>
                    <a:pt x="589226" y="284218"/>
                    <a:pt x="585950" y="279977"/>
                    <a:pt x="585950" y="274896"/>
                  </a:cubicBezTo>
                  <a:lnTo>
                    <a:pt x="585950" y="150388"/>
                  </a:lnTo>
                  <a:cubicBezTo>
                    <a:pt x="585950" y="149577"/>
                    <a:pt x="585293" y="148920"/>
                    <a:pt x="584482" y="148920"/>
                  </a:cubicBezTo>
                  <a:lnTo>
                    <a:pt x="584482" y="148920"/>
                  </a:lnTo>
                  <a:cubicBezTo>
                    <a:pt x="583671" y="148920"/>
                    <a:pt x="583014" y="148262"/>
                    <a:pt x="583014" y="147451"/>
                  </a:cubicBezTo>
                  <a:lnTo>
                    <a:pt x="583014" y="145250"/>
                  </a:lnTo>
                  <a:cubicBezTo>
                    <a:pt x="583014" y="144845"/>
                    <a:pt x="582686" y="144516"/>
                    <a:pt x="582280" y="144516"/>
                  </a:cubicBezTo>
                  <a:lnTo>
                    <a:pt x="582280" y="144516"/>
                  </a:lnTo>
                  <a:cubicBezTo>
                    <a:pt x="581875" y="144516"/>
                    <a:pt x="581547" y="144187"/>
                    <a:pt x="581547" y="143782"/>
                  </a:cubicBezTo>
                  <a:lnTo>
                    <a:pt x="581547" y="142017"/>
                  </a:lnTo>
                  <a:cubicBezTo>
                    <a:pt x="581547" y="141074"/>
                    <a:pt x="581020" y="140202"/>
                    <a:pt x="580154" y="139828"/>
                  </a:cubicBezTo>
                  <a:cubicBezTo>
                    <a:pt x="579058" y="139355"/>
                    <a:pt x="577929" y="138960"/>
                    <a:pt x="576775" y="138645"/>
                  </a:cubicBezTo>
                  <a:cubicBezTo>
                    <a:pt x="568514" y="135731"/>
                    <a:pt x="559847" y="134122"/>
                    <a:pt x="551090" y="133875"/>
                  </a:cubicBezTo>
                  <a:close/>
                </a:path>
              </a:pathLst>
            </a:custGeom>
            <a:grpFill/>
            <a:ln w="130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</p:grpSp>
      <p:sp>
        <p:nvSpPr>
          <p:cNvPr id="197" name="Текст 7">
            <a:extLst>
              <a:ext uri="{FF2B5EF4-FFF2-40B4-BE49-F238E27FC236}">
                <a16:creationId xmlns:a16="http://schemas.microsoft.com/office/drawing/2014/main" id="{B3D45624-8EA3-4B52-B030-A364BB470CC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6076" y="4929435"/>
            <a:ext cx="2739248" cy="127134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198" name="Текст 7">
            <a:extLst>
              <a:ext uri="{FF2B5EF4-FFF2-40B4-BE49-F238E27FC236}">
                <a16:creationId xmlns:a16="http://schemas.microsoft.com/office/drawing/2014/main" id="{CA86BD45-703D-484A-9D4A-1FEA90A4808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269562" y="4929435"/>
            <a:ext cx="2739248" cy="127134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199" name="Текст 7">
            <a:extLst>
              <a:ext uri="{FF2B5EF4-FFF2-40B4-BE49-F238E27FC236}">
                <a16:creationId xmlns:a16="http://schemas.microsoft.com/office/drawing/2014/main" id="{0FE3D94F-B533-4C0D-9E9B-72F06706305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193048" y="4929435"/>
            <a:ext cx="2739248" cy="127134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200" name="Текст 7">
            <a:extLst>
              <a:ext uri="{FF2B5EF4-FFF2-40B4-BE49-F238E27FC236}">
                <a16:creationId xmlns:a16="http://schemas.microsoft.com/office/drawing/2014/main" id="{0C4A1F6E-BDC1-410D-A748-7E90C2221ED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116535" y="4929435"/>
            <a:ext cx="2739248" cy="127134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08DEFE-D4AF-4461-AEAA-AABBFA147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202" name="Овал 201">
            <a:extLst>
              <a:ext uri="{FF2B5EF4-FFF2-40B4-BE49-F238E27FC236}">
                <a16:creationId xmlns:a16="http://schemas.microsoft.com/office/drawing/2014/main" id="{4E011B25-16C9-4596-A34D-743C840436BF}"/>
              </a:ext>
            </a:extLst>
          </p:cNvPr>
          <p:cNvSpPr/>
          <p:nvPr userDrawn="1"/>
        </p:nvSpPr>
        <p:spPr>
          <a:xfrm>
            <a:off x="11509513" y="6359899"/>
            <a:ext cx="367108" cy="367108"/>
          </a:xfrm>
          <a:prstGeom prst="ellipse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864585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17695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устой с заголовк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Дата 3">
            <a:extLst>
              <a:ext uri="{FF2B5EF4-FFF2-40B4-BE49-F238E27FC236}">
                <a16:creationId xmlns:a16="http://schemas.microsoft.com/office/drawing/2014/main" id="{1BE2B7EA-895D-4C57-B021-3ADF48C598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06390" y="6356362"/>
            <a:ext cx="1047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1021F813-DBA1-42EC-A748-A9CC16659E6B}" type="datetime1">
              <a:rPr lang="ru-RU" smtClean="0"/>
              <a:t>17.12.2023</a:t>
            </a:fld>
            <a:endParaRPr lang="ru-RU"/>
          </a:p>
        </p:txBody>
      </p:sp>
      <p:sp>
        <p:nvSpPr>
          <p:cNvPr id="10" name="Нижний колонтитул 4">
            <a:extLst>
              <a:ext uri="{FF2B5EF4-FFF2-40B4-BE49-F238E27FC236}">
                <a16:creationId xmlns:a16="http://schemas.microsoft.com/office/drawing/2014/main" id="{8A502BD2-9512-4029-B654-E898F0583F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59571" y="6356362"/>
            <a:ext cx="95747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1" name="Номер слайда 5">
            <a:extLst>
              <a:ext uri="{FF2B5EF4-FFF2-40B4-BE49-F238E27FC236}">
                <a16:creationId xmlns:a16="http://schemas.microsoft.com/office/drawing/2014/main" id="{E6724899-9B39-4945-8292-0304D1DFF6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13507" y="6356358"/>
            <a:ext cx="5591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52DCC5B9-D646-4B76-891F-6FF4E74E9CB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76B8418B-E229-45D9-8439-250986514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4303" y="421226"/>
            <a:ext cx="9862734" cy="37613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ru-RU" dirty="0"/>
              <a:t>ОБРАЗЕЦ ЗАГОЛОВКА</a:t>
            </a:r>
          </a:p>
        </p:txBody>
      </p:sp>
      <p:grpSp>
        <p:nvGrpSpPr>
          <p:cNvPr id="14" name="Группа 13">
            <a:extLst>
              <a:ext uri="{FF2B5EF4-FFF2-40B4-BE49-F238E27FC236}">
                <a16:creationId xmlns:a16="http://schemas.microsoft.com/office/drawing/2014/main" id="{5F0F2F30-88A7-49C2-821A-2A9AED9D8AE0}"/>
              </a:ext>
            </a:extLst>
          </p:cNvPr>
          <p:cNvGrpSpPr/>
          <p:nvPr userDrawn="1"/>
        </p:nvGrpSpPr>
        <p:grpSpPr>
          <a:xfrm>
            <a:off x="122131" y="478142"/>
            <a:ext cx="12136638" cy="391783"/>
            <a:chOff x="122130" y="196115"/>
            <a:chExt cx="18288518" cy="590372"/>
          </a:xfrm>
          <a:solidFill>
            <a:schemeClr val="bg1"/>
          </a:solidFill>
        </p:grpSpPr>
        <p:cxnSp>
          <p:nvCxnSpPr>
            <p:cNvPr id="15" name="Прямая соединительная линия 14">
              <a:extLst>
                <a:ext uri="{FF2B5EF4-FFF2-40B4-BE49-F238E27FC236}">
                  <a16:creationId xmlns:a16="http://schemas.microsoft.com/office/drawing/2014/main" id="{BC8A1336-05BA-466D-8FC3-1B2A744A669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68324" y="632177"/>
              <a:ext cx="17142324" cy="0"/>
            </a:xfrm>
            <a:prstGeom prst="line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Группа 15">
              <a:extLst>
                <a:ext uri="{FF2B5EF4-FFF2-40B4-BE49-F238E27FC236}">
                  <a16:creationId xmlns:a16="http://schemas.microsoft.com/office/drawing/2014/main" id="{D516FDE6-29F1-4F03-88C4-10E380811723}"/>
                </a:ext>
              </a:extLst>
            </p:cNvPr>
            <p:cNvGrpSpPr/>
            <p:nvPr/>
          </p:nvGrpSpPr>
          <p:grpSpPr>
            <a:xfrm>
              <a:off x="1375704" y="246386"/>
              <a:ext cx="1167625" cy="328795"/>
              <a:chOff x="1642476" y="246386"/>
              <a:chExt cx="1384937" cy="389989"/>
            </a:xfrm>
            <a:grpFill/>
          </p:grpSpPr>
          <p:sp>
            <p:nvSpPr>
              <p:cNvPr id="18" name="Полилиния: фигура 17">
                <a:extLst>
                  <a:ext uri="{FF2B5EF4-FFF2-40B4-BE49-F238E27FC236}">
                    <a16:creationId xmlns:a16="http://schemas.microsoft.com/office/drawing/2014/main" id="{F58ACED1-55BE-4AE1-864E-F3AF41A08D8E}"/>
                  </a:ext>
                </a:extLst>
              </p:cNvPr>
              <p:cNvSpPr/>
              <p:nvPr/>
            </p:nvSpPr>
            <p:spPr>
              <a:xfrm>
                <a:off x="1643670" y="246386"/>
                <a:ext cx="104955" cy="104955"/>
              </a:xfrm>
              <a:custGeom>
                <a:avLst/>
                <a:gdLst>
                  <a:gd name="connsiteX0" fmla="*/ 91753 w 104955"/>
                  <a:gd name="connsiteY0" fmla="*/ 96791 h 104955"/>
                  <a:gd name="connsiteX1" fmla="*/ 71447 w 104955"/>
                  <a:gd name="connsiteY1" fmla="*/ 13517 h 104955"/>
                  <a:gd name="connsiteX2" fmla="*/ 33823 w 104955"/>
                  <a:gd name="connsiteY2" fmla="*/ 13517 h 104955"/>
                  <a:gd name="connsiteX3" fmla="*/ 13517 w 104955"/>
                  <a:gd name="connsiteY3" fmla="*/ 96791 h 104955"/>
                  <a:gd name="connsiteX4" fmla="*/ 26059 w 104955"/>
                  <a:gd name="connsiteY4" fmla="*/ 96791 h 104955"/>
                  <a:gd name="connsiteX5" fmla="*/ 43378 w 104955"/>
                  <a:gd name="connsiteY5" fmla="*/ 24819 h 104955"/>
                  <a:gd name="connsiteX6" fmla="*/ 61892 w 104955"/>
                  <a:gd name="connsiteY6" fmla="*/ 24819 h 104955"/>
                  <a:gd name="connsiteX7" fmla="*/ 79211 w 104955"/>
                  <a:gd name="connsiteY7" fmla="*/ 96791 h 104955"/>
                  <a:gd name="connsiteX8" fmla="*/ 91753 w 104955"/>
                  <a:gd name="connsiteY8" fmla="*/ 96791 h 104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4955" h="104955">
                    <a:moveTo>
                      <a:pt x="91753" y="96791"/>
                    </a:moveTo>
                    <a:lnTo>
                      <a:pt x="71447" y="13517"/>
                    </a:lnTo>
                    <a:lnTo>
                      <a:pt x="33823" y="13517"/>
                    </a:lnTo>
                    <a:lnTo>
                      <a:pt x="13517" y="96791"/>
                    </a:lnTo>
                    <a:lnTo>
                      <a:pt x="26059" y="96791"/>
                    </a:lnTo>
                    <a:lnTo>
                      <a:pt x="43378" y="24819"/>
                    </a:lnTo>
                    <a:lnTo>
                      <a:pt x="61892" y="24819"/>
                    </a:lnTo>
                    <a:lnTo>
                      <a:pt x="79211" y="96791"/>
                    </a:lnTo>
                    <a:lnTo>
                      <a:pt x="91753" y="96791"/>
                    </a:lnTo>
                    <a:close/>
                  </a:path>
                </a:pathLst>
              </a:custGeom>
              <a:grpFill/>
              <a:ln w="130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19" name="Полилиния: фигура 18">
                <a:extLst>
                  <a:ext uri="{FF2B5EF4-FFF2-40B4-BE49-F238E27FC236}">
                    <a16:creationId xmlns:a16="http://schemas.microsoft.com/office/drawing/2014/main" id="{A43E1090-9CF4-4315-86D2-C25C43326182}"/>
                  </a:ext>
                </a:extLst>
              </p:cNvPr>
              <p:cNvSpPr/>
              <p:nvPr/>
            </p:nvSpPr>
            <p:spPr>
              <a:xfrm>
                <a:off x="1752406" y="246386"/>
                <a:ext cx="91836" cy="104955"/>
              </a:xfrm>
              <a:custGeom>
                <a:avLst/>
                <a:gdLst>
                  <a:gd name="connsiteX0" fmla="*/ 67857 w 91835"/>
                  <a:gd name="connsiteY0" fmla="*/ 13517 h 104955"/>
                  <a:gd name="connsiteX1" fmla="*/ 27253 w 91835"/>
                  <a:gd name="connsiteY1" fmla="*/ 75973 h 104955"/>
                  <a:gd name="connsiteX2" fmla="*/ 26059 w 91835"/>
                  <a:gd name="connsiteY2" fmla="*/ 75973 h 104955"/>
                  <a:gd name="connsiteX3" fmla="*/ 26059 w 91835"/>
                  <a:gd name="connsiteY3" fmla="*/ 13517 h 104955"/>
                  <a:gd name="connsiteX4" fmla="*/ 13517 w 91835"/>
                  <a:gd name="connsiteY4" fmla="*/ 13517 h 104955"/>
                  <a:gd name="connsiteX5" fmla="*/ 13517 w 91835"/>
                  <a:gd name="connsiteY5" fmla="*/ 96791 h 104955"/>
                  <a:gd name="connsiteX6" fmla="*/ 27253 w 91835"/>
                  <a:gd name="connsiteY6" fmla="*/ 96791 h 104955"/>
                  <a:gd name="connsiteX7" fmla="*/ 67857 w 91835"/>
                  <a:gd name="connsiteY7" fmla="*/ 34335 h 104955"/>
                  <a:gd name="connsiteX8" fmla="*/ 69051 w 91835"/>
                  <a:gd name="connsiteY8" fmla="*/ 34335 h 104955"/>
                  <a:gd name="connsiteX9" fmla="*/ 69051 w 91835"/>
                  <a:gd name="connsiteY9" fmla="*/ 96791 h 104955"/>
                  <a:gd name="connsiteX10" fmla="*/ 81593 w 91835"/>
                  <a:gd name="connsiteY10" fmla="*/ 96791 h 104955"/>
                  <a:gd name="connsiteX11" fmla="*/ 81593 w 91835"/>
                  <a:gd name="connsiteY11" fmla="*/ 13517 h 104955"/>
                  <a:gd name="connsiteX12" fmla="*/ 67857 w 91835"/>
                  <a:gd name="connsiteY12" fmla="*/ 13517 h 104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1835" h="104955">
                    <a:moveTo>
                      <a:pt x="67857" y="13517"/>
                    </a:moveTo>
                    <a:lnTo>
                      <a:pt x="27253" y="75973"/>
                    </a:lnTo>
                    <a:lnTo>
                      <a:pt x="26059" y="75973"/>
                    </a:lnTo>
                    <a:lnTo>
                      <a:pt x="26059" y="13517"/>
                    </a:lnTo>
                    <a:lnTo>
                      <a:pt x="13517" y="13517"/>
                    </a:lnTo>
                    <a:lnTo>
                      <a:pt x="13517" y="96791"/>
                    </a:lnTo>
                    <a:lnTo>
                      <a:pt x="27253" y="96791"/>
                    </a:lnTo>
                    <a:lnTo>
                      <a:pt x="67857" y="34335"/>
                    </a:lnTo>
                    <a:lnTo>
                      <a:pt x="69051" y="34335"/>
                    </a:lnTo>
                    <a:lnTo>
                      <a:pt x="69051" y="96791"/>
                    </a:lnTo>
                    <a:lnTo>
                      <a:pt x="81593" y="96791"/>
                    </a:lnTo>
                    <a:lnTo>
                      <a:pt x="81593" y="13517"/>
                    </a:lnTo>
                    <a:lnTo>
                      <a:pt x="67857" y="13517"/>
                    </a:lnTo>
                    <a:close/>
                  </a:path>
                </a:pathLst>
              </a:custGeom>
              <a:grpFill/>
              <a:ln w="130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20" name="Полилиния: фигура 19">
                <a:extLst>
                  <a:ext uri="{FF2B5EF4-FFF2-40B4-BE49-F238E27FC236}">
                    <a16:creationId xmlns:a16="http://schemas.microsoft.com/office/drawing/2014/main" id="{F69C0BB3-B4EB-4152-ACCC-9F1AFB5515F1}"/>
                  </a:ext>
                </a:extLst>
              </p:cNvPr>
              <p:cNvSpPr/>
              <p:nvPr/>
            </p:nvSpPr>
            <p:spPr>
              <a:xfrm>
                <a:off x="1848545" y="246386"/>
                <a:ext cx="104955" cy="118074"/>
              </a:xfrm>
              <a:custGeom>
                <a:avLst/>
                <a:gdLst>
                  <a:gd name="connsiteX0" fmla="*/ 49359 w 104955"/>
                  <a:gd name="connsiteY0" fmla="*/ 24819 h 118074"/>
                  <a:gd name="connsiteX1" fmla="*/ 66677 w 104955"/>
                  <a:gd name="connsiteY1" fmla="*/ 24819 h 118074"/>
                  <a:gd name="connsiteX2" fmla="*/ 81003 w 104955"/>
                  <a:gd name="connsiteY2" fmla="*/ 85490 h 118074"/>
                  <a:gd name="connsiteX3" fmla="*/ 35020 w 104955"/>
                  <a:gd name="connsiteY3" fmla="*/ 85490 h 118074"/>
                  <a:gd name="connsiteX4" fmla="*/ 49359 w 104955"/>
                  <a:gd name="connsiteY4" fmla="*/ 24819 h 118074"/>
                  <a:gd name="connsiteX5" fmla="*/ 26059 w 104955"/>
                  <a:gd name="connsiteY5" fmla="*/ 96791 h 118074"/>
                  <a:gd name="connsiteX6" fmla="*/ 89964 w 104955"/>
                  <a:gd name="connsiteY6" fmla="*/ 96791 h 118074"/>
                  <a:gd name="connsiteX7" fmla="*/ 89964 w 104955"/>
                  <a:gd name="connsiteY7" fmla="*/ 111067 h 118074"/>
                  <a:gd name="connsiteX8" fmla="*/ 102506 w 104955"/>
                  <a:gd name="connsiteY8" fmla="*/ 111067 h 118074"/>
                  <a:gd name="connsiteX9" fmla="*/ 102506 w 104955"/>
                  <a:gd name="connsiteY9" fmla="*/ 85490 h 118074"/>
                  <a:gd name="connsiteX10" fmla="*/ 93545 w 104955"/>
                  <a:gd name="connsiteY10" fmla="*/ 85490 h 118074"/>
                  <a:gd name="connsiteX11" fmla="*/ 76228 w 104955"/>
                  <a:gd name="connsiteY11" fmla="*/ 13517 h 118074"/>
                  <a:gd name="connsiteX12" fmla="*/ 39795 w 104955"/>
                  <a:gd name="connsiteY12" fmla="*/ 13517 h 118074"/>
                  <a:gd name="connsiteX13" fmla="*/ 22477 w 104955"/>
                  <a:gd name="connsiteY13" fmla="*/ 85490 h 118074"/>
                  <a:gd name="connsiteX14" fmla="*/ 13517 w 104955"/>
                  <a:gd name="connsiteY14" fmla="*/ 85490 h 118074"/>
                  <a:gd name="connsiteX15" fmla="*/ 13517 w 104955"/>
                  <a:gd name="connsiteY15" fmla="*/ 111067 h 118074"/>
                  <a:gd name="connsiteX16" fmla="*/ 26059 w 104955"/>
                  <a:gd name="connsiteY16" fmla="*/ 111067 h 118074"/>
                  <a:gd name="connsiteX17" fmla="*/ 26059 w 104955"/>
                  <a:gd name="connsiteY17" fmla="*/ 96791 h 1180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04955" h="118074">
                    <a:moveTo>
                      <a:pt x="49359" y="24819"/>
                    </a:moveTo>
                    <a:lnTo>
                      <a:pt x="66677" y="24819"/>
                    </a:lnTo>
                    <a:lnTo>
                      <a:pt x="81003" y="85490"/>
                    </a:lnTo>
                    <a:lnTo>
                      <a:pt x="35020" y="85490"/>
                    </a:lnTo>
                    <a:lnTo>
                      <a:pt x="49359" y="24819"/>
                    </a:lnTo>
                    <a:close/>
                    <a:moveTo>
                      <a:pt x="26059" y="96791"/>
                    </a:moveTo>
                    <a:lnTo>
                      <a:pt x="89964" y="96791"/>
                    </a:lnTo>
                    <a:lnTo>
                      <a:pt x="89964" y="111067"/>
                    </a:lnTo>
                    <a:lnTo>
                      <a:pt x="102506" y="111067"/>
                    </a:lnTo>
                    <a:lnTo>
                      <a:pt x="102506" y="85490"/>
                    </a:lnTo>
                    <a:lnTo>
                      <a:pt x="93545" y="85490"/>
                    </a:lnTo>
                    <a:lnTo>
                      <a:pt x="76228" y="13517"/>
                    </a:lnTo>
                    <a:lnTo>
                      <a:pt x="39795" y="13517"/>
                    </a:lnTo>
                    <a:lnTo>
                      <a:pt x="22477" y="85490"/>
                    </a:lnTo>
                    <a:lnTo>
                      <a:pt x="13517" y="85490"/>
                    </a:lnTo>
                    <a:lnTo>
                      <a:pt x="13517" y="111067"/>
                    </a:lnTo>
                    <a:lnTo>
                      <a:pt x="26059" y="111067"/>
                    </a:lnTo>
                    <a:lnTo>
                      <a:pt x="26059" y="96791"/>
                    </a:lnTo>
                    <a:close/>
                  </a:path>
                </a:pathLst>
              </a:custGeom>
              <a:grpFill/>
              <a:ln w="130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21" name="Полилиния: фигура 20">
                <a:extLst>
                  <a:ext uri="{FF2B5EF4-FFF2-40B4-BE49-F238E27FC236}">
                    <a16:creationId xmlns:a16="http://schemas.microsoft.com/office/drawing/2014/main" id="{8E0F33C2-413C-4CD2-AF19-835031A9D495}"/>
                  </a:ext>
                </a:extLst>
              </p:cNvPr>
              <p:cNvSpPr/>
              <p:nvPr/>
            </p:nvSpPr>
            <p:spPr>
              <a:xfrm>
                <a:off x="1965622" y="246386"/>
                <a:ext cx="78716" cy="104955"/>
              </a:xfrm>
              <a:custGeom>
                <a:avLst/>
                <a:gdLst>
                  <a:gd name="connsiteX0" fmla="*/ 75021 w 78716"/>
                  <a:gd name="connsiteY0" fmla="*/ 85490 h 104955"/>
                  <a:gd name="connsiteX1" fmla="*/ 26046 w 78716"/>
                  <a:gd name="connsiteY1" fmla="*/ 85490 h 104955"/>
                  <a:gd name="connsiteX2" fmla="*/ 26046 w 78716"/>
                  <a:gd name="connsiteY2" fmla="*/ 60507 h 104955"/>
                  <a:gd name="connsiteX3" fmla="*/ 64866 w 78716"/>
                  <a:gd name="connsiteY3" fmla="*/ 60507 h 104955"/>
                  <a:gd name="connsiteX4" fmla="*/ 64866 w 78716"/>
                  <a:gd name="connsiteY4" fmla="*/ 49206 h 104955"/>
                  <a:gd name="connsiteX5" fmla="*/ 26046 w 78716"/>
                  <a:gd name="connsiteY5" fmla="*/ 49206 h 104955"/>
                  <a:gd name="connsiteX6" fmla="*/ 26046 w 78716"/>
                  <a:gd name="connsiteY6" fmla="*/ 24819 h 104955"/>
                  <a:gd name="connsiteX7" fmla="*/ 75021 w 78716"/>
                  <a:gd name="connsiteY7" fmla="*/ 24819 h 104955"/>
                  <a:gd name="connsiteX8" fmla="*/ 75021 w 78716"/>
                  <a:gd name="connsiteY8" fmla="*/ 13517 h 104955"/>
                  <a:gd name="connsiteX9" fmla="*/ 13517 w 78716"/>
                  <a:gd name="connsiteY9" fmla="*/ 13517 h 104955"/>
                  <a:gd name="connsiteX10" fmla="*/ 13517 w 78716"/>
                  <a:gd name="connsiteY10" fmla="*/ 96791 h 104955"/>
                  <a:gd name="connsiteX11" fmla="*/ 75021 w 78716"/>
                  <a:gd name="connsiteY11" fmla="*/ 96791 h 104955"/>
                  <a:gd name="connsiteX12" fmla="*/ 75021 w 78716"/>
                  <a:gd name="connsiteY12" fmla="*/ 85490 h 104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78716" h="104955">
                    <a:moveTo>
                      <a:pt x="75021" y="85490"/>
                    </a:moveTo>
                    <a:lnTo>
                      <a:pt x="26046" y="85490"/>
                    </a:lnTo>
                    <a:lnTo>
                      <a:pt x="26046" y="60507"/>
                    </a:lnTo>
                    <a:lnTo>
                      <a:pt x="64866" y="60507"/>
                    </a:lnTo>
                    <a:lnTo>
                      <a:pt x="64866" y="49206"/>
                    </a:lnTo>
                    <a:lnTo>
                      <a:pt x="26046" y="49206"/>
                    </a:lnTo>
                    <a:lnTo>
                      <a:pt x="26046" y="24819"/>
                    </a:lnTo>
                    <a:lnTo>
                      <a:pt x="75021" y="24819"/>
                    </a:lnTo>
                    <a:lnTo>
                      <a:pt x="75021" y="13517"/>
                    </a:lnTo>
                    <a:lnTo>
                      <a:pt x="13517" y="13517"/>
                    </a:lnTo>
                    <a:lnTo>
                      <a:pt x="13517" y="96791"/>
                    </a:lnTo>
                    <a:lnTo>
                      <a:pt x="75021" y="96791"/>
                    </a:lnTo>
                    <a:lnTo>
                      <a:pt x="75021" y="85490"/>
                    </a:lnTo>
                    <a:close/>
                  </a:path>
                </a:pathLst>
              </a:custGeom>
              <a:grpFill/>
              <a:ln w="130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22" name="Полилиния: фигура 21">
                <a:extLst>
                  <a:ext uri="{FF2B5EF4-FFF2-40B4-BE49-F238E27FC236}">
                    <a16:creationId xmlns:a16="http://schemas.microsoft.com/office/drawing/2014/main" id="{282AA278-B08F-4F18-B60C-67A312EC4242}"/>
                  </a:ext>
                </a:extLst>
              </p:cNvPr>
              <p:cNvSpPr/>
              <p:nvPr/>
            </p:nvSpPr>
            <p:spPr>
              <a:xfrm>
                <a:off x="2058232" y="246386"/>
                <a:ext cx="91836" cy="104955"/>
              </a:xfrm>
              <a:custGeom>
                <a:avLst/>
                <a:gdLst>
                  <a:gd name="connsiteX0" fmla="*/ 83391 w 91835"/>
                  <a:gd name="connsiteY0" fmla="*/ 43853 h 104955"/>
                  <a:gd name="connsiteX1" fmla="*/ 80990 w 91835"/>
                  <a:gd name="connsiteY1" fmla="*/ 32075 h 104955"/>
                  <a:gd name="connsiteX2" fmla="*/ 74063 w 91835"/>
                  <a:gd name="connsiteY2" fmla="*/ 22439 h 104955"/>
                  <a:gd name="connsiteX3" fmla="*/ 63554 w 91835"/>
                  <a:gd name="connsiteY3" fmla="*/ 15896 h 104955"/>
                  <a:gd name="connsiteX4" fmla="*/ 49936 w 91835"/>
                  <a:gd name="connsiteY4" fmla="*/ 13517 h 104955"/>
                  <a:gd name="connsiteX5" fmla="*/ 13517 w 91835"/>
                  <a:gd name="connsiteY5" fmla="*/ 13517 h 104955"/>
                  <a:gd name="connsiteX6" fmla="*/ 13517 w 91835"/>
                  <a:gd name="connsiteY6" fmla="*/ 96791 h 104955"/>
                  <a:gd name="connsiteX7" fmla="*/ 26059 w 91835"/>
                  <a:gd name="connsiteY7" fmla="*/ 96791 h 104955"/>
                  <a:gd name="connsiteX8" fmla="*/ 26059 w 91835"/>
                  <a:gd name="connsiteY8" fmla="*/ 74189 h 104955"/>
                  <a:gd name="connsiteX9" fmla="*/ 49936 w 91835"/>
                  <a:gd name="connsiteY9" fmla="*/ 74189 h 104955"/>
                  <a:gd name="connsiteX10" fmla="*/ 63554 w 91835"/>
                  <a:gd name="connsiteY10" fmla="*/ 71809 h 104955"/>
                  <a:gd name="connsiteX11" fmla="*/ 74063 w 91835"/>
                  <a:gd name="connsiteY11" fmla="*/ 65266 h 104955"/>
                  <a:gd name="connsiteX12" fmla="*/ 80990 w 91835"/>
                  <a:gd name="connsiteY12" fmla="*/ 55630 h 104955"/>
                  <a:gd name="connsiteX13" fmla="*/ 83391 w 91835"/>
                  <a:gd name="connsiteY13" fmla="*/ 43853 h 104955"/>
                  <a:gd name="connsiteX14" fmla="*/ 70849 w 91835"/>
                  <a:gd name="connsiteY14" fmla="*/ 43853 h 104955"/>
                  <a:gd name="connsiteX15" fmla="*/ 65352 w 91835"/>
                  <a:gd name="connsiteY15" fmla="*/ 57652 h 104955"/>
                  <a:gd name="connsiteX16" fmla="*/ 49936 w 91835"/>
                  <a:gd name="connsiteY16" fmla="*/ 62887 h 104955"/>
                  <a:gd name="connsiteX17" fmla="*/ 26059 w 91835"/>
                  <a:gd name="connsiteY17" fmla="*/ 62887 h 104955"/>
                  <a:gd name="connsiteX18" fmla="*/ 26059 w 91835"/>
                  <a:gd name="connsiteY18" fmla="*/ 24819 h 104955"/>
                  <a:gd name="connsiteX19" fmla="*/ 49936 w 91835"/>
                  <a:gd name="connsiteY19" fmla="*/ 24819 h 104955"/>
                  <a:gd name="connsiteX20" fmla="*/ 65352 w 91835"/>
                  <a:gd name="connsiteY20" fmla="*/ 30053 h 104955"/>
                  <a:gd name="connsiteX21" fmla="*/ 70849 w 91835"/>
                  <a:gd name="connsiteY21" fmla="*/ 43853 h 104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91835" h="104955">
                    <a:moveTo>
                      <a:pt x="83391" y="43853"/>
                    </a:moveTo>
                    <a:cubicBezTo>
                      <a:pt x="83391" y="39689"/>
                      <a:pt x="82551" y="35763"/>
                      <a:pt x="80990" y="32075"/>
                    </a:cubicBezTo>
                    <a:cubicBezTo>
                      <a:pt x="79324" y="28387"/>
                      <a:pt x="77054" y="25175"/>
                      <a:pt x="74063" y="22439"/>
                    </a:cubicBezTo>
                    <a:cubicBezTo>
                      <a:pt x="71085" y="19703"/>
                      <a:pt x="67621" y="17443"/>
                      <a:pt x="63554" y="15896"/>
                    </a:cubicBezTo>
                    <a:cubicBezTo>
                      <a:pt x="59382" y="14350"/>
                      <a:pt x="54843" y="13517"/>
                      <a:pt x="49936" y="13517"/>
                    </a:cubicBezTo>
                    <a:lnTo>
                      <a:pt x="13517" y="13517"/>
                    </a:lnTo>
                    <a:lnTo>
                      <a:pt x="13517" y="96791"/>
                    </a:lnTo>
                    <a:lnTo>
                      <a:pt x="26059" y="96791"/>
                    </a:lnTo>
                    <a:lnTo>
                      <a:pt x="26059" y="74189"/>
                    </a:lnTo>
                    <a:lnTo>
                      <a:pt x="49936" y="74189"/>
                    </a:lnTo>
                    <a:cubicBezTo>
                      <a:pt x="54843" y="74189"/>
                      <a:pt x="59382" y="73356"/>
                      <a:pt x="63554" y="71809"/>
                    </a:cubicBezTo>
                    <a:cubicBezTo>
                      <a:pt x="67621" y="70262"/>
                      <a:pt x="71085" y="68002"/>
                      <a:pt x="74063" y="65266"/>
                    </a:cubicBezTo>
                    <a:cubicBezTo>
                      <a:pt x="77054" y="62530"/>
                      <a:pt x="79324" y="59318"/>
                      <a:pt x="80990" y="55630"/>
                    </a:cubicBezTo>
                    <a:cubicBezTo>
                      <a:pt x="82551" y="51942"/>
                      <a:pt x="83391" y="48016"/>
                      <a:pt x="83391" y="43853"/>
                    </a:cubicBezTo>
                    <a:close/>
                    <a:moveTo>
                      <a:pt x="70849" y="43853"/>
                    </a:moveTo>
                    <a:cubicBezTo>
                      <a:pt x="70849" y="49563"/>
                      <a:pt x="69051" y="54202"/>
                      <a:pt x="65352" y="57652"/>
                    </a:cubicBezTo>
                    <a:cubicBezTo>
                      <a:pt x="61652" y="61102"/>
                      <a:pt x="56509" y="62887"/>
                      <a:pt x="49936" y="62887"/>
                    </a:cubicBezTo>
                    <a:lnTo>
                      <a:pt x="26059" y="62887"/>
                    </a:lnTo>
                    <a:lnTo>
                      <a:pt x="26059" y="24819"/>
                    </a:lnTo>
                    <a:lnTo>
                      <a:pt x="49936" y="24819"/>
                    </a:lnTo>
                    <a:cubicBezTo>
                      <a:pt x="56509" y="24819"/>
                      <a:pt x="61652" y="26603"/>
                      <a:pt x="65352" y="30053"/>
                    </a:cubicBezTo>
                    <a:cubicBezTo>
                      <a:pt x="69051" y="33503"/>
                      <a:pt x="70849" y="38142"/>
                      <a:pt x="70849" y="43853"/>
                    </a:cubicBezTo>
                    <a:close/>
                  </a:path>
                </a:pathLst>
              </a:custGeom>
              <a:grpFill/>
              <a:ln w="130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23" name="Полилиния: фигура 22">
                <a:extLst>
                  <a:ext uri="{FF2B5EF4-FFF2-40B4-BE49-F238E27FC236}">
                    <a16:creationId xmlns:a16="http://schemas.microsoft.com/office/drawing/2014/main" id="{20A20B6D-0D2D-493C-AA81-D31B7801BB36}"/>
                  </a:ext>
                </a:extLst>
              </p:cNvPr>
              <p:cNvSpPr/>
              <p:nvPr/>
            </p:nvSpPr>
            <p:spPr>
              <a:xfrm>
                <a:off x="2160983" y="246386"/>
                <a:ext cx="104955" cy="104955"/>
              </a:xfrm>
              <a:custGeom>
                <a:avLst/>
                <a:gdLst>
                  <a:gd name="connsiteX0" fmla="*/ 45174 w 104955"/>
                  <a:gd name="connsiteY0" fmla="*/ 85490 h 104955"/>
                  <a:gd name="connsiteX1" fmla="*/ 26059 w 104955"/>
                  <a:gd name="connsiteY1" fmla="*/ 85490 h 104955"/>
                  <a:gd name="connsiteX2" fmla="*/ 26059 w 104955"/>
                  <a:gd name="connsiteY2" fmla="*/ 52180 h 104955"/>
                  <a:gd name="connsiteX3" fmla="*/ 45174 w 104955"/>
                  <a:gd name="connsiteY3" fmla="*/ 52180 h 104955"/>
                  <a:gd name="connsiteX4" fmla="*/ 53059 w 104955"/>
                  <a:gd name="connsiteY4" fmla="*/ 53370 h 104955"/>
                  <a:gd name="connsiteX5" fmla="*/ 59264 w 104955"/>
                  <a:gd name="connsiteY5" fmla="*/ 56938 h 104955"/>
                  <a:gd name="connsiteX6" fmla="*/ 63449 w 104955"/>
                  <a:gd name="connsiteY6" fmla="*/ 62173 h 104955"/>
                  <a:gd name="connsiteX7" fmla="*/ 64879 w 104955"/>
                  <a:gd name="connsiteY7" fmla="*/ 68835 h 104955"/>
                  <a:gd name="connsiteX8" fmla="*/ 63449 w 104955"/>
                  <a:gd name="connsiteY8" fmla="*/ 75377 h 104955"/>
                  <a:gd name="connsiteX9" fmla="*/ 59264 w 104955"/>
                  <a:gd name="connsiteY9" fmla="*/ 80731 h 104955"/>
                  <a:gd name="connsiteX10" fmla="*/ 53059 w 104955"/>
                  <a:gd name="connsiteY10" fmla="*/ 84180 h 104955"/>
                  <a:gd name="connsiteX11" fmla="*/ 45174 w 104955"/>
                  <a:gd name="connsiteY11" fmla="*/ 85490 h 104955"/>
                  <a:gd name="connsiteX12" fmla="*/ 77421 w 104955"/>
                  <a:gd name="connsiteY12" fmla="*/ 68835 h 104955"/>
                  <a:gd name="connsiteX13" fmla="*/ 75152 w 104955"/>
                  <a:gd name="connsiteY13" fmla="*/ 57890 h 104955"/>
                  <a:gd name="connsiteX14" fmla="*/ 68697 w 104955"/>
                  <a:gd name="connsiteY14" fmla="*/ 49087 h 104955"/>
                  <a:gd name="connsiteX15" fmla="*/ 58543 w 104955"/>
                  <a:gd name="connsiteY15" fmla="*/ 43020 h 104955"/>
                  <a:gd name="connsiteX16" fmla="*/ 45174 w 104955"/>
                  <a:gd name="connsiteY16" fmla="*/ 40878 h 104955"/>
                  <a:gd name="connsiteX17" fmla="*/ 26059 w 104955"/>
                  <a:gd name="connsiteY17" fmla="*/ 40878 h 104955"/>
                  <a:gd name="connsiteX18" fmla="*/ 26059 w 104955"/>
                  <a:gd name="connsiteY18" fmla="*/ 13517 h 104955"/>
                  <a:gd name="connsiteX19" fmla="*/ 13517 w 104955"/>
                  <a:gd name="connsiteY19" fmla="*/ 13517 h 104955"/>
                  <a:gd name="connsiteX20" fmla="*/ 13517 w 104955"/>
                  <a:gd name="connsiteY20" fmla="*/ 96791 h 104955"/>
                  <a:gd name="connsiteX21" fmla="*/ 45174 w 104955"/>
                  <a:gd name="connsiteY21" fmla="*/ 96791 h 104955"/>
                  <a:gd name="connsiteX22" fmla="*/ 58543 w 104955"/>
                  <a:gd name="connsiteY22" fmla="*/ 94530 h 104955"/>
                  <a:gd name="connsiteX23" fmla="*/ 68697 w 104955"/>
                  <a:gd name="connsiteY23" fmla="*/ 88582 h 104955"/>
                  <a:gd name="connsiteX24" fmla="*/ 75152 w 104955"/>
                  <a:gd name="connsiteY24" fmla="*/ 79661 h 104955"/>
                  <a:gd name="connsiteX25" fmla="*/ 77421 w 104955"/>
                  <a:gd name="connsiteY25" fmla="*/ 68835 h 104955"/>
                  <a:gd name="connsiteX26" fmla="*/ 101312 w 104955"/>
                  <a:gd name="connsiteY26" fmla="*/ 96791 h 104955"/>
                  <a:gd name="connsiteX27" fmla="*/ 101312 w 104955"/>
                  <a:gd name="connsiteY27" fmla="*/ 13517 h 104955"/>
                  <a:gd name="connsiteX28" fmla="*/ 88770 w 104955"/>
                  <a:gd name="connsiteY28" fmla="*/ 13517 h 104955"/>
                  <a:gd name="connsiteX29" fmla="*/ 88770 w 104955"/>
                  <a:gd name="connsiteY29" fmla="*/ 96791 h 104955"/>
                  <a:gd name="connsiteX30" fmla="*/ 101312 w 104955"/>
                  <a:gd name="connsiteY30" fmla="*/ 96791 h 104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104955" h="104955">
                    <a:moveTo>
                      <a:pt x="45174" y="85490"/>
                    </a:moveTo>
                    <a:lnTo>
                      <a:pt x="26059" y="85490"/>
                    </a:lnTo>
                    <a:lnTo>
                      <a:pt x="26059" y="52180"/>
                    </a:lnTo>
                    <a:lnTo>
                      <a:pt x="45174" y="52180"/>
                    </a:lnTo>
                    <a:cubicBezTo>
                      <a:pt x="48034" y="52180"/>
                      <a:pt x="50671" y="52537"/>
                      <a:pt x="53059" y="53370"/>
                    </a:cubicBezTo>
                    <a:cubicBezTo>
                      <a:pt x="55446" y="54202"/>
                      <a:pt x="57467" y="55392"/>
                      <a:pt x="59264" y="56938"/>
                    </a:cubicBezTo>
                    <a:cubicBezTo>
                      <a:pt x="61061" y="58485"/>
                      <a:pt x="62374" y="60150"/>
                      <a:pt x="63449" y="62173"/>
                    </a:cubicBezTo>
                    <a:cubicBezTo>
                      <a:pt x="64407" y="64195"/>
                      <a:pt x="64879" y="66456"/>
                      <a:pt x="64879" y="68835"/>
                    </a:cubicBezTo>
                    <a:cubicBezTo>
                      <a:pt x="64879" y="71215"/>
                      <a:pt x="64407" y="73356"/>
                      <a:pt x="63449" y="75377"/>
                    </a:cubicBezTo>
                    <a:cubicBezTo>
                      <a:pt x="62374" y="77400"/>
                      <a:pt x="61061" y="79185"/>
                      <a:pt x="59264" y="80731"/>
                    </a:cubicBezTo>
                    <a:cubicBezTo>
                      <a:pt x="57467" y="82278"/>
                      <a:pt x="55446" y="83349"/>
                      <a:pt x="53059" y="84180"/>
                    </a:cubicBezTo>
                    <a:cubicBezTo>
                      <a:pt x="50671" y="85014"/>
                      <a:pt x="48034" y="85490"/>
                      <a:pt x="45174" y="85490"/>
                    </a:cubicBezTo>
                    <a:close/>
                    <a:moveTo>
                      <a:pt x="77421" y="68835"/>
                    </a:moveTo>
                    <a:cubicBezTo>
                      <a:pt x="77421" y="64909"/>
                      <a:pt x="76700" y="61340"/>
                      <a:pt x="75152" y="57890"/>
                    </a:cubicBezTo>
                    <a:cubicBezTo>
                      <a:pt x="73604" y="54559"/>
                      <a:pt x="71452" y="51585"/>
                      <a:pt x="68697" y="49087"/>
                    </a:cubicBezTo>
                    <a:cubicBezTo>
                      <a:pt x="65955" y="46589"/>
                      <a:pt x="62491" y="44566"/>
                      <a:pt x="58543" y="43020"/>
                    </a:cubicBezTo>
                    <a:cubicBezTo>
                      <a:pt x="54607" y="41592"/>
                      <a:pt x="50067" y="40878"/>
                      <a:pt x="45174" y="40878"/>
                    </a:cubicBezTo>
                    <a:lnTo>
                      <a:pt x="26059" y="40878"/>
                    </a:lnTo>
                    <a:lnTo>
                      <a:pt x="26059" y="13517"/>
                    </a:lnTo>
                    <a:lnTo>
                      <a:pt x="13517" y="13517"/>
                    </a:lnTo>
                    <a:lnTo>
                      <a:pt x="13517" y="96791"/>
                    </a:lnTo>
                    <a:lnTo>
                      <a:pt x="45174" y="96791"/>
                    </a:lnTo>
                    <a:cubicBezTo>
                      <a:pt x="50067" y="96791"/>
                      <a:pt x="54607" y="96077"/>
                      <a:pt x="58543" y="94530"/>
                    </a:cubicBezTo>
                    <a:cubicBezTo>
                      <a:pt x="62491" y="93103"/>
                      <a:pt x="65955" y="91081"/>
                      <a:pt x="68697" y="88582"/>
                    </a:cubicBezTo>
                    <a:cubicBezTo>
                      <a:pt x="71452" y="86084"/>
                      <a:pt x="73604" y="83110"/>
                      <a:pt x="75152" y="79661"/>
                    </a:cubicBezTo>
                    <a:cubicBezTo>
                      <a:pt x="76700" y="76330"/>
                      <a:pt x="77421" y="72760"/>
                      <a:pt x="77421" y="68835"/>
                    </a:cubicBezTo>
                    <a:close/>
                    <a:moveTo>
                      <a:pt x="101312" y="96791"/>
                    </a:moveTo>
                    <a:lnTo>
                      <a:pt x="101312" y="13517"/>
                    </a:lnTo>
                    <a:lnTo>
                      <a:pt x="88770" y="13517"/>
                    </a:lnTo>
                    <a:lnTo>
                      <a:pt x="88770" y="96791"/>
                    </a:lnTo>
                    <a:lnTo>
                      <a:pt x="101312" y="96791"/>
                    </a:lnTo>
                    <a:close/>
                  </a:path>
                </a:pathLst>
              </a:custGeom>
              <a:grpFill/>
              <a:ln w="130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24" name="Полилиния: фигура 23">
                <a:extLst>
                  <a:ext uri="{FF2B5EF4-FFF2-40B4-BE49-F238E27FC236}">
                    <a16:creationId xmlns:a16="http://schemas.microsoft.com/office/drawing/2014/main" id="{B28DE1C3-E2FB-474E-BE35-34D09768ED20}"/>
                  </a:ext>
                </a:extLst>
              </p:cNvPr>
              <p:cNvSpPr/>
              <p:nvPr/>
            </p:nvSpPr>
            <p:spPr>
              <a:xfrm>
                <a:off x="1649643" y="382343"/>
                <a:ext cx="91836" cy="118074"/>
              </a:xfrm>
              <a:custGeom>
                <a:avLst/>
                <a:gdLst>
                  <a:gd name="connsiteX0" fmla="*/ 13517 w 91835"/>
                  <a:gd name="connsiteY0" fmla="*/ 96791 h 118074"/>
                  <a:gd name="connsiteX1" fmla="*/ 75627 w 91835"/>
                  <a:gd name="connsiteY1" fmla="*/ 96791 h 118074"/>
                  <a:gd name="connsiteX2" fmla="*/ 75627 w 91835"/>
                  <a:gd name="connsiteY2" fmla="*/ 111067 h 118074"/>
                  <a:gd name="connsiteX3" fmla="*/ 88169 w 91835"/>
                  <a:gd name="connsiteY3" fmla="*/ 111067 h 118074"/>
                  <a:gd name="connsiteX4" fmla="*/ 88169 w 91835"/>
                  <a:gd name="connsiteY4" fmla="*/ 85490 h 118074"/>
                  <a:gd name="connsiteX5" fmla="*/ 78613 w 91835"/>
                  <a:gd name="connsiteY5" fmla="*/ 85490 h 118074"/>
                  <a:gd name="connsiteX6" fmla="*/ 78613 w 91835"/>
                  <a:gd name="connsiteY6" fmla="*/ 13517 h 118074"/>
                  <a:gd name="connsiteX7" fmla="*/ 66072 w 91835"/>
                  <a:gd name="connsiteY7" fmla="*/ 13517 h 118074"/>
                  <a:gd name="connsiteX8" fmla="*/ 66072 w 91835"/>
                  <a:gd name="connsiteY8" fmla="*/ 85490 h 118074"/>
                  <a:gd name="connsiteX9" fmla="*/ 26058 w 91835"/>
                  <a:gd name="connsiteY9" fmla="*/ 85490 h 118074"/>
                  <a:gd name="connsiteX10" fmla="*/ 26058 w 91835"/>
                  <a:gd name="connsiteY10" fmla="*/ 13517 h 118074"/>
                  <a:gd name="connsiteX11" fmla="*/ 13517 w 91835"/>
                  <a:gd name="connsiteY11" fmla="*/ 13517 h 118074"/>
                  <a:gd name="connsiteX12" fmla="*/ 13517 w 91835"/>
                  <a:gd name="connsiteY12" fmla="*/ 96791 h 1180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1835" h="118074">
                    <a:moveTo>
                      <a:pt x="13517" y="96791"/>
                    </a:moveTo>
                    <a:lnTo>
                      <a:pt x="75627" y="96791"/>
                    </a:lnTo>
                    <a:lnTo>
                      <a:pt x="75627" y="111067"/>
                    </a:lnTo>
                    <a:lnTo>
                      <a:pt x="88169" y="111067"/>
                    </a:lnTo>
                    <a:lnTo>
                      <a:pt x="88169" y="85490"/>
                    </a:lnTo>
                    <a:lnTo>
                      <a:pt x="78613" y="85490"/>
                    </a:lnTo>
                    <a:lnTo>
                      <a:pt x="78613" y="13517"/>
                    </a:lnTo>
                    <a:lnTo>
                      <a:pt x="66072" y="13517"/>
                    </a:lnTo>
                    <a:lnTo>
                      <a:pt x="66072" y="85490"/>
                    </a:lnTo>
                    <a:lnTo>
                      <a:pt x="26058" y="85490"/>
                    </a:lnTo>
                    <a:lnTo>
                      <a:pt x="26058" y="13517"/>
                    </a:lnTo>
                    <a:lnTo>
                      <a:pt x="13517" y="13517"/>
                    </a:lnTo>
                    <a:lnTo>
                      <a:pt x="13517" y="96791"/>
                    </a:lnTo>
                    <a:close/>
                  </a:path>
                </a:pathLst>
              </a:custGeom>
              <a:grpFill/>
              <a:ln w="130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25" name="Полилиния: фигура 24">
                <a:extLst>
                  <a:ext uri="{FF2B5EF4-FFF2-40B4-BE49-F238E27FC236}">
                    <a16:creationId xmlns:a16="http://schemas.microsoft.com/office/drawing/2014/main" id="{E1838B46-F260-4216-AE0C-27D3100075D6}"/>
                  </a:ext>
                </a:extLst>
              </p:cNvPr>
              <p:cNvSpPr/>
              <p:nvPr/>
            </p:nvSpPr>
            <p:spPr>
              <a:xfrm>
                <a:off x="1753573" y="382343"/>
                <a:ext cx="91836" cy="104955"/>
              </a:xfrm>
              <a:custGeom>
                <a:avLst/>
                <a:gdLst>
                  <a:gd name="connsiteX0" fmla="*/ 67858 w 91835"/>
                  <a:gd name="connsiteY0" fmla="*/ 13517 h 104955"/>
                  <a:gd name="connsiteX1" fmla="*/ 27253 w 91835"/>
                  <a:gd name="connsiteY1" fmla="*/ 75973 h 104955"/>
                  <a:gd name="connsiteX2" fmla="*/ 26046 w 91835"/>
                  <a:gd name="connsiteY2" fmla="*/ 75973 h 104955"/>
                  <a:gd name="connsiteX3" fmla="*/ 26046 w 91835"/>
                  <a:gd name="connsiteY3" fmla="*/ 13517 h 104955"/>
                  <a:gd name="connsiteX4" fmla="*/ 13517 w 91835"/>
                  <a:gd name="connsiteY4" fmla="*/ 13517 h 104955"/>
                  <a:gd name="connsiteX5" fmla="*/ 13517 w 91835"/>
                  <a:gd name="connsiteY5" fmla="*/ 96791 h 104955"/>
                  <a:gd name="connsiteX6" fmla="*/ 27253 w 91835"/>
                  <a:gd name="connsiteY6" fmla="*/ 96791 h 104955"/>
                  <a:gd name="connsiteX7" fmla="*/ 67858 w 91835"/>
                  <a:gd name="connsiteY7" fmla="*/ 34336 h 104955"/>
                  <a:gd name="connsiteX8" fmla="*/ 69051 w 91835"/>
                  <a:gd name="connsiteY8" fmla="*/ 34336 h 104955"/>
                  <a:gd name="connsiteX9" fmla="*/ 69051 w 91835"/>
                  <a:gd name="connsiteY9" fmla="*/ 96791 h 104955"/>
                  <a:gd name="connsiteX10" fmla="*/ 81593 w 91835"/>
                  <a:gd name="connsiteY10" fmla="*/ 96791 h 104955"/>
                  <a:gd name="connsiteX11" fmla="*/ 81593 w 91835"/>
                  <a:gd name="connsiteY11" fmla="*/ 13517 h 104955"/>
                  <a:gd name="connsiteX12" fmla="*/ 67858 w 91835"/>
                  <a:gd name="connsiteY12" fmla="*/ 13517 h 104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1835" h="104955">
                    <a:moveTo>
                      <a:pt x="67858" y="13517"/>
                    </a:moveTo>
                    <a:lnTo>
                      <a:pt x="27253" y="75973"/>
                    </a:lnTo>
                    <a:lnTo>
                      <a:pt x="26046" y="75973"/>
                    </a:lnTo>
                    <a:lnTo>
                      <a:pt x="26046" y="13517"/>
                    </a:lnTo>
                    <a:lnTo>
                      <a:pt x="13517" y="13517"/>
                    </a:lnTo>
                    <a:lnTo>
                      <a:pt x="13517" y="96791"/>
                    </a:lnTo>
                    <a:lnTo>
                      <a:pt x="27253" y="96791"/>
                    </a:lnTo>
                    <a:lnTo>
                      <a:pt x="67858" y="34336"/>
                    </a:lnTo>
                    <a:lnTo>
                      <a:pt x="69051" y="34336"/>
                    </a:lnTo>
                    <a:lnTo>
                      <a:pt x="69051" y="96791"/>
                    </a:lnTo>
                    <a:lnTo>
                      <a:pt x="81593" y="96791"/>
                    </a:lnTo>
                    <a:lnTo>
                      <a:pt x="81593" y="13517"/>
                    </a:lnTo>
                    <a:lnTo>
                      <a:pt x="67858" y="13517"/>
                    </a:lnTo>
                    <a:close/>
                  </a:path>
                </a:pathLst>
              </a:custGeom>
              <a:grpFill/>
              <a:ln w="130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26" name="Полилиния: фигура 25">
                <a:extLst>
                  <a:ext uri="{FF2B5EF4-FFF2-40B4-BE49-F238E27FC236}">
                    <a16:creationId xmlns:a16="http://schemas.microsoft.com/office/drawing/2014/main" id="{B6E262ED-E2F1-4DE8-A810-978BB7E9536C}"/>
                  </a:ext>
                </a:extLst>
              </p:cNvPr>
              <p:cNvSpPr/>
              <p:nvPr/>
            </p:nvSpPr>
            <p:spPr>
              <a:xfrm>
                <a:off x="1853294" y="377585"/>
                <a:ext cx="118074" cy="118074"/>
              </a:xfrm>
              <a:custGeom>
                <a:avLst/>
                <a:gdLst>
                  <a:gd name="connsiteX0" fmla="*/ 57113 w 118074"/>
                  <a:gd name="connsiteY0" fmla="*/ 33146 h 118074"/>
                  <a:gd name="connsiteX1" fmla="*/ 57113 w 118074"/>
                  <a:gd name="connsiteY1" fmla="*/ 86680 h 118074"/>
                  <a:gd name="connsiteX2" fmla="*/ 43980 w 118074"/>
                  <a:gd name="connsiteY2" fmla="*/ 84300 h 118074"/>
                  <a:gd name="connsiteX3" fmla="*/ 34180 w 118074"/>
                  <a:gd name="connsiteY3" fmla="*/ 78708 h 118074"/>
                  <a:gd name="connsiteX4" fmla="*/ 28211 w 118074"/>
                  <a:gd name="connsiteY4" fmla="*/ 70262 h 118074"/>
                  <a:gd name="connsiteX5" fmla="*/ 26059 w 118074"/>
                  <a:gd name="connsiteY5" fmla="*/ 59912 h 118074"/>
                  <a:gd name="connsiteX6" fmla="*/ 28211 w 118074"/>
                  <a:gd name="connsiteY6" fmla="*/ 49562 h 118074"/>
                  <a:gd name="connsiteX7" fmla="*/ 34180 w 118074"/>
                  <a:gd name="connsiteY7" fmla="*/ 41236 h 118074"/>
                  <a:gd name="connsiteX8" fmla="*/ 43980 w 118074"/>
                  <a:gd name="connsiteY8" fmla="*/ 35526 h 118074"/>
                  <a:gd name="connsiteX9" fmla="*/ 57113 w 118074"/>
                  <a:gd name="connsiteY9" fmla="*/ 33146 h 118074"/>
                  <a:gd name="connsiteX10" fmla="*/ 69655 w 118074"/>
                  <a:gd name="connsiteY10" fmla="*/ 86680 h 118074"/>
                  <a:gd name="connsiteX11" fmla="*/ 69655 w 118074"/>
                  <a:gd name="connsiteY11" fmla="*/ 33146 h 118074"/>
                  <a:gd name="connsiteX12" fmla="*/ 82918 w 118074"/>
                  <a:gd name="connsiteY12" fmla="*/ 35526 h 118074"/>
                  <a:gd name="connsiteX13" fmla="*/ 92587 w 118074"/>
                  <a:gd name="connsiteY13" fmla="*/ 41236 h 118074"/>
                  <a:gd name="connsiteX14" fmla="*/ 98688 w 118074"/>
                  <a:gd name="connsiteY14" fmla="*/ 49562 h 118074"/>
                  <a:gd name="connsiteX15" fmla="*/ 100708 w 118074"/>
                  <a:gd name="connsiteY15" fmla="*/ 59912 h 118074"/>
                  <a:gd name="connsiteX16" fmla="*/ 98688 w 118074"/>
                  <a:gd name="connsiteY16" fmla="*/ 70262 h 118074"/>
                  <a:gd name="connsiteX17" fmla="*/ 92587 w 118074"/>
                  <a:gd name="connsiteY17" fmla="*/ 78708 h 118074"/>
                  <a:gd name="connsiteX18" fmla="*/ 82918 w 118074"/>
                  <a:gd name="connsiteY18" fmla="*/ 84300 h 118074"/>
                  <a:gd name="connsiteX19" fmla="*/ 69655 w 118074"/>
                  <a:gd name="connsiteY19" fmla="*/ 86680 h 118074"/>
                  <a:gd name="connsiteX20" fmla="*/ 69655 w 118074"/>
                  <a:gd name="connsiteY20" fmla="*/ 106309 h 118074"/>
                  <a:gd name="connsiteX21" fmla="*/ 69655 w 118074"/>
                  <a:gd name="connsiteY21" fmla="*/ 97981 h 118074"/>
                  <a:gd name="connsiteX22" fmla="*/ 87576 w 118074"/>
                  <a:gd name="connsiteY22" fmla="*/ 94530 h 118074"/>
                  <a:gd name="connsiteX23" fmla="*/ 101312 w 118074"/>
                  <a:gd name="connsiteY23" fmla="*/ 86204 h 118074"/>
                  <a:gd name="connsiteX24" fmla="*/ 110154 w 118074"/>
                  <a:gd name="connsiteY24" fmla="*/ 74307 h 118074"/>
                  <a:gd name="connsiteX25" fmla="*/ 113250 w 118074"/>
                  <a:gd name="connsiteY25" fmla="*/ 59912 h 118074"/>
                  <a:gd name="connsiteX26" fmla="*/ 110154 w 118074"/>
                  <a:gd name="connsiteY26" fmla="*/ 45518 h 118074"/>
                  <a:gd name="connsiteX27" fmla="*/ 101312 w 118074"/>
                  <a:gd name="connsiteY27" fmla="*/ 33503 h 118074"/>
                  <a:gd name="connsiteX28" fmla="*/ 87576 w 118074"/>
                  <a:gd name="connsiteY28" fmla="*/ 25176 h 118074"/>
                  <a:gd name="connsiteX29" fmla="*/ 69655 w 118074"/>
                  <a:gd name="connsiteY29" fmla="*/ 21845 h 118074"/>
                  <a:gd name="connsiteX30" fmla="*/ 69655 w 118074"/>
                  <a:gd name="connsiteY30" fmla="*/ 13517 h 118074"/>
                  <a:gd name="connsiteX31" fmla="*/ 57113 w 118074"/>
                  <a:gd name="connsiteY31" fmla="*/ 13517 h 118074"/>
                  <a:gd name="connsiteX32" fmla="*/ 57113 w 118074"/>
                  <a:gd name="connsiteY32" fmla="*/ 21845 h 118074"/>
                  <a:gd name="connsiteX33" fmla="*/ 39205 w 118074"/>
                  <a:gd name="connsiteY33" fmla="*/ 25176 h 118074"/>
                  <a:gd name="connsiteX34" fmla="*/ 25469 w 118074"/>
                  <a:gd name="connsiteY34" fmla="*/ 33503 h 118074"/>
                  <a:gd name="connsiteX35" fmla="*/ 16626 w 118074"/>
                  <a:gd name="connsiteY35" fmla="*/ 45518 h 118074"/>
                  <a:gd name="connsiteX36" fmla="*/ 13517 w 118074"/>
                  <a:gd name="connsiteY36" fmla="*/ 59912 h 118074"/>
                  <a:gd name="connsiteX37" fmla="*/ 16626 w 118074"/>
                  <a:gd name="connsiteY37" fmla="*/ 74307 h 118074"/>
                  <a:gd name="connsiteX38" fmla="*/ 25469 w 118074"/>
                  <a:gd name="connsiteY38" fmla="*/ 86204 h 118074"/>
                  <a:gd name="connsiteX39" fmla="*/ 39205 w 118074"/>
                  <a:gd name="connsiteY39" fmla="*/ 94530 h 118074"/>
                  <a:gd name="connsiteX40" fmla="*/ 57113 w 118074"/>
                  <a:gd name="connsiteY40" fmla="*/ 97981 h 118074"/>
                  <a:gd name="connsiteX41" fmla="*/ 57113 w 118074"/>
                  <a:gd name="connsiteY41" fmla="*/ 106309 h 118074"/>
                  <a:gd name="connsiteX42" fmla="*/ 69655 w 118074"/>
                  <a:gd name="connsiteY42" fmla="*/ 106309 h 1180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</a:cxnLst>
                <a:rect l="l" t="t" r="r" b="b"/>
                <a:pathLst>
                  <a:path w="118074" h="118074">
                    <a:moveTo>
                      <a:pt x="57113" y="33146"/>
                    </a:moveTo>
                    <a:lnTo>
                      <a:pt x="57113" y="86680"/>
                    </a:lnTo>
                    <a:cubicBezTo>
                      <a:pt x="52219" y="86560"/>
                      <a:pt x="47798" y="85727"/>
                      <a:pt x="43980" y="84300"/>
                    </a:cubicBezTo>
                    <a:cubicBezTo>
                      <a:pt x="40031" y="82992"/>
                      <a:pt x="36817" y="81088"/>
                      <a:pt x="34180" y="78708"/>
                    </a:cubicBezTo>
                    <a:cubicBezTo>
                      <a:pt x="31556" y="76330"/>
                      <a:pt x="29523" y="73475"/>
                      <a:pt x="28211" y="70262"/>
                    </a:cubicBezTo>
                    <a:cubicBezTo>
                      <a:pt x="26781" y="67051"/>
                      <a:pt x="26059" y="63600"/>
                      <a:pt x="26059" y="59912"/>
                    </a:cubicBezTo>
                    <a:cubicBezTo>
                      <a:pt x="26059" y="56224"/>
                      <a:pt x="26781" y="52775"/>
                      <a:pt x="28211" y="49562"/>
                    </a:cubicBezTo>
                    <a:cubicBezTo>
                      <a:pt x="29523" y="46351"/>
                      <a:pt x="31556" y="43615"/>
                      <a:pt x="34180" y="41236"/>
                    </a:cubicBezTo>
                    <a:cubicBezTo>
                      <a:pt x="36817" y="38856"/>
                      <a:pt x="40031" y="36953"/>
                      <a:pt x="43980" y="35526"/>
                    </a:cubicBezTo>
                    <a:cubicBezTo>
                      <a:pt x="47798" y="34097"/>
                      <a:pt x="52219" y="33266"/>
                      <a:pt x="57113" y="33146"/>
                    </a:cubicBezTo>
                    <a:close/>
                    <a:moveTo>
                      <a:pt x="69655" y="86680"/>
                    </a:moveTo>
                    <a:lnTo>
                      <a:pt x="69655" y="33146"/>
                    </a:lnTo>
                    <a:cubicBezTo>
                      <a:pt x="74561" y="33266"/>
                      <a:pt x="78970" y="34097"/>
                      <a:pt x="82918" y="35526"/>
                    </a:cubicBezTo>
                    <a:cubicBezTo>
                      <a:pt x="86736" y="36953"/>
                      <a:pt x="89964" y="38856"/>
                      <a:pt x="92587" y="41236"/>
                    </a:cubicBezTo>
                    <a:cubicBezTo>
                      <a:pt x="95224" y="43615"/>
                      <a:pt x="97245" y="46351"/>
                      <a:pt x="98688" y="49562"/>
                    </a:cubicBezTo>
                    <a:cubicBezTo>
                      <a:pt x="100000" y="52775"/>
                      <a:pt x="100708" y="56224"/>
                      <a:pt x="100708" y="59912"/>
                    </a:cubicBezTo>
                    <a:cubicBezTo>
                      <a:pt x="100708" y="63600"/>
                      <a:pt x="100000" y="67051"/>
                      <a:pt x="98688" y="70262"/>
                    </a:cubicBezTo>
                    <a:cubicBezTo>
                      <a:pt x="97245" y="73475"/>
                      <a:pt x="95224" y="76330"/>
                      <a:pt x="92587" y="78708"/>
                    </a:cubicBezTo>
                    <a:cubicBezTo>
                      <a:pt x="89964" y="81088"/>
                      <a:pt x="86736" y="82992"/>
                      <a:pt x="82918" y="84300"/>
                    </a:cubicBezTo>
                    <a:cubicBezTo>
                      <a:pt x="78970" y="85727"/>
                      <a:pt x="74561" y="86560"/>
                      <a:pt x="69655" y="86680"/>
                    </a:cubicBezTo>
                    <a:close/>
                    <a:moveTo>
                      <a:pt x="69655" y="106309"/>
                    </a:moveTo>
                    <a:lnTo>
                      <a:pt x="69655" y="97981"/>
                    </a:lnTo>
                    <a:cubicBezTo>
                      <a:pt x="76228" y="97861"/>
                      <a:pt x="82197" y="96673"/>
                      <a:pt x="87576" y="94530"/>
                    </a:cubicBezTo>
                    <a:cubicBezTo>
                      <a:pt x="92955" y="92509"/>
                      <a:pt x="97494" y="89654"/>
                      <a:pt x="101312" y="86204"/>
                    </a:cubicBezTo>
                    <a:cubicBezTo>
                      <a:pt x="105130" y="82753"/>
                      <a:pt x="108121" y="78828"/>
                      <a:pt x="110154" y="74307"/>
                    </a:cubicBezTo>
                    <a:cubicBezTo>
                      <a:pt x="112175" y="69787"/>
                      <a:pt x="113250" y="65028"/>
                      <a:pt x="113250" y="59912"/>
                    </a:cubicBezTo>
                    <a:cubicBezTo>
                      <a:pt x="113250" y="54797"/>
                      <a:pt x="112175" y="50039"/>
                      <a:pt x="110154" y="45518"/>
                    </a:cubicBezTo>
                    <a:cubicBezTo>
                      <a:pt x="108121" y="40998"/>
                      <a:pt x="105130" y="36953"/>
                      <a:pt x="101312" y="33503"/>
                    </a:cubicBezTo>
                    <a:cubicBezTo>
                      <a:pt x="97494" y="30053"/>
                      <a:pt x="92955" y="27317"/>
                      <a:pt x="87576" y="25176"/>
                    </a:cubicBezTo>
                    <a:cubicBezTo>
                      <a:pt x="82197" y="23153"/>
                      <a:pt x="76228" y="21963"/>
                      <a:pt x="69655" y="21845"/>
                    </a:cubicBezTo>
                    <a:lnTo>
                      <a:pt x="69655" y="13517"/>
                    </a:lnTo>
                    <a:lnTo>
                      <a:pt x="57113" y="13517"/>
                    </a:lnTo>
                    <a:lnTo>
                      <a:pt x="57113" y="21845"/>
                    </a:lnTo>
                    <a:cubicBezTo>
                      <a:pt x="50553" y="21963"/>
                      <a:pt x="44570" y="23153"/>
                      <a:pt x="39205" y="25176"/>
                    </a:cubicBezTo>
                    <a:cubicBezTo>
                      <a:pt x="33826" y="27317"/>
                      <a:pt x="29286" y="30053"/>
                      <a:pt x="25469" y="33503"/>
                    </a:cubicBezTo>
                    <a:cubicBezTo>
                      <a:pt x="21638" y="36953"/>
                      <a:pt x="18660" y="40998"/>
                      <a:pt x="16626" y="45518"/>
                    </a:cubicBezTo>
                    <a:cubicBezTo>
                      <a:pt x="14593" y="50039"/>
                      <a:pt x="13517" y="54797"/>
                      <a:pt x="13517" y="59912"/>
                    </a:cubicBezTo>
                    <a:cubicBezTo>
                      <a:pt x="13517" y="65028"/>
                      <a:pt x="14593" y="69787"/>
                      <a:pt x="16626" y="74307"/>
                    </a:cubicBezTo>
                    <a:cubicBezTo>
                      <a:pt x="18660" y="78828"/>
                      <a:pt x="21638" y="82753"/>
                      <a:pt x="25469" y="86204"/>
                    </a:cubicBezTo>
                    <a:cubicBezTo>
                      <a:pt x="29286" y="89654"/>
                      <a:pt x="33826" y="92509"/>
                      <a:pt x="39205" y="94530"/>
                    </a:cubicBezTo>
                    <a:cubicBezTo>
                      <a:pt x="44570" y="96673"/>
                      <a:pt x="50553" y="97861"/>
                      <a:pt x="57113" y="97981"/>
                    </a:cubicBezTo>
                    <a:lnTo>
                      <a:pt x="57113" y="106309"/>
                    </a:lnTo>
                    <a:lnTo>
                      <a:pt x="69655" y="106309"/>
                    </a:lnTo>
                    <a:close/>
                  </a:path>
                </a:pathLst>
              </a:custGeom>
              <a:grpFill/>
              <a:ln w="130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27" name="Полилиния: фигура 26">
                <a:extLst>
                  <a:ext uri="{FF2B5EF4-FFF2-40B4-BE49-F238E27FC236}">
                    <a16:creationId xmlns:a16="http://schemas.microsoft.com/office/drawing/2014/main" id="{69D2EEB7-BCD6-436E-ABC7-827C94586A7A}"/>
                  </a:ext>
                </a:extLst>
              </p:cNvPr>
              <p:cNvSpPr/>
              <p:nvPr/>
            </p:nvSpPr>
            <p:spPr>
              <a:xfrm>
                <a:off x="1984632" y="382343"/>
                <a:ext cx="91836" cy="104955"/>
              </a:xfrm>
              <a:custGeom>
                <a:avLst/>
                <a:gdLst>
                  <a:gd name="connsiteX0" fmla="*/ 83391 w 91835"/>
                  <a:gd name="connsiteY0" fmla="*/ 43853 h 104955"/>
                  <a:gd name="connsiteX1" fmla="*/ 81003 w 91835"/>
                  <a:gd name="connsiteY1" fmla="*/ 32076 h 104955"/>
                  <a:gd name="connsiteX2" fmla="*/ 74076 w 91835"/>
                  <a:gd name="connsiteY2" fmla="*/ 22439 h 104955"/>
                  <a:gd name="connsiteX3" fmla="*/ 63554 w 91835"/>
                  <a:gd name="connsiteY3" fmla="*/ 15897 h 104955"/>
                  <a:gd name="connsiteX4" fmla="*/ 49949 w 91835"/>
                  <a:gd name="connsiteY4" fmla="*/ 13517 h 104955"/>
                  <a:gd name="connsiteX5" fmla="*/ 13517 w 91835"/>
                  <a:gd name="connsiteY5" fmla="*/ 13517 h 104955"/>
                  <a:gd name="connsiteX6" fmla="*/ 13517 w 91835"/>
                  <a:gd name="connsiteY6" fmla="*/ 96791 h 104955"/>
                  <a:gd name="connsiteX7" fmla="*/ 26059 w 91835"/>
                  <a:gd name="connsiteY7" fmla="*/ 96791 h 104955"/>
                  <a:gd name="connsiteX8" fmla="*/ 26059 w 91835"/>
                  <a:gd name="connsiteY8" fmla="*/ 74189 h 104955"/>
                  <a:gd name="connsiteX9" fmla="*/ 49949 w 91835"/>
                  <a:gd name="connsiteY9" fmla="*/ 74189 h 104955"/>
                  <a:gd name="connsiteX10" fmla="*/ 63554 w 91835"/>
                  <a:gd name="connsiteY10" fmla="*/ 71809 h 104955"/>
                  <a:gd name="connsiteX11" fmla="*/ 74076 w 91835"/>
                  <a:gd name="connsiteY11" fmla="*/ 65266 h 104955"/>
                  <a:gd name="connsiteX12" fmla="*/ 81003 w 91835"/>
                  <a:gd name="connsiteY12" fmla="*/ 55630 h 104955"/>
                  <a:gd name="connsiteX13" fmla="*/ 83391 w 91835"/>
                  <a:gd name="connsiteY13" fmla="*/ 43853 h 104955"/>
                  <a:gd name="connsiteX14" fmla="*/ 70849 w 91835"/>
                  <a:gd name="connsiteY14" fmla="*/ 43853 h 104955"/>
                  <a:gd name="connsiteX15" fmla="*/ 65352 w 91835"/>
                  <a:gd name="connsiteY15" fmla="*/ 57653 h 104955"/>
                  <a:gd name="connsiteX16" fmla="*/ 49949 w 91835"/>
                  <a:gd name="connsiteY16" fmla="*/ 62887 h 104955"/>
                  <a:gd name="connsiteX17" fmla="*/ 26059 w 91835"/>
                  <a:gd name="connsiteY17" fmla="*/ 62887 h 104955"/>
                  <a:gd name="connsiteX18" fmla="*/ 26059 w 91835"/>
                  <a:gd name="connsiteY18" fmla="*/ 24819 h 104955"/>
                  <a:gd name="connsiteX19" fmla="*/ 49949 w 91835"/>
                  <a:gd name="connsiteY19" fmla="*/ 24819 h 104955"/>
                  <a:gd name="connsiteX20" fmla="*/ 65352 w 91835"/>
                  <a:gd name="connsiteY20" fmla="*/ 30053 h 104955"/>
                  <a:gd name="connsiteX21" fmla="*/ 70849 w 91835"/>
                  <a:gd name="connsiteY21" fmla="*/ 43853 h 104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91835" h="104955">
                    <a:moveTo>
                      <a:pt x="83391" y="43853"/>
                    </a:moveTo>
                    <a:cubicBezTo>
                      <a:pt x="83391" y="39689"/>
                      <a:pt x="82551" y="35763"/>
                      <a:pt x="81003" y="32076"/>
                    </a:cubicBezTo>
                    <a:cubicBezTo>
                      <a:pt x="79324" y="28388"/>
                      <a:pt x="77054" y="25176"/>
                      <a:pt x="74076" y="22439"/>
                    </a:cubicBezTo>
                    <a:cubicBezTo>
                      <a:pt x="71085" y="19704"/>
                      <a:pt x="67621" y="17444"/>
                      <a:pt x="63554" y="15897"/>
                    </a:cubicBezTo>
                    <a:cubicBezTo>
                      <a:pt x="59382" y="14350"/>
                      <a:pt x="54843" y="13517"/>
                      <a:pt x="49949" y="13517"/>
                    </a:cubicBezTo>
                    <a:lnTo>
                      <a:pt x="13517" y="13517"/>
                    </a:lnTo>
                    <a:lnTo>
                      <a:pt x="13517" y="96791"/>
                    </a:lnTo>
                    <a:lnTo>
                      <a:pt x="26059" y="96791"/>
                    </a:lnTo>
                    <a:lnTo>
                      <a:pt x="26059" y="74189"/>
                    </a:lnTo>
                    <a:lnTo>
                      <a:pt x="49949" y="74189"/>
                    </a:lnTo>
                    <a:cubicBezTo>
                      <a:pt x="54843" y="74189"/>
                      <a:pt x="59382" y="73356"/>
                      <a:pt x="63554" y="71809"/>
                    </a:cubicBezTo>
                    <a:cubicBezTo>
                      <a:pt x="67621" y="70262"/>
                      <a:pt x="71085" y="68003"/>
                      <a:pt x="74076" y="65266"/>
                    </a:cubicBezTo>
                    <a:cubicBezTo>
                      <a:pt x="77054" y="62530"/>
                      <a:pt x="79324" y="59318"/>
                      <a:pt x="81003" y="55630"/>
                    </a:cubicBezTo>
                    <a:cubicBezTo>
                      <a:pt x="82551" y="51942"/>
                      <a:pt x="83391" y="48017"/>
                      <a:pt x="83391" y="43853"/>
                    </a:cubicBezTo>
                    <a:close/>
                    <a:moveTo>
                      <a:pt x="70849" y="43853"/>
                    </a:moveTo>
                    <a:cubicBezTo>
                      <a:pt x="70849" y="49564"/>
                      <a:pt x="69051" y="54203"/>
                      <a:pt x="65352" y="57653"/>
                    </a:cubicBezTo>
                    <a:cubicBezTo>
                      <a:pt x="61652" y="61102"/>
                      <a:pt x="56509" y="62887"/>
                      <a:pt x="49949" y="62887"/>
                    </a:cubicBezTo>
                    <a:lnTo>
                      <a:pt x="26059" y="62887"/>
                    </a:lnTo>
                    <a:lnTo>
                      <a:pt x="26059" y="24819"/>
                    </a:lnTo>
                    <a:lnTo>
                      <a:pt x="49949" y="24819"/>
                    </a:lnTo>
                    <a:cubicBezTo>
                      <a:pt x="56509" y="24819"/>
                      <a:pt x="61652" y="26604"/>
                      <a:pt x="65352" y="30053"/>
                    </a:cubicBezTo>
                    <a:cubicBezTo>
                      <a:pt x="69051" y="33503"/>
                      <a:pt x="70849" y="38143"/>
                      <a:pt x="70849" y="43853"/>
                    </a:cubicBezTo>
                    <a:close/>
                  </a:path>
                </a:pathLst>
              </a:custGeom>
              <a:grpFill/>
              <a:ln w="130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28" name="Полилиния: фигура 27">
                <a:extLst>
                  <a:ext uri="{FF2B5EF4-FFF2-40B4-BE49-F238E27FC236}">
                    <a16:creationId xmlns:a16="http://schemas.microsoft.com/office/drawing/2014/main" id="{10E2EC1B-B067-4F94-BD94-2ED0B64A9807}"/>
                  </a:ext>
                </a:extLst>
              </p:cNvPr>
              <p:cNvSpPr/>
              <p:nvPr/>
            </p:nvSpPr>
            <p:spPr>
              <a:xfrm>
                <a:off x="2083211" y="378775"/>
                <a:ext cx="104955" cy="104955"/>
              </a:xfrm>
              <a:custGeom>
                <a:avLst/>
                <a:gdLst>
                  <a:gd name="connsiteX0" fmla="*/ 103096 w 104955"/>
                  <a:gd name="connsiteY0" fmla="*/ 58722 h 104955"/>
                  <a:gd name="connsiteX1" fmla="*/ 99515 w 104955"/>
                  <a:gd name="connsiteY1" fmla="*/ 41116 h 104955"/>
                  <a:gd name="connsiteX2" fmla="*/ 89832 w 104955"/>
                  <a:gd name="connsiteY2" fmla="*/ 26722 h 104955"/>
                  <a:gd name="connsiteX3" fmla="*/ 75624 w 104955"/>
                  <a:gd name="connsiteY3" fmla="*/ 17085 h 104955"/>
                  <a:gd name="connsiteX4" fmla="*/ 58307 w 104955"/>
                  <a:gd name="connsiteY4" fmla="*/ 13517 h 104955"/>
                  <a:gd name="connsiteX5" fmla="*/ 40989 w 104955"/>
                  <a:gd name="connsiteY5" fmla="*/ 17085 h 104955"/>
                  <a:gd name="connsiteX6" fmla="*/ 26768 w 104955"/>
                  <a:gd name="connsiteY6" fmla="*/ 26722 h 104955"/>
                  <a:gd name="connsiteX7" fmla="*/ 17099 w 104955"/>
                  <a:gd name="connsiteY7" fmla="*/ 41116 h 104955"/>
                  <a:gd name="connsiteX8" fmla="*/ 13517 w 104955"/>
                  <a:gd name="connsiteY8" fmla="*/ 58722 h 104955"/>
                  <a:gd name="connsiteX9" fmla="*/ 17099 w 104955"/>
                  <a:gd name="connsiteY9" fmla="*/ 76330 h 104955"/>
                  <a:gd name="connsiteX10" fmla="*/ 26768 w 104955"/>
                  <a:gd name="connsiteY10" fmla="*/ 90605 h 104955"/>
                  <a:gd name="connsiteX11" fmla="*/ 40989 w 104955"/>
                  <a:gd name="connsiteY11" fmla="*/ 100359 h 104955"/>
                  <a:gd name="connsiteX12" fmla="*/ 58307 w 104955"/>
                  <a:gd name="connsiteY12" fmla="*/ 103929 h 104955"/>
                  <a:gd name="connsiteX13" fmla="*/ 75624 w 104955"/>
                  <a:gd name="connsiteY13" fmla="*/ 100359 h 104955"/>
                  <a:gd name="connsiteX14" fmla="*/ 89832 w 104955"/>
                  <a:gd name="connsiteY14" fmla="*/ 90605 h 104955"/>
                  <a:gd name="connsiteX15" fmla="*/ 99515 w 104955"/>
                  <a:gd name="connsiteY15" fmla="*/ 76330 h 104955"/>
                  <a:gd name="connsiteX16" fmla="*/ 103096 w 104955"/>
                  <a:gd name="connsiteY16" fmla="*/ 58722 h 104955"/>
                  <a:gd name="connsiteX17" fmla="*/ 26059 w 104955"/>
                  <a:gd name="connsiteY17" fmla="*/ 58722 h 104955"/>
                  <a:gd name="connsiteX18" fmla="*/ 28683 w 104955"/>
                  <a:gd name="connsiteY18" fmla="*/ 45400 h 104955"/>
                  <a:gd name="connsiteX19" fmla="*/ 35728 w 104955"/>
                  <a:gd name="connsiteY19" fmla="*/ 34574 h 104955"/>
                  <a:gd name="connsiteX20" fmla="*/ 46001 w 104955"/>
                  <a:gd name="connsiteY20" fmla="*/ 27435 h 104955"/>
                  <a:gd name="connsiteX21" fmla="*/ 58307 w 104955"/>
                  <a:gd name="connsiteY21" fmla="*/ 24818 h 104955"/>
                  <a:gd name="connsiteX22" fmla="*/ 70599 w 104955"/>
                  <a:gd name="connsiteY22" fmla="*/ 27435 h 104955"/>
                  <a:gd name="connsiteX23" fmla="*/ 80872 w 104955"/>
                  <a:gd name="connsiteY23" fmla="*/ 34574 h 104955"/>
                  <a:gd name="connsiteX24" fmla="*/ 87930 w 104955"/>
                  <a:gd name="connsiteY24" fmla="*/ 45400 h 104955"/>
                  <a:gd name="connsiteX25" fmla="*/ 90554 w 104955"/>
                  <a:gd name="connsiteY25" fmla="*/ 58722 h 104955"/>
                  <a:gd name="connsiteX26" fmla="*/ 87930 w 104955"/>
                  <a:gd name="connsiteY26" fmla="*/ 72046 h 104955"/>
                  <a:gd name="connsiteX27" fmla="*/ 80872 w 104955"/>
                  <a:gd name="connsiteY27" fmla="*/ 82753 h 104955"/>
                  <a:gd name="connsiteX28" fmla="*/ 70599 w 104955"/>
                  <a:gd name="connsiteY28" fmla="*/ 90010 h 104955"/>
                  <a:gd name="connsiteX29" fmla="*/ 58307 w 104955"/>
                  <a:gd name="connsiteY29" fmla="*/ 92627 h 104955"/>
                  <a:gd name="connsiteX30" fmla="*/ 46001 w 104955"/>
                  <a:gd name="connsiteY30" fmla="*/ 90010 h 104955"/>
                  <a:gd name="connsiteX31" fmla="*/ 35728 w 104955"/>
                  <a:gd name="connsiteY31" fmla="*/ 82753 h 104955"/>
                  <a:gd name="connsiteX32" fmla="*/ 28683 w 104955"/>
                  <a:gd name="connsiteY32" fmla="*/ 72046 h 104955"/>
                  <a:gd name="connsiteX33" fmla="*/ 26059 w 104955"/>
                  <a:gd name="connsiteY33" fmla="*/ 58722 h 104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104955" h="104955">
                    <a:moveTo>
                      <a:pt x="103096" y="58722"/>
                    </a:moveTo>
                    <a:cubicBezTo>
                      <a:pt x="103096" y="52417"/>
                      <a:pt x="101902" y="46588"/>
                      <a:pt x="99515" y="41116"/>
                    </a:cubicBezTo>
                    <a:cubicBezTo>
                      <a:pt x="97127" y="35644"/>
                      <a:pt x="93899" y="30886"/>
                      <a:pt x="89832" y="26722"/>
                    </a:cubicBezTo>
                    <a:cubicBezTo>
                      <a:pt x="85778" y="22677"/>
                      <a:pt x="81003" y="19465"/>
                      <a:pt x="75624" y="17085"/>
                    </a:cubicBezTo>
                    <a:cubicBezTo>
                      <a:pt x="70245" y="14707"/>
                      <a:pt x="64394" y="13517"/>
                      <a:pt x="58307" y="13517"/>
                    </a:cubicBezTo>
                    <a:cubicBezTo>
                      <a:pt x="52206" y="13517"/>
                      <a:pt x="46355" y="14707"/>
                      <a:pt x="40989" y="17085"/>
                    </a:cubicBezTo>
                    <a:cubicBezTo>
                      <a:pt x="35610" y="19465"/>
                      <a:pt x="30835" y="22677"/>
                      <a:pt x="26768" y="26722"/>
                    </a:cubicBezTo>
                    <a:cubicBezTo>
                      <a:pt x="22714" y="30886"/>
                      <a:pt x="19486" y="35644"/>
                      <a:pt x="17099" y="41116"/>
                    </a:cubicBezTo>
                    <a:cubicBezTo>
                      <a:pt x="14711" y="46588"/>
                      <a:pt x="13517" y="52417"/>
                      <a:pt x="13517" y="58722"/>
                    </a:cubicBezTo>
                    <a:cubicBezTo>
                      <a:pt x="13517" y="65028"/>
                      <a:pt x="14711" y="70857"/>
                      <a:pt x="17099" y="76330"/>
                    </a:cubicBezTo>
                    <a:cubicBezTo>
                      <a:pt x="19486" y="81802"/>
                      <a:pt x="22714" y="86560"/>
                      <a:pt x="26768" y="90605"/>
                    </a:cubicBezTo>
                    <a:cubicBezTo>
                      <a:pt x="30835" y="94769"/>
                      <a:pt x="35610" y="97981"/>
                      <a:pt x="40989" y="100359"/>
                    </a:cubicBezTo>
                    <a:cubicBezTo>
                      <a:pt x="46355" y="102739"/>
                      <a:pt x="52206" y="103929"/>
                      <a:pt x="58307" y="103929"/>
                    </a:cubicBezTo>
                    <a:cubicBezTo>
                      <a:pt x="64394" y="103929"/>
                      <a:pt x="70245" y="102739"/>
                      <a:pt x="75624" y="100359"/>
                    </a:cubicBezTo>
                    <a:cubicBezTo>
                      <a:pt x="81003" y="97981"/>
                      <a:pt x="85778" y="94769"/>
                      <a:pt x="89832" y="90605"/>
                    </a:cubicBezTo>
                    <a:cubicBezTo>
                      <a:pt x="93899" y="86560"/>
                      <a:pt x="97127" y="81802"/>
                      <a:pt x="99515" y="76330"/>
                    </a:cubicBezTo>
                    <a:cubicBezTo>
                      <a:pt x="101902" y="70857"/>
                      <a:pt x="103096" y="65028"/>
                      <a:pt x="103096" y="58722"/>
                    </a:cubicBezTo>
                    <a:close/>
                    <a:moveTo>
                      <a:pt x="26059" y="58722"/>
                    </a:moveTo>
                    <a:cubicBezTo>
                      <a:pt x="26059" y="53964"/>
                      <a:pt x="26886" y="49562"/>
                      <a:pt x="28683" y="45400"/>
                    </a:cubicBezTo>
                    <a:cubicBezTo>
                      <a:pt x="30467" y="41236"/>
                      <a:pt x="32737" y="37666"/>
                      <a:pt x="35728" y="34574"/>
                    </a:cubicBezTo>
                    <a:cubicBezTo>
                      <a:pt x="38719" y="31599"/>
                      <a:pt x="42065" y="29220"/>
                      <a:pt x="46001" y="27435"/>
                    </a:cubicBezTo>
                    <a:cubicBezTo>
                      <a:pt x="49936" y="25651"/>
                      <a:pt x="54003" y="24818"/>
                      <a:pt x="58307" y="24818"/>
                    </a:cubicBezTo>
                    <a:cubicBezTo>
                      <a:pt x="62610" y="24818"/>
                      <a:pt x="66664" y="25651"/>
                      <a:pt x="70599" y="27435"/>
                    </a:cubicBezTo>
                    <a:cubicBezTo>
                      <a:pt x="74548" y="29220"/>
                      <a:pt x="77894" y="31599"/>
                      <a:pt x="80872" y="34574"/>
                    </a:cubicBezTo>
                    <a:cubicBezTo>
                      <a:pt x="83863" y="37666"/>
                      <a:pt x="86133" y="41236"/>
                      <a:pt x="87930" y="45400"/>
                    </a:cubicBezTo>
                    <a:cubicBezTo>
                      <a:pt x="89714" y="49562"/>
                      <a:pt x="90554" y="53964"/>
                      <a:pt x="90554" y="58722"/>
                    </a:cubicBezTo>
                    <a:cubicBezTo>
                      <a:pt x="90554" y="63481"/>
                      <a:pt x="89714" y="67884"/>
                      <a:pt x="87930" y="72046"/>
                    </a:cubicBezTo>
                    <a:cubicBezTo>
                      <a:pt x="86133" y="76211"/>
                      <a:pt x="83863" y="79779"/>
                      <a:pt x="80872" y="82753"/>
                    </a:cubicBezTo>
                    <a:cubicBezTo>
                      <a:pt x="77894" y="85847"/>
                      <a:pt x="74548" y="88225"/>
                      <a:pt x="70599" y="90010"/>
                    </a:cubicBezTo>
                    <a:cubicBezTo>
                      <a:pt x="66664" y="91795"/>
                      <a:pt x="62610" y="92627"/>
                      <a:pt x="58307" y="92627"/>
                    </a:cubicBezTo>
                    <a:cubicBezTo>
                      <a:pt x="54003" y="92627"/>
                      <a:pt x="49936" y="91795"/>
                      <a:pt x="46001" y="90010"/>
                    </a:cubicBezTo>
                    <a:cubicBezTo>
                      <a:pt x="42065" y="88225"/>
                      <a:pt x="38719" y="85847"/>
                      <a:pt x="35728" y="82753"/>
                    </a:cubicBezTo>
                    <a:cubicBezTo>
                      <a:pt x="32737" y="79779"/>
                      <a:pt x="30467" y="76211"/>
                      <a:pt x="28683" y="72046"/>
                    </a:cubicBezTo>
                    <a:cubicBezTo>
                      <a:pt x="26886" y="67884"/>
                      <a:pt x="26059" y="63481"/>
                      <a:pt x="26059" y="58722"/>
                    </a:cubicBezTo>
                    <a:close/>
                  </a:path>
                </a:pathLst>
              </a:custGeom>
              <a:grpFill/>
              <a:ln w="130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29" name="Полилиния: фигура 28">
                <a:extLst>
                  <a:ext uri="{FF2B5EF4-FFF2-40B4-BE49-F238E27FC236}">
                    <a16:creationId xmlns:a16="http://schemas.microsoft.com/office/drawing/2014/main" id="{52976A37-21C4-4106-AC18-08634CDD24C9}"/>
                  </a:ext>
                </a:extLst>
              </p:cNvPr>
              <p:cNvSpPr/>
              <p:nvPr/>
            </p:nvSpPr>
            <p:spPr>
              <a:xfrm>
                <a:off x="2205077" y="382343"/>
                <a:ext cx="91836" cy="104955"/>
              </a:xfrm>
              <a:custGeom>
                <a:avLst/>
                <a:gdLst>
                  <a:gd name="connsiteX0" fmla="*/ 26059 w 91835"/>
                  <a:gd name="connsiteY0" fmla="*/ 24819 h 104955"/>
                  <a:gd name="connsiteX1" fmla="*/ 49346 w 91835"/>
                  <a:gd name="connsiteY1" fmla="*/ 24819 h 104955"/>
                  <a:gd name="connsiteX2" fmla="*/ 59146 w 91835"/>
                  <a:gd name="connsiteY2" fmla="*/ 27912 h 104955"/>
                  <a:gd name="connsiteX3" fmla="*/ 62492 w 91835"/>
                  <a:gd name="connsiteY3" fmla="*/ 35526 h 104955"/>
                  <a:gd name="connsiteX4" fmla="*/ 59146 w 91835"/>
                  <a:gd name="connsiteY4" fmla="*/ 43615 h 104955"/>
                  <a:gd name="connsiteX5" fmla="*/ 49346 w 91835"/>
                  <a:gd name="connsiteY5" fmla="*/ 46827 h 104955"/>
                  <a:gd name="connsiteX6" fmla="*/ 26059 w 91835"/>
                  <a:gd name="connsiteY6" fmla="*/ 46827 h 104955"/>
                  <a:gd name="connsiteX7" fmla="*/ 26059 w 91835"/>
                  <a:gd name="connsiteY7" fmla="*/ 24819 h 104955"/>
                  <a:gd name="connsiteX8" fmla="*/ 55315 w 91835"/>
                  <a:gd name="connsiteY8" fmla="*/ 85490 h 104955"/>
                  <a:gd name="connsiteX9" fmla="*/ 26059 w 91835"/>
                  <a:gd name="connsiteY9" fmla="*/ 85490 h 104955"/>
                  <a:gd name="connsiteX10" fmla="*/ 26059 w 91835"/>
                  <a:gd name="connsiteY10" fmla="*/ 58128 h 104955"/>
                  <a:gd name="connsiteX11" fmla="*/ 55315 w 91835"/>
                  <a:gd name="connsiteY11" fmla="*/ 58128 h 104955"/>
                  <a:gd name="connsiteX12" fmla="*/ 67739 w 91835"/>
                  <a:gd name="connsiteY12" fmla="*/ 62055 h 104955"/>
                  <a:gd name="connsiteX13" fmla="*/ 72042 w 91835"/>
                  <a:gd name="connsiteY13" fmla="*/ 71809 h 104955"/>
                  <a:gd name="connsiteX14" fmla="*/ 67739 w 91835"/>
                  <a:gd name="connsiteY14" fmla="*/ 81565 h 104955"/>
                  <a:gd name="connsiteX15" fmla="*/ 55315 w 91835"/>
                  <a:gd name="connsiteY15" fmla="*/ 85490 h 104955"/>
                  <a:gd name="connsiteX16" fmla="*/ 49346 w 91835"/>
                  <a:gd name="connsiteY16" fmla="*/ 13517 h 104955"/>
                  <a:gd name="connsiteX17" fmla="*/ 13517 w 91835"/>
                  <a:gd name="connsiteY17" fmla="*/ 13517 h 104955"/>
                  <a:gd name="connsiteX18" fmla="*/ 13517 w 91835"/>
                  <a:gd name="connsiteY18" fmla="*/ 96791 h 104955"/>
                  <a:gd name="connsiteX19" fmla="*/ 55315 w 91835"/>
                  <a:gd name="connsiteY19" fmla="*/ 96791 h 104955"/>
                  <a:gd name="connsiteX20" fmla="*/ 67503 w 91835"/>
                  <a:gd name="connsiteY20" fmla="*/ 94769 h 104955"/>
                  <a:gd name="connsiteX21" fmla="*/ 76700 w 91835"/>
                  <a:gd name="connsiteY21" fmla="*/ 89415 h 104955"/>
                  <a:gd name="connsiteX22" fmla="*/ 82551 w 91835"/>
                  <a:gd name="connsiteY22" fmla="*/ 81445 h 104955"/>
                  <a:gd name="connsiteX23" fmla="*/ 84585 w 91835"/>
                  <a:gd name="connsiteY23" fmla="*/ 71809 h 104955"/>
                  <a:gd name="connsiteX24" fmla="*/ 81593 w 91835"/>
                  <a:gd name="connsiteY24" fmla="*/ 60508 h 104955"/>
                  <a:gd name="connsiteX25" fmla="*/ 75034 w 91835"/>
                  <a:gd name="connsiteY25" fmla="*/ 54322 h 104955"/>
                  <a:gd name="connsiteX26" fmla="*/ 65470 w 91835"/>
                  <a:gd name="connsiteY26" fmla="*/ 50991 h 104955"/>
                  <a:gd name="connsiteX27" fmla="*/ 65470 w 91835"/>
                  <a:gd name="connsiteY27" fmla="*/ 50396 h 104955"/>
                  <a:gd name="connsiteX28" fmla="*/ 70245 w 91835"/>
                  <a:gd name="connsiteY28" fmla="*/ 47421 h 104955"/>
                  <a:gd name="connsiteX29" fmla="*/ 73591 w 91835"/>
                  <a:gd name="connsiteY29" fmla="*/ 42902 h 104955"/>
                  <a:gd name="connsiteX30" fmla="*/ 75034 w 91835"/>
                  <a:gd name="connsiteY30" fmla="*/ 35526 h 104955"/>
                  <a:gd name="connsiteX31" fmla="*/ 73236 w 91835"/>
                  <a:gd name="connsiteY31" fmla="*/ 26960 h 104955"/>
                  <a:gd name="connsiteX32" fmla="*/ 67976 w 91835"/>
                  <a:gd name="connsiteY32" fmla="*/ 19942 h 104955"/>
                  <a:gd name="connsiteX33" fmla="*/ 59973 w 91835"/>
                  <a:gd name="connsiteY33" fmla="*/ 15183 h 104955"/>
                  <a:gd name="connsiteX34" fmla="*/ 49346 w 91835"/>
                  <a:gd name="connsiteY34" fmla="*/ 13517 h 104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91835" h="104955">
                    <a:moveTo>
                      <a:pt x="26059" y="24819"/>
                    </a:moveTo>
                    <a:lnTo>
                      <a:pt x="49346" y="24819"/>
                    </a:lnTo>
                    <a:cubicBezTo>
                      <a:pt x="53531" y="24819"/>
                      <a:pt x="56877" y="25890"/>
                      <a:pt x="59146" y="27912"/>
                    </a:cubicBezTo>
                    <a:cubicBezTo>
                      <a:pt x="61416" y="29935"/>
                      <a:pt x="62492" y="32552"/>
                      <a:pt x="62492" y="35526"/>
                    </a:cubicBezTo>
                    <a:cubicBezTo>
                      <a:pt x="62492" y="38857"/>
                      <a:pt x="61416" y="41592"/>
                      <a:pt x="59146" y="43615"/>
                    </a:cubicBezTo>
                    <a:cubicBezTo>
                      <a:pt x="56877" y="45757"/>
                      <a:pt x="53531" y="46827"/>
                      <a:pt x="49346" y="46827"/>
                    </a:cubicBezTo>
                    <a:lnTo>
                      <a:pt x="26059" y="46827"/>
                    </a:lnTo>
                    <a:lnTo>
                      <a:pt x="26059" y="24819"/>
                    </a:lnTo>
                    <a:close/>
                    <a:moveTo>
                      <a:pt x="55315" y="85490"/>
                    </a:moveTo>
                    <a:lnTo>
                      <a:pt x="26059" y="85490"/>
                    </a:lnTo>
                    <a:lnTo>
                      <a:pt x="26059" y="58128"/>
                    </a:lnTo>
                    <a:lnTo>
                      <a:pt x="55315" y="58128"/>
                    </a:lnTo>
                    <a:cubicBezTo>
                      <a:pt x="60694" y="58128"/>
                      <a:pt x="64879" y="59437"/>
                      <a:pt x="67739" y="62055"/>
                    </a:cubicBezTo>
                    <a:cubicBezTo>
                      <a:pt x="70613" y="64790"/>
                      <a:pt x="72042" y="68003"/>
                      <a:pt x="72042" y="71809"/>
                    </a:cubicBezTo>
                    <a:cubicBezTo>
                      <a:pt x="72042" y="75736"/>
                      <a:pt x="70613" y="78947"/>
                      <a:pt x="67739" y="81565"/>
                    </a:cubicBezTo>
                    <a:cubicBezTo>
                      <a:pt x="64879" y="84182"/>
                      <a:pt x="60694" y="85490"/>
                      <a:pt x="55315" y="85490"/>
                    </a:cubicBezTo>
                    <a:close/>
                    <a:moveTo>
                      <a:pt x="49346" y="13517"/>
                    </a:moveTo>
                    <a:lnTo>
                      <a:pt x="13517" y="13517"/>
                    </a:lnTo>
                    <a:lnTo>
                      <a:pt x="13517" y="96791"/>
                    </a:lnTo>
                    <a:lnTo>
                      <a:pt x="55315" y="96791"/>
                    </a:lnTo>
                    <a:cubicBezTo>
                      <a:pt x="59736" y="96791"/>
                      <a:pt x="63804" y="96077"/>
                      <a:pt x="67503" y="94769"/>
                    </a:cubicBezTo>
                    <a:cubicBezTo>
                      <a:pt x="71085" y="93460"/>
                      <a:pt x="74194" y="91676"/>
                      <a:pt x="76700" y="89415"/>
                    </a:cubicBezTo>
                    <a:cubicBezTo>
                      <a:pt x="79206" y="87156"/>
                      <a:pt x="81239" y="84539"/>
                      <a:pt x="82551" y="81445"/>
                    </a:cubicBezTo>
                    <a:cubicBezTo>
                      <a:pt x="83863" y="78471"/>
                      <a:pt x="84585" y="75259"/>
                      <a:pt x="84585" y="71809"/>
                    </a:cubicBezTo>
                    <a:cubicBezTo>
                      <a:pt x="84585" y="67051"/>
                      <a:pt x="83627" y="63243"/>
                      <a:pt x="81593" y="60508"/>
                    </a:cubicBezTo>
                    <a:cubicBezTo>
                      <a:pt x="79573" y="57771"/>
                      <a:pt x="77421" y="55750"/>
                      <a:pt x="75034" y="54322"/>
                    </a:cubicBezTo>
                    <a:cubicBezTo>
                      <a:pt x="72279" y="52656"/>
                      <a:pt x="69051" y="51585"/>
                      <a:pt x="65470" y="50991"/>
                    </a:cubicBezTo>
                    <a:lnTo>
                      <a:pt x="65470" y="50396"/>
                    </a:lnTo>
                    <a:cubicBezTo>
                      <a:pt x="67267" y="49801"/>
                      <a:pt x="68815" y="48731"/>
                      <a:pt x="70245" y="47421"/>
                    </a:cubicBezTo>
                    <a:cubicBezTo>
                      <a:pt x="71439" y="46351"/>
                      <a:pt x="72515" y="44804"/>
                      <a:pt x="73591" y="42902"/>
                    </a:cubicBezTo>
                    <a:cubicBezTo>
                      <a:pt x="74548" y="40998"/>
                      <a:pt x="75034" y="38500"/>
                      <a:pt x="75034" y="35526"/>
                    </a:cubicBezTo>
                    <a:cubicBezTo>
                      <a:pt x="75034" y="32552"/>
                      <a:pt x="74430" y="29696"/>
                      <a:pt x="73236" y="26960"/>
                    </a:cubicBezTo>
                    <a:cubicBezTo>
                      <a:pt x="71924" y="24343"/>
                      <a:pt x="70245" y="21963"/>
                      <a:pt x="67976" y="19942"/>
                    </a:cubicBezTo>
                    <a:cubicBezTo>
                      <a:pt x="65706" y="17919"/>
                      <a:pt x="63082" y="16373"/>
                      <a:pt x="59973" y="15183"/>
                    </a:cubicBezTo>
                    <a:cubicBezTo>
                      <a:pt x="56759" y="14113"/>
                      <a:pt x="53295" y="13517"/>
                      <a:pt x="49346" y="13517"/>
                    </a:cubicBezTo>
                    <a:close/>
                  </a:path>
                </a:pathLst>
              </a:custGeom>
              <a:grpFill/>
              <a:ln w="130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30" name="Полилиния: фигура 29">
                <a:extLst>
                  <a:ext uri="{FF2B5EF4-FFF2-40B4-BE49-F238E27FC236}">
                    <a16:creationId xmlns:a16="http://schemas.microsoft.com/office/drawing/2014/main" id="{54266774-411F-489F-8BA4-0E97EC17CE70}"/>
                  </a:ext>
                </a:extLst>
              </p:cNvPr>
              <p:cNvSpPr/>
              <p:nvPr/>
            </p:nvSpPr>
            <p:spPr>
              <a:xfrm>
                <a:off x="2303656" y="378775"/>
                <a:ext cx="104955" cy="104955"/>
              </a:xfrm>
              <a:custGeom>
                <a:avLst/>
                <a:gdLst>
                  <a:gd name="connsiteX0" fmla="*/ 103096 w 104955"/>
                  <a:gd name="connsiteY0" fmla="*/ 58722 h 104955"/>
                  <a:gd name="connsiteX1" fmla="*/ 99514 w 104955"/>
                  <a:gd name="connsiteY1" fmla="*/ 41116 h 104955"/>
                  <a:gd name="connsiteX2" fmla="*/ 89832 w 104955"/>
                  <a:gd name="connsiteY2" fmla="*/ 26722 h 104955"/>
                  <a:gd name="connsiteX3" fmla="*/ 75624 w 104955"/>
                  <a:gd name="connsiteY3" fmla="*/ 17085 h 104955"/>
                  <a:gd name="connsiteX4" fmla="*/ 58306 w 104955"/>
                  <a:gd name="connsiteY4" fmla="*/ 13517 h 104955"/>
                  <a:gd name="connsiteX5" fmla="*/ 40989 w 104955"/>
                  <a:gd name="connsiteY5" fmla="*/ 17085 h 104955"/>
                  <a:gd name="connsiteX6" fmla="*/ 26767 w 104955"/>
                  <a:gd name="connsiteY6" fmla="*/ 26722 h 104955"/>
                  <a:gd name="connsiteX7" fmla="*/ 17098 w 104955"/>
                  <a:gd name="connsiteY7" fmla="*/ 41116 h 104955"/>
                  <a:gd name="connsiteX8" fmla="*/ 13517 w 104955"/>
                  <a:gd name="connsiteY8" fmla="*/ 58722 h 104955"/>
                  <a:gd name="connsiteX9" fmla="*/ 17098 w 104955"/>
                  <a:gd name="connsiteY9" fmla="*/ 76330 h 104955"/>
                  <a:gd name="connsiteX10" fmla="*/ 26767 w 104955"/>
                  <a:gd name="connsiteY10" fmla="*/ 90605 h 104955"/>
                  <a:gd name="connsiteX11" fmla="*/ 40989 w 104955"/>
                  <a:gd name="connsiteY11" fmla="*/ 100359 h 104955"/>
                  <a:gd name="connsiteX12" fmla="*/ 58306 w 104955"/>
                  <a:gd name="connsiteY12" fmla="*/ 103929 h 104955"/>
                  <a:gd name="connsiteX13" fmla="*/ 75624 w 104955"/>
                  <a:gd name="connsiteY13" fmla="*/ 100359 h 104955"/>
                  <a:gd name="connsiteX14" fmla="*/ 89832 w 104955"/>
                  <a:gd name="connsiteY14" fmla="*/ 90605 h 104955"/>
                  <a:gd name="connsiteX15" fmla="*/ 99514 w 104955"/>
                  <a:gd name="connsiteY15" fmla="*/ 76330 h 104955"/>
                  <a:gd name="connsiteX16" fmla="*/ 103096 w 104955"/>
                  <a:gd name="connsiteY16" fmla="*/ 58722 h 104955"/>
                  <a:gd name="connsiteX17" fmla="*/ 26059 w 104955"/>
                  <a:gd name="connsiteY17" fmla="*/ 58722 h 104955"/>
                  <a:gd name="connsiteX18" fmla="*/ 28683 w 104955"/>
                  <a:gd name="connsiteY18" fmla="*/ 45400 h 104955"/>
                  <a:gd name="connsiteX19" fmla="*/ 35728 w 104955"/>
                  <a:gd name="connsiteY19" fmla="*/ 34574 h 104955"/>
                  <a:gd name="connsiteX20" fmla="*/ 46001 w 104955"/>
                  <a:gd name="connsiteY20" fmla="*/ 27435 h 104955"/>
                  <a:gd name="connsiteX21" fmla="*/ 58306 w 104955"/>
                  <a:gd name="connsiteY21" fmla="*/ 24818 h 104955"/>
                  <a:gd name="connsiteX22" fmla="*/ 70612 w 104955"/>
                  <a:gd name="connsiteY22" fmla="*/ 27435 h 104955"/>
                  <a:gd name="connsiteX23" fmla="*/ 80885 w 104955"/>
                  <a:gd name="connsiteY23" fmla="*/ 34574 h 104955"/>
                  <a:gd name="connsiteX24" fmla="*/ 87930 w 104955"/>
                  <a:gd name="connsiteY24" fmla="*/ 45400 h 104955"/>
                  <a:gd name="connsiteX25" fmla="*/ 90554 w 104955"/>
                  <a:gd name="connsiteY25" fmla="*/ 58722 h 104955"/>
                  <a:gd name="connsiteX26" fmla="*/ 87930 w 104955"/>
                  <a:gd name="connsiteY26" fmla="*/ 72046 h 104955"/>
                  <a:gd name="connsiteX27" fmla="*/ 80885 w 104955"/>
                  <a:gd name="connsiteY27" fmla="*/ 82753 h 104955"/>
                  <a:gd name="connsiteX28" fmla="*/ 70612 w 104955"/>
                  <a:gd name="connsiteY28" fmla="*/ 90010 h 104955"/>
                  <a:gd name="connsiteX29" fmla="*/ 58306 w 104955"/>
                  <a:gd name="connsiteY29" fmla="*/ 92627 h 104955"/>
                  <a:gd name="connsiteX30" fmla="*/ 46001 w 104955"/>
                  <a:gd name="connsiteY30" fmla="*/ 90010 h 104955"/>
                  <a:gd name="connsiteX31" fmla="*/ 35728 w 104955"/>
                  <a:gd name="connsiteY31" fmla="*/ 82753 h 104955"/>
                  <a:gd name="connsiteX32" fmla="*/ 28683 w 104955"/>
                  <a:gd name="connsiteY32" fmla="*/ 72046 h 104955"/>
                  <a:gd name="connsiteX33" fmla="*/ 26059 w 104955"/>
                  <a:gd name="connsiteY33" fmla="*/ 58722 h 104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104955" h="104955">
                    <a:moveTo>
                      <a:pt x="103096" y="58722"/>
                    </a:moveTo>
                    <a:cubicBezTo>
                      <a:pt x="103096" y="52417"/>
                      <a:pt x="101902" y="46588"/>
                      <a:pt x="99514" y="41116"/>
                    </a:cubicBezTo>
                    <a:cubicBezTo>
                      <a:pt x="97127" y="35644"/>
                      <a:pt x="93899" y="30886"/>
                      <a:pt x="89832" y="26722"/>
                    </a:cubicBezTo>
                    <a:cubicBezTo>
                      <a:pt x="85778" y="22677"/>
                      <a:pt x="81003" y="19465"/>
                      <a:pt x="75624" y="17085"/>
                    </a:cubicBezTo>
                    <a:cubicBezTo>
                      <a:pt x="70245" y="14707"/>
                      <a:pt x="64394" y="13517"/>
                      <a:pt x="58306" y="13517"/>
                    </a:cubicBezTo>
                    <a:cubicBezTo>
                      <a:pt x="52219" y="13517"/>
                      <a:pt x="46355" y="14707"/>
                      <a:pt x="40989" y="17085"/>
                    </a:cubicBezTo>
                    <a:cubicBezTo>
                      <a:pt x="35610" y="19465"/>
                      <a:pt x="30834" y="22677"/>
                      <a:pt x="26767" y="26722"/>
                    </a:cubicBezTo>
                    <a:cubicBezTo>
                      <a:pt x="22713" y="30886"/>
                      <a:pt x="19486" y="35644"/>
                      <a:pt x="17098" y="41116"/>
                    </a:cubicBezTo>
                    <a:cubicBezTo>
                      <a:pt x="14711" y="46588"/>
                      <a:pt x="13517" y="52417"/>
                      <a:pt x="13517" y="58722"/>
                    </a:cubicBezTo>
                    <a:cubicBezTo>
                      <a:pt x="13517" y="65028"/>
                      <a:pt x="14711" y="70857"/>
                      <a:pt x="17098" y="76330"/>
                    </a:cubicBezTo>
                    <a:cubicBezTo>
                      <a:pt x="19486" y="81802"/>
                      <a:pt x="22713" y="86560"/>
                      <a:pt x="26767" y="90605"/>
                    </a:cubicBezTo>
                    <a:cubicBezTo>
                      <a:pt x="30834" y="94769"/>
                      <a:pt x="35610" y="97981"/>
                      <a:pt x="40989" y="100359"/>
                    </a:cubicBezTo>
                    <a:cubicBezTo>
                      <a:pt x="46355" y="102739"/>
                      <a:pt x="52219" y="103929"/>
                      <a:pt x="58306" y="103929"/>
                    </a:cubicBezTo>
                    <a:cubicBezTo>
                      <a:pt x="64394" y="103929"/>
                      <a:pt x="70245" y="102739"/>
                      <a:pt x="75624" y="100359"/>
                    </a:cubicBezTo>
                    <a:cubicBezTo>
                      <a:pt x="81003" y="97981"/>
                      <a:pt x="85778" y="94769"/>
                      <a:pt x="89832" y="90605"/>
                    </a:cubicBezTo>
                    <a:cubicBezTo>
                      <a:pt x="93899" y="86560"/>
                      <a:pt x="97127" y="81802"/>
                      <a:pt x="99514" y="76330"/>
                    </a:cubicBezTo>
                    <a:cubicBezTo>
                      <a:pt x="101902" y="70857"/>
                      <a:pt x="103096" y="65028"/>
                      <a:pt x="103096" y="58722"/>
                    </a:cubicBezTo>
                    <a:close/>
                    <a:moveTo>
                      <a:pt x="26059" y="58722"/>
                    </a:moveTo>
                    <a:cubicBezTo>
                      <a:pt x="26059" y="53964"/>
                      <a:pt x="26886" y="49562"/>
                      <a:pt x="28683" y="45400"/>
                    </a:cubicBezTo>
                    <a:cubicBezTo>
                      <a:pt x="30480" y="41236"/>
                      <a:pt x="32750" y="37666"/>
                      <a:pt x="35728" y="34574"/>
                    </a:cubicBezTo>
                    <a:cubicBezTo>
                      <a:pt x="38719" y="31599"/>
                      <a:pt x="42065" y="29220"/>
                      <a:pt x="46001" y="27435"/>
                    </a:cubicBezTo>
                    <a:cubicBezTo>
                      <a:pt x="49949" y="25651"/>
                      <a:pt x="54003" y="24818"/>
                      <a:pt x="58306" y="24818"/>
                    </a:cubicBezTo>
                    <a:cubicBezTo>
                      <a:pt x="62610" y="24818"/>
                      <a:pt x="66664" y="25651"/>
                      <a:pt x="70612" y="27435"/>
                    </a:cubicBezTo>
                    <a:cubicBezTo>
                      <a:pt x="74548" y="29220"/>
                      <a:pt x="77894" y="31599"/>
                      <a:pt x="80885" y="34574"/>
                    </a:cubicBezTo>
                    <a:cubicBezTo>
                      <a:pt x="83863" y="37666"/>
                      <a:pt x="86133" y="41236"/>
                      <a:pt x="87930" y="45400"/>
                    </a:cubicBezTo>
                    <a:cubicBezTo>
                      <a:pt x="89714" y="49562"/>
                      <a:pt x="90554" y="53964"/>
                      <a:pt x="90554" y="58722"/>
                    </a:cubicBezTo>
                    <a:cubicBezTo>
                      <a:pt x="90554" y="63481"/>
                      <a:pt x="89714" y="67884"/>
                      <a:pt x="87930" y="72046"/>
                    </a:cubicBezTo>
                    <a:cubicBezTo>
                      <a:pt x="86133" y="76211"/>
                      <a:pt x="83863" y="79779"/>
                      <a:pt x="80885" y="82753"/>
                    </a:cubicBezTo>
                    <a:cubicBezTo>
                      <a:pt x="77894" y="85847"/>
                      <a:pt x="74548" y="88225"/>
                      <a:pt x="70612" y="90010"/>
                    </a:cubicBezTo>
                    <a:cubicBezTo>
                      <a:pt x="66664" y="91795"/>
                      <a:pt x="62610" y="92627"/>
                      <a:pt x="58306" y="92627"/>
                    </a:cubicBezTo>
                    <a:cubicBezTo>
                      <a:pt x="54003" y="92627"/>
                      <a:pt x="49949" y="91795"/>
                      <a:pt x="46001" y="90010"/>
                    </a:cubicBezTo>
                    <a:cubicBezTo>
                      <a:pt x="42065" y="88225"/>
                      <a:pt x="38719" y="85847"/>
                      <a:pt x="35728" y="82753"/>
                    </a:cubicBezTo>
                    <a:cubicBezTo>
                      <a:pt x="32750" y="79779"/>
                      <a:pt x="30480" y="76211"/>
                      <a:pt x="28683" y="72046"/>
                    </a:cubicBezTo>
                    <a:cubicBezTo>
                      <a:pt x="26886" y="67884"/>
                      <a:pt x="26059" y="63481"/>
                      <a:pt x="26059" y="58722"/>
                    </a:cubicBezTo>
                    <a:close/>
                  </a:path>
                </a:pathLst>
              </a:custGeom>
              <a:grpFill/>
              <a:ln w="130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31" name="Полилиния: фигура 30">
                <a:extLst>
                  <a:ext uri="{FF2B5EF4-FFF2-40B4-BE49-F238E27FC236}">
                    <a16:creationId xmlns:a16="http://schemas.microsoft.com/office/drawing/2014/main" id="{C1C4883C-1FE6-426D-84F5-4452CDFF32D7}"/>
                  </a:ext>
                </a:extLst>
              </p:cNvPr>
              <p:cNvSpPr/>
              <p:nvPr/>
            </p:nvSpPr>
            <p:spPr>
              <a:xfrm>
                <a:off x="2425522" y="355577"/>
                <a:ext cx="91836" cy="131194"/>
              </a:xfrm>
              <a:custGeom>
                <a:avLst/>
                <a:gdLst>
                  <a:gd name="connsiteX0" fmla="*/ 47562 w 91835"/>
                  <a:gd name="connsiteY0" fmla="*/ 30766 h 131193"/>
                  <a:gd name="connsiteX1" fmla="*/ 54607 w 91835"/>
                  <a:gd name="connsiteY1" fmla="*/ 29458 h 131193"/>
                  <a:gd name="connsiteX2" fmla="*/ 60104 w 91835"/>
                  <a:gd name="connsiteY2" fmla="*/ 25889 h 131193"/>
                  <a:gd name="connsiteX3" fmla="*/ 63686 w 91835"/>
                  <a:gd name="connsiteY3" fmla="*/ 20416 h 131193"/>
                  <a:gd name="connsiteX4" fmla="*/ 64879 w 91835"/>
                  <a:gd name="connsiteY4" fmla="*/ 13517 h 131193"/>
                  <a:gd name="connsiteX5" fmla="*/ 55329 w 91835"/>
                  <a:gd name="connsiteY5" fmla="*/ 13517 h 131193"/>
                  <a:gd name="connsiteX6" fmla="*/ 53295 w 91835"/>
                  <a:gd name="connsiteY6" fmla="*/ 19108 h 131193"/>
                  <a:gd name="connsiteX7" fmla="*/ 47562 w 91835"/>
                  <a:gd name="connsiteY7" fmla="*/ 21250 h 131193"/>
                  <a:gd name="connsiteX8" fmla="*/ 41947 w 91835"/>
                  <a:gd name="connsiteY8" fmla="*/ 19108 h 131193"/>
                  <a:gd name="connsiteX9" fmla="*/ 39795 w 91835"/>
                  <a:gd name="connsiteY9" fmla="*/ 13517 h 131193"/>
                  <a:gd name="connsiteX10" fmla="*/ 30244 w 91835"/>
                  <a:gd name="connsiteY10" fmla="*/ 13517 h 131193"/>
                  <a:gd name="connsiteX11" fmla="*/ 31556 w 91835"/>
                  <a:gd name="connsiteY11" fmla="*/ 20416 h 131193"/>
                  <a:gd name="connsiteX12" fmla="*/ 35138 w 91835"/>
                  <a:gd name="connsiteY12" fmla="*/ 25889 h 131193"/>
                  <a:gd name="connsiteX13" fmla="*/ 40635 w 91835"/>
                  <a:gd name="connsiteY13" fmla="*/ 29458 h 131193"/>
                  <a:gd name="connsiteX14" fmla="*/ 47562 w 91835"/>
                  <a:gd name="connsiteY14" fmla="*/ 30766 h 131193"/>
                  <a:gd name="connsiteX15" fmla="*/ 67858 w 91835"/>
                  <a:gd name="connsiteY15" fmla="*/ 40283 h 131193"/>
                  <a:gd name="connsiteX16" fmla="*/ 27253 w 91835"/>
                  <a:gd name="connsiteY16" fmla="*/ 102739 h 131193"/>
                  <a:gd name="connsiteX17" fmla="*/ 26059 w 91835"/>
                  <a:gd name="connsiteY17" fmla="*/ 102739 h 131193"/>
                  <a:gd name="connsiteX18" fmla="*/ 26059 w 91835"/>
                  <a:gd name="connsiteY18" fmla="*/ 40283 h 131193"/>
                  <a:gd name="connsiteX19" fmla="*/ 13517 w 91835"/>
                  <a:gd name="connsiteY19" fmla="*/ 40283 h 131193"/>
                  <a:gd name="connsiteX20" fmla="*/ 13517 w 91835"/>
                  <a:gd name="connsiteY20" fmla="*/ 123557 h 131193"/>
                  <a:gd name="connsiteX21" fmla="*/ 27253 w 91835"/>
                  <a:gd name="connsiteY21" fmla="*/ 123557 h 131193"/>
                  <a:gd name="connsiteX22" fmla="*/ 67858 w 91835"/>
                  <a:gd name="connsiteY22" fmla="*/ 61102 h 131193"/>
                  <a:gd name="connsiteX23" fmla="*/ 69065 w 91835"/>
                  <a:gd name="connsiteY23" fmla="*/ 61102 h 131193"/>
                  <a:gd name="connsiteX24" fmla="*/ 69065 w 91835"/>
                  <a:gd name="connsiteY24" fmla="*/ 123557 h 131193"/>
                  <a:gd name="connsiteX25" fmla="*/ 81594 w 91835"/>
                  <a:gd name="connsiteY25" fmla="*/ 123557 h 131193"/>
                  <a:gd name="connsiteX26" fmla="*/ 81594 w 91835"/>
                  <a:gd name="connsiteY26" fmla="*/ 40283 h 131193"/>
                  <a:gd name="connsiteX27" fmla="*/ 67858 w 91835"/>
                  <a:gd name="connsiteY27" fmla="*/ 40283 h 1311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91835" h="131193">
                    <a:moveTo>
                      <a:pt x="47562" y="30766"/>
                    </a:moveTo>
                    <a:cubicBezTo>
                      <a:pt x="50068" y="30766"/>
                      <a:pt x="52455" y="30290"/>
                      <a:pt x="54607" y="29458"/>
                    </a:cubicBezTo>
                    <a:cubicBezTo>
                      <a:pt x="56640" y="28625"/>
                      <a:pt x="58543" y="27435"/>
                      <a:pt x="60104" y="25889"/>
                    </a:cubicBezTo>
                    <a:cubicBezTo>
                      <a:pt x="61652" y="24343"/>
                      <a:pt x="62846" y="22558"/>
                      <a:pt x="63686" y="20416"/>
                    </a:cubicBezTo>
                    <a:cubicBezTo>
                      <a:pt x="64525" y="18395"/>
                      <a:pt x="64879" y="16015"/>
                      <a:pt x="64879" y="13517"/>
                    </a:cubicBezTo>
                    <a:lnTo>
                      <a:pt x="55329" y="13517"/>
                    </a:lnTo>
                    <a:cubicBezTo>
                      <a:pt x="55329" y="15895"/>
                      <a:pt x="54607" y="17799"/>
                      <a:pt x="53295" y="19108"/>
                    </a:cubicBezTo>
                    <a:cubicBezTo>
                      <a:pt x="51852" y="20536"/>
                      <a:pt x="49950" y="21250"/>
                      <a:pt x="47562" y="21250"/>
                    </a:cubicBezTo>
                    <a:cubicBezTo>
                      <a:pt x="45174" y="21250"/>
                      <a:pt x="43259" y="20536"/>
                      <a:pt x="41947" y="19108"/>
                    </a:cubicBezTo>
                    <a:cubicBezTo>
                      <a:pt x="40517" y="17799"/>
                      <a:pt x="39795" y="15895"/>
                      <a:pt x="39795" y="13517"/>
                    </a:cubicBezTo>
                    <a:lnTo>
                      <a:pt x="30244" y="13517"/>
                    </a:lnTo>
                    <a:cubicBezTo>
                      <a:pt x="30244" y="16015"/>
                      <a:pt x="30717" y="18395"/>
                      <a:pt x="31556" y="20416"/>
                    </a:cubicBezTo>
                    <a:cubicBezTo>
                      <a:pt x="32383" y="22558"/>
                      <a:pt x="33590" y="24343"/>
                      <a:pt x="35138" y="25889"/>
                    </a:cubicBezTo>
                    <a:cubicBezTo>
                      <a:pt x="36686" y="27435"/>
                      <a:pt x="38483" y="28625"/>
                      <a:pt x="40635" y="29458"/>
                    </a:cubicBezTo>
                    <a:cubicBezTo>
                      <a:pt x="42655" y="30290"/>
                      <a:pt x="45056" y="30766"/>
                      <a:pt x="47562" y="30766"/>
                    </a:cubicBezTo>
                    <a:close/>
                    <a:moveTo>
                      <a:pt x="67858" y="40283"/>
                    </a:moveTo>
                    <a:lnTo>
                      <a:pt x="27253" y="102739"/>
                    </a:lnTo>
                    <a:lnTo>
                      <a:pt x="26059" y="102739"/>
                    </a:lnTo>
                    <a:lnTo>
                      <a:pt x="26059" y="40283"/>
                    </a:lnTo>
                    <a:lnTo>
                      <a:pt x="13517" y="40283"/>
                    </a:lnTo>
                    <a:lnTo>
                      <a:pt x="13517" y="123557"/>
                    </a:lnTo>
                    <a:lnTo>
                      <a:pt x="27253" y="123557"/>
                    </a:lnTo>
                    <a:lnTo>
                      <a:pt x="67858" y="61102"/>
                    </a:lnTo>
                    <a:lnTo>
                      <a:pt x="69065" y="61102"/>
                    </a:lnTo>
                    <a:lnTo>
                      <a:pt x="69065" y="123557"/>
                    </a:lnTo>
                    <a:lnTo>
                      <a:pt x="81594" y="123557"/>
                    </a:lnTo>
                    <a:lnTo>
                      <a:pt x="81594" y="40283"/>
                    </a:lnTo>
                    <a:lnTo>
                      <a:pt x="67858" y="40283"/>
                    </a:lnTo>
                    <a:close/>
                  </a:path>
                </a:pathLst>
              </a:custGeom>
              <a:grpFill/>
              <a:ln w="130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32" name="Полилиния: фигура 31">
                <a:extLst>
                  <a:ext uri="{FF2B5EF4-FFF2-40B4-BE49-F238E27FC236}">
                    <a16:creationId xmlns:a16="http://schemas.microsoft.com/office/drawing/2014/main" id="{56B0B0B3-D8B5-48DC-B1A3-36DAAC55CC08}"/>
                  </a:ext>
                </a:extLst>
              </p:cNvPr>
              <p:cNvSpPr/>
              <p:nvPr/>
            </p:nvSpPr>
            <p:spPr>
              <a:xfrm>
                <a:off x="1642476" y="518301"/>
                <a:ext cx="91836" cy="104955"/>
              </a:xfrm>
              <a:custGeom>
                <a:avLst/>
                <a:gdLst>
                  <a:gd name="connsiteX0" fmla="*/ 13517 w 91835"/>
                  <a:gd name="connsiteY0" fmla="*/ 24819 h 104955"/>
                  <a:gd name="connsiteX1" fmla="*/ 41586 w 91835"/>
                  <a:gd name="connsiteY1" fmla="*/ 24819 h 104955"/>
                  <a:gd name="connsiteX2" fmla="*/ 41586 w 91835"/>
                  <a:gd name="connsiteY2" fmla="*/ 96792 h 104955"/>
                  <a:gd name="connsiteX3" fmla="*/ 54128 w 91835"/>
                  <a:gd name="connsiteY3" fmla="*/ 96792 h 104955"/>
                  <a:gd name="connsiteX4" fmla="*/ 54128 w 91835"/>
                  <a:gd name="connsiteY4" fmla="*/ 24819 h 104955"/>
                  <a:gd name="connsiteX5" fmla="*/ 82197 w 91835"/>
                  <a:gd name="connsiteY5" fmla="*/ 24819 h 104955"/>
                  <a:gd name="connsiteX6" fmla="*/ 82197 w 91835"/>
                  <a:gd name="connsiteY6" fmla="*/ 13517 h 104955"/>
                  <a:gd name="connsiteX7" fmla="*/ 13517 w 91835"/>
                  <a:gd name="connsiteY7" fmla="*/ 13517 h 104955"/>
                  <a:gd name="connsiteX8" fmla="*/ 13517 w 91835"/>
                  <a:gd name="connsiteY8" fmla="*/ 24819 h 104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1835" h="104955">
                    <a:moveTo>
                      <a:pt x="13517" y="24819"/>
                    </a:moveTo>
                    <a:lnTo>
                      <a:pt x="41586" y="24819"/>
                    </a:lnTo>
                    <a:lnTo>
                      <a:pt x="41586" y="96792"/>
                    </a:lnTo>
                    <a:lnTo>
                      <a:pt x="54128" y="96792"/>
                    </a:lnTo>
                    <a:lnTo>
                      <a:pt x="54128" y="24819"/>
                    </a:lnTo>
                    <a:lnTo>
                      <a:pt x="82197" y="24819"/>
                    </a:lnTo>
                    <a:lnTo>
                      <a:pt x="82197" y="13517"/>
                    </a:lnTo>
                    <a:lnTo>
                      <a:pt x="13517" y="13517"/>
                    </a:lnTo>
                    <a:lnTo>
                      <a:pt x="13517" y="24819"/>
                    </a:lnTo>
                    <a:close/>
                  </a:path>
                </a:pathLst>
              </a:custGeom>
              <a:grpFill/>
              <a:ln w="130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33" name="Полилиния: фигура 32">
                <a:extLst>
                  <a:ext uri="{FF2B5EF4-FFF2-40B4-BE49-F238E27FC236}">
                    <a16:creationId xmlns:a16="http://schemas.microsoft.com/office/drawing/2014/main" id="{E157B38B-7F78-494A-834E-31F05F1A1EC2}"/>
                  </a:ext>
                </a:extLst>
              </p:cNvPr>
              <p:cNvSpPr/>
              <p:nvPr/>
            </p:nvSpPr>
            <p:spPr>
              <a:xfrm>
                <a:off x="1740388" y="518301"/>
                <a:ext cx="91836" cy="104955"/>
              </a:xfrm>
              <a:custGeom>
                <a:avLst/>
                <a:gdLst>
                  <a:gd name="connsiteX0" fmla="*/ 83391 w 91835"/>
                  <a:gd name="connsiteY0" fmla="*/ 43853 h 104955"/>
                  <a:gd name="connsiteX1" fmla="*/ 81003 w 91835"/>
                  <a:gd name="connsiteY1" fmla="*/ 32076 h 104955"/>
                  <a:gd name="connsiteX2" fmla="*/ 74076 w 91835"/>
                  <a:gd name="connsiteY2" fmla="*/ 22439 h 104955"/>
                  <a:gd name="connsiteX3" fmla="*/ 63567 w 91835"/>
                  <a:gd name="connsiteY3" fmla="*/ 15897 h 104955"/>
                  <a:gd name="connsiteX4" fmla="*/ 49949 w 91835"/>
                  <a:gd name="connsiteY4" fmla="*/ 13517 h 104955"/>
                  <a:gd name="connsiteX5" fmla="*/ 13517 w 91835"/>
                  <a:gd name="connsiteY5" fmla="*/ 13517 h 104955"/>
                  <a:gd name="connsiteX6" fmla="*/ 13517 w 91835"/>
                  <a:gd name="connsiteY6" fmla="*/ 96792 h 104955"/>
                  <a:gd name="connsiteX7" fmla="*/ 26059 w 91835"/>
                  <a:gd name="connsiteY7" fmla="*/ 96792 h 104955"/>
                  <a:gd name="connsiteX8" fmla="*/ 26059 w 91835"/>
                  <a:gd name="connsiteY8" fmla="*/ 74189 h 104955"/>
                  <a:gd name="connsiteX9" fmla="*/ 49949 w 91835"/>
                  <a:gd name="connsiteY9" fmla="*/ 74189 h 104955"/>
                  <a:gd name="connsiteX10" fmla="*/ 63567 w 91835"/>
                  <a:gd name="connsiteY10" fmla="*/ 71809 h 104955"/>
                  <a:gd name="connsiteX11" fmla="*/ 74076 w 91835"/>
                  <a:gd name="connsiteY11" fmla="*/ 65266 h 104955"/>
                  <a:gd name="connsiteX12" fmla="*/ 81003 w 91835"/>
                  <a:gd name="connsiteY12" fmla="*/ 55630 h 104955"/>
                  <a:gd name="connsiteX13" fmla="*/ 83391 w 91835"/>
                  <a:gd name="connsiteY13" fmla="*/ 43853 h 104955"/>
                  <a:gd name="connsiteX14" fmla="*/ 70849 w 91835"/>
                  <a:gd name="connsiteY14" fmla="*/ 43853 h 104955"/>
                  <a:gd name="connsiteX15" fmla="*/ 65352 w 91835"/>
                  <a:gd name="connsiteY15" fmla="*/ 57653 h 104955"/>
                  <a:gd name="connsiteX16" fmla="*/ 49949 w 91835"/>
                  <a:gd name="connsiteY16" fmla="*/ 62888 h 104955"/>
                  <a:gd name="connsiteX17" fmla="*/ 26059 w 91835"/>
                  <a:gd name="connsiteY17" fmla="*/ 62888 h 104955"/>
                  <a:gd name="connsiteX18" fmla="*/ 26059 w 91835"/>
                  <a:gd name="connsiteY18" fmla="*/ 24819 h 104955"/>
                  <a:gd name="connsiteX19" fmla="*/ 49949 w 91835"/>
                  <a:gd name="connsiteY19" fmla="*/ 24819 h 104955"/>
                  <a:gd name="connsiteX20" fmla="*/ 65352 w 91835"/>
                  <a:gd name="connsiteY20" fmla="*/ 30054 h 104955"/>
                  <a:gd name="connsiteX21" fmla="*/ 70849 w 91835"/>
                  <a:gd name="connsiteY21" fmla="*/ 43853 h 104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91835" h="104955">
                    <a:moveTo>
                      <a:pt x="83391" y="43853"/>
                    </a:moveTo>
                    <a:cubicBezTo>
                      <a:pt x="83391" y="39690"/>
                      <a:pt x="82551" y="35763"/>
                      <a:pt x="81003" y="32076"/>
                    </a:cubicBezTo>
                    <a:cubicBezTo>
                      <a:pt x="79324" y="28388"/>
                      <a:pt x="77054" y="25176"/>
                      <a:pt x="74076" y="22439"/>
                    </a:cubicBezTo>
                    <a:cubicBezTo>
                      <a:pt x="71085" y="19704"/>
                      <a:pt x="67621" y="17444"/>
                      <a:pt x="63567" y="15897"/>
                    </a:cubicBezTo>
                    <a:cubicBezTo>
                      <a:pt x="59382" y="14350"/>
                      <a:pt x="54843" y="13517"/>
                      <a:pt x="49949" y="13517"/>
                    </a:cubicBezTo>
                    <a:lnTo>
                      <a:pt x="13517" y="13517"/>
                    </a:lnTo>
                    <a:lnTo>
                      <a:pt x="13517" y="96792"/>
                    </a:lnTo>
                    <a:lnTo>
                      <a:pt x="26059" y="96792"/>
                    </a:lnTo>
                    <a:lnTo>
                      <a:pt x="26059" y="74189"/>
                    </a:lnTo>
                    <a:lnTo>
                      <a:pt x="49949" y="74189"/>
                    </a:lnTo>
                    <a:cubicBezTo>
                      <a:pt x="54843" y="74189"/>
                      <a:pt x="59382" y="73356"/>
                      <a:pt x="63567" y="71809"/>
                    </a:cubicBezTo>
                    <a:cubicBezTo>
                      <a:pt x="67621" y="70264"/>
                      <a:pt x="71085" y="68003"/>
                      <a:pt x="74076" y="65266"/>
                    </a:cubicBezTo>
                    <a:cubicBezTo>
                      <a:pt x="77054" y="62531"/>
                      <a:pt x="79324" y="59318"/>
                      <a:pt x="81003" y="55630"/>
                    </a:cubicBezTo>
                    <a:cubicBezTo>
                      <a:pt x="82551" y="51942"/>
                      <a:pt x="83391" y="48017"/>
                      <a:pt x="83391" y="43853"/>
                    </a:cubicBezTo>
                    <a:close/>
                    <a:moveTo>
                      <a:pt x="70849" y="43853"/>
                    </a:moveTo>
                    <a:cubicBezTo>
                      <a:pt x="70849" y="49564"/>
                      <a:pt x="69051" y="54203"/>
                      <a:pt x="65352" y="57653"/>
                    </a:cubicBezTo>
                    <a:cubicBezTo>
                      <a:pt x="61652" y="61102"/>
                      <a:pt x="56509" y="62888"/>
                      <a:pt x="49949" y="62888"/>
                    </a:cubicBezTo>
                    <a:lnTo>
                      <a:pt x="26059" y="62888"/>
                    </a:lnTo>
                    <a:lnTo>
                      <a:pt x="26059" y="24819"/>
                    </a:lnTo>
                    <a:lnTo>
                      <a:pt x="49949" y="24819"/>
                    </a:lnTo>
                    <a:cubicBezTo>
                      <a:pt x="56509" y="24819"/>
                      <a:pt x="61652" y="26604"/>
                      <a:pt x="65352" y="30054"/>
                    </a:cubicBezTo>
                    <a:cubicBezTo>
                      <a:pt x="69051" y="33503"/>
                      <a:pt x="70849" y="38143"/>
                      <a:pt x="70849" y="43853"/>
                    </a:cubicBezTo>
                    <a:close/>
                  </a:path>
                </a:pathLst>
              </a:custGeom>
              <a:grpFill/>
              <a:ln w="130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34" name="Полилиния: фигура 33">
                <a:extLst>
                  <a:ext uri="{FF2B5EF4-FFF2-40B4-BE49-F238E27FC236}">
                    <a16:creationId xmlns:a16="http://schemas.microsoft.com/office/drawing/2014/main" id="{91361FB8-4AE0-434F-BC29-3788B710105A}"/>
                  </a:ext>
                </a:extLst>
              </p:cNvPr>
              <p:cNvSpPr/>
              <p:nvPr/>
            </p:nvSpPr>
            <p:spPr>
              <a:xfrm>
                <a:off x="1831227" y="518301"/>
                <a:ext cx="104955" cy="104955"/>
              </a:xfrm>
              <a:custGeom>
                <a:avLst/>
                <a:gdLst>
                  <a:gd name="connsiteX0" fmla="*/ 34062 w 104955"/>
                  <a:gd name="connsiteY0" fmla="*/ 65862 h 104955"/>
                  <a:gd name="connsiteX1" fmla="*/ 43967 w 104955"/>
                  <a:gd name="connsiteY1" fmla="*/ 24819 h 104955"/>
                  <a:gd name="connsiteX2" fmla="*/ 61285 w 104955"/>
                  <a:gd name="connsiteY2" fmla="*/ 24819 h 104955"/>
                  <a:gd name="connsiteX3" fmla="*/ 71085 w 104955"/>
                  <a:gd name="connsiteY3" fmla="*/ 65862 h 104955"/>
                  <a:gd name="connsiteX4" fmla="*/ 34062 w 104955"/>
                  <a:gd name="connsiteY4" fmla="*/ 65862 h 104955"/>
                  <a:gd name="connsiteX5" fmla="*/ 33813 w 104955"/>
                  <a:gd name="connsiteY5" fmla="*/ 13517 h 104955"/>
                  <a:gd name="connsiteX6" fmla="*/ 13517 w 104955"/>
                  <a:gd name="connsiteY6" fmla="*/ 96792 h 104955"/>
                  <a:gd name="connsiteX7" fmla="*/ 26650 w 104955"/>
                  <a:gd name="connsiteY7" fmla="*/ 96792 h 104955"/>
                  <a:gd name="connsiteX8" fmla="*/ 31307 w 104955"/>
                  <a:gd name="connsiteY8" fmla="*/ 77163 h 104955"/>
                  <a:gd name="connsiteX9" fmla="*/ 73827 w 104955"/>
                  <a:gd name="connsiteY9" fmla="*/ 77163 h 104955"/>
                  <a:gd name="connsiteX10" fmla="*/ 78615 w 104955"/>
                  <a:gd name="connsiteY10" fmla="*/ 96792 h 104955"/>
                  <a:gd name="connsiteX11" fmla="*/ 91748 w 104955"/>
                  <a:gd name="connsiteY11" fmla="*/ 96792 h 104955"/>
                  <a:gd name="connsiteX12" fmla="*/ 71439 w 104955"/>
                  <a:gd name="connsiteY12" fmla="*/ 13517 h 104955"/>
                  <a:gd name="connsiteX13" fmla="*/ 33813 w 104955"/>
                  <a:gd name="connsiteY13" fmla="*/ 13517 h 104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04955" h="104955">
                    <a:moveTo>
                      <a:pt x="34062" y="65862"/>
                    </a:moveTo>
                    <a:lnTo>
                      <a:pt x="43967" y="24819"/>
                    </a:lnTo>
                    <a:lnTo>
                      <a:pt x="61285" y="24819"/>
                    </a:lnTo>
                    <a:lnTo>
                      <a:pt x="71085" y="65862"/>
                    </a:lnTo>
                    <a:lnTo>
                      <a:pt x="34062" y="65862"/>
                    </a:lnTo>
                    <a:close/>
                    <a:moveTo>
                      <a:pt x="33813" y="13517"/>
                    </a:moveTo>
                    <a:lnTo>
                      <a:pt x="13517" y="96792"/>
                    </a:lnTo>
                    <a:lnTo>
                      <a:pt x="26650" y="96792"/>
                    </a:lnTo>
                    <a:lnTo>
                      <a:pt x="31307" y="77163"/>
                    </a:lnTo>
                    <a:lnTo>
                      <a:pt x="73827" y="77163"/>
                    </a:lnTo>
                    <a:lnTo>
                      <a:pt x="78615" y="96792"/>
                    </a:lnTo>
                    <a:lnTo>
                      <a:pt x="91748" y="96792"/>
                    </a:lnTo>
                    <a:lnTo>
                      <a:pt x="71439" y="13517"/>
                    </a:lnTo>
                    <a:lnTo>
                      <a:pt x="33813" y="13517"/>
                    </a:lnTo>
                    <a:close/>
                  </a:path>
                </a:pathLst>
              </a:custGeom>
              <a:grpFill/>
              <a:ln w="130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35" name="Полилиния: фигура 34">
                <a:extLst>
                  <a:ext uri="{FF2B5EF4-FFF2-40B4-BE49-F238E27FC236}">
                    <a16:creationId xmlns:a16="http://schemas.microsoft.com/office/drawing/2014/main" id="{4CE99CE4-CA42-49C9-A0C2-585B458FE466}"/>
                  </a:ext>
                </a:extLst>
              </p:cNvPr>
              <p:cNvSpPr/>
              <p:nvPr/>
            </p:nvSpPr>
            <p:spPr>
              <a:xfrm>
                <a:off x="1939960" y="518301"/>
                <a:ext cx="91836" cy="104955"/>
              </a:xfrm>
              <a:custGeom>
                <a:avLst/>
                <a:gdLst>
                  <a:gd name="connsiteX0" fmla="*/ 13517 w 91835"/>
                  <a:gd name="connsiteY0" fmla="*/ 13517 h 104955"/>
                  <a:gd name="connsiteX1" fmla="*/ 13517 w 91835"/>
                  <a:gd name="connsiteY1" fmla="*/ 96792 h 104955"/>
                  <a:gd name="connsiteX2" fmla="*/ 26046 w 91835"/>
                  <a:gd name="connsiteY2" fmla="*/ 96792 h 104955"/>
                  <a:gd name="connsiteX3" fmla="*/ 26046 w 91835"/>
                  <a:gd name="connsiteY3" fmla="*/ 61102 h 104955"/>
                  <a:gd name="connsiteX4" fmla="*/ 68448 w 91835"/>
                  <a:gd name="connsiteY4" fmla="*/ 61102 h 104955"/>
                  <a:gd name="connsiteX5" fmla="*/ 68448 w 91835"/>
                  <a:gd name="connsiteY5" fmla="*/ 96792 h 104955"/>
                  <a:gd name="connsiteX6" fmla="*/ 80990 w 91835"/>
                  <a:gd name="connsiteY6" fmla="*/ 96792 h 104955"/>
                  <a:gd name="connsiteX7" fmla="*/ 80990 w 91835"/>
                  <a:gd name="connsiteY7" fmla="*/ 13517 h 104955"/>
                  <a:gd name="connsiteX8" fmla="*/ 68448 w 91835"/>
                  <a:gd name="connsiteY8" fmla="*/ 13517 h 104955"/>
                  <a:gd name="connsiteX9" fmla="*/ 68448 w 91835"/>
                  <a:gd name="connsiteY9" fmla="*/ 49801 h 104955"/>
                  <a:gd name="connsiteX10" fmla="*/ 26046 w 91835"/>
                  <a:gd name="connsiteY10" fmla="*/ 49801 h 104955"/>
                  <a:gd name="connsiteX11" fmla="*/ 26046 w 91835"/>
                  <a:gd name="connsiteY11" fmla="*/ 13517 h 104955"/>
                  <a:gd name="connsiteX12" fmla="*/ 13517 w 91835"/>
                  <a:gd name="connsiteY12" fmla="*/ 13517 h 104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1835" h="104955">
                    <a:moveTo>
                      <a:pt x="13517" y="13517"/>
                    </a:moveTo>
                    <a:lnTo>
                      <a:pt x="13517" y="96792"/>
                    </a:lnTo>
                    <a:lnTo>
                      <a:pt x="26046" y="96792"/>
                    </a:lnTo>
                    <a:lnTo>
                      <a:pt x="26046" y="61102"/>
                    </a:lnTo>
                    <a:lnTo>
                      <a:pt x="68448" y="61102"/>
                    </a:lnTo>
                    <a:lnTo>
                      <a:pt x="68448" y="96792"/>
                    </a:lnTo>
                    <a:lnTo>
                      <a:pt x="80990" y="96792"/>
                    </a:lnTo>
                    <a:lnTo>
                      <a:pt x="80990" y="13517"/>
                    </a:lnTo>
                    <a:lnTo>
                      <a:pt x="68448" y="13517"/>
                    </a:lnTo>
                    <a:lnTo>
                      <a:pt x="68448" y="49801"/>
                    </a:lnTo>
                    <a:lnTo>
                      <a:pt x="26046" y="49801"/>
                    </a:lnTo>
                    <a:lnTo>
                      <a:pt x="26046" y="13517"/>
                    </a:lnTo>
                    <a:lnTo>
                      <a:pt x="13517" y="13517"/>
                    </a:lnTo>
                    <a:close/>
                  </a:path>
                </a:pathLst>
              </a:custGeom>
              <a:grpFill/>
              <a:ln w="130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36" name="Полилиния: фигура 35">
                <a:extLst>
                  <a:ext uri="{FF2B5EF4-FFF2-40B4-BE49-F238E27FC236}">
                    <a16:creationId xmlns:a16="http://schemas.microsoft.com/office/drawing/2014/main" id="{1C514190-9F16-4EDD-AE36-FB9DD7E4D86A}"/>
                  </a:ext>
                </a:extLst>
              </p:cNvPr>
              <p:cNvSpPr/>
              <p:nvPr/>
            </p:nvSpPr>
            <p:spPr>
              <a:xfrm>
                <a:off x="2039694" y="514733"/>
                <a:ext cx="104955" cy="104955"/>
              </a:xfrm>
              <a:custGeom>
                <a:avLst/>
                <a:gdLst>
                  <a:gd name="connsiteX0" fmla="*/ 57113 w 104955"/>
                  <a:gd name="connsiteY0" fmla="*/ 103929 h 104955"/>
                  <a:gd name="connsiteX1" fmla="*/ 72174 w 104955"/>
                  <a:gd name="connsiteY1" fmla="*/ 101549 h 104955"/>
                  <a:gd name="connsiteX2" fmla="*/ 84112 w 104955"/>
                  <a:gd name="connsiteY2" fmla="*/ 95007 h 104955"/>
                  <a:gd name="connsiteX3" fmla="*/ 92706 w 104955"/>
                  <a:gd name="connsiteY3" fmla="*/ 86084 h 104955"/>
                  <a:gd name="connsiteX4" fmla="*/ 97730 w 104955"/>
                  <a:gd name="connsiteY4" fmla="*/ 75973 h 104955"/>
                  <a:gd name="connsiteX5" fmla="*/ 85188 w 104955"/>
                  <a:gd name="connsiteY5" fmla="*/ 74189 h 104955"/>
                  <a:gd name="connsiteX6" fmla="*/ 81121 w 104955"/>
                  <a:gd name="connsiteY6" fmla="*/ 81088 h 104955"/>
                  <a:gd name="connsiteX7" fmla="*/ 75152 w 104955"/>
                  <a:gd name="connsiteY7" fmla="*/ 86917 h 104955"/>
                  <a:gd name="connsiteX8" fmla="*/ 67267 w 104955"/>
                  <a:gd name="connsiteY8" fmla="*/ 91081 h 104955"/>
                  <a:gd name="connsiteX9" fmla="*/ 57113 w 104955"/>
                  <a:gd name="connsiteY9" fmla="*/ 92628 h 104955"/>
                  <a:gd name="connsiteX10" fmla="*/ 45410 w 104955"/>
                  <a:gd name="connsiteY10" fmla="*/ 90011 h 104955"/>
                  <a:gd name="connsiteX11" fmla="*/ 35505 w 104955"/>
                  <a:gd name="connsiteY11" fmla="*/ 82753 h 104955"/>
                  <a:gd name="connsiteX12" fmla="*/ 28696 w 104955"/>
                  <a:gd name="connsiteY12" fmla="*/ 72046 h 104955"/>
                  <a:gd name="connsiteX13" fmla="*/ 26059 w 104955"/>
                  <a:gd name="connsiteY13" fmla="*/ 58724 h 104955"/>
                  <a:gd name="connsiteX14" fmla="*/ 28696 w 104955"/>
                  <a:gd name="connsiteY14" fmla="*/ 45400 h 104955"/>
                  <a:gd name="connsiteX15" fmla="*/ 35505 w 104955"/>
                  <a:gd name="connsiteY15" fmla="*/ 34574 h 104955"/>
                  <a:gd name="connsiteX16" fmla="*/ 45410 w 104955"/>
                  <a:gd name="connsiteY16" fmla="*/ 27435 h 104955"/>
                  <a:gd name="connsiteX17" fmla="*/ 57113 w 104955"/>
                  <a:gd name="connsiteY17" fmla="*/ 24819 h 104955"/>
                  <a:gd name="connsiteX18" fmla="*/ 66440 w 104955"/>
                  <a:gd name="connsiteY18" fmla="*/ 26247 h 104955"/>
                  <a:gd name="connsiteX19" fmla="*/ 73840 w 104955"/>
                  <a:gd name="connsiteY19" fmla="*/ 29935 h 104955"/>
                  <a:gd name="connsiteX20" fmla="*/ 79219 w 104955"/>
                  <a:gd name="connsiteY20" fmla="*/ 35287 h 104955"/>
                  <a:gd name="connsiteX21" fmla="*/ 82800 w 104955"/>
                  <a:gd name="connsiteY21" fmla="*/ 41473 h 104955"/>
                  <a:gd name="connsiteX22" fmla="*/ 95342 w 104955"/>
                  <a:gd name="connsiteY22" fmla="*/ 39689 h 104955"/>
                  <a:gd name="connsiteX23" fmla="*/ 90567 w 104955"/>
                  <a:gd name="connsiteY23" fmla="*/ 30053 h 104955"/>
                  <a:gd name="connsiteX24" fmla="*/ 82564 w 104955"/>
                  <a:gd name="connsiteY24" fmla="*/ 21726 h 104955"/>
                  <a:gd name="connsiteX25" fmla="*/ 71334 w 104955"/>
                  <a:gd name="connsiteY25" fmla="*/ 15777 h 104955"/>
                  <a:gd name="connsiteX26" fmla="*/ 57113 w 104955"/>
                  <a:gd name="connsiteY26" fmla="*/ 13517 h 104955"/>
                  <a:gd name="connsiteX27" fmla="*/ 40517 w 104955"/>
                  <a:gd name="connsiteY27" fmla="*/ 17085 h 104955"/>
                  <a:gd name="connsiteX28" fmla="*/ 26663 w 104955"/>
                  <a:gd name="connsiteY28" fmla="*/ 26722 h 104955"/>
                  <a:gd name="connsiteX29" fmla="*/ 17098 w 104955"/>
                  <a:gd name="connsiteY29" fmla="*/ 41116 h 104955"/>
                  <a:gd name="connsiteX30" fmla="*/ 13517 w 104955"/>
                  <a:gd name="connsiteY30" fmla="*/ 58724 h 104955"/>
                  <a:gd name="connsiteX31" fmla="*/ 17098 w 104955"/>
                  <a:gd name="connsiteY31" fmla="*/ 76330 h 104955"/>
                  <a:gd name="connsiteX32" fmla="*/ 26663 w 104955"/>
                  <a:gd name="connsiteY32" fmla="*/ 90605 h 104955"/>
                  <a:gd name="connsiteX33" fmla="*/ 40517 w 104955"/>
                  <a:gd name="connsiteY33" fmla="*/ 100361 h 104955"/>
                  <a:gd name="connsiteX34" fmla="*/ 57113 w 104955"/>
                  <a:gd name="connsiteY34" fmla="*/ 103929 h 104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104955" h="104955">
                    <a:moveTo>
                      <a:pt x="57113" y="103929"/>
                    </a:moveTo>
                    <a:cubicBezTo>
                      <a:pt x="62610" y="103929"/>
                      <a:pt x="67634" y="103096"/>
                      <a:pt x="72174" y="101549"/>
                    </a:cubicBezTo>
                    <a:cubicBezTo>
                      <a:pt x="76700" y="99884"/>
                      <a:pt x="80649" y="97743"/>
                      <a:pt x="84112" y="95007"/>
                    </a:cubicBezTo>
                    <a:cubicBezTo>
                      <a:pt x="87576" y="92389"/>
                      <a:pt x="90436" y="89415"/>
                      <a:pt x="92706" y="86084"/>
                    </a:cubicBezTo>
                    <a:cubicBezTo>
                      <a:pt x="94975" y="82753"/>
                      <a:pt x="96654" y="79422"/>
                      <a:pt x="97730" y="75973"/>
                    </a:cubicBezTo>
                    <a:lnTo>
                      <a:pt x="85188" y="74189"/>
                    </a:lnTo>
                    <a:cubicBezTo>
                      <a:pt x="84112" y="76567"/>
                      <a:pt x="82800" y="78828"/>
                      <a:pt x="81121" y="81088"/>
                    </a:cubicBezTo>
                    <a:cubicBezTo>
                      <a:pt x="79455" y="83349"/>
                      <a:pt x="77421" y="85252"/>
                      <a:pt x="75152" y="86917"/>
                    </a:cubicBezTo>
                    <a:cubicBezTo>
                      <a:pt x="72882" y="88702"/>
                      <a:pt x="70258" y="90011"/>
                      <a:pt x="67267" y="91081"/>
                    </a:cubicBezTo>
                    <a:cubicBezTo>
                      <a:pt x="64289" y="92152"/>
                      <a:pt x="60825" y="92628"/>
                      <a:pt x="57113" y="92628"/>
                    </a:cubicBezTo>
                    <a:cubicBezTo>
                      <a:pt x="53059" y="92628"/>
                      <a:pt x="49110" y="91795"/>
                      <a:pt x="45410" y="90011"/>
                    </a:cubicBezTo>
                    <a:cubicBezTo>
                      <a:pt x="41710" y="88227"/>
                      <a:pt x="38365" y="85847"/>
                      <a:pt x="35505" y="82753"/>
                    </a:cubicBezTo>
                    <a:cubicBezTo>
                      <a:pt x="32632" y="79779"/>
                      <a:pt x="30362" y="76211"/>
                      <a:pt x="28696" y="72046"/>
                    </a:cubicBezTo>
                    <a:cubicBezTo>
                      <a:pt x="26899" y="67884"/>
                      <a:pt x="26059" y="63482"/>
                      <a:pt x="26059" y="58724"/>
                    </a:cubicBezTo>
                    <a:cubicBezTo>
                      <a:pt x="26059" y="53964"/>
                      <a:pt x="26899" y="49562"/>
                      <a:pt x="28696" y="45400"/>
                    </a:cubicBezTo>
                    <a:cubicBezTo>
                      <a:pt x="30362" y="41236"/>
                      <a:pt x="32632" y="37667"/>
                      <a:pt x="35505" y="34574"/>
                    </a:cubicBezTo>
                    <a:cubicBezTo>
                      <a:pt x="38365" y="31599"/>
                      <a:pt x="41710" y="29221"/>
                      <a:pt x="45410" y="27435"/>
                    </a:cubicBezTo>
                    <a:cubicBezTo>
                      <a:pt x="49110" y="25651"/>
                      <a:pt x="53059" y="24819"/>
                      <a:pt x="57113" y="24819"/>
                    </a:cubicBezTo>
                    <a:cubicBezTo>
                      <a:pt x="60576" y="24819"/>
                      <a:pt x="63685" y="25294"/>
                      <a:pt x="66440" y="26247"/>
                    </a:cubicBezTo>
                    <a:cubicBezTo>
                      <a:pt x="69183" y="27198"/>
                      <a:pt x="71688" y="28388"/>
                      <a:pt x="73840" y="29935"/>
                    </a:cubicBezTo>
                    <a:cubicBezTo>
                      <a:pt x="75873" y="31480"/>
                      <a:pt x="77658" y="33266"/>
                      <a:pt x="79219" y="35287"/>
                    </a:cubicBezTo>
                    <a:cubicBezTo>
                      <a:pt x="80767" y="37310"/>
                      <a:pt x="81961" y="39451"/>
                      <a:pt x="82800" y="41473"/>
                    </a:cubicBezTo>
                    <a:lnTo>
                      <a:pt x="95342" y="39689"/>
                    </a:lnTo>
                    <a:cubicBezTo>
                      <a:pt x="94267" y="36477"/>
                      <a:pt x="92706" y="33266"/>
                      <a:pt x="90567" y="30053"/>
                    </a:cubicBezTo>
                    <a:cubicBezTo>
                      <a:pt x="88415" y="26960"/>
                      <a:pt x="85779" y="24224"/>
                      <a:pt x="82564" y="21726"/>
                    </a:cubicBezTo>
                    <a:cubicBezTo>
                      <a:pt x="79337" y="19228"/>
                      <a:pt x="75506" y="17324"/>
                      <a:pt x="71334" y="15777"/>
                    </a:cubicBezTo>
                    <a:cubicBezTo>
                      <a:pt x="67149" y="14231"/>
                      <a:pt x="62374" y="13517"/>
                      <a:pt x="57113" y="13517"/>
                    </a:cubicBezTo>
                    <a:cubicBezTo>
                      <a:pt x="51261" y="13517"/>
                      <a:pt x="45764" y="14707"/>
                      <a:pt x="40517" y="17085"/>
                    </a:cubicBezTo>
                    <a:cubicBezTo>
                      <a:pt x="35256" y="19465"/>
                      <a:pt x="30598" y="22677"/>
                      <a:pt x="26663" y="26722"/>
                    </a:cubicBezTo>
                    <a:cubicBezTo>
                      <a:pt x="22595" y="30886"/>
                      <a:pt x="19368" y="35644"/>
                      <a:pt x="17098" y="41116"/>
                    </a:cubicBezTo>
                    <a:cubicBezTo>
                      <a:pt x="14711" y="46588"/>
                      <a:pt x="13517" y="52419"/>
                      <a:pt x="13517" y="58724"/>
                    </a:cubicBezTo>
                    <a:cubicBezTo>
                      <a:pt x="13517" y="65028"/>
                      <a:pt x="14711" y="70858"/>
                      <a:pt x="17098" y="76330"/>
                    </a:cubicBezTo>
                    <a:cubicBezTo>
                      <a:pt x="19368" y="81802"/>
                      <a:pt x="22595" y="86560"/>
                      <a:pt x="26663" y="90605"/>
                    </a:cubicBezTo>
                    <a:cubicBezTo>
                      <a:pt x="30598" y="94769"/>
                      <a:pt x="35256" y="97981"/>
                      <a:pt x="40517" y="100361"/>
                    </a:cubicBezTo>
                    <a:cubicBezTo>
                      <a:pt x="45764" y="102739"/>
                      <a:pt x="51261" y="103929"/>
                      <a:pt x="57113" y="103929"/>
                    </a:cubicBezTo>
                    <a:close/>
                  </a:path>
                </a:pathLst>
              </a:custGeom>
              <a:grpFill/>
              <a:ln w="130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37" name="Полилиния: фигура 36">
                <a:extLst>
                  <a:ext uri="{FF2B5EF4-FFF2-40B4-BE49-F238E27FC236}">
                    <a16:creationId xmlns:a16="http://schemas.microsoft.com/office/drawing/2014/main" id="{9272AF3D-4C3D-4C8B-86E0-396A329BD385}"/>
                  </a:ext>
                </a:extLst>
              </p:cNvPr>
              <p:cNvSpPr/>
              <p:nvPr/>
            </p:nvSpPr>
            <p:spPr>
              <a:xfrm>
                <a:off x="2150146" y="513543"/>
                <a:ext cx="118074" cy="118074"/>
              </a:xfrm>
              <a:custGeom>
                <a:avLst/>
                <a:gdLst>
                  <a:gd name="connsiteX0" fmla="*/ 57113 w 118074"/>
                  <a:gd name="connsiteY0" fmla="*/ 33146 h 118074"/>
                  <a:gd name="connsiteX1" fmla="*/ 57113 w 118074"/>
                  <a:gd name="connsiteY1" fmla="*/ 86680 h 118074"/>
                  <a:gd name="connsiteX2" fmla="*/ 43967 w 118074"/>
                  <a:gd name="connsiteY2" fmla="*/ 84300 h 118074"/>
                  <a:gd name="connsiteX3" fmla="*/ 34180 w 118074"/>
                  <a:gd name="connsiteY3" fmla="*/ 78710 h 118074"/>
                  <a:gd name="connsiteX4" fmla="*/ 28198 w 118074"/>
                  <a:gd name="connsiteY4" fmla="*/ 70262 h 118074"/>
                  <a:gd name="connsiteX5" fmla="*/ 26059 w 118074"/>
                  <a:gd name="connsiteY5" fmla="*/ 59914 h 118074"/>
                  <a:gd name="connsiteX6" fmla="*/ 28198 w 118074"/>
                  <a:gd name="connsiteY6" fmla="*/ 49564 h 118074"/>
                  <a:gd name="connsiteX7" fmla="*/ 34180 w 118074"/>
                  <a:gd name="connsiteY7" fmla="*/ 41236 h 118074"/>
                  <a:gd name="connsiteX8" fmla="*/ 43967 w 118074"/>
                  <a:gd name="connsiteY8" fmla="*/ 35526 h 118074"/>
                  <a:gd name="connsiteX9" fmla="*/ 57113 w 118074"/>
                  <a:gd name="connsiteY9" fmla="*/ 33146 h 118074"/>
                  <a:gd name="connsiteX10" fmla="*/ 69655 w 118074"/>
                  <a:gd name="connsiteY10" fmla="*/ 86680 h 118074"/>
                  <a:gd name="connsiteX11" fmla="*/ 69655 w 118074"/>
                  <a:gd name="connsiteY11" fmla="*/ 33146 h 118074"/>
                  <a:gd name="connsiteX12" fmla="*/ 82905 w 118074"/>
                  <a:gd name="connsiteY12" fmla="*/ 35526 h 118074"/>
                  <a:gd name="connsiteX13" fmla="*/ 92587 w 118074"/>
                  <a:gd name="connsiteY13" fmla="*/ 41236 h 118074"/>
                  <a:gd name="connsiteX14" fmla="*/ 98675 w 118074"/>
                  <a:gd name="connsiteY14" fmla="*/ 49564 h 118074"/>
                  <a:gd name="connsiteX15" fmla="*/ 100708 w 118074"/>
                  <a:gd name="connsiteY15" fmla="*/ 59914 h 118074"/>
                  <a:gd name="connsiteX16" fmla="*/ 98675 w 118074"/>
                  <a:gd name="connsiteY16" fmla="*/ 70262 h 118074"/>
                  <a:gd name="connsiteX17" fmla="*/ 92587 w 118074"/>
                  <a:gd name="connsiteY17" fmla="*/ 78710 h 118074"/>
                  <a:gd name="connsiteX18" fmla="*/ 82905 w 118074"/>
                  <a:gd name="connsiteY18" fmla="*/ 84300 h 118074"/>
                  <a:gd name="connsiteX19" fmla="*/ 69655 w 118074"/>
                  <a:gd name="connsiteY19" fmla="*/ 86680 h 118074"/>
                  <a:gd name="connsiteX20" fmla="*/ 69655 w 118074"/>
                  <a:gd name="connsiteY20" fmla="*/ 106309 h 118074"/>
                  <a:gd name="connsiteX21" fmla="*/ 69655 w 118074"/>
                  <a:gd name="connsiteY21" fmla="*/ 97981 h 118074"/>
                  <a:gd name="connsiteX22" fmla="*/ 87563 w 118074"/>
                  <a:gd name="connsiteY22" fmla="*/ 94532 h 118074"/>
                  <a:gd name="connsiteX23" fmla="*/ 101299 w 118074"/>
                  <a:gd name="connsiteY23" fmla="*/ 86204 h 118074"/>
                  <a:gd name="connsiteX24" fmla="*/ 110141 w 118074"/>
                  <a:gd name="connsiteY24" fmla="*/ 74307 h 118074"/>
                  <a:gd name="connsiteX25" fmla="*/ 113251 w 118074"/>
                  <a:gd name="connsiteY25" fmla="*/ 59914 h 118074"/>
                  <a:gd name="connsiteX26" fmla="*/ 110141 w 118074"/>
                  <a:gd name="connsiteY26" fmla="*/ 45519 h 118074"/>
                  <a:gd name="connsiteX27" fmla="*/ 101299 w 118074"/>
                  <a:gd name="connsiteY27" fmla="*/ 33503 h 118074"/>
                  <a:gd name="connsiteX28" fmla="*/ 87563 w 118074"/>
                  <a:gd name="connsiteY28" fmla="*/ 25176 h 118074"/>
                  <a:gd name="connsiteX29" fmla="*/ 69655 w 118074"/>
                  <a:gd name="connsiteY29" fmla="*/ 21845 h 118074"/>
                  <a:gd name="connsiteX30" fmla="*/ 69655 w 118074"/>
                  <a:gd name="connsiteY30" fmla="*/ 13517 h 118074"/>
                  <a:gd name="connsiteX31" fmla="*/ 57113 w 118074"/>
                  <a:gd name="connsiteY31" fmla="*/ 13517 h 118074"/>
                  <a:gd name="connsiteX32" fmla="*/ 57113 w 118074"/>
                  <a:gd name="connsiteY32" fmla="*/ 21845 h 118074"/>
                  <a:gd name="connsiteX33" fmla="*/ 39192 w 118074"/>
                  <a:gd name="connsiteY33" fmla="*/ 25176 h 118074"/>
                  <a:gd name="connsiteX34" fmla="*/ 25456 w 118074"/>
                  <a:gd name="connsiteY34" fmla="*/ 33503 h 118074"/>
                  <a:gd name="connsiteX35" fmla="*/ 16613 w 118074"/>
                  <a:gd name="connsiteY35" fmla="*/ 45519 h 118074"/>
                  <a:gd name="connsiteX36" fmla="*/ 13517 w 118074"/>
                  <a:gd name="connsiteY36" fmla="*/ 59914 h 118074"/>
                  <a:gd name="connsiteX37" fmla="*/ 16613 w 118074"/>
                  <a:gd name="connsiteY37" fmla="*/ 74307 h 118074"/>
                  <a:gd name="connsiteX38" fmla="*/ 25456 w 118074"/>
                  <a:gd name="connsiteY38" fmla="*/ 86204 h 118074"/>
                  <a:gd name="connsiteX39" fmla="*/ 39192 w 118074"/>
                  <a:gd name="connsiteY39" fmla="*/ 94532 h 118074"/>
                  <a:gd name="connsiteX40" fmla="*/ 57113 w 118074"/>
                  <a:gd name="connsiteY40" fmla="*/ 97981 h 118074"/>
                  <a:gd name="connsiteX41" fmla="*/ 57113 w 118074"/>
                  <a:gd name="connsiteY41" fmla="*/ 106309 h 118074"/>
                  <a:gd name="connsiteX42" fmla="*/ 69655 w 118074"/>
                  <a:gd name="connsiteY42" fmla="*/ 106309 h 1180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</a:cxnLst>
                <a:rect l="l" t="t" r="r" b="b"/>
                <a:pathLst>
                  <a:path w="118074" h="118074">
                    <a:moveTo>
                      <a:pt x="57113" y="33146"/>
                    </a:moveTo>
                    <a:lnTo>
                      <a:pt x="57113" y="86680"/>
                    </a:lnTo>
                    <a:cubicBezTo>
                      <a:pt x="52206" y="86560"/>
                      <a:pt x="47798" y="85729"/>
                      <a:pt x="43967" y="84300"/>
                    </a:cubicBezTo>
                    <a:cubicBezTo>
                      <a:pt x="40031" y="82992"/>
                      <a:pt x="36804" y="81088"/>
                      <a:pt x="34180" y="78710"/>
                    </a:cubicBezTo>
                    <a:cubicBezTo>
                      <a:pt x="31543" y="76330"/>
                      <a:pt x="29523" y="73475"/>
                      <a:pt x="28198" y="70262"/>
                    </a:cubicBezTo>
                    <a:cubicBezTo>
                      <a:pt x="26767" y="67051"/>
                      <a:pt x="26059" y="63602"/>
                      <a:pt x="26059" y="59914"/>
                    </a:cubicBezTo>
                    <a:cubicBezTo>
                      <a:pt x="26059" y="56226"/>
                      <a:pt x="26767" y="52775"/>
                      <a:pt x="28198" y="49564"/>
                    </a:cubicBezTo>
                    <a:cubicBezTo>
                      <a:pt x="29523" y="46351"/>
                      <a:pt x="31543" y="43615"/>
                      <a:pt x="34180" y="41236"/>
                    </a:cubicBezTo>
                    <a:cubicBezTo>
                      <a:pt x="36804" y="38857"/>
                      <a:pt x="40031" y="36953"/>
                      <a:pt x="43967" y="35526"/>
                    </a:cubicBezTo>
                    <a:cubicBezTo>
                      <a:pt x="47798" y="34099"/>
                      <a:pt x="52206" y="33266"/>
                      <a:pt x="57113" y="33146"/>
                    </a:cubicBezTo>
                    <a:close/>
                    <a:moveTo>
                      <a:pt x="69655" y="86680"/>
                    </a:moveTo>
                    <a:lnTo>
                      <a:pt x="69655" y="33146"/>
                    </a:lnTo>
                    <a:cubicBezTo>
                      <a:pt x="74548" y="33266"/>
                      <a:pt x="78970" y="34099"/>
                      <a:pt x="82905" y="35526"/>
                    </a:cubicBezTo>
                    <a:cubicBezTo>
                      <a:pt x="86736" y="36953"/>
                      <a:pt x="89951" y="38857"/>
                      <a:pt x="92587" y="41236"/>
                    </a:cubicBezTo>
                    <a:cubicBezTo>
                      <a:pt x="95211" y="43615"/>
                      <a:pt x="97245" y="46351"/>
                      <a:pt x="98675" y="49564"/>
                    </a:cubicBezTo>
                    <a:cubicBezTo>
                      <a:pt x="99987" y="52775"/>
                      <a:pt x="100708" y="56226"/>
                      <a:pt x="100708" y="59914"/>
                    </a:cubicBezTo>
                    <a:cubicBezTo>
                      <a:pt x="100708" y="63602"/>
                      <a:pt x="99987" y="67051"/>
                      <a:pt x="98675" y="70262"/>
                    </a:cubicBezTo>
                    <a:cubicBezTo>
                      <a:pt x="97245" y="73475"/>
                      <a:pt x="95211" y="76330"/>
                      <a:pt x="92587" y="78710"/>
                    </a:cubicBezTo>
                    <a:cubicBezTo>
                      <a:pt x="89951" y="81088"/>
                      <a:pt x="86736" y="82992"/>
                      <a:pt x="82905" y="84300"/>
                    </a:cubicBezTo>
                    <a:cubicBezTo>
                      <a:pt x="78970" y="85729"/>
                      <a:pt x="74548" y="86560"/>
                      <a:pt x="69655" y="86680"/>
                    </a:cubicBezTo>
                    <a:close/>
                    <a:moveTo>
                      <a:pt x="69655" y="106309"/>
                    </a:moveTo>
                    <a:lnTo>
                      <a:pt x="69655" y="97981"/>
                    </a:lnTo>
                    <a:cubicBezTo>
                      <a:pt x="76214" y="97863"/>
                      <a:pt x="82197" y="96673"/>
                      <a:pt x="87563" y="94532"/>
                    </a:cubicBezTo>
                    <a:cubicBezTo>
                      <a:pt x="92942" y="92509"/>
                      <a:pt x="97481" y="89654"/>
                      <a:pt x="101299" y="86204"/>
                    </a:cubicBezTo>
                    <a:cubicBezTo>
                      <a:pt x="105130" y="82755"/>
                      <a:pt x="108108" y="78828"/>
                      <a:pt x="110141" y="74307"/>
                    </a:cubicBezTo>
                    <a:cubicBezTo>
                      <a:pt x="112175" y="69787"/>
                      <a:pt x="113251" y="65029"/>
                      <a:pt x="113251" y="59914"/>
                    </a:cubicBezTo>
                    <a:cubicBezTo>
                      <a:pt x="113251" y="54797"/>
                      <a:pt x="112175" y="50039"/>
                      <a:pt x="110141" y="45519"/>
                    </a:cubicBezTo>
                    <a:cubicBezTo>
                      <a:pt x="108108" y="40998"/>
                      <a:pt x="105130" y="36953"/>
                      <a:pt x="101299" y="33503"/>
                    </a:cubicBezTo>
                    <a:cubicBezTo>
                      <a:pt x="97481" y="30054"/>
                      <a:pt x="92942" y="27317"/>
                      <a:pt x="87563" y="25176"/>
                    </a:cubicBezTo>
                    <a:cubicBezTo>
                      <a:pt x="82197" y="23153"/>
                      <a:pt x="76214" y="21963"/>
                      <a:pt x="69655" y="21845"/>
                    </a:cubicBezTo>
                    <a:lnTo>
                      <a:pt x="69655" y="13517"/>
                    </a:lnTo>
                    <a:lnTo>
                      <a:pt x="57113" y="13517"/>
                    </a:lnTo>
                    <a:lnTo>
                      <a:pt x="57113" y="21845"/>
                    </a:lnTo>
                    <a:cubicBezTo>
                      <a:pt x="50540" y="21963"/>
                      <a:pt x="44571" y="23153"/>
                      <a:pt x="39192" y="25176"/>
                    </a:cubicBezTo>
                    <a:cubicBezTo>
                      <a:pt x="33813" y="27317"/>
                      <a:pt x="29273" y="30054"/>
                      <a:pt x="25456" y="33503"/>
                    </a:cubicBezTo>
                    <a:cubicBezTo>
                      <a:pt x="21638" y="36953"/>
                      <a:pt x="18647" y="40998"/>
                      <a:pt x="16613" y="45519"/>
                    </a:cubicBezTo>
                    <a:cubicBezTo>
                      <a:pt x="14593" y="50039"/>
                      <a:pt x="13517" y="54797"/>
                      <a:pt x="13517" y="59914"/>
                    </a:cubicBezTo>
                    <a:cubicBezTo>
                      <a:pt x="13517" y="65029"/>
                      <a:pt x="14593" y="69787"/>
                      <a:pt x="16613" y="74307"/>
                    </a:cubicBezTo>
                    <a:cubicBezTo>
                      <a:pt x="18647" y="78828"/>
                      <a:pt x="21638" y="82755"/>
                      <a:pt x="25456" y="86204"/>
                    </a:cubicBezTo>
                    <a:cubicBezTo>
                      <a:pt x="29273" y="89654"/>
                      <a:pt x="33813" y="92509"/>
                      <a:pt x="39192" y="94532"/>
                    </a:cubicBezTo>
                    <a:cubicBezTo>
                      <a:pt x="44571" y="96673"/>
                      <a:pt x="50540" y="97863"/>
                      <a:pt x="57113" y="97981"/>
                    </a:cubicBezTo>
                    <a:lnTo>
                      <a:pt x="57113" y="106309"/>
                    </a:lnTo>
                    <a:lnTo>
                      <a:pt x="69655" y="106309"/>
                    </a:lnTo>
                    <a:close/>
                  </a:path>
                </a:pathLst>
              </a:custGeom>
              <a:grpFill/>
              <a:ln w="130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38" name="Полилиния: фигура 37">
                <a:extLst>
                  <a:ext uri="{FF2B5EF4-FFF2-40B4-BE49-F238E27FC236}">
                    <a16:creationId xmlns:a16="http://schemas.microsoft.com/office/drawing/2014/main" id="{A6A8F3EF-EDF7-42BA-9D11-8D2A0B542B2A}"/>
                  </a:ext>
                </a:extLst>
              </p:cNvPr>
              <p:cNvSpPr/>
              <p:nvPr/>
            </p:nvSpPr>
            <p:spPr>
              <a:xfrm>
                <a:off x="2277286" y="514733"/>
                <a:ext cx="104955" cy="104955"/>
              </a:xfrm>
              <a:custGeom>
                <a:avLst/>
                <a:gdLst>
                  <a:gd name="connsiteX0" fmla="*/ 103109 w 104955"/>
                  <a:gd name="connsiteY0" fmla="*/ 58724 h 104955"/>
                  <a:gd name="connsiteX1" fmla="*/ 99528 w 104955"/>
                  <a:gd name="connsiteY1" fmla="*/ 41116 h 104955"/>
                  <a:gd name="connsiteX2" fmla="*/ 89846 w 104955"/>
                  <a:gd name="connsiteY2" fmla="*/ 26722 h 104955"/>
                  <a:gd name="connsiteX3" fmla="*/ 75637 w 104955"/>
                  <a:gd name="connsiteY3" fmla="*/ 17085 h 104955"/>
                  <a:gd name="connsiteX4" fmla="*/ 58320 w 104955"/>
                  <a:gd name="connsiteY4" fmla="*/ 13517 h 104955"/>
                  <a:gd name="connsiteX5" fmla="*/ 40989 w 104955"/>
                  <a:gd name="connsiteY5" fmla="*/ 17085 h 104955"/>
                  <a:gd name="connsiteX6" fmla="*/ 26781 w 104955"/>
                  <a:gd name="connsiteY6" fmla="*/ 26722 h 104955"/>
                  <a:gd name="connsiteX7" fmla="*/ 17112 w 104955"/>
                  <a:gd name="connsiteY7" fmla="*/ 41116 h 104955"/>
                  <a:gd name="connsiteX8" fmla="*/ 13517 w 104955"/>
                  <a:gd name="connsiteY8" fmla="*/ 58724 h 104955"/>
                  <a:gd name="connsiteX9" fmla="*/ 17112 w 104955"/>
                  <a:gd name="connsiteY9" fmla="*/ 76330 h 104955"/>
                  <a:gd name="connsiteX10" fmla="*/ 26781 w 104955"/>
                  <a:gd name="connsiteY10" fmla="*/ 90605 h 104955"/>
                  <a:gd name="connsiteX11" fmla="*/ 40989 w 104955"/>
                  <a:gd name="connsiteY11" fmla="*/ 100361 h 104955"/>
                  <a:gd name="connsiteX12" fmla="*/ 58320 w 104955"/>
                  <a:gd name="connsiteY12" fmla="*/ 103929 h 104955"/>
                  <a:gd name="connsiteX13" fmla="*/ 75637 w 104955"/>
                  <a:gd name="connsiteY13" fmla="*/ 100361 h 104955"/>
                  <a:gd name="connsiteX14" fmla="*/ 89846 w 104955"/>
                  <a:gd name="connsiteY14" fmla="*/ 90605 h 104955"/>
                  <a:gd name="connsiteX15" fmla="*/ 99528 w 104955"/>
                  <a:gd name="connsiteY15" fmla="*/ 76330 h 104955"/>
                  <a:gd name="connsiteX16" fmla="*/ 103109 w 104955"/>
                  <a:gd name="connsiteY16" fmla="*/ 58724 h 104955"/>
                  <a:gd name="connsiteX17" fmla="*/ 26059 w 104955"/>
                  <a:gd name="connsiteY17" fmla="*/ 58724 h 104955"/>
                  <a:gd name="connsiteX18" fmla="*/ 28696 w 104955"/>
                  <a:gd name="connsiteY18" fmla="*/ 45400 h 104955"/>
                  <a:gd name="connsiteX19" fmla="*/ 35741 w 104955"/>
                  <a:gd name="connsiteY19" fmla="*/ 34574 h 104955"/>
                  <a:gd name="connsiteX20" fmla="*/ 46014 w 104955"/>
                  <a:gd name="connsiteY20" fmla="*/ 27435 h 104955"/>
                  <a:gd name="connsiteX21" fmla="*/ 58320 w 104955"/>
                  <a:gd name="connsiteY21" fmla="*/ 24819 h 104955"/>
                  <a:gd name="connsiteX22" fmla="*/ 70613 w 104955"/>
                  <a:gd name="connsiteY22" fmla="*/ 27435 h 104955"/>
                  <a:gd name="connsiteX23" fmla="*/ 80885 w 104955"/>
                  <a:gd name="connsiteY23" fmla="*/ 34574 h 104955"/>
                  <a:gd name="connsiteX24" fmla="*/ 87930 w 104955"/>
                  <a:gd name="connsiteY24" fmla="*/ 45400 h 104955"/>
                  <a:gd name="connsiteX25" fmla="*/ 90567 w 104955"/>
                  <a:gd name="connsiteY25" fmla="*/ 58724 h 104955"/>
                  <a:gd name="connsiteX26" fmla="*/ 87930 w 104955"/>
                  <a:gd name="connsiteY26" fmla="*/ 72046 h 104955"/>
                  <a:gd name="connsiteX27" fmla="*/ 80885 w 104955"/>
                  <a:gd name="connsiteY27" fmla="*/ 82753 h 104955"/>
                  <a:gd name="connsiteX28" fmla="*/ 70613 w 104955"/>
                  <a:gd name="connsiteY28" fmla="*/ 90011 h 104955"/>
                  <a:gd name="connsiteX29" fmla="*/ 58320 w 104955"/>
                  <a:gd name="connsiteY29" fmla="*/ 92628 h 104955"/>
                  <a:gd name="connsiteX30" fmla="*/ 46014 w 104955"/>
                  <a:gd name="connsiteY30" fmla="*/ 90011 h 104955"/>
                  <a:gd name="connsiteX31" fmla="*/ 35741 w 104955"/>
                  <a:gd name="connsiteY31" fmla="*/ 82753 h 104955"/>
                  <a:gd name="connsiteX32" fmla="*/ 28696 w 104955"/>
                  <a:gd name="connsiteY32" fmla="*/ 72046 h 104955"/>
                  <a:gd name="connsiteX33" fmla="*/ 26059 w 104955"/>
                  <a:gd name="connsiteY33" fmla="*/ 58724 h 104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104955" h="104955">
                    <a:moveTo>
                      <a:pt x="103109" y="58724"/>
                    </a:moveTo>
                    <a:cubicBezTo>
                      <a:pt x="103109" y="52419"/>
                      <a:pt x="101915" y="46588"/>
                      <a:pt x="99528" y="41116"/>
                    </a:cubicBezTo>
                    <a:cubicBezTo>
                      <a:pt x="97127" y="35644"/>
                      <a:pt x="93913" y="30886"/>
                      <a:pt x="89846" y="26722"/>
                    </a:cubicBezTo>
                    <a:cubicBezTo>
                      <a:pt x="85792" y="22677"/>
                      <a:pt x="81003" y="19465"/>
                      <a:pt x="75637" y="17085"/>
                    </a:cubicBezTo>
                    <a:cubicBezTo>
                      <a:pt x="70258" y="14707"/>
                      <a:pt x="64407" y="13517"/>
                      <a:pt x="58320" y="13517"/>
                    </a:cubicBezTo>
                    <a:cubicBezTo>
                      <a:pt x="52219" y="13517"/>
                      <a:pt x="46368" y="14707"/>
                      <a:pt x="40989" y="17085"/>
                    </a:cubicBezTo>
                    <a:cubicBezTo>
                      <a:pt x="35623" y="19465"/>
                      <a:pt x="30848" y="22677"/>
                      <a:pt x="26781" y="26722"/>
                    </a:cubicBezTo>
                    <a:cubicBezTo>
                      <a:pt x="22714" y="30886"/>
                      <a:pt x="19499" y="35644"/>
                      <a:pt x="17112" y="41116"/>
                    </a:cubicBezTo>
                    <a:cubicBezTo>
                      <a:pt x="14711" y="46588"/>
                      <a:pt x="13517" y="52419"/>
                      <a:pt x="13517" y="58724"/>
                    </a:cubicBezTo>
                    <a:cubicBezTo>
                      <a:pt x="13517" y="65028"/>
                      <a:pt x="14711" y="70858"/>
                      <a:pt x="17112" y="76330"/>
                    </a:cubicBezTo>
                    <a:cubicBezTo>
                      <a:pt x="19499" y="81802"/>
                      <a:pt x="22714" y="86560"/>
                      <a:pt x="26781" y="90605"/>
                    </a:cubicBezTo>
                    <a:cubicBezTo>
                      <a:pt x="30848" y="94769"/>
                      <a:pt x="35623" y="97981"/>
                      <a:pt x="40989" y="100361"/>
                    </a:cubicBezTo>
                    <a:cubicBezTo>
                      <a:pt x="46368" y="102739"/>
                      <a:pt x="52219" y="103929"/>
                      <a:pt x="58320" y="103929"/>
                    </a:cubicBezTo>
                    <a:cubicBezTo>
                      <a:pt x="64407" y="103929"/>
                      <a:pt x="70258" y="102739"/>
                      <a:pt x="75637" y="100361"/>
                    </a:cubicBezTo>
                    <a:cubicBezTo>
                      <a:pt x="81003" y="97981"/>
                      <a:pt x="85792" y="94769"/>
                      <a:pt x="89846" y="90605"/>
                    </a:cubicBezTo>
                    <a:cubicBezTo>
                      <a:pt x="93913" y="86560"/>
                      <a:pt x="97127" y="81802"/>
                      <a:pt x="99528" y="76330"/>
                    </a:cubicBezTo>
                    <a:cubicBezTo>
                      <a:pt x="101915" y="70858"/>
                      <a:pt x="103109" y="65028"/>
                      <a:pt x="103109" y="58724"/>
                    </a:cubicBezTo>
                    <a:close/>
                    <a:moveTo>
                      <a:pt x="26059" y="58724"/>
                    </a:moveTo>
                    <a:cubicBezTo>
                      <a:pt x="26059" y="53964"/>
                      <a:pt x="26899" y="49562"/>
                      <a:pt x="28696" y="45400"/>
                    </a:cubicBezTo>
                    <a:cubicBezTo>
                      <a:pt x="30480" y="41236"/>
                      <a:pt x="32750" y="37667"/>
                      <a:pt x="35741" y="34574"/>
                    </a:cubicBezTo>
                    <a:cubicBezTo>
                      <a:pt x="38719" y="31599"/>
                      <a:pt x="42065" y="29221"/>
                      <a:pt x="46014" y="27435"/>
                    </a:cubicBezTo>
                    <a:cubicBezTo>
                      <a:pt x="49950" y="25651"/>
                      <a:pt x="54017" y="24819"/>
                      <a:pt x="58320" y="24819"/>
                    </a:cubicBezTo>
                    <a:cubicBezTo>
                      <a:pt x="62610" y="24819"/>
                      <a:pt x="66677" y="25651"/>
                      <a:pt x="70613" y="27435"/>
                    </a:cubicBezTo>
                    <a:cubicBezTo>
                      <a:pt x="74561" y="29221"/>
                      <a:pt x="77907" y="31599"/>
                      <a:pt x="80885" y="34574"/>
                    </a:cubicBezTo>
                    <a:cubicBezTo>
                      <a:pt x="83876" y="37667"/>
                      <a:pt x="86146" y="41236"/>
                      <a:pt x="87930" y="45400"/>
                    </a:cubicBezTo>
                    <a:cubicBezTo>
                      <a:pt x="89728" y="49562"/>
                      <a:pt x="90567" y="53964"/>
                      <a:pt x="90567" y="58724"/>
                    </a:cubicBezTo>
                    <a:cubicBezTo>
                      <a:pt x="90567" y="63482"/>
                      <a:pt x="89728" y="67884"/>
                      <a:pt x="87930" y="72046"/>
                    </a:cubicBezTo>
                    <a:cubicBezTo>
                      <a:pt x="86146" y="76211"/>
                      <a:pt x="83876" y="79779"/>
                      <a:pt x="80885" y="82753"/>
                    </a:cubicBezTo>
                    <a:cubicBezTo>
                      <a:pt x="77907" y="85847"/>
                      <a:pt x="74561" y="88227"/>
                      <a:pt x="70613" y="90011"/>
                    </a:cubicBezTo>
                    <a:cubicBezTo>
                      <a:pt x="66677" y="91795"/>
                      <a:pt x="62610" y="92628"/>
                      <a:pt x="58320" y="92628"/>
                    </a:cubicBezTo>
                    <a:cubicBezTo>
                      <a:pt x="54017" y="92628"/>
                      <a:pt x="49950" y="91795"/>
                      <a:pt x="46014" y="90011"/>
                    </a:cubicBezTo>
                    <a:cubicBezTo>
                      <a:pt x="42065" y="88227"/>
                      <a:pt x="38719" y="85847"/>
                      <a:pt x="35741" y="82753"/>
                    </a:cubicBezTo>
                    <a:cubicBezTo>
                      <a:pt x="32750" y="79779"/>
                      <a:pt x="30480" y="76211"/>
                      <a:pt x="28696" y="72046"/>
                    </a:cubicBezTo>
                    <a:cubicBezTo>
                      <a:pt x="26899" y="67884"/>
                      <a:pt x="26059" y="63482"/>
                      <a:pt x="26059" y="58724"/>
                    </a:cubicBezTo>
                    <a:close/>
                  </a:path>
                </a:pathLst>
              </a:custGeom>
              <a:grpFill/>
              <a:ln w="130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39" name="Полилиния: фигура 38">
                <a:extLst>
                  <a:ext uri="{FF2B5EF4-FFF2-40B4-BE49-F238E27FC236}">
                    <a16:creationId xmlns:a16="http://schemas.microsoft.com/office/drawing/2014/main" id="{17BCD445-EB30-4FB0-9846-05FB04ADD2BE}"/>
                  </a:ext>
                </a:extLst>
              </p:cNvPr>
              <p:cNvSpPr/>
              <p:nvPr/>
            </p:nvSpPr>
            <p:spPr>
              <a:xfrm>
                <a:off x="2399165" y="518301"/>
                <a:ext cx="91836" cy="104955"/>
              </a:xfrm>
              <a:custGeom>
                <a:avLst/>
                <a:gdLst>
                  <a:gd name="connsiteX0" fmla="*/ 83391 w 91835"/>
                  <a:gd name="connsiteY0" fmla="*/ 43853 h 104955"/>
                  <a:gd name="connsiteX1" fmla="*/ 81003 w 91835"/>
                  <a:gd name="connsiteY1" fmla="*/ 32076 h 104955"/>
                  <a:gd name="connsiteX2" fmla="*/ 74076 w 91835"/>
                  <a:gd name="connsiteY2" fmla="*/ 22439 h 104955"/>
                  <a:gd name="connsiteX3" fmla="*/ 63554 w 91835"/>
                  <a:gd name="connsiteY3" fmla="*/ 15897 h 104955"/>
                  <a:gd name="connsiteX4" fmla="*/ 49936 w 91835"/>
                  <a:gd name="connsiteY4" fmla="*/ 13517 h 104955"/>
                  <a:gd name="connsiteX5" fmla="*/ 13517 w 91835"/>
                  <a:gd name="connsiteY5" fmla="*/ 13517 h 104955"/>
                  <a:gd name="connsiteX6" fmla="*/ 13517 w 91835"/>
                  <a:gd name="connsiteY6" fmla="*/ 96792 h 104955"/>
                  <a:gd name="connsiteX7" fmla="*/ 26059 w 91835"/>
                  <a:gd name="connsiteY7" fmla="*/ 96792 h 104955"/>
                  <a:gd name="connsiteX8" fmla="*/ 26059 w 91835"/>
                  <a:gd name="connsiteY8" fmla="*/ 74189 h 104955"/>
                  <a:gd name="connsiteX9" fmla="*/ 49936 w 91835"/>
                  <a:gd name="connsiteY9" fmla="*/ 74189 h 104955"/>
                  <a:gd name="connsiteX10" fmla="*/ 63554 w 91835"/>
                  <a:gd name="connsiteY10" fmla="*/ 71809 h 104955"/>
                  <a:gd name="connsiteX11" fmla="*/ 74076 w 91835"/>
                  <a:gd name="connsiteY11" fmla="*/ 65266 h 104955"/>
                  <a:gd name="connsiteX12" fmla="*/ 81003 w 91835"/>
                  <a:gd name="connsiteY12" fmla="*/ 55630 h 104955"/>
                  <a:gd name="connsiteX13" fmla="*/ 83391 w 91835"/>
                  <a:gd name="connsiteY13" fmla="*/ 43853 h 104955"/>
                  <a:gd name="connsiteX14" fmla="*/ 70849 w 91835"/>
                  <a:gd name="connsiteY14" fmla="*/ 43853 h 104955"/>
                  <a:gd name="connsiteX15" fmla="*/ 65351 w 91835"/>
                  <a:gd name="connsiteY15" fmla="*/ 57653 h 104955"/>
                  <a:gd name="connsiteX16" fmla="*/ 49936 w 91835"/>
                  <a:gd name="connsiteY16" fmla="*/ 62888 h 104955"/>
                  <a:gd name="connsiteX17" fmla="*/ 26059 w 91835"/>
                  <a:gd name="connsiteY17" fmla="*/ 62888 h 104955"/>
                  <a:gd name="connsiteX18" fmla="*/ 26059 w 91835"/>
                  <a:gd name="connsiteY18" fmla="*/ 24819 h 104955"/>
                  <a:gd name="connsiteX19" fmla="*/ 49936 w 91835"/>
                  <a:gd name="connsiteY19" fmla="*/ 24819 h 104955"/>
                  <a:gd name="connsiteX20" fmla="*/ 65351 w 91835"/>
                  <a:gd name="connsiteY20" fmla="*/ 30054 h 104955"/>
                  <a:gd name="connsiteX21" fmla="*/ 70849 w 91835"/>
                  <a:gd name="connsiteY21" fmla="*/ 43853 h 104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91835" h="104955">
                    <a:moveTo>
                      <a:pt x="83391" y="43853"/>
                    </a:moveTo>
                    <a:cubicBezTo>
                      <a:pt x="83391" y="39690"/>
                      <a:pt x="82551" y="35763"/>
                      <a:pt x="81003" y="32076"/>
                    </a:cubicBezTo>
                    <a:cubicBezTo>
                      <a:pt x="79324" y="28388"/>
                      <a:pt x="77054" y="25176"/>
                      <a:pt x="74076" y="22439"/>
                    </a:cubicBezTo>
                    <a:cubicBezTo>
                      <a:pt x="71085" y="19704"/>
                      <a:pt x="67621" y="17444"/>
                      <a:pt x="63554" y="15897"/>
                    </a:cubicBezTo>
                    <a:cubicBezTo>
                      <a:pt x="59382" y="14350"/>
                      <a:pt x="54843" y="13517"/>
                      <a:pt x="49936" y="13517"/>
                    </a:cubicBezTo>
                    <a:lnTo>
                      <a:pt x="13517" y="13517"/>
                    </a:lnTo>
                    <a:lnTo>
                      <a:pt x="13517" y="96792"/>
                    </a:lnTo>
                    <a:lnTo>
                      <a:pt x="26059" y="96792"/>
                    </a:lnTo>
                    <a:lnTo>
                      <a:pt x="26059" y="74189"/>
                    </a:lnTo>
                    <a:lnTo>
                      <a:pt x="49936" y="74189"/>
                    </a:lnTo>
                    <a:cubicBezTo>
                      <a:pt x="54843" y="74189"/>
                      <a:pt x="59382" y="73356"/>
                      <a:pt x="63554" y="71809"/>
                    </a:cubicBezTo>
                    <a:cubicBezTo>
                      <a:pt x="67621" y="70264"/>
                      <a:pt x="71085" y="68003"/>
                      <a:pt x="74076" y="65266"/>
                    </a:cubicBezTo>
                    <a:cubicBezTo>
                      <a:pt x="77054" y="62531"/>
                      <a:pt x="79324" y="59318"/>
                      <a:pt x="81003" y="55630"/>
                    </a:cubicBezTo>
                    <a:cubicBezTo>
                      <a:pt x="82551" y="51942"/>
                      <a:pt x="83391" y="48017"/>
                      <a:pt x="83391" y="43853"/>
                    </a:cubicBezTo>
                    <a:close/>
                    <a:moveTo>
                      <a:pt x="70849" y="43853"/>
                    </a:moveTo>
                    <a:cubicBezTo>
                      <a:pt x="70849" y="49564"/>
                      <a:pt x="69051" y="54203"/>
                      <a:pt x="65351" y="57653"/>
                    </a:cubicBezTo>
                    <a:cubicBezTo>
                      <a:pt x="61652" y="61102"/>
                      <a:pt x="56509" y="62888"/>
                      <a:pt x="49936" y="62888"/>
                    </a:cubicBezTo>
                    <a:lnTo>
                      <a:pt x="26059" y="62888"/>
                    </a:lnTo>
                    <a:lnTo>
                      <a:pt x="26059" y="24819"/>
                    </a:lnTo>
                    <a:lnTo>
                      <a:pt x="49936" y="24819"/>
                    </a:lnTo>
                    <a:cubicBezTo>
                      <a:pt x="56509" y="24819"/>
                      <a:pt x="61652" y="26604"/>
                      <a:pt x="65351" y="30054"/>
                    </a:cubicBezTo>
                    <a:cubicBezTo>
                      <a:pt x="69051" y="33503"/>
                      <a:pt x="70849" y="38143"/>
                      <a:pt x="70849" y="43853"/>
                    </a:cubicBezTo>
                    <a:close/>
                  </a:path>
                </a:pathLst>
              </a:custGeom>
              <a:grpFill/>
              <a:ln w="130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40" name="Полилиния: фигура 39">
                <a:extLst>
                  <a:ext uri="{FF2B5EF4-FFF2-40B4-BE49-F238E27FC236}">
                    <a16:creationId xmlns:a16="http://schemas.microsoft.com/office/drawing/2014/main" id="{8B0F4B4A-D18E-44F7-AFDE-1EBD8951F9D5}"/>
                  </a:ext>
                </a:extLst>
              </p:cNvPr>
              <p:cNvSpPr/>
              <p:nvPr/>
            </p:nvSpPr>
            <p:spPr>
              <a:xfrm>
                <a:off x="2501916" y="518301"/>
                <a:ext cx="104955" cy="104955"/>
              </a:xfrm>
              <a:custGeom>
                <a:avLst/>
                <a:gdLst>
                  <a:gd name="connsiteX0" fmla="*/ 56522 w 104955"/>
                  <a:gd name="connsiteY0" fmla="*/ 67646 h 104955"/>
                  <a:gd name="connsiteX1" fmla="*/ 85778 w 104955"/>
                  <a:gd name="connsiteY1" fmla="*/ 31362 h 104955"/>
                  <a:gd name="connsiteX2" fmla="*/ 86972 w 104955"/>
                  <a:gd name="connsiteY2" fmla="*/ 31362 h 104955"/>
                  <a:gd name="connsiteX3" fmla="*/ 86972 w 104955"/>
                  <a:gd name="connsiteY3" fmla="*/ 96792 h 104955"/>
                  <a:gd name="connsiteX4" fmla="*/ 99514 w 104955"/>
                  <a:gd name="connsiteY4" fmla="*/ 96792 h 104955"/>
                  <a:gd name="connsiteX5" fmla="*/ 99514 w 104955"/>
                  <a:gd name="connsiteY5" fmla="*/ 13517 h 104955"/>
                  <a:gd name="connsiteX6" fmla="*/ 85778 w 104955"/>
                  <a:gd name="connsiteY6" fmla="*/ 13517 h 104955"/>
                  <a:gd name="connsiteX7" fmla="*/ 56522 w 104955"/>
                  <a:gd name="connsiteY7" fmla="*/ 49801 h 104955"/>
                  <a:gd name="connsiteX8" fmla="*/ 27253 w 104955"/>
                  <a:gd name="connsiteY8" fmla="*/ 13517 h 104955"/>
                  <a:gd name="connsiteX9" fmla="*/ 13517 w 104955"/>
                  <a:gd name="connsiteY9" fmla="*/ 13517 h 104955"/>
                  <a:gd name="connsiteX10" fmla="*/ 13517 w 104955"/>
                  <a:gd name="connsiteY10" fmla="*/ 96792 h 104955"/>
                  <a:gd name="connsiteX11" fmla="*/ 26059 w 104955"/>
                  <a:gd name="connsiteY11" fmla="*/ 96792 h 104955"/>
                  <a:gd name="connsiteX12" fmla="*/ 26059 w 104955"/>
                  <a:gd name="connsiteY12" fmla="*/ 31362 h 104955"/>
                  <a:gd name="connsiteX13" fmla="*/ 27253 w 104955"/>
                  <a:gd name="connsiteY13" fmla="*/ 31362 h 104955"/>
                  <a:gd name="connsiteX14" fmla="*/ 56522 w 104955"/>
                  <a:gd name="connsiteY14" fmla="*/ 67646 h 104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04955" h="104955">
                    <a:moveTo>
                      <a:pt x="56522" y="67646"/>
                    </a:moveTo>
                    <a:lnTo>
                      <a:pt x="85778" y="31362"/>
                    </a:lnTo>
                    <a:lnTo>
                      <a:pt x="86972" y="31362"/>
                    </a:lnTo>
                    <a:lnTo>
                      <a:pt x="86972" y="96792"/>
                    </a:lnTo>
                    <a:lnTo>
                      <a:pt x="99514" y="96792"/>
                    </a:lnTo>
                    <a:lnTo>
                      <a:pt x="99514" y="13517"/>
                    </a:lnTo>
                    <a:lnTo>
                      <a:pt x="85778" y="13517"/>
                    </a:lnTo>
                    <a:lnTo>
                      <a:pt x="56522" y="49801"/>
                    </a:lnTo>
                    <a:lnTo>
                      <a:pt x="27253" y="13517"/>
                    </a:lnTo>
                    <a:lnTo>
                      <a:pt x="13517" y="13517"/>
                    </a:lnTo>
                    <a:lnTo>
                      <a:pt x="13517" y="96792"/>
                    </a:lnTo>
                    <a:lnTo>
                      <a:pt x="26059" y="96792"/>
                    </a:lnTo>
                    <a:lnTo>
                      <a:pt x="26059" y="31362"/>
                    </a:lnTo>
                    <a:lnTo>
                      <a:pt x="27253" y="31362"/>
                    </a:lnTo>
                    <a:lnTo>
                      <a:pt x="56522" y="67646"/>
                    </a:lnTo>
                    <a:close/>
                  </a:path>
                </a:pathLst>
              </a:custGeom>
              <a:grpFill/>
              <a:ln w="130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41" name="Полилиния: фигура 40">
                <a:extLst>
                  <a:ext uri="{FF2B5EF4-FFF2-40B4-BE49-F238E27FC236}">
                    <a16:creationId xmlns:a16="http://schemas.microsoft.com/office/drawing/2014/main" id="{A8DB58C2-06E6-4540-A8AB-E915AB83B340}"/>
                  </a:ext>
                </a:extLst>
              </p:cNvPr>
              <p:cNvSpPr/>
              <p:nvPr/>
            </p:nvSpPr>
            <p:spPr>
              <a:xfrm>
                <a:off x="2618416" y="518301"/>
                <a:ext cx="104955" cy="104955"/>
              </a:xfrm>
              <a:custGeom>
                <a:avLst/>
                <a:gdLst>
                  <a:gd name="connsiteX0" fmla="*/ 34062 w 104955"/>
                  <a:gd name="connsiteY0" fmla="*/ 65862 h 104955"/>
                  <a:gd name="connsiteX1" fmla="*/ 43980 w 104955"/>
                  <a:gd name="connsiteY1" fmla="*/ 24819 h 104955"/>
                  <a:gd name="connsiteX2" fmla="*/ 61298 w 104955"/>
                  <a:gd name="connsiteY2" fmla="*/ 24819 h 104955"/>
                  <a:gd name="connsiteX3" fmla="*/ 71085 w 104955"/>
                  <a:gd name="connsiteY3" fmla="*/ 65862 h 104955"/>
                  <a:gd name="connsiteX4" fmla="*/ 34062 w 104955"/>
                  <a:gd name="connsiteY4" fmla="*/ 65862 h 104955"/>
                  <a:gd name="connsiteX5" fmla="*/ 33826 w 104955"/>
                  <a:gd name="connsiteY5" fmla="*/ 13517 h 104955"/>
                  <a:gd name="connsiteX6" fmla="*/ 13517 w 104955"/>
                  <a:gd name="connsiteY6" fmla="*/ 96792 h 104955"/>
                  <a:gd name="connsiteX7" fmla="*/ 26663 w 104955"/>
                  <a:gd name="connsiteY7" fmla="*/ 96792 h 104955"/>
                  <a:gd name="connsiteX8" fmla="*/ 31320 w 104955"/>
                  <a:gd name="connsiteY8" fmla="*/ 77163 h 104955"/>
                  <a:gd name="connsiteX9" fmla="*/ 73840 w 104955"/>
                  <a:gd name="connsiteY9" fmla="*/ 77163 h 104955"/>
                  <a:gd name="connsiteX10" fmla="*/ 78615 w 104955"/>
                  <a:gd name="connsiteY10" fmla="*/ 96792 h 104955"/>
                  <a:gd name="connsiteX11" fmla="*/ 91748 w 104955"/>
                  <a:gd name="connsiteY11" fmla="*/ 96792 h 104955"/>
                  <a:gd name="connsiteX12" fmla="*/ 71452 w 104955"/>
                  <a:gd name="connsiteY12" fmla="*/ 13517 h 104955"/>
                  <a:gd name="connsiteX13" fmla="*/ 33826 w 104955"/>
                  <a:gd name="connsiteY13" fmla="*/ 13517 h 104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04955" h="104955">
                    <a:moveTo>
                      <a:pt x="34062" y="65862"/>
                    </a:moveTo>
                    <a:lnTo>
                      <a:pt x="43980" y="24819"/>
                    </a:lnTo>
                    <a:lnTo>
                      <a:pt x="61298" y="24819"/>
                    </a:lnTo>
                    <a:lnTo>
                      <a:pt x="71085" y="65862"/>
                    </a:lnTo>
                    <a:lnTo>
                      <a:pt x="34062" y="65862"/>
                    </a:lnTo>
                    <a:close/>
                    <a:moveTo>
                      <a:pt x="33826" y="13517"/>
                    </a:moveTo>
                    <a:lnTo>
                      <a:pt x="13517" y="96792"/>
                    </a:lnTo>
                    <a:lnTo>
                      <a:pt x="26663" y="96792"/>
                    </a:lnTo>
                    <a:lnTo>
                      <a:pt x="31320" y="77163"/>
                    </a:lnTo>
                    <a:lnTo>
                      <a:pt x="73840" y="77163"/>
                    </a:lnTo>
                    <a:lnTo>
                      <a:pt x="78615" y="96792"/>
                    </a:lnTo>
                    <a:lnTo>
                      <a:pt x="91748" y="96792"/>
                    </a:lnTo>
                    <a:lnTo>
                      <a:pt x="71452" y="13517"/>
                    </a:lnTo>
                    <a:lnTo>
                      <a:pt x="33826" y="13517"/>
                    </a:lnTo>
                    <a:close/>
                  </a:path>
                </a:pathLst>
              </a:custGeom>
              <a:grpFill/>
              <a:ln w="130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42" name="Полилиния: фигура 41">
                <a:extLst>
                  <a:ext uri="{FF2B5EF4-FFF2-40B4-BE49-F238E27FC236}">
                    <a16:creationId xmlns:a16="http://schemas.microsoft.com/office/drawing/2014/main" id="{768B7A37-9ACD-4E60-9D15-6E8440D01DE4}"/>
                  </a:ext>
                </a:extLst>
              </p:cNvPr>
              <p:cNvSpPr/>
              <p:nvPr/>
            </p:nvSpPr>
            <p:spPr>
              <a:xfrm>
                <a:off x="2727150" y="518301"/>
                <a:ext cx="91836" cy="118074"/>
              </a:xfrm>
              <a:custGeom>
                <a:avLst/>
                <a:gdLst>
                  <a:gd name="connsiteX0" fmla="*/ 13517 w 91835"/>
                  <a:gd name="connsiteY0" fmla="*/ 96792 h 118074"/>
                  <a:gd name="connsiteX1" fmla="*/ 75624 w 91835"/>
                  <a:gd name="connsiteY1" fmla="*/ 96792 h 118074"/>
                  <a:gd name="connsiteX2" fmla="*/ 75624 w 91835"/>
                  <a:gd name="connsiteY2" fmla="*/ 111067 h 118074"/>
                  <a:gd name="connsiteX3" fmla="*/ 88166 w 91835"/>
                  <a:gd name="connsiteY3" fmla="*/ 111067 h 118074"/>
                  <a:gd name="connsiteX4" fmla="*/ 88166 w 91835"/>
                  <a:gd name="connsiteY4" fmla="*/ 85490 h 118074"/>
                  <a:gd name="connsiteX5" fmla="*/ 78615 w 91835"/>
                  <a:gd name="connsiteY5" fmla="*/ 85490 h 118074"/>
                  <a:gd name="connsiteX6" fmla="*/ 78615 w 91835"/>
                  <a:gd name="connsiteY6" fmla="*/ 13517 h 118074"/>
                  <a:gd name="connsiteX7" fmla="*/ 66073 w 91835"/>
                  <a:gd name="connsiteY7" fmla="*/ 13517 h 118074"/>
                  <a:gd name="connsiteX8" fmla="*/ 66073 w 91835"/>
                  <a:gd name="connsiteY8" fmla="*/ 85490 h 118074"/>
                  <a:gd name="connsiteX9" fmla="*/ 26059 w 91835"/>
                  <a:gd name="connsiteY9" fmla="*/ 85490 h 118074"/>
                  <a:gd name="connsiteX10" fmla="*/ 26059 w 91835"/>
                  <a:gd name="connsiteY10" fmla="*/ 13517 h 118074"/>
                  <a:gd name="connsiteX11" fmla="*/ 13517 w 91835"/>
                  <a:gd name="connsiteY11" fmla="*/ 13517 h 118074"/>
                  <a:gd name="connsiteX12" fmla="*/ 13517 w 91835"/>
                  <a:gd name="connsiteY12" fmla="*/ 96792 h 1180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1835" h="118074">
                    <a:moveTo>
                      <a:pt x="13517" y="96792"/>
                    </a:moveTo>
                    <a:lnTo>
                      <a:pt x="75624" y="96792"/>
                    </a:lnTo>
                    <a:lnTo>
                      <a:pt x="75624" y="111067"/>
                    </a:lnTo>
                    <a:lnTo>
                      <a:pt x="88166" y="111067"/>
                    </a:lnTo>
                    <a:lnTo>
                      <a:pt x="88166" y="85490"/>
                    </a:lnTo>
                    <a:lnTo>
                      <a:pt x="78615" y="85490"/>
                    </a:lnTo>
                    <a:lnTo>
                      <a:pt x="78615" y="13517"/>
                    </a:lnTo>
                    <a:lnTo>
                      <a:pt x="66073" y="13517"/>
                    </a:lnTo>
                    <a:lnTo>
                      <a:pt x="66073" y="85490"/>
                    </a:lnTo>
                    <a:lnTo>
                      <a:pt x="26059" y="85490"/>
                    </a:lnTo>
                    <a:lnTo>
                      <a:pt x="26059" y="13517"/>
                    </a:lnTo>
                    <a:lnTo>
                      <a:pt x="13517" y="13517"/>
                    </a:lnTo>
                    <a:lnTo>
                      <a:pt x="13517" y="96792"/>
                    </a:lnTo>
                    <a:close/>
                  </a:path>
                </a:pathLst>
              </a:custGeom>
              <a:grpFill/>
              <a:ln w="130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43" name="Полилиния: фигура 42">
                <a:extLst>
                  <a:ext uri="{FF2B5EF4-FFF2-40B4-BE49-F238E27FC236}">
                    <a16:creationId xmlns:a16="http://schemas.microsoft.com/office/drawing/2014/main" id="{1520F3B8-D0F6-4719-B66F-5C29CCB49FC3}"/>
                  </a:ext>
                </a:extLst>
              </p:cNvPr>
              <p:cNvSpPr/>
              <p:nvPr/>
            </p:nvSpPr>
            <p:spPr>
              <a:xfrm>
                <a:off x="2831068" y="518301"/>
                <a:ext cx="91836" cy="104955"/>
              </a:xfrm>
              <a:custGeom>
                <a:avLst/>
                <a:gdLst>
                  <a:gd name="connsiteX0" fmla="*/ 67871 w 91835"/>
                  <a:gd name="connsiteY0" fmla="*/ 13517 h 104955"/>
                  <a:gd name="connsiteX1" fmla="*/ 27253 w 91835"/>
                  <a:gd name="connsiteY1" fmla="*/ 75973 h 104955"/>
                  <a:gd name="connsiteX2" fmla="*/ 26059 w 91835"/>
                  <a:gd name="connsiteY2" fmla="*/ 75973 h 104955"/>
                  <a:gd name="connsiteX3" fmla="*/ 26059 w 91835"/>
                  <a:gd name="connsiteY3" fmla="*/ 13517 h 104955"/>
                  <a:gd name="connsiteX4" fmla="*/ 13517 w 91835"/>
                  <a:gd name="connsiteY4" fmla="*/ 13517 h 104955"/>
                  <a:gd name="connsiteX5" fmla="*/ 13517 w 91835"/>
                  <a:gd name="connsiteY5" fmla="*/ 96792 h 104955"/>
                  <a:gd name="connsiteX6" fmla="*/ 27253 w 91835"/>
                  <a:gd name="connsiteY6" fmla="*/ 96792 h 104955"/>
                  <a:gd name="connsiteX7" fmla="*/ 67871 w 91835"/>
                  <a:gd name="connsiteY7" fmla="*/ 34336 h 104955"/>
                  <a:gd name="connsiteX8" fmla="*/ 69065 w 91835"/>
                  <a:gd name="connsiteY8" fmla="*/ 34336 h 104955"/>
                  <a:gd name="connsiteX9" fmla="*/ 69065 w 91835"/>
                  <a:gd name="connsiteY9" fmla="*/ 96792 h 104955"/>
                  <a:gd name="connsiteX10" fmla="*/ 81607 w 91835"/>
                  <a:gd name="connsiteY10" fmla="*/ 96792 h 104955"/>
                  <a:gd name="connsiteX11" fmla="*/ 81607 w 91835"/>
                  <a:gd name="connsiteY11" fmla="*/ 13517 h 104955"/>
                  <a:gd name="connsiteX12" fmla="*/ 67871 w 91835"/>
                  <a:gd name="connsiteY12" fmla="*/ 13517 h 104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1835" h="104955">
                    <a:moveTo>
                      <a:pt x="67871" y="13517"/>
                    </a:moveTo>
                    <a:lnTo>
                      <a:pt x="27253" y="75973"/>
                    </a:lnTo>
                    <a:lnTo>
                      <a:pt x="26059" y="75973"/>
                    </a:lnTo>
                    <a:lnTo>
                      <a:pt x="26059" y="13517"/>
                    </a:lnTo>
                    <a:lnTo>
                      <a:pt x="13517" y="13517"/>
                    </a:lnTo>
                    <a:lnTo>
                      <a:pt x="13517" y="96792"/>
                    </a:lnTo>
                    <a:lnTo>
                      <a:pt x="27253" y="96792"/>
                    </a:lnTo>
                    <a:lnTo>
                      <a:pt x="67871" y="34336"/>
                    </a:lnTo>
                    <a:lnTo>
                      <a:pt x="69065" y="34336"/>
                    </a:lnTo>
                    <a:lnTo>
                      <a:pt x="69065" y="96792"/>
                    </a:lnTo>
                    <a:lnTo>
                      <a:pt x="81607" y="96792"/>
                    </a:lnTo>
                    <a:lnTo>
                      <a:pt x="81607" y="13517"/>
                    </a:lnTo>
                    <a:lnTo>
                      <a:pt x="67871" y="13517"/>
                    </a:lnTo>
                    <a:close/>
                  </a:path>
                </a:pathLst>
              </a:custGeom>
              <a:grpFill/>
              <a:ln w="130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44" name="Полилиния: фигура 43">
                <a:extLst>
                  <a:ext uri="{FF2B5EF4-FFF2-40B4-BE49-F238E27FC236}">
                    <a16:creationId xmlns:a16="http://schemas.microsoft.com/office/drawing/2014/main" id="{510CA85A-3752-404B-8EEA-C156F0B33D65}"/>
                  </a:ext>
                </a:extLst>
              </p:cNvPr>
              <p:cNvSpPr/>
              <p:nvPr/>
            </p:nvSpPr>
            <p:spPr>
              <a:xfrm>
                <a:off x="2935577" y="518301"/>
                <a:ext cx="91836" cy="104955"/>
              </a:xfrm>
              <a:custGeom>
                <a:avLst/>
                <a:gdLst>
                  <a:gd name="connsiteX0" fmla="*/ 67871 w 91835"/>
                  <a:gd name="connsiteY0" fmla="*/ 13517 h 104955"/>
                  <a:gd name="connsiteX1" fmla="*/ 27253 w 91835"/>
                  <a:gd name="connsiteY1" fmla="*/ 75973 h 104955"/>
                  <a:gd name="connsiteX2" fmla="*/ 26059 w 91835"/>
                  <a:gd name="connsiteY2" fmla="*/ 75973 h 104955"/>
                  <a:gd name="connsiteX3" fmla="*/ 26059 w 91835"/>
                  <a:gd name="connsiteY3" fmla="*/ 13517 h 104955"/>
                  <a:gd name="connsiteX4" fmla="*/ 13517 w 91835"/>
                  <a:gd name="connsiteY4" fmla="*/ 13517 h 104955"/>
                  <a:gd name="connsiteX5" fmla="*/ 13517 w 91835"/>
                  <a:gd name="connsiteY5" fmla="*/ 96792 h 104955"/>
                  <a:gd name="connsiteX6" fmla="*/ 27253 w 91835"/>
                  <a:gd name="connsiteY6" fmla="*/ 96792 h 104955"/>
                  <a:gd name="connsiteX7" fmla="*/ 67871 w 91835"/>
                  <a:gd name="connsiteY7" fmla="*/ 34336 h 104955"/>
                  <a:gd name="connsiteX8" fmla="*/ 69065 w 91835"/>
                  <a:gd name="connsiteY8" fmla="*/ 34336 h 104955"/>
                  <a:gd name="connsiteX9" fmla="*/ 69065 w 91835"/>
                  <a:gd name="connsiteY9" fmla="*/ 96792 h 104955"/>
                  <a:gd name="connsiteX10" fmla="*/ 81607 w 91835"/>
                  <a:gd name="connsiteY10" fmla="*/ 96792 h 104955"/>
                  <a:gd name="connsiteX11" fmla="*/ 81607 w 91835"/>
                  <a:gd name="connsiteY11" fmla="*/ 13517 h 104955"/>
                  <a:gd name="connsiteX12" fmla="*/ 67871 w 91835"/>
                  <a:gd name="connsiteY12" fmla="*/ 13517 h 104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1835" h="104955">
                    <a:moveTo>
                      <a:pt x="67871" y="13517"/>
                    </a:moveTo>
                    <a:lnTo>
                      <a:pt x="27253" y="75973"/>
                    </a:lnTo>
                    <a:lnTo>
                      <a:pt x="26059" y="75973"/>
                    </a:lnTo>
                    <a:lnTo>
                      <a:pt x="26059" y="13517"/>
                    </a:lnTo>
                    <a:lnTo>
                      <a:pt x="13517" y="13517"/>
                    </a:lnTo>
                    <a:lnTo>
                      <a:pt x="13517" y="96792"/>
                    </a:lnTo>
                    <a:lnTo>
                      <a:pt x="27253" y="96792"/>
                    </a:lnTo>
                    <a:lnTo>
                      <a:pt x="67871" y="34336"/>
                    </a:lnTo>
                    <a:lnTo>
                      <a:pt x="69065" y="34336"/>
                    </a:lnTo>
                    <a:lnTo>
                      <a:pt x="69065" y="96792"/>
                    </a:lnTo>
                    <a:lnTo>
                      <a:pt x="81607" y="96792"/>
                    </a:lnTo>
                    <a:lnTo>
                      <a:pt x="81607" y="13517"/>
                    </a:lnTo>
                    <a:lnTo>
                      <a:pt x="67871" y="13517"/>
                    </a:lnTo>
                    <a:close/>
                  </a:path>
                </a:pathLst>
              </a:custGeom>
              <a:grpFill/>
              <a:ln w="130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</p:grpSp>
        <p:sp>
          <p:nvSpPr>
            <p:cNvPr id="17" name="Полилиния: фигура 16">
              <a:extLst>
                <a:ext uri="{FF2B5EF4-FFF2-40B4-BE49-F238E27FC236}">
                  <a16:creationId xmlns:a16="http://schemas.microsoft.com/office/drawing/2014/main" id="{419AA2A5-E086-4952-905A-BC5E54331EA8}"/>
                </a:ext>
              </a:extLst>
            </p:cNvPr>
            <p:cNvSpPr/>
            <p:nvPr/>
          </p:nvSpPr>
          <p:spPr>
            <a:xfrm>
              <a:off x="122130" y="196115"/>
              <a:ext cx="1167625" cy="590372"/>
            </a:xfrm>
            <a:custGeom>
              <a:avLst/>
              <a:gdLst>
                <a:gd name="connsiteX0" fmla="*/ 551090 w 1167625"/>
                <a:gd name="connsiteY0" fmla="*/ 133875 h 590372"/>
                <a:gd name="connsiteX1" fmla="*/ 529578 w 1167625"/>
                <a:gd name="connsiteY1" fmla="*/ 137601 h 590372"/>
                <a:gd name="connsiteX2" fmla="*/ 522468 w 1167625"/>
                <a:gd name="connsiteY2" fmla="*/ 148668 h 590372"/>
                <a:gd name="connsiteX3" fmla="*/ 522468 w 1167625"/>
                <a:gd name="connsiteY3" fmla="*/ 356426 h 590372"/>
                <a:gd name="connsiteX4" fmla="*/ 520817 w 1167625"/>
                <a:gd name="connsiteY4" fmla="*/ 358078 h 590372"/>
                <a:gd name="connsiteX5" fmla="*/ 520817 w 1167625"/>
                <a:gd name="connsiteY5" fmla="*/ 358078 h 590372"/>
                <a:gd name="connsiteX6" fmla="*/ 519166 w 1167625"/>
                <a:gd name="connsiteY6" fmla="*/ 356426 h 590372"/>
                <a:gd name="connsiteX7" fmla="*/ 519166 w 1167625"/>
                <a:gd name="connsiteY7" fmla="*/ 232225 h 590372"/>
                <a:gd name="connsiteX8" fmla="*/ 516964 w 1167625"/>
                <a:gd name="connsiteY8" fmla="*/ 230198 h 590372"/>
                <a:gd name="connsiteX9" fmla="*/ 515466 w 1167625"/>
                <a:gd name="connsiteY9" fmla="*/ 230355 h 590372"/>
                <a:gd name="connsiteX10" fmla="*/ 514763 w 1167625"/>
                <a:gd name="connsiteY10" fmla="*/ 229677 h 590372"/>
                <a:gd name="connsiteX11" fmla="*/ 514763 w 1167625"/>
                <a:gd name="connsiteY11" fmla="*/ 229677 h 590372"/>
                <a:gd name="connsiteX12" fmla="*/ 513999 w 1167625"/>
                <a:gd name="connsiteY12" fmla="*/ 228979 h 590372"/>
                <a:gd name="connsiteX13" fmla="*/ 489787 w 1167625"/>
                <a:gd name="connsiteY13" fmla="*/ 237734 h 590372"/>
                <a:gd name="connsiteX14" fmla="*/ 487388 w 1167625"/>
                <a:gd name="connsiteY14" fmla="*/ 241970 h 590372"/>
                <a:gd name="connsiteX15" fmla="*/ 486507 w 1167625"/>
                <a:gd name="connsiteY15" fmla="*/ 246159 h 590372"/>
                <a:gd name="connsiteX16" fmla="*/ 486507 w 1167625"/>
                <a:gd name="connsiteY16" fmla="*/ 362113 h 590372"/>
                <a:gd name="connsiteX17" fmla="*/ 483205 w 1167625"/>
                <a:gd name="connsiteY17" fmla="*/ 365417 h 590372"/>
                <a:gd name="connsiteX18" fmla="*/ 481737 w 1167625"/>
                <a:gd name="connsiteY18" fmla="*/ 365417 h 590372"/>
                <a:gd name="connsiteX19" fmla="*/ 479903 w 1167625"/>
                <a:gd name="connsiteY19" fmla="*/ 367251 h 590372"/>
                <a:gd name="connsiteX20" fmla="*/ 479903 w 1167625"/>
                <a:gd name="connsiteY20" fmla="*/ 367251 h 590372"/>
                <a:gd name="connsiteX21" fmla="*/ 478068 w 1167625"/>
                <a:gd name="connsiteY21" fmla="*/ 369085 h 590372"/>
                <a:gd name="connsiteX22" fmla="*/ 476600 w 1167625"/>
                <a:gd name="connsiteY22" fmla="*/ 369085 h 590372"/>
                <a:gd name="connsiteX23" fmla="*/ 473298 w 1167625"/>
                <a:gd name="connsiteY23" fmla="*/ 372389 h 590372"/>
                <a:gd name="connsiteX24" fmla="*/ 473298 w 1167625"/>
                <a:gd name="connsiteY24" fmla="*/ 388717 h 590372"/>
                <a:gd name="connsiteX25" fmla="*/ 472013 w 1167625"/>
                <a:gd name="connsiteY25" fmla="*/ 390001 h 590372"/>
                <a:gd name="connsiteX26" fmla="*/ 472013 w 1167625"/>
                <a:gd name="connsiteY26" fmla="*/ 390001 h 590372"/>
                <a:gd name="connsiteX27" fmla="*/ 470729 w 1167625"/>
                <a:gd name="connsiteY27" fmla="*/ 391286 h 590372"/>
                <a:gd name="connsiteX28" fmla="*/ 470729 w 1167625"/>
                <a:gd name="connsiteY28" fmla="*/ 395689 h 590372"/>
                <a:gd name="connsiteX29" fmla="*/ 470179 w 1167625"/>
                <a:gd name="connsiteY29" fmla="*/ 396240 h 590372"/>
                <a:gd name="connsiteX30" fmla="*/ 470179 w 1167625"/>
                <a:gd name="connsiteY30" fmla="*/ 396240 h 590372"/>
                <a:gd name="connsiteX31" fmla="*/ 469628 w 1167625"/>
                <a:gd name="connsiteY31" fmla="*/ 396791 h 590372"/>
                <a:gd name="connsiteX32" fmla="*/ 469628 w 1167625"/>
                <a:gd name="connsiteY32" fmla="*/ 412935 h 590372"/>
                <a:gd name="connsiteX33" fmla="*/ 466510 w 1167625"/>
                <a:gd name="connsiteY33" fmla="*/ 416055 h 590372"/>
                <a:gd name="connsiteX34" fmla="*/ 466510 w 1167625"/>
                <a:gd name="connsiteY34" fmla="*/ 416055 h 590372"/>
                <a:gd name="connsiteX35" fmla="*/ 463390 w 1167625"/>
                <a:gd name="connsiteY35" fmla="*/ 412935 h 590372"/>
                <a:gd name="connsiteX36" fmla="*/ 463390 w 1167625"/>
                <a:gd name="connsiteY36" fmla="*/ 370767 h 590372"/>
                <a:gd name="connsiteX37" fmla="*/ 463207 w 1167625"/>
                <a:gd name="connsiteY37" fmla="*/ 369636 h 590372"/>
                <a:gd name="connsiteX38" fmla="*/ 463185 w 1167625"/>
                <a:gd name="connsiteY38" fmla="*/ 369572 h 590372"/>
                <a:gd name="connsiteX39" fmla="*/ 463024 w 1167625"/>
                <a:gd name="connsiteY39" fmla="*/ 368573 h 590372"/>
                <a:gd name="connsiteX40" fmla="*/ 463024 w 1167625"/>
                <a:gd name="connsiteY40" fmla="*/ 365984 h 590372"/>
                <a:gd name="connsiteX41" fmla="*/ 462456 w 1167625"/>
                <a:gd name="connsiteY41" fmla="*/ 365417 h 590372"/>
                <a:gd name="connsiteX42" fmla="*/ 462456 w 1167625"/>
                <a:gd name="connsiteY42" fmla="*/ 365417 h 590372"/>
                <a:gd name="connsiteX43" fmla="*/ 461889 w 1167625"/>
                <a:gd name="connsiteY43" fmla="*/ 364884 h 590372"/>
                <a:gd name="connsiteX44" fmla="*/ 461556 w 1167625"/>
                <a:gd name="connsiteY44" fmla="*/ 359545 h 590372"/>
                <a:gd name="connsiteX45" fmla="*/ 461305 w 1167625"/>
                <a:gd name="connsiteY45" fmla="*/ 356536 h 590372"/>
                <a:gd name="connsiteX46" fmla="*/ 461923 w 1167625"/>
                <a:gd name="connsiteY46" fmla="*/ 354041 h 590372"/>
                <a:gd name="connsiteX47" fmla="*/ 461923 w 1167625"/>
                <a:gd name="connsiteY47" fmla="*/ 354041 h 590372"/>
                <a:gd name="connsiteX48" fmla="*/ 461600 w 1167625"/>
                <a:gd name="connsiteY48" fmla="*/ 353263 h 590372"/>
                <a:gd name="connsiteX49" fmla="*/ 460822 w 1167625"/>
                <a:gd name="connsiteY49" fmla="*/ 352940 h 590372"/>
                <a:gd name="connsiteX50" fmla="*/ 460043 w 1167625"/>
                <a:gd name="connsiteY50" fmla="*/ 353263 h 590372"/>
                <a:gd name="connsiteX51" fmla="*/ 459720 w 1167625"/>
                <a:gd name="connsiteY51" fmla="*/ 354041 h 590372"/>
                <a:gd name="connsiteX52" fmla="*/ 459720 w 1167625"/>
                <a:gd name="connsiteY52" fmla="*/ 354041 h 590372"/>
                <a:gd name="connsiteX53" fmla="*/ 460342 w 1167625"/>
                <a:gd name="connsiteY53" fmla="*/ 356491 h 590372"/>
                <a:gd name="connsiteX54" fmla="*/ 460088 w 1167625"/>
                <a:gd name="connsiteY54" fmla="*/ 359545 h 590372"/>
                <a:gd name="connsiteX55" fmla="*/ 459754 w 1167625"/>
                <a:gd name="connsiteY55" fmla="*/ 364884 h 590372"/>
                <a:gd name="connsiteX56" fmla="*/ 459188 w 1167625"/>
                <a:gd name="connsiteY56" fmla="*/ 365417 h 590372"/>
                <a:gd name="connsiteX57" fmla="*/ 459188 w 1167625"/>
                <a:gd name="connsiteY57" fmla="*/ 365417 h 590372"/>
                <a:gd name="connsiteX58" fmla="*/ 458620 w 1167625"/>
                <a:gd name="connsiteY58" fmla="*/ 365984 h 590372"/>
                <a:gd name="connsiteX59" fmla="*/ 458620 w 1167625"/>
                <a:gd name="connsiteY59" fmla="*/ 366150 h 590372"/>
                <a:gd name="connsiteX60" fmla="*/ 457886 w 1167625"/>
                <a:gd name="connsiteY60" fmla="*/ 366884 h 590372"/>
                <a:gd name="connsiteX61" fmla="*/ 455735 w 1167625"/>
                <a:gd name="connsiteY61" fmla="*/ 366884 h 590372"/>
                <a:gd name="connsiteX62" fmla="*/ 454584 w 1167625"/>
                <a:gd name="connsiteY62" fmla="*/ 365733 h 590372"/>
                <a:gd name="connsiteX63" fmla="*/ 454584 w 1167625"/>
                <a:gd name="connsiteY63" fmla="*/ 365733 h 590372"/>
                <a:gd name="connsiteX64" fmla="*/ 453983 w 1167625"/>
                <a:gd name="connsiteY64" fmla="*/ 364722 h 590372"/>
                <a:gd name="connsiteX65" fmla="*/ 451216 w 1167625"/>
                <a:gd name="connsiteY65" fmla="*/ 363213 h 590372"/>
                <a:gd name="connsiteX66" fmla="*/ 449785 w 1167625"/>
                <a:gd name="connsiteY66" fmla="*/ 362848 h 590372"/>
                <a:gd name="connsiteX67" fmla="*/ 449785 w 1167625"/>
                <a:gd name="connsiteY67" fmla="*/ 362848 h 590372"/>
                <a:gd name="connsiteX68" fmla="*/ 448448 w 1167625"/>
                <a:gd name="connsiteY68" fmla="*/ 363163 h 590372"/>
                <a:gd name="connsiteX69" fmla="*/ 445303 w 1167625"/>
                <a:gd name="connsiteY69" fmla="*/ 364736 h 590372"/>
                <a:gd name="connsiteX70" fmla="*/ 444676 w 1167625"/>
                <a:gd name="connsiteY70" fmla="*/ 365750 h 590372"/>
                <a:gd name="connsiteX71" fmla="*/ 444676 w 1167625"/>
                <a:gd name="connsiteY71" fmla="*/ 365750 h 590372"/>
                <a:gd name="connsiteX72" fmla="*/ 443543 w 1167625"/>
                <a:gd name="connsiteY72" fmla="*/ 366884 h 590372"/>
                <a:gd name="connsiteX73" fmla="*/ 441374 w 1167625"/>
                <a:gd name="connsiteY73" fmla="*/ 366884 h 590372"/>
                <a:gd name="connsiteX74" fmla="*/ 440639 w 1167625"/>
                <a:gd name="connsiteY74" fmla="*/ 366150 h 590372"/>
                <a:gd name="connsiteX75" fmla="*/ 440639 w 1167625"/>
                <a:gd name="connsiteY75" fmla="*/ 365984 h 590372"/>
                <a:gd name="connsiteX76" fmla="*/ 440073 w 1167625"/>
                <a:gd name="connsiteY76" fmla="*/ 365417 h 590372"/>
                <a:gd name="connsiteX77" fmla="*/ 440073 w 1167625"/>
                <a:gd name="connsiteY77" fmla="*/ 365417 h 590372"/>
                <a:gd name="connsiteX78" fmla="*/ 439506 w 1167625"/>
                <a:gd name="connsiteY78" fmla="*/ 364884 h 590372"/>
                <a:gd name="connsiteX79" fmla="*/ 439171 w 1167625"/>
                <a:gd name="connsiteY79" fmla="*/ 359545 h 590372"/>
                <a:gd name="connsiteX80" fmla="*/ 438921 w 1167625"/>
                <a:gd name="connsiteY80" fmla="*/ 356536 h 590372"/>
                <a:gd name="connsiteX81" fmla="*/ 439539 w 1167625"/>
                <a:gd name="connsiteY81" fmla="*/ 354041 h 590372"/>
                <a:gd name="connsiteX82" fmla="*/ 439539 w 1167625"/>
                <a:gd name="connsiteY82" fmla="*/ 354041 h 590372"/>
                <a:gd name="connsiteX83" fmla="*/ 439216 w 1167625"/>
                <a:gd name="connsiteY83" fmla="*/ 353263 h 590372"/>
                <a:gd name="connsiteX84" fmla="*/ 438438 w 1167625"/>
                <a:gd name="connsiteY84" fmla="*/ 352940 h 590372"/>
                <a:gd name="connsiteX85" fmla="*/ 437660 w 1167625"/>
                <a:gd name="connsiteY85" fmla="*/ 353263 h 590372"/>
                <a:gd name="connsiteX86" fmla="*/ 437337 w 1167625"/>
                <a:gd name="connsiteY86" fmla="*/ 354041 h 590372"/>
                <a:gd name="connsiteX87" fmla="*/ 437337 w 1167625"/>
                <a:gd name="connsiteY87" fmla="*/ 354041 h 590372"/>
                <a:gd name="connsiteX88" fmla="*/ 437959 w 1167625"/>
                <a:gd name="connsiteY88" fmla="*/ 356491 h 590372"/>
                <a:gd name="connsiteX89" fmla="*/ 437705 w 1167625"/>
                <a:gd name="connsiteY89" fmla="*/ 359545 h 590372"/>
                <a:gd name="connsiteX90" fmla="*/ 437349 w 1167625"/>
                <a:gd name="connsiteY90" fmla="*/ 365228 h 590372"/>
                <a:gd name="connsiteX91" fmla="*/ 437526 w 1167625"/>
                <a:gd name="connsiteY91" fmla="*/ 365417 h 590372"/>
                <a:gd name="connsiteX92" fmla="*/ 437526 w 1167625"/>
                <a:gd name="connsiteY92" fmla="*/ 365417 h 590372"/>
                <a:gd name="connsiteX93" fmla="*/ 437705 w 1167625"/>
                <a:gd name="connsiteY93" fmla="*/ 365594 h 590372"/>
                <a:gd name="connsiteX94" fmla="*/ 437705 w 1167625"/>
                <a:gd name="connsiteY94" fmla="*/ 368573 h 590372"/>
                <a:gd name="connsiteX95" fmla="*/ 437542 w 1167625"/>
                <a:gd name="connsiteY95" fmla="*/ 369572 h 590372"/>
                <a:gd name="connsiteX96" fmla="*/ 437521 w 1167625"/>
                <a:gd name="connsiteY96" fmla="*/ 369636 h 590372"/>
                <a:gd name="connsiteX97" fmla="*/ 437337 w 1167625"/>
                <a:gd name="connsiteY97" fmla="*/ 370767 h 590372"/>
                <a:gd name="connsiteX98" fmla="*/ 437337 w 1167625"/>
                <a:gd name="connsiteY98" fmla="*/ 385966 h 590372"/>
                <a:gd name="connsiteX99" fmla="*/ 434401 w 1167625"/>
                <a:gd name="connsiteY99" fmla="*/ 388901 h 590372"/>
                <a:gd name="connsiteX100" fmla="*/ 434401 w 1167625"/>
                <a:gd name="connsiteY100" fmla="*/ 388901 h 590372"/>
                <a:gd name="connsiteX101" fmla="*/ 431466 w 1167625"/>
                <a:gd name="connsiteY101" fmla="*/ 385966 h 590372"/>
                <a:gd name="connsiteX102" fmla="*/ 431466 w 1167625"/>
                <a:gd name="connsiteY102" fmla="*/ 341381 h 590372"/>
                <a:gd name="connsiteX103" fmla="*/ 431650 w 1167625"/>
                <a:gd name="connsiteY103" fmla="*/ 341199 h 590372"/>
                <a:gd name="connsiteX104" fmla="*/ 431650 w 1167625"/>
                <a:gd name="connsiteY104" fmla="*/ 341199 h 590372"/>
                <a:gd name="connsiteX105" fmla="*/ 431832 w 1167625"/>
                <a:gd name="connsiteY105" fmla="*/ 341015 h 590372"/>
                <a:gd name="connsiteX106" fmla="*/ 431832 w 1167625"/>
                <a:gd name="connsiteY106" fmla="*/ 335362 h 590372"/>
                <a:gd name="connsiteX107" fmla="*/ 431065 w 1167625"/>
                <a:gd name="connsiteY107" fmla="*/ 334593 h 590372"/>
                <a:gd name="connsiteX108" fmla="*/ 431065 w 1167625"/>
                <a:gd name="connsiteY108" fmla="*/ 334593 h 590372"/>
                <a:gd name="connsiteX109" fmla="*/ 430299 w 1167625"/>
                <a:gd name="connsiteY109" fmla="*/ 333898 h 590372"/>
                <a:gd name="connsiteX110" fmla="*/ 429631 w 1167625"/>
                <a:gd name="connsiteY110" fmla="*/ 326887 h 590372"/>
                <a:gd name="connsiteX111" fmla="*/ 429391 w 1167625"/>
                <a:gd name="connsiteY111" fmla="*/ 323281 h 590372"/>
                <a:gd name="connsiteX112" fmla="*/ 430366 w 1167625"/>
                <a:gd name="connsiteY112" fmla="*/ 319915 h 590372"/>
                <a:gd name="connsiteX113" fmla="*/ 430366 w 1167625"/>
                <a:gd name="connsiteY113" fmla="*/ 319915 h 590372"/>
                <a:gd name="connsiteX114" fmla="*/ 429935 w 1167625"/>
                <a:gd name="connsiteY114" fmla="*/ 318877 h 590372"/>
                <a:gd name="connsiteX115" fmla="*/ 428898 w 1167625"/>
                <a:gd name="connsiteY115" fmla="*/ 318447 h 590372"/>
                <a:gd name="connsiteX116" fmla="*/ 427860 w 1167625"/>
                <a:gd name="connsiteY116" fmla="*/ 318877 h 590372"/>
                <a:gd name="connsiteX117" fmla="*/ 427430 w 1167625"/>
                <a:gd name="connsiteY117" fmla="*/ 319915 h 590372"/>
                <a:gd name="connsiteX118" fmla="*/ 427430 w 1167625"/>
                <a:gd name="connsiteY118" fmla="*/ 319915 h 590372"/>
                <a:gd name="connsiteX119" fmla="*/ 428400 w 1167625"/>
                <a:gd name="connsiteY119" fmla="*/ 323338 h 590372"/>
                <a:gd name="connsiteX120" fmla="*/ 428164 w 1167625"/>
                <a:gd name="connsiteY120" fmla="*/ 326887 h 590372"/>
                <a:gd name="connsiteX121" fmla="*/ 427496 w 1167625"/>
                <a:gd name="connsiteY121" fmla="*/ 333898 h 590372"/>
                <a:gd name="connsiteX122" fmla="*/ 426730 w 1167625"/>
                <a:gd name="connsiteY122" fmla="*/ 334593 h 590372"/>
                <a:gd name="connsiteX123" fmla="*/ 426730 w 1167625"/>
                <a:gd name="connsiteY123" fmla="*/ 334593 h 590372"/>
                <a:gd name="connsiteX124" fmla="*/ 425962 w 1167625"/>
                <a:gd name="connsiteY124" fmla="*/ 335362 h 590372"/>
                <a:gd name="connsiteX125" fmla="*/ 425962 w 1167625"/>
                <a:gd name="connsiteY125" fmla="*/ 336978 h 590372"/>
                <a:gd name="connsiteX126" fmla="*/ 423576 w 1167625"/>
                <a:gd name="connsiteY126" fmla="*/ 339363 h 590372"/>
                <a:gd name="connsiteX127" fmla="*/ 422292 w 1167625"/>
                <a:gd name="connsiteY127" fmla="*/ 339363 h 590372"/>
                <a:gd name="connsiteX128" fmla="*/ 420091 w 1167625"/>
                <a:gd name="connsiteY128" fmla="*/ 337162 h 590372"/>
                <a:gd name="connsiteX129" fmla="*/ 420091 w 1167625"/>
                <a:gd name="connsiteY129" fmla="*/ 336794 h 590372"/>
                <a:gd name="connsiteX130" fmla="*/ 418257 w 1167625"/>
                <a:gd name="connsiteY130" fmla="*/ 334960 h 590372"/>
                <a:gd name="connsiteX131" fmla="*/ 418257 w 1167625"/>
                <a:gd name="connsiteY131" fmla="*/ 334960 h 590372"/>
                <a:gd name="connsiteX132" fmla="*/ 416421 w 1167625"/>
                <a:gd name="connsiteY132" fmla="*/ 333125 h 590372"/>
                <a:gd name="connsiteX133" fmla="*/ 416421 w 1167625"/>
                <a:gd name="connsiteY133" fmla="*/ 298830 h 590372"/>
                <a:gd name="connsiteX134" fmla="*/ 416224 w 1167625"/>
                <a:gd name="connsiteY134" fmla="*/ 298633 h 590372"/>
                <a:gd name="connsiteX135" fmla="*/ 416224 w 1167625"/>
                <a:gd name="connsiteY135" fmla="*/ 298633 h 590372"/>
                <a:gd name="connsiteX136" fmla="*/ 416030 w 1167625"/>
                <a:gd name="connsiteY136" fmla="*/ 298463 h 590372"/>
                <a:gd name="connsiteX137" fmla="*/ 415715 w 1167625"/>
                <a:gd name="connsiteY137" fmla="*/ 296258 h 590372"/>
                <a:gd name="connsiteX138" fmla="*/ 415688 w 1167625"/>
                <a:gd name="connsiteY138" fmla="*/ 295867 h 590372"/>
                <a:gd name="connsiteX139" fmla="*/ 415688 w 1167625"/>
                <a:gd name="connsiteY139" fmla="*/ 294488 h 590372"/>
                <a:gd name="connsiteX140" fmla="*/ 415871 w 1167625"/>
                <a:gd name="connsiteY140" fmla="*/ 294046 h 590372"/>
                <a:gd name="connsiteX141" fmla="*/ 415871 w 1167625"/>
                <a:gd name="connsiteY141" fmla="*/ 294046 h 590372"/>
                <a:gd name="connsiteX142" fmla="*/ 415967 w 1167625"/>
                <a:gd name="connsiteY142" fmla="*/ 293624 h 590372"/>
                <a:gd name="connsiteX143" fmla="*/ 415947 w 1167625"/>
                <a:gd name="connsiteY143" fmla="*/ 293603 h 590372"/>
                <a:gd name="connsiteX144" fmla="*/ 415926 w 1167625"/>
                <a:gd name="connsiteY144" fmla="*/ 293583 h 590372"/>
                <a:gd name="connsiteX145" fmla="*/ 415504 w 1167625"/>
                <a:gd name="connsiteY145" fmla="*/ 293679 h 590372"/>
                <a:gd name="connsiteX146" fmla="*/ 415458 w 1167625"/>
                <a:gd name="connsiteY146" fmla="*/ 293725 h 590372"/>
                <a:gd name="connsiteX147" fmla="*/ 415330 w 1167625"/>
                <a:gd name="connsiteY147" fmla="*/ 294100 h 590372"/>
                <a:gd name="connsiteX148" fmla="*/ 415330 w 1167625"/>
                <a:gd name="connsiteY148" fmla="*/ 294100 h 590372"/>
                <a:gd name="connsiteX149" fmla="*/ 415688 w 1167625"/>
                <a:gd name="connsiteY149" fmla="*/ 294697 h 590372"/>
                <a:gd name="connsiteX150" fmla="*/ 415688 w 1167625"/>
                <a:gd name="connsiteY150" fmla="*/ 295942 h 590372"/>
                <a:gd name="connsiteX151" fmla="*/ 415671 w 1167625"/>
                <a:gd name="connsiteY151" fmla="*/ 296185 h 590372"/>
                <a:gd name="connsiteX152" fmla="*/ 415345 w 1167625"/>
                <a:gd name="connsiteY152" fmla="*/ 298463 h 590372"/>
                <a:gd name="connsiteX153" fmla="*/ 415150 w 1167625"/>
                <a:gd name="connsiteY153" fmla="*/ 298633 h 590372"/>
                <a:gd name="connsiteX154" fmla="*/ 415150 w 1167625"/>
                <a:gd name="connsiteY154" fmla="*/ 298633 h 590372"/>
                <a:gd name="connsiteX155" fmla="*/ 414954 w 1167625"/>
                <a:gd name="connsiteY155" fmla="*/ 298830 h 590372"/>
                <a:gd name="connsiteX156" fmla="*/ 414954 w 1167625"/>
                <a:gd name="connsiteY156" fmla="*/ 299550 h 590372"/>
                <a:gd name="connsiteX157" fmla="*/ 414403 w 1167625"/>
                <a:gd name="connsiteY157" fmla="*/ 300101 h 590372"/>
                <a:gd name="connsiteX158" fmla="*/ 414403 w 1167625"/>
                <a:gd name="connsiteY158" fmla="*/ 300101 h 590372"/>
                <a:gd name="connsiteX159" fmla="*/ 413852 w 1167625"/>
                <a:gd name="connsiteY159" fmla="*/ 299550 h 590372"/>
                <a:gd name="connsiteX160" fmla="*/ 413852 w 1167625"/>
                <a:gd name="connsiteY160" fmla="*/ 299366 h 590372"/>
                <a:gd name="connsiteX161" fmla="*/ 413119 w 1167625"/>
                <a:gd name="connsiteY161" fmla="*/ 298633 h 590372"/>
                <a:gd name="connsiteX162" fmla="*/ 412568 w 1167625"/>
                <a:gd name="connsiteY162" fmla="*/ 298633 h 590372"/>
                <a:gd name="connsiteX163" fmla="*/ 412018 w 1167625"/>
                <a:gd name="connsiteY163" fmla="*/ 298082 h 590372"/>
                <a:gd name="connsiteX164" fmla="*/ 412018 w 1167625"/>
                <a:gd name="connsiteY164" fmla="*/ 298082 h 590372"/>
                <a:gd name="connsiteX165" fmla="*/ 411467 w 1167625"/>
                <a:gd name="connsiteY165" fmla="*/ 297532 h 590372"/>
                <a:gd name="connsiteX166" fmla="*/ 410719 w 1167625"/>
                <a:gd name="connsiteY166" fmla="*/ 297532 h 590372"/>
                <a:gd name="connsiteX167" fmla="*/ 409713 w 1167625"/>
                <a:gd name="connsiteY167" fmla="*/ 296296 h 590372"/>
                <a:gd name="connsiteX168" fmla="*/ 409713 w 1167625"/>
                <a:gd name="connsiteY168" fmla="*/ 296296 h 590372"/>
                <a:gd name="connsiteX169" fmla="*/ 409822 w 1167625"/>
                <a:gd name="connsiteY169" fmla="*/ 295811 h 590372"/>
                <a:gd name="connsiteX170" fmla="*/ 409199 w 1167625"/>
                <a:gd name="connsiteY170" fmla="*/ 293162 h 590372"/>
                <a:gd name="connsiteX171" fmla="*/ 407751 w 1167625"/>
                <a:gd name="connsiteY171" fmla="*/ 291312 h 590372"/>
                <a:gd name="connsiteX172" fmla="*/ 407248 w 1167625"/>
                <a:gd name="connsiteY172" fmla="*/ 290293 h 590372"/>
                <a:gd name="connsiteX173" fmla="*/ 407248 w 1167625"/>
                <a:gd name="connsiteY173" fmla="*/ 289655 h 590372"/>
                <a:gd name="connsiteX174" fmla="*/ 406684 w 1167625"/>
                <a:gd name="connsiteY174" fmla="*/ 289092 h 590372"/>
                <a:gd name="connsiteX175" fmla="*/ 406684 w 1167625"/>
                <a:gd name="connsiteY175" fmla="*/ 289092 h 590372"/>
                <a:gd name="connsiteX176" fmla="*/ 406121 w 1167625"/>
                <a:gd name="connsiteY176" fmla="*/ 288556 h 590372"/>
                <a:gd name="connsiteX177" fmla="*/ 405047 w 1167625"/>
                <a:gd name="connsiteY177" fmla="*/ 265975 h 590372"/>
                <a:gd name="connsiteX178" fmla="*/ 404334 w 1167625"/>
                <a:gd name="connsiteY178" fmla="*/ 254225 h 590372"/>
                <a:gd name="connsiteX179" fmla="*/ 404635 w 1167625"/>
                <a:gd name="connsiteY179" fmla="*/ 254027 h 590372"/>
                <a:gd name="connsiteX180" fmla="*/ 404699 w 1167625"/>
                <a:gd name="connsiteY180" fmla="*/ 254058 h 590372"/>
                <a:gd name="connsiteX181" fmla="*/ 404926 w 1167625"/>
                <a:gd name="connsiteY181" fmla="*/ 253745 h 590372"/>
                <a:gd name="connsiteX182" fmla="*/ 404926 w 1167625"/>
                <a:gd name="connsiteY182" fmla="*/ 253745 h 590372"/>
                <a:gd name="connsiteX183" fmla="*/ 405011 w 1167625"/>
                <a:gd name="connsiteY183" fmla="*/ 253396 h 590372"/>
                <a:gd name="connsiteX184" fmla="*/ 406423 w 1167625"/>
                <a:gd name="connsiteY184" fmla="*/ 252275 h 590372"/>
                <a:gd name="connsiteX185" fmla="*/ 406713 w 1167625"/>
                <a:gd name="connsiteY185" fmla="*/ 251722 h 590372"/>
                <a:gd name="connsiteX186" fmla="*/ 406596 w 1167625"/>
                <a:gd name="connsiteY186" fmla="*/ 248689 h 590372"/>
                <a:gd name="connsiteX187" fmla="*/ 406450 w 1167625"/>
                <a:gd name="connsiteY187" fmla="*/ 248425 h 590372"/>
                <a:gd name="connsiteX188" fmla="*/ 406386 w 1167625"/>
                <a:gd name="connsiteY188" fmla="*/ 248326 h 590372"/>
                <a:gd name="connsiteX189" fmla="*/ 406222 w 1167625"/>
                <a:gd name="connsiteY189" fmla="*/ 248507 h 590372"/>
                <a:gd name="connsiteX190" fmla="*/ 406222 w 1167625"/>
                <a:gd name="connsiteY190" fmla="*/ 248507 h 590372"/>
                <a:gd name="connsiteX191" fmla="*/ 406513 w 1167625"/>
                <a:gd name="connsiteY191" fmla="*/ 250196 h 590372"/>
                <a:gd name="connsiteX192" fmla="*/ 405599 w 1167625"/>
                <a:gd name="connsiteY192" fmla="*/ 252338 h 590372"/>
                <a:gd name="connsiteX193" fmla="*/ 405270 w 1167625"/>
                <a:gd name="connsiteY193" fmla="*/ 252665 h 590372"/>
                <a:gd name="connsiteX194" fmla="*/ 401838 w 1167625"/>
                <a:gd name="connsiteY194" fmla="*/ 252791 h 590372"/>
                <a:gd name="connsiteX195" fmla="*/ 401457 w 1167625"/>
                <a:gd name="connsiteY195" fmla="*/ 252428 h 590372"/>
                <a:gd name="connsiteX196" fmla="*/ 400642 w 1167625"/>
                <a:gd name="connsiteY196" fmla="*/ 250196 h 590372"/>
                <a:gd name="connsiteX197" fmla="*/ 401031 w 1167625"/>
                <a:gd name="connsiteY197" fmla="*/ 248555 h 590372"/>
                <a:gd name="connsiteX198" fmla="*/ 401031 w 1167625"/>
                <a:gd name="connsiteY198" fmla="*/ 248555 h 590372"/>
                <a:gd name="connsiteX199" fmla="*/ 400839 w 1167625"/>
                <a:gd name="connsiteY199" fmla="*/ 248362 h 590372"/>
                <a:gd name="connsiteX200" fmla="*/ 400772 w 1167625"/>
                <a:gd name="connsiteY200" fmla="*/ 248465 h 590372"/>
                <a:gd name="connsiteX201" fmla="*/ 400276 w 1167625"/>
                <a:gd name="connsiteY201" fmla="*/ 250196 h 590372"/>
                <a:gd name="connsiteX202" fmla="*/ 400892 w 1167625"/>
                <a:gd name="connsiteY202" fmla="*/ 252170 h 590372"/>
                <a:gd name="connsiteX203" fmla="*/ 402209 w 1167625"/>
                <a:gd name="connsiteY203" fmla="*/ 253368 h 590372"/>
                <a:gd name="connsiteX204" fmla="*/ 402267 w 1167625"/>
                <a:gd name="connsiteY204" fmla="*/ 253711 h 590372"/>
                <a:gd name="connsiteX205" fmla="*/ 402267 w 1167625"/>
                <a:gd name="connsiteY205" fmla="*/ 253711 h 590372"/>
                <a:gd name="connsiteX206" fmla="*/ 402501 w 1167625"/>
                <a:gd name="connsiteY206" fmla="*/ 254037 h 590372"/>
                <a:gd name="connsiteX207" fmla="*/ 402522 w 1167625"/>
                <a:gd name="connsiteY207" fmla="*/ 254027 h 590372"/>
                <a:gd name="connsiteX208" fmla="*/ 402823 w 1167625"/>
                <a:gd name="connsiteY208" fmla="*/ 254225 h 590372"/>
                <a:gd name="connsiteX209" fmla="*/ 402110 w 1167625"/>
                <a:gd name="connsiteY209" fmla="*/ 265975 h 590372"/>
                <a:gd name="connsiteX210" fmla="*/ 401036 w 1167625"/>
                <a:gd name="connsiteY210" fmla="*/ 288556 h 590372"/>
                <a:gd name="connsiteX211" fmla="*/ 400472 w 1167625"/>
                <a:gd name="connsiteY211" fmla="*/ 289092 h 590372"/>
                <a:gd name="connsiteX212" fmla="*/ 400472 w 1167625"/>
                <a:gd name="connsiteY212" fmla="*/ 289092 h 590372"/>
                <a:gd name="connsiteX213" fmla="*/ 399909 w 1167625"/>
                <a:gd name="connsiteY213" fmla="*/ 289655 h 590372"/>
                <a:gd name="connsiteX214" fmla="*/ 399909 w 1167625"/>
                <a:gd name="connsiteY214" fmla="*/ 290315 h 590372"/>
                <a:gd name="connsiteX215" fmla="*/ 399438 w 1167625"/>
                <a:gd name="connsiteY215" fmla="*/ 291316 h 590372"/>
                <a:gd name="connsiteX216" fmla="*/ 398019 w 1167625"/>
                <a:gd name="connsiteY216" fmla="*/ 293192 h 590372"/>
                <a:gd name="connsiteX217" fmla="*/ 397340 w 1167625"/>
                <a:gd name="connsiteY217" fmla="*/ 296064 h 590372"/>
                <a:gd name="connsiteX218" fmla="*/ 397708 w 1167625"/>
                <a:gd name="connsiteY218" fmla="*/ 297532 h 590372"/>
                <a:gd name="connsiteX219" fmla="*/ 395689 w 1167625"/>
                <a:gd name="connsiteY219" fmla="*/ 297532 h 590372"/>
                <a:gd name="connsiteX220" fmla="*/ 395139 w 1167625"/>
                <a:gd name="connsiteY220" fmla="*/ 298082 h 590372"/>
                <a:gd name="connsiteX221" fmla="*/ 395139 w 1167625"/>
                <a:gd name="connsiteY221" fmla="*/ 298082 h 590372"/>
                <a:gd name="connsiteX222" fmla="*/ 394588 w 1167625"/>
                <a:gd name="connsiteY222" fmla="*/ 298633 h 590372"/>
                <a:gd name="connsiteX223" fmla="*/ 394038 w 1167625"/>
                <a:gd name="connsiteY223" fmla="*/ 298633 h 590372"/>
                <a:gd name="connsiteX224" fmla="*/ 393303 w 1167625"/>
                <a:gd name="connsiteY224" fmla="*/ 299366 h 590372"/>
                <a:gd name="connsiteX225" fmla="*/ 393303 w 1167625"/>
                <a:gd name="connsiteY225" fmla="*/ 299550 h 590372"/>
                <a:gd name="connsiteX226" fmla="*/ 392754 w 1167625"/>
                <a:gd name="connsiteY226" fmla="*/ 300101 h 590372"/>
                <a:gd name="connsiteX227" fmla="*/ 392754 w 1167625"/>
                <a:gd name="connsiteY227" fmla="*/ 300101 h 590372"/>
                <a:gd name="connsiteX228" fmla="*/ 392203 w 1167625"/>
                <a:gd name="connsiteY228" fmla="*/ 299550 h 590372"/>
                <a:gd name="connsiteX229" fmla="*/ 392203 w 1167625"/>
                <a:gd name="connsiteY229" fmla="*/ 298830 h 590372"/>
                <a:gd name="connsiteX230" fmla="*/ 392007 w 1167625"/>
                <a:gd name="connsiteY230" fmla="*/ 298633 h 590372"/>
                <a:gd name="connsiteX231" fmla="*/ 392007 w 1167625"/>
                <a:gd name="connsiteY231" fmla="*/ 298633 h 590372"/>
                <a:gd name="connsiteX232" fmla="*/ 391812 w 1167625"/>
                <a:gd name="connsiteY232" fmla="*/ 298463 h 590372"/>
                <a:gd name="connsiteX233" fmla="*/ 391497 w 1167625"/>
                <a:gd name="connsiteY233" fmla="*/ 296258 h 590372"/>
                <a:gd name="connsiteX234" fmla="*/ 391469 w 1167625"/>
                <a:gd name="connsiteY234" fmla="*/ 295867 h 590372"/>
                <a:gd name="connsiteX235" fmla="*/ 391469 w 1167625"/>
                <a:gd name="connsiteY235" fmla="*/ 294488 h 590372"/>
                <a:gd name="connsiteX236" fmla="*/ 391653 w 1167625"/>
                <a:gd name="connsiteY236" fmla="*/ 294046 h 590372"/>
                <a:gd name="connsiteX237" fmla="*/ 391653 w 1167625"/>
                <a:gd name="connsiteY237" fmla="*/ 294046 h 590372"/>
                <a:gd name="connsiteX238" fmla="*/ 391749 w 1167625"/>
                <a:gd name="connsiteY238" fmla="*/ 293624 h 590372"/>
                <a:gd name="connsiteX239" fmla="*/ 391729 w 1167625"/>
                <a:gd name="connsiteY239" fmla="*/ 293603 h 590372"/>
                <a:gd name="connsiteX240" fmla="*/ 391469 w 1167625"/>
                <a:gd name="connsiteY240" fmla="*/ 293495 h 590372"/>
                <a:gd name="connsiteX241" fmla="*/ 390882 w 1167625"/>
                <a:gd name="connsiteY241" fmla="*/ 293737 h 590372"/>
                <a:gd name="connsiteX242" fmla="*/ 390745 w 1167625"/>
                <a:gd name="connsiteY242" fmla="*/ 294099 h 590372"/>
                <a:gd name="connsiteX243" fmla="*/ 390745 w 1167625"/>
                <a:gd name="connsiteY243" fmla="*/ 294099 h 590372"/>
                <a:gd name="connsiteX244" fmla="*/ 391102 w 1167625"/>
                <a:gd name="connsiteY244" fmla="*/ 294697 h 590372"/>
                <a:gd name="connsiteX245" fmla="*/ 391102 w 1167625"/>
                <a:gd name="connsiteY245" fmla="*/ 295942 h 590372"/>
                <a:gd name="connsiteX246" fmla="*/ 391085 w 1167625"/>
                <a:gd name="connsiteY246" fmla="*/ 296185 h 590372"/>
                <a:gd name="connsiteX247" fmla="*/ 390760 w 1167625"/>
                <a:gd name="connsiteY247" fmla="*/ 298463 h 590372"/>
                <a:gd name="connsiteX248" fmla="*/ 390565 w 1167625"/>
                <a:gd name="connsiteY248" fmla="*/ 298633 h 590372"/>
                <a:gd name="connsiteX249" fmla="*/ 390565 w 1167625"/>
                <a:gd name="connsiteY249" fmla="*/ 298633 h 590372"/>
                <a:gd name="connsiteX250" fmla="*/ 390369 w 1167625"/>
                <a:gd name="connsiteY250" fmla="*/ 298830 h 590372"/>
                <a:gd name="connsiteX251" fmla="*/ 390369 w 1167625"/>
                <a:gd name="connsiteY251" fmla="*/ 333309 h 590372"/>
                <a:gd name="connsiteX252" fmla="*/ 388351 w 1167625"/>
                <a:gd name="connsiteY252" fmla="*/ 335326 h 590372"/>
                <a:gd name="connsiteX253" fmla="*/ 388351 w 1167625"/>
                <a:gd name="connsiteY253" fmla="*/ 335326 h 590372"/>
                <a:gd name="connsiteX254" fmla="*/ 386332 w 1167625"/>
                <a:gd name="connsiteY254" fmla="*/ 337345 h 590372"/>
                <a:gd name="connsiteX255" fmla="*/ 386332 w 1167625"/>
                <a:gd name="connsiteY255" fmla="*/ 337529 h 590372"/>
                <a:gd name="connsiteX256" fmla="*/ 384130 w 1167625"/>
                <a:gd name="connsiteY256" fmla="*/ 339730 h 590372"/>
                <a:gd name="connsiteX257" fmla="*/ 382846 w 1167625"/>
                <a:gd name="connsiteY257" fmla="*/ 339730 h 590372"/>
                <a:gd name="connsiteX258" fmla="*/ 380461 w 1167625"/>
                <a:gd name="connsiteY258" fmla="*/ 337345 h 590372"/>
                <a:gd name="connsiteX259" fmla="*/ 380461 w 1167625"/>
                <a:gd name="connsiteY259" fmla="*/ 335729 h 590372"/>
                <a:gd name="connsiteX260" fmla="*/ 379692 w 1167625"/>
                <a:gd name="connsiteY260" fmla="*/ 334960 h 590372"/>
                <a:gd name="connsiteX261" fmla="*/ 379692 w 1167625"/>
                <a:gd name="connsiteY261" fmla="*/ 334960 h 590372"/>
                <a:gd name="connsiteX262" fmla="*/ 378927 w 1167625"/>
                <a:gd name="connsiteY262" fmla="*/ 334264 h 590372"/>
                <a:gd name="connsiteX263" fmla="*/ 378259 w 1167625"/>
                <a:gd name="connsiteY263" fmla="*/ 327254 h 590372"/>
                <a:gd name="connsiteX264" fmla="*/ 378019 w 1167625"/>
                <a:gd name="connsiteY264" fmla="*/ 323649 h 590372"/>
                <a:gd name="connsiteX265" fmla="*/ 378993 w 1167625"/>
                <a:gd name="connsiteY265" fmla="*/ 320282 h 590372"/>
                <a:gd name="connsiteX266" fmla="*/ 378993 w 1167625"/>
                <a:gd name="connsiteY266" fmla="*/ 320282 h 590372"/>
                <a:gd name="connsiteX267" fmla="*/ 378564 w 1167625"/>
                <a:gd name="connsiteY267" fmla="*/ 319245 h 590372"/>
                <a:gd name="connsiteX268" fmla="*/ 377526 w 1167625"/>
                <a:gd name="connsiteY268" fmla="*/ 318814 h 590372"/>
                <a:gd name="connsiteX269" fmla="*/ 376487 w 1167625"/>
                <a:gd name="connsiteY269" fmla="*/ 319245 h 590372"/>
                <a:gd name="connsiteX270" fmla="*/ 376058 w 1167625"/>
                <a:gd name="connsiteY270" fmla="*/ 320282 h 590372"/>
                <a:gd name="connsiteX271" fmla="*/ 376058 w 1167625"/>
                <a:gd name="connsiteY271" fmla="*/ 320282 h 590372"/>
                <a:gd name="connsiteX272" fmla="*/ 377028 w 1167625"/>
                <a:gd name="connsiteY272" fmla="*/ 323705 h 590372"/>
                <a:gd name="connsiteX273" fmla="*/ 376791 w 1167625"/>
                <a:gd name="connsiteY273" fmla="*/ 327254 h 590372"/>
                <a:gd name="connsiteX274" fmla="*/ 376091 w 1167625"/>
                <a:gd name="connsiteY274" fmla="*/ 334613 h 590372"/>
                <a:gd name="connsiteX275" fmla="*/ 375708 w 1167625"/>
                <a:gd name="connsiteY275" fmla="*/ 334960 h 590372"/>
                <a:gd name="connsiteX276" fmla="*/ 375708 w 1167625"/>
                <a:gd name="connsiteY276" fmla="*/ 334960 h 590372"/>
                <a:gd name="connsiteX277" fmla="*/ 375323 w 1167625"/>
                <a:gd name="connsiteY277" fmla="*/ 335345 h 590372"/>
                <a:gd name="connsiteX278" fmla="*/ 375323 w 1167625"/>
                <a:gd name="connsiteY278" fmla="*/ 341381 h 590372"/>
                <a:gd name="connsiteX279" fmla="*/ 375507 w 1167625"/>
                <a:gd name="connsiteY279" fmla="*/ 341565 h 590372"/>
                <a:gd name="connsiteX280" fmla="*/ 375507 w 1167625"/>
                <a:gd name="connsiteY280" fmla="*/ 341565 h 590372"/>
                <a:gd name="connsiteX281" fmla="*/ 375691 w 1167625"/>
                <a:gd name="connsiteY281" fmla="*/ 341748 h 590372"/>
                <a:gd name="connsiteX282" fmla="*/ 375691 w 1167625"/>
                <a:gd name="connsiteY282" fmla="*/ 383030 h 590372"/>
                <a:gd name="connsiteX283" fmla="*/ 369452 w 1167625"/>
                <a:gd name="connsiteY283" fmla="*/ 389268 h 590372"/>
                <a:gd name="connsiteX284" fmla="*/ 369452 w 1167625"/>
                <a:gd name="connsiteY284" fmla="*/ 389268 h 590372"/>
                <a:gd name="connsiteX285" fmla="*/ 363214 w 1167625"/>
                <a:gd name="connsiteY285" fmla="*/ 383030 h 590372"/>
                <a:gd name="connsiteX286" fmla="*/ 363214 w 1167625"/>
                <a:gd name="connsiteY286" fmla="*/ 371134 h 590372"/>
                <a:gd name="connsiteX287" fmla="*/ 363030 w 1167625"/>
                <a:gd name="connsiteY287" fmla="*/ 370003 h 590372"/>
                <a:gd name="connsiteX288" fmla="*/ 363009 w 1167625"/>
                <a:gd name="connsiteY288" fmla="*/ 369939 h 590372"/>
                <a:gd name="connsiteX289" fmla="*/ 362848 w 1167625"/>
                <a:gd name="connsiteY289" fmla="*/ 368941 h 590372"/>
                <a:gd name="connsiteX290" fmla="*/ 362848 w 1167625"/>
                <a:gd name="connsiteY290" fmla="*/ 366351 h 590372"/>
                <a:gd name="connsiteX291" fmla="*/ 362280 w 1167625"/>
                <a:gd name="connsiteY291" fmla="*/ 365783 h 590372"/>
                <a:gd name="connsiteX292" fmla="*/ 362280 w 1167625"/>
                <a:gd name="connsiteY292" fmla="*/ 365783 h 590372"/>
                <a:gd name="connsiteX293" fmla="*/ 361713 w 1167625"/>
                <a:gd name="connsiteY293" fmla="*/ 365252 h 590372"/>
                <a:gd name="connsiteX294" fmla="*/ 361380 w 1167625"/>
                <a:gd name="connsiteY294" fmla="*/ 359912 h 590372"/>
                <a:gd name="connsiteX295" fmla="*/ 361129 w 1167625"/>
                <a:gd name="connsiteY295" fmla="*/ 356902 h 590372"/>
                <a:gd name="connsiteX296" fmla="*/ 361747 w 1167625"/>
                <a:gd name="connsiteY296" fmla="*/ 354408 h 590372"/>
                <a:gd name="connsiteX297" fmla="*/ 361747 w 1167625"/>
                <a:gd name="connsiteY297" fmla="*/ 354408 h 590372"/>
                <a:gd name="connsiteX298" fmla="*/ 361425 w 1167625"/>
                <a:gd name="connsiteY298" fmla="*/ 353629 h 590372"/>
                <a:gd name="connsiteX299" fmla="*/ 360645 w 1167625"/>
                <a:gd name="connsiteY299" fmla="*/ 353308 h 590372"/>
                <a:gd name="connsiteX300" fmla="*/ 359867 w 1167625"/>
                <a:gd name="connsiteY300" fmla="*/ 353629 h 590372"/>
                <a:gd name="connsiteX301" fmla="*/ 359545 w 1167625"/>
                <a:gd name="connsiteY301" fmla="*/ 354408 h 590372"/>
                <a:gd name="connsiteX302" fmla="*/ 359545 w 1167625"/>
                <a:gd name="connsiteY302" fmla="*/ 354408 h 590372"/>
                <a:gd name="connsiteX303" fmla="*/ 360167 w 1167625"/>
                <a:gd name="connsiteY303" fmla="*/ 356858 h 590372"/>
                <a:gd name="connsiteX304" fmla="*/ 359912 w 1167625"/>
                <a:gd name="connsiteY304" fmla="*/ 359912 h 590372"/>
                <a:gd name="connsiteX305" fmla="*/ 359579 w 1167625"/>
                <a:gd name="connsiteY305" fmla="*/ 365252 h 590372"/>
                <a:gd name="connsiteX306" fmla="*/ 359012 w 1167625"/>
                <a:gd name="connsiteY306" fmla="*/ 365783 h 590372"/>
                <a:gd name="connsiteX307" fmla="*/ 359012 w 1167625"/>
                <a:gd name="connsiteY307" fmla="*/ 365783 h 590372"/>
                <a:gd name="connsiteX308" fmla="*/ 358444 w 1167625"/>
                <a:gd name="connsiteY308" fmla="*/ 366351 h 590372"/>
                <a:gd name="connsiteX309" fmla="*/ 358444 w 1167625"/>
                <a:gd name="connsiteY309" fmla="*/ 366518 h 590372"/>
                <a:gd name="connsiteX310" fmla="*/ 357711 w 1167625"/>
                <a:gd name="connsiteY310" fmla="*/ 367251 h 590372"/>
                <a:gd name="connsiteX311" fmla="*/ 355790 w 1167625"/>
                <a:gd name="connsiteY311" fmla="*/ 367251 h 590372"/>
                <a:gd name="connsiteX312" fmla="*/ 354408 w 1167625"/>
                <a:gd name="connsiteY312" fmla="*/ 365870 h 590372"/>
                <a:gd name="connsiteX313" fmla="*/ 354408 w 1167625"/>
                <a:gd name="connsiteY313" fmla="*/ 365870 h 590372"/>
                <a:gd name="connsiteX314" fmla="*/ 353688 w 1167625"/>
                <a:gd name="connsiteY314" fmla="*/ 364657 h 590372"/>
                <a:gd name="connsiteX315" fmla="*/ 350694 w 1167625"/>
                <a:gd name="connsiteY315" fmla="*/ 363024 h 590372"/>
                <a:gd name="connsiteX316" fmla="*/ 350004 w 1167625"/>
                <a:gd name="connsiteY316" fmla="*/ 362848 h 590372"/>
                <a:gd name="connsiteX317" fmla="*/ 350004 w 1167625"/>
                <a:gd name="connsiteY317" fmla="*/ 362848 h 590372"/>
                <a:gd name="connsiteX318" fmla="*/ 349315 w 1167625"/>
                <a:gd name="connsiteY318" fmla="*/ 363024 h 590372"/>
                <a:gd name="connsiteX319" fmla="*/ 346201 w 1167625"/>
                <a:gd name="connsiteY319" fmla="*/ 364722 h 590372"/>
                <a:gd name="connsiteX320" fmla="*/ 345601 w 1167625"/>
                <a:gd name="connsiteY320" fmla="*/ 365733 h 590372"/>
                <a:gd name="connsiteX321" fmla="*/ 345601 w 1167625"/>
                <a:gd name="connsiteY321" fmla="*/ 365733 h 590372"/>
                <a:gd name="connsiteX322" fmla="*/ 344449 w 1167625"/>
                <a:gd name="connsiteY322" fmla="*/ 366884 h 590372"/>
                <a:gd name="connsiteX323" fmla="*/ 342299 w 1167625"/>
                <a:gd name="connsiteY323" fmla="*/ 366884 h 590372"/>
                <a:gd name="connsiteX324" fmla="*/ 341565 w 1167625"/>
                <a:gd name="connsiteY324" fmla="*/ 366150 h 590372"/>
                <a:gd name="connsiteX325" fmla="*/ 341565 w 1167625"/>
                <a:gd name="connsiteY325" fmla="*/ 365984 h 590372"/>
                <a:gd name="connsiteX326" fmla="*/ 340998 w 1167625"/>
                <a:gd name="connsiteY326" fmla="*/ 365417 h 590372"/>
                <a:gd name="connsiteX327" fmla="*/ 340998 w 1167625"/>
                <a:gd name="connsiteY327" fmla="*/ 365417 h 590372"/>
                <a:gd name="connsiteX328" fmla="*/ 340431 w 1167625"/>
                <a:gd name="connsiteY328" fmla="*/ 364884 h 590372"/>
                <a:gd name="connsiteX329" fmla="*/ 340098 w 1167625"/>
                <a:gd name="connsiteY329" fmla="*/ 359545 h 590372"/>
                <a:gd name="connsiteX330" fmla="*/ 339846 w 1167625"/>
                <a:gd name="connsiteY330" fmla="*/ 356536 h 590372"/>
                <a:gd name="connsiteX331" fmla="*/ 340464 w 1167625"/>
                <a:gd name="connsiteY331" fmla="*/ 354041 h 590372"/>
                <a:gd name="connsiteX332" fmla="*/ 340464 w 1167625"/>
                <a:gd name="connsiteY332" fmla="*/ 354041 h 590372"/>
                <a:gd name="connsiteX333" fmla="*/ 340141 w 1167625"/>
                <a:gd name="connsiteY333" fmla="*/ 353263 h 590372"/>
                <a:gd name="connsiteX334" fmla="*/ 339363 w 1167625"/>
                <a:gd name="connsiteY334" fmla="*/ 352940 h 590372"/>
                <a:gd name="connsiteX335" fmla="*/ 338585 w 1167625"/>
                <a:gd name="connsiteY335" fmla="*/ 353263 h 590372"/>
                <a:gd name="connsiteX336" fmla="*/ 338262 w 1167625"/>
                <a:gd name="connsiteY336" fmla="*/ 354041 h 590372"/>
                <a:gd name="connsiteX337" fmla="*/ 338262 w 1167625"/>
                <a:gd name="connsiteY337" fmla="*/ 354041 h 590372"/>
                <a:gd name="connsiteX338" fmla="*/ 338884 w 1167625"/>
                <a:gd name="connsiteY338" fmla="*/ 356491 h 590372"/>
                <a:gd name="connsiteX339" fmla="*/ 338630 w 1167625"/>
                <a:gd name="connsiteY339" fmla="*/ 359545 h 590372"/>
                <a:gd name="connsiteX340" fmla="*/ 338295 w 1167625"/>
                <a:gd name="connsiteY340" fmla="*/ 364884 h 590372"/>
                <a:gd name="connsiteX341" fmla="*/ 337730 w 1167625"/>
                <a:gd name="connsiteY341" fmla="*/ 365417 h 590372"/>
                <a:gd name="connsiteX342" fmla="*/ 337730 w 1167625"/>
                <a:gd name="connsiteY342" fmla="*/ 365417 h 590372"/>
                <a:gd name="connsiteX343" fmla="*/ 337162 w 1167625"/>
                <a:gd name="connsiteY343" fmla="*/ 365984 h 590372"/>
                <a:gd name="connsiteX344" fmla="*/ 337162 w 1167625"/>
                <a:gd name="connsiteY344" fmla="*/ 368573 h 590372"/>
                <a:gd name="connsiteX345" fmla="*/ 336999 w 1167625"/>
                <a:gd name="connsiteY345" fmla="*/ 369572 h 590372"/>
                <a:gd name="connsiteX346" fmla="*/ 336978 w 1167625"/>
                <a:gd name="connsiteY346" fmla="*/ 369636 h 590372"/>
                <a:gd name="connsiteX347" fmla="*/ 336794 w 1167625"/>
                <a:gd name="connsiteY347" fmla="*/ 370767 h 590372"/>
                <a:gd name="connsiteX348" fmla="*/ 336794 w 1167625"/>
                <a:gd name="connsiteY348" fmla="*/ 432328 h 590372"/>
                <a:gd name="connsiteX349" fmla="*/ 335455 w 1167625"/>
                <a:gd name="connsiteY349" fmla="*/ 433668 h 590372"/>
                <a:gd name="connsiteX350" fmla="*/ 335455 w 1167625"/>
                <a:gd name="connsiteY350" fmla="*/ 433668 h 590372"/>
                <a:gd name="connsiteX351" fmla="*/ 334236 w 1167625"/>
                <a:gd name="connsiteY351" fmla="*/ 434452 h 590372"/>
                <a:gd name="connsiteX352" fmla="*/ 332942 w 1167625"/>
                <a:gd name="connsiteY352" fmla="*/ 437298 h 590372"/>
                <a:gd name="connsiteX353" fmla="*/ 333205 w 1167625"/>
                <a:gd name="connsiteY353" fmla="*/ 437705 h 590372"/>
                <a:gd name="connsiteX354" fmla="*/ 333205 w 1167625"/>
                <a:gd name="connsiteY354" fmla="*/ 437705 h 590372"/>
                <a:gd name="connsiteX355" fmla="*/ 333492 w 1167625"/>
                <a:gd name="connsiteY355" fmla="*/ 437992 h 590372"/>
                <a:gd name="connsiteX356" fmla="*/ 333492 w 1167625"/>
                <a:gd name="connsiteY356" fmla="*/ 443392 h 590372"/>
                <a:gd name="connsiteX357" fmla="*/ 331474 w 1167625"/>
                <a:gd name="connsiteY357" fmla="*/ 445410 h 590372"/>
                <a:gd name="connsiteX358" fmla="*/ 330527 w 1167625"/>
                <a:gd name="connsiteY358" fmla="*/ 445410 h 590372"/>
                <a:gd name="connsiteX359" fmla="*/ 329455 w 1167625"/>
                <a:gd name="connsiteY359" fmla="*/ 446482 h 590372"/>
                <a:gd name="connsiteX360" fmla="*/ 329455 w 1167625"/>
                <a:gd name="connsiteY360" fmla="*/ 446482 h 590372"/>
                <a:gd name="connsiteX361" fmla="*/ 329198 w 1167625"/>
                <a:gd name="connsiteY361" fmla="*/ 447178 h 590372"/>
                <a:gd name="connsiteX362" fmla="*/ 325579 w 1167625"/>
                <a:gd name="connsiteY362" fmla="*/ 451401 h 590372"/>
                <a:gd name="connsiteX363" fmla="*/ 324243 w 1167625"/>
                <a:gd name="connsiteY363" fmla="*/ 452015 h 590372"/>
                <a:gd name="connsiteX364" fmla="*/ 324243 w 1167625"/>
                <a:gd name="connsiteY364" fmla="*/ 452015 h 590372"/>
                <a:gd name="connsiteX365" fmla="*/ 322484 w 1167625"/>
                <a:gd name="connsiteY365" fmla="*/ 453775 h 590372"/>
                <a:gd name="connsiteX366" fmla="*/ 322484 w 1167625"/>
                <a:gd name="connsiteY366" fmla="*/ 460088 h 590372"/>
                <a:gd name="connsiteX367" fmla="*/ 321750 w 1167625"/>
                <a:gd name="connsiteY367" fmla="*/ 460822 h 590372"/>
                <a:gd name="connsiteX368" fmla="*/ 321750 w 1167625"/>
                <a:gd name="connsiteY368" fmla="*/ 460822 h 590372"/>
                <a:gd name="connsiteX369" fmla="*/ 321016 w 1167625"/>
                <a:gd name="connsiteY369" fmla="*/ 461556 h 590372"/>
                <a:gd name="connsiteX370" fmla="*/ 321016 w 1167625"/>
                <a:gd name="connsiteY370" fmla="*/ 462840 h 590372"/>
                <a:gd name="connsiteX371" fmla="*/ 320099 w 1167625"/>
                <a:gd name="connsiteY371" fmla="*/ 463757 h 590372"/>
                <a:gd name="connsiteX372" fmla="*/ 320099 w 1167625"/>
                <a:gd name="connsiteY372" fmla="*/ 463757 h 590372"/>
                <a:gd name="connsiteX373" fmla="*/ 319182 w 1167625"/>
                <a:gd name="connsiteY373" fmla="*/ 464674 h 590372"/>
                <a:gd name="connsiteX374" fmla="*/ 319182 w 1167625"/>
                <a:gd name="connsiteY374" fmla="*/ 472381 h 590372"/>
                <a:gd name="connsiteX375" fmla="*/ 316062 w 1167625"/>
                <a:gd name="connsiteY375" fmla="*/ 475499 h 590372"/>
                <a:gd name="connsiteX376" fmla="*/ 314228 w 1167625"/>
                <a:gd name="connsiteY376" fmla="*/ 475499 h 590372"/>
                <a:gd name="connsiteX377" fmla="*/ 312943 w 1167625"/>
                <a:gd name="connsiteY377" fmla="*/ 476783 h 590372"/>
                <a:gd name="connsiteX378" fmla="*/ 312943 w 1167625"/>
                <a:gd name="connsiteY378" fmla="*/ 477518 h 590372"/>
                <a:gd name="connsiteX379" fmla="*/ 313494 w 1167625"/>
                <a:gd name="connsiteY379" fmla="*/ 478068 h 590372"/>
                <a:gd name="connsiteX380" fmla="*/ 313494 w 1167625"/>
                <a:gd name="connsiteY380" fmla="*/ 478068 h 590372"/>
                <a:gd name="connsiteX381" fmla="*/ 314044 w 1167625"/>
                <a:gd name="connsiteY381" fmla="*/ 478619 h 590372"/>
                <a:gd name="connsiteX382" fmla="*/ 314044 w 1167625"/>
                <a:gd name="connsiteY382" fmla="*/ 484810 h 590372"/>
                <a:gd name="connsiteX383" fmla="*/ 308807 w 1167625"/>
                <a:gd name="connsiteY383" fmla="*/ 491388 h 590372"/>
                <a:gd name="connsiteX384" fmla="*/ 13517 w 1167625"/>
                <a:gd name="connsiteY384" fmla="*/ 585217 h 590372"/>
                <a:gd name="connsiteX385" fmla="*/ 1057106 w 1167625"/>
                <a:gd name="connsiteY385" fmla="*/ 445777 h 590372"/>
                <a:gd name="connsiteX386" fmla="*/ 1144569 w 1167625"/>
                <a:gd name="connsiteY386" fmla="*/ 446608 h 590372"/>
                <a:gd name="connsiteX387" fmla="*/ 1157969 w 1167625"/>
                <a:gd name="connsiteY387" fmla="*/ 433430 h 590372"/>
                <a:gd name="connsiteX388" fmla="*/ 1157648 w 1167625"/>
                <a:gd name="connsiteY388" fmla="*/ 339363 h 590372"/>
                <a:gd name="connsiteX389" fmla="*/ 1157648 w 1167625"/>
                <a:gd name="connsiteY389" fmla="*/ 337162 h 590372"/>
                <a:gd name="connsiteX390" fmla="*/ 1154713 w 1167625"/>
                <a:gd name="connsiteY390" fmla="*/ 294963 h 590372"/>
                <a:gd name="connsiteX391" fmla="*/ 1154713 w 1167625"/>
                <a:gd name="connsiteY391" fmla="*/ 287441 h 590372"/>
                <a:gd name="connsiteX392" fmla="*/ 1157098 w 1167625"/>
                <a:gd name="connsiteY392" fmla="*/ 285055 h 590372"/>
                <a:gd name="connsiteX393" fmla="*/ 1157282 w 1167625"/>
                <a:gd name="connsiteY393" fmla="*/ 285055 h 590372"/>
                <a:gd name="connsiteX394" fmla="*/ 1159483 w 1167625"/>
                <a:gd name="connsiteY394" fmla="*/ 282854 h 590372"/>
                <a:gd name="connsiteX395" fmla="*/ 1159483 w 1167625"/>
                <a:gd name="connsiteY395" fmla="*/ 281937 h 590372"/>
                <a:gd name="connsiteX396" fmla="*/ 1158199 w 1167625"/>
                <a:gd name="connsiteY396" fmla="*/ 280653 h 590372"/>
                <a:gd name="connsiteX397" fmla="*/ 1158199 w 1167625"/>
                <a:gd name="connsiteY397" fmla="*/ 280653 h 590372"/>
                <a:gd name="connsiteX398" fmla="*/ 1156915 w 1167625"/>
                <a:gd name="connsiteY398" fmla="*/ 279368 h 590372"/>
                <a:gd name="connsiteX399" fmla="*/ 1156915 w 1167625"/>
                <a:gd name="connsiteY399" fmla="*/ 275515 h 590372"/>
                <a:gd name="connsiteX400" fmla="*/ 1157648 w 1167625"/>
                <a:gd name="connsiteY400" fmla="*/ 274782 h 590372"/>
                <a:gd name="connsiteX401" fmla="*/ 1157648 w 1167625"/>
                <a:gd name="connsiteY401" fmla="*/ 274782 h 590372"/>
                <a:gd name="connsiteX402" fmla="*/ 1158383 w 1167625"/>
                <a:gd name="connsiteY402" fmla="*/ 274047 h 590372"/>
                <a:gd name="connsiteX403" fmla="*/ 1158383 w 1167625"/>
                <a:gd name="connsiteY403" fmla="*/ 272250 h 590372"/>
                <a:gd name="connsiteX404" fmla="*/ 1156143 w 1167625"/>
                <a:gd name="connsiteY404" fmla="*/ 270011 h 590372"/>
                <a:gd name="connsiteX405" fmla="*/ 1156143 w 1167625"/>
                <a:gd name="connsiteY405" fmla="*/ 270011 h 590372"/>
                <a:gd name="connsiteX406" fmla="*/ 1153905 w 1167625"/>
                <a:gd name="connsiteY406" fmla="*/ 267848 h 590372"/>
                <a:gd name="connsiteX407" fmla="*/ 1152878 w 1167625"/>
                <a:gd name="connsiteY407" fmla="*/ 237719 h 590372"/>
                <a:gd name="connsiteX408" fmla="*/ 1152878 w 1167625"/>
                <a:gd name="connsiteY408" fmla="*/ 234234 h 590372"/>
                <a:gd name="connsiteX409" fmla="*/ 1153061 w 1167625"/>
                <a:gd name="connsiteY409" fmla="*/ 234050 h 590372"/>
                <a:gd name="connsiteX410" fmla="*/ 1153061 w 1167625"/>
                <a:gd name="connsiteY410" fmla="*/ 234050 h 590372"/>
                <a:gd name="connsiteX411" fmla="*/ 1153245 w 1167625"/>
                <a:gd name="connsiteY411" fmla="*/ 233866 h 590372"/>
                <a:gd name="connsiteX412" fmla="*/ 1153245 w 1167625"/>
                <a:gd name="connsiteY412" fmla="*/ 230198 h 590372"/>
                <a:gd name="connsiteX413" fmla="*/ 1152695 w 1167625"/>
                <a:gd name="connsiteY413" fmla="*/ 229647 h 590372"/>
                <a:gd name="connsiteX414" fmla="*/ 1152695 w 1167625"/>
                <a:gd name="connsiteY414" fmla="*/ 229647 h 590372"/>
                <a:gd name="connsiteX415" fmla="*/ 1152144 w 1167625"/>
                <a:gd name="connsiteY415" fmla="*/ 229096 h 590372"/>
                <a:gd name="connsiteX416" fmla="*/ 1152144 w 1167625"/>
                <a:gd name="connsiteY416" fmla="*/ 226529 h 590372"/>
                <a:gd name="connsiteX417" fmla="*/ 1152695 w 1167625"/>
                <a:gd name="connsiteY417" fmla="*/ 225978 h 590372"/>
                <a:gd name="connsiteX418" fmla="*/ 1152695 w 1167625"/>
                <a:gd name="connsiteY418" fmla="*/ 225978 h 590372"/>
                <a:gd name="connsiteX419" fmla="*/ 1153245 w 1167625"/>
                <a:gd name="connsiteY419" fmla="*/ 225427 h 590372"/>
                <a:gd name="connsiteX420" fmla="*/ 1153245 w 1167625"/>
                <a:gd name="connsiteY420" fmla="*/ 222135 h 590372"/>
                <a:gd name="connsiteX421" fmla="*/ 1152684 w 1167625"/>
                <a:gd name="connsiteY421" fmla="*/ 221575 h 590372"/>
                <a:gd name="connsiteX422" fmla="*/ 1152684 w 1167625"/>
                <a:gd name="connsiteY422" fmla="*/ 221575 h 590372"/>
                <a:gd name="connsiteX423" fmla="*/ 1152123 w 1167625"/>
                <a:gd name="connsiteY423" fmla="*/ 221035 h 590372"/>
                <a:gd name="connsiteX424" fmla="*/ 1151101 w 1167625"/>
                <a:gd name="connsiteY424" fmla="*/ 194448 h 590372"/>
                <a:gd name="connsiteX425" fmla="*/ 1152539 w 1167625"/>
                <a:gd name="connsiteY425" fmla="*/ 192952 h 590372"/>
                <a:gd name="connsiteX426" fmla="*/ 1152539 w 1167625"/>
                <a:gd name="connsiteY426" fmla="*/ 192952 h 590372"/>
                <a:gd name="connsiteX427" fmla="*/ 1153978 w 1167625"/>
                <a:gd name="connsiteY427" fmla="*/ 191513 h 590372"/>
                <a:gd name="connsiteX428" fmla="*/ 1153978 w 1167625"/>
                <a:gd name="connsiteY428" fmla="*/ 190017 h 590372"/>
                <a:gd name="connsiteX429" fmla="*/ 1154713 w 1167625"/>
                <a:gd name="connsiteY429" fmla="*/ 189283 h 590372"/>
                <a:gd name="connsiteX430" fmla="*/ 1154713 w 1167625"/>
                <a:gd name="connsiteY430" fmla="*/ 189283 h 590372"/>
                <a:gd name="connsiteX431" fmla="*/ 1155447 w 1167625"/>
                <a:gd name="connsiteY431" fmla="*/ 188549 h 590372"/>
                <a:gd name="connsiteX432" fmla="*/ 1155447 w 1167625"/>
                <a:gd name="connsiteY432" fmla="*/ 180661 h 590372"/>
                <a:gd name="connsiteX433" fmla="*/ 1154897 w 1167625"/>
                <a:gd name="connsiteY433" fmla="*/ 180110 h 590372"/>
                <a:gd name="connsiteX434" fmla="*/ 1154897 w 1167625"/>
                <a:gd name="connsiteY434" fmla="*/ 180110 h 590372"/>
                <a:gd name="connsiteX435" fmla="*/ 1154346 w 1167625"/>
                <a:gd name="connsiteY435" fmla="*/ 179559 h 590372"/>
                <a:gd name="connsiteX436" fmla="*/ 1154346 w 1167625"/>
                <a:gd name="connsiteY436" fmla="*/ 178825 h 590372"/>
                <a:gd name="connsiteX437" fmla="*/ 1153796 w 1167625"/>
                <a:gd name="connsiteY437" fmla="*/ 178275 h 590372"/>
                <a:gd name="connsiteX438" fmla="*/ 1153796 w 1167625"/>
                <a:gd name="connsiteY438" fmla="*/ 178275 h 590372"/>
                <a:gd name="connsiteX439" fmla="*/ 1153245 w 1167625"/>
                <a:gd name="connsiteY439" fmla="*/ 177724 h 590372"/>
                <a:gd name="connsiteX440" fmla="*/ 1153245 w 1167625"/>
                <a:gd name="connsiteY440" fmla="*/ 170753 h 590372"/>
                <a:gd name="connsiteX441" fmla="*/ 1153796 w 1167625"/>
                <a:gd name="connsiteY441" fmla="*/ 170202 h 590372"/>
                <a:gd name="connsiteX442" fmla="*/ 1153796 w 1167625"/>
                <a:gd name="connsiteY442" fmla="*/ 170202 h 590372"/>
                <a:gd name="connsiteX443" fmla="*/ 1154346 w 1167625"/>
                <a:gd name="connsiteY443" fmla="*/ 169652 h 590372"/>
                <a:gd name="connsiteX444" fmla="*/ 1154346 w 1167625"/>
                <a:gd name="connsiteY444" fmla="*/ 166532 h 590372"/>
                <a:gd name="connsiteX445" fmla="*/ 1152878 w 1167625"/>
                <a:gd name="connsiteY445" fmla="*/ 165064 h 590372"/>
                <a:gd name="connsiteX446" fmla="*/ 1152878 w 1167625"/>
                <a:gd name="connsiteY446" fmla="*/ 165064 h 590372"/>
                <a:gd name="connsiteX447" fmla="*/ 1151411 w 1167625"/>
                <a:gd name="connsiteY447" fmla="*/ 163597 h 590372"/>
                <a:gd name="connsiteX448" fmla="*/ 1151411 w 1167625"/>
                <a:gd name="connsiteY448" fmla="*/ 157176 h 590372"/>
                <a:gd name="connsiteX449" fmla="*/ 1151961 w 1167625"/>
                <a:gd name="connsiteY449" fmla="*/ 156625 h 590372"/>
                <a:gd name="connsiteX450" fmla="*/ 1151961 w 1167625"/>
                <a:gd name="connsiteY450" fmla="*/ 156625 h 590372"/>
                <a:gd name="connsiteX451" fmla="*/ 1152512 w 1167625"/>
                <a:gd name="connsiteY451" fmla="*/ 156075 h 590372"/>
                <a:gd name="connsiteX452" fmla="*/ 1152512 w 1167625"/>
                <a:gd name="connsiteY452" fmla="*/ 153139 h 590372"/>
                <a:gd name="connsiteX453" fmla="*/ 1151961 w 1167625"/>
                <a:gd name="connsiteY453" fmla="*/ 152589 h 590372"/>
                <a:gd name="connsiteX454" fmla="*/ 1151961 w 1167625"/>
                <a:gd name="connsiteY454" fmla="*/ 152589 h 590372"/>
                <a:gd name="connsiteX455" fmla="*/ 1151411 w 1167625"/>
                <a:gd name="connsiteY455" fmla="*/ 152038 h 590372"/>
                <a:gd name="connsiteX456" fmla="*/ 1151411 w 1167625"/>
                <a:gd name="connsiteY456" fmla="*/ 143965 h 590372"/>
                <a:gd name="connsiteX457" fmla="*/ 1151961 w 1167625"/>
                <a:gd name="connsiteY457" fmla="*/ 143415 h 590372"/>
                <a:gd name="connsiteX458" fmla="*/ 1151961 w 1167625"/>
                <a:gd name="connsiteY458" fmla="*/ 143415 h 590372"/>
                <a:gd name="connsiteX459" fmla="*/ 1152512 w 1167625"/>
                <a:gd name="connsiteY459" fmla="*/ 142865 h 590372"/>
                <a:gd name="connsiteX460" fmla="*/ 1152512 w 1167625"/>
                <a:gd name="connsiteY460" fmla="*/ 139929 h 590372"/>
                <a:gd name="connsiteX461" fmla="*/ 1151961 w 1167625"/>
                <a:gd name="connsiteY461" fmla="*/ 139379 h 590372"/>
                <a:gd name="connsiteX462" fmla="*/ 1151961 w 1167625"/>
                <a:gd name="connsiteY462" fmla="*/ 139379 h 590372"/>
                <a:gd name="connsiteX463" fmla="*/ 1151411 w 1167625"/>
                <a:gd name="connsiteY463" fmla="*/ 138828 h 590372"/>
                <a:gd name="connsiteX464" fmla="*/ 1151411 w 1167625"/>
                <a:gd name="connsiteY464" fmla="*/ 131123 h 590372"/>
                <a:gd name="connsiteX465" fmla="*/ 1153061 w 1167625"/>
                <a:gd name="connsiteY465" fmla="*/ 129471 h 590372"/>
                <a:gd name="connsiteX466" fmla="*/ 1153061 w 1167625"/>
                <a:gd name="connsiteY466" fmla="*/ 129471 h 590372"/>
                <a:gd name="connsiteX467" fmla="*/ 1154713 w 1167625"/>
                <a:gd name="connsiteY467" fmla="*/ 127820 h 590372"/>
                <a:gd name="connsiteX468" fmla="*/ 1154713 w 1167625"/>
                <a:gd name="connsiteY468" fmla="*/ 123233 h 590372"/>
                <a:gd name="connsiteX469" fmla="*/ 1155447 w 1167625"/>
                <a:gd name="connsiteY469" fmla="*/ 122499 h 590372"/>
                <a:gd name="connsiteX470" fmla="*/ 1155447 w 1167625"/>
                <a:gd name="connsiteY470" fmla="*/ 122499 h 590372"/>
                <a:gd name="connsiteX471" fmla="*/ 1156181 w 1167625"/>
                <a:gd name="connsiteY471" fmla="*/ 121766 h 590372"/>
                <a:gd name="connsiteX472" fmla="*/ 1156181 w 1167625"/>
                <a:gd name="connsiteY472" fmla="*/ 115160 h 590372"/>
                <a:gd name="connsiteX473" fmla="*/ 1155814 w 1167625"/>
                <a:gd name="connsiteY473" fmla="*/ 114793 h 590372"/>
                <a:gd name="connsiteX474" fmla="*/ 1155814 w 1167625"/>
                <a:gd name="connsiteY474" fmla="*/ 114793 h 590372"/>
                <a:gd name="connsiteX475" fmla="*/ 1155447 w 1167625"/>
                <a:gd name="connsiteY475" fmla="*/ 114427 h 590372"/>
                <a:gd name="connsiteX476" fmla="*/ 1155447 w 1167625"/>
                <a:gd name="connsiteY476" fmla="*/ 105070 h 590372"/>
                <a:gd name="connsiteX477" fmla="*/ 1153061 w 1167625"/>
                <a:gd name="connsiteY477" fmla="*/ 102684 h 590372"/>
                <a:gd name="connsiteX478" fmla="*/ 1153061 w 1167625"/>
                <a:gd name="connsiteY478" fmla="*/ 102684 h 590372"/>
                <a:gd name="connsiteX479" fmla="*/ 1150676 w 1167625"/>
                <a:gd name="connsiteY479" fmla="*/ 100299 h 590372"/>
                <a:gd name="connsiteX480" fmla="*/ 1150676 w 1167625"/>
                <a:gd name="connsiteY480" fmla="*/ 91859 h 590372"/>
                <a:gd name="connsiteX481" fmla="*/ 1151227 w 1167625"/>
                <a:gd name="connsiteY481" fmla="*/ 91309 h 590372"/>
                <a:gd name="connsiteX482" fmla="*/ 1151227 w 1167625"/>
                <a:gd name="connsiteY482" fmla="*/ 91309 h 590372"/>
                <a:gd name="connsiteX483" fmla="*/ 1151777 w 1167625"/>
                <a:gd name="connsiteY483" fmla="*/ 90759 h 590372"/>
                <a:gd name="connsiteX484" fmla="*/ 1151777 w 1167625"/>
                <a:gd name="connsiteY484" fmla="*/ 90575 h 590372"/>
                <a:gd name="connsiteX485" fmla="*/ 1151044 w 1167625"/>
                <a:gd name="connsiteY485" fmla="*/ 89841 h 590372"/>
                <a:gd name="connsiteX486" fmla="*/ 1150676 w 1167625"/>
                <a:gd name="connsiteY486" fmla="*/ 89841 h 590372"/>
                <a:gd name="connsiteX487" fmla="*/ 1149576 w 1167625"/>
                <a:gd name="connsiteY487" fmla="*/ 88740 h 590372"/>
                <a:gd name="connsiteX488" fmla="*/ 1149576 w 1167625"/>
                <a:gd name="connsiteY488" fmla="*/ 71678 h 590372"/>
                <a:gd name="connsiteX489" fmla="*/ 1150127 w 1167625"/>
                <a:gd name="connsiteY489" fmla="*/ 71127 h 590372"/>
                <a:gd name="connsiteX490" fmla="*/ 1150127 w 1167625"/>
                <a:gd name="connsiteY490" fmla="*/ 71127 h 590372"/>
                <a:gd name="connsiteX491" fmla="*/ 1150676 w 1167625"/>
                <a:gd name="connsiteY491" fmla="*/ 70577 h 590372"/>
                <a:gd name="connsiteX492" fmla="*/ 1150676 w 1167625"/>
                <a:gd name="connsiteY492" fmla="*/ 70393 h 590372"/>
                <a:gd name="connsiteX493" fmla="*/ 1149943 w 1167625"/>
                <a:gd name="connsiteY493" fmla="*/ 69659 h 590372"/>
                <a:gd name="connsiteX494" fmla="*/ 1149576 w 1167625"/>
                <a:gd name="connsiteY494" fmla="*/ 69659 h 590372"/>
                <a:gd name="connsiteX495" fmla="*/ 1148475 w 1167625"/>
                <a:gd name="connsiteY495" fmla="*/ 68559 h 590372"/>
                <a:gd name="connsiteX496" fmla="*/ 1148475 w 1167625"/>
                <a:gd name="connsiteY496" fmla="*/ 52413 h 590372"/>
                <a:gd name="connsiteX497" fmla="*/ 1149208 w 1167625"/>
                <a:gd name="connsiteY497" fmla="*/ 51679 h 590372"/>
                <a:gd name="connsiteX498" fmla="*/ 1149576 w 1167625"/>
                <a:gd name="connsiteY498" fmla="*/ 51679 h 590372"/>
                <a:gd name="connsiteX499" fmla="*/ 1149943 w 1167625"/>
                <a:gd name="connsiteY499" fmla="*/ 51312 h 590372"/>
                <a:gd name="connsiteX500" fmla="*/ 1149943 w 1167625"/>
                <a:gd name="connsiteY500" fmla="*/ 51312 h 590372"/>
                <a:gd name="connsiteX501" fmla="*/ 1149576 w 1167625"/>
                <a:gd name="connsiteY501" fmla="*/ 50945 h 590372"/>
                <a:gd name="connsiteX502" fmla="*/ 1149026 w 1167625"/>
                <a:gd name="connsiteY502" fmla="*/ 50945 h 590372"/>
                <a:gd name="connsiteX503" fmla="*/ 1148108 w 1167625"/>
                <a:gd name="connsiteY503" fmla="*/ 50028 h 590372"/>
                <a:gd name="connsiteX504" fmla="*/ 1148108 w 1167625"/>
                <a:gd name="connsiteY504" fmla="*/ 38836 h 590372"/>
                <a:gd name="connsiteX505" fmla="*/ 1148475 w 1167625"/>
                <a:gd name="connsiteY505" fmla="*/ 38469 h 590372"/>
                <a:gd name="connsiteX506" fmla="*/ 1148475 w 1167625"/>
                <a:gd name="connsiteY506" fmla="*/ 38469 h 590372"/>
                <a:gd name="connsiteX507" fmla="*/ 1148842 w 1167625"/>
                <a:gd name="connsiteY507" fmla="*/ 38102 h 590372"/>
                <a:gd name="connsiteX508" fmla="*/ 1148842 w 1167625"/>
                <a:gd name="connsiteY508" fmla="*/ 37552 h 590372"/>
                <a:gd name="connsiteX509" fmla="*/ 1148291 w 1167625"/>
                <a:gd name="connsiteY509" fmla="*/ 37001 h 590372"/>
                <a:gd name="connsiteX510" fmla="*/ 1148291 w 1167625"/>
                <a:gd name="connsiteY510" fmla="*/ 37001 h 590372"/>
                <a:gd name="connsiteX511" fmla="*/ 1147742 w 1167625"/>
                <a:gd name="connsiteY511" fmla="*/ 36451 h 590372"/>
                <a:gd name="connsiteX512" fmla="*/ 1147742 w 1167625"/>
                <a:gd name="connsiteY512" fmla="*/ 25626 h 590372"/>
                <a:gd name="connsiteX513" fmla="*/ 1148108 w 1167625"/>
                <a:gd name="connsiteY513" fmla="*/ 25259 h 590372"/>
                <a:gd name="connsiteX514" fmla="*/ 1148108 w 1167625"/>
                <a:gd name="connsiteY514" fmla="*/ 25259 h 590372"/>
                <a:gd name="connsiteX515" fmla="*/ 1148475 w 1167625"/>
                <a:gd name="connsiteY515" fmla="*/ 24892 h 590372"/>
                <a:gd name="connsiteX516" fmla="*/ 1148475 w 1167625"/>
                <a:gd name="connsiteY516" fmla="*/ 24342 h 590372"/>
                <a:gd name="connsiteX517" fmla="*/ 1147924 w 1167625"/>
                <a:gd name="connsiteY517" fmla="*/ 23791 h 590372"/>
                <a:gd name="connsiteX518" fmla="*/ 1147924 w 1167625"/>
                <a:gd name="connsiteY518" fmla="*/ 23791 h 590372"/>
                <a:gd name="connsiteX519" fmla="*/ 1147374 w 1167625"/>
                <a:gd name="connsiteY519" fmla="*/ 23241 h 590372"/>
                <a:gd name="connsiteX520" fmla="*/ 1147374 w 1167625"/>
                <a:gd name="connsiteY520" fmla="*/ 15352 h 590372"/>
                <a:gd name="connsiteX521" fmla="*/ 1147742 w 1167625"/>
                <a:gd name="connsiteY521" fmla="*/ 14985 h 590372"/>
                <a:gd name="connsiteX522" fmla="*/ 1147742 w 1167625"/>
                <a:gd name="connsiteY522" fmla="*/ 14985 h 590372"/>
                <a:gd name="connsiteX523" fmla="*/ 1148108 w 1167625"/>
                <a:gd name="connsiteY523" fmla="*/ 14618 h 590372"/>
                <a:gd name="connsiteX524" fmla="*/ 1148108 w 1167625"/>
                <a:gd name="connsiteY524" fmla="*/ 14251 h 590372"/>
                <a:gd name="connsiteX525" fmla="*/ 1147374 w 1167625"/>
                <a:gd name="connsiteY525" fmla="*/ 13517 h 590372"/>
                <a:gd name="connsiteX526" fmla="*/ 1147374 w 1167625"/>
                <a:gd name="connsiteY526" fmla="*/ 13517 h 590372"/>
                <a:gd name="connsiteX527" fmla="*/ 1146641 w 1167625"/>
                <a:gd name="connsiteY527" fmla="*/ 14251 h 590372"/>
                <a:gd name="connsiteX528" fmla="*/ 1146641 w 1167625"/>
                <a:gd name="connsiteY528" fmla="*/ 14618 h 590372"/>
                <a:gd name="connsiteX529" fmla="*/ 1147007 w 1167625"/>
                <a:gd name="connsiteY529" fmla="*/ 14985 h 590372"/>
                <a:gd name="connsiteX530" fmla="*/ 1147007 w 1167625"/>
                <a:gd name="connsiteY530" fmla="*/ 14985 h 590372"/>
                <a:gd name="connsiteX531" fmla="*/ 1147374 w 1167625"/>
                <a:gd name="connsiteY531" fmla="*/ 15352 h 590372"/>
                <a:gd name="connsiteX532" fmla="*/ 1147374 w 1167625"/>
                <a:gd name="connsiteY532" fmla="*/ 22691 h 590372"/>
                <a:gd name="connsiteX533" fmla="*/ 1146641 w 1167625"/>
                <a:gd name="connsiteY533" fmla="*/ 23424 h 590372"/>
                <a:gd name="connsiteX534" fmla="*/ 1146641 w 1167625"/>
                <a:gd name="connsiteY534" fmla="*/ 23424 h 590372"/>
                <a:gd name="connsiteX535" fmla="*/ 1145906 w 1167625"/>
                <a:gd name="connsiteY535" fmla="*/ 24158 h 590372"/>
                <a:gd name="connsiteX536" fmla="*/ 1145906 w 1167625"/>
                <a:gd name="connsiteY536" fmla="*/ 24892 h 590372"/>
                <a:gd name="connsiteX537" fmla="*/ 1146273 w 1167625"/>
                <a:gd name="connsiteY537" fmla="*/ 25259 h 590372"/>
                <a:gd name="connsiteX538" fmla="*/ 1146273 w 1167625"/>
                <a:gd name="connsiteY538" fmla="*/ 25259 h 590372"/>
                <a:gd name="connsiteX539" fmla="*/ 1146641 w 1167625"/>
                <a:gd name="connsiteY539" fmla="*/ 25626 h 590372"/>
                <a:gd name="connsiteX540" fmla="*/ 1146641 w 1167625"/>
                <a:gd name="connsiteY540" fmla="*/ 36451 h 590372"/>
                <a:gd name="connsiteX541" fmla="*/ 1146090 w 1167625"/>
                <a:gd name="connsiteY541" fmla="*/ 37001 h 590372"/>
                <a:gd name="connsiteX542" fmla="*/ 1146090 w 1167625"/>
                <a:gd name="connsiteY542" fmla="*/ 37001 h 590372"/>
                <a:gd name="connsiteX543" fmla="*/ 1145539 w 1167625"/>
                <a:gd name="connsiteY543" fmla="*/ 37552 h 590372"/>
                <a:gd name="connsiteX544" fmla="*/ 1145539 w 1167625"/>
                <a:gd name="connsiteY544" fmla="*/ 38102 h 590372"/>
                <a:gd name="connsiteX545" fmla="*/ 1145906 w 1167625"/>
                <a:gd name="connsiteY545" fmla="*/ 38469 h 590372"/>
                <a:gd name="connsiteX546" fmla="*/ 1145906 w 1167625"/>
                <a:gd name="connsiteY546" fmla="*/ 38469 h 590372"/>
                <a:gd name="connsiteX547" fmla="*/ 1146273 w 1167625"/>
                <a:gd name="connsiteY547" fmla="*/ 38836 h 590372"/>
                <a:gd name="connsiteX548" fmla="*/ 1146273 w 1167625"/>
                <a:gd name="connsiteY548" fmla="*/ 49294 h 590372"/>
                <a:gd name="connsiteX549" fmla="*/ 1145356 w 1167625"/>
                <a:gd name="connsiteY549" fmla="*/ 50211 h 590372"/>
                <a:gd name="connsiteX550" fmla="*/ 1145173 w 1167625"/>
                <a:gd name="connsiteY550" fmla="*/ 50211 h 590372"/>
                <a:gd name="connsiteX551" fmla="*/ 1144438 w 1167625"/>
                <a:gd name="connsiteY551" fmla="*/ 50945 h 590372"/>
                <a:gd name="connsiteX552" fmla="*/ 1144438 w 1167625"/>
                <a:gd name="connsiteY552" fmla="*/ 50945 h 590372"/>
                <a:gd name="connsiteX553" fmla="*/ 1145173 w 1167625"/>
                <a:gd name="connsiteY553" fmla="*/ 51679 h 590372"/>
                <a:gd name="connsiteX554" fmla="*/ 1145173 w 1167625"/>
                <a:gd name="connsiteY554" fmla="*/ 51679 h 590372"/>
                <a:gd name="connsiteX555" fmla="*/ 1145906 w 1167625"/>
                <a:gd name="connsiteY555" fmla="*/ 52413 h 590372"/>
                <a:gd name="connsiteX556" fmla="*/ 1145906 w 1167625"/>
                <a:gd name="connsiteY556" fmla="*/ 68192 h 590372"/>
                <a:gd name="connsiteX557" fmla="*/ 1144805 w 1167625"/>
                <a:gd name="connsiteY557" fmla="*/ 69292 h 590372"/>
                <a:gd name="connsiteX558" fmla="*/ 1144438 w 1167625"/>
                <a:gd name="connsiteY558" fmla="*/ 69292 h 590372"/>
                <a:gd name="connsiteX559" fmla="*/ 1143705 w 1167625"/>
                <a:gd name="connsiteY559" fmla="*/ 70026 h 590372"/>
                <a:gd name="connsiteX560" fmla="*/ 1143705 w 1167625"/>
                <a:gd name="connsiteY560" fmla="*/ 70210 h 590372"/>
                <a:gd name="connsiteX561" fmla="*/ 1144254 w 1167625"/>
                <a:gd name="connsiteY561" fmla="*/ 70760 h 590372"/>
                <a:gd name="connsiteX562" fmla="*/ 1144254 w 1167625"/>
                <a:gd name="connsiteY562" fmla="*/ 70760 h 590372"/>
                <a:gd name="connsiteX563" fmla="*/ 1144805 w 1167625"/>
                <a:gd name="connsiteY563" fmla="*/ 71311 h 590372"/>
                <a:gd name="connsiteX564" fmla="*/ 1144805 w 1167625"/>
                <a:gd name="connsiteY564" fmla="*/ 88190 h 590372"/>
                <a:gd name="connsiteX565" fmla="*/ 1143521 w 1167625"/>
                <a:gd name="connsiteY565" fmla="*/ 89474 h 590372"/>
                <a:gd name="connsiteX566" fmla="*/ 1142971 w 1167625"/>
                <a:gd name="connsiteY566" fmla="*/ 89474 h 590372"/>
                <a:gd name="connsiteX567" fmla="*/ 1142237 w 1167625"/>
                <a:gd name="connsiteY567" fmla="*/ 90208 h 590372"/>
                <a:gd name="connsiteX568" fmla="*/ 1142237 w 1167625"/>
                <a:gd name="connsiteY568" fmla="*/ 90392 h 590372"/>
                <a:gd name="connsiteX569" fmla="*/ 1142788 w 1167625"/>
                <a:gd name="connsiteY569" fmla="*/ 90942 h 590372"/>
                <a:gd name="connsiteX570" fmla="*/ 1142788 w 1167625"/>
                <a:gd name="connsiteY570" fmla="*/ 90942 h 590372"/>
                <a:gd name="connsiteX571" fmla="*/ 1143337 w 1167625"/>
                <a:gd name="connsiteY571" fmla="*/ 91493 h 590372"/>
                <a:gd name="connsiteX572" fmla="*/ 1143337 w 1167625"/>
                <a:gd name="connsiteY572" fmla="*/ 99932 h 590372"/>
                <a:gd name="connsiteX573" fmla="*/ 1140952 w 1167625"/>
                <a:gd name="connsiteY573" fmla="*/ 102317 h 590372"/>
                <a:gd name="connsiteX574" fmla="*/ 1140952 w 1167625"/>
                <a:gd name="connsiteY574" fmla="*/ 102317 h 590372"/>
                <a:gd name="connsiteX575" fmla="*/ 1138567 w 1167625"/>
                <a:gd name="connsiteY575" fmla="*/ 104703 h 590372"/>
                <a:gd name="connsiteX576" fmla="*/ 1138567 w 1167625"/>
                <a:gd name="connsiteY576" fmla="*/ 114060 h 590372"/>
                <a:gd name="connsiteX577" fmla="*/ 1138200 w 1167625"/>
                <a:gd name="connsiteY577" fmla="*/ 114427 h 590372"/>
                <a:gd name="connsiteX578" fmla="*/ 1138200 w 1167625"/>
                <a:gd name="connsiteY578" fmla="*/ 114427 h 590372"/>
                <a:gd name="connsiteX579" fmla="*/ 1137834 w 1167625"/>
                <a:gd name="connsiteY579" fmla="*/ 114794 h 590372"/>
                <a:gd name="connsiteX580" fmla="*/ 1137834 w 1167625"/>
                <a:gd name="connsiteY580" fmla="*/ 121398 h 590372"/>
                <a:gd name="connsiteX581" fmla="*/ 1138567 w 1167625"/>
                <a:gd name="connsiteY581" fmla="*/ 122132 h 590372"/>
                <a:gd name="connsiteX582" fmla="*/ 1138567 w 1167625"/>
                <a:gd name="connsiteY582" fmla="*/ 122132 h 590372"/>
                <a:gd name="connsiteX583" fmla="*/ 1139302 w 1167625"/>
                <a:gd name="connsiteY583" fmla="*/ 122866 h 590372"/>
                <a:gd name="connsiteX584" fmla="*/ 1139302 w 1167625"/>
                <a:gd name="connsiteY584" fmla="*/ 127453 h 590372"/>
                <a:gd name="connsiteX585" fmla="*/ 1140952 w 1167625"/>
                <a:gd name="connsiteY585" fmla="*/ 129104 h 590372"/>
                <a:gd name="connsiteX586" fmla="*/ 1140952 w 1167625"/>
                <a:gd name="connsiteY586" fmla="*/ 129104 h 590372"/>
                <a:gd name="connsiteX587" fmla="*/ 1142604 w 1167625"/>
                <a:gd name="connsiteY587" fmla="*/ 130756 h 590372"/>
                <a:gd name="connsiteX588" fmla="*/ 1142604 w 1167625"/>
                <a:gd name="connsiteY588" fmla="*/ 138461 h 590372"/>
                <a:gd name="connsiteX589" fmla="*/ 1142053 w 1167625"/>
                <a:gd name="connsiteY589" fmla="*/ 139012 h 590372"/>
                <a:gd name="connsiteX590" fmla="*/ 1142053 w 1167625"/>
                <a:gd name="connsiteY590" fmla="*/ 139012 h 590372"/>
                <a:gd name="connsiteX591" fmla="*/ 1141503 w 1167625"/>
                <a:gd name="connsiteY591" fmla="*/ 139562 h 590372"/>
                <a:gd name="connsiteX592" fmla="*/ 1141503 w 1167625"/>
                <a:gd name="connsiteY592" fmla="*/ 142498 h 590372"/>
                <a:gd name="connsiteX593" fmla="*/ 1142053 w 1167625"/>
                <a:gd name="connsiteY593" fmla="*/ 143048 h 590372"/>
                <a:gd name="connsiteX594" fmla="*/ 1142053 w 1167625"/>
                <a:gd name="connsiteY594" fmla="*/ 143048 h 590372"/>
                <a:gd name="connsiteX595" fmla="*/ 1142604 w 1167625"/>
                <a:gd name="connsiteY595" fmla="*/ 143599 h 590372"/>
                <a:gd name="connsiteX596" fmla="*/ 1142604 w 1167625"/>
                <a:gd name="connsiteY596" fmla="*/ 151672 h 590372"/>
                <a:gd name="connsiteX597" fmla="*/ 1142053 w 1167625"/>
                <a:gd name="connsiteY597" fmla="*/ 152222 h 590372"/>
                <a:gd name="connsiteX598" fmla="*/ 1142053 w 1167625"/>
                <a:gd name="connsiteY598" fmla="*/ 152222 h 590372"/>
                <a:gd name="connsiteX599" fmla="*/ 1141503 w 1167625"/>
                <a:gd name="connsiteY599" fmla="*/ 152773 h 590372"/>
                <a:gd name="connsiteX600" fmla="*/ 1141503 w 1167625"/>
                <a:gd name="connsiteY600" fmla="*/ 155707 h 590372"/>
                <a:gd name="connsiteX601" fmla="*/ 1142053 w 1167625"/>
                <a:gd name="connsiteY601" fmla="*/ 156259 h 590372"/>
                <a:gd name="connsiteX602" fmla="*/ 1142053 w 1167625"/>
                <a:gd name="connsiteY602" fmla="*/ 156259 h 590372"/>
                <a:gd name="connsiteX603" fmla="*/ 1142604 w 1167625"/>
                <a:gd name="connsiteY603" fmla="*/ 156808 h 590372"/>
                <a:gd name="connsiteX604" fmla="*/ 1142604 w 1167625"/>
                <a:gd name="connsiteY604" fmla="*/ 163414 h 590372"/>
                <a:gd name="connsiteX605" fmla="*/ 1141320 w 1167625"/>
                <a:gd name="connsiteY605" fmla="*/ 164698 h 590372"/>
                <a:gd name="connsiteX606" fmla="*/ 1141320 w 1167625"/>
                <a:gd name="connsiteY606" fmla="*/ 164698 h 590372"/>
                <a:gd name="connsiteX607" fmla="*/ 1140035 w 1167625"/>
                <a:gd name="connsiteY607" fmla="*/ 165983 h 590372"/>
                <a:gd name="connsiteX608" fmla="*/ 1140035 w 1167625"/>
                <a:gd name="connsiteY608" fmla="*/ 169285 h 590372"/>
                <a:gd name="connsiteX609" fmla="*/ 1140586 w 1167625"/>
                <a:gd name="connsiteY609" fmla="*/ 169836 h 590372"/>
                <a:gd name="connsiteX610" fmla="*/ 1140586 w 1167625"/>
                <a:gd name="connsiteY610" fmla="*/ 169836 h 590372"/>
                <a:gd name="connsiteX611" fmla="*/ 1141136 w 1167625"/>
                <a:gd name="connsiteY611" fmla="*/ 170385 h 590372"/>
                <a:gd name="connsiteX612" fmla="*/ 1141136 w 1167625"/>
                <a:gd name="connsiteY612" fmla="*/ 177357 h 590372"/>
                <a:gd name="connsiteX613" fmla="*/ 1140586 w 1167625"/>
                <a:gd name="connsiteY613" fmla="*/ 177908 h 590372"/>
                <a:gd name="connsiteX614" fmla="*/ 1140586 w 1167625"/>
                <a:gd name="connsiteY614" fmla="*/ 177908 h 590372"/>
                <a:gd name="connsiteX615" fmla="*/ 1140035 w 1167625"/>
                <a:gd name="connsiteY615" fmla="*/ 178458 h 590372"/>
                <a:gd name="connsiteX616" fmla="*/ 1140035 w 1167625"/>
                <a:gd name="connsiteY616" fmla="*/ 179009 h 590372"/>
                <a:gd name="connsiteX617" fmla="*/ 1139302 w 1167625"/>
                <a:gd name="connsiteY617" fmla="*/ 179742 h 590372"/>
                <a:gd name="connsiteX618" fmla="*/ 1139302 w 1167625"/>
                <a:gd name="connsiteY618" fmla="*/ 179742 h 590372"/>
                <a:gd name="connsiteX619" fmla="*/ 1138567 w 1167625"/>
                <a:gd name="connsiteY619" fmla="*/ 180477 h 590372"/>
                <a:gd name="connsiteX620" fmla="*/ 1138567 w 1167625"/>
                <a:gd name="connsiteY620" fmla="*/ 188182 h 590372"/>
                <a:gd name="connsiteX621" fmla="*/ 1139302 w 1167625"/>
                <a:gd name="connsiteY621" fmla="*/ 188917 h 590372"/>
                <a:gd name="connsiteX622" fmla="*/ 1139302 w 1167625"/>
                <a:gd name="connsiteY622" fmla="*/ 188917 h 590372"/>
                <a:gd name="connsiteX623" fmla="*/ 1140035 w 1167625"/>
                <a:gd name="connsiteY623" fmla="*/ 189650 h 590372"/>
                <a:gd name="connsiteX624" fmla="*/ 1140035 w 1167625"/>
                <a:gd name="connsiteY624" fmla="*/ 191146 h 590372"/>
                <a:gd name="connsiteX625" fmla="*/ 1141474 w 1167625"/>
                <a:gd name="connsiteY625" fmla="*/ 192586 h 590372"/>
                <a:gd name="connsiteX626" fmla="*/ 1141474 w 1167625"/>
                <a:gd name="connsiteY626" fmla="*/ 192586 h 590372"/>
                <a:gd name="connsiteX627" fmla="*/ 1142914 w 1167625"/>
                <a:gd name="connsiteY627" fmla="*/ 194080 h 590372"/>
                <a:gd name="connsiteX628" fmla="*/ 1141890 w 1167625"/>
                <a:gd name="connsiteY628" fmla="*/ 220668 h 590372"/>
                <a:gd name="connsiteX629" fmla="*/ 1141330 w 1167625"/>
                <a:gd name="connsiteY629" fmla="*/ 221207 h 590372"/>
                <a:gd name="connsiteX630" fmla="*/ 1141330 w 1167625"/>
                <a:gd name="connsiteY630" fmla="*/ 221207 h 590372"/>
                <a:gd name="connsiteX631" fmla="*/ 1140769 w 1167625"/>
                <a:gd name="connsiteY631" fmla="*/ 221769 h 590372"/>
                <a:gd name="connsiteX632" fmla="*/ 1140769 w 1167625"/>
                <a:gd name="connsiteY632" fmla="*/ 225060 h 590372"/>
                <a:gd name="connsiteX633" fmla="*/ 1141320 w 1167625"/>
                <a:gd name="connsiteY633" fmla="*/ 225610 h 590372"/>
                <a:gd name="connsiteX634" fmla="*/ 1141320 w 1167625"/>
                <a:gd name="connsiteY634" fmla="*/ 225610 h 590372"/>
                <a:gd name="connsiteX635" fmla="*/ 1141869 w 1167625"/>
                <a:gd name="connsiteY635" fmla="*/ 226161 h 590372"/>
                <a:gd name="connsiteX636" fmla="*/ 1141869 w 1167625"/>
                <a:gd name="connsiteY636" fmla="*/ 228730 h 590372"/>
                <a:gd name="connsiteX637" fmla="*/ 1141320 w 1167625"/>
                <a:gd name="connsiteY637" fmla="*/ 229280 h 590372"/>
                <a:gd name="connsiteX638" fmla="*/ 1141320 w 1167625"/>
                <a:gd name="connsiteY638" fmla="*/ 229280 h 590372"/>
                <a:gd name="connsiteX639" fmla="*/ 1140769 w 1167625"/>
                <a:gd name="connsiteY639" fmla="*/ 229831 h 590372"/>
                <a:gd name="connsiteX640" fmla="*/ 1140769 w 1167625"/>
                <a:gd name="connsiteY640" fmla="*/ 233500 h 590372"/>
                <a:gd name="connsiteX641" fmla="*/ 1140952 w 1167625"/>
                <a:gd name="connsiteY641" fmla="*/ 233684 h 590372"/>
                <a:gd name="connsiteX642" fmla="*/ 1140952 w 1167625"/>
                <a:gd name="connsiteY642" fmla="*/ 233684 h 590372"/>
                <a:gd name="connsiteX643" fmla="*/ 1141136 w 1167625"/>
                <a:gd name="connsiteY643" fmla="*/ 233868 h 590372"/>
                <a:gd name="connsiteX644" fmla="*/ 1141136 w 1167625"/>
                <a:gd name="connsiteY644" fmla="*/ 237353 h 590372"/>
                <a:gd name="connsiteX645" fmla="*/ 1140109 w 1167625"/>
                <a:gd name="connsiteY645" fmla="*/ 267481 h 590372"/>
                <a:gd name="connsiteX646" fmla="*/ 1137870 w 1167625"/>
                <a:gd name="connsiteY646" fmla="*/ 269644 h 590372"/>
                <a:gd name="connsiteX647" fmla="*/ 1137870 w 1167625"/>
                <a:gd name="connsiteY647" fmla="*/ 269644 h 590372"/>
                <a:gd name="connsiteX648" fmla="*/ 1135632 w 1167625"/>
                <a:gd name="connsiteY648" fmla="*/ 271884 h 590372"/>
                <a:gd name="connsiteX649" fmla="*/ 1135632 w 1167625"/>
                <a:gd name="connsiteY649" fmla="*/ 273681 h 590372"/>
                <a:gd name="connsiteX650" fmla="*/ 1136366 w 1167625"/>
                <a:gd name="connsiteY650" fmla="*/ 274414 h 590372"/>
                <a:gd name="connsiteX651" fmla="*/ 1136366 w 1167625"/>
                <a:gd name="connsiteY651" fmla="*/ 274414 h 590372"/>
                <a:gd name="connsiteX652" fmla="*/ 1137099 w 1167625"/>
                <a:gd name="connsiteY652" fmla="*/ 275148 h 590372"/>
                <a:gd name="connsiteX653" fmla="*/ 1137099 w 1167625"/>
                <a:gd name="connsiteY653" fmla="*/ 279552 h 590372"/>
                <a:gd name="connsiteX654" fmla="*/ 1135998 w 1167625"/>
                <a:gd name="connsiteY654" fmla="*/ 280653 h 590372"/>
                <a:gd name="connsiteX655" fmla="*/ 1135998 w 1167625"/>
                <a:gd name="connsiteY655" fmla="*/ 280653 h 590372"/>
                <a:gd name="connsiteX656" fmla="*/ 1134898 w 1167625"/>
                <a:gd name="connsiteY656" fmla="*/ 281753 h 590372"/>
                <a:gd name="connsiteX657" fmla="*/ 1134898 w 1167625"/>
                <a:gd name="connsiteY657" fmla="*/ 282854 h 590372"/>
                <a:gd name="connsiteX658" fmla="*/ 1137099 w 1167625"/>
                <a:gd name="connsiteY658" fmla="*/ 285055 h 590372"/>
                <a:gd name="connsiteX659" fmla="*/ 1137283 w 1167625"/>
                <a:gd name="connsiteY659" fmla="*/ 285055 h 590372"/>
                <a:gd name="connsiteX660" fmla="*/ 1139668 w 1167625"/>
                <a:gd name="connsiteY660" fmla="*/ 287441 h 590372"/>
                <a:gd name="connsiteX661" fmla="*/ 1139668 w 1167625"/>
                <a:gd name="connsiteY661" fmla="*/ 294963 h 590372"/>
                <a:gd name="connsiteX662" fmla="*/ 1138201 w 1167625"/>
                <a:gd name="connsiteY662" fmla="*/ 337162 h 590372"/>
                <a:gd name="connsiteX663" fmla="*/ 1138201 w 1167625"/>
                <a:gd name="connsiteY663" fmla="*/ 339363 h 590372"/>
                <a:gd name="connsiteX664" fmla="*/ 1137493 w 1167625"/>
                <a:gd name="connsiteY664" fmla="*/ 362347 h 590372"/>
                <a:gd name="connsiteX665" fmla="*/ 1136649 w 1167625"/>
                <a:gd name="connsiteY665" fmla="*/ 362931 h 590372"/>
                <a:gd name="connsiteX666" fmla="*/ 1136649 w 1167625"/>
                <a:gd name="connsiteY666" fmla="*/ 362931 h 590372"/>
                <a:gd name="connsiteX667" fmla="*/ 1136076 w 1167625"/>
                <a:gd name="connsiteY667" fmla="*/ 363499 h 590372"/>
                <a:gd name="connsiteX668" fmla="*/ 1136605 w 1167625"/>
                <a:gd name="connsiteY668" fmla="*/ 367992 h 590372"/>
                <a:gd name="connsiteX669" fmla="*/ 1135632 w 1167625"/>
                <a:gd name="connsiteY669" fmla="*/ 369085 h 590372"/>
                <a:gd name="connsiteX670" fmla="*/ 1135632 w 1167625"/>
                <a:gd name="connsiteY670" fmla="*/ 369085 h 590372"/>
                <a:gd name="connsiteX671" fmla="*/ 1134660 w 1167625"/>
                <a:gd name="connsiteY671" fmla="*/ 367992 h 590372"/>
                <a:gd name="connsiteX672" fmla="*/ 1134949 w 1167625"/>
                <a:gd name="connsiteY672" fmla="*/ 365534 h 590372"/>
                <a:gd name="connsiteX673" fmla="*/ 1132696 w 1167625"/>
                <a:gd name="connsiteY673" fmla="*/ 363579 h 590372"/>
                <a:gd name="connsiteX674" fmla="*/ 1132696 w 1167625"/>
                <a:gd name="connsiteY674" fmla="*/ 363579 h 590372"/>
                <a:gd name="connsiteX675" fmla="*/ 1132696 w 1167625"/>
                <a:gd name="connsiteY675" fmla="*/ 363579 h 590372"/>
                <a:gd name="connsiteX676" fmla="*/ 1130444 w 1167625"/>
                <a:gd name="connsiteY676" fmla="*/ 365534 h 590372"/>
                <a:gd name="connsiteX677" fmla="*/ 1130669 w 1167625"/>
                <a:gd name="connsiteY677" fmla="*/ 367445 h 590372"/>
                <a:gd name="connsiteX678" fmla="*/ 1129210 w 1167625"/>
                <a:gd name="connsiteY678" fmla="*/ 369085 h 590372"/>
                <a:gd name="connsiteX679" fmla="*/ 1129210 w 1167625"/>
                <a:gd name="connsiteY679" fmla="*/ 369085 h 590372"/>
                <a:gd name="connsiteX680" fmla="*/ 1127751 w 1167625"/>
                <a:gd name="connsiteY680" fmla="*/ 367445 h 590372"/>
                <a:gd name="connsiteX681" fmla="*/ 1127977 w 1167625"/>
                <a:gd name="connsiteY681" fmla="*/ 365534 h 590372"/>
                <a:gd name="connsiteX682" fmla="*/ 1125725 w 1167625"/>
                <a:gd name="connsiteY682" fmla="*/ 363579 h 590372"/>
                <a:gd name="connsiteX683" fmla="*/ 1125725 w 1167625"/>
                <a:gd name="connsiteY683" fmla="*/ 363579 h 590372"/>
                <a:gd name="connsiteX684" fmla="*/ 1125725 w 1167625"/>
                <a:gd name="connsiteY684" fmla="*/ 363579 h 590372"/>
                <a:gd name="connsiteX685" fmla="*/ 1123472 w 1167625"/>
                <a:gd name="connsiteY685" fmla="*/ 365534 h 590372"/>
                <a:gd name="connsiteX686" fmla="*/ 1123761 w 1167625"/>
                <a:gd name="connsiteY686" fmla="*/ 367992 h 590372"/>
                <a:gd name="connsiteX687" fmla="*/ 1122788 w 1167625"/>
                <a:gd name="connsiteY687" fmla="*/ 369085 h 590372"/>
                <a:gd name="connsiteX688" fmla="*/ 1122788 w 1167625"/>
                <a:gd name="connsiteY688" fmla="*/ 369085 h 590372"/>
                <a:gd name="connsiteX689" fmla="*/ 1121816 w 1167625"/>
                <a:gd name="connsiteY689" fmla="*/ 367992 h 590372"/>
                <a:gd name="connsiteX690" fmla="*/ 1122106 w 1167625"/>
                <a:gd name="connsiteY690" fmla="*/ 365534 h 590372"/>
                <a:gd name="connsiteX691" fmla="*/ 1119854 w 1167625"/>
                <a:gd name="connsiteY691" fmla="*/ 363579 h 590372"/>
                <a:gd name="connsiteX692" fmla="*/ 1119854 w 1167625"/>
                <a:gd name="connsiteY692" fmla="*/ 363579 h 590372"/>
                <a:gd name="connsiteX693" fmla="*/ 1119854 w 1167625"/>
                <a:gd name="connsiteY693" fmla="*/ 363579 h 590372"/>
                <a:gd name="connsiteX694" fmla="*/ 1117601 w 1167625"/>
                <a:gd name="connsiteY694" fmla="*/ 365534 h 590372"/>
                <a:gd name="connsiteX695" fmla="*/ 1117890 w 1167625"/>
                <a:gd name="connsiteY695" fmla="*/ 367992 h 590372"/>
                <a:gd name="connsiteX696" fmla="*/ 1116918 w 1167625"/>
                <a:gd name="connsiteY696" fmla="*/ 369085 h 590372"/>
                <a:gd name="connsiteX697" fmla="*/ 1116918 w 1167625"/>
                <a:gd name="connsiteY697" fmla="*/ 369085 h 590372"/>
                <a:gd name="connsiteX698" fmla="*/ 1115945 w 1167625"/>
                <a:gd name="connsiteY698" fmla="*/ 367992 h 590372"/>
                <a:gd name="connsiteX699" fmla="*/ 1116235 w 1167625"/>
                <a:gd name="connsiteY699" fmla="*/ 365534 h 590372"/>
                <a:gd name="connsiteX700" fmla="*/ 1113983 w 1167625"/>
                <a:gd name="connsiteY700" fmla="*/ 363579 h 590372"/>
                <a:gd name="connsiteX701" fmla="*/ 1113983 w 1167625"/>
                <a:gd name="connsiteY701" fmla="*/ 363579 h 590372"/>
                <a:gd name="connsiteX702" fmla="*/ 1113983 w 1167625"/>
                <a:gd name="connsiteY702" fmla="*/ 363579 h 590372"/>
                <a:gd name="connsiteX703" fmla="*/ 1111730 w 1167625"/>
                <a:gd name="connsiteY703" fmla="*/ 365534 h 590372"/>
                <a:gd name="connsiteX704" fmla="*/ 1111989 w 1167625"/>
                <a:gd name="connsiteY704" fmla="*/ 367735 h 590372"/>
                <a:gd name="connsiteX705" fmla="*/ 1110788 w 1167625"/>
                <a:gd name="connsiteY705" fmla="*/ 369085 h 590372"/>
                <a:gd name="connsiteX706" fmla="*/ 1110788 w 1167625"/>
                <a:gd name="connsiteY706" fmla="*/ 369085 h 590372"/>
                <a:gd name="connsiteX707" fmla="*/ 1109579 w 1167625"/>
                <a:gd name="connsiteY707" fmla="*/ 367877 h 590372"/>
                <a:gd name="connsiteX708" fmla="*/ 1109579 w 1167625"/>
                <a:gd name="connsiteY708" fmla="*/ 355693 h 590372"/>
                <a:gd name="connsiteX709" fmla="*/ 1109762 w 1167625"/>
                <a:gd name="connsiteY709" fmla="*/ 355509 h 590372"/>
                <a:gd name="connsiteX710" fmla="*/ 1109762 w 1167625"/>
                <a:gd name="connsiteY710" fmla="*/ 355509 h 590372"/>
                <a:gd name="connsiteX711" fmla="*/ 1109946 w 1167625"/>
                <a:gd name="connsiteY711" fmla="*/ 355326 h 590372"/>
                <a:gd name="connsiteX712" fmla="*/ 1109946 w 1167625"/>
                <a:gd name="connsiteY712" fmla="*/ 353857 h 590372"/>
                <a:gd name="connsiteX713" fmla="*/ 1108294 w 1167625"/>
                <a:gd name="connsiteY713" fmla="*/ 352207 h 590372"/>
                <a:gd name="connsiteX714" fmla="*/ 1107499 w 1167625"/>
                <a:gd name="connsiteY714" fmla="*/ 352207 h 590372"/>
                <a:gd name="connsiteX715" fmla="*/ 1105113 w 1167625"/>
                <a:gd name="connsiteY715" fmla="*/ 350297 h 590372"/>
                <a:gd name="connsiteX716" fmla="*/ 1105039 w 1167625"/>
                <a:gd name="connsiteY716" fmla="*/ 349968 h 590372"/>
                <a:gd name="connsiteX717" fmla="*/ 1099441 w 1167625"/>
                <a:gd name="connsiteY717" fmla="*/ 349968 h 590372"/>
                <a:gd name="connsiteX718" fmla="*/ 1099223 w 1167625"/>
                <a:gd name="connsiteY718" fmla="*/ 350933 h 590372"/>
                <a:gd name="connsiteX719" fmla="*/ 1097633 w 1167625"/>
                <a:gd name="connsiteY719" fmla="*/ 352207 h 590372"/>
                <a:gd name="connsiteX720" fmla="*/ 1097633 w 1167625"/>
                <a:gd name="connsiteY720" fmla="*/ 352207 h 590372"/>
                <a:gd name="connsiteX721" fmla="*/ 1096001 w 1167625"/>
                <a:gd name="connsiteY721" fmla="*/ 353838 h 590372"/>
                <a:gd name="connsiteX722" fmla="*/ 1096001 w 1167625"/>
                <a:gd name="connsiteY722" fmla="*/ 355875 h 590372"/>
                <a:gd name="connsiteX723" fmla="*/ 1096369 w 1167625"/>
                <a:gd name="connsiteY723" fmla="*/ 356243 h 590372"/>
                <a:gd name="connsiteX724" fmla="*/ 1096369 w 1167625"/>
                <a:gd name="connsiteY724" fmla="*/ 356243 h 590372"/>
                <a:gd name="connsiteX725" fmla="*/ 1096736 w 1167625"/>
                <a:gd name="connsiteY725" fmla="*/ 356610 h 590372"/>
                <a:gd name="connsiteX726" fmla="*/ 1096736 w 1167625"/>
                <a:gd name="connsiteY726" fmla="*/ 369496 h 590372"/>
                <a:gd name="connsiteX727" fmla="*/ 1096045 w 1167625"/>
                <a:gd name="connsiteY727" fmla="*/ 370187 h 590372"/>
                <a:gd name="connsiteX728" fmla="*/ 1096045 w 1167625"/>
                <a:gd name="connsiteY728" fmla="*/ 370187 h 590372"/>
                <a:gd name="connsiteX729" fmla="*/ 1095358 w 1167625"/>
                <a:gd name="connsiteY729" fmla="*/ 369414 h 590372"/>
                <a:gd name="connsiteX730" fmla="*/ 1095686 w 1167625"/>
                <a:gd name="connsiteY730" fmla="*/ 366634 h 590372"/>
                <a:gd name="connsiteX731" fmla="*/ 1093434 w 1167625"/>
                <a:gd name="connsiteY731" fmla="*/ 364680 h 590372"/>
                <a:gd name="connsiteX732" fmla="*/ 1093434 w 1167625"/>
                <a:gd name="connsiteY732" fmla="*/ 364680 h 590372"/>
                <a:gd name="connsiteX733" fmla="*/ 1093434 w 1167625"/>
                <a:gd name="connsiteY733" fmla="*/ 364680 h 590372"/>
                <a:gd name="connsiteX734" fmla="*/ 1091181 w 1167625"/>
                <a:gd name="connsiteY734" fmla="*/ 366634 h 590372"/>
                <a:gd name="connsiteX735" fmla="*/ 1091470 w 1167625"/>
                <a:gd name="connsiteY735" fmla="*/ 369093 h 590372"/>
                <a:gd name="connsiteX736" fmla="*/ 1090498 w 1167625"/>
                <a:gd name="connsiteY736" fmla="*/ 370187 h 590372"/>
                <a:gd name="connsiteX737" fmla="*/ 1090498 w 1167625"/>
                <a:gd name="connsiteY737" fmla="*/ 370187 h 590372"/>
                <a:gd name="connsiteX738" fmla="*/ 1089526 w 1167625"/>
                <a:gd name="connsiteY738" fmla="*/ 369093 h 590372"/>
                <a:gd name="connsiteX739" fmla="*/ 1089814 w 1167625"/>
                <a:gd name="connsiteY739" fmla="*/ 366634 h 590372"/>
                <a:gd name="connsiteX740" fmla="*/ 1087562 w 1167625"/>
                <a:gd name="connsiteY740" fmla="*/ 364680 h 590372"/>
                <a:gd name="connsiteX741" fmla="*/ 1087562 w 1167625"/>
                <a:gd name="connsiteY741" fmla="*/ 364680 h 590372"/>
                <a:gd name="connsiteX742" fmla="*/ 1087562 w 1167625"/>
                <a:gd name="connsiteY742" fmla="*/ 364680 h 590372"/>
                <a:gd name="connsiteX743" fmla="*/ 1085309 w 1167625"/>
                <a:gd name="connsiteY743" fmla="*/ 366634 h 590372"/>
                <a:gd name="connsiteX744" fmla="*/ 1085578 w 1167625"/>
                <a:gd name="connsiteY744" fmla="*/ 368911 h 590372"/>
                <a:gd name="connsiteX745" fmla="*/ 1084443 w 1167625"/>
                <a:gd name="connsiteY745" fmla="*/ 370187 h 590372"/>
                <a:gd name="connsiteX746" fmla="*/ 1084443 w 1167625"/>
                <a:gd name="connsiteY746" fmla="*/ 370187 h 590372"/>
                <a:gd name="connsiteX747" fmla="*/ 1083308 w 1167625"/>
                <a:gd name="connsiteY747" fmla="*/ 368911 h 590372"/>
                <a:gd name="connsiteX748" fmla="*/ 1083577 w 1167625"/>
                <a:gd name="connsiteY748" fmla="*/ 366634 h 590372"/>
                <a:gd name="connsiteX749" fmla="*/ 1081325 w 1167625"/>
                <a:gd name="connsiteY749" fmla="*/ 364680 h 590372"/>
                <a:gd name="connsiteX750" fmla="*/ 1081325 w 1167625"/>
                <a:gd name="connsiteY750" fmla="*/ 364680 h 590372"/>
                <a:gd name="connsiteX751" fmla="*/ 1081325 w 1167625"/>
                <a:gd name="connsiteY751" fmla="*/ 364680 h 590372"/>
                <a:gd name="connsiteX752" fmla="*/ 1079072 w 1167625"/>
                <a:gd name="connsiteY752" fmla="*/ 366634 h 590372"/>
                <a:gd name="connsiteX753" fmla="*/ 1079340 w 1167625"/>
                <a:gd name="connsiteY753" fmla="*/ 368911 h 590372"/>
                <a:gd name="connsiteX754" fmla="*/ 1078205 w 1167625"/>
                <a:gd name="connsiteY754" fmla="*/ 370187 h 590372"/>
                <a:gd name="connsiteX755" fmla="*/ 1078205 w 1167625"/>
                <a:gd name="connsiteY755" fmla="*/ 370187 h 590372"/>
                <a:gd name="connsiteX756" fmla="*/ 1077071 w 1167625"/>
                <a:gd name="connsiteY756" fmla="*/ 368911 h 590372"/>
                <a:gd name="connsiteX757" fmla="*/ 1077339 w 1167625"/>
                <a:gd name="connsiteY757" fmla="*/ 366634 h 590372"/>
                <a:gd name="connsiteX758" fmla="*/ 1075086 w 1167625"/>
                <a:gd name="connsiteY758" fmla="*/ 364680 h 590372"/>
                <a:gd name="connsiteX759" fmla="*/ 1075086 w 1167625"/>
                <a:gd name="connsiteY759" fmla="*/ 364680 h 590372"/>
                <a:gd name="connsiteX760" fmla="*/ 1075086 w 1167625"/>
                <a:gd name="connsiteY760" fmla="*/ 364680 h 590372"/>
                <a:gd name="connsiteX761" fmla="*/ 1072834 w 1167625"/>
                <a:gd name="connsiteY761" fmla="*/ 366634 h 590372"/>
                <a:gd name="connsiteX762" fmla="*/ 1073122 w 1167625"/>
                <a:gd name="connsiteY762" fmla="*/ 369093 h 590372"/>
                <a:gd name="connsiteX763" fmla="*/ 1072150 w 1167625"/>
                <a:gd name="connsiteY763" fmla="*/ 370187 h 590372"/>
                <a:gd name="connsiteX764" fmla="*/ 1072150 w 1167625"/>
                <a:gd name="connsiteY764" fmla="*/ 370187 h 590372"/>
                <a:gd name="connsiteX765" fmla="*/ 1071178 w 1167625"/>
                <a:gd name="connsiteY765" fmla="*/ 369093 h 590372"/>
                <a:gd name="connsiteX766" fmla="*/ 1071468 w 1167625"/>
                <a:gd name="connsiteY766" fmla="*/ 366634 h 590372"/>
                <a:gd name="connsiteX767" fmla="*/ 1069215 w 1167625"/>
                <a:gd name="connsiteY767" fmla="*/ 364680 h 590372"/>
                <a:gd name="connsiteX768" fmla="*/ 1069215 w 1167625"/>
                <a:gd name="connsiteY768" fmla="*/ 364680 h 590372"/>
                <a:gd name="connsiteX769" fmla="*/ 1069215 w 1167625"/>
                <a:gd name="connsiteY769" fmla="*/ 364680 h 590372"/>
                <a:gd name="connsiteX770" fmla="*/ 1066963 w 1167625"/>
                <a:gd name="connsiteY770" fmla="*/ 366634 h 590372"/>
                <a:gd name="connsiteX771" fmla="*/ 1067251 w 1167625"/>
                <a:gd name="connsiteY771" fmla="*/ 369093 h 590372"/>
                <a:gd name="connsiteX772" fmla="*/ 1066279 w 1167625"/>
                <a:gd name="connsiteY772" fmla="*/ 370187 h 590372"/>
                <a:gd name="connsiteX773" fmla="*/ 1066279 w 1167625"/>
                <a:gd name="connsiteY773" fmla="*/ 370187 h 590372"/>
                <a:gd name="connsiteX774" fmla="*/ 1065307 w 1167625"/>
                <a:gd name="connsiteY774" fmla="*/ 369093 h 590372"/>
                <a:gd name="connsiteX775" fmla="*/ 1065596 w 1167625"/>
                <a:gd name="connsiteY775" fmla="*/ 366634 h 590372"/>
                <a:gd name="connsiteX776" fmla="*/ 1063343 w 1167625"/>
                <a:gd name="connsiteY776" fmla="*/ 364680 h 590372"/>
                <a:gd name="connsiteX777" fmla="*/ 1063343 w 1167625"/>
                <a:gd name="connsiteY777" fmla="*/ 364680 h 590372"/>
                <a:gd name="connsiteX778" fmla="*/ 1063343 w 1167625"/>
                <a:gd name="connsiteY778" fmla="*/ 364680 h 590372"/>
                <a:gd name="connsiteX779" fmla="*/ 1061092 w 1167625"/>
                <a:gd name="connsiteY779" fmla="*/ 366634 h 590372"/>
                <a:gd name="connsiteX780" fmla="*/ 1061381 w 1167625"/>
                <a:gd name="connsiteY780" fmla="*/ 369093 h 590372"/>
                <a:gd name="connsiteX781" fmla="*/ 1060408 w 1167625"/>
                <a:gd name="connsiteY781" fmla="*/ 370187 h 590372"/>
                <a:gd name="connsiteX782" fmla="*/ 1060408 w 1167625"/>
                <a:gd name="connsiteY782" fmla="*/ 370187 h 590372"/>
                <a:gd name="connsiteX783" fmla="*/ 1059436 w 1167625"/>
                <a:gd name="connsiteY783" fmla="*/ 369093 h 590372"/>
                <a:gd name="connsiteX784" fmla="*/ 1059948 w 1167625"/>
                <a:gd name="connsiteY784" fmla="*/ 364747 h 590372"/>
                <a:gd name="connsiteX785" fmla="*/ 1059259 w 1167625"/>
                <a:gd name="connsiteY785" fmla="*/ 364148 h 590372"/>
                <a:gd name="connsiteX786" fmla="*/ 1059259 w 1167625"/>
                <a:gd name="connsiteY786" fmla="*/ 364148 h 590372"/>
                <a:gd name="connsiteX787" fmla="*/ 1058573 w 1167625"/>
                <a:gd name="connsiteY787" fmla="*/ 363601 h 590372"/>
                <a:gd name="connsiteX788" fmla="*/ 1058573 w 1167625"/>
                <a:gd name="connsiteY788" fmla="*/ 292394 h 590372"/>
                <a:gd name="connsiteX789" fmla="*/ 1057840 w 1167625"/>
                <a:gd name="connsiteY789" fmla="*/ 282121 h 590372"/>
                <a:gd name="connsiteX790" fmla="*/ 1057840 w 1167625"/>
                <a:gd name="connsiteY790" fmla="*/ 281386 h 590372"/>
                <a:gd name="connsiteX791" fmla="*/ 1058573 w 1167625"/>
                <a:gd name="connsiteY791" fmla="*/ 280653 h 590372"/>
                <a:gd name="connsiteX792" fmla="*/ 1058573 w 1167625"/>
                <a:gd name="connsiteY792" fmla="*/ 280653 h 590372"/>
                <a:gd name="connsiteX793" fmla="*/ 1059308 w 1167625"/>
                <a:gd name="connsiteY793" fmla="*/ 279918 h 590372"/>
                <a:gd name="connsiteX794" fmla="*/ 1059308 w 1167625"/>
                <a:gd name="connsiteY794" fmla="*/ 278267 h 590372"/>
                <a:gd name="connsiteX795" fmla="*/ 1059857 w 1167625"/>
                <a:gd name="connsiteY795" fmla="*/ 277716 h 590372"/>
                <a:gd name="connsiteX796" fmla="*/ 1059857 w 1167625"/>
                <a:gd name="connsiteY796" fmla="*/ 277716 h 590372"/>
                <a:gd name="connsiteX797" fmla="*/ 1060408 w 1167625"/>
                <a:gd name="connsiteY797" fmla="*/ 277167 h 590372"/>
                <a:gd name="connsiteX798" fmla="*/ 1060408 w 1167625"/>
                <a:gd name="connsiteY798" fmla="*/ 270644 h 590372"/>
                <a:gd name="connsiteX799" fmla="*/ 1059775 w 1167625"/>
                <a:gd name="connsiteY799" fmla="*/ 270011 h 590372"/>
                <a:gd name="connsiteX800" fmla="*/ 1059775 w 1167625"/>
                <a:gd name="connsiteY800" fmla="*/ 270011 h 590372"/>
                <a:gd name="connsiteX801" fmla="*/ 1059170 w 1167625"/>
                <a:gd name="connsiteY801" fmla="*/ 269564 h 590372"/>
                <a:gd name="connsiteX802" fmla="*/ 1057890 w 1167625"/>
                <a:gd name="connsiteY802" fmla="*/ 265401 h 590372"/>
                <a:gd name="connsiteX803" fmla="*/ 1057820 w 1167625"/>
                <a:gd name="connsiteY803" fmla="*/ 265075 h 590372"/>
                <a:gd name="connsiteX804" fmla="*/ 1057820 w 1167625"/>
                <a:gd name="connsiteY804" fmla="*/ 265075 h 590372"/>
                <a:gd name="connsiteX805" fmla="*/ 1054190 w 1167625"/>
                <a:gd name="connsiteY805" fmla="*/ 265075 h 590372"/>
                <a:gd name="connsiteX806" fmla="*/ 1054190 w 1167625"/>
                <a:gd name="connsiteY806" fmla="*/ 265075 h 590372"/>
                <a:gd name="connsiteX807" fmla="*/ 1054122 w 1167625"/>
                <a:gd name="connsiteY807" fmla="*/ 265401 h 590372"/>
                <a:gd name="connsiteX808" fmla="*/ 1052840 w 1167625"/>
                <a:gd name="connsiteY808" fmla="*/ 269564 h 590372"/>
                <a:gd name="connsiteX809" fmla="*/ 1052235 w 1167625"/>
                <a:gd name="connsiteY809" fmla="*/ 270011 h 590372"/>
                <a:gd name="connsiteX810" fmla="*/ 1052180 w 1167625"/>
                <a:gd name="connsiteY810" fmla="*/ 270011 h 590372"/>
                <a:gd name="connsiteX811" fmla="*/ 1051601 w 1167625"/>
                <a:gd name="connsiteY811" fmla="*/ 270589 h 590372"/>
                <a:gd name="connsiteX812" fmla="*/ 1051601 w 1167625"/>
                <a:gd name="connsiteY812" fmla="*/ 270589 h 590372"/>
                <a:gd name="connsiteX813" fmla="*/ 1050789 w 1167625"/>
                <a:gd name="connsiteY813" fmla="*/ 271117 h 590372"/>
                <a:gd name="connsiteX814" fmla="*/ 1048699 w 1167625"/>
                <a:gd name="connsiteY814" fmla="*/ 270189 h 590372"/>
                <a:gd name="connsiteX815" fmla="*/ 1047861 w 1167625"/>
                <a:gd name="connsiteY815" fmla="*/ 270011 h 590372"/>
                <a:gd name="connsiteX816" fmla="*/ 1047399 w 1167625"/>
                <a:gd name="connsiteY816" fmla="*/ 270011 h 590372"/>
                <a:gd name="connsiteX817" fmla="*/ 1043162 w 1167625"/>
                <a:gd name="connsiteY817" fmla="*/ 265773 h 590372"/>
                <a:gd name="connsiteX818" fmla="*/ 1043162 w 1167625"/>
                <a:gd name="connsiteY818" fmla="*/ 258268 h 590372"/>
                <a:gd name="connsiteX819" fmla="*/ 1042061 w 1167625"/>
                <a:gd name="connsiteY819" fmla="*/ 257168 h 590372"/>
                <a:gd name="connsiteX820" fmla="*/ 1042061 w 1167625"/>
                <a:gd name="connsiteY820" fmla="*/ 257168 h 590372"/>
                <a:gd name="connsiteX821" fmla="*/ 1040960 w 1167625"/>
                <a:gd name="connsiteY821" fmla="*/ 256067 h 590372"/>
                <a:gd name="connsiteX822" fmla="*/ 1040960 w 1167625"/>
                <a:gd name="connsiteY822" fmla="*/ 236659 h 590372"/>
                <a:gd name="connsiteX823" fmla="*/ 1040553 w 1167625"/>
                <a:gd name="connsiteY823" fmla="*/ 236253 h 590372"/>
                <a:gd name="connsiteX824" fmla="*/ 1040553 w 1167625"/>
                <a:gd name="connsiteY824" fmla="*/ 236253 h 590372"/>
                <a:gd name="connsiteX825" fmla="*/ 1040156 w 1167625"/>
                <a:gd name="connsiteY825" fmla="*/ 235933 h 590372"/>
                <a:gd name="connsiteX826" fmla="*/ 1038865 w 1167625"/>
                <a:gd name="connsiteY826" fmla="*/ 230126 h 590372"/>
                <a:gd name="connsiteX827" fmla="*/ 1038268 w 1167625"/>
                <a:gd name="connsiteY827" fmla="*/ 229647 h 590372"/>
                <a:gd name="connsiteX828" fmla="*/ 1038268 w 1167625"/>
                <a:gd name="connsiteY828" fmla="*/ 229647 h 590372"/>
                <a:gd name="connsiteX829" fmla="*/ 1037658 w 1167625"/>
                <a:gd name="connsiteY829" fmla="*/ 229036 h 590372"/>
                <a:gd name="connsiteX830" fmla="*/ 1037658 w 1167625"/>
                <a:gd name="connsiteY830" fmla="*/ 219739 h 590372"/>
                <a:gd name="connsiteX831" fmla="*/ 1038024 w 1167625"/>
                <a:gd name="connsiteY831" fmla="*/ 219373 h 590372"/>
                <a:gd name="connsiteX832" fmla="*/ 1038024 w 1167625"/>
                <a:gd name="connsiteY832" fmla="*/ 219373 h 590372"/>
                <a:gd name="connsiteX833" fmla="*/ 1038391 w 1167625"/>
                <a:gd name="connsiteY833" fmla="*/ 219006 h 590372"/>
                <a:gd name="connsiteX834" fmla="*/ 1038391 w 1167625"/>
                <a:gd name="connsiteY834" fmla="*/ 215153 h 590372"/>
                <a:gd name="connsiteX835" fmla="*/ 1038942 w 1167625"/>
                <a:gd name="connsiteY835" fmla="*/ 214602 h 590372"/>
                <a:gd name="connsiteX836" fmla="*/ 1038942 w 1167625"/>
                <a:gd name="connsiteY836" fmla="*/ 214602 h 590372"/>
                <a:gd name="connsiteX837" fmla="*/ 1039492 w 1167625"/>
                <a:gd name="connsiteY837" fmla="*/ 214052 h 590372"/>
                <a:gd name="connsiteX838" fmla="*/ 1039492 w 1167625"/>
                <a:gd name="connsiteY838" fmla="*/ 208547 h 590372"/>
                <a:gd name="connsiteX839" fmla="*/ 1038942 w 1167625"/>
                <a:gd name="connsiteY839" fmla="*/ 207997 h 590372"/>
                <a:gd name="connsiteX840" fmla="*/ 1038942 w 1167625"/>
                <a:gd name="connsiteY840" fmla="*/ 207997 h 590372"/>
                <a:gd name="connsiteX841" fmla="*/ 1038391 w 1167625"/>
                <a:gd name="connsiteY841" fmla="*/ 207446 h 590372"/>
                <a:gd name="connsiteX842" fmla="*/ 1038391 w 1167625"/>
                <a:gd name="connsiteY842" fmla="*/ 193271 h 590372"/>
                <a:gd name="connsiteX843" fmla="*/ 1038710 w 1167625"/>
                <a:gd name="connsiteY843" fmla="*/ 192952 h 590372"/>
                <a:gd name="connsiteX844" fmla="*/ 1038710 w 1167625"/>
                <a:gd name="connsiteY844" fmla="*/ 192952 h 590372"/>
                <a:gd name="connsiteX845" fmla="*/ 1039019 w 1167625"/>
                <a:gd name="connsiteY845" fmla="*/ 192552 h 590372"/>
                <a:gd name="connsiteX846" fmla="*/ 1037658 w 1167625"/>
                <a:gd name="connsiteY846" fmla="*/ 187449 h 590372"/>
                <a:gd name="connsiteX847" fmla="*/ 1036076 w 1167625"/>
                <a:gd name="connsiteY847" fmla="*/ 182930 h 590372"/>
                <a:gd name="connsiteX848" fmla="*/ 1032101 w 1167625"/>
                <a:gd name="connsiteY848" fmla="*/ 180110 h 590372"/>
                <a:gd name="connsiteX849" fmla="*/ 1032101 w 1167625"/>
                <a:gd name="connsiteY849" fmla="*/ 180110 h 590372"/>
                <a:gd name="connsiteX850" fmla="*/ 1027935 w 1167625"/>
                <a:gd name="connsiteY850" fmla="*/ 176536 h 590372"/>
                <a:gd name="connsiteX851" fmla="*/ 1018966 w 1167625"/>
                <a:gd name="connsiteY851" fmla="*/ 118062 h 590372"/>
                <a:gd name="connsiteX852" fmla="*/ 1020535 w 1167625"/>
                <a:gd name="connsiteY852" fmla="*/ 117184 h 590372"/>
                <a:gd name="connsiteX853" fmla="*/ 1020535 w 1167625"/>
                <a:gd name="connsiteY853" fmla="*/ 117184 h 590372"/>
                <a:gd name="connsiteX854" fmla="*/ 1022054 w 1167625"/>
                <a:gd name="connsiteY854" fmla="*/ 116114 h 590372"/>
                <a:gd name="connsiteX855" fmla="*/ 1021512 w 1167625"/>
                <a:gd name="connsiteY855" fmla="*/ 114671 h 590372"/>
                <a:gd name="connsiteX856" fmla="*/ 1021996 w 1167625"/>
                <a:gd name="connsiteY856" fmla="*/ 113085 h 590372"/>
                <a:gd name="connsiteX857" fmla="*/ 1022081 w 1167625"/>
                <a:gd name="connsiteY857" fmla="*/ 113024 h 590372"/>
                <a:gd name="connsiteX858" fmla="*/ 1021128 w 1167625"/>
                <a:gd name="connsiteY858" fmla="*/ 110310 h 590372"/>
                <a:gd name="connsiteX859" fmla="*/ 1020731 w 1167625"/>
                <a:gd name="connsiteY859" fmla="*/ 110332 h 590372"/>
                <a:gd name="connsiteX860" fmla="*/ 1019435 w 1167625"/>
                <a:gd name="connsiteY860" fmla="*/ 109363 h 590372"/>
                <a:gd name="connsiteX861" fmla="*/ 1019435 w 1167625"/>
                <a:gd name="connsiteY861" fmla="*/ 109363 h 590372"/>
                <a:gd name="connsiteX862" fmla="*/ 1016983 w 1167625"/>
                <a:gd name="connsiteY862" fmla="*/ 109363 h 590372"/>
                <a:gd name="connsiteX863" fmla="*/ 1016983 w 1167625"/>
                <a:gd name="connsiteY863" fmla="*/ 109363 h 590372"/>
                <a:gd name="connsiteX864" fmla="*/ 1015688 w 1167625"/>
                <a:gd name="connsiteY864" fmla="*/ 110332 h 590372"/>
                <a:gd name="connsiteX865" fmla="*/ 1015292 w 1167625"/>
                <a:gd name="connsiteY865" fmla="*/ 110310 h 590372"/>
                <a:gd name="connsiteX866" fmla="*/ 1014338 w 1167625"/>
                <a:gd name="connsiteY866" fmla="*/ 113024 h 590372"/>
                <a:gd name="connsiteX867" fmla="*/ 1014424 w 1167625"/>
                <a:gd name="connsiteY867" fmla="*/ 113085 h 590372"/>
                <a:gd name="connsiteX868" fmla="*/ 1014908 w 1167625"/>
                <a:gd name="connsiteY868" fmla="*/ 114671 h 590372"/>
                <a:gd name="connsiteX869" fmla="*/ 1014366 w 1167625"/>
                <a:gd name="connsiteY869" fmla="*/ 116114 h 590372"/>
                <a:gd name="connsiteX870" fmla="*/ 1015885 w 1167625"/>
                <a:gd name="connsiteY870" fmla="*/ 117184 h 590372"/>
                <a:gd name="connsiteX871" fmla="*/ 1015885 w 1167625"/>
                <a:gd name="connsiteY871" fmla="*/ 117184 h 590372"/>
                <a:gd name="connsiteX872" fmla="*/ 1017454 w 1167625"/>
                <a:gd name="connsiteY872" fmla="*/ 118062 h 590372"/>
                <a:gd name="connsiteX873" fmla="*/ 1008453 w 1167625"/>
                <a:gd name="connsiteY873" fmla="*/ 176734 h 590372"/>
                <a:gd name="connsiteX874" fmla="*/ 1004520 w 1167625"/>
                <a:gd name="connsiteY874" fmla="*/ 180110 h 590372"/>
                <a:gd name="connsiteX875" fmla="*/ 1004520 w 1167625"/>
                <a:gd name="connsiteY875" fmla="*/ 180110 h 590372"/>
                <a:gd name="connsiteX876" fmla="*/ 1000765 w 1167625"/>
                <a:gd name="connsiteY876" fmla="*/ 182774 h 590372"/>
                <a:gd name="connsiteX877" fmla="*/ 999129 w 1167625"/>
                <a:gd name="connsiteY877" fmla="*/ 187449 h 590372"/>
                <a:gd name="connsiteX878" fmla="*/ 997767 w 1167625"/>
                <a:gd name="connsiteY878" fmla="*/ 192552 h 590372"/>
                <a:gd name="connsiteX879" fmla="*/ 998076 w 1167625"/>
                <a:gd name="connsiteY879" fmla="*/ 192952 h 590372"/>
                <a:gd name="connsiteX880" fmla="*/ 998076 w 1167625"/>
                <a:gd name="connsiteY880" fmla="*/ 192952 h 590372"/>
                <a:gd name="connsiteX881" fmla="*/ 998394 w 1167625"/>
                <a:gd name="connsiteY881" fmla="*/ 193271 h 590372"/>
                <a:gd name="connsiteX882" fmla="*/ 998394 w 1167625"/>
                <a:gd name="connsiteY882" fmla="*/ 207446 h 590372"/>
                <a:gd name="connsiteX883" fmla="*/ 997845 w 1167625"/>
                <a:gd name="connsiteY883" fmla="*/ 207997 h 590372"/>
                <a:gd name="connsiteX884" fmla="*/ 997845 w 1167625"/>
                <a:gd name="connsiteY884" fmla="*/ 207997 h 590372"/>
                <a:gd name="connsiteX885" fmla="*/ 997294 w 1167625"/>
                <a:gd name="connsiteY885" fmla="*/ 208547 h 590372"/>
                <a:gd name="connsiteX886" fmla="*/ 997294 w 1167625"/>
                <a:gd name="connsiteY886" fmla="*/ 214052 h 590372"/>
                <a:gd name="connsiteX887" fmla="*/ 997845 w 1167625"/>
                <a:gd name="connsiteY887" fmla="*/ 214602 h 590372"/>
                <a:gd name="connsiteX888" fmla="*/ 997845 w 1167625"/>
                <a:gd name="connsiteY888" fmla="*/ 214602 h 590372"/>
                <a:gd name="connsiteX889" fmla="*/ 998394 w 1167625"/>
                <a:gd name="connsiteY889" fmla="*/ 215153 h 590372"/>
                <a:gd name="connsiteX890" fmla="*/ 998394 w 1167625"/>
                <a:gd name="connsiteY890" fmla="*/ 219006 h 590372"/>
                <a:gd name="connsiteX891" fmla="*/ 998762 w 1167625"/>
                <a:gd name="connsiteY891" fmla="*/ 219373 h 590372"/>
                <a:gd name="connsiteX892" fmla="*/ 998762 w 1167625"/>
                <a:gd name="connsiteY892" fmla="*/ 219373 h 590372"/>
                <a:gd name="connsiteX893" fmla="*/ 999129 w 1167625"/>
                <a:gd name="connsiteY893" fmla="*/ 219739 h 590372"/>
                <a:gd name="connsiteX894" fmla="*/ 999129 w 1167625"/>
                <a:gd name="connsiteY894" fmla="*/ 230136 h 590372"/>
                <a:gd name="connsiteX895" fmla="*/ 998518 w 1167625"/>
                <a:gd name="connsiteY895" fmla="*/ 230748 h 590372"/>
                <a:gd name="connsiteX896" fmla="*/ 998518 w 1167625"/>
                <a:gd name="connsiteY896" fmla="*/ 230748 h 590372"/>
                <a:gd name="connsiteX897" fmla="*/ 997922 w 1167625"/>
                <a:gd name="connsiteY897" fmla="*/ 231227 h 590372"/>
                <a:gd name="connsiteX898" fmla="*/ 996667 w 1167625"/>
                <a:gd name="connsiteY898" fmla="*/ 236874 h 590372"/>
                <a:gd name="connsiteX899" fmla="*/ 996070 w 1167625"/>
                <a:gd name="connsiteY899" fmla="*/ 237353 h 590372"/>
                <a:gd name="connsiteX900" fmla="*/ 996070 w 1167625"/>
                <a:gd name="connsiteY900" fmla="*/ 237353 h 590372"/>
                <a:gd name="connsiteX901" fmla="*/ 995460 w 1167625"/>
                <a:gd name="connsiteY901" fmla="*/ 237963 h 590372"/>
                <a:gd name="connsiteX902" fmla="*/ 995460 w 1167625"/>
                <a:gd name="connsiteY902" fmla="*/ 257535 h 590372"/>
                <a:gd name="connsiteX903" fmla="*/ 994725 w 1167625"/>
                <a:gd name="connsiteY903" fmla="*/ 258268 h 590372"/>
                <a:gd name="connsiteX904" fmla="*/ 994725 w 1167625"/>
                <a:gd name="connsiteY904" fmla="*/ 258268 h 590372"/>
                <a:gd name="connsiteX905" fmla="*/ 993992 w 1167625"/>
                <a:gd name="connsiteY905" fmla="*/ 259003 h 590372"/>
                <a:gd name="connsiteX906" fmla="*/ 993992 w 1167625"/>
                <a:gd name="connsiteY906" fmla="*/ 269295 h 590372"/>
                <a:gd name="connsiteX907" fmla="*/ 992176 w 1167625"/>
                <a:gd name="connsiteY907" fmla="*/ 271112 h 590372"/>
                <a:gd name="connsiteX908" fmla="*/ 992176 w 1167625"/>
                <a:gd name="connsiteY908" fmla="*/ 271112 h 590372"/>
                <a:gd name="connsiteX909" fmla="*/ 991437 w 1167625"/>
                <a:gd name="connsiteY909" fmla="*/ 271268 h 590372"/>
                <a:gd name="connsiteX910" fmla="*/ 989300 w 1167625"/>
                <a:gd name="connsiteY910" fmla="*/ 272218 h 590372"/>
                <a:gd name="connsiteX911" fmla="*/ 988488 w 1167625"/>
                <a:gd name="connsiteY911" fmla="*/ 271689 h 590372"/>
                <a:gd name="connsiteX912" fmla="*/ 988488 w 1167625"/>
                <a:gd name="connsiteY912" fmla="*/ 271689 h 590372"/>
                <a:gd name="connsiteX913" fmla="*/ 987909 w 1167625"/>
                <a:gd name="connsiteY913" fmla="*/ 271112 h 590372"/>
                <a:gd name="connsiteX914" fmla="*/ 987854 w 1167625"/>
                <a:gd name="connsiteY914" fmla="*/ 271112 h 590372"/>
                <a:gd name="connsiteX915" fmla="*/ 987249 w 1167625"/>
                <a:gd name="connsiteY915" fmla="*/ 270665 h 590372"/>
                <a:gd name="connsiteX916" fmla="*/ 985968 w 1167625"/>
                <a:gd name="connsiteY916" fmla="*/ 266502 h 590372"/>
                <a:gd name="connsiteX917" fmla="*/ 985899 w 1167625"/>
                <a:gd name="connsiteY917" fmla="*/ 266175 h 590372"/>
                <a:gd name="connsiteX918" fmla="*/ 985899 w 1167625"/>
                <a:gd name="connsiteY918" fmla="*/ 266175 h 590372"/>
                <a:gd name="connsiteX919" fmla="*/ 982268 w 1167625"/>
                <a:gd name="connsiteY919" fmla="*/ 266175 h 590372"/>
                <a:gd name="connsiteX920" fmla="*/ 982268 w 1167625"/>
                <a:gd name="connsiteY920" fmla="*/ 266175 h 590372"/>
                <a:gd name="connsiteX921" fmla="*/ 982200 w 1167625"/>
                <a:gd name="connsiteY921" fmla="*/ 266502 h 590372"/>
                <a:gd name="connsiteX922" fmla="*/ 980919 w 1167625"/>
                <a:gd name="connsiteY922" fmla="*/ 270665 h 590372"/>
                <a:gd name="connsiteX923" fmla="*/ 980313 w 1167625"/>
                <a:gd name="connsiteY923" fmla="*/ 271112 h 590372"/>
                <a:gd name="connsiteX924" fmla="*/ 980313 w 1167625"/>
                <a:gd name="connsiteY924" fmla="*/ 271112 h 590372"/>
                <a:gd name="connsiteX925" fmla="*/ 979681 w 1167625"/>
                <a:gd name="connsiteY925" fmla="*/ 271745 h 590372"/>
                <a:gd name="connsiteX926" fmla="*/ 979681 w 1167625"/>
                <a:gd name="connsiteY926" fmla="*/ 278267 h 590372"/>
                <a:gd name="connsiteX927" fmla="*/ 980231 w 1167625"/>
                <a:gd name="connsiteY927" fmla="*/ 278817 h 590372"/>
                <a:gd name="connsiteX928" fmla="*/ 980231 w 1167625"/>
                <a:gd name="connsiteY928" fmla="*/ 278817 h 590372"/>
                <a:gd name="connsiteX929" fmla="*/ 980782 w 1167625"/>
                <a:gd name="connsiteY929" fmla="*/ 279368 h 590372"/>
                <a:gd name="connsiteX930" fmla="*/ 980782 w 1167625"/>
                <a:gd name="connsiteY930" fmla="*/ 281019 h 590372"/>
                <a:gd name="connsiteX931" fmla="*/ 981515 w 1167625"/>
                <a:gd name="connsiteY931" fmla="*/ 281753 h 590372"/>
                <a:gd name="connsiteX932" fmla="*/ 981515 w 1167625"/>
                <a:gd name="connsiteY932" fmla="*/ 281753 h 590372"/>
                <a:gd name="connsiteX933" fmla="*/ 982250 w 1167625"/>
                <a:gd name="connsiteY933" fmla="*/ 282487 h 590372"/>
                <a:gd name="connsiteX934" fmla="*/ 982250 w 1167625"/>
                <a:gd name="connsiteY934" fmla="*/ 283221 h 590372"/>
                <a:gd name="connsiteX935" fmla="*/ 981515 w 1167625"/>
                <a:gd name="connsiteY935" fmla="*/ 293495 h 590372"/>
                <a:gd name="connsiteX936" fmla="*/ 981515 w 1167625"/>
                <a:gd name="connsiteY936" fmla="*/ 370229 h 590372"/>
                <a:gd name="connsiteX937" fmla="*/ 980825 w 1167625"/>
                <a:gd name="connsiteY937" fmla="*/ 370921 h 590372"/>
                <a:gd name="connsiteX938" fmla="*/ 980825 w 1167625"/>
                <a:gd name="connsiteY938" fmla="*/ 370921 h 590372"/>
                <a:gd name="connsiteX939" fmla="*/ 980139 w 1167625"/>
                <a:gd name="connsiteY939" fmla="*/ 370149 h 590372"/>
                <a:gd name="connsiteX940" fmla="*/ 980465 w 1167625"/>
                <a:gd name="connsiteY940" fmla="*/ 367369 h 590372"/>
                <a:gd name="connsiteX941" fmla="*/ 978213 w 1167625"/>
                <a:gd name="connsiteY941" fmla="*/ 365413 h 590372"/>
                <a:gd name="connsiteX942" fmla="*/ 978213 w 1167625"/>
                <a:gd name="connsiteY942" fmla="*/ 365413 h 590372"/>
                <a:gd name="connsiteX943" fmla="*/ 978213 w 1167625"/>
                <a:gd name="connsiteY943" fmla="*/ 365413 h 590372"/>
                <a:gd name="connsiteX944" fmla="*/ 975960 w 1167625"/>
                <a:gd name="connsiteY944" fmla="*/ 367369 h 590372"/>
                <a:gd name="connsiteX945" fmla="*/ 976249 w 1167625"/>
                <a:gd name="connsiteY945" fmla="*/ 369828 h 590372"/>
                <a:gd name="connsiteX946" fmla="*/ 975277 w 1167625"/>
                <a:gd name="connsiteY946" fmla="*/ 370921 h 590372"/>
                <a:gd name="connsiteX947" fmla="*/ 975277 w 1167625"/>
                <a:gd name="connsiteY947" fmla="*/ 370921 h 590372"/>
                <a:gd name="connsiteX948" fmla="*/ 974305 w 1167625"/>
                <a:gd name="connsiteY948" fmla="*/ 369828 h 590372"/>
                <a:gd name="connsiteX949" fmla="*/ 974595 w 1167625"/>
                <a:gd name="connsiteY949" fmla="*/ 367369 h 590372"/>
                <a:gd name="connsiteX950" fmla="*/ 972342 w 1167625"/>
                <a:gd name="connsiteY950" fmla="*/ 365413 h 590372"/>
                <a:gd name="connsiteX951" fmla="*/ 972342 w 1167625"/>
                <a:gd name="connsiteY951" fmla="*/ 365413 h 590372"/>
                <a:gd name="connsiteX952" fmla="*/ 972342 w 1167625"/>
                <a:gd name="connsiteY952" fmla="*/ 365413 h 590372"/>
                <a:gd name="connsiteX953" fmla="*/ 970089 w 1167625"/>
                <a:gd name="connsiteY953" fmla="*/ 367369 h 590372"/>
                <a:gd name="connsiteX954" fmla="*/ 970378 w 1167625"/>
                <a:gd name="connsiteY954" fmla="*/ 369828 h 590372"/>
                <a:gd name="connsiteX955" fmla="*/ 969406 w 1167625"/>
                <a:gd name="connsiteY955" fmla="*/ 370921 h 590372"/>
                <a:gd name="connsiteX956" fmla="*/ 969406 w 1167625"/>
                <a:gd name="connsiteY956" fmla="*/ 370921 h 590372"/>
                <a:gd name="connsiteX957" fmla="*/ 968434 w 1167625"/>
                <a:gd name="connsiteY957" fmla="*/ 369828 h 590372"/>
                <a:gd name="connsiteX958" fmla="*/ 968724 w 1167625"/>
                <a:gd name="connsiteY958" fmla="*/ 367369 h 590372"/>
                <a:gd name="connsiteX959" fmla="*/ 966471 w 1167625"/>
                <a:gd name="connsiteY959" fmla="*/ 365413 h 590372"/>
                <a:gd name="connsiteX960" fmla="*/ 966471 w 1167625"/>
                <a:gd name="connsiteY960" fmla="*/ 365413 h 590372"/>
                <a:gd name="connsiteX961" fmla="*/ 966471 w 1167625"/>
                <a:gd name="connsiteY961" fmla="*/ 365413 h 590372"/>
                <a:gd name="connsiteX962" fmla="*/ 964218 w 1167625"/>
                <a:gd name="connsiteY962" fmla="*/ 367369 h 590372"/>
                <a:gd name="connsiteX963" fmla="*/ 964507 w 1167625"/>
                <a:gd name="connsiteY963" fmla="*/ 369828 h 590372"/>
                <a:gd name="connsiteX964" fmla="*/ 963535 w 1167625"/>
                <a:gd name="connsiteY964" fmla="*/ 370921 h 590372"/>
                <a:gd name="connsiteX965" fmla="*/ 963535 w 1167625"/>
                <a:gd name="connsiteY965" fmla="*/ 370921 h 590372"/>
                <a:gd name="connsiteX966" fmla="*/ 962563 w 1167625"/>
                <a:gd name="connsiteY966" fmla="*/ 369828 h 590372"/>
                <a:gd name="connsiteX967" fmla="*/ 962853 w 1167625"/>
                <a:gd name="connsiteY967" fmla="*/ 367369 h 590372"/>
                <a:gd name="connsiteX968" fmla="*/ 960600 w 1167625"/>
                <a:gd name="connsiteY968" fmla="*/ 365413 h 590372"/>
                <a:gd name="connsiteX969" fmla="*/ 960600 w 1167625"/>
                <a:gd name="connsiteY969" fmla="*/ 365413 h 590372"/>
                <a:gd name="connsiteX970" fmla="*/ 960600 w 1167625"/>
                <a:gd name="connsiteY970" fmla="*/ 365413 h 590372"/>
                <a:gd name="connsiteX971" fmla="*/ 958347 w 1167625"/>
                <a:gd name="connsiteY971" fmla="*/ 367369 h 590372"/>
                <a:gd name="connsiteX972" fmla="*/ 958636 w 1167625"/>
                <a:gd name="connsiteY972" fmla="*/ 369828 h 590372"/>
                <a:gd name="connsiteX973" fmla="*/ 957664 w 1167625"/>
                <a:gd name="connsiteY973" fmla="*/ 370921 h 590372"/>
                <a:gd name="connsiteX974" fmla="*/ 957664 w 1167625"/>
                <a:gd name="connsiteY974" fmla="*/ 370921 h 590372"/>
                <a:gd name="connsiteX975" fmla="*/ 956692 w 1167625"/>
                <a:gd name="connsiteY975" fmla="*/ 369828 h 590372"/>
                <a:gd name="connsiteX976" fmla="*/ 956980 w 1167625"/>
                <a:gd name="connsiteY976" fmla="*/ 367369 h 590372"/>
                <a:gd name="connsiteX977" fmla="*/ 954728 w 1167625"/>
                <a:gd name="connsiteY977" fmla="*/ 365413 h 590372"/>
                <a:gd name="connsiteX978" fmla="*/ 954728 w 1167625"/>
                <a:gd name="connsiteY978" fmla="*/ 365413 h 590372"/>
                <a:gd name="connsiteX979" fmla="*/ 954728 w 1167625"/>
                <a:gd name="connsiteY979" fmla="*/ 365413 h 590372"/>
                <a:gd name="connsiteX980" fmla="*/ 952475 w 1167625"/>
                <a:gd name="connsiteY980" fmla="*/ 367369 h 590372"/>
                <a:gd name="connsiteX981" fmla="*/ 952680 w 1167625"/>
                <a:gd name="connsiteY981" fmla="*/ 369098 h 590372"/>
                <a:gd name="connsiteX982" fmla="*/ 951058 w 1167625"/>
                <a:gd name="connsiteY982" fmla="*/ 370921 h 590372"/>
                <a:gd name="connsiteX983" fmla="*/ 951058 w 1167625"/>
                <a:gd name="connsiteY983" fmla="*/ 370921 h 590372"/>
                <a:gd name="connsiteX984" fmla="*/ 949438 w 1167625"/>
                <a:gd name="connsiteY984" fmla="*/ 369098 h 590372"/>
                <a:gd name="connsiteX985" fmla="*/ 949641 w 1167625"/>
                <a:gd name="connsiteY985" fmla="*/ 367369 h 590372"/>
                <a:gd name="connsiteX986" fmla="*/ 947390 w 1167625"/>
                <a:gd name="connsiteY986" fmla="*/ 365413 h 590372"/>
                <a:gd name="connsiteX987" fmla="*/ 947390 w 1167625"/>
                <a:gd name="connsiteY987" fmla="*/ 365413 h 590372"/>
                <a:gd name="connsiteX988" fmla="*/ 947390 w 1167625"/>
                <a:gd name="connsiteY988" fmla="*/ 365413 h 590372"/>
                <a:gd name="connsiteX989" fmla="*/ 945138 w 1167625"/>
                <a:gd name="connsiteY989" fmla="*/ 367369 h 590372"/>
                <a:gd name="connsiteX990" fmla="*/ 945405 w 1167625"/>
                <a:gd name="connsiteY990" fmla="*/ 369645 h 590372"/>
                <a:gd name="connsiteX991" fmla="*/ 944270 w 1167625"/>
                <a:gd name="connsiteY991" fmla="*/ 370921 h 590372"/>
                <a:gd name="connsiteX992" fmla="*/ 944270 w 1167625"/>
                <a:gd name="connsiteY992" fmla="*/ 370921 h 590372"/>
                <a:gd name="connsiteX993" fmla="*/ 943137 w 1167625"/>
                <a:gd name="connsiteY993" fmla="*/ 369645 h 590372"/>
                <a:gd name="connsiteX994" fmla="*/ 943404 w 1167625"/>
                <a:gd name="connsiteY994" fmla="*/ 367369 h 590372"/>
                <a:gd name="connsiteX995" fmla="*/ 941152 w 1167625"/>
                <a:gd name="connsiteY995" fmla="*/ 365413 h 590372"/>
                <a:gd name="connsiteX996" fmla="*/ 941152 w 1167625"/>
                <a:gd name="connsiteY996" fmla="*/ 365413 h 590372"/>
                <a:gd name="connsiteX997" fmla="*/ 941152 w 1167625"/>
                <a:gd name="connsiteY997" fmla="*/ 365413 h 590372"/>
                <a:gd name="connsiteX998" fmla="*/ 938899 w 1167625"/>
                <a:gd name="connsiteY998" fmla="*/ 367369 h 590372"/>
                <a:gd name="connsiteX999" fmla="*/ 939226 w 1167625"/>
                <a:gd name="connsiteY999" fmla="*/ 370149 h 590372"/>
                <a:gd name="connsiteX1000" fmla="*/ 938540 w 1167625"/>
                <a:gd name="connsiteY1000" fmla="*/ 370921 h 590372"/>
                <a:gd name="connsiteX1001" fmla="*/ 938540 w 1167625"/>
                <a:gd name="connsiteY1001" fmla="*/ 370921 h 590372"/>
                <a:gd name="connsiteX1002" fmla="*/ 937848 w 1167625"/>
                <a:gd name="connsiteY1002" fmla="*/ 370229 h 590372"/>
                <a:gd name="connsiteX1003" fmla="*/ 937848 w 1167625"/>
                <a:gd name="connsiteY1003" fmla="*/ 357160 h 590372"/>
                <a:gd name="connsiteX1004" fmla="*/ 938032 w 1167625"/>
                <a:gd name="connsiteY1004" fmla="*/ 356977 h 590372"/>
                <a:gd name="connsiteX1005" fmla="*/ 938032 w 1167625"/>
                <a:gd name="connsiteY1005" fmla="*/ 356977 h 590372"/>
                <a:gd name="connsiteX1006" fmla="*/ 938216 w 1167625"/>
                <a:gd name="connsiteY1006" fmla="*/ 356794 h 590372"/>
                <a:gd name="connsiteX1007" fmla="*/ 938216 w 1167625"/>
                <a:gd name="connsiteY1007" fmla="*/ 354958 h 590372"/>
                <a:gd name="connsiteX1008" fmla="*/ 936198 w 1167625"/>
                <a:gd name="connsiteY1008" fmla="*/ 352940 h 590372"/>
                <a:gd name="connsiteX1009" fmla="*/ 935362 w 1167625"/>
                <a:gd name="connsiteY1009" fmla="*/ 352940 h 590372"/>
                <a:gd name="connsiteX1010" fmla="*/ 932577 w 1167625"/>
                <a:gd name="connsiteY1010" fmla="*/ 350711 h 590372"/>
                <a:gd name="connsiteX1011" fmla="*/ 932577 w 1167625"/>
                <a:gd name="connsiteY1011" fmla="*/ 350711 h 590372"/>
                <a:gd name="connsiteX1012" fmla="*/ 926978 w 1167625"/>
                <a:gd name="connsiteY1012" fmla="*/ 350701 h 590372"/>
                <a:gd name="connsiteX1013" fmla="*/ 926795 w 1167625"/>
                <a:gd name="connsiteY1013" fmla="*/ 351508 h 590372"/>
                <a:gd name="connsiteX1014" fmla="*/ 925006 w 1167625"/>
                <a:gd name="connsiteY1014" fmla="*/ 352940 h 590372"/>
                <a:gd name="connsiteX1015" fmla="*/ 925006 w 1167625"/>
                <a:gd name="connsiteY1015" fmla="*/ 352940 h 590372"/>
                <a:gd name="connsiteX1016" fmla="*/ 923172 w 1167625"/>
                <a:gd name="connsiteY1016" fmla="*/ 354774 h 590372"/>
                <a:gd name="connsiteX1017" fmla="*/ 923172 w 1167625"/>
                <a:gd name="connsiteY1017" fmla="*/ 356610 h 590372"/>
                <a:gd name="connsiteX1018" fmla="*/ 923538 w 1167625"/>
                <a:gd name="connsiteY1018" fmla="*/ 356977 h 590372"/>
                <a:gd name="connsiteX1019" fmla="*/ 923538 w 1167625"/>
                <a:gd name="connsiteY1019" fmla="*/ 356977 h 590372"/>
                <a:gd name="connsiteX1020" fmla="*/ 923905 w 1167625"/>
                <a:gd name="connsiteY1020" fmla="*/ 357343 h 590372"/>
                <a:gd name="connsiteX1021" fmla="*/ 923905 w 1167625"/>
                <a:gd name="connsiteY1021" fmla="*/ 370229 h 590372"/>
                <a:gd name="connsiteX1022" fmla="*/ 923214 w 1167625"/>
                <a:gd name="connsiteY1022" fmla="*/ 370921 h 590372"/>
                <a:gd name="connsiteX1023" fmla="*/ 923214 w 1167625"/>
                <a:gd name="connsiteY1023" fmla="*/ 370921 h 590372"/>
                <a:gd name="connsiteX1024" fmla="*/ 922528 w 1167625"/>
                <a:gd name="connsiteY1024" fmla="*/ 370149 h 590372"/>
                <a:gd name="connsiteX1025" fmla="*/ 922856 w 1167625"/>
                <a:gd name="connsiteY1025" fmla="*/ 367369 h 590372"/>
                <a:gd name="connsiteX1026" fmla="*/ 920603 w 1167625"/>
                <a:gd name="connsiteY1026" fmla="*/ 365413 h 590372"/>
                <a:gd name="connsiteX1027" fmla="*/ 920603 w 1167625"/>
                <a:gd name="connsiteY1027" fmla="*/ 365413 h 590372"/>
                <a:gd name="connsiteX1028" fmla="*/ 920603 w 1167625"/>
                <a:gd name="connsiteY1028" fmla="*/ 365413 h 590372"/>
                <a:gd name="connsiteX1029" fmla="*/ 918350 w 1167625"/>
                <a:gd name="connsiteY1029" fmla="*/ 367369 h 590372"/>
                <a:gd name="connsiteX1030" fmla="*/ 918639 w 1167625"/>
                <a:gd name="connsiteY1030" fmla="*/ 369828 h 590372"/>
                <a:gd name="connsiteX1031" fmla="*/ 917667 w 1167625"/>
                <a:gd name="connsiteY1031" fmla="*/ 370921 h 590372"/>
                <a:gd name="connsiteX1032" fmla="*/ 917667 w 1167625"/>
                <a:gd name="connsiteY1032" fmla="*/ 370921 h 590372"/>
                <a:gd name="connsiteX1033" fmla="*/ 916695 w 1167625"/>
                <a:gd name="connsiteY1033" fmla="*/ 369828 h 590372"/>
                <a:gd name="connsiteX1034" fmla="*/ 916985 w 1167625"/>
                <a:gd name="connsiteY1034" fmla="*/ 367369 h 590372"/>
                <a:gd name="connsiteX1035" fmla="*/ 914732 w 1167625"/>
                <a:gd name="connsiteY1035" fmla="*/ 365413 h 590372"/>
                <a:gd name="connsiteX1036" fmla="*/ 914732 w 1167625"/>
                <a:gd name="connsiteY1036" fmla="*/ 365413 h 590372"/>
                <a:gd name="connsiteX1037" fmla="*/ 914732 w 1167625"/>
                <a:gd name="connsiteY1037" fmla="*/ 365413 h 590372"/>
                <a:gd name="connsiteX1038" fmla="*/ 912479 w 1167625"/>
                <a:gd name="connsiteY1038" fmla="*/ 367369 h 590372"/>
                <a:gd name="connsiteX1039" fmla="*/ 912768 w 1167625"/>
                <a:gd name="connsiteY1039" fmla="*/ 369828 h 590372"/>
                <a:gd name="connsiteX1040" fmla="*/ 911796 w 1167625"/>
                <a:gd name="connsiteY1040" fmla="*/ 370921 h 590372"/>
                <a:gd name="connsiteX1041" fmla="*/ 911796 w 1167625"/>
                <a:gd name="connsiteY1041" fmla="*/ 370921 h 590372"/>
                <a:gd name="connsiteX1042" fmla="*/ 910824 w 1167625"/>
                <a:gd name="connsiteY1042" fmla="*/ 369828 h 590372"/>
                <a:gd name="connsiteX1043" fmla="*/ 911112 w 1167625"/>
                <a:gd name="connsiteY1043" fmla="*/ 367369 h 590372"/>
                <a:gd name="connsiteX1044" fmla="*/ 908860 w 1167625"/>
                <a:gd name="connsiteY1044" fmla="*/ 365413 h 590372"/>
                <a:gd name="connsiteX1045" fmla="*/ 908860 w 1167625"/>
                <a:gd name="connsiteY1045" fmla="*/ 365413 h 590372"/>
                <a:gd name="connsiteX1046" fmla="*/ 908860 w 1167625"/>
                <a:gd name="connsiteY1046" fmla="*/ 365413 h 590372"/>
                <a:gd name="connsiteX1047" fmla="*/ 906607 w 1167625"/>
                <a:gd name="connsiteY1047" fmla="*/ 367369 h 590372"/>
                <a:gd name="connsiteX1048" fmla="*/ 906833 w 1167625"/>
                <a:gd name="connsiteY1048" fmla="*/ 369281 h 590372"/>
                <a:gd name="connsiteX1049" fmla="*/ 905374 w 1167625"/>
                <a:gd name="connsiteY1049" fmla="*/ 370921 h 590372"/>
                <a:gd name="connsiteX1050" fmla="*/ 905374 w 1167625"/>
                <a:gd name="connsiteY1050" fmla="*/ 370921 h 590372"/>
                <a:gd name="connsiteX1051" fmla="*/ 903916 w 1167625"/>
                <a:gd name="connsiteY1051" fmla="*/ 369281 h 590372"/>
                <a:gd name="connsiteX1052" fmla="*/ 904141 w 1167625"/>
                <a:gd name="connsiteY1052" fmla="*/ 367369 h 590372"/>
                <a:gd name="connsiteX1053" fmla="*/ 901888 w 1167625"/>
                <a:gd name="connsiteY1053" fmla="*/ 365413 h 590372"/>
                <a:gd name="connsiteX1054" fmla="*/ 901888 w 1167625"/>
                <a:gd name="connsiteY1054" fmla="*/ 365413 h 590372"/>
                <a:gd name="connsiteX1055" fmla="*/ 901888 w 1167625"/>
                <a:gd name="connsiteY1055" fmla="*/ 365413 h 590372"/>
                <a:gd name="connsiteX1056" fmla="*/ 899636 w 1167625"/>
                <a:gd name="connsiteY1056" fmla="*/ 367369 h 590372"/>
                <a:gd name="connsiteX1057" fmla="*/ 899925 w 1167625"/>
                <a:gd name="connsiteY1057" fmla="*/ 369828 h 590372"/>
                <a:gd name="connsiteX1058" fmla="*/ 898953 w 1167625"/>
                <a:gd name="connsiteY1058" fmla="*/ 370921 h 590372"/>
                <a:gd name="connsiteX1059" fmla="*/ 898953 w 1167625"/>
                <a:gd name="connsiteY1059" fmla="*/ 370921 h 590372"/>
                <a:gd name="connsiteX1060" fmla="*/ 897981 w 1167625"/>
                <a:gd name="connsiteY1060" fmla="*/ 369828 h 590372"/>
                <a:gd name="connsiteX1061" fmla="*/ 898270 w 1167625"/>
                <a:gd name="connsiteY1061" fmla="*/ 367369 h 590372"/>
                <a:gd name="connsiteX1062" fmla="*/ 896017 w 1167625"/>
                <a:gd name="connsiteY1062" fmla="*/ 365413 h 590372"/>
                <a:gd name="connsiteX1063" fmla="*/ 896017 w 1167625"/>
                <a:gd name="connsiteY1063" fmla="*/ 365413 h 590372"/>
                <a:gd name="connsiteX1064" fmla="*/ 896017 w 1167625"/>
                <a:gd name="connsiteY1064" fmla="*/ 365413 h 590372"/>
                <a:gd name="connsiteX1065" fmla="*/ 893765 w 1167625"/>
                <a:gd name="connsiteY1065" fmla="*/ 367369 h 590372"/>
                <a:gd name="connsiteX1066" fmla="*/ 894055 w 1167625"/>
                <a:gd name="connsiteY1066" fmla="*/ 369828 h 590372"/>
                <a:gd name="connsiteX1067" fmla="*/ 893082 w 1167625"/>
                <a:gd name="connsiteY1067" fmla="*/ 370921 h 590372"/>
                <a:gd name="connsiteX1068" fmla="*/ 893082 w 1167625"/>
                <a:gd name="connsiteY1068" fmla="*/ 370921 h 590372"/>
                <a:gd name="connsiteX1069" fmla="*/ 892109 w 1167625"/>
                <a:gd name="connsiteY1069" fmla="*/ 369828 h 590372"/>
                <a:gd name="connsiteX1070" fmla="*/ 892399 w 1167625"/>
                <a:gd name="connsiteY1070" fmla="*/ 367369 h 590372"/>
                <a:gd name="connsiteX1071" fmla="*/ 890146 w 1167625"/>
                <a:gd name="connsiteY1071" fmla="*/ 365413 h 590372"/>
                <a:gd name="connsiteX1072" fmla="*/ 890146 w 1167625"/>
                <a:gd name="connsiteY1072" fmla="*/ 365413 h 590372"/>
                <a:gd name="connsiteX1073" fmla="*/ 890146 w 1167625"/>
                <a:gd name="connsiteY1073" fmla="*/ 365413 h 590372"/>
                <a:gd name="connsiteX1074" fmla="*/ 887894 w 1167625"/>
                <a:gd name="connsiteY1074" fmla="*/ 367369 h 590372"/>
                <a:gd name="connsiteX1075" fmla="*/ 888182 w 1167625"/>
                <a:gd name="connsiteY1075" fmla="*/ 369828 h 590372"/>
                <a:gd name="connsiteX1076" fmla="*/ 887210 w 1167625"/>
                <a:gd name="connsiteY1076" fmla="*/ 370921 h 590372"/>
                <a:gd name="connsiteX1077" fmla="*/ 887210 w 1167625"/>
                <a:gd name="connsiteY1077" fmla="*/ 370921 h 590372"/>
                <a:gd name="connsiteX1078" fmla="*/ 886238 w 1167625"/>
                <a:gd name="connsiteY1078" fmla="*/ 369828 h 590372"/>
                <a:gd name="connsiteX1079" fmla="*/ 886528 w 1167625"/>
                <a:gd name="connsiteY1079" fmla="*/ 367369 h 590372"/>
                <a:gd name="connsiteX1080" fmla="*/ 884275 w 1167625"/>
                <a:gd name="connsiteY1080" fmla="*/ 365413 h 590372"/>
                <a:gd name="connsiteX1081" fmla="*/ 884275 w 1167625"/>
                <a:gd name="connsiteY1081" fmla="*/ 365413 h 590372"/>
                <a:gd name="connsiteX1082" fmla="*/ 884275 w 1167625"/>
                <a:gd name="connsiteY1082" fmla="*/ 365413 h 590372"/>
                <a:gd name="connsiteX1083" fmla="*/ 882023 w 1167625"/>
                <a:gd name="connsiteY1083" fmla="*/ 367369 h 590372"/>
                <a:gd name="connsiteX1084" fmla="*/ 882311 w 1167625"/>
                <a:gd name="connsiteY1084" fmla="*/ 369828 h 590372"/>
                <a:gd name="connsiteX1085" fmla="*/ 881339 w 1167625"/>
                <a:gd name="connsiteY1085" fmla="*/ 370921 h 590372"/>
                <a:gd name="connsiteX1086" fmla="*/ 881339 w 1167625"/>
                <a:gd name="connsiteY1086" fmla="*/ 370921 h 590372"/>
                <a:gd name="connsiteX1087" fmla="*/ 880367 w 1167625"/>
                <a:gd name="connsiteY1087" fmla="*/ 369828 h 590372"/>
                <a:gd name="connsiteX1088" fmla="*/ 880657 w 1167625"/>
                <a:gd name="connsiteY1088" fmla="*/ 367369 h 590372"/>
                <a:gd name="connsiteX1089" fmla="*/ 878404 w 1167625"/>
                <a:gd name="connsiteY1089" fmla="*/ 365413 h 590372"/>
                <a:gd name="connsiteX1090" fmla="*/ 878404 w 1167625"/>
                <a:gd name="connsiteY1090" fmla="*/ 365413 h 590372"/>
                <a:gd name="connsiteX1091" fmla="*/ 878404 w 1167625"/>
                <a:gd name="connsiteY1091" fmla="*/ 365413 h 590372"/>
                <a:gd name="connsiteX1092" fmla="*/ 876152 w 1167625"/>
                <a:gd name="connsiteY1092" fmla="*/ 367369 h 590372"/>
                <a:gd name="connsiteX1093" fmla="*/ 876440 w 1167625"/>
                <a:gd name="connsiteY1093" fmla="*/ 369828 h 590372"/>
                <a:gd name="connsiteX1094" fmla="*/ 875468 w 1167625"/>
                <a:gd name="connsiteY1094" fmla="*/ 370921 h 590372"/>
                <a:gd name="connsiteX1095" fmla="*/ 875468 w 1167625"/>
                <a:gd name="connsiteY1095" fmla="*/ 370921 h 590372"/>
                <a:gd name="connsiteX1096" fmla="*/ 874496 w 1167625"/>
                <a:gd name="connsiteY1096" fmla="*/ 369828 h 590372"/>
                <a:gd name="connsiteX1097" fmla="*/ 874786 w 1167625"/>
                <a:gd name="connsiteY1097" fmla="*/ 367369 h 590372"/>
                <a:gd name="connsiteX1098" fmla="*/ 872534 w 1167625"/>
                <a:gd name="connsiteY1098" fmla="*/ 365413 h 590372"/>
                <a:gd name="connsiteX1099" fmla="*/ 872534 w 1167625"/>
                <a:gd name="connsiteY1099" fmla="*/ 365413 h 590372"/>
                <a:gd name="connsiteX1100" fmla="*/ 872534 w 1167625"/>
                <a:gd name="connsiteY1100" fmla="*/ 365413 h 590372"/>
                <a:gd name="connsiteX1101" fmla="*/ 870281 w 1167625"/>
                <a:gd name="connsiteY1101" fmla="*/ 367369 h 590372"/>
                <a:gd name="connsiteX1102" fmla="*/ 870570 w 1167625"/>
                <a:gd name="connsiteY1102" fmla="*/ 369828 h 590372"/>
                <a:gd name="connsiteX1103" fmla="*/ 869597 w 1167625"/>
                <a:gd name="connsiteY1103" fmla="*/ 370921 h 590372"/>
                <a:gd name="connsiteX1104" fmla="*/ 869597 w 1167625"/>
                <a:gd name="connsiteY1104" fmla="*/ 370921 h 590372"/>
                <a:gd name="connsiteX1105" fmla="*/ 868625 w 1167625"/>
                <a:gd name="connsiteY1105" fmla="*/ 369828 h 590372"/>
                <a:gd name="connsiteX1106" fmla="*/ 868914 w 1167625"/>
                <a:gd name="connsiteY1106" fmla="*/ 367369 h 590372"/>
                <a:gd name="connsiteX1107" fmla="*/ 866661 w 1167625"/>
                <a:gd name="connsiteY1107" fmla="*/ 365413 h 590372"/>
                <a:gd name="connsiteX1108" fmla="*/ 866661 w 1167625"/>
                <a:gd name="connsiteY1108" fmla="*/ 365413 h 590372"/>
                <a:gd name="connsiteX1109" fmla="*/ 866661 w 1167625"/>
                <a:gd name="connsiteY1109" fmla="*/ 365413 h 590372"/>
                <a:gd name="connsiteX1110" fmla="*/ 864409 w 1167625"/>
                <a:gd name="connsiteY1110" fmla="*/ 367369 h 590372"/>
                <a:gd name="connsiteX1111" fmla="*/ 864623 w 1167625"/>
                <a:gd name="connsiteY1111" fmla="*/ 369185 h 590372"/>
                <a:gd name="connsiteX1112" fmla="*/ 863078 w 1167625"/>
                <a:gd name="connsiteY1112" fmla="*/ 370921 h 590372"/>
                <a:gd name="connsiteX1113" fmla="*/ 863078 w 1167625"/>
                <a:gd name="connsiteY1113" fmla="*/ 370921 h 590372"/>
                <a:gd name="connsiteX1114" fmla="*/ 861525 w 1167625"/>
                <a:gd name="connsiteY1114" fmla="*/ 369366 h 590372"/>
                <a:gd name="connsiteX1115" fmla="*/ 861525 w 1167625"/>
                <a:gd name="connsiteY1115" fmla="*/ 365233 h 590372"/>
                <a:gd name="connsiteX1116" fmla="*/ 860607 w 1167625"/>
                <a:gd name="connsiteY1116" fmla="*/ 364315 h 590372"/>
                <a:gd name="connsiteX1117" fmla="*/ 860607 w 1167625"/>
                <a:gd name="connsiteY1117" fmla="*/ 364315 h 590372"/>
                <a:gd name="connsiteX1118" fmla="*/ 859690 w 1167625"/>
                <a:gd name="connsiteY1118" fmla="*/ 363398 h 590372"/>
                <a:gd name="connsiteX1119" fmla="*/ 859690 w 1167625"/>
                <a:gd name="connsiteY1119" fmla="*/ 359362 h 590372"/>
                <a:gd name="connsiteX1120" fmla="*/ 859873 w 1167625"/>
                <a:gd name="connsiteY1120" fmla="*/ 359179 h 590372"/>
                <a:gd name="connsiteX1121" fmla="*/ 859873 w 1167625"/>
                <a:gd name="connsiteY1121" fmla="*/ 359179 h 590372"/>
                <a:gd name="connsiteX1122" fmla="*/ 860057 w 1167625"/>
                <a:gd name="connsiteY1122" fmla="*/ 358995 h 590372"/>
                <a:gd name="connsiteX1123" fmla="*/ 860057 w 1167625"/>
                <a:gd name="connsiteY1123" fmla="*/ 356059 h 590372"/>
                <a:gd name="connsiteX1124" fmla="*/ 859506 w 1167625"/>
                <a:gd name="connsiteY1124" fmla="*/ 355509 h 590372"/>
                <a:gd name="connsiteX1125" fmla="*/ 859506 w 1167625"/>
                <a:gd name="connsiteY1125" fmla="*/ 355509 h 590372"/>
                <a:gd name="connsiteX1126" fmla="*/ 858956 w 1167625"/>
                <a:gd name="connsiteY1126" fmla="*/ 354958 h 590372"/>
                <a:gd name="connsiteX1127" fmla="*/ 858956 w 1167625"/>
                <a:gd name="connsiteY1127" fmla="*/ 354214 h 590372"/>
                <a:gd name="connsiteX1128" fmla="*/ 858910 w 1167625"/>
                <a:gd name="connsiteY1128" fmla="*/ 353875 h 590372"/>
                <a:gd name="connsiteX1129" fmla="*/ 855763 w 1167625"/>
                <a:gd name="connsiteY1129" fmla="*/ 342333 h 590372"/>
                <a:gd name="connsiteX1130" fmla="*/ 856070 w 1167625"/>
                <a:gd name="connsiteY1130" fmla="*/ 341932 h 590372"/>
                <a:gd name="connsiteX1131" fmla="*/ 856070 w 1167625"/>
                <a:gd name="connsiteY1131" fmla="*/ 341932 h 590372"/>
                <a:gd name="connsiteX1132" fmla="*/ 856388 w 1167625"/>
                <a:gd name="connsiteY1132" fmla="*/ 341614 h 590372"/>
                <a:gd name="connsiteX1133" fmla="*/ 856388 w 1167625"/>
                <a:gd name="connsiteY1133" fmla="*/ 340831 h 590372"/>
                <a:gd name="connsiteX1134" fmla="*/ 856020 w 1167625"/>
                <a:gd name="connsiteY1134" fmla="*/ 340464 h 590372"/>
                <a:gd name="connsiteX1135" fmla="*/ 856020 w 1167625"/>
                <a:gd name="connsiteY1135" fmla="*/ 340464 h 590372"/>
                <a:gd name="connsiteX1136" fmla="*/ 855654 w 1167625"/>
                <a:gd name="connsiteY1136" fmla="*/ 340098 h 590372"/>
                <a:gd name="connsiteX1137" fmla="*/ 855654 w 1167625"/>
                <a:gd name="connsiteY1137" fmla="*/ 331291 h 590372"/>
                <a:gd name="connsiteX1138" fmla="*/ 856020 w 1167625"/>
                <a:gd name="connsiteY1138" fmla="*/ 330923 h 590372"/>
                <a:gd name="connsiteX1139" fmla="*/ 856020 w 1167625"/>
                <a:gd name="connsiteY1139" fmla="*/ 330923 h 590372"/>
                <a:gd name="connsiteX1140" fmla="*/ 856388 w 1167625"/>
                <a:gd name="connsiteY1140" fmla="*/ 330556 h 590372"/>
                <a:gd name="connsiteX1141" fmla="*/ 856388 w 1167625"/>
                <a:gd name="connsiteY1141" fmla="*/ 330190 h 590372"/>
                <a:gd name="connsiteX1142" fmla="*/ 855654 w 1167625"/>
                <a:gd name="connsiteY1142" fmla="*/ 329455 h 590372"/>
                <a:gd name="connsiteX1143" fmla="*/ 854665 w 1167625"/>
                <a:gd name="connsiteY1143" fmla="*/ 329455 h 590372"/>
                <a:gd name="connsiteX1144" fmla="*/ 853043 w 1167625"/>
                <a:gd name="connsiteY1144" fmla="*/ 328313 h 590372"/>
                <a:gd name="connsiteX1145" fmla="*/ 852714 w 1167625"/>
                <a:gd name="connsiteY1145" fmla="*/ 327390 h 590372"/>
                <a:gd name="connsiteX1146" fmla="*/ 846851 w 1167625"/>
                <a:gd name="connsiteY1146" fmla="*/ 327390 h 590372"/>
                <a:gd name="connsiteX1147" fmla="*/ 846522 w 1167625"/>
                <a:gd name="connsiteY1147" fmla="*/ 328313 h 590372"/>
                <a:gd name="connsiteX1148" fmla="*/ 844899 w 1167625"/>
                <a:gd name="connsiteY1148" fmla="*/ 329455 h 590372"/>
                <a:gd name="connsiteX1149" fmla="*/ 843911 w 1167625"/>
                <a:gd name="connsiteY1149" fmla="*/ 329455 h 590372"/>
                <a:gd name="connsiteX1150" fmla="*/ 843178 w 1167625"/>
                <a:gd name="connsiteY1150" fmla="*/ 330190 h 590372"/>
                <a:gd name="connsiteX1151" fmla="*/ 843178 w 1167625"/>
                <a:gd name="connsiteY1151" fmla="*/ 330556 h 590372"/>
                <a:gd name="connsiteX1152" fmla="*/ 843545 w 1167625"/>
                <a:gd name="connsiteY1152" fmla="*/ 330923 h 590372"/>
                <a:gd name="connsiteX1153" fmla="*/ 843545 w 1167625"/>
                <a:gd name="connsiteY1153" fmla="*/ 330923 h 590372"/>
                <a:gd name="connsiteX1154" fmla="*/ 843911 w 1167625"/>
                <a:gd name="connsiteY1154" fmla="*/ 331291 h 590372"/>
                <a:gd name="connsiteX1155" fmla="*/ 843911 w 1167625"/>
                <a:gd name="connsiteY1155" fmla="*/ 340098 h 590372"/>
                <a:gd name="connsiteX1156" fmla="*/ 843545 w 1167625"/>
                <a:gd name="connsiteY1156" fmla="*/ 340464 h 590372"/>
                <a:gd name="connsiteX1157" fmla="*/ 843545 w 1167625"/>
                <a:gd name="connsiteY1157" fmla="*/ 340464 h 590372"/>
                <a:gd name="connsiteX1158" fmla="*/ 843178 w 1167625"/>
                <a:gd name="connsiteY1158" fmla="*/ 340831 h 590372"/>
                <a:gd name="connsiteX1159" fmla="*/ 843178 w 1167625"/>
                <a:gd name="connsiteY1159" fmla="*/ 341614 h 590372"/>
                <a:gd name="connsiteX1160" fmla="*/ 843495 w 1167625"/>
                <a:gd name="connsiteY1160" fmla="*/ 341932 h 590372"/>
                <a:gd name="connsiteX1161" fmla="*/ 843495 w 1167625"/>
                <a:gd name="connsiteY1161" fmla="*/ 341932 h 590372"/>
                <a:gd name="connsiteX1162" fmla="*/ 843802 w 1167625"/>
                <a:gd name="connsiteY1162" fmla="*/ 342333 h 590372"/>
                <a:gd name="connsiteX1163" fmla="*/ 840655 w 1167625"/>
                <a:gd name="connsiteY1163" fmla="*/ 353875 h 590372"/>
                <a:gd name="connsiteX1164" fmla="*/ 840609 w 1167625"/>
                <a:gd name="connsiteY1164" fmla="*/ 354214 h 590372"/>
                <a:gd name="connsiteX1165" fmla="*/ 840609 w 1167625"/>
                <a:gd name="connsiteY1165" fmla="*/ 354958 h 590372"/>
                <a:gd name="connsiteX1166" fmla="*/ 840058 w 1167625"/>
                <a:gd name="connsiteY1166" fmla="*/ 355509 h 590372"/>
                <a:gd name="connsiteX1167" fmla="*/ 840058 w 1167625"/>
                <a:gd name="connsiteY1167" fmla="*/ 355509 h 590372"/>
                <a:gd name="connsiteX1168" fmla="*/ 839508 w 1167625"/>
                <a:gd name="connsiteY1168" fmla="*/ 356059 h 590372"/>
                <a:gd name="connsiteX1169" fmla="*/ 839508 w 1167625"/>
                <a:gd name="connsiteY1169" fmla="*/ 357894 h 590372"/>
                <a:gd name="connsiteX1170" fmla="*/ 839692 w 1167625"/>
                <a:gd name="connsiteY1170" fmla="*/ 358078 h 590372"/>
                <a:gd name="connsiteX1171" fmla="*/ 839692 w 1167625"/>
                <a:gd name="connsiteY1171" fmla="*/ 358078 h 590372"/>
                <a:gd name="connsiteX1172" fmla="*/ 839875 w 1167625"/>
                <a:gd name="connsiteY1172" fmla="*/ 358260 h 590372"/>
                <a:gd name="connsiteX1173" fmla="*/ 839875 w 1167625"/>
                <a:gd name="connsiteY1173" fmla="*/ 362297 h 590372"/>
                <a:gd name="connsiteX1174" fmla="*/ 838957 w 1167625"/>
                <a:gd name="connsiteY1174" fmla="*/ 363214 h 590372"/>
                <a:gd name="connsiteX1175" fmla="*/ 838957 w 1167625"/>
                <a:gd name="connsiteY1175" fmla="*/ 363214 h 590372"/>
                <a:gd name="connsiteX1176" fmla="*/ 838040 w 1167625"/>
                <a:gd name="connsiteY1176" fmla="*/ 364133 h 590372"/>
                <a:gd name="connsiteX1177" fmla="*/ 838040 w 1167625"/>
                <a:gd name="connsiteY1177" fmla="*/ 388533 h 590372"/>
                <a:gd name="connsiteX1178" fmla="*/ 835471 w 1167625"/>
                <a:gd name="connsiteY1178" fmla="*/ 391102 h 590372"/>
                <a:gd name="connsiteX1179" fmla="*/ 833637 w 1167625"/>
                <a:gd name="connsiteY1179" fmla="*/ 391102 h 590372"/>
                <a:gd name="connsiteX1180" fmla="*/ 832903 w 1167625"/>
                <a:gd name="connsiteY1180" fmla="*/ 391837 h 590372"/>
                <a:gd name="connsiteX1181" fmla="*/ 832903 w 1167625"/>
                <a:gd name="connsiteY1181" fmla="*/ 391837 h 590372"/>
                <a:gd name="connsiteX1182" fmla="*/ 832169 w 1167625"/>
                <a:gd name="connsiteY1182" fmla="*/ 392570 h 590372"/>
                <a:gd name="connsiteX1183" fmla="*/ 831618 w 1167625"/>
                <a:gd name="connsiteY1183" fmla="*/ 392570 h 590372"/>
                <a:gd name="connsiteX1184" fmla="*/ 830334 w 1167625"/>
                <a:gd name="connsiteY1184" fmla="*/ 391286 h 590372"/>
                <a:gd name="connsiteX1185" fmla="*/ 830334 w 1167625"/>
                <a:gd name="connsiteY1185" fmla="*/ 389634 h 590372"/>
                <a:gd name="connsiteX1186" fmla="*/ 828500 w 1167625"/>
                <a:gd name="connsiteY1186" fmla="*/ 387800 h 590372"/>
                <a:gd name="connsiteX1187" fmla="*/ 828500 w 1167625"/>
                <a:gd name="connsiteY1187" fmla="*/ 387800 h 590372"/>
                <a:gd name="connsiteX1188" fmla="*/ 826666 w 1167625"/>
                <a:gd name="connsiteY1188" fmla="*/ 389634 h 590372"/>
                <a:gd name="connsiteX1189" fmla="*/ 826666 w 1167625"/>
                <a:gd name="connsiteY1189" fmla="*/ 392754 h 590372"/>
                <a:gd name="connsiteX1190" fmla="*/ 824279 w 1167625"/>
                <a:gd name="connsiteY1190" fmla="*/ 395139 h 590372"/>
                <a:gd name="connsiteX1191" fmla="*/ 824279 w 1167625"/>
                <a:gd name="connsiteY1191" fmla="*/ 395139 h 590372"/>
                <a:gd name="connsiteX1192" fmla="*/ 821894 w 1167625"/>
                <a:gd name="connsiteY1192" fmla="*/ 397524 h 590372"/>
                <a:gd name="connsiteX1193" fmla="*/ 821894 w 1167625"/>
                <a:gd name="connsiteY1193" fmla="*/ 405596 h 590372"/>
                <a:gd name="connsiteX1194" fmla="*/ 818776 w 1167625"/>
                <a:gd name="connsiteY1194" fmla="*/ 408716 h 590372"/>
                <a:gd name="connsiteX1195" fmla="*/ 818776 w 1167625"/>
                <a:gd name="connsiteY1195" fmla="*/ 408716 h 590372"/>
                <a:gd name="connsiteX1196" fmla="*/ 815657 w 1167625"/>
                <a:gd name="connsiteY1196" fmla="*/ 405596 h 590372"/>
                <a:gd name="connsiteX1197" fmla="*/ 815657 w 1167625"/>
                <a:gd name="connsiteY1197" fmla="*/ 392020 h 590372"/>
                <a:gd name="connsiteX1198" fmla="*/ 809602 w 1167625"/>
                <a:gd name="connsiteY1198" fmla="*/ 385966 h 590372"/>
                <a:gd name="connsiteX1199" fmla="*/ 805933 w 1167625"/>
                <a:gd name="connsiteY1199" fmla="*/ 385966 h 590372"/>
                <a:gd name="connsiteX1200" fmla="*/ 803548 w 1167625"/>
                <a:gd name="connsiteY1200" fmla="*/ 388351 h 590372"/>
                <a:gd name="connsiteX1201" fmla="*/ 803548 w 1167625"/>
                <a:gd name="connsiteY1201" fmla="*/ 389084 h 590372"/>
                <a:gd name="connsiteX1202" fmla="*/ 801896 w 1167625"/>
                <a:gd name="connsiteY1202" fmla="*/ 390736 h 590372"/>
                <a:gd name="connsiteX1203" fmla="*/ 801896 w 1167625"/>
                <a:gd name="connsiteY1203" fmla="*/ 390736 h 590372"/>
                <a:gd name="connsiteX1204" fmla="*/ 800244 w 1167625"/>
                <a:gd name="connsiteY1204" fmla="*/ 389084 h 590372"/>
                <a:gd name="connsiteX1205" fmla="*/ 800244 w 1167625"/>
                <a:gd name="connsiteY1205" fmla="*/ 389084 h 590372"/>
                <a:gd name="connsiteX1206" fmla="*/ 798594 w 1167625"/>
                <a:gd name="connsiteY1206" fmla="*/ 387433 h 590372"/>
                <a:gd name="connsiteX1207" fmla="*/ 793273 w 1167625"/>
                <a:gd name="connsiteY1207" fmla="*/ 387433 h 590372"/>
                <a:gd name="connsiteX1208" fmla="*/ 786301 w 1167625"/>
                <a:gd name="connsiteY1208" fmla="*/ 380461 h 590372"/>
                <a:gd name="connsiteX1209" fmla="*/ 786301 w 1167625"/>
                <a:gd name="connsiteY1209" fmla="*/ 368424 h 590372"/>
                <a:gd name="connsiteX1210" fmla="*/ 783294 w 1167625"/>
                <a:gd name="connsiteY1210" fmla="*/ 365417 h 590372"/>
                <a:gd name="connsiteX1211" fmla="*/ 783294 w 1167625"/>
                <a:gd name="connsiteY1211" fmla="*/ 365417 h 590372"/>
                <a:gd name="connsiteX1212" fmla="*/ 780290 w 1167625"/>
                <a:gd name="connsiteY1212" fmla="*/ 362556 h 590372"/>
                <a:gd name="connsiteX1213" fmla="*/ 772776 w 1167625"/>
                <a:gd name="connsiteY1213" fmla="*/ 209071 h 590372"/>
                <a:gd name="connsiteX1214" fmla="*/ 771651 w 1167625"/>
                <a:gd name="connsiteY1214" fmla="*/ 207997 h 590372"/>
                <a:gd name="connsiteX1215" fmla="*/ 770890 w 1167625"/>
                <a:gd name="connsiteY1215" fmla="*/ 207997 h 590372"/>
                <a:gd name="connsiteX1216" fmla="*/ 770522 w 1167625"/>
                <a:gd name="connsiteY1216" fmla="*/ 207630 h 590372"/>
                <a:gd name="connsiteX1217" fmla="*/ 770522 w 1167625"/>
                <a:gd name="connsiteY1217" fmla="*/ 207630 h 590372"/>
                <a:gd name="connsiteX1218" fmla="*/ 770155 w 1167625"/>
                <a:gd name="connsiteY1218" fmla="*/ 207264 h 590372"/>
                <a:gd name="connsiteX1219" fmla="*/ 769238 w 1167625"/>
                <a:gd name="connsiteY1219" fmla="*/ 207264 h 590372"/>
                <a:gd name="connsiteX1220" fmla="*/ 767954 w 1167625"/>
                <a:gd name="connsiteY1220" fmla="*/ 205980 h 590372"/>
                <a:gd name="connsiteX1221" fmla="*/ 767954 w 1167625"/>
                <a:gd name="connsiteY1221" fmla="*/ 205429 h 590372"/>
                <a:gd name="connsiteX1222" fmla="*/ 766120 w 1167625"/>
                <a:gd name="connsiteY1222" fmla="*/ 203595 h 590372"/>
                <a:gd name="connsiteX1223" fmla="*/ 763807 w 1167625"/>
                <a:gd name="connsiteY1223" fmla="*/ 203595 h 590372"/>
                <a:gd name="connsiteX1224" fmla="*/ 759678 w 1167625"/>
                <a:gd name="connsiteY1224" fmla="*/ 200080 h 590372"/>
                <a:gd name="connsiteX1225" fmla="*/ 755478 w 1167625"/>
                <a:gd name="connsiteY1225" fmla="*/ 188182 h 590372"/>
                <a:gd name="connsiteX1226" fmla="*/ 755478 w 1167625"/>
                <a:gd name="connsiteY1226" fmla="*/ 188182 h 590372"/>
                <a:gd name="connsiteX1227" fmla="*/ 751816 w 1167625"/>
                <a:gd name="connsiteY1227" fmla="*/ 189650 h 590372"/>
                <a:gd name="connsiteX1228" fmla="*/ 720611 w 1167625"/>
                <a:gd name="connsiteY1228" fmla="*/ 189650 h 590372"/>
                <a:gd name="connsiteX1229" fmla="*/ 716948 w 1167625"/>
                <a:gd name="connsiteY1229" fmla="*/ 188182 h 590372"/>
                <a:gd name="connsiteX1230" fmla="*/ 716948 w 1167625"/>
                <a:gd name="connsiteY1230" fmla="*/ 188182 h 590372"/>
                <a:gd name="connsiteX1231" fmla="*/ 709243 w 1167625"/>
                <a:gd name="connsiteY1231" fmla="*/ 263406 h 590372"/>
                <a:gd name="connsiteX1232" fmla="*/ 709834 w 1167625"/>
                <a:gd name="connsiteY1232" fmla="*/ 293058 h 590372"/>
                <a:gd name="connsiteX1233" fmla="*/ 705871 w 1167625"/>
                <a:gd name="connsiteY1233" fmla="*/ 296969 h 590372"/>
                <a:gd name="connsiteX1234" fmla="*/ 705871 w 1167625"/>
                <a:gd name="connsiteY1234" fmla="*/ 296969 h 590372"/>
                <a:gd name="connsiteX1235" fmla="*/ 702272 w 1167625"/>
                <a:gd name="connsiteY1235" fmla="*/ 293193 h 590372"/>
                <a:gd name="connsiteX1236" fmla="*/ 702272 w 1167625"/>
                <a:gd name="connsiteY1236" fmla="*/ 270011 h 590372"/>
                <a:gd name="connsiteX1237" fmla="*/ 703005 w 1167625"/>
                <a:gd name="connsiteY1237" fmla="*/ 269277 h 590372"/>
                <a:gd name="connsiteX1238" fmla="*/ 703005 w 1167625"/>
                <a:gd name="connsiteY1238" fmla="*/ 269277 h 590372"/>
                <a:gd name="connsiteX1239" fmla="*/ 703738 w 1167625"/>
                <a:gd name="connsiteY1239" fmla="*/ 268543 h 590372"/>
                <a:gd name="connsiteX1240" fmla="*/ 703738 w 1167625"/>
                <a:gd name="connsiteY1240" fmla="*/ 218639 h 590372"/>
                <a:gd name="connsiteX1241" fmla="*/ 703005 w 1167625"/>
                <a:gd name="connsiteY1241" fmla="*/ 217905 h 590372"/>
                <a:gd name="connsiteX1242" fmla="*/ 703005 w 1167625"/>
                <a:gd name="connsiteY1242" fmla="*/ 217905 h 590372"/>
                <a:gd name="connsiteX1243" fmla="*/ 702272 w 1167625"/>
                <a:gd name="connsiteY1243" fmla="*/ 217170 h 590372"/>
                <a:gd name="connsiteX1244" fmla="*/ 702272 w 1167625"/>
                <a:gd name="connsiteY1244" fmla="*/ 181578 h 590372"/>
                <a:gd name="connsiteX1245" fmla="*/ 703005 w 1167625"/>
                <a:gd name="connsiteY1245" fmla="*/ 180843 h 590372"/>
                <a:gd name="connsiteX1246" fmla="*/ 703005 w 1167625"/>
                <a:gd name="connsiteY1246" fmla="*/ 180843 h 590372"/>
                <a:gd name="connsiteX1247" fmla="*/ 703738 w 1167625"/>
                <a:gd name="connsiteY1247" fmla="*/ 180110 h 590372"/>
                <a:gd name="connsiteX1248" fmla="*/ 703738 w 1167625"/>
                <a:gd name="connsiteY1248" fmla="*/ 138461 h 590372"/>
                <a:gd name="connsiteX1249" fmla="*/ 699152 w 1167625"/>
                <a:gd name="connsiteY1249" fmla="*/ 133875 h 590372"/>
                <a:gd name="connsiteX1250" fmla="*/ 697134 w 1167625"/>
                <a:gd name="connsiteY1250" fmla="*/ 133875 h 590372"/>
                <a:gd name="connsiteX1251" fmla="*/ 694565 w 1167625"/>
                <a:gd name="connsiteY1251" fmla="*/ 131306 h 590372"/>
                <a:gd name="connsiteX1252" fmla="*/ 694565 w 1167625"/>
                <a:gd name="connsiteY1252" fmla="*/ 131306 h 590372"/>
                <a:gd name="connsiteX1253" fmla="*/ 691996 w 1167625"/>
                <a:gd name="connsiteY1253" fmla="*/ 128737 h 590372"/>
                <a:gd name="connsiteX1254" fmla="*/ 680988 w 1167625"/>
                <a:gd name="connsiteY1254" fmla="*/ 128737 h 590372"/>
                <a:gd name="connsiteX1255" fmla="*/ 678419 w 1167625"/>
                <a:gd name="connsiteY1255" fmla="*/ 131306 h 590372"/>
                <a:gd name="connsiteX1256" fmla="*/ 678419 w 1167625"/>
                <a:gd name="connsiteY1256" fmla="*/ 132407 h 590372"/>
                <a:gd name="connsiteX1257" fmla="*/ 676952 w 1167625"/>
                <a:gd name="connsiteY1257" fmla="*/ 133875 h 590372"/>
                <a:gd name="connsiteX1258" fmla="*/ 676952 w 1167625"/>
                <a:gd name="connsiteY1258" fmla="*/ 133875 h 590372"/>
                <a:gd name="connsiteX1259" fmla="*/ 675484 w 1167625"/>
                <a:gd name="connsiteY1259" fmla="*/ 135342 h 590372"/>
                <a:gd name="connsiteX1260" fmla="*/ 675484 w 1167625"/>
                <a:gd name="connsiteY1260" fmla="*/ 292578 h 590372"/>
                <a:gd name="connsiteX1261" fmla="*/ 674027 w 1167625"/>
                <a:gd name="connsiteY1261" fmla="*/ 295007 h 590372"/>
                <a:gd name="connsiteX1262" fmla="*/ 674027 w 1167625"/>
                <a:gd name="connsiteY1262" fmla="*/ 295007 h 590372"/>
                <a:gd name="connsiteX1263" fmla="*/ 669979 w 1167625"/>
                <a:gd name="connsiteY1263" fmla="*/ 292578 h 590372"/>
                <a:gd name="connsiteX1264" fmla="*/ 669979 w 1167625"/>
                <a:gd name="connsiteY1264" fmla="*/ 285423 h 590372"/>
                <a:gd name="connsiteX1265" fmla="*/ 670714 w 1167625"/>
                <a:gd name="connsiteY1265" fmla="*/ 284688 h 590372"/>
                <a:gd name="connsiteX1266" fmla="*/ 670714 w 1167625"/>
                <a:gd name="connsiteY1266" fmla="*/ 284688 h 590372"/>
                <a:gd name="connsiteX1267" fmla="*/ 671448 w 1167625"/>
                <a:gd name="connsiteY1267" fmla="*/ 283955 h 590372"/>
                <a:gd name="connsiteX1268" fmla="*/ 671448 w 1167625"/>
                <a:gd name="connsiteY1268" fmla="*/ 230564 h 590372"/>
                <a:gd name="connsiteX1269" fmla="*/ 669796 w 1167625"/>
                <a:gd name="connsiteY1269" fmla="*/ 228914 h 590372"/>
                <a:gd name="connsiteX1270" fmla="*/ 669796 w 1167625"/>
                <a:gd name="connsiteY1270" fmla="*/ 228914 h 590372"/>
                <a:gd name="connsiteX1271" fmla="*/ 668145 w 1167625"/>
                <a:gd name="connsiteY1271" fmla="*/ 227262 h 590372"/>
                <a:gd name="connsiteX1272" fmla="*/ 668145 w 1167625"/>
                <a:gd name="connsiteY1272" fmla="*/ 182127 h 590372"/>
                <a:gd name="connsiteX1273" fmla="*/ 668695 w 1167625"/>
                <a:gd name="connsiteY1273" fmla="*/ 181578 h 590372"/>
                <a:gd name="connsiteX1274" fmla="*/ 668695 w 1167625"/>
                <a:gd name="connsiteY1274" fmla="*/ 181578 h 590372"/>
                <a:gd name="connsiteX1275" fmla="*/ 669246 w 1167625"/>
                <a:gd name="connsiteY1275" fmla="*/ 181027 h 590372"/>
                <a:gd name="connsiteX1276" fmla="*/ 669246 w 1167625"/>
                <a:gd name="connsiteY1276" fmla="*/ 126536 h 590372"/>
                <a:gd name="connsiteX1277" fmla="*/ 664843 w 1167625"/>
                <a:gd name="connsiteY1277" fmla="*/ 122132 h 590372"/>
                <a:gd name="connsiteX1278" fmla="*/ 663375 w 1167625"/>
                <a:gd name="connsiteY1278" fmla="*/ 122132 h 590372"/>
                <a:gd name="connsiteX1279" fmla="*/ 660439 w 1167625"/>
                <a:gd name="connsiteY1279" fmla="*/ 119197 h 590372"/>
                <a:gd name="connsiteX1280" fmla="*/ 660439 w 1167625"/>
                <a:gd name="connsiteY1280" fmla="*/ 119197 h 590372"/>
                <a:gd name="connsiteX1281" fmla="*/ 657504 w 1167625"/>
                <a:gd name="connsiteY1281" fmla="*/ 116261 h 590372"/>
                <a:gd name="connsiteX1282" fmla="*/ 645028 w 1167625"/>
                <a:gd name="connsiteY1282" fmla="*/ 116261 h 590372"/>
                <a:gd name="connsiteX1283" fmla="*/ 642092 w 1167625"/>
                <a:gd name="connsiteY1283" fmla="*/ 119197 h 590372"/>
                <a:gd name="connsiteX1284" fmla="*/ 642092 w 1167625"/>
                <a:gd name="connsiteY1284" fmla="*/ 120114 h 590372"/>
                <a:gd name="connsiteX1285" fmla="*/ 640074 w 1167625"/>
                <a:gd name="connsiteY1285" fmla="*/ 122132 h 590372"/>
                <a:gd name="connsiteX1286" fmla="*/ 640074 w 1167625"/>
                <a:gd name="connsiteY1286" fmla="*/ 122132 h 590372"/>
                <a:gd name="connsiteX1287" fmla="*/ 638056 w 1167625"/>
                <a:gd name="connsiteY1287" fmla="*/ 124151 h 590372"/>
                <a:gd name="connsiteX1288" fmla="*/ 638056 w 1167625"/>
                <a:gd name="connsiteY1288" fmla="*/ 179926 h 590372"/>
                <a:gd name="connsiteX1289" fmla="*/ 636772 w 1167625"/>
                <a:gd name="connsiteY1289" fmla="*/ 181210 h 590372"/>
                <a:gd name="connsiteX1290" fmla="*/ 636772 w 1167625"/>
                <a:gd name="connsiteY1290" fmla="*/ 181210 h 590372"/>
                <a:gd name="connsiteX1291" fmla="*/ 635487 w 1167625"/>
                <a:gd name="connsiteY1291" fmla="*/ 182495 h 590372"/>
                <a:gd name="connsiteX1292" fmla="*/ 635487 w 1167625"/>
                <a:gd name="connsiteY1292" fmla="*/ 233500 h 590372"/>
                <a:gd name="connsiteX1293" fmla="*/ 636404 w 1167625"/>
                <a:gd name="connsiteY1293" fmla="*/ 234417 h 590372"/>
                <a:gd name="connsiteX1294" fmla="*/ 636404 w 1167625"/>
                <a:gd name="connsiteY1294" fmla="*/ 234417 h 590372"/>
                <a:gd name="connsiteX1295" fmla="*/ 637321 w 1167625"/>
                <a:gd name="connsiteY1295" fmla="*/ 235334 h 590372"/>
                <a:gd name="connsiteX1296" fmla="*/ 637321 w 1167625"/>
                <a:gd name="connsiteY1296" fmla="*/ 281082 h 590372"/>
                <a:gd name="connsiteX1297" fmla="*/ 636431 w 1167625"/>
                <a:gd name="connsiteY1297" fmla="*/ 282655 h 590372"/>
                <a:gd name="connsiteX1298" fmla="*/ 636431 w 1167625"/>
                <a:gd name="connsiteY1298" fmla="*/ 282655 h 590372"/>
                <a:gd name="connsiteX1299" fmla="*/ 633652 w 1167625"/>
                <a:gd name="connsiteY1299" fmla="*/ 281082 h 590372"/>
                <a:gd name="connsiteX1300" fmla="*/ 633652 w 1167625"/>
                <a:gd name="connsiteY1300" fmla="*/ 250739 h 590372"/>
                <a:gd name="connsiteX1301" fmla="*/ 620560 w 1167625"/>
                <a:gd name="connsiteY1301" fmla="*/ 239833 h 590372"/>
                <a:gd name="connsiteX1302" fmla="*/ 610515 w 1167625"/>
                <a:gd name="connsiteY1302" fmla="*/ 245287 h 590372"/>
                <a:gd name="connsiteX1303" fmla="*/ 606371 w 1167625"/>
                <a:gd name="connsiteY1303" fmla="*/ 253085 h 590372"/>
                <a:gd name="connsiteX1304" fmla="*/ 602119 w 1167625"/>
                <a:gd name="connsiteY1304" fmla="*/ 350057 h 590372"/>
                <a:gd name="connsiteX1305" fmla="*/ 600638 w 1167625"/>
                <a:gd name="connsiteY1305" fmla="*/ 351472 h 590372"/>
                <a:gd name="connsiteX1306" fmla="*/ 600638 w 1167625"/>
                <a:gd name="connsiteY1306" fmla="*/ 351472 h 590372"/>
                <a:gd name="connsiteX1307" fmla="*/ 599160 w 1167625"/>
                <a:gd name="connsiteY1307" fmla="*/ 349994 h 590372"/>
                <a:gd name="connsiteX1308" fmla="*/ 599160 w 1167625"/>
                <a:gd name="connsiteY1308" fmla="*/ 297986 h 590372"/>
                <a:gd name="connsiteX1309" fmla="*/ 598523 w 1167625"/>
                <a:gd name="connsiteY1309" fmla="*/ 295366 h 590372"/>
                <a:gd name="connsiteX1310" fmla="*/ 598523 w 1167625"/>
                <a:gd name="connsiteY1310" fmla="*/ 295366 h 590372"/>
                <a:gd name="connsiteX1311" fmla="*/ 595181 w 1167625"/>
                <a:gd name="connsiteY1311" fmla="*/ 290434 h 590372"/>
                <a:gd name="connsiteX1312" fmla="*/ 592935 w 1167625"/>
                <a:gd name="connsiteY1312" fmla="*/ 287692 h 590372"/>
                <a:gd name="connsiteX1313" fmla="*/ 585950 w 1167625"/>
                <a:gd name="connsiteY1313" fmla="*/ 274896 h 590372"/>
                <a:gd name="connsiteX1314" fmla="*/ 585950 w 1167625"/>
                <a:gd name="connsiteY1314" fmla="*/ 150388 h 590372"/>
                <a:gd name="connsiteX1315" fmla="*/ 584482 w 1167625"/>
                <a:gd name="connsiteY1315" fmla="*/ 148920 h 590372"/>
                <a:gd name="connsiteX1316" fmla="*/ 584482 w 1167625"/>
                <a:gd name="connsiteY1316" fmla="*/ 148920 h 590372"/>
                <a:gd name="connsiteX1317" fmla="*/ 583014 w 1167625"/>
                <a:gd name="connsiteY1317" fmla="*/ 147451 h 590372"/>
                <a:gd name="connsiteX1318" fmla="*/ 583014 w 1167625"/>
                <a:gd name="connsiteY1318" fmla="*/ 145250 h 590372"/>
                <a:gd name="connsiteX1319" fmla="*/ 582280 w 1167625"/>
                <a:gd name="connsiteY1319" fmla="*/ 144516 h 590372"/>
                <a:gd name="connsiteX1320" fmla="*/ 582280 w 1167625"/>
                <a:gd name="connsiteY1320" fmla="*/ 144516 h 590372"/>
                <a:gd name="connsiteX1321" fmla="*/ 581547 w 1167625"/>
                <a:gd name="connsiteY1321" fmla="*/ 143782 h 590372"/>
                <a:gd name="connsiteX1322" fmla="*/ 581547 w 1167625"/>
                <a:gd name="connsiteY1322" fmla="*/ 142017 h 590372"/>
                <a:gd name="connsiteX1323" fmla="*/ 580154 w 1167625"/>
                <a:gd name="connsiteY1323" fmla="*/ 139828 h 590372"/>
                <a:gd name="connsiteX1324" fmla="*/ 576775 w 1167625"/>
                <a:gd name="connsiteY1324" fmla="*/ 138645 h 590372"/>
                <a:gd name="connsiteX1325" fmla="*/ 551090 w 1167625"/>
                <a:gd name="connsiteY1325" fmla="*/ 133875 h 5903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</a:cxnLst>
              <a:rect l="l" t="t" r="r" b="b"/>
              <a:pathLst>
                <a:path w="1167625" h="590372">
                  <a:moveTo>
                    <a:pt x="551090" y="133875"/>
                  </a:moveTo>
                  <a:cubicBezTo>
                    <a:pt x="543725" y="133744"/>
                    <a:pt x="536427" y="135017"/>
                    <a:pt x="529578" y="137601"/>
                  </a:cubicBezTo>
                  <a:cubicBezTo>
                    <a:pt x="525069" y="139302"/>
                    <a:pt x="522468" y="143849"/>
                    <a:pt x="522468" y="148668"/>
                  </a:cubicBezTo>
                  <a:lnTo>
                    <a:pt x="522468" y="356426"/>
                  </a:lnTo>
                  <a:cubicBezTo>
                    <a:pt x="522468" y="357338"/>
                    <a:pt x="521729" y="358078"/>
                    <a:pt x="520817" y="358078"/>
                  </a:cubicBezTo>
                  <a:lnTo>
                    <a:pt x="520817" y="358078"/>
                  </a:lnTo>
                  <a:cubicBezTo>
                    <a:pt x="519905" y="358078"/>
                    <a:pt x="519166" y="357338"/>
                    <a:pt x="519166" y="356426"/>
                  </a:cubicBezTo>
                  <a:lnTo>
                    <a:pt x="519166" y="232225"/>
                  </a:lnTo>
                  <a:cubicBezTo>
                    <a:pt x="519166" y="231004"/>
                    <a:pt x="518176" y="230046"/>
                    <a:pt x="516964" y="230198"/>
                  </a:cubicBezTo>
                  <a:cubicBezTo>
                    <a:pt x="516464" y="230260"/>
                    <a:pt x="515964" y="230323"/>
                    <a:pt x="515466" y="230355"/>
                  </a:cubicBezTo>
                  <a:cubicBezTo>
                    <a:pt x="515078" y="230382"/>
                    <a:pt x="514763" y="230066"/>
                    <a:pt x="514763" y="229677"/>
                  </a:cubicBezTo>
                  <a:lnTo>
                    <a:pt x="514763" y="229677"/>
                  </a:lnTo>
                  <a:cubicBezTo>
                    <a:pt x="514763" y="229267"/>
                    <a:pt x="514408" y="228943"/>
                    <a:pt x="513999" y="228979"/>
                  </a:cubicBezTo>
                  <a:cubicBezTo>
                    <a:pt x="502552" y="229992"/>
                    <a:pt x="493420" y="232175"/>
                    <a:pt x="489787" y="237734"/>
                  </a:cubicBezTo>
                  <a:cubicBezTo>
                    <a:pt x="488903" y="239086"/>
                    <a:pt x="488078" y="240509"/>
                    <a:pt x="487388" y="241970"/>
                  </a:cubicBezTo>
                  <a:cubicBezTo>
                    <a:pt x="486775" y="243268"/>
                    <a:pt x="486469" y="244702"/>
                    <a:pt x="486507" y="246159"/>
                  </a:cubicBezTo>
                  <a:lnTo>
                    <a:pt x="486507" y="362113"/>
                  </a:lnTo>
                  <a:cubicBezTo>
                    <a:pt x="486507" y="363938"/>
                    <a:pt x="485029" y="365417"/>
                    <a:pt x="483205" y="365417"/>
                  </a:cubicBezTo>
                  <a:lnTo>
                    <a:pt x="481737" y="365417"/>
                  </a:lnTo>
                  <a:cubicBezTo>
                    <a:pt x="480724" y="365417"/>
                    <a:pt x="479903" y="366238"/>
                    <a:pt x="479903" y="367251"/>
                  </a:cubicBezTo>
                  <a:lnTo>
                    <a:pt x="479903" y="367251"/>
                  </a:lnTo>
                  <a:cubicBezTo>
                    <a:pt x="479903" y="368264"/>
                    <a:pt x="479082" y="369085"/>
                    <a:pt x="478068" y="369085"/>
                  </a:cubicBezTo>
                  <a:lnTo>
                    <a:pt x="476600" y="369085"/>
                  </a:lnTo>
                  <a:cubicBezTo>
                    <a:pt x="474776" y="369085"/>
                    <a:pt x="473298" y="370565"/>
                    <a:pt x="473298" y="372389"/>
                  </a:cubicBezTo>
                  <a:lnTo>
                    <a:pt x="473298" y="388717"/>
                  </a:lnTo>
                  <a:cubicBezTo>
                    <a:pt x="473298" y="389427"/>
                    <a:pt x="472723" y="390001"/>
                    <a:pt x="472013" y="390001"/>
                  </a:cubicBezTo>
                  <a:lnTo>
                    <a:pt x="472013" y="390001"/>
                  </a:lnTo>
                  <a:cubicBezTo>
                    <a:pt x="471305" y="390001"/>
                    <a:pt x="470729" y="390576"/>
                    <a:pt x="470729" y="391286"/>
                  </a:cubicBezTo>
                  <a:lnTo>
                    <a:pt x="470729" y="395689"/>
                  </a:lnTo>
                  <a:cubicBezTo>
                    <a:pt x="470729" y="395993"/>
                    <a:pt x="470482" y="396240"/>
                    <a:pt x="470179" y="396240"/>
                  </a:cubicBezTo>
                  <a:lnTo>
                    <a:pt x="470179" y="396240"/>
                  </a:lnTo>
                  <a:cubicBezTo>
                    <a:pt x="469875" y="396240"/>
                    <a:pt x="469628" y="396486"/>
                    <a:pt x="469628" y="396791"/>
                  </a:cubicBezTo>
                  <a:lnTo>
                    <a:pt x="469628" y="412935"/>
                  </a:lnTo>
                  <a:cubicBezTo>
                    <a:pt x="469628" y="414658"/>
                    <a:pt x="468232" y="416055"/>
                    <a:pt x="466510" y="416055"/>
                  </a:cubicBezTo>
                  <a:lnTo>
                    <a:pt x="466510" y="416055"/>
                  </a:lnTo>
                  <a:cubicBezTo>
                    <a:pt x="464787" y="416055"/>
                    <a:pt x="463390" y="414658"/>
                    <a:pt x="463390" y="412935"/>
                  </a:cubicBezTo>
                  <a:lnTo>
                    <a:pt x="463390" y="370767"/>
                  </a:lnTo>
                  <a:cubicBezTo>
                    <a:pt x="463390" y="370383"/>
                    <a:pt x="463328" y="370001"/>
                    <a:pt x="463207" y="369636"/>
                  </a:cubicBezTo>
                  <a:lnTo>
                    <a:pt x="463185" y="369572"/>
                  </a:lnTo>
                  <a:cubicBezTo>
                    <a:pt x="463078" y="369250"/>
                    <a:pt x="463024" y="368913"/>
                    <a:pt x="463024" y="368573"/>
                  </a:cubicBezTo>
                  <a:lnTo>
                    <a:pt x="463024" y="365984"/>
                  </a:lnTo>
                  <a:cubicBezTo>
                    <a:pt x="463024" y="365670"/>
                    <a:pt x="462769" y="365417"/>
                    <a:pt x="462456" y="365417"/>
                  </a:cubicBezTo>
                  <a:lnTo>
                    <a:pt x="462456" y="365417"/>
                  </a:lnTo>
                  <a:cubicBezTo>
                    <a:pt x="462157" y="365417"/>
                    <a:pt x="461909" y="365183"/>
                    <a:pt x="461889" y="364884"/>
                  </a:cubicBezTo>
                  <a:lnTo>
                    <a:pt x="461556" y="359545"/>
                  </a:lnTo>
                  <a:lnTo>
                    <a:pt x="461305" y="356536"/>
                  </a:lnTo>
                  <a:cubicBezTo>
                    <a:pt x="461232" y="355652"/>
                    <a:pt x="461923" y="354928"/>
                    <a:pt x="461923" y="354041"/>
                  </a:cubicBezTo>
                  <a:lnTo>
                    <a:pt x="461923" y="354041"/>
                  </a:lnTo>
                  <a:cubicBezTo>
                    <a:pt x="461923" y="353749"/>
                    <a:pt x="461806" y="353469"/>
                    <a:pt x="461600" y="353263"/>
                  </a:cubicBezTo>
                  <a:cubicBezTo>
                    <a:pt x="461393" y="353056"/>
                    <a:pt x="461114" y="352940"/>
                    <a:pt x="460822" y="352940"/>
                  </a:cubicBezTo>
                  <a:cubicBezTo>
                    <a:pt x="460530" y="352940"/>
                    <a:pt x="460250" y="353056"/>
                    <a:pt x="460043" y="353263"/>
                  </a:cubicBezTo>
                  <a:cubicBezTo>
                    <a:pt x="459837" y="353469"/>
                    <a:pt x="459720" y="353749"/>
                    <a:pt x="459720" y="354041"/>
                  </a:cubicBezTo>
                  <a:lnTo>
                    <a:pt x="459720" y="354041"/>
                  </a:lnTo>
                  <a:cubicBezTo>
                    <a:pt x="459720" y="354899"/>
                    <a:pt x="460413" y="355635"/>
                    <a:pt x="460342" y="356491"/>
                  </a:cubicBezTo>
                  <a:lnTo>
                    <a:pt x="460088" y="359545"/>
                  </a:lnTo>
                  <a:lnTo>
                    <a:pt x="459754" y="364884"/>
                  </a:lnTo>
                  <a:cubicBezTo>
                    <a:pt x="459736" y="365183"/>
                    <a:pt x="459487" y="365417"/>
                    <a:pt x="459188" y="365417"/>
                  </a:cubicBezTo>
                  <a:lnTo>
                    <a:pt x="459188" y="365417"/>
                  </a:lnTo>
                  <a:cubicBezTo>
                    <a:pt x="458874" y="365417"/>
                    <a:pt x="458620" y="365670"/>
                    <a:pt x="458620" y="365984"/>
                  </a:cubicBezTo>
                  <a:lnTo>
                    <a:pt x="458620" y="366150"/>
                  </a:lnTo>
                  <a:cubicBezTo>
                    <a:pt x="458620" y="366556"/>
                    <a:pt x="458292" y="366884"/>
                    <a:pt x="457886" y="366884"/>
                  </a:cubicBezTo>
                  <a:lnTo>
                    <a:pt x="455735" y="366884"/>
                  </a:lnTo>
                  <a:cubicBezTo>
                    <a:pt x="455100" y="366884"/>
                    <a:pt x="454584" y="366368"/>
                    <a:pt x="454584" y="365733"/>
                  </a:cubicBezTo>
                  <a:lnTo>
                    <a:pt x="454584" y="365733"/>
                  </a:lnTo>
                  <a:cubicBezTo>
                    <a:pt x="454584" y="365312"/>
                    <a:pt x="454353" y="364924"/>
                    <a:pt x="453983" y="364722"/>
                  </a:cubicBezTo>
                  <a:lnTo>
                    <a:pt x="451216" y="363213"/>
                  </a:lnTo>
                  <a:cubicBezTo>
                    <a:pt x="450777" y="362973"/>
                    <a:pt x="450285" y="362848"/>
                    <a:pt x="449785" y="362848"/>
                  </a:cubicBezTo>
                  <a:lnTo>
                    <a:pt x="449785" y="362848"/>
                  </a:lnTo>
                  <a:cubicBezTo>
                    <a:pt x="449321" y="362848"/>
                    <a:pt x="448864" y="362956"/>
                    <a:pt x="448448" y="363163"/>
                  </a:cubicBezTo>
                  <a:lnTo>
                    <a:pt x="445303" y="364736"/>
                  </a:lnTo>
                  <a:cubicBezTo>
                    <a:pt x="444919" y="364928"/>
                    <a:pt x="444676" y="365321"/>
                    <a:pt x="444676" y="365750"/>
                  </a:cubicBezTo>
                  <a:lnTo>
                    <a:pt x="444676" y="365750"/>
                  </a:lnTo>
                  <a:cubicBezTo>
                    <a:pt x="444676" y="366376"/>
                    <a:pt x="444169" y="366884"/>
                    <a:pt x="443543" y="366884"/>
                  </a:cubicBezTo>
                  <a:lnTo>
                    <a:pt x="441374" y="366884"/>
                  </a:lnTo>
                  <a:cubicBezTo>
                    <a:pt x="440969" y="366884"/>
                    <a:pt x="440639" y="366556"/>
                    <a:pt x="440639" y="366150"/>
                  </a:cubicBezTo>
                  <a:lnTo>
                    <a:pt x="440639" y="365984"/>
                  </a:lnTo>
                  <a:cubicBezTo>
                    <a:pt x="440639" y="365670"/>
                    <a:pt x="440386" y="365417"/>
                    <a:pt x="440073" y="365417"/>
                  </a:cubicBezTo>
                  <a:lnTo>
                    <a:pt x="440073" y="365417"/>
                  </a:lnTo>
                  <a:cubicBezTo>
                    <a:pt x="439772" y="365417"/>
                    <a:pt x="439524" y="365183"/>
                    <a:pt x="439506" y="364884"/>
                  </a:cubicBezTo>
                  <a:lnTo>
                    <a:pt x="439171" y="359545"/>
                  </a:lnTo>
                  <a:lnTo>
                    <a:pt x="438921" y="356536"/>
                  </a:lnTo>
                  <a:cubicBezTo>
                    <a:pt x="438847" y="355652"/>
                    <a:pt x="439539" y="354928"/>
                    <a:pt x="439539" y="354041"/>
                  </a:cubicBezTo>
                  <a:lnTo>
                    <a:pt x="439539" y="354041"/>
                  </a:lnTo>
                  <a:cubicBezTo>
                    <a:pt x="439539" y="353749"/>
                    <a:pt x="439423" y="353469"/>
                    <a:pt x="439216" y="353263"/>
                  </a:cubicBezTo>
                  <a:cubicBezTo>
                    <a:pt x="439010" y="353056"/>
                    <a:pt x="438731" y="352940"/>
                    <a:pt x="438438" y="352940"/>
                  </a:cubicBezTo>
                  <a:cubicBezTo>
                    <a:pt x="438147" y="352940"/>
                    <a:pt x="437866" y="353056"/>
                    <a:pt x="437660" y="353263"/>
                  </a:cubicBezTo>
                  <a:cubicBezTo>
                    <a:pt x="437453" y="353469"/>
                    <a:pt x="437337" y="353749"/>
                    <a:pt x="437337" y="354041"/>
                  </a:cubicBezTo>
                  <a:lnTo>
                    <a:pt x="437337" y="354041"/>
                  </a:lnTo>
                  <a:cubicBezTo>
                    <a:pt x="437337" y="354899"/>
                    <a:pt x="438030" y="355635"/>
                    <a:pt x="437959" y="356491"/>
                  </a:cubicBezTo>
                  <a:lnTo>
                    <a:pt x="437705" y="359545"/>
                  </a:lnTo>
                  <a:lnTo>
                    <a:pt x="437349" y="365228"/>
                  </a:lnTo>
                  <a:cubicBezTo>
                    <a:pt x="437343" y="365330"/>
                    <a:pt x="437424" y="365417"/>
                    <a:pt x="437526" y="365417"/>
                  </a:cubicBezTo>
                  <a:lnTo>
                    <a:pt x="437526" y="365417"/>
                  </a:lnTo>
                  <a:cubicBezTo>
                    <a:pt x="437625" y="365417"/>
                    <a:pt x="437705" y="365496"/>
                    <a:pt x="437705" y="365594"/>
                  </a:cubicBezTo>
                  <a:lnTo>
                    <a:pt x="437705" y="368573"/>
                  </a:lnTo>
                  <a:cubicBezTo>
                    <a:pt x="437705" y="368913"/>
                    <a:pt x="437650" y="369250"/>
                    <a:pt x="437542" y="369572"/>
                  </a:cubicBezTo>
                  <a:lnTo>
                    <a:pt x="437521" y="369636"/>
                  </a:lnTo>
                  <a:cubicBezTo>
                    <a:pt x="437399" y="370001"/>
                    <a:pt x="437337" y="370383"/>
                    <a:pt x="437337" y="370767"/>
                  </a:cubicBezTo>
                  <a:lnTo>
                    <a:pt x="437337" y="385966"/>
                  </a:lnTo>
                  <a:cubicBezTo>
                    <a:pt x="437337" y="387586"/>
                    <a:pt x="436023" y="388901"/>
                    <a:pt x="434401" y="388901"/>
                  </a:cubicBezTo>
                  <a:lnTo>
                    <a:pt x="434401" y="388901"/>
                  </a:lnTo>
                  <a:cubicBezTo>
                    <a:pt x="432781" y="388901"/>
                    <a:pt x="431466" y="387586"/>
                    <a:pt x="431466" y="385966"/>
                  </a:cubicBezTo>
                  <a:lnTo>
                    <a:pt x="431466" y="341381"/>
                  </a:lnTo>
                  <a:cubicBezTo>
                    <a:pt x="431466" y="341280"/>
                    <a:pt x="431548" y="341199"/>
                    <a:pt x="431650" y="341199"/>
                  </a:cubicBezTo>
                  <a:lnTo>
                    <a:pt x="431650" y="341199"/>
                  </a:lnTo>
                  <a:cubicBezTo>
                    <a:pt x="431751" y="341199"/>
                    <a:pt x="431832" y="341116"/>
                    <a:pt x="431832" y="341015"/>
                  </a:cubicBezTo>
                  <a:lnTo>
                    <a:pt x="431832" y="335362"/>
                  </a:lnTo>
                  <a:cubicBezTo>
                    <a:pt x="431832" y="334937"/>
                    <a:pt x="431489" y="334593"/>
                    <a:pt x="431065" y="334593"/>
                  </a:cubicBezTo>
                  <a:lnTo>
                    <a:pt x="431065" y="334593"/>
                  </a:lnTo>
                  <a:cubicBezTo>
                    <a:pt x="430667" y="334593"/>
                    <a:pt x="430337" y="334291"/>
                    <a:pt x="430299" y="333898"/>
                  </a:cubicBezTo>
                  <a:lnTo>
                    <a:pt x="429631" y="326887"/>
                  </a:lnTo>
                  <a:lnTo>
                    <a:pt x="429391" y="323281"/>
                  </a:lnTo>
                  <a:cubicBezTo>
                    <a:pt x="429311" y="322074"/>
                    <a:pt x="430366" y="321125"/>
                    <a:pt x="430366" y="319915"/>
                  </a:cubicBezTo>
                  <a:lnTo>
                    <a:pt x="430366" y="319915"/>
                  </a:lnTo>
                  <a:cubicBezTo>
                    <a:pt x="430366" y="319527"/>
                    <a:pt x="430211" y="319153"/>
                    <a:pt x="429935" y="318877"/>
                  </a:cubicBezTo>
                  <a:cubicBezTo>
                    <a:pt x="429660" y="318602"/>
                    <a:pt x="429287" y="318447"/>
                    <a:pt x="428898" y="318447"/>
                  </a:cubicBezTo>
                  <a:cubicBezTo>
                    <a:pt x="428508" y="318447"/>
                    <a:pt x="428135" y="318602"/>
                    <a:pt x="427860" y="318877"/>
                  </a:cubicBezTo>
                  <a:cubicBezTo>
                    <a:pt x="427584" y="319153"/>
                    <a:pt x="427430" y="319527"/>
                    <a:pt x="427430" y="319915"/>
                  </a:cubicBezTo>
                  <a:lnTo>
                    <a:pt x="427430" y="319915"/>
                  </a:lnTo>
                  <a:cubicBezTo>
                    <a:pt x="427430" y="321102"/>
                    <a:pt x="428479" y="322153"/>
                    <a:pt x="428400" y="323338"/>
                  </a:cubicBezTo>
                  <a:lnTo>
                    <a:pt x="428164" y="326887"/>
                  </a:lnTo>
                  <a:lnTo>
                    <a:pt x="427496" y="333898"/>
                  </a:lnTo>
                  <a:cubicBezTo>
                    <a:pt x="427458" y="334291"/>
                    <a:pt x="427127" y="334593"/>
                    <a:pt x="426730" y="334593"/>
                  </a:cubicBezTo>
                  <a:lnTo>
                    <a:pt x="426730" y="334593"/>
                  </a:lnTo>
                  <a:cubicBezTo>
                    <a:pt x="426307" y="334593"/>
                    <a:pt x="425962" y="334937"/>
                    <a:pt x="425962" y="335362"/>
                  </a:cubicBezTo>
                  <a:lnTo>
                    <a:pt x="425962" y="336978"/>
                  </a:lnTo>
                  <a:cubicBezTo>
                    <a:pt x="425962" y="338295"/>
                    <a:pt x="424894" y="339363"/>
                    <a:pt x="423576" y="339363"/>
                  </a:cubicBezTo>
                  <a:lnTo>
                    <a:pt x="422292" y="339363"/>
                  </a:lnTo>
                  <a:cubicBezTo>
                    <a:pt x="421077" y="339363"/>
                    <a:pt x="420091" y="338378"/>
                    <a:pt x="420091" y="337162"/>
                  </a:cubicBezTo>
                  <a:lnTo>
                    <a:pt x="420091" y="336794"/>
                  </a:lnTo>
                  <a:cubicBezTo>
                    <a:pt x="420091" y="335782"/>
                    <a:pt x="419269" y="334960"/>
                    <a:pt x="418257" y="334960"/>
                  </a:cubicBezTo>
                  <a:lnTo>
                    <a:pt x="418257" y="334960"/>
                  </a:lnTo>
                  <a:cubicBezTo>
                    <a:pt x="417242" y="334960"/>
                    <a:pt x="416421" y="334139"/>
                    <a:pt x="416421" y="333125"/>
                  </a:cubicBezTo>
                  <a:lnTo>
                    <a:pt x="416421" y="298830"/>
                  </a:lnTo>
                  <a:cubicBezTo>
                    <a:pt x="416421" y="298721"/>
                    <a:pt x="416333" y="298633"/>
                    <a:pt x="416224" y="298633"/>
                  </a:cubicBezTo>
                  <a:lnTo>
                    <a:pt x="416224" y="298633"/>
                  </a:lnTo>
                  <a:cubicBezTo>
                    <a:pt x="416127" y="298633"/>
                    <a:pt x="416045" y="298561"/>
                    <a:pt x="416030" y="298463"/>
                  </a:cubicBezTo>
                  <a:lnTo>
                    <a:pt x="415715" y="296258"/>
                  </a:lnTo>
                  <a:cubicBezTo>
                    <a:pt x="415697" y="296130"/>
                    <a:pt x="415688" y="295998"/>
                    <a:pt x="415688" y="295867"/>
                  </a:cubicBezTo>
                  <a:lnTo>
                    <a:pt x="415688" y="294488"/>
                  </a:lnTo>
                  <a:cubicBezTo>
                    <a:pt x="415688" y="294323"/>
                    <a:pt x="415753" y="294163"/>
                    <a:pt x="415871" y="294046"/>
                  </a:cubicBezTo>
                  <a:lnTo>
                    <a:pt x="415871" y="294046"/>
                  </a:lnTo>
                  <a:cubicBezTo>
                    <a:pt x="415988" y="293928"/>
                    <a:pt x="416075" y="293750"/>
                    <a:pt x="415967" y="293624"/>
                  </a:cubicBezTo>
                  <a:cubicBezTo>
                    <a:pt x="415961" y="293617"/>
                    <a:pt x="415954" y="293609"/>
                    <a:pt x="415947" y="293603"/>
                  </a:cubicBezTo>
                  <a:cubicBezTo>
                    <a:pt x="415940" y="293596"/>
                    <a:pt x="415933" y="293590"/>
                    <a:pt x="415926" y="293583"/>
                  </a:cubicBezTo>
                  <a:cubicBezTo>
                    <a:pt x="415799" y="293475"/>
                    <a:pt x="415622" y="293561"/>
                    <a:pt x="415504" y="293679"/>
                  </a:cubicBezTo>
                  <a:lnTo>
                    <a:pt x="415458" y="293725"/>
                  </a:lnTo>
                  <a:cubicBezTo>
                    <a:pt x="415370" y="293813"/>
                    <a:pt x="415309" y="293977"/>
                    <a:pt x="415330" y="294100"/>
                  </a:cubicBezTo>
                  <a:lnTo>
                    <a:pt x="415330" y="294100"/>
                  </a:lnTo>
                  <a:cubicBezTo>
                    <a:pt x="415374" y="294354"/>
                    <a:pt x="415688" y="294438"/>
                    <a:pt x="415688" y="294697"/>
                  </a:cubicBezTo>
                  <a:lnTo>
                    <a:pt x="415688" y="295942"/>
                  </a:lnTo>
                  <a:cubicBezTo>
                    <a:pt x="415688" y="296023"/>
                    <a:pt x="415682" y="296105"/>
                    <a:pt x="415671" y="296185"/>
                  </a:cubicBezTo>
                  <a:lnTo>
                    <a:pt x="415345" y="298463"/>
                  </a:lnTo>
                  <a:cubicBezTo>
                    <a:pt x="415331" y="298561"/>
                    <a:pt x="415248" y="298633"/>
                    <a:pt x="415150" y="298633"/>
                  </a:cubicBezTo>
                  <a:lnTo>
                    <a:pt x="415150" y="298633"/>
                  </a:lnTo>
                  <a:cubicBezTo>
                    <a:pt x="415042" y="298633"/>
                    <a:pt x="414954" y="298721"/>
                    <a:pt x="414954" y="298830"/>
                  </a:cubicBezTo>
                  <a:lnTo>
                    <a:pt x="414954" y="299550"/>
                  </a:lnTo>
                  <a:cubicBezTo>
                    <a:pt x="414954" y="299854"/>
                    <a:pt x="414708" y="300101"/>
                    <a:pt x="414403" y="300101"/>
                  </a:cubicBezTo>
                  <a:lnTo>
                    <a:pt x="414403" y="300101"/>
                  </a:lnTo>
                  <a:cubicBezTo>
                    <a:pt x="414099" y="300101"/>
                    <a:pt x="413852" y="299854"/>
                    <a:pt x="413852" y="299550"/>
                  </a:cubicBezTo>
                  <a:lnTo>
                    <a:pt x="413852" y="299366"/>
                  </a:lnTo>
                  <a:cubicBezTo>
                    <a:pt x="413852" y="298961"/>
                    <a:pt x="413524" y="298633"/>
                    <a:pt x="413119" y="298633"/>
                  </a:cubicBezTo>
                  <a:lnTo>
                    <a:pt x="412568" y="298633"/>
                  </a:lnTo>
                  <a:cubicBezTo>
                    <a:pt x="412265" y="298633"/>
                    <a:pt x="412018" y="298386"/>
                    <a:pt x="412018" y="298082"/>
                  </a:cubicBezTo>
                  <a:lnTo>
                    <a:pt x="412018" y="298082"/>
                  </a:lnTo>
                  <a:cubicBezTo>
                    <a:pt x="412018" y="297779"/>
                    <a:pt x="411772" y="297532"/>
                    <a:pt x="411467" y="297532"/>
                  </a:cubicBezTo>
                  <a:lnTo>
                    <a:pt x="410719" y="297532"/>
                  </a:lnTo>
                  <a:cubicBezTo>
                    <a:pt x="410027" y="297532"/>
                    <a:pt x="409453" y="296939"/>
                    <a:pt x="409713" y="296296"/>
                  </a:cubicBezTo>
                  <a:lnTo>
                    <a:pt x="409713" y="296296"/>
                  </a:lnTo>
                  <a:cubicBezTo>
                    <a:pt x="409776" y="296141"/>
                    <a:pt x="409822" y="295977"/>
                    <a:pt x="409822" y="295811"/>
                  </a:cubicBezTo>
                  <a:cubicBezTo>
                    <a:pt x="409823" y="294892"/>
                    <a:pt x="409610" y="293986"/>
                    <a:pt x="409199" y="293162"/>
                  </a:cubicBezTo>
                  <a:cubicBezTo>
                    <a:pt x="408843" y="292452"/>
                    <a:pt x="408351" y="291824"/>
                    <a:pt x="407751" y="291312"/>
                  </a:cubicBezTo>
                  <a:cubicBezTo>
                    <a:pt x="407449" y="291054"/>
                    <a:pt x="407248" y="290689"/>
                    <a:pt x="407248" y="290293"/>
                  </a:cubicBezTo>
                  <a:lnTo>
                    <a:pt x="407248" y="289655"/>
                  </a:lnTo>
                  <a:cubicBezTo>
                    <a:pt x="407248" y="289344"/>
                    <a:pt x="406996" y="289092"/>
                    <a:pt x="406684" y="289092"/>
                  </a:cubicBezTo>
                  <a:lnTo>
                    <a:pt x="406684" y="289092"/>
                  </a:lnTo>
                  <a:cubicBezTo>
                    <a:pt x="406383" y="289092"/>
                    <a:pt x="406136" y="288856"/>
                    <a:pt x="406121" y="288556"/>
                  </a:cubicBezTo>
                  <a:lnTo>
                    <a:pt x="405047" y="265975"/>
                  </a:lnTo>
                  <a:lnTo>
                    <a:pt x="404334" y="254225"/>
                  </a:lnTo>
                  <a:cubicBezTo>
                    <a:pt x="404325" y="254065"/>
                    <a:pt x="404492" y="253955"/>
                    <a:pt x="404635" y="254027"/>
                  </a:cubicBezTo>
                  <a:lnTo>
                    <a:pt x="404699" y="254058"/>
                  </a:lnTo>
                  <a:cubicBezTo>
                    <a:pt x="404898" y="254158"/>
                    <a:pt x="405083" y="253902"/>
                    <a:pt x="404926" y="253745"/>
                  </a:cubicBezTo>
                  <a:lnTo>
                    <a:pt x="404926" y="253745"/>
                  </a:lnTo>
                  <a:cubicBezTo>
                    <a:pt x="404817" y="253637"/>
                    <a:pt x="404868" y="253450"/>
                    <a:pt x="405011" y="253396"/>
                  </a:cubicBezTo>
                  <a:cubicBezTo>
                    <a:pt x="405586" y="253181"/>
                    <a:pt x="406080" y="252790"/>
                    <a:pt x="406423" y="252275"/>
                  </a:cubicBezTo>
                  <a:cubicBezTo>
                    <a:pt x="406540" y="252101"/>
                    <a:pt x="406637" y="251915"/>
                    <a:pt x="406713" y="251722"/>
                  </a:cubicBezTo>
                  <a:cubicBezTo>
                    <a:pt x="407089" y="250761"/>
                    <a:pt x="407049" y="249615"/>
                    <a:pt x="406596" y="248689"/>
                  </a:cubicBezTo>
                  <a:cubicBezTo>
                    <a:pt x="406553" y="248598"/>
                    <a:pt x="406503" y="248510"/>
                    <a:pt x="406450" y="248425"/>
                  </a:cubicBezTo>
                  <a:cubicBezTo>
                    <a:pt x="406429" y="248391"/>
                    <a:pt x="406408" y="248359"/>
                    <a:pt x="406386" y="248326"/>
                  </a:cubicBezTo>
                  <a:cubicBezTo>
                    <a:pt x="406296" y="248194"/>
                    <a:pt x="406150" y="248363"/>
                    <a:pt x="406222" y="248507"/>
                  </a:cubicBezTo>
                  <a:lnTo>
                    <a:pt x="406222" y="248507"/>
                  </a:lnTo>
                  <a:cubicBezTo>
                    <a:pt x="406483" y="249030"/>
                    <a:pt x="406584" y="249616"/>
                    <a:pt x="406513" y="250196"/>
                  </a:cubicBezTo>
                  <a:cubicBezTo>
                    <a:pt x="406450" y="250991"/>
                    <a:pt x="406129" y="251743"/>
                    <a:pt x="405599" y="252338"/>
                  </a:cubicBezTo>
                  <a:cubicBezTo>
                    <a:pt x="405495" y="252455"/>
                    <a:pt x="405386" y="252564"/>
                    <a:pt x="405270" y="252665"/>
                  </a:cubicBezTo>
                  <a:cubicBezTo>
                    <a:pt x="404317" y="253497"/>
                    <a:pt x="402819" y="253587"/>
                    <a:pt x="401838" y="252791"/>
                  </a:cubicBezTo>
                  <a:cubicBezTo>
                    <a:pt x="401701" y="252681"/>
                    <a:pt x="401575" y="252560"/>
                    <a:pt x="401457" y="252428"/>
                  </a:cubicBezTo>
                  <a:cubicBezTo>
                    <a:pt x="400913" y="251815"/>
                    <a:pt x="400621" y="251016"/>
                    <a:pt x="400642" y="250196"/>
                  </a:cubicBezTo>
                  <a:cubicBezTo>
                    <a:pt x="400642" y="249627"/>
                    <a:pt x="400775" y="249064"/>
                    <a:pt x="401031" y="248555"/>
                  </a:cubicBezTo>
                  <a:lnTo>
                    <a:pt x="401031" y="248555"/>
                  </a:lnTo>
                  <a:cubicBezTo>
                    <a:pt x="401119" y="248379"/>
                    <a:pt x="400949" y="248199"/>
                    <a:pt x="400839" y="248362"/>
                  </a:cubicBezTo>
                  <a:cubicBezTo>
                    <a:pt x="400817" y="248396"/>
                    <a:pt x="400795" y="248430"/>
                    <a:pt x="400772" y="248465"/>
                  </a:cubicBezTo>
                  <a:cubicBezTo>
                    <a:pt x="400448" y="248984"/>
                    <a:pt x="400276" y="249583"/>
                    <a:pt x="400276" y="250196"/>
                  </a:cubicBezTo>
                  <a:cubicBezTo>
                    <a:pt x="400288" y="250899"/>
                    <a:pt x="400501" y="251585"/>
                    <a:pt x="400892" y="252170"/>
                  </a:cubicBezTo>
                  <a:cubicBezTo>
                    <a:pt x="401226" y="252673"/>
                    <a:pt x="401679" y="253084"/>
                    <a:pt x="402209" y="253368"/>
                  </a:cubicBezTo>
                  <a:cubicBezTo>
                    <a:pt x="402335" y="253435"/>
                    <a:pt x="402368" y="253608"/>
                    <a:pt x="402267" y="253711"/>
                  </a:cubicBezTo>
                  <a:lnTo>
                    <a:pt x="402267" y="253711"/>
                  </a:lnTo>
                  <a:cubicBezTo>
                    <a:pt x="402103" y="253873"/>
                    <a:pt x="402294" y="254141"/>
                    <a:pt x="402501" y="254037"/>
                  </a:cubicBezTo>
                  <a:lnTo>
                    <a:pt x="402522" y="254027"/>
                  </a:lnTo>
                  <a:cubicBezTo>
                    <a:pt x="402665" y="253955"/>
                    <a:pt x="402832" y="254065"/>
                    <a:pt x="402823" y="254225"/>
                  </a:cubicBezTo>
                  <a:lnTo>
                    <a:pt x="402110" y="265975"/>
                  </a:lnTo>
                  <a:lnTo>
                    <a:pt x="401036" y="288556"/>
                  </a:lnTo>
                  <a:cubicBezTo>
                    <a:pt x="401022" y="288856"/>
                    <a:pt x="400774" y="289092"/>
                    <a:pt x="400472" y="289092"/>
                  </a:cubicBezTo>
                  <a:lnTo>
                    <a:pt x="400472" y="289092"/>
                  </a:lnTo>
                  <a:cubicBezTo>
                    <a:pt x="400161" y="289092"/>
                    <a:pt x="399909" y="289344"/>
                    <a:pt x="399909" y="289655"/>
                  </a:cubicBezTo>
                  <a:lnTo>
                    <a:pt x="399909" y="290315"/>
                  </a:lnTo>
                  <a:cubicBezTo>
                    <a:pt x="399909" y="290701"/>
                    <a:pt x="399723" y="291058"/>
                    <a:pt x="399438" y="291316"/>
                  </a:cubicBezTo>
                  <a:cubicBezTo>
                    <a:pt x="398854" y="291847"/>
                    <a:pt x="398373" y="292484"/>
                    <a:pt x="398019" y="293192"/>
                  </a:cubicBezTo>
                  <a:cubicBezTo>
                    <a:pt x="397572" y="294084"/>
                    <a:pt x="397340" y="295067"/>
                    <a:pt x="397340" y="296064"/>
                  </a:cubicBezTo>
                  <a:cubicBezTo>
                    <a:pt x="397340" y="296797"/>
                    <a:pt x="397340" y="297532"/>
                    <a:pt x="397708" y="297532"/>
                  </a:cubicBezTo>
                  <a:lnTo>
                    <a:pt x="395689" y="297532"/>
                  </a:lnTo>
                  <a:cubicBezTo>
                    <a:pt x="395385" y="297532"/>
                    <a:pt x="395139" y="297779"/>
                    <a:pt x="395139" y="298082"/>
                  </a:cubicBezTo>
                  <a:lnTo>
                    <a:pt x="395139" y="298082"/>
                  </a:lnTo>
                  <a:cubicBezTo>
                    <a:pt x="395139" y="298386"/>
                    <a:pt x="394892" y="298633"/>
                    <a:pt x="394588" y="298633"/>
                  </a:cubicBezTo>
                  <a:lnTo>
                    <a:pt x="394038" y="298633"/>
                  </a:lnTo>
                  <a:cubicBezTo>
                    <a:pt x="393633" y="298633"/>
                    <a:pt x="393303" y="298961"/>
                    <a:pt x="393303" y="299366"/>
                  </a:cubicBezTo>
                  <a:lnTo>
                    <a:pt x="393303" y="299550"/>
                  </a:lnTo>
                  <a:cubicBezTo>
                    <a:pt x="393303" y="299854"/>
                    <a:pt x="393058" y="300101"/>
                    <a:pt x="392754" y="300101"/>
                  </a:cubicBezTo>
                  <a:lnTo>
                    <a:pt x="392754" y="300101"/>
                  </a:lnTo>
                  <a:cubicBezTo>
                    <a:pt x="392449" y="300101"/>
                    <a:pt x="392203" y="299854"/>
                    <a:pt x="392203" y="299550"/>
                  </a:cubicBezTo>
                  <a:lnTo>
                    <a:pt x="392203" y="298830"/>
                  </a:lnTo>
                  <a:cubicBezTo>
                    <a:pt x="392203" y="298721"/>
                    <a:pt x="392115" y="298633"/>
                    <a:pt x="392007" y="298633"/>
                  </a:cubicBezTo>
                  <a:lnTo>
                    <a:pt x="392007" y="298633"/>
                  </a:lnTo>
                  <a:cubicBezTo>
                    <a:pt x="391909" y="298633"/>
                    <a:pt x="391826" y="298561"/>
                    <a:pt x="391812" y="298463"/>
                  </a:cubicBezTo>
                  <a:lnTo>
                    <a:pt x="391497" y="296258"/>
                  </a:lnTo>
                  <a:cubicBezTo>
                    <a:pt x="391479" y="296130"/>
                    <a:pt x="391469" y="295998"/>
                    <a:pt x="391469" y="295867"/>
                  </a:cubicBezTo>
                  <a:lnTo>
                    <a:pt x="391469" y="294488"/>
                  </a:lnTo>
                  <a:cubicBezTo>
                    <a:pt x="391469" y="294323"/>
                    <a:pt x="391535" y="294163"/>
                    <a:pt x="391653" y="294046"/>
                  </a:cubicBezTo>
                  <a:lnTo>
                    <a:pt x="391653" y="294046"/>
                  </a:lnTo>
                  <a:cubicBezTo>
                    <a:pt x="391770" y="293928"/>
                    <a:pt x="391856" y="293750"/>
                    <a:pt x="391749" y="293624"/>
                  </a:cubicBezTo>
                  <a:cubicBezTo>
                    <a:pt x="391742" y="293617"/>
                    <a:pt x="391736" y="293609"/>
                    <a:pt x="391729" y="293603"/>
                  </a:cubicBezTo>
                  <a:cubicBezTo>
                    <a:pt x="391660" y="293535"/>
                    <a:pt x="391566" y="293495"/>
                    <a:pt x="391469" y="293495"/>
                  </a:cubicBezTo>
                  <a:cubicBezTo>
                    <a:pt x="391256" y="293525"/>
                    <a:pt x="391053" y="293608"/>
                    <a:pt x="390882" y="293737"/>
                  </a:cubicBezTo>
                  <a:cubicBezTo>
                    <a:pt x="390782" y="293810"/>
                    <a:pt x="390724" y="293977"/>
                    <a:pt x="390745" y="294099"/>
                  </a:cubicBezTo>
                  <a:lnTo>
                    <a:pt x="390745" y="294099"/>
                  </a:lnTo>
                  <a:cubicBezTo>
                    <a:pt x="390788" y="294354"/>
                    <a:pt x="391102" y="294438"/>
                    <a:pt x="391102" y="294697"/>
                  </a:cubicBezTo>
                  <a:lnTo>
                    <a:pt x="391102" y="295942"/>
                  </a:lnTo>
                  <a:cubicBezTo>
                    <a:pt x="391102" y="296023"/>
                    <a:pt x="391097" y="296105"/>
                    <a:pt x="391085" y="296185"/>
                  </a:cubicBezTo>
                  <a:lnTo>
                    <a:pt x="390760" y="298463"/>
                  </a:lnTo>
                  <a:cubicBezTo>
                    <a:pt x="390745" y="298561"/>
                    <a:pt x="390663" y="298633"/>
                    <a:pt x="390565" y="298633"/>
                  </a:cubicBezTo>
                  <a:lnTo>
                    <a:pt x="390565" y="298633"/>
                  </a:lnTo>
                  <a:cubicBezTo>
                    <a:pt x="390457" y="298633"/>
                    <a:pt x="390369" y="298721"/>
                    <a:pt x="390369" y="298830"/>
                  </a:cubicBezTo>
                  <a:lnTo>
                    <a:pt x="390369" y="333309"/>
                  </a:lnTo>
                  <a:cubicBezTo>
                    <a:pt x="390369" y="334424"/>
                    <a:pt x="389465" y="335326"/>
                    <a:pt x="388351" y="335326"/>
                  </a:cubicBezTo>
                  <a:lnTo>
                    <a:pt x="388351" y="335326"/>
                  </a:lnTo>
                  <a:cubicBezTo>
                    <a:pt x="387236" y="335326"/>
                    <a:pt x="386332" y="336230"/>
                    <a:pt x="386332" y="337345"/>
                  </a:cubicBezTo>
                  <a:lnTo>
                    <a:pt x="386332" y="337529"/>
                  </a:lnTo>
                  <a:cubicBezTo>
                    <a:pt x="386332" y="338744"/>
                    <a:pt x="385347" y="339730"/>
                    <a:pt x="384130" y="339730"/>
                  </a:cubicBezTo>
                  <a:lnTo>
                    <a:pt x="382846" y="339730"/>
                  </a:lnTo>
                  <a:cubicBezTo>
                    <a:pt x="381529" y="339730"/>
                    <a:pt x="380461" y="338663"/>
                    <a:pt x="380461" y="337345"/>
                  </a:cubicBezTo>
                  <a:lnTo>
                    <a:pt x="380461" y="335729"/>
                  </a:lnTo>
                  <a:cubicBezTo>
                    <a:pt x="380461" y="335304"/>
                    <a:pt x="380117" y="334960"/>
                    <a:pt x="379692" y="334960"/>
                  </a:cubicBezTo>
                  <a:lnTo>
                    <a:pt x="379692" y="334960"/>
                  </a:lnTo>
                  <a:cubicBezTo>
                    <a:pt x="379296" y="334960"/>
                    <a:pt x="378964" y="334659"/>
                    <a:pt x="378927" y="334264"/>
                  </a:cubicBezTo>
                  <a:lnTo>
                    <a:pt x="378259" y="327254"/>
                  </a:lnTo>
                  <a:lnTo>
                    <a:pt x="378019" y="323649"/>
                  </a:lnTo>
                  <a:cubicBezTo>
                    <a:pt x="377938" y="322442"/>
                    <a:pt x="378993" y="321491"/>
                    <a:pt x="378993" y="320282"/>
                  </a:cubicBezTo>
                  <a:lnTo>
                    <a:pt x="378993" y="320282"/>
                  </a:lnTo>
                  <a:cubicBezTo>
                    <a:pt x="378993" y="319893"/>
                    <a:pt x="378838" y="319520"/>
                    <a:pt x="378564" y="319245"/>
                  </a:cubicBezTo>
                  <a:cubicBezTo>
                    <a:pt x="378288" y="318969"/>
                    <a:pt x="377914" y="318814"/>
                    <a:pt x="377526" y="318814"/>
                  </a:cubicBezTo>
                  <a:cubicBezTo>
                    <a:pt x="377136" y="318814"/>
                    <a:pt x="376763" y="318969"/>
                    <a:pt x="376487" y="319245"/>
                  </a:cubicBezTo>
                  <a:cubicBezTo>
                    <a:pt x="376213" y="319520"/>
                    <a:pt x="376058" y="319893"/>
                    <a:pt x="376058" y="320282"/>
                  </a:cubicBezTo>
                  <a:lnTo>
                    <a:pt x="376058" y="320282"/>
                  </a:lnTo>
                  <a:cubicBezTo>
                    <a:pt x="376058" y="321470"/>
                    <a:pt x="377108" y="322520"/>
                    <a:pt x="377028" y="323705"/>
                  </a:cubicBezTo>
                  <a:lnTo>
                    <a:pt x="376791" y="327254"/>
                  </a:lnTo>
                  <a:lnTo>
                    <a:pt x="376091" y="334613"/>
                  </a:lnTo>
                  <a:cubicBezTo>
                    <a:pt x="376072" y="334809"/>
                    <a:pt x="375906" y="334960"/>
                    <a:pt x="375708" y="334960"/>
                  </a:cubicBezTo>
                  <a:lnTo>
                    <a:pt x="375708" y="334960"/>
                  </a:lnTo>
                  <a:cubicBezTo>
                    <a:pt x="375495" y="334960"/>
                    <a:pt x="375323" y="335132"/>
                    <a:pt x="375323" y="335345"/>
                  </a:cubicBezTo>
                  <a:lnTo>
                    <a:pt x="375323" y="341381"/>
                  </a:lnTo>
                  <a:cubicBezTo>
                    <a:pt x="375323" y="341483"/>
                    <a:pt x="375406" y="341565"/>
                    <a:pt x="375507" y="341565"/>
                  </a:cubicBezTo>
                  <a:lnTo>
                    <a:pt x="375507" y="341565"/>
                  </a:lnTo>
                  <a:cubicBezTo>
                    <a:pt x="375608" y="341565"/>
                    <a:pt x="375691" y="341647"/>
                    <a:pt x="375691" y="341748"/>
                  </a:cubicBezTo>
                  <a:lnTo>
                    <a:pt x="375691" y="383030"/>
                  </a:lnTo>
                  <a:cubicBezTo>
                    <a:pt x="375691" y="386475"/>
                    <a:pt x="372898" y="389268"/>
                    <a:pt x="369452" y="389268"/>
                  </a:cubicBezTo>
                  <a:lnTo>
                    <a:pt x="369452" y="389268"/>
                  </a:lnTo>
                  <a:cubicBezTo>
                    <a:pt x="366007" y="389268"/>
                    <a:pt x="363214" y="386475"/>
                    <a:pt x="363214" y="383030"/>
                  </a:cubicBezTo>
                  <a:lnTo>
                    <a:pt x="363214" y="371134"/>
                  </a:lnTo>
                  <a:cubicBezTo>
                    <a:pt x="363214" y="370750"/>
                    <a:pt x="363152" y="370368"/>
                    <a:pt x="363030" y="370003"/>
                  </a:cubicBezTo>
                  <a:lnTo>
                    <a:pt x="363009" y="369939"/>
                  </a:lnTo>
                  <a:cubicBezTo>
                    <a:pt x="362902" y="369616"/>
                    <a:pt x="362848" y="369279"/>
                    <a:pt x="362848" y="368941"/>
                  </a:cubicBezTo>
                  <a:lnTo>
                    <a:pt x="362848" y="366351"/>
                  </a:lnTo>
                  <a:cubicBezTo>
                    <a:pt x="362848" y="366037"/>
                    <a:pt x="362594" y="365783"/>
                    <a:pt x="362280" y="365783"/>
                  </a:cubicBezTo>
                  <a:lnTo>
                    <a:pt x="362280" y="365783"/>
                  </a:lnTo>
                  <a:cubicBezTo>
                    <a:pt x="361981" y="365783"/>
                    <a:pt x="361732" y="365551"/>
                    <a:pt x="361713" y="365252"/>
                  </a:cubicBezTo>
                  <a:lnTo>
                    <a:pt x="361380" y="359912"/>
                  </a:lnTo>
                  <a:lnTo>
                    <a:pt x="361129" y="356902"/>
                  </a:lnTo>
                  <a:cubicBezTo>
                    <a:pt x="361056" y="356018"/>
                    <a:pt x="361747" y="355295"/>
                    <a:pt x="361747" y="354408"/>
                  </a:cubicBezTo>
                  <a:lnTo>
                    <a:pt x="361747" y="354408"/>
                  </a:lnTo>
                  <a:cubicBezTo>
                    <a:pt x="361747" y="354116"/>
                    <a:pt x="361631" y="353836"/>
                    <a:pt x="361425" y="353629"/>
                  </a:cubicBezTo>
                  <a:cubicBezTo>
                    <a:pt x="361217" y="353423"/>
                    <a:pt x="360938" y="353308"/>
                    <a:pt x="360645" y="353308"/>
                  </a:cubicBezTo>
                  <a:cubicBezTo>
                    <a:pt x="360354" y="353308"/>
                    <a:pt x="360075" y="353423"/>
                    <a:pt x="359867" y="353629"/>
                  </a:cubicBezTo>
                  <a:cubicBezTo>
                    <a:pt x="359661" y="353836"/>
                    <a:pt x="359545" y="354116"/>
                    <a:pt x="359545" y="354408"/>
                  </a:cubicBezTo>
                  <a:lnTo>
                    <a:pt x="359545" y="354408"/>
                  </a:lnTo>
                  <a:cubicBezTo>
                    <a:pt x="359545" y="355266"/>
                    <a:pt x="360237" y="356002"/>
                    <a:pt x="360167" y="356858"/>
                  </a:cubicBezTo>
                  <a:lnTo>
                    <a:pt x="359912" y="359912"/>
                  </a:lnTo>
                  <a:lnTo>
                    <a:pt x="359579" y="365252"/>
                  </a:lnTo>
                  <a:cubicBezTo>
                    <a:pt x="359560" y="365551"/>
                    <a:pt x="359311" y="365783"/>
                    <a:pt x="359012" y="365783"/>
                  </a:cubicBezTo>
                  <a:lnTo>
                    <a:pt x="359012" y="365783"/>
                  </a:lnTo>
                  <a:cubicBezTo>
                    <a:pt x="358698" y="365783"/>
                    <a:pt x="358444" y="366037"/>
                    <a:pt x="358444" y="366351"/>
                  </a:cubicBezTo>
                  <a:lnTo>
                    <a:pt x="358444" y="366518"/>
                  </a:lnTo>
                  <a:cubicBezTo>
                    <a:pt x="358444" y="366923"/>
                    <a:pt x="358116" y="367251"/>
                    <a:pt x="357711" y="367251"/>
                  </a:cubicBezTo>
                  <a:lnTo>
                    <a:pt x="355790" y="367251"/>
                  </a:lnTo>
                  <a:cubicBezTo>
                    <a:pt x="355026" y="367251"/>
                    <a:pt x="354408" y="366633"/>
                    <a:pt x="354408" y="365870"/>
                  </a:cubicBezTo>
                  <a:lnTo>
                    <a:pt x="354408" y="365870"/>
                  </a:lnTo>
                  <a:cubicBezTo>
                    <a:pt x="354408" y="365364"/>
                    <a:pt x="354132" y="364899"/>
                    <a:pt x="353688" y="364657"/>
                  </a:cubicBezTo>
                  <a:lnTo>
                    <a:pt x="350694" y="363024"/>
                  </a:lnTo>
                  <a:cubicBezTo>
                    <a:pt x="350482" y="362909"/>
                    <a:pt x="350246" y="362848"/>
                    <a:pt x="350004" y="362848"/>
                  </a:cubicBezTo>
                  <a:lnTo>
                    <a:pt x="350004" y="362848"/>
                  </a:lnTo>
                  <a:cubicBezTo>
                    <a:pt x="349764" y="362848"/>
                    <a:pt x="349527" y="362909"/>
                    <a:pt x="349315" y="363024"/>
                  </a:cubicBezTo>
                  <a:lnTo>
                    <a:pt x="346201" y="364722"/>
                  </a:lnTo>
                  <a:cubicBezTo>
                    <a:pt x="345831" y="364924"/>
                    <a:pt x="345601" y="365312"/>
                    <a:pt x="345601" y="365733"/>
                  </a:cubicBezTo>
                  <a:lnTo>
                    <a:pt x="345601" y="365733"/>
                  </a:lnTo>
                  <a:cubicBezTo>
                    <a:pt x="345601" y="366368"/>
                    <a:pt x="345086" y="366884"/>
                    <a:pt x="344449" y="366884"/>
                  </a:cubicBezTo>
                  <a:lnTo>
                    <a:pt x="342299" y="366884"/>
                  </a:lnTo>
                  <a:cubicBezTo>
                    <a:pt x="341894" y="366884"/>
                    <a:pt x="341565" y="366556"/>
                    <a:pt x="341565" y="366150"/>
                  </a:cubicBezTo>
                  <a:lnTo>
                    <a:pt x="341565" y="365984"/>
                  </a:lnTo>
                  <a:cubicBezTo>
                    <a:pt x="341565" y="365670"/>
                    <a:pt x="341311" y="365417"/>
                    <a:pt x="340998" y="365417"/>
                  </a:cubicBezTo>
                  <a:lnTo>
                    <a:pt x="340998" y="365417"/>
                  </a:lnTo>
                  <a:cubicBezTo>
                    <a:pt x="340697" y="365417"/>
                    <a:pt x="340449" y="365183"/>
                    <a:pt x="340431" y="364884"/>
                  </a:cubicBezTo>
                  <a:lnTo>
                    <a:pt x="340098" y="359545"/>
                  </a:lnTo>
                  <a:lnTo>
                    <a:pt x="339846" y="356536"/>
                  </a:lnTo>
                  <a:cubicBezTo>
                    <a:pt x="339772" y="355652"/>
                    <a:pt x="340464" y="354928"/>
                    <a:pt x="340464" y="354041"/>
                  </a:cubicBezTo>
                  <a:lnTo>
                    <a:pt x="340464" y="354041"/>
                  </a:lnTo>
                  <a:cubicBezTo>
                    <a:pt x="340464" y="353749"/>
                    <a:pt x="340348" y="353469"/>
                    <a:pt x="340141" y="353263"/>
                  </a:cubicBezTo>
                  <a:cubicBezTo>
                    <a:pt x="339935" y="353056"/>
                    <a:pt x="339656" y="352940"/>
                    <a:pt x="339363" y="352940"/>
                  </a:cubicBezTo>
                  <a:cubicBezTo>
                    <a:pt x="339072" y="352940"/>
                    <a:pt x="338791" y="353056"/>
                    <a:pt x="338585" y="353263"/>
                  </a:cubicBezTo>
                  <a:cubicBezTo>
                    <a:pt x="338378" y="353469"/>
                    <a:pt x="338262" y="353749"/>
                    <a:pt x="338262" y="354041"/>
                  </a:cubicBezTo>
                  <a:lnTo>
                    <a:pt x="338262" y="354041"/>
                  </a:lnTo>
                  <a:cubicBezTo>
                    <a:pt x="338262" y="354899"/>
                    <a:pt x="338955" y="355635"/>
                    <a:pt x="338884" y="356491"/>
                  </a:cubicBezTo>
                  <a:lnTo>
                    <a:pt x="338630" y="359545"/>
                  </a:lnTo>
                  <a:lnTo>
                    <a:pt x="338295" y="364884"/>
                  </a:lnTo>
                  <a:cubicBezTo>
                    <a:pt x="338277" y="365183"/>
                    <a:pt x="338029" y="365417"/>
                    <a:pt x="337730" y="365417"/>
                  </a:cubicBezTo>
                  <a:lnTo>
                    <a:pt x="337730" y="365417"/>
                  </a:lnTo>
                  <a:cubicBezTo>
                    <a:pt x="337416" y="365417"/>
                    <a:pt x="337162" y="365670"/>
                    <a:pt x="337162" y="365984"/>
                  </a:cubicBezTo>
                  <a:lnTo>
                    <a:pt x="337162" y="368573"/>
                  </a:lnTo>
                  <a:cubicBezTo>
                    <a:pt x="337162" y="368913"/>
                    <a:pt x="337107" y="369250"/>
                    <a:pt x="336999" y="369572"/>
                  </a:cubicBezTo>
                  <a:lnTo>
                    <a:pt x="336978" y="369636"/>
                  </a:lnTo>
                  <a:cubicBezTo>
                    <a:pt x="336856" y="370001"/>
                    <a:pt x="336794" y="370383"/>
                    <a:pt x="336794" y="370767"/>
                  </a:cubicBezTo>
                  <a:lnTo>
                    <a:pt x="336794" y="432328"/>
                  </a:lnTo>
                  <a:cubicBezTo>
                    <a:pt x="336794" y="433068"/>
                    <a:pt x="336195" y="433668"/>
                    <a:pt x="335455" y="433668"/>
                  </a:cubicBezTo>
                  <a:lnTo>
                    <a:pt x="335455" y="433668"/>
                  </a:lnTo>
                  <a:cubicBezTo>
                    <a:pt x="334930" y="433668"/>
                    <a:pt x="334454" y="433975"/>
                    <a:pt x="334236" y="434452"/>
                  </a:cubicBezTo>
                  <a:lnTo>
                    <a:pt x="332942" y="437298"/>
                  </a:lnTo>
                  <a:cubicBezTo>
                    <a:pt x="332856" y="437488"/>
                    <a:pt x="332996" y="437705"/>
                    <a:pt x="333205" y="437705"/>
                  </a:cubicBezTo>
                  <a:lnTo>
                    <a:pt x="333205" y="437705"/>
                  </a:lnTo>
                  <a:cubicBezTo>
                    <a:pt x="333364" y="437705"/>
                    <a:pt x="333492" y="437833"/>
                    <a:pt x="333492" y="437992"/>
                  </a:cubicBezTo>
                  <a:lnTo>
                    <a:pt x="333492" y="443392"/>
                  </a:lnTo>
                  <a:cubicBezTo>
                    <a:pt x="333492" y="444507"/>
                    <a:pt x="332588" y="445410"/>
                    <a:pt x="331474" y="445410"/>
                  </a:cubicBezTo>
                  <a:lnTo>
                    <a:pt x="330527" y="445410"/>
                  </a:lnTo>
                  <a:cubicBezTo>
                    <a:pt x="329936" y="445410"/>
                    <a:pt x="329455" y="445890"/>
                    <a:pt x="329455" y="446482"/>
                  </a:cubicBezTo>
                  <a:lnTo>
                    <a:pt x="329455" y="446482"/>
                  </a:lnTo>
                  <a:cubicBezTo>
                    <a:pt x="329455" y="446737"/>
                    <a:pt x="329365" y="446984"/>
                    <a:pt x="329198" y="447178"/>
                  </a:cubicBezTo>
                  <a:lnTo>
                    <a:pt x="325579" y="451401"/>
                  </a:lnTo>
                  <a:cubicBezTo>
                    <a:pt x="325245" y="451791"/>
                    <a:pt x="324757" y="452015"/>
                    <a:pt x="324243" y="452015"/>
                  </a:cubicBezTo>
                  <a:lnTo>
                    <a:pt x="324243" y="452015"/>
                  </a:lnTo>
                  <a:cubicBezTo>
                    <a:pt x="323272" y="452015"/>
                    <a:pt x="322484" y="452803"/>
                    <a:pt x="322484" y="453775"/>
                  </a:cubicBezTo>
                  <a:lnTo>
                    <a:pt x="322484" y="460088"/>
                  </a:lnTo>
                  <a:cubicBezTo>
                    <a:pt x="322484" y="460493"/>
                    <a:pt x="322156" y="460822"/>
                    <a:pt x="321750" y="460822"/>
                  </a:cubicBezTo>
                  <a:lnTo>
                    <a:pt x="321750" y="460822"/>
                  </a:lnTo>
                  <a:cubicBezTo>
                    <a:pt x="321345" y="460822"/>
                    <a:pt x="321016" y="461150"/>
                    <a:pt x="321016" y="461556"/>
                  </a:cubicBezTo>
                  <a:lnTo>
                    <a:pt x="321016" y="462840"/>
                  </a:lnTo>
                  <a:cubicBezTo>
                    <a:pt x="321016" y="463347"/>
                    <a:pt x="320605" y="463757"/>
                    <a:pt x="320099" y="463757"/>
                  </a:cubicBezTo>
                  <a:lnTo>
                    <a:pt x="320099" y="463757"/>
                  </a:lnTo>
                  <a:cubicBezTo>
                    <a:pt x="319592" y="463757"/>
                    <a:pt x="319182" y="464168"/>
                    <a:pt x="319182" y="464674"/>
                  </a:cubicBezTo>
                  <a:lnTo>
                    <a:pt x="319182" y="472381"/>
                  </a:lnTo>
                  <a:cubicBezTo>
                    <a:pt x="319182" y="474103"/>
                    <a:pt x="317784" y="475499"/>
                    <a:pt x="316062" y="475499"/>
                  </a:cubicBezTo>
                  <a:lnTo>
                    <a:pt x="314228" y="475499"/>
                  </a:lnTo>
                  <a:cubicBezTo>
                    <a:pt x="313518" y="475499"/>
                    <a:pt x="312943" y="476075"/>
                    <a:pt x="312943" y="476783"/>
                  </a:cubicBezTo>
                  <a:lnTo>
                    <a:pt x="312943" y="477518"/>
                  </a:lnTo>
                  <a:cubicBezTo>
                    <a:pt x="312943" y="477821"/>
                    <a:pt x="313190" y="478068"/>
                    <a:pt x="313494" y="478068"/>
                  </a:cubicBezTo>
                  <a:lnTo>
                    <a:pt x="313494" y="478068"/>
                  </a:lnTo>
                  <a:cubicBezTo>
                    <a:pt x="313797" y="478068"/>
                    <a:pt x="314044" y="478315"/>
                    <a:pt x="314044" y="478619"/>
                  </a:cubicBezTo>
                  <a:lnTo>
                    <a:pt x="314044" y="484810"/>
                  </a:lnTo>
                  <a:cubicBezTo>
                    <a:pt x="314044" y="487951"/>
                    <a:pt x="311866" y="490677"/>
                    <a:pt x="308807" y="491388"/>
                  </a:cubicBezTo>
                  <a:cubicBezTo>
                    <a:pt x="196099" y="517570"/>
                    <a:pt x="96268" y="549080"/>
                    <a:pt x="13517" y="585217"/>
                  </a:cubicBezTo>
                  <a:cubicBezTo>
                    <a:pt x="283221" y="498984"/>
                    <a:pt x="651266" y="445777"/>
                    <a:pt x="1057106" y="445777"/>
                  </a:cubicBezTo>
                  <a:cubicBezTo>
                    <a:pt x="1087390" y="445777"/>
                    <a:pt x="1115181" y="446054"/>
                    <a:pt x="1144569" y="446608"/>
                  </a:cubicBezTo>
                  <a:cubicBezTo>
                    <a:pt x="1151941" y="446747"/>
                    <a:pt x="1157994" y="440804"/>
                    <a:pt x="1157969" y="433430"/>
                  </a:cubicBezTo>
                  <a:lnTo>
                    <a:pt x="1157648" y="339363"/>
                  </a:lnTo>
                  <a:lnTo>
                    <a:pt x="1157648" y="337162"/>
                  </a:lnTo>
                  <a:lnTo>
                    <a:pt x="1154713" y="294963"/>
                  </a:lnTo>
                  <a:lnTo>
                    <a:pt x="1154713" y="287441"/>
                  </a:lnTo>
                  <a:cubicBezTo>
                    <a:pt x="1154713" y="286123"/>
                    <a:pt x="1155781" y="285055"/>
                    <a:pt x="1157098" y="285055"/>
                  </a:cubicBezTo>
                  <a:lnTo>
                    <a:pt x="1157282" y="285055"/>
                  </a:lnTo>
                  <a:cubicBezTo>
                    <a:pt x="1158498" y="285055"/>
                    <a:pt x="1159483" y="284070"/>
                    <a:pt x="1159483" y="282854"/>
                  </a:cubicBezTo>
                  <a:lnTo>
                    <a:pt x="1159483" y="281937"/>
                  </a:lnTo>
                  <a:cubicBezTo>
                    <a:pt x="1159483" y="281227"/>
                    <a:pt x="1158909" y="280653"/>
                    <a:pt x="1158199" y="280653"/>
                  </a:cubicBezTo>
                  <a:lnTo>
                    <a:pt x="1158199" y="280653"/>
                  </a:lnTo>
                  <a:cubicBezTo>
                    <a:pt x="1157489" y="280653"/>
                    <a:pt x="1156915" y="280077"/>
                    <a:pt x="1156915" y="279368"/>
                  </a:cubicBezTo>
                  <a:lnTo>
                    <a:pt x="1156915" y="275515"/>
                  </a:lnTo>
                  <a:cubicBezTo>
                    <a:pt x="1156915" y="275110"/>
                    <a:pt x="1157243" y="274782"/>
                    <a:pt x="1157648" y="274782"/>
                  </a:cubicBezTo>
                  <a:lnTo>
                    <a:pt x="1157648" y="274782"/>
                  </a:lnTo>
                  <a:cubicBezTo>
                    <a:pt x="1158053" y="274782"/>
                    <a:pt x="1158383" y="274452"/>
                    <a:pt x="1158383" y="274047"/>
                  </a:cubicBezTo>
                  <a:lnTo>
                    <a:pt x="1158383" y="272250"/>
                  </a:lnTo>
                  <a:cubicBezTo>
                    <a:pt x="1158383" y="271014"/>
                    <a:pt x="1157380" y="270011"/>
                    <a:pt x="1156143" y="270011"/>
                  </a:cubicBezTo>
                  <a:lnTo>
                    <a:pt x="1156143" y="270011"/>
                  </a:lnTo>
                  <a:cubicBezTo>
                    <a:pt x="1154936" y="270011"/>
                    <a:pt x="1153947" y="269054"/>
                    <a:pt x="1153905" y="267848"/>
                  </a:cubicBezTo>
                  <a:lnTo>
                    <a:pt x="1152878" y="237719"/>
                  </a:lnTo>
                  <a:lnTo>
                    <a:pt x="1152878" y="234234"/>
                  </a:lnTo>
                  <a:cubicBezTo>
                    <a:pt x="1152878" y="234133"/>
                    <a:pt x="1152960" y="234050"/>
                    <a:pt x="1153061" y="234050"/>
                  </a:cubicBezTo>
                  <a:lnTo>
                    <a:pt x="1153061" y="234050"/>
                  </a:lnTo>
                  <a:cubicBezTo>
                    <a:pt x="1153162" y="234050"/>
                    <a:pt x="1153245" y="233969"/>
                    <a:pt x="1153245" y="233866"/>
                  </a:cubicBezTo>
                  <a:lnTo>
                    <a:pt x="1153245" y="230198"/>
                  </a:lnTo>
                  <a:cubicBezTo>
                    <a:pt x="1153245" y="229894"/>
                    <a:pt x="1152998" y="229647"/>
                    <a:pt x="1152695" y="229647"/>
                  </a:cubicBezTo>
                  <a:lnTo>
                    <a:pt x="1152695" y="229647"/>
                  </a:lnTo>
                  <a:cubicBezTo>
                    <a:pt x="1152391" y="229647"/>
                    <a:pt x="1152144" y="229400"/>
                    <a:pt x="1152144" y="229096"/>
                  </a:cubicBezTo>
                  <a:lnTo>
                    <a:pt x="1152144" y="226529"/>
                  </a:lnTo>
                  <a:cubicBezTo>
                    <a:pt x="1152144" y="226224"/>
                    <a:pt x="1152391" y="225978"/>
                    <a:pt x="1152695" y="225978"/>
                  </a:cubicBezTo>
                  <a:lnTo>
                    <a:pt x="1152695" y="225978"/>
                  </a:lnTo>
                  <a:cubicBezTo>
                    <a:pt x="1152998" y="225978"/>
                    <a:pt x="1153245" y="225731"/>
                    <a:pt x="1153245" y="225427"/>
                  </a:cubicBezTo>
                  <a:lnTo>
                    <a:pt x="1153245" y="222135"/>
                  </a:lnTo>
                  <a:cubicBezTo>
                    <a:pt x="1153245" y="221825"/>
                    <a:pt x="1152995" y="221575"/>
                    <a:pt x="1152684" y="221575"/>
                  </a:cubicBezTo>
                  <a:lnTo>
                    <a:pt x="1152684" y="221575"/>
                  </a:lnTo>
                  <a:cubicBezTo>
                    <a:pt x="1152383" y="221575"/>
                    <a:pt x="1152135" y="221336"/>
                    <a:pt x="1152123" y="221035"/>
                  </a:cubicBezTo>
                  <a:lnTo>
                    <a:pt x="1151101" y="194448"/>
                  </a:lnTo>
                  <a:cubicBezTo>
                    <a:pt x="1151070" y="193632"/>
                    <a:pt x="1151723" y="192952"/>
                    <a:pt x="1152539" y="192952"/>
                  </a:cubicBezTo>
                  <a:lnTo>
                    <a:pt x="1152539" y="192952"/>
                  </a:lnTo>
                  <a:cubicBezTo>
                    <a:pt x="1153334" y="192952"/>
                    <a:pt x="1153978" y="192308"/>
                    <a:pt x="1153978" y="191513"/>
                  </a:cubicBezTo>
                  <a:lnTo>
                    <a:pt x="1153978" y="190017"/>
                  </a:lnTo>
                  <a:cubicBezTo>
                    <a:pt x="1153978" y="189612"/>
                    <a:pt x="1154308" y="189283"/>
                    <a:pt x="1154713" y="189283"/>
                  </a:cubicBezTo>
                  <a:lnTo>
                    <a:pt x="1154713" y="189283"/>
                  </a:lnTo>
                  <a:cubicBezTo>
                    <a:pt x="1155119" y="189283"/>
                    <a:pt x="1155447" y="188955"/>
                    <a:pt x="1155447" y="188549"/>
                  </a:cubicBezTo>
                  <a:lnTo>
                    <a:pt x="1155447" y="180661"/>
                  </a:lnTo>
                  <a:cubicBezTo>
                    <a:pt x="1155447" y="180356"/>
                    <a:pt x="1155200" y="180110"/>
                    <a:pt x="1154897" y="180110"/>
                  </a:cubicBezTo>
                  <a:lnTo>
                    <a:pt x="1154897" y="180110"/>
                  </a:lnTo>
                  <a:cubicBezTo>
                    <a:pt x="1154593" y="180110"/>
                    <a:pt x="1154346" y="179863"/>
                    <a:pt x="1154346" y="179559"/>
                  </a:cubicBezTo>
                  <a:lnTo>
                    <a:pt x="1154346" y="178825"/>
                  </a:lnTo>
                  <a:cubicBezTo>
                    <a:pt x="1154346" y="178521"/>
                    <a:pt x="1154099" y="178275"/>
                    <a:pt x="1153796" y="178275"/>
                  </a:cubicBezTo>
                  <a:lnTo>
                    <a:pt x="1153796" y="178275"/>
                  </a:lnTo>
                  <a:cubicBezTo>
                    <a:pt x="1153492" y="178275"/>
                    <a:pt x="1153245" y="178029"/>
                    <a:pt x="1153245" y="177724"/>
                  </a:cubicBezTo>
                  <a:lnTo>
                    <a:pt x="1153245" y="170753"/>
                  </a:lnTo>
                  <a:cubicBezTo>
                    <a:pt x="1153245" y="170448"/>
                    <a:pt x="1153492" y="170202"/>
                    <a:pt x="1153796" y="170202"/>
                  </a:cubicBezTo>
                  <a:lnTo>
                    <a:pt x="1153796" y="170202"/>
                  </a:lnTo>
                  <a:cubicBezTo>
                    <a:pt x="1154099" y="170202"/>
                    <a:pt x="1154346" y="169955"/>
                    <a:pt x="1154346" y="169652"/>
                  </a:cubicBezTo>
                  <a:lnTo>
                    <a:pt x="1154346" y="166532"/>
                  </a:lnTo>
                  <a:cubicBezTo>
                    <a:pt x="1154346" y="165722"/>
                    <a:pt x="1153689" y="165064"/>
                    <a:pt x="1152878" y="165064"/>
                  </a:cubicBezTo>
                  <a:lnTo>
                    <a:pt x="1152878" y="165064"/>
                  </a:lnTo>
                  <a:cubicBezTo>
                    <a:pt x="1152067" y="165064"/>
                    <a:pt x="1151411" y="164408"/>
                    <a:pt x="1151411" y="163597"/>
                  </a:cubicBezTo>
                  <a:lnTo>
                    <a:pt x="1151411" y="157176"/>
                  </a:lnTo>
                  <a:cubicBezTo>
                    <a:pt x="1151411" y="156871"/>
                    <a:pt x="1151656" y="156625"/>
                    <a:pt x="1151961" y="156625"/>
                  </a:cubicBezTo>
                  <a:lnTo>
                    <a:pt x="1151961" y="156625"/>
                  </a:lnTo>
                  <a:cubicBezTo>
                    <a:pt x="1152265" y="156625"/>
                    <a:pt x="1152512" y="156379"/>
                    <a:pt x="1152512" y="156075"/>
                  </a:cubicBezTo>
                  <a:lnTo>
                    <a:pt x="1152512" y="153139"/>
                  </a:lnTo>
                  <a:cubicBezTo>
                    <a:pt x="1152512" y="152836"/>
                    <a:pt x="1152265" y="152589"/>
                    <a:pt x="1151961" y="152589"/>
                  </a:cubicBezTo>
                  <a:lnTo>
                    <a:pt x="1151961" y="152589"/>
                  </a:lnTo>
                  <a:cubicBezTo>
                    <a:pt x="1151656" y="152589"/>
                    <a:pt x="1151411" y="152342"/>
                    <a:pt x="1151411" y="152038"/>
                  </a:cubicBezTo>
                  <a:lnTo>
                    <a:pt x="1151411" y="143965"/>
                  </a:lnTo>
                  <a:cubicBezTo>
                    <a:pt x="1151411" y="143662"/>
                    <a:pt x="1151656" y="143415"/>
                    <a:pt x="1151961" y="143415"/>
                  </a:cubicBezTo>
                  <a:lnTo>
                    <a:pt x="1151961" y="143415"/>
                  </a:lnTo>
                  <a:cubicBezTo>
                    <a:pt x="1152265" y="143415"/>
                    <a:pt x="1152512" y="143169"/>
                    <a:pt x="1152512" y="142865"/>
                  </a:cubicBezTo>
                  <a:lnTo>
                    <a:pt x="1152512" y="139929"/>
                  </a:lnTo>
                  <a:cubicBezTo>
                    <a:pt x="1152512" y="139625"/>
                    <a:pt x="1152265" y="139379"/>
                    <a:pt x="1151961" y="139379"/>
                  </a:cubicBezTo>
                  <a:lnTo>
                    <a:pt x="1151961" y="139379"/>
                  </a:lnTo>
                  <a:cubicBezTo>
                    <a:pt x="1151656" y="139379"/>
                    <a:pt x="1151411" y="139132"/>
                    <a:pt x="1151411" y="138828"/>
                  </a:cubicBezTo>
                  <a:lnTo>
                    <a:pt x="1151411" y="131123"/>
                  </a:lnTo>
                  <a:cubicBezTo>
                    <a:pt x="1151411" y="130211"/>
                    <a:pt x="1152150" y="129471"/>
                    <a:pt x="1153061" y="129471"/>
                  </a:cubicBezTo>
                  <a:lnTo>
                    <a:pt x="1153061" y="129471"/>
                  </a:lnTo>
                  <a:cubicBezTo>
                    <a:pt x="1153973" y="129471"/>
                    <a:pt x="1154713" y="128732"/>
                    <a:pt x="1154713" y="127820"/>
                  </a:cubicBezTo>
                  <a:lnTo>
                    <a:pt x="1154713" y="123233"/>
                  </a:lnTo>
                  <a:cubicBezTo>
                    <a:pt x="1154713" y="122828"/>
                    <a:pt x="1155041" y="122499"/>
                    <a:pt x="1155447" y="122499"/>
                  </a:cubicBezTo>
                  <a:lnTo>
                    <a:pt x="1155447" y="122499"/>
                  </a:lnTo>
                  <a:cubicBezTo>
                    <a:pt x="1155852" y="122499"/>
                    <a:pt x="1156181" y="122171"/>
                    <a:pt x="1156181" y="121766"/>
                  </a:cubicBezTo>
                  <a:lnTo>
                    <a:pt x="1156181" y="115160"/>
                  </a:lnTo>
                  <a:cubicBezTo>
                    <a:pt x="1156181" y="114958"/>
                    <a:pt x="1156016" y="114793"/>
                    <a:pt x="1155814" y="114793"/>
                  </a:cubicBezTo>
                  <a:lnTo>
                    <a:pt x="1155814" y="114793"/>
                  </a:lnTo>
                  <a:cubicBezTo>
                    <a:pt x="1155611" y="114793"/>
                    <a:pt x="1155447" y="114629"/>
                    <a:pt x="1155447" y="114427"/>
                  </a:cubicBezTo>
                  <a:lnTo>
                    <a:pt x="1155447" y="105070"/>
                  </a:lnTo>
                  <a:cubicBezTo>
                    <a:pt x="1155447" y="103752"/>
                    <a:pt x="1154379" y="102684"/>
                    <a:pt x="1153061" y="102684"/>
                  </a:cubicBezTo>
                  <a:lnTo>
                    <a:pt x="1153061" y="102684"/>
                  </a:lnTo>
                  <a:cubicBezTo>
                    <a:pt x="1151744" y="102684"/>
                    <a:pt x="1150676" y="101617"/>
                    <a:pt x="1150676" y="100299"/>
                  </a:cubicBezTo>
                  <a:lnTo>
                    <a:pt x="1150676" y="91859"/>
                  </a:lnTo>
                  <a:cubicBezTo>
                    <a:pt x="1150676" y="91556"/>
                    <a:pt x="1150923" y="91309"/>
                    <a:pt x="1151227" y="91309"/>
                  </a:cubicBezTo>
                  <a:lnTo>
                    <a:pt x="1151227" y="91309"/>
                  </a:lnTo>
                  <a:cubicBezTo>
                    <a:pt x="1151530" y="91309"/>
                    <a:pt x="1151777" y="91063"/>
                    <a:pt x="1151777" y="90759"/>
                  </a:cubicBezTo>
                  <a:lnTo>
                    <a:pt x="1151777" y="90575"/>
                  </a:lnTo>
                  <a:cubicBezTo>
                    <a:pt x="1151777" y="90170"/>
                    <a:pt x="1151449" y="89841"/>
                    <a:pt x="1151044" y="89841"/>
                  </a:cubicBezTo>
                  <a:lnTo>
                    <a:pt x="1150676" y="89841"/>
                  </a:lnTo>
                  <a:cubicBezTo>
                    <a:pt x="1150069" y="89841"/>
                    <a:pt x="1149576" y="89348"/>
                    <a:pt x="1149576" y="88740"/>
                  </a:cubicBezTo>
                  <a:lnTo>
                    <a:pt x="1149576" y="71678"/>
                  </a:lnTo>
                  <a:cubicBezTo>
                    <a:pt x="1149576" y="71374"/>
                    <a:pt x="1149822" y="71127"/>
                    <a:pt x="1150127" y="71127"/>
                  </a:cubicBezTo>
                  <a:lnTo>
                    <a:pt x="1150127" y="71127"/>
                  </a:lnTo>
                  <a:cubicBezTo>
                    <a:pt x="1150430" y="71127"/>
                    <a:pt x="1150676" y="70881"/>
                    <a:pt x="1150676" y="70577"/>
                  </a:cubicBezTo>
                  <a:lnTo>
                    <a:pt x="1150676" y="70393"/>
                  </a:lnTo>
                  <a:cubicBezTo>
                    <a:pt x="1150676" y="69988"/>
                    <a:pt x="1150348" y="69659"/>
                    <a:pt x="1149943" y="69659"/>
                  </a:cubicBezTo>
                  <a:lnTo>
                    <a:pt x="1149576" y="69659"/>
                  </a:lnTo>
                  <a:cubicBezTo>
                    <a:pt x="1148968" y="69659"/>
                    <a:pt x="1148475" y="69166"/>
                    <a:pt x="1148475" y="68559"/>
                  </a:cubicBezTo>
                  <a:lnTo>
                    <a:pt x="1148475" y="52413"/>
                  </a:lnTo>
                  <a:cubicBezTo>
                    <a:pt x="1148475" y="52008"/>
                    <a:pt x="1148803" y="51679"/>
                    <a:pt x="1149208" y="51679"/>
                  </a:cubicBezTo>
                  <a:lnTo>
                    <a:pt x="1149576" y="51679"/>
                  </a:lnTo>
                  <a:cubicBezTo>
                    <a:pt x="1149779" y="51679"/>
                    <a:pt x="1149943" y="51515"/>
                    <a:pt x="1149943" y="51312"/>
                  </a:cubicBezTo>
                  <a:lnTo>
                    <a:pt x="1149943" y="51312"/>
                  </a:lnTo>
                  <a:cubicBezTo>
                    <a:pt x="1149943" y="51109"/>
                    <a:pt x="1149779" y="50945"/>
                    <a:pt x="1149576" y="50945"/>
                  </a:cubicBezTo>
                  <a:lnTo>
                    <a:pt x="1149026" y="50945"/>
                  </a:lnTo>
                  <a:cubicBezTo>
                    <a:pt x="1148518" y="50945"/>
                    <a:pt x="1148108" y="50534"/>
                    <a:pt x="1148108" y="50028"/>
                  </a:cubicBezTo>
                  <a:lnTo>
                    <a:pt x="1148108" y="38836"/>
                  </a:lnTo>
                  <a:cubicBezTo>
                    <a:pt x="1148108" y="38633"/>
                    <a:pt x="1148272" y="38469"/>
                    <a:pt x="1148475" y="38469"/>
                  </a:cubicBezTo>
                  <a:lnTo>
                    <a:pt x="1148475" y="38469"/>
                  </a:lnTo>
                  <a:cubicBezTo>
                    <a:pt x="1148677" y="38469"/>
                    <a:pt x="1148842" y="38305"/>
                    <a:pt x="1148842" y="38102"/>
                  </a:cubicBezTo>
                  <a:lnTo>
                    <a:pt x="1148842" y="37552"/>
                  </a:lnTo>
                  <a:cubicBezTo>
                    <a:pt x="1148842" y="37248"/>
                    <a:pt x="1148596" y="37001"/>
                    <a:pt x="1148291" y="37001"/>
                  </a:cubicBezTo>
                  <a:lnTo>
                    <a:pt x="1148291" y="37001"/>
                  </a:lnTo>
                  <a:cubicBezTo>
                    <a:pt x="1147987" y="37001"/>
                    <a:pt x="1147742" y="36755"/>
                    <a:pt x="1147742" y="36451"/>
                  </a:cubicBezTo>
                  <a:lnTo>
                    <a:pt x="1147742" y="25626"/>
                  </a:lnTo>
                  <a:cubicBezTo>
                    <a:pt x="1147742" y="25423"/>
                    <a:pt x="1147905" y="25259"/>
                    <a:pt x="1148108" y="25259"/>
                  </a:cubicBezTo>
                  <a:lnTo>
                    <a:pt x="1148108" y="25259"/>
                  </a:lnTo>
                  <a:cubicBezTo>
                    <a:pt x="1148311" y="25259"/>
                    <a:pt x="1148475" y="25095"/>
                    <a:pt x="1148475" y="24892"/>
                  </a:cubicBezTo>
                  <a:lnTo>
                    <a:pt x="1148475" y="24342"/>
                  </a:lnTo>
                  <a:cubicBezTo>
                    <a:pt x="1148475" y="24038"/>
                    <a:pt x="1148228" y="23791"/>
                    <a:pt x="1147924" y="23791"/>
                  </a:cubicBezTo>
                  <a:lnTo>
                    <a:pt x="1147924" y="23791"/>
                  </a:lnTo>
                  <a:cubicBezTo>
                    <a:pt x="1147621" y="23791"/>
                    <a:pt x="1147374" y="23545"/>
                    <a:pt x="1147374" y="23241"/>
                  </a:cubicBezTo>
                  <a:lnTo>
                    <a:pt x="1147374" y="15352"/>
                  </a:lnTo>
                  <a:cubicBezTo>
                    <a:pt x="1147374" y="15149"/>
                    <a:pt x="1147538" y="14985"/>
                    <a:pt x="1147742" y="14985"/>
                  </a:cubicBezTo>
                  <a:lnTo>
                    <a:pt x="1147742" y="14985"/>
                  </a:lnTo>
                  <a:cubicBezTo>
                    <a:pt x="1147944" y="14985"/>
                    <a:pt x="1148108" y="14820"/>
                    <a:pt x="1148108" y="14618"/>
                  </a:cubicBezTo>
                  <a:lnTo>
                    <a:pt x="1148108" y="14251"/>
                  </a:lnTo>
                  <a:cubicBezTo>
                    <a:pt x="1148108" y="13846"/>
                    <a:pt x="1147780" y="13517"/>
                    <a:pt x="1147374" y="13517"/>
                  </a:cubicBezTo>
                  <a:lnTo>
                    <a:pt x="1147374" y="13517"/>
                  </a:lnTo>
                  <a:cubicBezTo>
                    <a:pt x="1146969" y="13517"/>
                    <a:pt x="1146641" y="13846"/>
                    <a:pt x="1146641" y="14251"/>
                  </a:cubicBezTo>
                  <a:lnTo>
                    <a:pt x="1146641" y="14618"/>
                  </a:lnTo>
                  <a:cubicBezTo>
                    <a:pt x="1146641" y="14820"/>
                    <a:pt x="1146805" y="14985"/>
                    <a:pt x="1147007" y="14985"/>
                  </a:cubicBezTo>
                  <a:lnTo>
                    <a:pt x="1147007" y="14985"/>
                  </a:lnTo>
                  <a:cubicBezTo>
                    <a:pt x="1147210" y="14985"/>
                    <a:pt x="1147374" y="15149"/>
                    <a:pt x="1147374" y="15352"/>
                  </a:cubicBezTo>
                  <a:lnTo>
                    <a:pt x="1147374" y="22691"/>
                  </a:lnTo>
                  <a:cubicBezTo>
                    <a:pt x="1147374" y="23096"/>
                    <a:pt x="1147045" y="23424"/>
                    <a:pt x="1146641" y="23424"/>
                  </a:cubicBezTo>
                  <a:lnTo>
                    <a:pt x="1146641" y="23424"/>
                  </a:lnTo>
                  <a:cubicBezTo>
                    <a:pt x="1146235" y="23424"/>
                    <a:pt x="1145906" y="23753"/>
                    <a:pt x="1145906" y="24158"/>
                  </a:cubicBezTo>
                  <a:lnTo>
                    <a:pt x="1145906" y="24892"/>
                  </a:lnTo>
                  <a:cubicBezTo>
                    <a:pt x="1145906" y="25095"/>
                    <a:pt x="1146070" y="25259"/>
                    <a:pt x="1146273" y="25259"/>
                  </a:cubicBezTo>
                  <a:lnTo>
                    <a:pt x="1146273" y="25259"/>
                  </a:lnTo>
                  <a:cubicBezTo>
                    <a:pt x="1146475" y="25259"/>
                    <a:pt x="1146641" y="25423"/>
                    <a:pt x="1146641" y="25626"/>
                  </a:cubicBezTo>
                  <a:lnTo>
                    <a:pt x="1146641" y="36451"/>
                  </a:lnTo>
                  <a:cubicBezTo>
                    <a:pt x="1146641" y="36755"/>
                    <a:pt x="1146394" y="37001"/>
                    <a:pt x="1146090" y="37001"/>
                  </a:cubicBezTo>
                  <a:lnTo>
                    <a:pt x="1146090" y="37001"/>
                  </a:lnTo>
                  <a:cubicBezTo>
                    <a:pt x="1145785" y="37001"/>
                    <a:pt x="1145539" y="37248"/>
                    <a:pt x="1145539" y="37552"/>
                  </a:cubicBezTo>
                  <a:lnTo>
                    <a:pt x="1145539" y="38102"/>
                  </a:lnTo>
                  <a:cubicBezTo>
                    <a:pt x="1145539" y="38305"/>
                    <a:pt x="1145704" y="38469"/>
                    <a:pt x="1145906" y="38469"/>
                  </a:cubicBezTo>
                  <a:lnTo>
                    <a:pt x="1145906" y="38469"/>
                  </a:lnTo>
                  <a:cubicBezTo>
                    <a:pt x="1146109" y="38469"/>
                    <a:pt x="1146273" y="38633"/>
                    <a:pt x="1146273" y="38836"/>
                  </a:cubicBezTo>
                  <a:lnTo>
                    <a:pt x="1146273" y="49294"/>
                  </a:lnTo>
                  <a:cubicBezTo>
                    <a:pt x="1146273" y="49801"/>
                    <a:pt x="1145863" y="50211"/>
                    <a:pt x="1145356" y="50211"/>
                  </a:cubicBezTo>
                  <a:lnTo>
                    <a:pt x="1145173" y="50211"/>
                  </a:lnTo>
                  <a:cubicBezTo>
                    <a:pt x="1144767" y="50211"/>
                    <a:pt x="1144438" y="50540"/>
                    <a:pt x="1144438" y="50945"/>
                  </a:cubicBezTo>
                  <a:lnTo>
                    <a:pt x="1144438" y="50945"/>
                  </a:lnTo>
                  <a:cubicBezTo>
                    <a:pt x="1144438" y="51351"/>
                    <a:pt x="1144767" y="51679"/>
                    <a:pt x="1145173" y="51679"/>
                  </a:cubicBezTo>
                  <a:lnTo>
                    <a:pt x="1145173" y="51679"/>
                  </a:lnTo>
                  <a:cubicBezTo>
                    <a:pt x="1145578" y="51679"/>
                    <a:pt x="1145906" y="52008"/>
                    <a:pt x="1145906" y="52413"/>
                  </a:cubicBezTo>
                  <a:lnTo>
                    <a:pt x="1145906" y="68192"/>
                  </a:lnTo>
                  <a:cubicBezTo>
                    <a:pt x="1145906" y="68800"/>
                    <a:pt x="1145413" y="69292"/>
                    <a:pt x="1144805" y="69292"/>
                  </a:cubicBezTo>
                  <a:lnTo>
                    <a:pt x="1144438" y="69292"/>
                  </a:lnTo>
                  <a:cubicBezTo>
                    <a:pt x="1144033" y="69292"/>
                    <a:pt x="1143705" y="69621"/>
                    <a:pt x="1143705" y="70026"/>
                  </a:cubicBezTo>
                  <a:lnTo>
                    <a:pt x="1143705" y="70210"/>
                  </a:lnTo>
                  <a:cubicBezTo>
                    <a:pt x="1143705" y="70514"/>
                    <a:pt x="1143951" y="70760"/>
                    <a:pt x="1144254" y="70760"/>
                  </a:cubicBezTo>
                  <a:lnTo>
                    <a:pt x="1144254" y="70760"/>
                  </a:lnTo>
                  <a:cubicBezTo>
                    <a:pt x="1144559" y="70760"/>
                    <a:pt x="1144805" y="71007"/>
                    <a:pt x="1144805" y="71311"/>
                  </a:cubicBezTo>
                  <a:lnTo>
                    <a:pt x="1144805" y="88190"/>
                  </a:lnTo>
                  <a:cubicBezTo>
                    <a:pt x="1144805" y="88899"/>
                    <a:pt x="1144231" y="89474"/>
                    <a:pt x="1143521" y="89474"/>
                  </a:cubicBezTo>
                  <a:lnTo>
                    <a:pt x="1142971" y="89474"/>
                  </a:lnTo>
                  <a:cubicBezTo>
                    <a:pt x="1142566" y="89474"/>
                    <a:pt x="1142237" y="89803"/>
                    <a:pt x="1142237" y="90208"/>
                  </a:cubicBezTo>
                  <a:lnTo>
                    <a:pt x="1142237" y="90392"/>
                  </a:lnTo>
                  <a:cubicBezTo>
                    <a:pt x="1142237" y="90696"/>
                    <a:pt x="1142483" y="90942"/>
                    <a:pt x="1142788" y="90942"/>
                  </a:cubicBezTo>
                  <a:lnTo>
                    <a:pt x="1142788" y="90942"/>
                  </a:lnTo>
                  <a:cubicBezTo>
                    <a:pt x="1143091" y="90942"/>
                    <a:pt x="1143337" y="91189"/>
                    <a:pt x="1143337" y="91493"/>
                  </a:cubicBezTo>
                  <a:lnTo>
                    <a:pt x="1143337" y="99932"/>
                  </a:lnTo>
                  <a:cubicBezTo>
                    <a:pt x="1143337" y="101250"/>
                    <a:pt x="1142269" y="102317"/>
                    <a:pt x="1140952" y="102317"/>
                  </a:cubicBezTo>
                  <a:lnTo>
                    <a:pt x="1140952" y="102317"/>
                  </a:lnTo>
                  <a:cubicBezTo>
                    <a:pt x="1139635" y="102317"/>
                    <a:pt x="1138567" y="103385"/>
                    <a:pt x="1138567" y="104703"/>
                  </a:cubicBezTo>
                  <a:lnTo>
                    <a:pt x="1138567" y="114060"/>
                  </a:lnTo>
                  <a:cubicBezTo>
                    <a:pt x="1138567" y="114262"/>
                    <a:pt x="1138403" y="114427"/>
                    <a:pt x="1138200" y="114427"/>
                  </a:cubicBezTo>
                  <a:lnTo>
                    <a:pt x="1138200" y="114427"/>
                  </a:lnTo>
                  <a:cubicBezTo>
                    <a:pt x="1137998" y="114427"/>
                    <a:pt x="1137834" y="114591"/>
                    <a:pt x="1137834" y="114794"/>
                  </a:cubicBezTo>
                  <a:lnTo>
                    <a:pt x="1137834" y="121398"/>
                  </a:lnTo>
                  <a:cubicBezTo>
                    <a:pt x="1137834" y="121804"/>
                    <a:pt x="1138162" y="122132"/>
                    <a:pt x="1138567" y="122132"/>
                  </a:cubicBezTo>
                  <a:lnTo>
                    <a:pt x="1138567" y="122132"/>
                  </a:lnTo>
                  <a:cubicBezTo>
                    <a:pt x="1138973" y="122132"/>
                    <a:pt x="1139302" y="122461"/>
                    <a:pt x="1139302" y="122866"/>
                  </a:cubicBezTo>
                  <a:lnTo>
                    <a:pt x="1139302" y="127453"/>
                  </a:lnTo>
                  <a:cubicBezTo>
                    <a:pt x="1139302" y="128365"/>
                    <a:pt x="1140040" y="129104"/>
                    <a:pt x="1140952" y="129104"/>
                  </a:cubicBezTo>
                  <a:lnTo>
                    <a:pt x="1140952" y="129104"/>
                  </a:lnTo>
                  <a:cubicBezTo>
                    <a:pt x="1141864" y="129104"/>
                    <a:pt x="1142604" y="129844"/>
                    <a:pt x="1142604" y="130756"/>
                  </a:cubicBezTo>
                  <a:lnTo>
                    <a:pt x="1142604" y="138461"/>
                  </a:lnTo>
                  <a:cubicBezTo>
                    <a:pt x="1142604" y="138765"/>
                    <a:pt x="1142357" y="139012"/>
                    <a:pt x="1142053" y="139012"/>
                  </a:cubicBezTo>
                  <a:lnTo>
                    <a:pt x="1142053" y="139012"/>
                  </a:lnTo>
                  <a:cubicBezTo>
                    <a:pt x="1141750" y="139012"/>
                    <a:pt x="1141503" y="139258"/>
                    <a:pt x="1141503" y="139562"/>
                  </a:cubicBezTo>
                  <a:lnTo>
                    <a:pt x="1141503" y="142498"/>
                  </a:lnTo>
                  <a:cubicBezTo>
                    <a:pt x="1141503" y="142802"/>
                    <a:pt x="1141750" y="143048"/>
                    <a:pt x="1142053" y="143048"/>
                  </a:cubicBezTo>
                  <a:lnTo>
                    <a:pt x="1142053" y="143048"/>
                  </a:lnTo>
                  <a:cubicBezTo>
                    <a:pt x="1142357" y="143048"/>
                    <a:pt x="1142604" y="143295"/>
                    <a:pt x="1142604" y="143599"/>
                  </a:cubicBezTo>
                  <a:lnTo>
                    <a:pt x="1142604" y="151672"/>
                  </a:lnTo>
                  <a:cubicBezTo>
                    <a:pt x="1142604" y="151975"/>
                    <a:pt x="1142357" y="152222"/>
                    <a:pt x="1142053" y="152222"/>
                  </a:cubicBezTo>
                  <a:lnTo>
                    <a:pt x="1142053" y="152222"/>
                  </a:lnTo>
                  <a:cubicBezTo>
                    <a:pt x="1141750" y="152222"/>
                    <a:pt x="1141503" y="152468"/>
                    <a:pt x="1141503" y="152773"/>
                  </a:cubicBezTo>
                  <a:lnTo>
                    <a:pt x="1141503" y="155707"/>
                  </a:lnTo>
                  <a:cubicBezTo>
                    <a:pt x="1141503" y="156012"/>
                    <a:pt x="1141750" y="156259"/>
                    <a:pt x="1142053" y="156259"/>
                  </a:cubicBezTo>
                  <a:lnTo>
                    <a:pt x="1142053" y="156259"/>
                  </a:lnTo>
                  <a:cubicBezTo>
                    <a:pt x="1142357" y="156259"/>
                    <a:pt x="1142604" y="156505"/>
                    <a:pt x="1142604" y="156808"/>
                  </a:cubicBezTo>
                  <a:lnTo>
                    <a:pt x="1142604" y="163414"/>
                  </a:lnTo>
                  <a:cubicBezTo>
                    <a:pt x="1142604" y="164122"/>
                    <a:pt x="1142029" y="164698"/>
                    <a:pt x="1141320" y="164698"/>
                  </a:cubicBezTo>
                  <a:lnTo>
                    <a:pt x="1141320" y="164698"/>
                  </a:lnTo>
                  <a:cubicBezTo>
                    <a:pt x="1140610" y="164698"/>
                    <a:pt x="1140035" y="165273"/>
                    <a:pt x="1140035" y="165983"/>
                  </a:cubicBezTo>
                  <a:lnTo>
                    <a:pt x="1140035" y="169285"/>
                  </a:lnTo>
                  <a:cubicBezTo>
                    <a:pt x="1140035" y="169589"/>
                    <a:pt x="1140282" y="169836"/>
                    <a:pt x="1140586" y="169836"/>
                  </a:cubicBezTo>
                  <a:lnTo>
                    <a:pt x="1140586" y="169836"/>
                  </a:lnTo>
                  <a:cubicBezTo>
                    <a:pt x="1140889" y="169836"/>
                    <a:pt x="1141136" y="170081"/>
                    <a:pt x="1141136" y="170385"/>
                  </a:cubicBezTo>
                  <a:lnTo>
                    <a:pt x="1141136" y="177357"/>
                  </a:lnTo>
                  <a:cubicBezTo>
                    <a:pt x="1141136" y="177661"/>
                    <a:pt x="1140889" y="177908"/>
                    <a:pt x="1140586" y="177908"/>
                  </a:cubicBezTo>
                  <a:lnTo>
                    <a:pt x="1140586" y="177908"/>
                  </a:lnTo>
                  <a:cubicBezTo>
                    <a:pt x="1140282" y="177908"/>
                    <a:pt x="1140035" y="178155"/>
                    <a:pt x="1140035" y="178458"/>
                  </a:cubicBezTo>
                  <a:lnTo>
                    <a:pt x="1140035" y="179009"/>
                  </a:lnTo>
                  <a:cubicBezTo>
                    <a:pt x="1140035" y="179414"/>
                    <a:pt x="1139707" y="179742"/>
                    <a:pt x="1139302" y="179742"/>
                  </a:cubicBezTo>
                  <a:lnTo>
                    <a:pt x="1139302" y="179742"/>
                  </a:lnTo>
                  <a:cubicBezTo>
                    <a:pt x="1138896" y="179742"/>
                    <a:pt x="1138567" y="180071"/>
                    <a:pt x="1138567" y="180477"/>
                  </a:cubicBezTo>
                  <a:lnTo>
                    <a:pt x="1138567" y="188182"/>
                  </a:lnTo>
                  <a:cubicBezTo>
                    <a:pt x="1138567" y="188587"/>
                    <a:pt x="1138896" y="188917"/>
                    <a:pt x="1139302" y="188917"/>
                  </a:cubicBezTo>
                  <a:lnTo>
                    <a:pt x="1139302" y="188917"/>
                  </a:lnTo>
                  <a:cubicBezTo>
                    <a:pt x="1139707" y="188917"/>
                    <a:pt x="1140035" y="189245"/>
                    <a:pt x="1140035" y="189650"/>
                  </a:cubicBezTo>
                  <a:lnTo>
                    <a:pt x="1140035" y="191146"/>
                  </a:lnTo>
                  <a:cubicBezTo>
                    <a:pt x="1140035" y="191941"/>
                    <a:pt x="1140679" y="192586"/>
                    <a:pt x="1141474" y="192586"/>
                  </a:cubicBezTo>
                  <a:lnTo>
                    <a:pt x="1141474" y="192586"/>
                  </a:lnTo>
                  <a:cubicBezTo>
                    <a:pt x="1142292" y="192586"/>
                    <a:pt x="1142945" y="193264"/>
                    <a:pt x="1142914" y="194080"/>
                  </a:cubicBezTo>
                  <a:lnTo>
                    <a:pt x="1141890" y="220668"/>
                  </a:lnTo>
                  <a:cubicBezTo>
                    <a:pt x="1141879" y="220969"/>
                    <a:pt x="1141632" y="221207"/>
                    <a:pt x="1141330" y="221207"/>
                  </a:cubicBezTo>
                  <a:lnTo>
                    <a:pt x="1141330" y="221207"/>
                  </a:lnTo>
                  <a:cubicBezTo>
                    <a:pt x="1141021" y="221207"/>
                    <a:pt x="1140769" y="221458"/>
                    <a:pt x="1140769" y="221769"/>
                  </a:cubicBezTo>
                  <a:lnTo>
                    <a:pt x="1140769" y="225060"/>
                  </a:lnTo>
                  <a:cubicBezTo>
                    <a:pt x="1140769" y="225365"/>
                    <a:pt x="1141015" y="225610"/>
                    <a:pt x="1141320" y="225610"/>
                  </a:cubicBezTo>
                  <a:lnTo>
                    <a:pt x="1141320" y="225610"/>
                  </a:lnTo>
                  <a:cubicBezTo>
                    <a:pt x="1141624" y="225610"/>
                    <a:pt x="1141869" y="225857"/>
                    <a:pt x="1141869" y="226161"/>
                  </a:cubicBezTo>
                  <a:lnTo>
                    <a:pt x="1141869" y="228730"/>
                  </a:lnTo>
                  <a:cubicBezTo>
                    <a:pt x="1141869" y="229033"/>
                    <a:pt x="1141624" y="229280"/>
                    <a:pt x="1141320" y="229280"/>
                  </a:cubicBezTo>
                  <a:lnTo>
                    <a:pt x="1141320" y="229280"/>
                  </a:lnTo>
                  <a:cubicBezTo>
                    <a:pt x="1141015" y="229280"/>
                    <a:pt x="1140769" y="229526"/>
                    <a:pt x="1140769" y="229831"/>
                  </a:cubicBezTo>
                  <a:lnTo>
                    <a:pt x="1140769" y="233500"/>
                  </a:lnTo>
                  <a:cubicBezTo>
                    <a:pt x="1140769" y="233601"/>
                    <a:pt x="1140851" y="233684"/>
                    <a:pt x="1140952" y="233684"/>
                  </a:cubicBezTo>
                  <a:lnTo>
                    <a:pt x="1140952" y="233684"/>
                  </a:lnTo>
                  <a:cubicBezTo>
                    <a:pt x="1141053" y="233684"/>
                    <a:pt x="1141136" y="233765"/>
                    <a:pt x="1141136" y="233868"/>
                  </a:cubicBezTo>
                  <a:lnTo>
                    <a:pt x="1141136" y="237353"/>
                  </a:lnTo>
                  <a:lnTo>
                    <a:pt x="1140109" y="267481"/>
                  </a:lnTo>
                  <a:cubicBezTo>
                    <a:pt x="1140068" y="268688"/>
                    <a:pt x="1139077" y="269644"/>
                    <a:pt x="1137870" y="269644"/>
                  </a:cubicBezTo>
                  <a:lnTo>
                    <a:pt x="1137870" y="269644"/>
                  </a:lnTo>
                  <a:cubicBezTo>
                    <a:pt x="1136635" y="269644"/>
                    <a:pt x="1135632" y="270646"/>
                    <a:pt x="1135632" y="271884"/>
                  </a:cubicBezTo>
                  <a:lnTo>
                    <a:pt x="1135632" y="273681"/>
                  </a:lnTo>
                  <a:cubicBezTo>
                    <a:pt x="1135632" y="274085"/>
                    <a:pt x="1135960" y="274414"/>
                    <a:pt x="1136366" y="274414"/>
                  </a:cubicBezTo>
                  <a:lnTo>
                    <a:pt x="1136366" y="274414"/>
                  </a:lnTo>
                  <a:cubicBezTo>
                    <a:pt x="1136771" y="274414"/>
                    <a:pt x="1137099" y="274742"/>
                    <a:pt x="1137099" y="275148"/>
                  </a:cubicBezTo>
                  <a:lnTo>
                    <a:pt x="1137099" y="279552"/>
                  </a:lnTo>
                  <a:cubicBezTo>
                    <a:pt x="1137099" y="280159"/>
                    <a:pt x="1136607" y="280653"/>
                    <a:pt x="1135998" y="280653"/>
                  </a:cubicBezTo>
                  <a:lnTo>
                    <a:pt x="1135998" y="280653"/>
                  </a:lnTo>
                  <a:cubicBezTo>
                    <a:pt x="1135391" y="280653"/>
                    <a:pt x="1134898" y="281145"/>
                    <a:pt x="1134898" y="281753"/>
                  </a:cubicBezTo>
                  <a:lnTo>
                    <a:pt x="1134898" y="282854"/>
                  </a:lnTo>
                  <a:cubicBezTo>
                    <a:pt x="1134898" y="284070"/>
                    <a:pt x="1135884" y="285055"/>
                    <a:pt x="1137099" y="285055"/>
                  </a:cubicBezTo>
                  <a:lnTo>
                    <a:pt x="1137283" y="285055"/>
                  </a:lnTo>
                  <a:cubicBezTo>
                    <a:pt x="1138600" y="285055"/>
                    <a:pt x="1139668" y="286123"/>
                    <a:pt x="1139668" y="287441"/>
                  </a:cubicBezTo>
                  <a:lnTo>
                    <a:pt x="1139668" y="294963"/>
                  </a:lnTo>
                  <a:lnTo>
                    <a:pt x="1138201" y="337162"/>
                  </a:lnTo>
                  <a:lnTo>
                    <a:pt x="1138201" y="339363"/>
                  </a:lnTo>
                  <a:lnTo>
                    <a:pt x="1137493" y="362347"/>
                  </a:lnTo>
                  <a:cubicBezTo>
                    <a:pt x="1137481" y="362755"/>
                    <a:pt x="1137047" y="363017"/>
                    <a:pt x="1136649" y="362931"/>
                  </a:cubicBezTo>
                  <a:lnTo>
                    <a:pt x="1136649" y="362931"/>
                  </a:lnTo>
                  <a:cubicBezTo>
                    <a:pt x="1136312" y="362856"/>
                    <a:pt x="1136035" y="363156"/>
                    <a:pt x="1136076" y="363499"/>
                  </a:cubicBezTo>
                  <a:lnTo>
                    <a:pt x="1136605" y="367992"/>
                  </a:lnTo>
                  <a:cubicBezTo>
                    <a:pt x="1136673" y="368575"/>
                    <a:pt x="1136217" y="369085"/>
                    <a:pt x="1135632" y="369085"/>
                  </a:cubicBezTo>
                  <a:lnTo>
                    <a:pt x="1135632" y="369085"/>
                  </a:lnTo>
                  <a:cubicBezTo>
                    <a:pt x="1135046" y="369085"/>
                    <a:pt x="1134591" y="368575"/>
                    <a:pt x="1134660" y="367992"/>
                  </a:cubicBezTo>
                  <a:lnTo>
                    <a:pt x="1134949" y="365534"/>
                  </a:lnTo>
                  <a:cubicBezTo>
                    <a:pt x="1135076" y="364449"/>
                    <a:pt x="1133789" y="363579"/>
                    <a:pt x="1132696" y="363579"/>
                  </a:cubicBezTo>
                  <a:lnTo>
                    <a:pt x="1132696" y="363579"/>
                  </a:lnTo>
                  <a:lnTo>
                    <a:pt x="1132696" y="363579"/>
                  </a:lnTo>
                  <a:cubicBezTo>
                    <a:pt x="1131603" y="363579"/>
                    <a:pt x="1130316" y="364449"/>
                    <a:pt x="1130444" y="365534"/>
                  </a:cubicBezTo>
                  <a:lnTo>
                    <a:pt x="1130669" y="367445"/>
                  </a:lnTo>
                  <a:cubicBezTo>
                    <a:pt x="1130772" y="368319"/>
                    <a:pt x="1130089" y="369085"/>
                    <a:pt x="1129210" y="369085"/>
                  </a:cubicBezTo>
                  <a:lnTo>
                    <a:pt x="1129210" y="369085"/>
                  </a:lnTo>
                  <a:cubicBezTo>
                    <a:pt x="1128331" y="369085"/>
                    <a:pt x="1127649" y="368319"/>
                    <a:pt x="1127751" y="367445"/>
                  </a:cubicBezTo>
                  <a:lnTo>
                    <a:pt x="1127977" y="365534"/>
                  </a:lnTo>
                  <a:cubicBezTo>
                    <a:pt x="1128104" y="364449"/>
                    <a:pt x="1126817" y="363579"/>
                    <a:pt x="1125725" y="363579"/>
                  </a:cubicBezTo>
                  <a:lnTo>
                    <a:pt x="1125725" y="363579"/>
                  </a:lnTo>
                  <a:lnTo>
                    <a:pt x="1125725" y="363579"/>
                  </a:lnTo>
                  <a:cubicBezTo>
                    <a:pt x="1124632" y="363579"/>
                    <a:pt x="1123343" y="364449"/>
                    <a:pt x="1123472" y="365534"/>
                  </a:cubicBezTo>
                  <a:lnTo>
                    <a:pt x="1123761" y="367992"/>
                  </a:lnTo>
                  <a:cubicBezTo>
                    <a:pt x="1123829" y="368575"/>
                    <a:pt x="1123375" y="369085"/>
                    <a:pt x="1122788" y="369085"/>
                  </a:cubicBezTo>
                  <a:lnTo>
                    <a:pt x="1122788" y="369085"/>
                  </a:lnTo>
                  <a:cubicBezTo>
                    <a:pt x="1122203" y="369085"/>
                    <a:pt x="1121748" y="368575"/>
                    <a:pt x="1121816" y="367992"/>
                  </a:cubicBezTo>
                  <a:lnTo>
                    <a:pt x="1122106" y="365534"/>
                  </a:lnTo>
                  <a:cubicBezTo>
                    <a:pt x="1122234" y="364449"/>
                    <a:pt x="1120946" y="363579"/>
                    <a:pt x="1119854" y="363579"/>
                  </a:cubicBezTo>
                  <a:lnTo>
                    <a:pt x="1119854" y="363579"/>
                  </a:lnTo>
                  <a:lnTo>
                    <a:pt x="1119854" y="363579"/>
                  </a:lnTo>
                  <a:cubicBezTo>
                    <a:pt x="1118761" y="363579"/>
                    <a:pt x="1117472" y="364449"/>
                    <a:pt x="1117601" y="365534"/>
                  </a:cubicBezTo>
                  <a:lnTo>
                    <a:pt x="1117890" y="367992"/>
                  </a:lnTo>
                  <a:cubicBezTo>
                    <a:pt x="1117958" y="368575"/>
                    <a:pt x="1117504" y="369085"/>
                    <a:pt x="1116918" y="369085"/>
                  </a:cubicBezTo>
                  <a:lnTo>
                    <a:pt x="1116918" y="369085"/>
                  </a:lnTo>
                  <a:cubicBezTo>
                    <a:pt x="1116331" y="369085"/>
                    <a:pt x="1115877" y="368575"/>
                    <a:pt x="1115945" y="367992"/>
                  </a:cubicBezTo>
                  <a:lnTo>
                    <a:pt x="1116235" y="365534"/>
                  </a:lnTo>
                  <a:cubicBezTo>
                    <a:pt x="1116363" y="364449"/>
                    <a:pt x="1115074" y="363579"/>
                    <a:pt x="1113983" y="363579"/>
                  </a:cubicBezTo>
                  <a:lnTo>
                    <a:pt x="1113983" y="363579"/>
                  </a:lnTo>
                  <a:lnTo>
                    <a:pt x="1113983" y="363579"/>
                  </a:lnTo>
                  <a:cubicBezTo>
                    <a:pt x="1112890" y="363579"/>
                    <a:pt x="1111602" y="364449"/>
                    <a:pt x="1111730" y="365534"/>
                  </a:cubicBezTo>
                  <a:lnTo>
                    <a:pt x="1111989" y="367735"/>
                  </a:lnTo>
                  <a:cubicBezTo>
                    <a:pt x="1112073" y="368454"/>
                    <a:pt x="1111511" y="369085"/>
                    <a:pt x="1110788" y="369085"/>
                  </a:cubicBezTo>
                  <a:lnTo>
                    <a:pt x="1110788" y="369085"/>
                  </a:lnTo>
                  <a:cubicBezTo>
                    <a:pt x="1110120" y="369085"/>
                    <a:pt x="1109579" y="368545"/>
                    <a:pt x="1109579" y="367877"/>
                  </a:cubicBezTo>
                  <a:lnTo>
                    <a:pt x="1109579" y="355693"/>
                  </a:lnTo>
                  <a:cubicBezTo>
                    <a:pt x="1109579" y="355591"/>
                    <a:pt x="1109661" y="355509"/>
                    <a:pt x="1109762" y="355509"/>
                  </a:cubicBezTo>
                  <a:lnTo>
                    <a:pt x="1109762" y="355509"/>
                  </a:lnTo>
                  <a:cubicBezTo>
                    <a:pt x="1109863" y="355509"/>
                    <a:pt x="1109946" y="355427"/>
                    <a:pt x="1109946" y="355326"/>
                  </a:cubicBezTo>
                  <a:lnTo>
                    <a:pt x="1109946" y="353857"/>
                  </a:lnTo>
                  <a:cubicBezTo>
                    <a:pt x="1109946" y="352946"/>
                    <a:pt x="1109206" y="352207"/>
                    <a:pt x="1108294" y="352207"/>
                  </a:cubicBezTo>
                  <a:lnTo>
                    <a:pt x="1107499" y="352207"/>
                  </a:lnTo>
                  <a:cubicBezTo>
                    <a:pt x="1106355" y="352207"/>
                    <a:pt x="1105365" y="351413"/>
                    <a:pt x="1105113" y="350297"/>
                  </a:cubicBezTo>
                  <a:lnTo>
                    <a:pt x="1105039" y="349968"/>
                  </a:lnTo>
                  <a:cubicBezTo>
                    <a:pt x="1104368" y="346982"/>
                    <a:pt x="1100113" y="346982"/>
                    <a:pt x="1099441" y="349968"/>
                  </a:cubicBezTo>
                  <a:lnTo>
                    <a:pt x="1099223" y="350933"/>
                  </a:lnTo>
                  <a:cubicBezTo>
                    <a:pt x="1099057" y="351677"/>
                    <a:pt x="1098396" y="352207"/>
                    <a:pt x="1097633" y="352207"/>
                  </a:cubicBezTo>
                  <a:lnTo>
                    <a:pt x="1097633" y="352207"/>
                  </a:lnTo>
                  <a:cubicBezTo>
                    <a:pt x="1096732" y="352207"/>
                    <a:pt x="1096001" y="352936"/>
                    <a:pt x="1096001" y="353838"/>
                  </a:cubicBezTo>
                  <a:lnTo>
                    <a:pt x="1096001" y="355875"/>
                  </a:lnTo>
                  <a:cubicBezTo>
                    <a:pt x="1096001" y="356079"/>
                    <a:pt x="1096167" y="356243"/>
                    <a:pt x="1096369" y="356243"/>
                  </a:cubicBezTo>
                  <a:lnTo>
                    <a:pt x="1096369" y="356243"/>
                  </a:lnTo>
                  <a:cubicBezTo>
                    <a:pt x="1096572" y="356243"/>
                    <a:pt x="1096736" y="356407"/>
                    <a:pt x="1096736" y="356610"/>
                  </a:cubicBezTo>
                  <a:lnTo>
                    <a:pt x="1096736" y="369496"/>
                  </a:lnTo>
                  <a:cubicBezTo>
                    <a:pt x="1096736" y="369878"/>
                    <a:pt x="1096426" y="370187"/>
                    <a:pt x="1096045" y="370187"/>
                  </a:cubicBezTo>
                  <a:lnTo>
                    <a:pt x="1096045" y="370187"/>
                  </a:lnTo>
                  <a:cubicBezTo>
                    <a:pt x="1095631" y="370187"/>
                    <a:pt x="1095310" y="369826"/>
                    <a:pt x="1095358" y="369414"/>
                  </a:cubicBezTo>
                  <a:lnTo>
                    <a:pt x="1095686" y="366634"/>
                  </a:lnTo>
                  <a:cubicBezTo>
                    <a:pt x="1095814" y="365549"/>
                    <a:pt x="1094527" y="364680"/>
                    <a:pt x="1093434" y="364680"/>
                  </a:cubicBezTo>
                  <a:lnTo>
                    <a:pt x="1093434" y="364680"/>
                  </a:lnTo>
                  <a:lnTo>
                    <a:pt x="1093434" y="364680"/>
                  </a:lnTo>
                  <a:cubicBezTo>
                    <a:pt x="1092341" y="364680"/>
                    <a:pt x="1091053" y="365549"/>
                    <a:pt x="1091181" y="366634"/>
                  </a:cubicBezTo>
                  <a:lnTo>
                    <a:pt x="1091470" y="369093"/>
                  </a:lnTo>
                  <a:cubicBezTo>
                    <a:pt x="1091538" y="369675"/>
                    <a:pt x="1091084" y="370187"/>
                    <a:pt x="1090498" y="370187"/>
                  </a:cubicBezTo>
                  <a:lnTo>
                    <a:pt x="1090498" y="370187"/>
                  </a:lnTo>
                  <a:cubicBezTo>
                    <a:pt x="1089911" y="370187"/>
                    <a:pt x="1089457" y="369675"/>
                    <a:pt x="1089526" y="369093"/>
                  </a:cubicBezTo>
                  <a:lnTo>
                    <a:pt x="1089814" y="366634"/>
                  </a:lnTo>
                  <a:cubicBezTo>
                    <a:pt x="1089943" y="365549"/>
                    <a:pt x="1088654" y="364680"/>
                    <a:pt x="1087562" y="364680"/>
                  </a:cubicBezTo>
                  <a:lnTo>
                    <a:pt x="1087562" y="364680"/>
                  </a:lnTo>
                  <a:lnTo>
                    <a:pt x="1087562" y="364680"/>
                  </a:lnTo>
                  <a:cubicBezTo>
                    <a:pt x="1086469" y="364680"/>
                    <a:pt x="1085182" y="365549"/>
                    <a:pt x="1085309" y="366634"/>
                  </a:cubicBezTo>
                  <a:lnTo>
                    <a:pt x="1085578" y="368911"/>
                  </a:lnTo>
                  <a:cubicBezTo>
                    <a:pt x="1085657" y="369590"/>
                    <a:pt x="1085127" y="370187"/>
                    <a:pt x="1084443" y="370187"/>
                  </a:cubicBezTo>
                  <a:lnTo>
                    <a:pt x="1084443" y="370187"/>
                  </a:lnTo>
                  <a:cubicBezTo>
                    <a:pt x="1083760" y="370187"/>
                    <a:pt x="1083230" y="369590"/>
                    <a:pt x="1083308" y="368911"/>
                  </a:cubicBezTo>
                  <a:lnTo>
                    <a:pt x="1083577" y="366634"/>
                  </a:lnTo>
                  <a:cubicBezTo>
                    <a:pt x="1083704" y="365549"/>
                    <a:pt x="1082417" y="364680"/>
                    <a:pt x="1081325" y="364680"/>
                  </a:cubicBezTo>
                  <a:lnTo>
                    <a:pt x="1081325" y="364680"/>
                  </a:lnTo>
                  <a:lnTo>
                    <a:pt x="1081325" y="364680"/>
                  </a:lnTo>
                  <a:cubicBezTo>
                    <a:pt x="1080232" y="364680"/>
                    <a:pt x="1078943" y="365549"/>
                    <a:pt x="1079072" y="366634"/>
                  </a:cubicBezTo>
                  <a:lnTo>
                    <a:pt x="1079340" y="368911"/>
                  </a:lnTo>
                  <a:cubicBezTo>
                    <a:pt x="1079420" y="369590"/>
                    <a:pt x="1078888" y="370187"/>
                    <a:pt x="1078205" y="370187"/>
                  </a:cubicBezTo>
                  <a:lnTo>
                    <a:pt x="1078205" y="370187"/>
                  </a:lnTo>
                  <a:cubicBezTo>
                    <a:pt x="1077521" y="370187"/>
                    <a:pt x="1076991" y="369590"/>
                    <a:pt x="1077071" y="368911"/>
                  </a:cubicBezTo>
                  <a:lnTo>
                    <a:pt x="1077339" y="366634"/>
                  </a:lnTo>
                  <a:cubicBezTo>
                    <a:pt x="1077466" y="365549"/>
                    <a:pt x="1076179" y="364680"/>
                    <a:pt x="1075086" y="364680"/>
                  </a:cubicBezTo>
                  <a:lnTo>
                    <a:pt x="1075086" y="364680"/>
                  </a:lnTo>
                  <a:lnTo>
                    <a:pt x="1075086" y="364680"/>
                  </a:lnTo>
                  <a:cubicBezTo>
                    <a:pt x="1073994" y="364680"/>
                    <a:pt x="1072705" y="365549"/>
                    <a:pt x="1072834" y="366634"/>
                  </a:cubicBezTo>
                  <a:lnTo>
                    <a:pt x="1073122" y="369093"/>
                  </a:lnTo>
                  <a:cubicBezTo>
                    <a:pt x="1073191" y="369675"/>
                    <a:pt x="1072737" y="370187"/>
                    <a:pt x="1072150" y="370187"/>
                  </a:cubicBezTo>
                  <a:lnTo>
                    <a:pt x="1072150" y="370187"/>
                  </a:lnTo>
                  <a:cubicBezTo>
                    <a:pt x="1071565" y="370187"/>
                    <a:pt x="1071110" y="369675"/>
                    <a:pt x="1071178" y="369093"/>
                  </a:cubicBezTo>
                  <a:lnTo>
                    <a:pt x="1071468" y="366634"/>
                  </a:lnTo>
                  <a:cubicBezTo>
                    <a:pt x="1071595" y="365549"/>
                    <a:pt x="1070308" y="364680"/>
                    <a:pt x="1069215" y="364680"/>
                  </a:cubicBezTo>
                  <a:lnTo>
                    <a:pt x="1069215" y="364680"/>
                  </a:lnTo>
                  <a:lnTo>
                    <a:pt x="1069215" y="364680"/>
                  </a:lnTo>
                  <a:cubicBezTo>
                    <a:pt x="1068123" y="364680"/>
                    <a:pt x="1066834" y="365549"/>
                    <a:pt x="1066963" y="366634"/>
                  </a:cubicBezTo>
                  <a:lnTo>
                    <a:pt x="1067251" y="369093"/>
                  </a:lnTo>
                  <a:cubicBezTo>
                    <a:pt x="1067320" y="369675"/>
                    <a:pt x="1066866" y="370187"/>
                    <a:pt x="1066279" y="370187"/>
                  </a:cubicBezTo>
                  <a:lnTo>
                    <a:pt x="1066279" y="370187"/>
                  </a:lnTo>
                  <a:cubicBezTo>
                    <a:pt x="1065693" y="370187"/>
                    <a:pt x="1065239" y="369675"/>
                    <a:pt x="1065307" y="369093"/>
                  </a:cubicBezTo>
                  <a:lnTo>
                    <a:pt x="1065596" y="366634"/>
                  </a:lnTo>
                  <a:cubicBezTo>
                    <a:pt x="1065724" y="365549"/>
                    <a:pt x="1064436" y="364680"/>
                    <a:pt x="1063343" y="364680"/>
                  </a:cubicBezTo>
                  <a:lnTo>
                    <a:pt x="1063343" y="364680"/>
                  </a:lnTo>
                  <a:lnTo>
                    <a:pt x="1063343" y="364680"/>
                  </a:lnTo>
                  <a:cubicBezTo>
                    <a:pt x="1062252" y="364680"/>
                    <a:pt x="1060963" y="365549"/>
                    <a:pt x="1061092" y="366634"/>
                  </a:cubicBezTo>
                  <a:lnTo>
                    <a:pt x="1061381" y="369093"/>
                  </a:lnTo>
                  <a:cubicBezTo>
                    <a:pt x="1061449" y="369675"/>
                    <a:pt x="1060995" y="370187"/>
                    <a:pt x="1060408" y="370187"/>
                  </a:cubicBezTo>
                  <a:lnTo>
                    <a:pt x="1060408" y="370187"/>
                  </a:lnTo>
                  <a:cubicBezTo>
                    <a:pt x="1059822" y="370187"/>
                    <a:pt x="1059368" y="369675"/>
                    <a:pt x="1059436" y="369093"/>
                  </a:cubicBezTo>
                  <a:lnTo>
                    <a:pt x="1059948" y="364747"/>
                  </a:lnTo>
                  <a:cubicBezTo>
                    <a:pt x="1059998" y="364321"/>
                    <a:pt x="1059665" y="364013"/>
                    <a:pt x="1059259" y="364148"/>
                  </a:cubicBezTo>
                  <a:lnTo>
                    <a:pt x="1059259" y="364148"/>
                  </a:lnTo>
                  <a:cubicBezTo>
                    <a:pt x="1058885" y="364273"/>
                    <a:pt x="1058573" y="363996"/>
                    <a:pt x="1058573" y="363601"/>
                  </a:cubicBezTo>
                  <a:lnTo>
                    <a:pt x="1058573" y="292394"/>
                  </a:lnTo>
                  <a:lnTo>
                    <a:pt x="1057840" y="282121"/>
                  </a:lnTo>
                  <a:lnTo>
                    <a:pt x="1057840" y="281386"/>
                  </a:lnTo>
                  <a:cubicBezTo>
                    <a:pt x="1057840" y="280981"/>
                    <a:pt x="1058169" y="280653"/>
                    <a:pt x="1058573" y="280653"/>
                  </a:cubicBezTo>
                  <a:lnTo>
                    <a:pt x="1058573" y="280653"/>
                  </a:lnTo>
                  <a:cubicBezTo>
                    <a:pt x="1058978" y="280653"/>
                    <a:pt x="1059308" y="280323"/>
                    <a:pt x="1059308" y="279918"/>
                  </a:cubicBezTo>
                  <a:lnTo>
                    <a:pt x="1059308" y="278267"/>
                  </a:lnTo>
                  <a:cubicBezTo>
                    <a:pt x="1059308" y="277963"/>
                    <a:pt x="1059554" y="277716"/>
                    <a:pt x="1059857" y="277716"/>
                  </a:cubicBezTo>
                  <a:lnTo>
                    <a:pt x="1059857" y="277716"/>
                  </a:lnTo>
                  <a:cubicBezTo>
                    <a:pt x="1060162" y="277716"/>
                    <a:pt x="1060408" y="277470"/>
                    <a:pt x="1060408" y="277167"/>
                  </a:cubicBezTo>
                  <a:lnTo>
                    <a:pt x="1060408" y="270644"/>
                  </a:lnTo>
                  <a:cubicBezTo>
                    <a:pt x="1060408" y="270295"/>
                    <a:pt x="1060125" y="270011"/>
                    <a:pt x="1059775" y="270011"/>
                  </a:cubicBezTo>
                  <a:lnTo>
                    <a:pt x="1059775" y="270011"/>
                  </a:lnTo>
                  <a:cubicBezTo>
                    <a:pt x="1059497" y="270011"/>
                    <a:pt x="1059251" y="269829"/>
                    <a:pt x="1059170" y="269564"/>
                  </a:cubicBezTo>
                  <a:lnTo>
                    <a:pt x="1057890" y="265401"/>
                  </a:lnTo>
                  <a:cubicBezTo>
                    <a:pt x="1057857" y="265294"/>
                    <a:pt x="1057833" y="265185"/>
                    <a:pt x="1057820" y="265075"/>
                  </a:cubicBezTo>
                  <a:lnTo>
                    <a:pt x="1057820" y="265075"/>
                  </a:lnTo>
                  <a:cubicBezTo>
                    <a:pt x="1057569" y="262919"/>
                    <a:pt x="1054440" y="262919"/>
                    <a:pt x="1054190" y="265075"/>
                  </a:cubicBezTo>
                  <a:lnTo>
                    <a:pt x="1054190" y="265075"/>
                  </a:lnTo>
                  <a:cubicBezTo>
                    <a:pt x="1054177" y="265185"/>
                    <a:pt x="1054154" y="265294"/>
                    <a:pt x="1054122" y="265401"/>
                  </a:cubicBezTo>
                  <a:lnTo>
                    <a:pt x="1052840" y="269564"/>
                  </a:lnTo>
                  <a:cubicBezTo>
                    <a:pt x="1052759" y="269829"/>
                    <a:pt x="1052513" y="270011"/>
                    <a:pt x="1052235" y="270011"/>
                  </a:cubicBezTo>
                  <a:lnTo>
                    <a:pt x="1052180" y="270011"/>
                  </a:lnTo>
                  <a:cubicBezTo>
                    <a:pt x="1051861" y="270011"/>
                    <a:pt x="1051601" y="270270"/>
                    <a:pt x="1051601" y="270589"/>
                  </a:cubicBezTo>
                  <a:lnTo>
                    <a:pt x="1051601" y="270589"/>
                  </a:lnTo>
                  <a:cubicBezTo>
                    <a:pt x="1051601" y="271007"/>
                    <a:pt x="1051171" y="271287"/>
                    <a:pt x="1050789" y="271117"/>
                  </a:cubicBezTo>
                  <a:lnTo>
                    <a:pt x="1048699" y="270189"/>
                  </a:lnTo>
                  <a:cubicBezTo>
                    <a:pt x="1048436" y="270072"/>
                    <a:pt x="1048150" y="270011"/>
                    <a:pt x="1047861" y="270011"/>
                  </a:cubicBezTo>
                  <a:lnTo>
                    <a:pt x="1047399" y="270011"/>
                  </a:lnTo>
                  <a:cubicBezTo>
                    <a:pt x="1045059" y="270011"/>
                    <a:pt x="1043162" y="268113"/>
                    <a:pt x="1043162" y="265773"/>
                  </a:cubicBezTo>
                  <a:lnTo>
                    <a:pt x="1043162" y="258268"/>
                  </a:lnTo>
                  <a:cubicBezTo>
                    <a:pt x="1043162" y="257661"/>
                    <a:pt x="1042670" y="257168"/>
                    <a:pt x="1042061" y="257168"/>
                  </a:cubicBezTo>
                  <a:lnTo>
                    <a:pt x="1042061" y="257168"/>
                  </a:lnTo>
                  <a:cubicBezTo>
                    <a:pt x="1041454" y="257168"/>
                    <a:pt x="1040960" y="256676"/>
                    <a:pt x="1040960" y="256067"/>
                  </a:cubicBezTo>
                  <a:lnTo>
                    <a:pt x="1040960" y="236659"/>
                  </a:lnTo>
                  <a:cubicBezTo>
                    <a:pt x="1040960" y="236434"/>
                    <a:pt x="1040778" y="236253"/>
                    <a:pt x="1040553" y="236253"/>
                  </a:cubicBezTo>
                  <a:lnTo>
                    <a:pt x="1040553" y="236253"/>
                  </a:lnTo>
                  <a:cubicBezTo>
                    <a:pt x="1040362" y="236253"/>
                    <a:pt x="1040197" y="236119"/>
                    <a:pt x="1040156" y="235933"/>
                  </a:cubicBezTo>
                  <a:lnTo>
                    <a:pt x="1038865" y="230126"/>
                  </a:lnTo>
                  <a:cubicBezTo>
                    <a:pt x="1038802" y="229846"/>
                    <a:pt x="1038555" y="229647"/>
                    <a:pt x="1038268" y="229647"/>
                  </a:cubicBezTo>
                  <a:lnTo>
                    <a:pt x="1038268" y="229647"/>
                  </a:lnTo>
                  <a:cubicBezTo>
                    <a:pt x="1037931" y="229647"/>
                    <a:pt x="1037658" y="229374"/>
                    <a:pt x="1037658" y="229036"/>
                  </a:cubicBezTo>
                  <a:lnTo>
                    <a:pt x="1037658" y="219739"/>
                  </a:lnTo>
                  <a:cubicBezTo>
                    <a:pt x="1037658" y="219537"/>
                    <a:pt x="1037822" y="219373"/>
                    <a:pt x="1038024" y="219373"/>
                  </a:cubicBezTo>
                  <a:lnTo>
                    <a:pt x="1038024" y="219373"/>
                  </a:lnTo>
                  <a:cubicBezTo>
                    <a:pt x="1038227" y="219373"/>
                    <a:pt x="1038391" y="219208"/>
                    <a:pt x="1038391" y="219006"/>
                  </a:cubicBezTo>
                  <a:lnTo>
                    <a:pt x="1038391" y="215153"/>
                  </a:lnTo>
                  <a:cubicBezTo>
                    <a:pt x="1038391" y="214848"/>
                    <a:pt x="1038638" y="214602"/>
                    <a:pt x="1038942" y="214602"/>
                  </a:cubicBezTo>
                  <a:lnTo>
                    <a:pt x="1038942" y="214602"/>
                  </a:lnTo>
                  <a:cubicBezTo>
                    <a:pt x="1039245" y="214602"/>
                    <a:pt x="1039492" y="214356"/>
                    <a:pt x="1039492" y="214052"/>
                  </a:cubicBezTo>
                  <a:lnTo>
                    <a:pt x="1039492" y="208547"/>
                  </a:lnTo>
                  <a:cubicBezTo>
                    <a:pt x="1039492" y="208244"/>
                    <a:pt x="1039245" y="207997"/>
                    <a:pt x="1038942" y="207997"/>
                  </a:cubicBezTo>
                  <a:lnTo>
                    <a:pt x="1038942" y="207997"/>
                  </a:lnTo>
                  <a:cubicBezTo>
                    <a:pt x="1038638" y="207997"/>
                    <a:pt x="1038391" y="207751"/>
                    <a:pt x="1038391" y="207446"/>
                  </a:cubicBezTo>
                  <a:lnTo>
                    <a:pt x="1038391" y="193271"/>
                  </a:lnTo>
                  <a:cubicBezTo>
                    <a:pt x="1038391" y="193095"/>
                    <a:pt x="1038534" y="192952"/>
                    <a:pt x="1038710" y="192952"/>
                  </a:cubicBezTo>
                  <a:lnTo>
                    <a:pt x="1038710" y="192952"/>
                  </a:lnTo>
                  <a:cubicBezTo>
                    <a:pt x="1038920" y="192952"/>
                    <a:pt x="1039072" y="192754"/>
                    <a:pt x="1039019" y="192552"/>
                  </a:cubicBezTo>
                  <a:lnTo>
                    <a:pt x="1037658" y="187449"/>
                  </a:lnTo>
                  <a:lnTo>
                    <a:pt x="1036076" y="182930"/>
                  </a:lnTo>
                  <a:cubicBezTo>
                    <a:pt x="1035485" y="181240"/>
                    <a:pt x="1033890" y="180110"/>
                    <a:pt x="1032101" y="180110"/>
                  </a:cubicBezTo>
                  <a:lnTo>
                    <a:pt x="1032101" y="180110"/>
                  </a:lnTo>
                  <a:cubicBezTo>
                    <a:pt x="1030020" y="180110"/>
                    <a:pt x="1028251" y="178592"/>
                    <a:pt x="1027935" y="176536"/>
                  </a:cubicBezTo>
                  <a:lnTo>
                    <a:pt x="1018966" y="118062"/>
                  </a:lnTo>
                  <a:cubicBezTo>
                    <a:pt x="1018830" y="117185"/>
                    <a:pt x="1019856" y="116611"/>
                    <a:pt x="1020535" y="117184"/>
                  </a:cubicBezTo>
                  <a:lnTo>
                    <a:pt x="1020535" y="117184"/>
                  </a:lnTo>
                  <a:cubicBezTo>
                    <a:pt x="1021289" y="117823"/>
                    <a:pt x="1022400" y="117040"/>
                    <a:pt x="1022054" y="116114"/>
                  </a:cubicBezTo>
                  <a:lnTo>
                    <a:pt x="1021512" y="114671"/>
                  </a:lnTo>
                  <a:cubicBezTo>
                    <a:pt x="1021296" y="114094"/>
                    <a:pt x="1021494" y="113444"/>
                    <a:pt x="1021996" y="113085"/>
                  </a:cubicBezTo>
                  <a:lnTo>
                    <a:pt x="1022081" y="113024"/>
                  </a:lnTo>
                  <a:cubicBezTo>
                    <a:pt x="1023302" y="112152"/>
                    <a:pt x="1022625" y="110227"/>
                    <a:pt x="1021128" y="110310"/>
                  </a:cubicBezTo>
                  <a:lnTo>
                    <a:pt x="1020731" y="110332"/>
                  </a:lnTo>
                  <a:cubicBezTo>
                    <a:pt x="1020121" y="110366"/>
                    <a:pt x="1019576" y="109957"/>
                    <a:pt x="1019435" y="109363"/>
                  </a:cubicBezTo>
                  <a:lnTo>
                    <a:pt x="1019435" y="109363"/>
                  </a:lnTo>
                  <a:cubicBezTo>
                    <a:pt x="1019131" y="108068"/>
                    <a:pt x="1017289" y="108068"/>
                    <a:pt x="1016983" y="109363"/>
                  </a:cubicBezTo>
                  <a:lnTo>
                    <a:pt x="1016983" y="109363"/>
                  </a:lnTo>
                  <a:cubicBezTo>
                    <a:pt x="1016844" y="109957"/>
                    <a:pt x="1016297" y="110366"/>
                    <a:pt x="1015688" y="110332"/>
                  </a:cubicBezTo>
                  <a:lnTo>
                    <a:pt x="1015292" y="110310"/>
                  </a:lnTo>
                  <a:cubicBezTo>
                    <a:pt x="1013794" y="110227"/>
                    <a:pt x="1013118" y="112152"/>
                    <a:pt x="1014338" y="113024"/>
                  </a:cubicBezTo>
                  <a:lnTo>
                    <a:pt x="1014424" y="113085"/>
                  </a:lnTo>
                  <a:cubicBezTo>
                    <a:pt x="1014925" y="113444"/>
                    <a:pt x="1015124" y="114094"/>
                    <a:pt x="1014908" y="114671"/>
                  </a:cubicBezTo>
                  <a:lnTo>
                    <a:pt x="1014366" y="116114"/>
                  </a:lnTo>
                  <a:cubicBezTo>
                    <a:pt x="1014018" y="117040"/>
                    <a:pt x="1015129" y="117823"/>
                    <a:pt x="1015885" y="117184"/>
                  </a:cubicBezTo>
                  <a:lnTo>
                    <a:pt x="1015885" y="117184"/>
                  </a:lnTo>
                  <a:cubicBezTo>
                    <a:pt x="1016562" y="116611"/>
                    <a:pt x="1017588" y="117185"/>
                    <a:pt x="1017454" y="118062"/>
                  </a:cubicBezTo>
                  <a:lnTo>
                    <a:pt x="1008453" y="176734"/>
                  </a:lnTo>
                  <a:cubicBezTo>
                    <a:pt x="1008155" y="178676"/>
                    <a:pt x="1006485" y="180110"/>
                    <a:pt x="1004520" y="180110"/>
                  </a:cubicBezTo>
                  <a:lnTo>
                    <a:pt x="1004520" y="180110"/>
                  </a:lnTo>
                  <a:cubicBezTo>
                    <a:pt x="1002830" y="180110"/>
                    <a:pt x="1001323" y="181179"/>
                    <a:pt x="1000765" y="182774"/>
                  </a:cubicBezTo>
                  <a:lnTo>
                    <a:pt x="999129" y="187449"/>
                  </a:lnTo>
                  <a:lnTo>
                    <a:pt x="997767" y="192552"/>
                  </a:lnTo>
                  <a:cubicBezTo>
                    <a:pt x="997713" y="192754"/>
                    <a:pt x="997867" y="192952"/>
                    <a:pt x="998076" y="192952"/>
                  </a:cubicBezTo>
                  <a:lnTo>
                    <a:pt x="998076" y="192952"/>
                  </a:lnTo>
                  <a:cubicBezTo>
                    <a:pt x="998251" y="192952"/>
                    <a:pt x="998394" y="193095"/>
                    <a:pt x="998394" y="193271"/>
                  </a:cubicBezTo>
                  <a:lnTo>
                    <a:pt x="998394" y="207446"/>
                  </a:lnTo>
                  <a:cubicBezTo>
                    <a:pt x="998394" y="207751"/>
                    <a:pt x="998148" y="207997"/>
                    <a:pt x="997845" y="207997"/>
                  </a:cubicBezTo>
                  <a:lnTo>
                    <a:pt x="997845" y="207997"/>
                  </a:lnTo>
                  <a:cubicBezTo>
                    <a:pt x="997540" y="207997"/>
                    <a:pt x="997294" y="208244"/>
                    <a:pt x="997294" y="208547"/>
                  </a:cubicBezTo>
                  <a:lnTo>
                    <a:pt x="997294" y="214052"/>
                  </a:lnTo>
                  <a:cubicBezTo>
                    <a:pt x="997294" y="214356"/>
                    <a:pt x="997540" y="214602"/>
                    <a:pt x="997845" y="214602"/>
                  </a:cubicBezTo>
                  <a:lnTo>
                    <a:pt x="997845" y="214602"/>
                  </a:lnTo>
                  <a:cubicBezTo>
                    <a:pt x="998148" y="214602"/>
                    <a:pt x="998394" y="214848"/>
                    <a:pt x="998394" y="215153"/>
                  </a:cubicBezTo>
                  <a:lnTo>
                    <a:pt x="998394" y="219006"/>
                  </a:lnTo>
                  <a:cubicBezTo>
                    <a:pt x="998394" y="219208"/>
                    <a:pt x="998558" y="219373"/>
                    <a:pt x="998762" y="219373"/>
                  </a:cubicBezTo>
                  <a:lnTo>
                    <a:pt x="998762" y="219373"/>
                  </a:lnTo>
                  <a:cubicBezTo>
                    <a:pt x="998964" y="219373"/>
                    <a:pt x="999129" y="219537"/>
                    <a:pt x="999129" y="219739"/>
                  </a:cubicBezTo>
                  <a:lnTo>
                    <a:pt x="999129" y="230136"/>
                  </a:lnTo>
                  <a:cubicBezTo>
                    <a:pt x="999129" y="230475"/>
                    <a:pt x="998855" y="230748"/>
                    <a:pt x="998518" y="230748"/>
                  </a:cubicBezTo>
                  <a:lnTo>
                    <a:pt x="998518" y="230748"/>
                  </a:lnTo>
                  <a:cubicBezTo>
                    <a:pt x="998232" y="230748"/>
                    <a:pt x="997984" y="230947"/>
                    <a:pt x="997922" y="231227"/>
                  </a:cubicBezTo>
                  <a:lnTo>
                    <a:pt x="996667" y="236874"/>
                  </a:lnTo>
                  <a:cubicBezTo>
                    <a:pt x="996604" y="237154"/>
                    <a:pt x="996356" y="237353"/>
                    <a:pt x="996070" y="237353"/>
                  </a:cubicBezTo>
                  <a:lnTo>
                    <a:pt x="996070" y="237353"/>
                  </a:lnTo>
                  <a:cubicBezTo>
                    <a:pt x="995732" y="237353"/>
                    <a:pt x="995460" y="237626"/>
                    <a:pt x="995460" y="237963"/>
                  </a:cubicBezTo>
                  <a:lnTo>
                    <a:pt x="995460" y="257535"/>
                  </a:lnTo>
                  <a:cubicBezTo>
                    <a:pt x="995460" y="257940"/>
                    <a:pt x="995130" y="258268"/>
                    <a:pt x="994725" y="258268"/>
                  </a:cubicBezTo>
                  <a:lnTo>
                    <a:pt x="994725" y="258268"/>
                  </a:lnTo>
                  <a:cubicBezTo>
                    <a:pt x="994320" y="258268"/>
                    <a:pt x="993992" y="258598"/>
                    <a:pt x="993992" y="259003"/>
                  </a:cubicBezTo>
                  <a:lnTo>
                    <a:pt x="993992" y="269295"/>
                  </a:lnTo>
                  <a:cubicBezTo>
                    <a:pt x="993992" y="270299"/>
                    <a:pt x="993178" y="271112"/>
                    <a:pt x="992176" y="271112"/>
                  </a:cubicBezTo>
                  <a:lnTo>
                    <a:pt x="992176" y="271112"/>
                  </a:lnTo>
                  <a:cubicBezTo>
                    <a:pt x="991921" y="271112"/>
                    <a:pt x="991669" y="271165"/>
                    <a:pt x="991437" y="271268"/>
                  </a:cubicBezTo>
                  <a:lnTo>
                    <a:pt x="989300" y="272218"/>
                  </a:lnTo>
                  <a:cubicBezTo>
                    <a:pt x="988918" y="272389"/>
                    <a:pt x="988488" y="272108"/>
                    <a:pt x="988488" y="271689"/>
                  </a:cubicBezTo>
                  <a:lnTo>
                    <a:pt x="988488" y="271689"/>
                  </a:lnTo>
                  <a:cubicBezTo>
                    <a:pt x="988488" y="271371"/>
                    <a:pt x="988228" y="271112"/>
                    <a:pt x="987909" y="271112"/>
                  </a:cubicBezTo>
                  <a:lnTo>
                    <a:pt x="987854" y="271112"/>
                  </a:lnTo>
                  <a:cubicBezTo>
                    <a:pt x="987576" y="271112"/>
                    <a:pt x="987331" y="270930"/>
                    <a:pt x="987249" y="270665"/>
                  </a:cubicBezTo>
                  <a:lnTo>
                    <a:pt x="985968" y="266502"/>
                  </a:lnTo>
                  <a:cubicBezTo>
                    <a:pt x="985935" y="266394"/>
                    <a:pt x="985913" y="266286"/>
                    <a:pt x="985899" y="266175"/>
                  </a:cubicBezTo>
                  <a:lnTo>
                    <a:pt x="985899" y="266175"/>
                  </a:lnTo>
                  <a:cubicBezTo>
                    <a:pt x="985649" y="264020"/>
                    <a:pt x="982519" y="264020"/>
                    <a:pt x="982268" y="266175"/>
                  </a:cubicBezTo>
                  <a:lnTo>
                    <a:pt x="982268" y="266175"/>
                  </a:lnTo>
                  <a:cubicBezTo>
                    <a:pt x="982256" y="266286"/>
                    <a:pt x="982233" y="266394"/>
                    <a:pt x="982200" y="266502"/>
                  </a:cubicBezTo>
                  <a:lnTo>
                    <a:pt x="980919" y="270665"/>
                  </a:lnTo>
                  <a:cubicBezTo>
                    <a:pt x="980837" y="270930"/>
                    <a:pt x="980591" y="271112"/>
                    <a:pt x="980313" y="271112"/>
                  </a:cubicBezTo>
                  <a:lnTo>
                    <a:pt x="980313" y="271112"/>
                  </a:lnTo>
                  <a:cubicBezTo>
                    <a:pt x="979964" y="271112"/>
                    <a:pt x="979681" y="271396"/>
                    <a:pt x="979681" y="271745"/>
                  </a:cubicBezTo>
                  <a:lnTo>
                    <a:pt x="979681" y="278267"/>
                  </a:lnTo>
                  <a:cubicBezTo>
                    <a:pt x="979681" y="278571"/>
                    <a:pt x="979928" y="278817"/>
                    <a:pt x="980231" y="278817"/>
                  </a:cubicBezTo>
                  <a:lnTo>
                    <a:pt x="980231" y="278817"/>
                  </a:lnTo>
                  <a:cubicBezTo>
                    <a:pt x="980535" y="278817"/>
                    <a:pt x="980782" y="279064"/>
                    <a:pt x="980782" y="279368"/>
                  </a:cubicBezTo>
                  <a:lnTo>
                    <a:pt x="980782" y="281019"/>
                  </a:lnTo>
                  <a:cubicBezTo>
                    <a:pt x="980782" y="281424"/>
                    <a:pt x="981110" y="281753"/>
                    <a:pt x="981515" y="281753"/>
                  </a:cubicBezTo>
                  <a:lnTo>
                    <a:pt x="981515" y="281753"/>
                  </a:lnTo>
                  <a:cubicBezTo>
                    <a:pt x="981920" y="281753"/>
                    <a:pt x="982250" y="282081"/>
                    <a:pt x="982250" y="282487"/>
                  </a:cubicBezTo>
                  <a:lnTo>
                    <a:pt x="982250" y="283221"/>
                  </a:lnTo>
                  <a:lnTo>
                    <a:pt x="981515" y="293495"/>
                  </a:lnTo>
                  <a:lnTo>
                    <a:pt x="981515" y="370229"/>
                  </a:lnTo>
                  <a:cubicBezTo>
                    <a:pt x="981515" y="370611"/>
                    <a:pt x="981207" y="370921"/>
                    <a:pt x="980825" y="370921"/>
                  </a:cubicBezTo>
                  <a:lnTo>
                    <a:pt x="980825" y="370921"/>
                  </a:lnTo>
                  <a:cubicBezTo>
                    <a:pt x="980410" y="370921"/>
                    <a:pt x="980090" y="370560"/>
                    <a:pt x="980139" y="370149"/>
                  </a:cubicBezTo>
                  <a:lnTo>
                    <a:pt x="980465" y="367369"/>
                  </a:lnTo>
                  <a:cubicBezTo>
                    <a:pt x="980593" y="366284"/>
                    <a:pt x="979306" y="365413"/>
                    <a:pt x="978213" y="365413"/>
                  </a:cubicBezTo>
                  <a:lnTo>
                    <a:pt x="978213" y="365413"/>
                  </a:lnTo>
                  <a:lnTo>
                    <a:pt x="978213" y="365413"/>
                  </a:lnTo>
                  <a:cubicBezTo>
                    <a:pt x="977120" y="365413"/>
                    <a:pt x="975833" y="366284"/>
                    <a:pt x="975960" y="367369"/>
                  </a:cubicBezTo>
                  <a:lnTo>
                    <a:pt x="976249" y="369828"/>
                  </a:lnTo>
                  <a:cubicBezTo>
                    <a:pt x="976318" y="370409"/>
                    <a:pt x="975863" y="370921"/>
                    <a:pt x="975277" y="370921"/>
                  </a:cubicBezTo>
                  <a:lnTo>
                    <a:pt x="975277" y="370921"/>
                  </a:lnTo>
                  <a:cubicBezTo>
                    <a:pt x="974692" y="370921"/>
                    <a:pt x="974236" y="370409"/>
                    <a:pt x="974305" y="369828"/>
                  </a:cubicBezTo>
                  <a:lnTo>
                    <a:pt x="974595" y="367369"/>
                  </a:lnTo>
                  <a:cubicBezTo>
                    <a:pt x="974722" y="366284"/>
                    <a:pt x="973435" y="365413"/>
                    <a:pt x="972342" y="365413"/>
                  </a:cubicBezTo>
                  <a:lnTo>
                    <a:pt x="972342" y="365413"/>
                  </a:lnTo>
                  <a:lnTo>
                    <a:pt x="972342" y="365413"/>
                  </a:lnTo>
                  <a:cubicBezTo>
                    <a:pt x="971249" y="365413"/>
                    <a:pt x="969962" y="366284"/>
                    <a:pt x="970089" y="367369"/>
                  </a:cubicBezTo>
                  <a:lnTo>
                    <a:pt x="970378" y="369828"/>
                  </a:lnTo>
                  <a:cubicBezTo>
                    <a:pt x="970447" y="370409"/>
                    <a:pt x="969992" y="370921"/>
                    <a:pt x="969406" y="370921"/>
                  </a:cubicBezTo>
                  <a:lnTo>
                    <a:pt x="969406" y="370921"/>
                  </a:lnTo>
                  <a:cubicBezTo>
                    <a:pt x="968821" y="370921"/>
                    <a:pt x="968365" y="370409"/>
                    <a:pt x="968434" y="369828"/>
                  </a:cubicBezTo>
                  <a:lnTo>
                    <a:pt x="968724" y="367369"/>
                  </a:lnTo>
                  <a:cubicBezTo>
                    <a:pt x="968851" y="366284"/>
                    <a:pt x="967564" y="365413"/>
                    <a:pt x="966471" y="365413"/>
                  </a:cubicBezTo>
                  <a:lnTo>
                    <a:pt x="966471" y="365413"/>
                  </a:lnTo>
                  <a:lnTo>
                    <a:pt x="966471" y="365413"/>
                  </a:lnTo>
                  <a:cubicBezTo>
                    <a:pt x="965378" y="365413"/>
                    <a:pt x="964090" y="366284"/>
                    <a:pt x="964218" y="367369"/>
                  </a:cubicBezTo>
                  <a:lnTo>
                    <a:pt x="964507" y="369828"/>
                  </a:lnTo>
                  <a:cubicBezTo>
                    <a:pt x="964575" y="370409"/>
                    <a:pt x="964121" y="370921"/>
                    <a:pt x="963535" y="370921"/>
                  </a:cubicBezTo>
                  <a:lnTo>
                    <a:pt x="963535" y="370921"/>
                  </a:lnTo>
                  <a:cubicBezTo>
                    <a:pt x="962950" y="370921"/>
                    <a:pt x="962494" y="370409"/>
                    <a:pt x="962563" y="369828"/>
                  </a:cubicBezTo>
                  <a:lnTo>
                    <a:pt x="962853" y="367369"/>
                  </a:lnTo>
                  <a:cubicBezTo>
                    <a:pt x="962980" y="366284"/>
                    <a:pt x="961693" y="365413"/>
                    <a:pt x="960600" y="365413"/>
                  </a:cubicBezTo>
                  <a:lnTo>
                    <a:pt x="960600" y="365413"/>
                  </a:lnTo>
                  <a:lnTo>
                    <a:pt x="960600" y="365413"/>
                  </a:lnTo>
                  <a:cubicBezTo>
                    <a:pt x="959507" y="365413"/>
                    <a:pt x="958219" y="366284"/>
                    <a:pt x="958347" y="367369"/>
                  </a:cubicBezTo>
                  <a:lnTo>
                    <a:pt x="958636" y="369828"/>
                  </a:lnTo>
                  <a:cubicBezTo>
                    <a:pt x="958704" y="370409"/>
                    <a:pt x="958250" y="370921"/>
                    <a:pt x="957664" y="370921"/>
                  </a:cubicBezTo>
                  <a:lnTo>
                    <a:pt x="957664" y="370921"/>
                  </a:lnTo>
                  <a:cubicBezTo>
                    <a:pt x="957077" y="370921"/>
                    <a:pt x="956624" y="370409"/>
                    <a:pt x="956692" y="369828"/>
                  </a:cubicBezTo>
                  <a:lnTo>
                    <a:pt x="956980" y="367369"/>
                  </a:lnTo>
                  <a:cubicBezTo>
                    <a:pt x="957109" y="366284"/>
                    <a:pt x="955821" y="365413"/>
                    <a:pt x="954728" y="365413"/>
                  </a:cubicBezTo>
                  <a:lnTo>
                    <a:pt x="954728" y="365413"/>
                  </a:lnTo>
                  <a:lnTo>
                    <a:pt x="954728" y="365413"/>
                  </a:lnTo>
                  <a:cubicBezTo>
                    <a:pt x="953635" y="365413"/>
                    <a:pt x="952348" y="366284"/>
                    <a:pt x="952475" y="367369"/>
                  </a:cubicBezTo>
                  <a:lnTo>
                    <a:pt x="952680" y="369098"/>
                  </a:lnTo>
                  <a:cubicBezTo>
                    <a:pt x="952794" y="370068"/>
                    <a:pt x="952036" y="370921"/>
                    <a:pt x="951058" y="370921"/>
                  </a:cubicBezTo>
                  <a:lnTo>
                    <a:pt x="951058" y="370921"/>
                  </a:lnTo>
                  <a:cubicBezTo>
                    <a:pt x="950082" y="370921"/>
                    <a:pt x="949324" y="370068"/>
                    <a:pt x="949438" y="369098"/>
                  </a:cubicBezTo>
                  <a:lnTo>
                    <a:pt x="949641" y="367369"/>
                  </a:lnTo>
                  <a:cubicBezTo>
                    <a:pt x="949770" y="366284"/>
                    <a:pt x="948482" y="365413"/>
                    <a:pt x="947390" y="365413"/>
                  </a:cubicBezTo>
                  <a:lnTo>
                    <a:pt x="947390" y="365413"/>
                  </a:lnTo>
                  <a:lnTo>
                    <a:pt x="947390" y="365413"/>
                  </a:lnTo>
                  <a:cubicBezTo>
                    <a:pt x="946297" y="365413"/>
                    <a:pt x="945009" y="366284"/>
                    <a:pt x="945138" y="367369"/>
                  </a:cubicBezTo>
                  <a:lnTo>
                    <a:pt x="945405" y="369645"/>
                  </a:lnTo>
                  <a:cubicBezTo>
                    <a:pt x="945485" y="370324"/>
                    <a:pt x="944954" y="370921"/>
                    <a:pt x="944270" y="370921"/>
                  </a:cubicBezTo>
                  <a:lnTo>
                    <a:pt x="944270" y="370921"/>
                  </a:lnTo>
                  <a:cubicBezTo>
                    <a:pt x="943587" y="370921"/>
                    <a:pt x="943057" y="370324"/>
                    <a:pt x="943137" y="369645"/>
                  </a:cubicBezTo>
                  <a:lnTo>
                    <a:pt x="943404" y="367369"/>
                  </a:lnTo>
                  <a:cubicBezTo>
                    <a:pt x="943532" y="366284"/>
                    <a:pt x="942245" y="365413"/>
                    <a:pt x="941152" y="365413"/>
                  </a:cubicBezTo>
                  <a:lnTo>
                    <a:pt x="941152" y="365413"/>
                  </a:lnTo>
                  <a:lnTo>
                    <a:pt x="941152" y="365413"/>
                  </a:lnTo>
                  <a:cubicBezTo>
                    <a:pt x="940059" y="365413"/>
                    <a:pt x="938771" y="366284"/>
                    <a:pt x="938899" y="367369"/>
                  </a:cubicBezTo>
                  <a:lnTo>
                    <a:pt x="939226" y="370149"/>
                  </a:lnTo>
                  <a:cubicBezTo>
                    <a:pt x="939275" y="370560"/>
                    <a:pt x="938953" y="370921"/>
                    <a:pt x="938540" y="370921"/>
                  </a:cubicBezTo>
                  <a:lnTo>
                    <a:pt x="938540" y="370921"/>
                  </a:lnTo>
                  <a:cubicBezTo>
                    <a:pt x="938158" y="370921"/>
                    <a:pt x="937848" y="370611"/>
                    <a:pt x="937848" y="370229"/>
                  </a:cubicBezTo>
                  <a:lnTo>
                    <a:pt x="937848" y="357160"/>
                  </a:lnTo>
                  <a:cubicBezTo>
                    <a:pt x="937848" y="357059"/>
                    <a:pt x="937931" y="356977"/>
                    <a:pt x="938032" y="356977"/>
                  </a:cubicBezTo>
                  <a:lnTo>
                    <a:pt x="938032" y="356977"/>
                  </a:lnTo>
                  <a:cubicBezTo>
                    <a:pt x="938133" y="356977"/>
                    <a:pt x="938216" y="356895"/>
                    <a:pt x="938216" y="356794"/>
                  </a:cubicBezTo>
                  <a:lnTo>
                    <a:pt x="938216" y="354958"/>
                  </a:lnTo>
                  <a:cubicBezTo>
                    <a:pt x="938216" y="353844"/>
                    <a:pt x="937312" y="352940"/>
                    <a:pt x="936198" y="352940"/>
                  </a:cubicBezTo>
                  <a:lnTo>
                    <a:pt x="935362" y="352940"/>
                  </a:lnTo>
                  <a:cubicBezTo>
                    <a:pt x="934027" y="352940"/>
                    <a:pt x="932870" y="352013"/>
                    <a:pt x="932577" y="350711"/>
                  </a:cubicBezTo>
                  <a:lnTo>
                    <a:pt x="932577" y="350711"/>
                  </a:lnTo>
                  <a:cubicBezTo>
                    <a:pt x="931905" y="347725"/>
                    <a:pt x="927649" y="347716"/>
                    <a:pt x="926978" y="350701"/>
                  </a:cubicBezTo>
                  <a:lnTo>
                    <a:pt x="926795" y="351508"/>
                  </a:lnTo>
                  <a:cubicBezTo>
                    <a:pt x="926608" y="352346"/>
                    <a:pt x="925864" y="352940"/>
                    <a:pt x="925006" y="352940"/>
                  </a:cubicBezTo>
                  <a:lnTo>
                    <a:pt x="925006" y="352940"/>
                  </a:lnTo>
                  <a:cubicBezTo>
                    <a:pt x="923993" y="352940"/>
                    <a:pt x="923172" y="353762"/>
                    <a:pt x="923172" y="354774"/>
                  </a:cubicBezTo>
                  <a:lnTo>
                    <a:pt x="923172" y="356610"/>
                  </a:lnTo>
                  <a:cubicBezTo>
                    <a:pt x="923172" y="356812"/>
                    <a:pt x="923336" y="356977"/>
                    <a:pt x="923538" y="356977"/>
                  </a:cubicBezTo>
                  <a:lnTo>
                    <a:pt x="923538" y="356977"/>
                  </a:lnTo>
                  <a:cubicBezTo>
                    <a:pt x="923741" y="356977"/>
                    <a:pt x="923905" y="357141"/>
                    <a:pt x="923905" y="357343"/>
                  </a:cubicBezTo>
                  <a:lnTo>
                    <a:pt x="923905" y="370229"/>
                  </a:lnTo>
                  <a:cubicBezTo>
                    <a:pt x="923905" y="370611"/>
                    <a:pt x="923596" y="370921"/>
                    <a:pt x="923214" y="370921"/>
                  </a:cubicBezTo>
                  <a:lnTo>
                    <a:pt x="923214" y="370921"/>
                  </a:lnTo>
                  <a:cubicBezTo>
                    <a:pt x="922801" y="370921"/>
                    <a:pt x="922480" y="370560"/>
                    <a:pt x="922528" y="370149"/>
                  </a:cubicBezTo>
                  <a:lnTo>
                    <a:pt x="922856" y="367369"/>
                  </a:lnTo>
                  <a:cubicBezTo>
                    <a:pt x="922983" y="366284"/>
                    <a:pt x="921696" y="365413"/>
                    <a:pt x="920603" y="365413"/>
                  </a:cubicBezTo>
                  <a:lnTo>
                    <a:pt x="920603" y="365413"/>
                  </a:lnTo>
                  <a:lnTo>
                    <a:pt x="920603" y="365413"/>
                  </a:lnTo>
                  <a:cubicBezTo>
                    <a:pt x="919510" y="365413"/>
                    <a:pt x="918222" y="366284"/>
                    <a:pt x="918350" y="367369"/>
                  </a:cubicBezTo>
                  <a:lnTo>
                    <a:pt x="918639" y="369828"/>
                  </a:lnTo>
                  <a:cubicBezTo>
                    <a:pt x="918707" y="370409"/>
                    <a:pt x="918253" y="370921"/>
                    <a:pt x="917667" y="370921"/>
                  </a:cubicBezTo>
                  <a:lnTo>
                    <a:pt x="917667" y="370921"/>
                  </a:lnTo>
                  <a:cubicBezTo>
                    <a:pt x="917082" y="370921"/>
                    <a:pt x="916626" y="370409"/>
                    <a:pt x="916695" y="369828"/>
                  </a:cubicBezTo>
                  <a:lnTo>
                    <a:pt x="916985" y="367369"/>
                  </a:lnTo>
                  <a:cubicBezTo>
                    <a:pt x="917112" y="366284"/>
                    <a:pt x="915825" y="365413"/>
                    <a:pt x="914732" y="365413"/>
                  </a:cubicBezTo>
                  <a:lnTo>
                    <a:pt x="914732" y="365413"/>
                  </a:lnTo>
                  <a:lnTo>
                    <a:pt x="914732" y="365413"/>
                  </a:lnTo>
                  <a:cubicBezTo>
                    <a:pt x="913639" y="365413"/>
                    <a:pt x="912351" y="366284"/>
                    <a:pt x="912479" y="367369"/>
                  </a:cubicBezTo>
                  <a:lnTo>
                    <a:pt x="912768" y="369828"/>
                  </a:lnTo>
                  <a:cubicBezTo>
                    <a:pt x="912836" y="370409"/>
                    <a:pt x="912382" y="370921"/>
                    <a:pt x="911796" y="370921"/>
                  </a:cubicBezTo>
                  <a:lnTo>
                    <a:pt x="911796" y="370921"/>
                  </a:lnTo>
                  <a:cubicBezTo>
                    <a:pt x="911209" y="370921"/>
                    <a:pt x="910756" y="370409"/>
                    <a:pt x="910824" y="369828"/>
                  </a:cubicBezTo>
                  <a:lnTo>
                    <a:pt x="911112" y="367369"/>
                  </a:lnTo>
                  <a:cubicBezTo>
                    <a:pt x="911241" y="366284"/>
                    <a:pt x="909953" y="365413"/>
                    <a:pt x="908860" y="365413"/>
                  </a:cubicBezTo>
                  <a:lnTo>
                    <a:pt x="908860" y="365413"/>
                  </a:lnTo>
                  <a:lnTo>
                    <a:pt x="908860" y="365413"/>
                  </a:lnTo>
                  <a:cubicBezTo>
                    <a:pt x="907767" y="365413"/>
                    <a:pt x="906480" y="366284"/>
                    <a:pt x="906607" y="367369"/>
                  </a:cubicBezTo>
                  <a:lnTo>
                    <a:pt x="906833" y="369281"/>
                  </a:lnTo>
                  <a:cubicBezTo>
                    <a:pt x="906935" y="370153"/>
                    <a:pt x="906253" y="370921"/>
                    <a:pt x="905374" y="370921"/>
                  </a:cubicBezTo>
                  <a:lnTo>
                    <a:pt x="905374" y="370921"/>
                  </a:lnTo>
                  <a:cubicBezTo>
                    <a:pt x="904495" y="370921"/>
                    <a:pt x="903813" y="370153"/>
                    <a:pt x="903916" y="369281"/>
                  </a:cubicBezTo>
                  <a:lnTo>
                    <a:pt x="904141" y="367369"/>
                  </a:lnTo>
                  <a:cubicBezTo>
                    <a:pt x="904269" y="366284"/>
                    <a:pt x="902981" y="365413"/>
                    <a:pt x="901888" y="365413"/>
                  </a:cubicBezTo>
                  <a:lnTo>
                    <a:pt x="901888" y="365413"/>
                  </a:lnTo>
                  <a:lnTo>
                    <a:pt x="901888" y="365413"/>
                  </a:lnTo>
                  <a:cubicBezTo>
                    <a:pt x="900795" y="365413"/>
                    <a:pt x="899508" y="366284"/>
                    <a:pt x="899636" y="367369"/>
                  </a:cubicBezTo>
                  <a:lnTo>
                    <a:pt x="899925" y="369828"/>
                  </a:lnTo>
                  <a:cubicBezTo>
                    <a:pt x="899994" y="370409"/>
                    <a:pt x="899539" y="370921"/>
                    <a:pt x="898953" y="370921"/>
                  </a:cubicBezTo>
                  <a:lnTo>
                    <a:pt x="898953" y="370921"/>
                  </a:lnTo>
                  <a:cubicBezTo>
                    <a:pt x="898367" y="370921"/>
                    <a:pt x="897912" y="370409"/>
                    <a:pt x="897981" y="369828"/>
                  </a:cubicBezTo>
                  <a:lnTo>
                    <a:pt x="898270" y="367369"/>
                  </a:lnTo>
                  <a:cubicBezTo>
                    <a:pt x="898397" y="366284"/>
                    <a:pt x="897110" y="365413"/>
                    <a:pt x="896017" y="365413"/>
                  </a:cubicBezTo>
                  <a:lnTo>
                    <a:pt x="896017" y="365413"/>
                  </a:lnTo>
                  <a:lnTo>
                    <a:pt x="896017" y="365413"/>
                  </a:lnTo>
                  <a:cubicBezTo>
                    <a:pt x="894924" y="365413"/>
                    <a:pt x="893637" y="366284"/>
                    <a:pt x="893765" y="367369"/>
                  </a:cubicBezTo>
                  <a:lnTo>
                    <a:pt x="894055" y="369828"/>
                  </a:lnTo>
                  <a:cubicBezTo>
                    <a:pt x="894123" y="370409"/>
                    <a:pt x="893668" y="370921"/>
                    <a:pt x="893082" y="370921"/>
                  </a:cubicBezTo>
                  <a:lnTo>
                    <a:pt x="893082" y="370921"/>
                  </a:lnTo>
                  <a:cubicBezTo>
                    <a:pt x="892496" y="370921"/>
                    <a:pt x="892041" y="370409"/>
                    <a:pt x="892109" y="369828"/>
                  </a:cubicBezTo>
                  <a:lnTo>
                    <a:pt x="892399" y="367369"/>
                  </a:lnTo>
                  <a:cubicBezTo>
                    <a:pt x="892526" y="366284"/>
                    <a:pt x="891239" y="365413"/>
                    <a:pt x="890146" y="365413"/>
                  </a:cubicBezTo>
                  <a:lnTo>
                    <a:pt x="890146" y="365413"/>
                  </a:lnTo>
                  <a:lnTo>
                    <a:pt x="890146" y="365413"/>
                  </a:lnTo>
                  <a:cubicBezTo>
                    <a:pt x="889053" y="365413"/>
                    <a:pt x="887766" y="366284"/>
                    <a:pt x="887894" y="367369"/>
                  </a:cubicBezTo>
                  <a:lnTo>
                    <a:pt x="888182" y="369828"/>
                  </a:lnTo>
                  <a:cubicBezTo>
                    <a:pt x="888252" y="370409"/>
                    <a:pt x="887797" y="370921"/>
                    <a:pt x="887210" y="370921"/>
                  </a:cubicBezTo>
                  <a:lnTo>
                    <a:pt x="887210" y="370921"/>
                  </a:lnTo>
                  <a:cubicBezTo>
                    <a:pt x="886625" y="370921"/>
                    <a:pt x="886170" y="370409"/>
                    <a:pt x="886238" y="369828"/>
                  </a:cubicBezTo>
                  <a:lnTo>
                    <a:pt x="886528" y="367369"/>
                  </a:lnTo>
                  <a:cubicBezTo>
                    <a:pt x="886655" y="366284"/>
                    <a:pt x="885368" y="365413"/>
                    <a:pt x="884275" y="365413"/>
                  </a:cubicBezTo>
                  <a:lnTo>
                    <a:pt x="884275" y="365413"/>
                  </a:lnTo>
                  <a:lnTo>
                    <a:pt x="884275" y="365413"/>
                  </a:lnTo>
                  <a:cubicBezTo>
                    <a:pt x="883183" y="365413"/>
                    <a:pt x="881894" y="366284"/>
                    <a:pt x="882023" y="367369"/>
                  </a:cubicBezTo>
                  <a:lnTo>
                    <a:pt x="882311" y="369828"/>
                  </a:lnTo>
                  <a:cubicBezTo>
                    <a:pt x="882380" y="370409"/>
                    <a:pt x="881926" y="370921"/>
                    <a:pt x="881339" y="370921"/>
                  </a:cubicBezTo>
                  <a:lnTo>
                    <a:pt x="881339" y="370921"/>
                  </a:lnTo>
                  <a:cubicBezTo>
                    <a:pt x="880754" y="370921"/>
                    <a:pt x="880299" y="370409"/>
                    <a:pt x="880367" y="369828"/>
                  </a:cubicBezTo>
                  <a:lnTo>
                    <a:pt x="880657" y="367369"/>
                  </a:lnTo>
                  <a:cubicBezTo>
                    <a:pt x="880784" y="366284"/>
                    <a:pt x="879497" y="365413"/>
                    <a:pt x="878404" y="365413"/>
                  </a:cubicBezTo>
                  <a:lnTo>
                    <a:pt x="878404" y="365413"/>
                  </a:lnTo>
                  <a:lnTo>
                    <a:pt x="878404" y="365413"/>
                  </a:lnTo>
                  <a:cubicBezTo>
                    <a:pt x="877312" y="365413"/>
                    <a:pt x="876023" y="366284"/>
                    <a:pt x="876152" y="367369"/>
                  </a:cubicBezTo>
                  <a:lnTo>
                    <a:pt x="876440" y="369828"/>
                  </a:lnTo>
                  <a:cubicBezTo>
                    <a:pt x="876509" y="370409"/>
                    <a:pt x="876055" y="370921"/>
                    <a:pt x="875468" y="370921"/>
                  </a:cubicBezTo>
                  <a:lnTo>
                    <a:pt x="875468" y="370921"/>
                  </a:lnTo>
                  <a:cubicBezTo>
                    <a:pt x="874882" y="370921"/>
                    <a:pt x="874428" y="370409"/>
                    <a:pt x="874496" y="369828"/>
                  </a:cubicBezTo>
                  <a:lnTo>
                    <a:pt x="874786" y="367369"/>
                  </a:lnTo>
                  <a:cubicBezTo>
                    <a:pt x="874913" y="366284"/>
                    <a:pt x="873625" y="365413"/>
                    <a:pt x="872534" y="365413"/>
                  </a:cubicBezTo>
                  <a:lnTo>
                    <a:pt x="872534" y="365413"/>
                  </a:lnTo>
                  <a:lnTo>
                    <a:pt x="872534" y="365413"/>
                  </a:lnTo>
                  <a:cubicBezTo>
                    <a:pt x="871441" y="365413"/>
                    <a:pt x="870152" y="366284"/>
                    <a:pt x="870281" y="367369"/>
                  </a:cubicBezTo>
                  <a:lnTo>
                    <a:pt x="870570" y="369828"/>
                  </a:lnTo>
                  <a:cubicBezTo>
                    <a:pt x="870638" y="370409"/>
                    <a:pt x="870184" y="370921"/>
                    <a:pt x="869597" y="370921"/>
                  </a:cubicBezTo>
                  <a:lnTo>
                    <a:pt x="869597" y="370921"/>
                  </a:lnTo>
                  <a:cubicBezTo>
                    <a:pt x="869011" y="370921"/>
                    <a:pt x="868557" y="370409"/>
                    <a:pt x="868625" y="369828"/>
                  </a:cubicBezTo>
                  <a:lnTo>
                    <a:pt x="868914" y="367369"/>
                  </a:lnTo>
                  <a:cubicBezTo>
                    <a:pt x="869042" y="366284"/>
                    <a:pt x="867754" y="365413"/>
                    <a:pt x="866661" y="365413"/>
                  </a:cubicBezTo>
                  <a:lnTo>
                    <a:pt x="866661" y="365413"/>
                  </a:lnTo>
                  <a:lnTo>
                    <a:pt x="866661" y="365413"/>
                  </a:lnTo>
                  <a:cubicBezTo>
                    <a:pt x="865568" y="365413"/>
                    <a:pt x="864281" y="366284"/>
                    <a:pt x="864409" y="367369"/>
                  </a:cubicBezTo>
                  <a:lnTo>
                    <a:pt x="864623" y="369185"/>
                  </a:lnTo>
                  <a:cubicBezTo>
                    <a:pt x="864731" y="370108"/>
                    <a:pt x="864010" y="370921"/>
                    <a:pt x="863078" y="370921"/>
                  </a:cubicBezTo>
                  <a:lnTo>
                    <a:pt x="863078" y="370921"/>
                  </a:lnTo>
                  <a:cubicBezTo>
                    <a:pt x="862220" y="370921"/>
                    <a:pt x="861525" y="370224"/>
                    <a:pt x="861525" y="369366"/>
                  </a:cubicBezTo>
                  <a:lnTo>
                    <a:pt x="861525" y="365233"/>
                  </a:lnTo>
                  <a:cubicBezTo>
                    <a:pt x="861525" y="364727"/>
                    <a:pt x="861114" y="364315"/>
                    <a:pt x="860607" y="364315"/>
                  </a:cubicBezTo>
                  <a:lnTo>
                    <a:pt x="860607" y="364315"/>
                  </a:lnTo>
                  <a:cubicBezTo>
                    <a:pt x="860100" y="364315"/>
                    <a:pt x="859690" y="363904"/>
                    <a:pt x="859690" y="363398"/>
                  </a:cubicBezTo>
                  <a:lnTo>
                    <a:pt x="859690" y="359362"/>
                  </a:lnTo>
                  <a:cubicBezTo>
                    <a:pt x="859690" y="359260"/>
                    <a:pt x="859772" y="359179"/>
                    <a:pt x="859873" y="359179"/>
                  </a:cubicBezTo>
                  <a:lnTo>
                    <a:pt x="859873" y="359179"/>
                  </a:lnTo>
                  <a:cubicBezTo>
                    <a:pt x="859974" y="359179"/>
                    <a:pt x="860057" y="359096"/>
                    <a:pt x="860057" y="358995"/>
                  </a:cubicBezTo>
                  <a:lnTo>
                    <a:pt x="860057" y="356059"/>
                  </a:lnTo>
                  <a:cubicBezTo>
                    <a:pt x="860057" y="355756"/>
                    <a:pt x="859810" y="355509"/>
                    <a:pt x="859506" y="355509"/>
                  </a:cubicBezTo>
                  <a:lnTo>
                    <a:pt x="859506" y="355509"/>
                  </a:lnTo>
                  <a:cubicBezTo>
                    <a:pt x="859203" y="355509"/>
                    <a:pt x="858956" y="355263"/>
                    <a:pt x="858956" y="354958"/>
                  </a:cubicBezTo>
                  <a:lnTo>
                    <a:pt x="858956" y="354214"/>
                  </a:lnTo>
                  <a:cubicBezTo>
                    <a:pt x="858956" y="354099"/>
                    <a:pt x="858941" y="353985"/>
                    <a:pt x="858910" y="353875"/>
                  </a:cubicBezTo>
                  <a:lnTo>
                    <a:pt x="855763" y="342333"/>
                  </a:lnTo>
                  <a:cubicBezTo>
                    <a:pt x="855708" y="342131"/>
                    <a:pt x="855860" y="341932"/>
                    <a:pt x="856070" y="341932"/>
                  </a:cubicBezTo>
                  <a:lnTo>
                    <a:pt x="856070" y="341932"/>
                  </a:lnTo>
                  <a:cubicBezTo>
                    <a:pt x="856245" y="341932"/>
                    <a:pt x="856388" y="341790"/>
                    <a:pt x="856388" y="341614"/>
                  </a:cubicBezTo>
                  <a:lnTo>
                    <a:pt x="856388" y="340831"/>
                  </a:lnTo>
                  <a:cubicBezTo>
                    <a:pt x="856388" y="340628"/>
                    <a:pt x="856224" y="340464"/>
                    <a:pt x="856020" y="340464"/>
                  </a:cubicBezTo>
                  <a:lnTo>
                    <a:pt x="856020" y="340464"/>
                  </a:lnTo>
                  <a:cubicBezTo>
                    <a:pt x="855818" y="340464"/>
                    <a:pt x="855654" y="340300"/>
                    <a:pt x="855654" y="340098"/>
                  </a:cubicBezTo>
                  <a:lnTo>
                    <a:pt x="855654" y="331291"/>
                  </a:lnTo>
                  <a:cubicBezTo>
                    <a:pt x="855654" y="331087"/>
                    <a:pt x="855818" y="330923"/>
                    <a:pt x="856020" y="330923"/>
                  </a:cubicBezTo>
                  <a:lnTo>
                    <a:pt x="856020" y="330923"/>
                  </a:lnTo>
                  <a:cubicBezTo>
                    <a:pt x="856224" y="330923"/>
                    <a:pt x="856388" y="330759"/>
                    <a:pt x="856388" y="330556"/>
                  </a:cubicBezTo>
                  <a:lnTo>
                    <a:pt x="856388" y="330190"/>
                  </a:lnTo>
                  <a:cubicBezTo>
                    <a:pt x="856388" y="329785"/>
                    <a:pt x="856058" y="329455"/>
                    <a:pt x="855654" y="329455"/>
                  </a:cubicBezTo>
                  <a:lnTo>
                    <a:pt x="854665" y="329455"/>
                  </a:lnTo>
                  <a:cubicBezTo>
                    <a:pt x="853938" y="329455"/>
                    <a:pt x="853289" y="328999"/>
                    <a:pt x="853043" y="328313"/>
                  </a:cubicBezTo>
                  <a:lnTo>
                    <a:pt x="852714" y="327390"/>
                  </a:lnTo>
                  <a:cubicBezTo>
                    <a:pt x="851730" y="324635"/>
                    <a:pt x="847835" y="324635"/>
                    <a:pt x="846851" y="327390"/>
                  </a:cubicBezTo>
                  <a:lnTo>
                    <a:pt x="846522" y="328313"/>
                  </a:lnTo>
                  <a:cubicBezTo>
                    <a:pt x="846276" y="328999"/>
                    <a:pt x="845627" y="329455"/>
                    <a:pt x="844899" y="329455"/>
                  </a:cubicBezTo>
                  <a:lnTo>
                    <a:pt x="843911" y="329455"/>
                  </a:lnTo>
                  <a:cubicBezTo>
                    <a:pt x="843506" y="329455"/>
                    <a:pt x="843178" y="329785"/>
                    <a:pt x="843178" y="330190"/>
                  </a:cubicBezTo>
                  <a:lnTo>
                    <a:pt x="843178" y="330556"/>
                  </a:lnTo>
                  <a:cubicBezTo>
                    <a:pt x="843178" y="330759"/>
                    <a:pt x="843342" y="330923"/>
                    <a:pt x="843545" y="330923"/>
                  </a:cubicBezTo>
                  <a:lnTo>
                    <a:pt x="843545" y="330923"/>
                  </a:lnTo>
                  <a:cubicBezTo>
                    <a:pt x="843747" y="330923"/>
                    <a:pt x="843911" y="331087"/>
                    <a:pt x="843911" y="331291"/>
                  </a:cubicBezTo>
                  <a:lnTo>
                    <a:pt x="843911" y="340098"/>
                  </a:lnTo>
                  <a:cubicBezTo>
                    <a:pt x="843911" y="340300"/>
                    <a:pt x="843747" y="340464"/>
                    <a:pt x="843545" y="340464"/>
                  </a:cubicBezTo>
                  <a:lnTo>
                    <a:pt x="843545" y="340464"/>
                  </a:lnTo>
                  <a:cubicBezTo>
                    <a:pt x="843342" y="340464"/>
                    <a:pt x="843178" y="340628"/>
                    <a:pt x="843178" y="340831"/>
                  </a:cubicBezTo>
                  <a:lnTo>
                    <a:pt x="843178" y="341614"/>
                  </a:lnTo>
                  <a:cubicBezTo>
                    <a:pt x="843178" y="341790"/>
                    <a:pt x="843319" y="341932"/>
                    <a:pt x="843495" y="341932"/>
                  </a:cubicBezTo>
                  <a:lnTo>
                    <a:pt x="843495" y="341932"/>
                  </a:lnTo>
                  <a:cubicBezTo>
                    <a:pt x="843705" y="341932"/>
                    <a:pt x="843857" y="342131"/>
                    <a:pt x="843802" y="342333"/>
                  </a:cubicBezTo>
                  <a:lnTo>
                    <a:pt x="840655" y="353875"/>
                  </a:lnTo>
                  <a:cubicBezTo>
                    <a:pt x="840625" y="353985"/>
                    <a:pt x="840609" y="354099"/>
                    <a:pt x="840609" y="354214"/>
                  </a:cubicBezTo>
                  <a:lnTo>
                    <a:pt x="840609" y="354958"/>
                  </a:lnTo>
                  <a:cubicBezTo>
                    <a:pt x="840609" y="355263"/>
                    <a:pt x="840362" y="355509"/>
                    <a:pt x="840058" y="355509"/>
                  </a:cubicBezTo>
                  <a:lnTo>
                    <a:pt x="840058" y="355509"/>
                  </a:lnTo>
                  <a:cubicBezTo>
                    <a:pt x="839755" y="355509"/>
                    <a:pt x="839508" y="355756"/>
                    <a:pt x="839508" y="356059"/>
                  </a:cubicBezTo>
                  <a:lnTo>
                    <a:pt x="839508" y="357894"/>
                  </a:lnTo>
                  <a:cubicBezTo>
                    <a:pt x="839508" y="357995"/>
                    <a:pt x="839589" y="358078"/>
                    <a:pt x="839692" y="358078"/>
                  </a:cubicBezTo>
                  <a:lnTo>
                    <a:pt x="839692" y="358078"/>
                  </a:lnTo>
                  <a:cubicBezTo>
                    <a:pt x="839793" y="358078"/>
                    <a:pt x="839875" y="358159"/>
                    <a:pt x="839875" y="358260"/>
                  </a:cubicBezTo>
                  <a:lnTo>
                    <a:pt x="839875" y="362297"/>
                  </a:lnTo>
                  <a:cubicBezTo>
                    <a:pt x="839875" y="362804"/>
                    <a:pt x="839465" y="363214"/>
                    <a:pt x="838957" y="363214"/>
                  </a:cubicBezTo>
                  <a:lnTo>
                    <a:pt x="838957" y="363214"/>
                  </a:lnTo>
                  <a:cubicBezTo>
                    <a:pt x="838451" y="363214"/>
                    <a:pt x="838040" y="363625"/>
                    <a:pt x="838040" y="364133"/>
                  </a:cubicBezTo>
                  <a:lnTo>
                    <a:pt x="838040" y="388533"/>
                  </a:lnTo>
                  <a:cubicBezTo>
                    <a:pt x="838040" y="389953"/>
                    <a:pt x="836891" y="391102"/>
                    <a:pt x="835471" y="391102"/>
                  </a:cubicBezTo>
                  <a:lnTo>
                    <a:pt x="833637" y="391102"/>
                  </a:lnTo>
                  <a:cubicBezTo>
                    <a:pt x="833232" y="391102"/>
                    <a:pt x="832903" y="391431"/>
                    <a:pt x="832903" y="391837"/>
                  </a:cubicBezTo>
                  <a:lnTo>
                    <a:pt x="832903" y="391837"/>
                  </a:lnTo>
                  <a:cubicBezTo>
                    <a:pt x="832903" y="392242"/>
                    <a:pt x="832575" y="392570"/>
                    <a:pt x="832169" y="392570"/>
                  </a:cubicBezTo>
                  <a:lnTo>
                    <a:pt x="831618" y="392570"/>
                  </a:lnTo>
                  <a:cubicBezTo>
                    <a:pt x="830910" y="392570"/>
                    <a:pt x="830334" y="391996"/>
                    <a:pt x="830334" y="391286"/>
                  </a:cubicBezTo>
                  <a:lnTo>
                    <a:pt x="830334" y="389634"/>
                  </a:lnTo>
                  <a:cubicBezTo>
                    <a:pt x="830334" y="388621"/>
                    <a:pt x="829512" y="387800"/>
                    <a:pt x="828500" y="387800"/>
                  </a:cubicBezTo>
                  <a:lnTo>
                    <a:pt x="828500" y="387800"/>
                  </a:lnTo>
                  <a:cubicBezTo>
                    <a:pt x="827487" y="387800"/>
                    <a:pt x="826666" y="388621"/>
                    <a:pt x="826666" y="389634"/>
                  </a:cubicBezTo>
                  <a:lnTo>
                    <a:pt x="826666" y="392754"/>
                  </a:lnTo>
                  <a:cubicBezTo>
                    <a:pt x="826666" y="394071"/>
                    <a:pt x="825598" y="395139"/>
                    <a:pt x="824279" y="395139"/>
                  </a:cubicBezTo>
                  <a:lnTo>
                    <a:pt x="824279" y="395139"/>
                  </a:lnTo>
                  <a:cubicBezTo>
                    <a:pt x="822962" y="395139"/>
                    <a:pt x="821894" y="396207"/>
                    <a:pt x="821894" y="397524"/>
                  </a:cubicBezTo>
                  <a:lnTo>
                    <a:pt x="821894" y="405596"/>
                  </a:lnTo>
                  <a:cubicBezTo>
                    <a:pt x="821894" y="407319"/>
                    <a:pt x="820498" y="408716"/>
                    <a:pt x="818776" y="408716"/>
                  </a:cubicBezTo>
                  <a:lnTo>
                    <a:pt x="818776" y="408716"/>
                  </a:lnTo>
                  <a:cubicBezTo>
                    <a:pt x="817053" y="408716"/>
                    <a:pt x="815657" y="407319"/>
                    <a:pt x="815657" y="405596"/>
                  </a:cubicBezTo>
                  <a:lnTo>
                    <a:pt x="815657" y="392020"/>
                  </a:lnTo>
                  <a:cubicBezTo>
                    <a:pt x="815657" y="388676"/>
                    <a:pt x="812945" y="385966"/>
                    <a:pt x="809602" y="385966"/>
                  </a:cubicBezTo>
                  <a:lnTo>
                    <a:pt x="805933" y="385966"/>
                  </a:lnTo>
                  <a:cubicBezTo>
                    <a:pt x="804616" y="385966"/>
                    <a:pt x="803548" y="387032"/>
                    <a:pt x="803548" y="388351"/>
                  </a:cubicBezTo>
                  <a:lnTo>
                    <a:pt x="803548" y="389084"/>
                  </a:lnTo>
                  <a:cubicBezTo>
                    <a:pt x="803548" y="389996"/>
                    <a:pt x="802808" y="390736"/>
                    <a:pt x="801896" y="390736"/>
                  </a:cubicBezTo>
                  <a:lnTo>
                    <a:pt x="801896" y="390736"/>
                  </a:lnTo>
                  <a:cubicBezTo>
                    <a:pt x="800984" y="390736"/>
                    <a:pt x="800244" y="389996"/>
                    <a:pt x="800244" y="389084"/>
                  </a:cubicBezTo>
                  <a:lnTo>
                    <a:pt x="800244" y="389084"/>
                  </a:lnTo>
                  <a:cubicBezTo>
                    <a:pt x="800244" y="388173"/>
                    <a:pt x="799506" y="387433"/>
                    <a:pt x="798594" y="387433"/>
                  </a:cubicBezTo>
                  <a:lnTo>
                    <a:pt x="793273" y="387433"/>
                  </a:lnTo>
                  <a:cubicBezTo>
                    <a:pt x="789422" y="387433"/>
                    <a:pt x="786301" y="384311"/>
                    <a:pt x="786301" y="380461"/>
                  </a:cubicBezTo>
                  <a:lnTo>
                    <a:pt x="786301" y="368424"/>
                  </a:lnTo>
                  <a:cubicBezTo>
                    <a:pt x="786301" y="366763"/>
                    <a:pt x="784955" y="365417"/>
                    <a:pt x="783294" y="365417"/>
                  </a:cubicBezTo>
                  <a:lnTo>
                    <a:pt x="783294" y="365417"/>
                  </a:lnTo>
                  <a:cubicBezTo>
                    <a:pt x="781690" y="365417"/>
                    <a:pt x="780369" y="364157"/>
                    <a:pt x="780290" y="362556"/>
                  </a:cubicBezTo>
                  <a:lnTo>
                    <a:pt x="772776" y="209071"/>
                  </a:lnTo>
                  <a:cubicBezTo>
                    <a:pt x="772748" y="208470"/>
                    <a:pt x="772252" y="207997"/>
                    <a:pt x="771651" y="207997"/>
                  </a:cubicBezTo>
                  <a:lnTo>
                    <a:pt x="770890" y="207997"/>
                  </a:lnTo>
                  <a:cubicBezTo>
                    <a:pt x="770686" y="207997"/>
                    <a:pt x="770522" y="207833"/>
                    <a:pt x="770522" y="207630"/>
                  </a:cubicBezTo>
                  <a:lnTo>
                    <a:pt x="770522" y="207630"/>
                  </a:lnTo>
                  <a:cubicBezTo>
                    <a:pt x="770522" y="207428"/>
                    <a:pt x="770358" y="207264"/>
                    <a:pt x="770155" y="207264"/>
                  </a:cubicBezTo>
                  <a:lnTo>
                    <a:pt x="769238" y="207264"/>
                  </a:lnTo>
                  <a:cubicBezTo>
                    <a:pt x="768528" y="207264"/>
                    <a:pt x="767954" y="206688"/>
                    <a:pt x="767954" y="205980"/>
                  </a:cubicBezTo>
                  <a:lnTo>
                    <a:pt x="767954" y="205429"/>
                  </a:lnTo>
                  <a:cubicBezTo>
                    <a:pt x="767954" y="204416"/>
                    <a:pt x="767132" y="203595"/>
                    <a:pt x="766120" y="203595"/>
                  </a:cubicBezTo>
                  <a:lnTo>
                    <a:pt x="763807" y="203595"/>
                  </a:lnTo>
                  <a:cubicBezTo>
                    <a:pt x="761759" y="203595"/>
                    <a:pt x="760026" y="202098"/>
                    <a:pt x="759678" y="200080"/>
                  </a:cubicBezTo>
                  <a:cubicBezTo>
                    <a:pt x="758395" y="192633"/>
                    <a:pt x="757075" y="188182"/>
                    <a:pt x="755478" y="188182"/>
                  </a:cubicBezTo>
                  <a:lnTo>
                    <a:pt x="755478" y="188182"/>
                  </a:lnTo>
                  <a:cubicBezTo>
                    <a:pt x="754132" y="188182"/>
                    <a:pt x="753160" y="189650"/>
                    <a:pt x="751816" y="189650"/>
                  </a:cubicBezTo>
                  <a:lnTo>
                    <a:pt x="720611" y="189650"/>
                  </a:lnTo>
                  <a:cubicBezTo>
                    <a:pt x="719300" y="189650"/>
                    <a:pt x="718259" y="188182"/>
                    <a:pt x="716948" y="188182"/>
                  </a:cubicBezTo>
                  <a:lnTo>
                    <a:pt x="716948" y="188182"/>
                  </a:lnTo>
                  <a:cubicBezTo>
                    <a:pt x="712545" y="188182"/>
                    <a:pt x="709243" y="221941"/>
                    <a:pt x="709243" y="263406"/>
                  </a:cubicBezTo>
                  <a:cubicBezTo>
                    <a:pt x="709243" y="273924"/>
                    <a:pt x="709520" y="283888"/>
                    <a:pt x="709834" y="293058"/>
                  </a:cubicBezTo>
                  <a:cubicBezTo>
                    <a:pt x="709908" y="295269"/>
                    <a:pt x="708082" y="297074"/>
                    <a:pt x="705871" y="296969"/>
                  </a:cubicBezTo>
                  <a:lnTo>
                    <a:pt x="705871" y="296969"/>
                  </a:lnTo>
                  <a:cubicBezTo>
                    <a:pt x="703856" y="296873"/>
                    <a:pt x="702272" y="295211"/>
                    <a:pt x="702272" y="293193"/>
                  </a:cubicBezTo>
                  <a:lnTo>
                    <a:pt x="702272" y="270011"/>
                  </a:lnTo>
                  <a:cubicBezTo>
                    <a:pt x="702272" y="269606"/>
                    <a:pt x="702599" y="269277"/>
                    <a:pt x="703005" y="269277"/>
                  </a:cubicBezTo>
                  <a:lnTo>
                    <a:pt x="703005" y="269277"/>
                  </a:lnTo>
                  <a:cubicBezTo>
                    <a:pt x="703410" y="269277"/>
                    <a:pt x="703738" y="268949"/>
                    <a:pt x="703738" y="268543"/>
                  </a:cubicBezTo>
                  <a:lnTo>
                    <a:pt x="703738" y="218639"/>
                  </a:lnTo>
                  <a:cubicBezTo>
                    <a:pt x="703738" y="218233"/>
                    <a:pt x="703410" y="217905"/>
                    <a:pt x="703005" y="217905"/>
                  </a:cubicBezTo>
                  <a:lnTo>
                    <a:pt x="703005" y="217905"/>
                  </a:lnTo>
                  <a:cubicBezTo>
                    <a:pt x="702599" y="217905"/>
                    <a:pt x="702272" y="217576"/>
                    <a:pt x="702272" y="217170"/>
                  </a:cubicBezTo>
                  <a:lnTo>
                    <a:pt x="702272" y="181578"/>
                  </a:lnTo>
                  <a:cubicBezTo>
                    <a:pt x="702272" y="181172"/>
                    <a:pt x="702599" y="180843"/>
                    <a:pt x="703005" y="180843"/>
                  </a:cubicBezTo>
                  <a:lnTo>
                    <a:pt x="703005" y="180843"/>
                  </a:lnTo>
                  <a:cubicBezTo>
                    <a:pt x="703410" y="180843"/>
                    <a:pt x="703738" y="180515"/>
                    <a:pt x="703738" y="180110"/>
                  </a:cubicBezTo>
                  <a:lnTo>
                    <a:pt x="703738" y="138461"/>
                  </a:lnTo>
                  <a:cubicBezTo>
                    <a:pt x="703738" y="135928"/>
                    <a:pt x="701685" y="133875"/>
                    <a:pt x="699152" y="133875"/>
                  </a:cubicBezTo>
                  <a:lnTo>
                    <a:pt x="697134" y="133875"/>
                  </a:lnTo>
                  <a:cubicBezTo>
                    <a:pt x="695714" y="133875"/>
                    <a:pt x="694565" y="132725"/>
                    <a:pt x="694565" y="131306"/>
                  </a:cubicBezTo>
                  <a:lnTo>
                    <a:pt x="694565" y="131306"/>
                  </a:lnTo>
                  <a:cubicBezTo>
                    <a:pt x="694565" y="129887"/>
                    <a:pt x="693415" y="128737"/>
                    <a:pt x="691996" y="128737"/>
                  </a:cubicBezTo>
                  <a:lnTo>
                    <a:pt x="680988" y="128737"/>
                  </a:lnTo>
                  <a:cubicBezTo>
                    <a:pt x="679570" y="128737"/>
                    <a:pt x="678419" y="129887"/>
                    <a:pt x="678419" y="131306"/>
                  </a:cubicBezTo>
                  <a:lnTo>
                    <a:pt x="678419" y="132407"/>
                  </a:lnTo>
                  <a:cubicBezTo>
                    <a:pt x="678419" y="133217"/>
                    <a:pt x="677762" y="133875"/>
                    <a:pt x="676952" y="133875"/>
                  </a:cubicBezTo>
                  <a:lnTo>
                    <a:pt x="676952" y="133875"/>
                  </a:lnTo>
                  <a:cubicBezTo>
                    <a:pt x="676142" y="133875"/>
                    <a:pt x="675484" y="134532"/>
                    <a:pt x="675484" y="135342"/>
                  </a:cubicBezTo>
                  <a:lnTo>
                    <a:pt x="675484" y="292578"/>
                  </a:lnTo>
                  <a:cubicBezTo>
                    <a:pt x="675484" y="293595"/>
                    <a:pt x="674924" y="294528"/>
                    <a:pt x="674027" y="295007"/>
                  </a:cubicBezTo>
                  <a:lnTo>
                    <a:pt x="674027" y="295007"/>
                  </a:lnTo>
                  <a:cubicBezTo>
                    <a:pt x="672194" y="295984"/>
                    <a:pt x="669979" y="294655"/>
                    <a:pt x="669979" y="292578"/>
                  </a:cubicBezTo>
                  <a:lnTo>
                    <a:pt x="669979" y="285423"/>
                  </a:lnTo>
                  <a:cubicBezTo>
                    <a:pt x="669979" y="285017"/>
                    <a:pt x="670309" y="284688"/>
                    <a:pt x="670714" y="284688"/>
                  </a:cubicBezTo>
                  <a:lnTo>
                    <a:pt x="670714" y="284688"/>
                  </a:lnTo>
                  <a:cubicBezTo>
                    <a:pt x="671120" y="284688"/>
                    <a:pt x="671448" y="284360"/>
                    <a:pt x="671448" y="283955"/>
                  </a:cubicBezTo>
                  <a:lnTo>
                    <a:pt x="671448" y="230564"/>
                  </a:lnTo>
                  <a:cubicBezTo>
                    <a:pt x="671448" y="229652"/>
                    <a:pt x="670709" y="228914"/>
                    <a:pt x="669796" y="228914"/>
                  </a:cubicBezTo>
                  <a:lnTo>
                    <a:pt x="669796" y="228914"/>
                  </a:lnTo>
                  <a:cubicBezTo>
                    <a:pt x="668884" y="228914"/>
                    <a:pt x="668145" y="228174"/>
                    <a:pt x="668145" y="227262"/>
                  </a:cubicBezTo>
                  <a:lnTo>
                    <a:pt x="668145" y="182127"/>
                  </a:lnTo>
                  <a:cubicBezTo>
                    <a:pt x="668145" y="181824"/>
                    <a:pt x="668392" y="181578"/>
                    <a:pt x="668695" y="181578"/>
                  </a:cubicBezTo>
                  <a:lnTo>
                    <a:pt x="668695" y="181578"/>
                  </a:lnTo>
                  <a:cubicBezTo>
                    <a:pt x="668999" y="181578"/>
                    <a:pt x="669246" y="181331"/>
                    <a:pt x="669246" y="181027"/>
                  </a:cubicBezTo>
                  <a:lnTo>
                    <a:pt x="669246" y="126536"/>
                  </a:lnTo>
                  <a:cubicBezTo>
                    <a:pt x="669246" y="124104"/>
                    <a:pt x="667274" y="122132"/>
                    <a:pt x="664843" y="122132"/>
                  </a:cubicBezTo>
                  <a:lnTo>
                    <a:pt x="663375" y="122132"/>
                  </a:lnTo>
                  <a:cubicBezTo>
                    <a:pt x="661754" y="122132"/>
                    <a:pt x="660439" y="120818"/>
                    <a:pt x="660439" y="119197"/>
                  </a:cubicBezTo>
                  <a:lnTo>
                    <a:pt x="660439" y="119197"/>
                  </a:lnTo>
                  <a:cubicBezTo>
                    <a:pt x="660439" y="117576"/>
                    <a:pt x="659124" y="116261"/>
                    <a:pt x="657504" y="116261"/>
                  </a:cubicBezTo>
                  <a:lnTo>
                    <a:pt x="645028" y="116261"/>
                  </a:lnTo>
                  <a:cubicBezTo>
                    <a:pt x="643406" y="116261"/>
                    <a:pt x="642092" y="117576"/>
                    <a:pt x="642092" y="119197"/>
                  </a:cubicBezTo>
                  <a:lnTo>
                    <a:pt x="642092" y="120114"/>
                  </a:lnTo>
                  <a:cubicBezTo>
                    <a:pt x="642092" y="121229"/>
                    <a:pt x="641189" y="122132"/>
                    <a:pt x="640074" y="122132"/>
                  </a:cubicBezTo>
                  <a:lnTo>
                    <a:pt x="640074" y="122132"/>
                  </a:lnTo>
                  <a:cubicBezTo>
                    <a:pt x="638959" y="122132"/>
                    <a:pt x="638056" y="123036"/>
                    <a:pt x="638056" y="124151"/>
                  </a:cubicBezTo>
                  <a:lnTo>
                    <a:pt x="638056" y="179926"/>
                  </a:lnTo>
                  <a:cubicBezTo>
                    <a:pt x="638056" y="180636"/>
                    <a:pt x="637480" y="181210"/>
                    <a:pt x="636772" y="181210"/>
                  </a:cubicBezTo>
                  <a:lnTo>
                    <a:pt x="636772" y="181210"/>
                  </a:lnTo>
                  <a:cubicBezTo>
                    <a:pt x="636062" y="181210"/>
                    <a:pt x="635487" y="181785"/>
                    <a:pt x="635487" y="182495"/>
                  </a:cubicBezTo>
                  <a:lnTo>
                    <a:pt x="635487" y="233500"/>
                  </a:lnTo>
                  <a:cubicBezTo>
                    <a:pt x="635487" y="234007"/>
                    <a:pt x="635898" y="234417"/>
                    <a:pt x="636404" y="234417"/>
                  </a:cubicBezTo>
                  <a:lnTo>
                    <a:pt x="636404" y="234417"/>
                  </a:lnTo>
                  <a:cubicBezTo>
                    <a:pt x="636911" y="234417"/>
                    <a:pt x="637321" y="234828"/>
                    <a:pt x="637321" y="235334"/>
                  </a:cubicBezTo>
                  <a:lnTo>
                    <a:pt x="637321" y="281082"/>
                  </a:lnTo>
                  <a:cubicBezTo>
                    <a:pt x="637321" y="281726"/>
                    <a:pt x="636984" y="282323"/>
                    <a:pt x="636431" y="282655"/>
                  </a:cubicBezTo>
                  <a:lnTo>
                    <a:pt x="636431" y="282655"/>
                  </a:lnTo>
                  <a:cubicBezTo>
                    <a:pt x="635208" y="283388"/>
                    <a:pt x="633652" y="282508"/>
                    <a:pt x="633652" y="281082"/>
                  </a:cubicBezTo>
                  <a:lnTo>
                    <a:pt x="633652" y="250739"/>
                  </a:lnTo>
                  <a:cubicBezTo>
                    <a:pt x="633652" y="243391"/>
                    <a:pt x="627453" y="237284"/>
                    <a:pt x="620560" y="239833"/>
                  </a:cubicBezTo>
                  <a:cubicBezTo>
                    <a:pt x="616982" y="241157"/>
                    <a:pt x="613596" y="242989"/>
                    <a:pt x="610515" y="245287"/>
                  </a:cubicBezTo>
                  <a:cubicBezTo>
                    <a:pt x="608042" y="247130"/>
                    <a:pt x="606668" y="250016"/>
                    <a:pt x="606371" y="253085"/>
                  </a:cubicBezTo>
                  <a:cubicBezTo>
                    <a:pt x="603383" y="284089"/>
                    <a:pt x="602287" y="340434"/>
                    <a:pt x="602119" y="350057"/>
                  </a:cubicBezTo>
                  <a:cubicBezTo>
                    <a:pt x="602105" y="350865"/>
                    <a:pt x="601446" y="351472"/>
                    <a:pt x="600638" y="351472"/>
                  </a:cubicBezTo>
                  <a:lnTo>
                    <a:pt x="600638" y="351472"/>
                  </a:lnTo>
                  <a:cubicBezTo>
                    <a:pt x="599822" y="351472"/>
                    <a:pt x="599160" y="350810"/>
                    <a:pt x="599160" y="349994"/>
                  </a:cubicBezTo>
                  <a:lnTo>
                    <a:pt x="599160" y="297986"/>
                  </a:lnTo>
                  <a:cubicBezTo>
                    <a:pt x="599160" y="296956"/>
                    <a:pt x="599191" y="296149"/>
                    <a:pt x="598523" y="295366"/>
                  </a:cubicBezTo>
                  <a:lnTo>
                    <a:pt x="598523" y="295366"/>
                  </a:lnTo>
                  <a:cubicBezTo>
                    <a:pt x="597295" y="293925"/>
                    <a:pt x="596138" y="292066"/>
                    <a:pt x="595181" y="290434"/>
                  </a:cubicBezTo>
                  <a:cubicBezTo>
                    <a:pt x="594628" y="289494"/>
                    <a:pt x="593882" y="288581"/>
                    <a:pt x="592935" y="287692"/>
                  </a:cubicBezTo>
                  <a:cubicBezTo>
                    <a:pt x="589226" y="284218"/>
                    <a:pt x="585950" y="279977"/>
                    <a:pt x="585950" y="274896"/>
                  </a:cubicBezTo>
                  <a:lnTo>
                    <a:pt x="585950" y="150388"/>
                  </a:lnTo>
                  <a:cubicBezTo>
                    <a:pt x="585950" y="149577"/>
                    <a:pt x="585293" y="148920"/>
                    <a:pt x="584482" y="148920"/>
                  </a:cubicBezTo>
                  <a:lnTo>
                    <a:pt x="584482" y="148920"/>
                  </a:lnTo>
                  <a:cubicBezTo>
                    <a:pt x="583671" y="148920"/>
                    <a:pt x="583014" y="148262"/>
                    <a:pt x="583014" y="147451"/>
                  </a:cubicBezTo>
                  <a:lnTo>
                    <a:pt x="583014" y="145250"/>
                  </a:lnTo>
                  <a:cubicBezTo>
                    <a:pt x="583014" y="144845"/>
                    <a:pt x="582686" y="144516"/>
                    <a:pt x="582280" y="144516"/>
                  </a:cubicBezTo>
                  <a:lnTo>
                    <a:pt x="582280" y="144516"/>
                  </a:lnTo>
                  <a:cubicBezTo>
                    <a:pt x="581875" y="144516"/>
                    <a:pt x="581547" y="144187"/>
                    <a:pt x="581547" y="143782"/>
                  </a:cubicBezTo>
                  <a:lnTo>
                    <a:pt x="581547" y="142017"/>
                  </a:lnTo>
                  <a:cubicBezTo>
                    <a:pt x="581547" y="141074"/>
                    <a:pt x="581020" y="140202"/>
                    <a:pt x="580154" y="139828"/>
                  </a:cubicBezTo>
                  <a:cubicBezTo>
                    <a:pt x="579058" y="139355"/>
                    <a:pt x="577929" y="138960"/>
                    <a:pt x="576775" y="138645"/>
                  </a:cubicBezTo>
                  <a:cubicBezTo>
                    <a:pt x="568514" y="135731"/>
                    <a:pt x="559847" y="134122"/>
                    <a:pt x="551090" y="133875"/>
                  </a:cubicBezTo>
                  <a:close/>
                </a:path>
              </a:pathLst>
            </a:custGeom>
            <a:grpFill/>
            <a:ln w="130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</p:grpSp>
      <p:sp>
        <p:nvSpPr>
          <p:cNvPr id="45" name="Овал 44">
            <a:extLst>
              <a:ext uri="{FF2B5EF4-FFF2-40B4-BE49-F238E27FC236}">
                <a16:creationId xmlns:a16="http://schemas.microsoft.com/office/drawing/2014/main" id="{F2685932-B6F0-44DE-A518-83614C4CE563}"/>
              </a:ext>
            </a:extLst>
          </p:cNvPr>
          <p:cNvSpPr/>
          <p:nvPr userDrawn="1"/>
        </p:nvSpPr>
        <p:spPr>
          <a:xfrm>
            <a:off x="11509513" y="6359899"/>
            <a:ext cx="367108" cy="367108"/>
          </a:xfrm>
          <a:prstGeom prst="ellipse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6432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DE4079CB-26E5-4E7E-8375-84F4748448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15387" y="1016001"/>
            <a:ext cx="5704418" cy="518477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0B9B70F-56BE-4BFF-9AF1-3E24439A89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6" y="1016001"/>
            <a:ext cx="5670473" cy="5184774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14" name="Дата 3">
            <a:extLst>
              <a:ext uri="{FF2B5EF4-FFF2-40B4-BE49-F238E27FC236}">
                <a16:creationId xmlns:a16="http://schemas.microsoft.com/office/drawing/2014/main" id="{A4424B46-3BA8-41B1-9808-8558C0F0E6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6390" y="6356362"/>
            <a:ext cx="1047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43014BBE-C503-4380-A869-5EE8294FE947}" type="datetime1">
              <a:rPr lang="ru-RU" smtClean="0"/>
              <a:t>17.12.2023</a:t>
            </a:fld>
            <a:endParaRPr lang="ru-RU"/>
          </a:p>
        </p:txBody>
      </p:sp>
      <p:sp>
        <p:nvSpPr>
          <p:cNvPr id="15" name="Нижний колонтитул 4">
            <a:extLst>
              <a:ext uri="{FF2B5EF4-FFF2-40B4-BE49-F238E27FC236}">
                <a16:creationId xmlns:a16="http://schemas.microsoft.com/office/drawing/2014/main" id="{4D73747B-1894-47A4-9E8B-797D1562EA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59571" y="6356362"/>
            <a:ext cx="95747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6" name="Номер слайда 5">
            <a:extLst>
              <a:ext uri="{FF2B5EF4-FFF2-40B4-BE49-F238E27FC236}">
                <a16:creationId xmlns:a16="http://schemas.microsoft.com/office/drawing/2014/main" id="{0C3B5973-5E99-43F7-82C6-8E450D7A98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13507" y="6356358"/>
            <a:ext cx="5591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52DCC5B9-D646-4B76-891F-6FF4E74E9CB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7" name="Заголовок 1">
            <a:extLst>
              <a:ext uri="{FF2B5EF4-FFF2-40B4-BE49-F238E27FC236}">
                <a16:creationId xmlns:a16="http://schemas.microsoft.com/office/drawing/2014/main" id="{96698D82-4C1C-4876-84CF-285AAC910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4303" y="421226"/>
            <a:ext cx="9862734" cy="37613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ru-RU" dirty="0"/>
              <a:t>ОБРАЗЕЦ ЗАГОЛОВКА</a:t>
            </a:r>
          </a:p>
        </p:txBody>
      </p: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44BA1539-3124-4820-B2FE-236F54C26204}"/>
              </a:ext>
            </a:extLst>
          </p:cNvPr>
          <p:cNvGrpSpPr/>
          <p:nvPr userDrawn="1"/>
        </p:nvGrpSpPr>
        <p:grpSpPr>
          <a:xfrm>
            <a:off x="122131" y="478142"/>
            <a:ext cx="12136638" cy="391783"/>
            <a:chOff x="122130" y="196115"/>
            <a:chExt cx="18288518" cy="590372"/>
          </a:xfrm>
          <a:solidFill>
            <a:schemeClr val="bg1"/>
          </a:solidFill>
        </p:grpSpPr>
        <p:cxnSp>
          <p:nvCxnSpPr>
            <p:cNvPr id="20" name="Прямая соединительная линия 19">
              <a:extLst>
                <a:ext uri="{FF2B5EF4-FFF2-40B4-BE49-F238E27FC236}">
                  <a16:creationId xmlns:a16="http://schemas.microsoft.com/office/drawing/2014/main" id="{CB183616-2D1D-48D5-9B13-FC4051BFA09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68324" y="632177"/>
              <a:ext cx="17142324" cy="0"/>
            </a:xfrm>
            <a:prstGeom prst="line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" name="Группа 20">
              <a:extLst>
                <a:ext uri="{FF2B5EF4-FFF2-40B4-BE49-F238E27FC236}">
                  <a16:creationId xmlns:a16="http://schemas.microsoft.com/office/drawing/2014/main" id="{538C4176-58E9-49D0-A7F0-40AA7BB0BF54}"/>
                </a:ext>
              </a:extLst>
            </p:cNvPr>
            <p:cNvGrpSpPr/>
            <p:nvPr/>
          </p:nvGrpSpPr>
          <p:grpSpPr>
            <a:xfrm>
              <a:off x="1375704" y="246386"/>
              <a:ext cx="1167625" cy="328795"/>
              <a:chOff x="1642476" y="246386"/>
              <a:chExt cx="1384937" cy="389989"/>
            </a:xfrm>
            <a:grpFill/>
          </p:grpSpPr>
          <p:sp>
            <p:nvSpPr>
              <p:cNvPr id="23" name="Полилиния: фигура 22">
                <a:extLst>
                  <a:ext uri="{FF2B5EF4-FFF2-40B4-BE49-F238E27FC236}">
                    <a16:creationId xmlns:a16="http://schemas.microsoft.com/office/drawing/2014/main" id="{C586DAC7-C591-4A9F-88D7-14C2371ACB04}"/>
                  </a:ext>
                </a:extLst>
              </p:cNvPr>
              <p:cNvSpPr/>
              <p:nvPr/>
            </p:nvSpPr>
            <p:spPr>
              <a:xfrm>
                <a:off x="1643670" y="246386"/>
                <a:ext cx="104955" cy="104955"/>
              </a:xfrm>
              <a:custGeom>
                <a:avLst/>
                <a:gdLst>
                  <a:gd name="connsiteX0" fmla="*/ 91753 w 104955"/>
                  <a:gd name="connsiteY0" fmla="*/ 96791 h 104955"/>
                  <a:gd name="connsiteX1" fmla="*/ 71447 w 104955"/>
                  <a:gd name="connsiteY1" fmla="*/ 13517 h 104955"/>
                  <a:gd name="connsiteX2" fmla="*/ 33823 w 104955"/>
                  <a:gd name="connsiteY2" fmla="*/ 13517 h 104955"/>
                  <a:gd name="connsiteX3" fmla="*/ 13517 w 104955"/>
                  <a:gd name="connsiteY3" fmla="*/ 96791 h 104955"/>
                  <a:gd name="connsiteX4" fmla="*/ 26059 w 104955"/>
                  <a:gd name="connsiteY4" fmla="*/ 96791 h 104955"/>
                  <a:gd name="connsiteX5" fmla="*/ 43378 w 104955"/>
                  <a:gd name="connsiteY5" fmla="*/ 24819 h 104955"/>
                  <a:gd name="connsiteX6" fmla="*/ 61892 w 104955"/>
                  <a:gd name="connsiteY6" fmla="*/ 24819 h 104955"/>
                  <a:gd name="connsiteX7" fmla="*/ 79211 w 104955"/>
                  <a:gd name="connsiteY7" fmla="*/ 96791 h 104955"/>
                  <a:gd name="connsiteX8" fmla="*/ 91753 w 104955"/>
                  <a:gd name="connsiteY8" fmla="*/ 96791 h 104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4955" h="104955">
                    <a:moveTo>
                      <a:pt x="91753" y="96791"/>
                    </a:moveTo>
                    <a:lnTo>
                      <a:pt x="71447" y="13517"/>
                    </a:lnTo>
                    <a:lnTo>
                      <a:pt x="33823" y="13517"/>
                    </a:lnTo>
                    <a:lnTo>
                      <a:pt x="13517" y="96791"/>
                    </a:lnTo>
                    <a:lnTo>
                      <a:pt x="26059" y="96791"/>
                    </a:lnTo>
                    <a:lnTo>
                      <a:pt x="43378" y="24819"/>
                    </a:lnTo>
                    <a:lnTo>
                      <a:pt x="61892" y="24819"/>
                    </a:lnTo>
                    <a:lnTo>
                      <a:pt x="79211" y="96791"/>
                    </a:lnTo>
                    <a:lnTo>
                      <a:pt x="91753" y="96791"/>
                    </a:lnTo>
                    <a:close/>
                  </a:path>
                </a:pathLst>
              </a:custGeom>
              <a:grpFill/>
              <a:ln w="130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24" name="Полилиния: фигура 23">
                <a:extLst>
                  <a:ext uri="{FF2B5EF4-FFF2-40B4-BE49-F238E27FC236}">
                    <a16:creationId xmlns:a16="http://schemas.microsoft.com/office/drawing/2014/main" id="{D11A843F-64C2-405C-97D1-1D6F57576857}"/>
                  </a:ext>
                </a:extLst>
              </p:cNvPr>
              <p:cNvSpPr/>
              <p:nvPr/>
            </p:nvSpPr>
            <p:spPr>
              <a:xfrm>
                <a:off x="1752406" y="246386"/>
                <a:ext cx="91836" cy="104955"/>
              </a:xfrm>
              <a:custGeom>
                <a:avLst/>
                <a:gdLst>
                  <a:gd name="connsiteX0" fmla="*/ 67857 w 91835"/>
                  <a:gd name="connsiteY0" fmla="*/ 13517 h 104955"/>
                  <a:gd name="connsiteX1" fmla="*/ 27253 w 91835"/>
                  <a:gd name="connsiteY1" fmla="*/ 75973 h 104955"/>
                  <a:gd name="connsiteX2" fmla="*/ 26059 w 91835"/>
                  <a:gd name="connsiteY2" fmla="*/ 75973 h 104955"/>
                  <a:gd name="connsiteX3" fmla="*/ 26059 w 91835"/>
                  <a:gd name="connsiteY3" fmla="*/ 13517 h 104955"/>
                  <a:gd name="connsiteX4" fmla="*/ 13517 w 91835"/>
                  <a:gd name="connsiteY4" fmla="*/ 13517 h 104955"/>
                  <a:gd name="connsiteX5" fmla="*/ 13517 w 91835"/>
                  <a:gd name="connsiteY5" fmla="*/ 96791 h 104955"/>
                  <a:gd name="connsiteX6" fmla="*/ 27253 w 91835"/>
                  <a:gd name="connsiteY6" fmla="*/ 96791 h 104955"/>
                  <a:gd name="connsiteX7" fmla="*/ 67857 w 91835"/>
                  <a:gd name="connsiteY7" fmla="*/ 34335 h 104955"/>
                  <a:gd name="connsiteX8" fmla="*/ 69051 w 91835"/>
                  <a:gd name="connsiteY8" fmla="*/ 34335 h 104955"/>
                  <a:gd name="connsiteX9" fmla="*/ 69051 w 91835"/>
                  <a:gd name="connsiteY9" fmla="*/ 96791 h 104955"/>
                  <a:gd name="connsiteX10" fmla="*/ 81593 w 91835"/>
                  <a:gd name="connsiteY10" fmla="*/ 96791 h 104955"/>
                  <a:gd name="connsiteX11" fmla="*/ 81593 w 91835"/>
                  <a:gd name="connsiteY11" fmla="*/ 13517 h 104955"/>
                  <a:gd name="connsiteX12" fmla="*/ 67857 w 91835"/>
                  <a:gd name="connsiteY12" fmla="*/ 13517 h 104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1835" h="104955">
                    <a:moveTo>
                      <a:pt x="67857" y="13517"/>
                    </a:moveTo>
                    <a:lnTo>
                      <a:pt x="27253" y="75973"/>
                    </a:lnTo>
                    <a:lnTo>
                      <a:pt x="26059" y="75973"/>
                    </a:lnTo>
                    <a:lnTo>
                      <a:pt x="26059" y="13517"/>
                    </a:lnTo>
                    <a:lnTo>
                      <a:pt x="13517" y="13517"/>
                    </a:lnTo>
                    <a:lnTo>
                      <a:pt x="13517" y="96791"/>
                    </a:lnTo>
                    <a:lnTo>
                      <a:pt x="27253" y="96791"/>
                    </a:lnTo>
                    <a:lnTo>
                      <a:pt x="67857" y="34335"/>
                    </a:lnTo>
                    <a:lnTo>
                      <a:pt x="69051" y="34335"/>
                    </a:lnTo>
                    <a:lnTo>
                      <a:pt x="69051" y="96791"/>
                    </a:lnTo>
                    <a:lnTo>
                      <a:pt x="81593" y="96791"/>
                    </a:lnTo>
                    <a:lnTo>
                      <a:pt x="81593" y="13517"/>
                    </a:lnTo>
                    <a:lnTo>
                      <a:pt x="67857" y="13517"/>
                    </a:lnTo>
                    <a:close/>
                  </a:path>
                </a:pathLst>
              </a:custGeom>
              <a:grpFill/>
              <a:ln w="130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25" name="Полилиния: фигура 24">
                <a:extLst>
                  <a:ext uri="{FF2B5EF4-FFF2-40B4-BE49-F238E27FC236}">
                    <a16:creationId xmlns:a16="http://schemas.microsoft.com/office/drawing/2014/main" id="{BAA8CBC7-C3D8-441E-9207-3BEF0DA76DE7}"/>
                  </a:ext>
                </a:extLst>
              </p:cNvPr>
              <p:cNvSpPr/>
              <p:nvPr/>
            </p:nvSpPr>
            <p:spPr>
              <a:xfrm>
                <a:off x="1848545" y="246386"/>
                <a:ext cx="104955" cy="118074"/>
              </a:xfrm>
              <a:custGeom>
                <a:avLst/>
                <a:gdLst>
                  <a:gd name="connsiteX0" fmla="*/ 49359 w 104955"/>
                  <a:gd name="connsiteY0" fmla="*/ 24819 h 118074"/>
                  <a:gd name="connsiteX1" fmla="*/ 66677 w 104955"/>
                  <a:gd name="connsiteY1" fmla="*/ 24819 h 118074"/>
                  <a:gd name="connsiteX2" fmla="*/ 81003 w 104955"/>
                  <a:gd name="connsiteY2" fmla="*/ 85490 h 118074"/>
                  <a:gd name="connsiteX3" fmla="*/ 35020 w 104955"/>
                  <a:gd name="connsiteY3" fmla="*/ 85490 h 118074"/>
                  <a:gd name="connsiteX4" fmla="*/ 49359 w 104955"/>
                  <a:gd name="connsiteY4" fmla="*/ 24819 h 118074"/>
                  <a:gd name="connsiteX5" fmla="*/ 26059 w 104955"/>
                  <a:gd name="connsiteY5" fmla="*/ 96791 h 118074"/>
                  <a:gd name="connsiteX6" fmla="*/ 89964 w 104955"/>
                  <a:gd name="connsiteY6" fmla="*/ 96791 h 118074"/>
                  <a:gd name="connsiteX7" fmla="*/ 89964 w 104955"/>
                  <a:gd name="connsiteY7" fmla="*/ 111067 h 118074"/>
                  <a:gd name="connsiteX8" fmla="*/ 102506 w 104955"/>
                  <a:gd name="connsiteY8" fmla="*/ 111067 h 118074"/>
                  <a:gd name="connsiteX9" fmla="*/ 102506 w 104955"/>
                  <a:gd name="connsiteY9" fmla="*/ 85490 h 118074"/>
                  <a:gd name="connsiteX10" fmla="*/ 93545 w 104955"/>
                  <a:gd name="connsiteY10" fmla="*/ 85490 h 118074"/>
                  <a:gd name="connsiteX11" fmla="*/ 76228 w 104955"/>
                  <a:gd name="connsiteY11" fmla="*/ 13517 h 118074"/>
                  <a:gd name="connsiteX12" fmla="*/ 39795 w 104955"/>
                  <a:gd name="connsiteY12" fmla="*/ 13517 h 118074"/>
                  <a:gd name="connsiteX13" fmla="*/ 22477 w 104955"/>
                  <a:gd name="connsiteY13" fmla="*/ 85490 h 118074"/>
                  <a:gd name="connsiteX14" fmla="*/ 13517 w 104955"/>
                  <a:gd name="connsiteY14" fmla="*/ 85490 h 118074"/>
                  <a:gd name="connsiteX15" fmla="*/ 13517 w 104955"/>
                  <a:gd name="connsiteY15" fmla="*/ 111067 h 118074"/>
                  <a:gd name="connsiteX16" fmla="*/ 26059 w 104955"/>
                  <a:gd name="connsiteY16" fmla="*/ 111067 h 118074"/>
                  <a:gd name="connsiteX17" fmla="*/ 26059 w 104955"/>
                  <a:gd name="connsiteY17" fmla="*/ 96791 h 1180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04955" h="118074">
                    <a:moveTo>
                      <a:pt x="49359" y="24819"/>
                    </a:moveTo>
                    <a:lnTo>
                      <a:pt x="66677" y="24819"/>
                    </a:lnTo>
                    <a:lnTo>
                      <a:pt x="81003" y="85490"/>
                    </a:lnTo>
                    <a:lnTo>
                      <a:pt x="35020" y="85490"/>
                    </a:lnTo>
                    <a:lnTo>
                      <a:pt x="49359" y="24819"/>
                    </a:lnTo>
                    <a:close/>
                    <a:moveTo>
                      <a:pt x="26059" y="96791"/>
                    </a:moveTo>
                    <a:lnTo>
                      <a:pt x="89964" y="96791"/>
                    </a:lnTo>
                    <a:lnTo>
                      <a:pt x="89964" y="111067"/>
                    </a:lnTo>
                    <a:lnTo>
                      <a:pt x="102506" y="111067"/>
                    </a:lnTo>
                    <a:lnTo>
                      <a:pt x="102506" y="85490"/>
                    </a:lnTo>
                    <a:lnTo>
                      <a:pt x="93545" y="85490"/>
                    </a:lnTo>
                    <a:lnTo>
                      <a:pt x="76228" y="13517"/>
                    </a:lnTo>
                    <a:lnTo>
                      <a:pt x="39795" y="13517"/>
                    </a:lnTo>
                    <a:lnTo>
                      <a:pt x="22477" y="85490"/>
                    </a:lnTo>
                    <a:lnTo>
                      <a:pt x="13517" y="85490"/>
                    </a:lnTo>
                    <a:lnTo>
                      <a:pt x="13517" y="111067"/>
                    </a:lnTo>
                    <a:lnTo>
                      <a:pt x="26059" y="111067"/>
                    </a:lnTo>
                    <a:lnTo>
                      <a:pt x="26059" y="96791"/>
                    </a:lnTo>
                    <a:close/>
                  </a:path>
                </a:pathLst>
              </a:custGeom>
              <a:grpFill/>
              <a:ln w="130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26" name="Полилиния: фигура 25">
                <a:extLst>
                  <a:ext uri="{FF2B5EF4-FFF2-40B4-BE49-F238E27FC236}">
                    <a16:creationId xmlns:a16="http://schemas.microsoft.com/office/drawing/2014/main" id="{57879BB4-70D8-4031-976E-FE2FBE1C2140}"/>
                  </a:ext>
                </a:extLst>
              </p:cNvPr>
              <p:cNvSpPr/>
              <p:nvPr/>
            </p:nvSpPr>
            <p:spPr>
              <a:xfrm>
                <a:off x="1965622" y="246386"/>
                <a:ext cx="78716" cy="104955"/>
              </a:xfrm>
              <a:custGeom>
                <a:avLst/>
                <a:gdLst>
                  <a:gd name="connsiteX0" fmla="*/ 75021 w 78716"/>
                  <a:gd name="connsiteY0" fmla="*/ 85490 h 104955"/>
                  <a:gd name="connsiteX1" fmla="*/ 26046 w 78716"/>
                  <a:gd name="connsiteY1" fmla="*/ 85490 h 104955"/>
                  <a:gd name="connsiteX2" fmla="*/ 26046 w 78716"/>
                  <a:gd name="connsiteY2" fmla="*/ 60507 h 104955"/>
                  <a:gd name="connsiteX3" fmla="*/ 64866 w 78716"/>
                  <a:gd name="connsiteY3" fmla="*/ 60507 h 104955"/>
                  <a:gd name="connsiteX4" fmla="*/ 64866 w 78716"/>
                  <a:gd name="connsiteY4" fmla="*/ 49206 h 104955"/>
                  <a:gd name="connsiteX5" fmla="*/ 26046 w 78716"/>
                  <a:gd name="connsiteY5" fmla="*/ 49206 h 104955"/>
                  <a:gd name="connsiteX6" fmla="*/ 26046 w 78716"/>
                  <a:gd name="connsiteY6" fmla="*/ 24819 h 104955"/>
                  <a:gd name="connsiteX7" fmla="*/ 75021 w 78716"/>
                  <a:gd name="connsiteY7" fmla="*/ 24819 h 104955"/>
                  <a:gd name="connsiteX8" fmla="*/ 75021 w 78716"/>
                  <a:gd name="connsiteY8" fmla="*/ 13517 h 104955"/>
                  <a:gd name="connsiteX9" fmla="*/ 13517 w 78716"/>
                  <a:gd name="connsiteY9" fmla="*/ 13517 h 104955"/>
                  <a:gd name="connsiteX10" fmla="*/ 13517 w 78716"/>
                  <a:gd name="connsiteY10" fmla="*/ 96791 h 104955"/>
                  <a:gd name="connsiteX11" fmla="*/ 75021 w 78716"/>
                  <a:gd name="connsiteY11" fmla="*/ 96791 h 104955"/>
                  <a:gd name="connsiteX12" fmla="*/ 75021 w 78716"/>
                  <a:gd name="connsiteY12" fmla="*/ 85490 h 104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78716" h="104955">
                    <a:moveTo>
                      <a:pt x="75021" y="85490"/>
                    </a:moveTo>
                    <a:lnTo>
                      <a:pt x="26046" y="85490"/>
                    </a:lnTo>
                    <a:lnTo>
                      <a:pt x="26046" y="60507"/>
                    </a:lnTo>
                    <a:lnTo>
                      <a:pt x="64866" y="60507"/>
                    </a:lnTo>
                    <a:lnTo>
                      <a:pt x="64866" y="49206"/>
                    </a:lnTo>
                    <a:lnTo>
                      <a:pt x="26046" y="49206"/>
                    </a:lnTo>
                    <a:lnTo>
                      <a:pt x="26046" y="24819"/>
                    </a:lnTo>
                    <a:lnTo>
                      <a:pt x="75021" y="24819"/>
                    </a:lnTo>
                    <a:lnTo>
                      <a:pt x="75021" y="13517"/>
                    </a:lnTo>
                    <a:lnTo>
                      <a:pt x="13517" y="13517"/>
                    </a:lnTo>
                    <a:lnTo>
                      <a:pt x="13517" y="96791"/>
                    </a:lnTo>
                    <a:lnTo>
                      <a:pt x="75021" y="96791"/>
                    </a:lnTo>
                    <a:lnTo>
                      <a:pt x="75021" y="85490"/>
                    </a:lnTo>
                    <a:close/>
                  </a:path>
                </a:pathLst>
              </a:custGeom>
              <a:grpFill/>
              <a:ln w="130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27" name="Полилиния: фигура 26">
                <a:extLst>
                  <a:ext uri="{FF2B5EF4-FFF2-40B4-BE49-F238E27FC236}">
                    <a16:creationId xmlns:a16="http://schemas.microsoft.com/office/drawing/2014/main" id="{24E8928B-5FA5-4199-91DA-FCD95810BE85}"/>
                  </a:ext>
                </a:extLst>
              </p:cNvPr>
              <p:cNvSpPr/>
              <p:nvPr/>
            </p:nvSpPr>
            <p:spPr>
              <a:xfrm>
                <a:off x="2058232" y="246386"/>
                <a:ext cx="91836" cy="104955"/>
              </a:xfrm>
              <a:custGeom>
                <a:avLst/>
                <a:gdLst>
                  <a:gd name="connsiteX0" fmla="*/ 83391 w 91835"/>
                  <a:gd name="connsiteY0" fmla="*/ 43853 h 104955"/>
                  <a:gd name="connsiteX1" fmla="*/ 80990 w 91835"/>
                  <a:gd name="connsiteY1" fmla="*/ 32075 h 104955"/>
                  <a:gd name="connsiteX2" fmla="*/ 74063 w 91835"/>
                  <a:gd name="connsiteY2" fmla="*/ 22439 h 104955"/>
                  <a:gd name="connsiteX3" fmla="*/ 63554 w 91835"/>
                  <a:gd name="connsiteY3" fmla="*/ 15896 h 104955"/>
                  <a:gd name="connsiteX4" fmla="*/ 49936 w 91835"/>
                  <a:gd name="connsiteY4" fmla="*/ 13517 h 104955"/>
                  <a:gd name="connsiteX5" fmla="*/ 13517 w 91835"/>
                  <a:gd name="connsiteY5" fmla="*/ 13517 h 104955"/>
                  <a:gd name="connsiteX6" fmla="*/ 13517 w 91835"/>
                  <a:gd name="connsiteY6" fmla="*/ 96791 h 104955"/>
                  <a:gd name="connsiteX7" fmla="*/ 26059 w 91835"/>
                  <a:gd name="connsiteY7" fmla="*/ 96791 h 104955"/>
                  <a:gd name="connsiteX8" fmla="*/ 26059 w 91835"/>
                  <a:gd name="connsiteY8" fmla="*/ 74189 h 104955"/>
                  <a:gd name="connsiteX9" fmla="*/ 49936 w 91835"/>
                  <a:gd name="connsiteY9" fmla="*/ 74189 h 104955"/>
                  <a:gd name="connsiteX10" fmla="*/ 63554 w 91835"/>
                  <a:gd name="connsiteY10" fmla="*/ 71809 h 104955"/>
                  <a:gd name="connsiteX11" fmla="*/ 74063 w 91835"/>
                  <a:gd name="connsiteY11" fmla="*/ 65266 h 104955"/>
                  <a:gd name="connsiteX12" fmla="*/ 80990 w 91835"/>
                  <a:gd name="connsiteY12" fmla="*/ 55630 h 104955"/>
                  <a:gd name="connsiteX13" fmla="*/ 83391 w 91835"/>
                  <a:gd name="connsiteY13" fmla="*/ 43853 h 104955"/>
                  <a:gd name="connsiteX14" fmla="*/ 70849 w 91835"/>
                  <a:gd name="connsiteY14" fmla="*/ 43853 h 104955"/>
                  <a:gd name="connsiteX15" fmla="*/ 65352 w 91835"/>
                  <a:gd name="connsiteY15" fmla="*/ 57652 h 104955"/>
                  <a:gd name="connsiteX16" fmla="*/ 49936 w 91835"/>
                  <a:gd name="connsiteY16" fmla="*/ 62887 h 104955"/>
                  <a:gd name="connsiteX17" fmla="*/ 26059 w 91835"/>
                  <a:gd name="connsiteY17" fmla="*/ 62887 h 104955"/>
                  <a:gd name="connsiteX18" fmla="*/ 26059 w 91835"/>
                  <a:gd name="connsiteY18" fmla="*/ 24819 h 104955"/>
                  <a:gd name="connsiteX19" fmla="*/ 49936 w 91835"/>
                  <a:gd name="connsiteY19" fmla="*/ 24819 h 104955"/>
                  <a:gd name="connsiteX20" fmla="*/ 65352 w 91835"/>
                  <a:gd name="connsiteY20" fmla="*/ 30053 h 104955"/>
                  <a:gd name="connsiteX21" fmla="*/ 70849 w 91835"/>
                  <a:gd name="connsiteY21" fmla="*/ 43853 h 104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91835" h="104955">
                    <a:moveTo>
                      <a:pt x="83391" y="43853"/>
                    </a:moveTo>
                    <a:cubicBezTo>
                      <a:pt x="83391" y="39689"/>
                      <a:pt x="82551" y="35763"/>
                      <a:pt x="80990" y="32075"/>
                    </a:cubicBezTo>
                    <a:cubicBezTo>
                      <a:pt x="79324" y="28387"/>
                      <a:pt x="77054" y="25175"/>
                      <a:pt x="74063" y="22439"/>
                    </a:cubicBezTo>
                    <a:cubicBezTo>
                      <a:pt x="71085" y="19703"/>
                      <a:pt x="67621" y="17443"/>
                      <a:pt x="63554" y="15896"/>
                    </a:cubicBezTo>
                    <a:cubicBezTo>
                      <a:pt x="59382" y="14350"/>
                      <a:pt x="54843" y="13517"/>
                      <a:pt x="49936" y="13517"/>
                    </a:cubicBezTo>
                    <a:lnTo>
                      <a:pt x="13517" y="13517"/>
                    </a:lnTo>
                    <a:lnTo>
                      <a:pt x="13517" y="96791"/>
                    </a:lnTo>
                    <a:lnTo>
                      <a:pt x="26059" y="96791"/>
                    </a:lnTo>
                    <a:lnTo>
                      <a:pt x="26059" y="74189"/>
                    </a:lnTo>
                    <a:lnTo>
                      <a:pt x="49936" y="74189"/>
                    </a:lnTo>
                    <a:cubicBezTo>
                      <a:pt x="54843" y="74189"/>
                      <a:pt x="59382" y="73356"/>
                      <a:pt x="63554" y="71809"/>
                    </a:cubicBezTo>
                    <a:cubicBezTo>
                      <a:pt x="67621" y="70262"/>
                      <a:pt x="71085" y="68002"/>
                      <a:pt x="74063" y="65266"/>
                    </a:cubicBezTo>
                    <a:cubicBezTo>
                      <a:pt x="77054" y="62530"/>
                      <a:pt x="79324" y="59318"/>
                      <a:pt x="80990" y="55630"/>
                    </a:cubicBezTo>
                    <a:cubicBezTo>
                      <a:pt x="82551" y="51942"/>
                      <a:pt x="83391" y="48016"/>
                      <a:pt x="83391" y="43853"/>
                    </a:cubicBezTo>
                    <a:close/>
                    <a:moveTo>
                      <a:pt x="70849" y="43853"/>
                    </a:moveTo>
                    <a:cubicBezTo>
                      <a:pt x="70849" y="49563"/>
                      <a:pt x="69051" y="54202"/>
                      <a:pt x="65352" y="57652"/>
                    </a:cubicBezTo>
                    <a:cubicBezTo>
                      <a:pt x="61652" y="61102"/>
                      <a:pt x="56509" y="62887"/>
                      <a:pt x="49936" y="62887"/>
                    </a:cubicBezTo>
                    <a:lnTo>
                      <a:pt x="26059" y="62887"/>
                    </a:lnTo>
                    <a:lnTo>
                      <a:pt x="26059" y="24819"/>
                    </a:lnTo>
                    <a:lnTo>
                      <a:pt x="49936" y="24819"/>
                    </a:lnTo>
                    <a:cubicBezTo>
                      <a:pt x="56509" y="24819"/>
                      <a:pt x="61652" y="26603"/>
                      <a:pt x="65352" y="30053"/>
                    </a:cubicBezTo>
                    <a:cubicBezTo>
                      <a:pt x="69051" y="33503"/>
                      <a:pt x="70849" y="38142"/>
                      <a:pt x="70849" y="43853"/>
                    </a:cubicBezTo>
                    <a:close/>
                  </a:path>
                </a:pathLst>
              </a:custGeom>
              <a:grpFill/>
              <a:ln w="130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28" name="Полилиния: фигура 27">
                <a:extLst>
                  <a:ext uri="{FF2B5EF4-FFF2-40B4-BE49-F238E27FC236}">
                    <a16:creationId xmlns:a16="http://schemas.microsoft.com/office/drawing/2014/main" id="{BE67F2CB-BE16-463D-81A1-5F42D3130155}"/>
                  </a:ext>
                </a:extLst>
              </p:cNvPr>
              <p:cNvSpPr/>
              <p:nvPr/>
            </p:nvSpPr>
            <p:spPr>
              <a:xfrm>
                <a:off x="2160983" y="246386"/>
                <a:ext cx="104955" cy="104955"/>
              </a:xfrm>
              <a:custGeom>
                <a:avLst/>
                <a:gdLst>
                  <a:gd name="connsiteX0" fmla="*/ 45174 w 104955"/>
                  <a:gd name="connsiteY0" fmla="*/ 85490 h 104955"/>
                  <a:gd name="connsiteX1" fmla="*/ 26059 w 104955"/>
                  <a:gd name="connsiteY1" fmla="*/ 85490 h 104955"/>
                  <a:gd name="connsiteX2" fmla="*/ 26059 w 104955"/>
                  <a:gd name="connsiteY2" fmla="*/ 52180 h 104955"/>
                  <a:gd name="connsiteX3" fmla="*/ 45174 w 104955"/>
                  <a:gd name="connsiteY3" fmla="*/ 52180 h 104955"/>
                  <a:gd name="connsiteX4" fmla="*/ 53059 w 104955"/>
                  <a:gd name="connsiteY4" fmla="*/ 53370 h 104955"/>
                  <a:gd name="connsiteX5" fmla="*/ 59264 w 104955"/>
                  <a:gd name="connsiteY5" fmla="*/ 56938 h 104955"/>
                  <a:gd name="connsiteX6" fmla="*/ 63449 w 104955"/>
                  <a:gd name="connsiteY6" fmla="*/ 62173 h 104955"/>
                  <a:gd name="connsiteX7" fmla="*/ 64879 w 104955"/>
                  <a:gd name="connsiteY7" fmla="*/ 68835 h 104955"/>
                  <a:gd name="connsiteX8" fmla="*/ 63449 w 104955"/>
                  <a:gd name="connsiteY8" fmla="*/ 75377 h 104955"/>
                  <a:gd name="connsiteX9" fmla="*/ 59264 w 104955"/>
                  <a:gd name="connsiteY9" fmla="*/ 80731 h 104955"/>
                  <a:gd name="connsiteX10" fmla="*/ 53059 w 104955"/>
                  <a:gd name="connsiteY10" fmla="*/ 84180 h 104955"/>
                  <a:gd name="connsiteX11" fmla="*/ 45174 w 104955"/>
                  <a:gd name="connsiteY11" fmla="*/ 85490 h 104955"/>
                  <a:gd name="connsiteX12" fmla="*/ 77421 w 104955"/>
                  <a:gd name="connsiteY12" fmla="*/ 68835 h 104955"/>
                  <a:gd name="connsiteX13" fmla="*/ 75152 w 104955"/>
                  <a:gd name="connsiteY13" fmla="*/ 57890 h 104955"/>
                  <a:gd name="connsiteX14" fmla="*/ 68697 w 104955"/>
                  <a:gd name="connsiteY14" fmla="*/ 49087 h 104955"/>
                  <a:gd name="connsiteX15" fmla="*/ 58543 w 104955"/>
                  <a:gd name="connsiteY15" fmla="*/ 43020 h 104955"/>
                  <a:gd name="connsiteX16" fmla="*/ 45174 w 104955"/>
                  <a:gd name="connsiteY16" fmla="*/ 40878 h 104955"/>
                  <a:gd name="connsiteX17" fmla="*/ 26059 w 104955"/>
                  <a:gd name="connsiteY17" fmla="*/ 40878 h 104955"/>
                  <a:gd name="connsiteX18" fmla="*/ 26059 w 104955"/>
                  <a:gd name="connsiteY18" fmla="*/ 13517 h 104955"/>
                  <a:gd name="connsiteX19" fmla="*/ 13517 w 104955"/>
                  <a:gd name="connsiteY19" fmla="*/ 13517 h 104955"/>
                  <a:gd name="connsiteX20" fmla="*/ 13517 w 104955"/>
                  <a:gd name="connsiteY20" fmla="*/ 96791 h 104955"/>
                  <a:gd name="connsiteX21" fmla="*/ 45174 w 104955"/>
                  <a:gd name="connsiteY21" fmla="*/ 96791 h 104955"/>
                  <a:gd name="connsiteX22" fmla="*/ 58543 w 104955"/>
                  <a:gd name="connsiteY22" fmla="*/ 94530 h 104955"/>
                  <a:gd name="connsiteX23" fmla="*/ 68697 w 104955"/>
                  <a:gd name="connsiteY23" fmla="*/ 88582 h 104955"/>
                  <a:gd name="connsiteX24" fmla="*/ 75152 w 104955"/>
                  <a:gd name="connsiteY24" fmla="*/ 79661 h 104955"/>
                  <a:gd name="connsiteX25" fmla="*/ 77421 w 104955"/>
                  <a:gd name="connsiteY25" fmla="*/ 68835 h 104955"/>
                  <a:gd name="connsiteX26" fmla="*/ 101312 w 104955"/>
                  <a:gd name="connsiteY26" fmla="*/ 96791 h 104955"/>
                  <a:gd name="connsiteX27" fmla="*/ 101312 w 104955"/>
                  <a:gd name="connsiteY27" fmla="*/ 13517 h 104955"/>
                  <a:gd name="connsiteX28" fmla="*/ 88770 w 104955"/>
                  <a:gd name="connsiteY28" fmla="*/ 13517 h 104955"/>
                  <a:gd name="connsiteX29" fmla="*/ 88770 w 104955"/>
                  <a:gd name="connsiteY29" fmla="*/ 96791 h 104955"/>
                  <a:gd name="connsiteX30" fmla="*/ 101312 w 104955"/>
                  <a:gd name="connsiteY30" fmla="*/ 96791 h 104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104955" h="104955">
                    <a:moveTo>
                      <a:pt x="45174" y="85490"/>
                    </a:moveTo>
                    <a:lnTo>
                      <a:pt x="26059" y="85490"/>
                    </a:lnTo>
                    <a:lnTo>
                      <a:pt x="26059" y="52180"/>
                    </a:lnTo>
                    <a:lnTo>
                      <a:pt x="45174" y="52180"/>
                    </a:lnTo>
                    <a:cubicBezTo>
                      <a:pt x="48034" y="52180"/>
                      <a:pt x="50671" y="52537"/>
                      <a:pt x="53059" y="53370"/>
                    </a:cubicBezTo>
                    <a:cubicBezTo>
                      <a:pt x="55446" y="54202"/>
                      <a:pt x="57467" y="55392"/>
                      <a:pt x="59264" y="56938"/>
                    </a:cubicBezTo>
                    <a:cubicBezTo>
                      <a:pt x="61061" y="58485"/>
                      <a:pt x="62374" y="60150"/>
                      <a:pt x="63449" y="62173"/>
                    </a:cubicBezTo>
                    <a:cubicBezTo>
                      <a:pt x="64407" y="64195"/>
                      <a:pt x="64879" y="66456"/>
                      <a:pt x="64879" y="68835"/>
                    </a:cubicBezTo>
                    <a:cubicBezTo>
                      <a:pt x="64879" y="71215"/>
                      <a:pt x="64407" y="73356"/>
                      <a:pt x="63449" y="75377"/>
                    </a:cubicBezTo>
                    <a:cubicBezTo>
                      <a:pt x="62374" y="77400"/>
                      <a:pt x="61061" y="79185"/>
                      <a:pt x="59264" y="80731"/>
                    </a:cubicBezTo>
                    <a:cubicBezTo>
                      <a:pt x="57467" y="82278"/>
                      <a:pt x="55446" y="83349"/>
                      <a:pt x="53059" y="84180"/>
                    </a:cubicBezTo>
                    <a:cubicBezTo>
                      <a:pt x="50671" y="85014"/>
                      <a:pt x="48034" y="85490"/>
                      <a:pt x="45174" y="85490"/>
                    </a:cubicBezTo>
                    <a:close/>
                    <a:moveTo>
                      <a:pt x="77421" y="68835"/>
                    </a:moveTo>
                    <a:cubicBezTo>
                      <a:pt x="77421" y="64909"/>
                      <a:pt x="76700" y="61340"/>
                      <a:pt x="75152" y="57890"/>
                    </a:cubicBezTo>
                    <a:cubicBezTo>
                      <a:pt x="73604" y="54559"/>
                      <a:pt x="71452" y="51585"/>
                      <a:pt x="68697" y="49087"/>
                    </a:cubicBezTo>
                    <a:cubicBezTo>
                      <a:pt x="65955" y="46589"/>
                      <a:pt x="62491" y="44566"/>
                      <a:pt x="58543" y="43020"/>
                    </a:cubicBezTo>
                    <a:cubicBezTo>
                      <a:pt x="54607" y="41592"/>
                      <a:pt x="50067" y="40878"/>
                      <a:pt x="45174" y="40878"/>
                    </a:cubicBezTo>
                    <a:lnTo>
                      <a:pt x="26059" y="40878"/>
                    </a:lnTo>
                    <a:lnTo>
                      <a:pt x="26059" y="13517"/>
                    </a:lnTo>
                    <a:lnTo>
                      <a:pt x="13517" y="13517"/>
                    </a:lnTo>
                    <a:lnTo>
                      <a:pt x="13517" y="96791"/>
                    </a:lnTo>
                    <a:lnTo>
                      <a:pt x="45174" y="96791"/>
                    </a:lnTo>
                    <a:cubicBezTo>
                      <a:pt x="50067" y="96791"/>
                      <a:pt x="54607" y="96077"/>
                      <a:pt x="58543" y="94530"/>
                    </a:cubicBezTo>
                    <a:cubicBezTo>
                      <a:pt x="62491" y="93103"/>
                      <a:pt x="65955" y="91081"/>
                      <a:pt x="68697" y="88582"/>
                    </a:cubicBezTo>
                    <a:cubicBezTo>
                      <a:pt x="71452" y="86084"/>
                      <a:pt x="73604" y="83110"/>
                      <a:pt x="75152" y="79661"/>
                    </a:cubicBezTo>
                    <a:cubicBezTo>
                      <a:pt x="76700" y="76330"/>
                      <a:pt x="77421" y="72760"/>
                      <a:pt x="77421" y="68835"/>
                    </a:cubicBezTo>
                    <a:close/>
                    <a:moveTo>
                      <a:pt x="101312" y="96791"/>
                    </a:moveTo>
                    <a:lnTo>
                      <a:pt x="101312" y="13517"/>
                    </a:lnTo>
                    <a:lnTo>
                      <a:pt x="88770" y="13517"/>
                    </a:lnTo>
                    <a:lnTo>
                      <a:pt x="88770" y="96791"/>
                    </a:lnTo>
                    <a:lnTo>
                      <a:pt x="101312" y="96791"/>
                    </a:lnTo>
                    <a:close/>
                  </a:path>
                </a:pathLst>
              </a:custGeom>
              <a:grpFill/>
              <a:ln w="130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29" name="Полилиния: фигура 28">
                <a:extLst>
                  <a:ext uri="{FF2B5EF4-FFF2-40B4-BE49-F238E27FC236}">
                    <a16:creationId xmlns:a16="http://schemas.microsoft.com/office/drawing/2014/main" id="{720DDFE7-68E7-49CA-96FE-00D7C76564DD}"/>
                  </a:ext>
                </a:extLst>
              </p:cNvPr>
              <p:cNvSpPr/>
              <p:nvPr/>
            </p:nvSpPr>
            <p:spPr>
              <a:xfrm>
                <a:off x="1649643" y="382343"/>
                <a:ext cx="91836" cy="118074"/>
              </a:xfrm>
              <a:custGeom>
                <a:avLst/>
                <a:gdLst>
                  <a:gd name="connsiteX0" fmla="*/ 13517 w 91835"/>
                  <a:gd name="connsiteY0" fmla="*/ 96791 h 118074"/>
                  <a:gd name="connsiteX1" fmla="*/ 75627 w 91835"/>
                  <a:gd name="connsiteY1" fmla="*/ 96791 h 118074"/>
                  <a:gd name="connsiteX2" fmla="*/ 75627 w 91835"/>
                  <a:gd name="connsiteY2" fmla="*/ 111067 h 118074"/>
                  <a:gd name="connsiteX3" fmla="*/ 88169 w 91835"/>
                  <a:gd name="connsiteY3" fmla="*/ 111067 h 118074"/>
                  <a:gd name="connsiteX4" fmla="*/ 88169 w 91835"/>
                  <a:gd name="connsiteY4" fmla="*/ 85490 h 118074"/>
                  <a:gd name="connsiteX5" fmla="*/ 78613 w 91835"/>
                  <a:gd name="connsiteY5" fmla="*/ 85490 h 118074"/>
                  <a:gd name="connsiteX6" fmla="*/ 78613 w 91835"/>
                  <a:gd name="connsiteY6" fmla="*/ 13517 h 118074"/>
                  <a:gd name="connsiteX7" fmla="*/ 66072 w 91835"/>
                  <a:gd name="connsiteY7" fmla="*/ 13517 h 118074"/>
                  <a:gd name="connsiteX8" fmla="*/ 66072 w 91835"/>
                  <a:gd name="connsiteY8" fmla="*/ 85490 h 118074"/>
                  <a:gd name="connsiteX9" fmla="*/ 26058 w 91835"/>
                  <a:gd name="connsiteY9" fmla="*/ 85490 h 118074"/>
                  <a:gd name="connsiteX10" fmla="*/ 26058 w 91835"/>
                  <a:gd name="connsiteY10" fmla="*/ 13517 h 118074"/>
                  <a:gd name="connsiteX11" fmla="*/ 13517 w 91835"/>
                  <a:gd name="connsiteY11" fmla="*/ 13517 h 118074"/>
                  <a:gd name="connsiteX12" fmla="*/ 13517 w 91835"/>
                  <a:gd name="connsiteY12" fmla="*/ 96791 h 1180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1835" h="118074">
                    <a:moveTo>
                      <a:pt x="13517" y="96791"/>
                    </a:moveTo>
                    <a:lnTo>
                      <a:pt x="75627" y="96791"/>
                    </a:lnTo>
                    <a:lnTo>
                      <a:pt x="75627" y="111067"/>
                    </a:lnTo>
                    <a:lnTo>
                      <a:pt x="88169" y="111067"/>
                    </a:lnTo>
                    <a:lnTo>
                      <a:pt x="88169" y="85490"/>
                    </a:lnTo>
                    <a:lnTo>
                      <a:pt x="78613" y="85490"/>
                    </a:lnTo>
                    <a:lnTo>
                      <a:pt x="78613" y="13517"/>
                    </a:lnTo>
                    <a:lnTo>
                      <a:pt x="66072" y="13517"/>
                    </a:lnTo>
                    <a:lnTo>
                      <a:pt x="66072" y="85490"/>
                    </a:lnTo>
                    <a:lnTo>
                      <a:pt x="26058" y="85490"/>
                    </a:lnTo>
                    <a:lnTo>
                      <a:pt x="26058" y="13517"/>
                    </a:lnTo>
                    <a:lnTo>
                      <a:pt x="13517" y="13517"/>
                    </a:lnTo>
                    <a:lnTo>
                      <a:pt x="13517" y="96791"/>
                    </a:lnTo>
                    <a:close/>
                  </a:path>
                </a:pathLst>
              </a:custGeom>
              <a:grpFill/>
              <a:ln w="130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30" name="Полилиния: фигура 29">
                <a:extLst>
                  <a:ext uri="{FF2B5EF4-FFF2-40B4-BE49-F238E27FC236}">
                    <a16:creationId xmlns:a16="http://schemas.microsoft.com/office/drawing/2014/main" id="{79D48777-029F-4375-A0DA-D686318C0259}"/>
                  </a:ext>
                </a:extLst>
              </p:cNvPr>
              <p:cNvSpPr/>
              <p:nvPr/>
            </p:nvSpPr>
            <p:spPr>
              <a:xfrm>
                <a:off x="1753573" y="382343"/>
                <a:ext cx="91836" cy="104955"/>
              </a:xfrm>
              <a:custGeom>
                <a:avLst/>
                <a:gdLst>
                  <a:gd name="connsiteX0" fmla="*/ 67858 w 91835"/>
                  <a:gd name="connsiteY0" fmla="*/ 13517 h 104955"/>
                  <a:gd name="connsiteX1" fmla="*/ 27253 w 91835"/>
                  <a:gd name="connsiteY1" fmla="*/ 75973 h 104955"/>
                  <a:gd name="connsiteX2" fmla="*/ 26046 w 91835"/>
                  <a:gd name="connsiteY2" fmla="*/ 75973 h 104955"/>
                  <a:gd name="connsiteX3" fmla="*/ 26046 w 91835"/>
                  <a:gd name="connsiteY3" fmla="*/ 13517 h 104955"/>
                  <a:gd name="connsiteX4" fmla="*/ 13517 w 91835"/>
                  <a:gd name="connsiteY4" fmla="*/ 13517 h 104955"/>
                  <a:gd name="connsiteX5" fmla="*/ 13517 w 91835"/>
                  <a:gd name="connsiteY5" fmla="*/ 96791 h 104955"/>
                  <a:gd name="connsiteX6" fmla="*/ 27253 w 91835"/>
                  <a:gd name="connsiteY6" fmla="*/ 96791 h 104955"/>
                  <a:gd name="connsiteX7" fmla="*/ 67858 w 91835"/>
                  <a:gd name="connsiteY7" fmla="*/ 34336 h 104955"/>
                  <a:gd name="connsiteX8" fmla="*/ 69051 w 91835"/>
                  <a:gd name="connsiteY8" fmla="*/ 34336 h 104955"/>
                  <a:gd name="connsiteX9" fmla="*/ 69051 w 91835"/>
                  <a:gd name="connsiteY9" fmla="*/ 96791 h 104955"/>
                  <a:gd name="connsiteX10" fmla="*/ 81593 w 91835"/>
                  <a:gd name="connsiteY10" fmla="*/ 96791 h 104955"/>
                  <a:gd name="connsiteX11" fmla="*/ 81593 w 91835"/>
                  <a:gd name="connsiteY11" fmla="*/ 13517 h 104955"/>
                  <a:gd name="connsiteX12" fmla="*/ 67858 w 91835"/>
                  <a:gd name="connsiteY12" fmla="*/ 13517 h 104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1835" h="104955">
                    <a:moveTo>
                      <a:pt x="67858" y="13517"/>
                    </a:moveTo>
                    <a:lnTo>
                      <a:pt x="27253" y="75973"/>
                    </a:lnTo>
                    <a:lnTo>
                      <a:pt x="26046" y="75973"/>
                    </a:lnTo>
                    <a:lnTo>
                      <a:pt x="26046" y="13517"/>
                    </a:lnTo>
                    <a:lnTo>
                      <a:pt x="13517" y="13517"/>
                    </a:lnTo>
                    <a:lnTo>
                      <a:pt x="13517" y="96791"/>
                    </a:lnTo>
                    <a:lnTo>
                      <a:pt x="27253" y="96791"/>
                    </a:lnTo>
                    <a:lnTo>
                      <a:pt x="67858" y="34336"/>
                    </a:lnTo>
                    <a:lnTo>
                      <a:pt x="69051" y="34336"/>
                    </a:lnTo>
                    <a:lnTo>
                      <a:pt x="69051" y="96791"/>
                    </a:lnTo>
                    <a:lnTo>
                      <a:pt x="81593" y="96791"/>
                    </a:lnTo>
                    <a:lnTo>
                      <a:pt x="81593" y="13517"/>
                    </a:lnTo>
                    <a:lnTo>
                      <a:pt x="67858" y="13517"/>
                    </a:lnTo>
                    <a:close/>
                  </a:path>
                </a:pathLst>
              </a:custGeom>
              <a:grpFill/>
              <a:ln w="130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31" name="Полилиния: фигура 30">
                <a:extLst>
                  <a:ext uri="{FF2B5EF4-FFF2-40B4-BE49-F238E27FC236}">
                    <a16:creationId xmlns:a16="http://schemas.microsoft.com/office/drawing/2014/main" id="{8E162AA0-54DD-46CB-BF82-221872CFE5B7}"/>
                  </a:ext>
                </a:extLst>
              </p:cNvPr>
              <p:cNvSpPr/>
              <p:nvPr/>
            </p:nvSpPr>
            <p:spPr>
              <a:xfrm>
                <a:off x="1853294" y="377585"/>
                <a:ext cx="118074" cy="118074"/>
              </a:xfrm>
              <a:custGeom>
                <a:avLst/>
                <a:gdLst>
                  <a:gd name="connsiteX0" fmla="*/ 57113 w 118074"/>
                  <a:gd name="connsiteY0" fmla="*/ 33146 h 118074"/>
                  <a:gd name="connsiteX1" fmla="*/ 57113 w 118074"/>
                  <a:gd name="connsiteY1" fmla="*/ 86680 h 118074"/>
                  <a:gd name="connsiteX2" fmla="*/ 43980 w 118074"/>
                  <a:gd name="connsiteY2" fmla="*/ 84300 h 118074"/>
                  <a:gd name="connsiteX3" fmla="*/ 34180 w 118074"/>
                  <a:gd name="connsiteY3" fmla="*/ 78708 h 118074"/>
                  <a:gd name="connsiteX4" fmla="*/ 28211 w 118074"/>
                  <a:gd name="connsiteY4" fmla="*/ 70262 h 118074"/>
                  <a:gd name="connsiteX5" fmla="*/ 26059 w 118074"/>
                  <a:gd name="connsiteY5" fmla="*/ 59912 h 118074"/>
                  <a:gd name="connsiteX6" fmla="*/ 28211 w 118074"/>
                  <a:gd name="connsiteY6" fmla="*/ 49562 h 118074"/>
                  <a:gd name="connsiteX7" fmla="*/ 34180 w 118074"/>
                  <a:gd name="connsiteY7" fmla="*/ 41236 h 118074"/>
                  <a:gd name="connsiteX8" fmla="*/ 43980 w 118074"/>
                  <a:gd name="connsiteY8" fmla="*/ 35526 h 118074"/>
                  <a:gd name="connsiteX9" fmla="*/ 57113 w 118074"/>
                  <a:gd name="connsiteY9" fmla="*/ 33146 h 118074"/>
                  <a:gd name="connsiteX10" fmla="*/ 69655 w 118074"/>
                  <a:gd name="connsiteY10" fmla="*/ 86680 h 118074"/>
                  <a:gd name="connsiteX11" fmla="*/ 69655 w 118074"/>
                  <a:gd name="connsiteY11" fmla="*/ 33146 h 118074"/>
                  <a:gd name="connsiteX12" fmla="*/ 82918 w 118074"/>
                  <a:gd name="connsiteY12" fmla="*/ 35526 h 118074"/>
                  <a:gd name="connsiteX13" fmla="*/ 92587 w 118074"/>
                  <a:gd name="connsiteY13" fmla="*/ 41236 h 118074"/>
                  <a:gd name="connsiteX14" fmla="*/ 98688 w 118074"/>
                  <a:gd name="connsiteY14" fmla="*/ 49562 h 118074"/>
                  <a:gd name="connsiteX15" fmla="*/ 100708 w 118074"/>
                  <a:gd name="connsiteY15" fmla="*/ 59912 h 118074"/>
                  <a:gd name="connsiteX16" fmla="*/ 98688 w 118074"/>
                  <a:gd name="connsiteY16" fmla="*/ 70262 h 118074"/>
                  <a:gd name="connsiteX17" fmla="*/ 92587 w 118074"/>
                  <a:gd name="connsiteY17" fmla="*/ 78708 h 118074"/>
                  <a:gd name="connsiteX18" fmla="*/ 82918 w 118074"/>
                  <a:gd name="connsiteY18" fmla="*/ 84300 h 118074"/>
                  <a:gd name="connsiteX19" fmla="*/ 69655 w 118074"/>
                  <a:gd name="connsiteY19" fmla="*/ 86680 h 118074"/>
                  <a:gd name="connsiteX20" fmla="*/ 69655 w 118074"/>
                  <a:gd name="connsiteY20" fmla="*/ 106309 h 118074"/>
                  <a:gd name="connsiteX21" fmla="*/ 69655 w 118074"/>
                  <a:gd name="connsiteY21" fmla="*/ 97981 h 118074"/>
                  <a:gd name="connsiteX22" fmla="*/ 87576 w 118074"/>
                  <a:gd name="connsiteY22" fmla="*/ 94530 h 118074"/>
                  <a:gd name="connsiteX23" fmla="*/ 101312 w 118074"/>
                  <a:gd name="connsiteY23" fmla="*/ 86204 h 118074"/>
                  <a:gd name="connsiteX24" fmla="*/ 110154 w 118074"/>
                  <a:gd name="connsiteY24" fmla="*/ 74307 h 118074"/>
                  <a:gd name="connsiteX25" fmla="*/ 113250 w 118074"/>
                  <a:gd name="connsiteY25" fmla="*/ 59912 h 118074"/>
                  <a:gd name="connsiteX26" fmla="*/ 110154 w 118074"/>
                  <a:gd name="connsiteY26" fmla="*/ 45518 h 118074"/>
                  <a:gd name="connsiteX27" fmla="*/ 101312 w 118074"/>
                  <a:gd name="connsiteY27" fmla="*/ 33503 h 118074"/>
                  <a:gd name="connsiteX28" fmla="*/ 87576 w 118074"/>
                  <a:gd name="connsiteY28" fmla="*/ 25176 h 118074"/>
                  <a:gd name="connsiteX29" fmla="*/ 69655 w 118074"/>
                  <a:gd name="connsiteY29" fmla="*/ 21845 h 118074"/>
                  <a:gd name="connsiteX30" fmla="*/ 69655 w 118074"/>
                  <a:gd name="connsiteY30" fmla="*/ 13517 h 118074"/>
                  <a:gd name="connsiteX31" fmla="*/ 57113 w 118074"/>
                  <a:gd name="connsiteY31" fmla="*/ 13517 h 118074"/>
                  <a:gd name="connsiteX32" fmla="*/ 57113 w 118074"/>
                  <a:gd name="connsiteY32" fmla="*/ 21845 h 118074"/>
                  <a:gd name="connsiteX33" fmla="*/ 39205 w 118074"/>
                  <a:gd name="connsiteY33" fmla="*/ 25176 h 118074"/>
                  <a:gd name="connsiteX34" fmla="*/ 25469 w 118074"/>
                  <a:gd name="connsiteY34" fmla="*/ 33503 h 118074"/>
                  <a:gd name="connsiteX35" fmla="*/ 16626 w 118074"/>
                  <a:gd name="connsiteY35" fmla="*/ 45518 h 118074"/>
                  <a:gd name="connsiteX36" fmla="*/ 13517 w 118074"/>
                  <a:gd name="connsiteY36" fmla="*/ 59912 h 118074"/>
                  <a:gd name="connsiteX37" fmla="*/ 16626 w 118074"/>
                  <a:gd name="connsiteY37" fmla="*/ 74307 h 118074"/>
                  <a:gd name="connsiteX38" fmla="*/ 25469 w 118074"/>
                  <a:gd name="connsiteY38" fmla="*/ 86204 h 118074"/>
                  <a:gd name="connsiteX39" fmla="*/ 39205 w 118074"/>
                  <a:gd name="connsiteY39" fmla="*/ 94530 h 118074"/>
                  <a:gd name="connsiteX40" fmla="*/ 57113 w 118074"/>
                  <a:gd name="connsiteY40" fmla="*/ 97981 h 118074"/>
                  <a:gd name="connsiteX41" fmla="*/ 57113 w 118074"/>
                  <a:gd name="connsiteY41" fmla="*/ 106309 h 118074"/>
                  <a:gd name="connsiteX42" fmla="*/ 69655 w 118074"/>
                  <a:gd name="connsiteY42" fmla="*/ 106309 h 1180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</a:cxnLst>
                <a:rect l="l" t="t" r="r" b="b"/>
                <a:pathLst>
                  <a:path w="118074" h="118074">
                    <a:moveTo>
                      <a:pt x="57113" y="33146"/>
                    </a:moveTo>
                    <a:lnTo>
                      <a:pt x="57113" y="86680"/>
                    </a:lnTo>
                    <a:cubicBezTo>
                      <a:pt x="52219" y="86560"/>
                      <a:pt x="47798" y="85727"/>
                      <a:pt x="43980" y="84300"/>
                    </a:cubicBezTo>
                    <a:cubicBezTo>
                      <a:pt x="40031" y="82992"/>
                      <a:pt x="36817" y="81088"/>
                      <a:pt x="34180" y="78708"/>
                    </a:cubicBezTo>
                    <a:cubicBezTo>
                      <a:pt x="31556" y="76330"/>
                      <a:pt x="29523" y="73475"/>
                      <a:pt x="28211" y="70262"/>
                    </a:cubicBezTo>
                    <a:cubicBezTo>
                      <a:pt x="26781" y="67051"/>
                      <a:pt x="26059" y="63600"/>
                      <a:pt x="26059" y="59912"/>
                    </a:cubicBezTo>
                    <a:cubicBezTo>
                      <a:pt x="26059" y="56224"/>
                      <a:pt x="26781" y="52775"/>
                      <a:pt x="28211" y="49562"/>
                    </a:cubicBezTo>
                    <a:cubicBezTo>
                      <a:pt x="29523" y="46351"/>
                      <a:pt x="31556" y="43615"/>
                      <a:pt x="34180" y="41236"/>
                    </a:cubicBezTo>
                    <a:cubicBezTo>
                      <a:pt x="36817" y="38856"/>
                      <a:pt x="40031" y="36953"/>
                      <a:pt x="43980" y="35526"/>
                    </a:cubicBezTo>
                    <a:cubicBezTo>
                      <a:pt x="47798" y="34097"/>
                      <a:pt x="52219" y="33266"/>
                      <a:pt x="57113" y="33146"/>
                    </a:cubicBezTo>
                    <a:close/>
                    <a:moveTo>
                      <a:pt x="69655" y="86680"/>
                    </a:moveTo>
                    <a:lnTo>
                      <a:pt x="69655" y="33146"/>
                    </a:lnTo>
                    <a:cubicBezTo>
                      <a:pt x="74561" y="33266"/>
                      <a:pt x="78970" y="34097"/>
                      <a:pt x="82918" y="35526"/>
                    </a:cubicBezTo>
                    <a:cubicBezTo>
                      <a:pt x="86736" y="36953"/>
                      <a:pt x="89964" y="38856"/>
                      <a:pt x="92587" y="41236"/>
                    </a:cubicBezTo>
                    <a:cubicBezTo>
                      <a:pt x="95224" y="43615"/>
                      <a:pt x="97245" y="46351"/>
                      <a:pt x="98688" y="49562"/>
                    </a:cubicBezTo>
                    <a:cubicBezTo>
                      <a:pt x="100000" y="52775"/>
                      <a:pt x="100708" y="56224"/>
                      <a:pt x="100708" y="59912"/>
                    </a:cubicBezTo>
                    <a:cubicBezTo>
                      <a:pt x="100708" y="63600"/>
                      <a:pt x="100000" y="67051"/>
                      <a:pt x="98688" y="70262"/>
                    </a:cubicBezTo>
                    <a:cubicBezTo>
                      <a:pt x="97245" y="73475"/>
                      <a:pt x="95224" y="76330"/>
                      <a:pt x="92587" y="78708"/>
                    </a:cubicBezTo>
                    <a:cubicBezTo>
                      <a:pt x="89964" y="81088"/>
                      <a:pt x="86736" y="82992"/>
                      <a:pt x="82918" y="84300"/>
                    </a:cubicBezTo>
                    <a:cubicBezTo>
                      <a:pt x="78970" y="85727"/>
                      <a:pt x="74561" y="86560"/>
                      <a:pt x="69655" y="86680"/>
                    </a:cubicBezTo>
                    <a:close/>
                    <a:moveTo>
                      <a:pt x="69655" y="106309"/>
                    </a:moveTo>
                    <a:lnTo>
                      <a:pt x="69655" y="97981"/>
                    </a:lnTo>
                    <a:cubicBezTo>
                      <a:pt x="76228" y="97861"/>
                      <a:pt x="82197" y="96673"/>
                      <a:pt x="87576" y="94530"/>
                    </a:cubicBezTo>
                    <a:cubicBezTo>
                      <a:pt x="92955" y="92509"/>
                      <a:pt x="97494" y="89654"/>
                      <a:pt x="101312" y="86204"/>
                    </a:cubicBezTo>
                    <a:cubicBezTo>
                      <a:pt x="105130" y="82753"/>
                      <a:pt x="108121" y="78828"/>
                      <a:pt x="110154" y="74307"/>
                    </a:cubicBezTo>
                    <a:cubicBezTo>
                      <a:pt x="112175" y="69787"/>
                      <a:pt x="113250" y="65028"/>
                      <a:pt x="113250" y="59912"/>
                    </a:cubicBezTo>
                    <a:cubicBezTo>
                      <a:pt x="113250" y="54797"/>
                      <a:pt x="112175" y="50039"/>
                      <a:pt x="110154" y="45518"/>
                    </a:cubicBezTo>
                    <a:cubicBezTo>
                      <a:pt x="108121" y="40998"/>
                      <a:pt x="105130" y="36953"/>
                      <a:pt x="101312" y="33503"/>
                    </a:cubicBezTo>
                    <a:cubicBezTo>
                      <a:pt x="97494" y="30053"/>
                      <a:pt x="92955" y="27317"/>
                      <a:pt x="87576" y="25176"/>
                    </a:cubicBezTo>
                    <a:cubicBezTo>
                      <a:pt x="82197" y="23153"/>
                      <a:pt x="76228" y="21963"/>
                      <a:pt x="69655" y="21845"/>
                    </a:cubicBezTo>
                    <a:lnTo>
                      <a:pt x="69655" y="13517"/>
                    </a:lnTo>
                    <a:lnTo>
                      <a:pt x="57113" y="13517"/>
                    </a:lnTo>
                    <a:lnTo>
                      <a:pt x="57113" y="21845"/>
                    </a:lnTo>
                    <a:cubicBezTo>
                      <a:pt x="50553" y="21963"/>
                      <a:pt x="44570" y="23153"/>
                      <a:pt x="39205" y="25176"/>
                    </a:cubicBezTo>
                    <a:cubicBezTo>
                      <a:pt x="33826" y="27317"/>
                      <a:pt x="29286" y="30053"/>
                      <a:pt x="25469" y="33503"/>
                    </a:cubicBezTo>
                    <a:cubicBezTo>
                      <a:pt x="21638" y="36953"/>
                      <a:pt x="18660" y="40998"/>
                      <a:pt x="16626" y="45518"/>
                    </a:cubicBezTo>
                    <a:cubicBezTo>
                      <a:pt x="14593" y="50039"/>
                      <a:pt x="13517" y="54797"/>
                      <a:pt x="13517" y="59912"/>
                    </a:cubicBezTo>
                    <a:cubicBezTo>
                      <a:pt x="13517" y="65028"/>
                      <a:pt x="14593" y="69787"/>
                      <a:pt x="16626" y="74307"/>
                    </a:cubicBezTo>
                    <a:cubicBezTo>
                      <a:pt x="18660" y="78828"/>
                      <a:pt x="21638" y="82753"/>
                      <a:pt x="25469" y="86204"/>
                    </a:cubicBezTo>
                    <a:cubicBezTo>
                      <a:pt x="29286" y="89654"/>
                      <a:pt x="33826" y="92509"/>
                      <a:pt x="39205" y="94530"/>
                    </a:cubicBezTo>
                    <a:cubicBezTo>
                      <a:pt x="44570" y="96673"/>
                      <a:pt x="50553" y="97861"/>
                      <a:pt x="57113" y="97981"/>
                    </a:cubicBezTo>
                    <a:lnTo>
                      <a:pt x="57113" y="106309"/>
                    </a:lnTo>
                    <a:lnTo>
                      <a:pt x="69655" y="106309"/>
                    </a:lnTo>
                    <a:close/>
                  </a:path>
                </a:pathLst>
              </a:custGeom>
              <a:grpFill/>
              <a:ln w="130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32" name="Полилиния: фигура 31">
                <a:extLst>
                  <a:ext uri="{FF2B5EF4-FFF2-40B4-BE49-F238E27FC236}">
                    <a16:creationId xmlns:a16="http://schemas.microsoft.com/office/drawing/2014/main" id="{D93F355C-ED9F-4019-8649-9746F4CC3AEA}"/>
                  </a:ext>
                </a:extLst>
              </p:cNvPr>
              <p:cNvSpPr/>
              <p:nvPr/>
            </p:nvSpPr>
            <p:spPr>
              <a:xfrm>
                <a:off x="1984632" y="382343"/>
                <a:ext cx="91836" cy="104955"/>
              </a:xfrm>
              <a:custGeom>
                <a:avLst/>
                <a:gdLst>
                  <a:gd name="connsiteX0" fmla="*/ 83391 w 91835"/>
                  <a:gd name="connsiteY0" fmla="*/ 43853 h 104955"/>
                  <a:gd name="connsiteX1" fmla="*/ 81003 w 91835"/>
                  <a:gd name="connsiteY1" fmla="*/ 32076 h 104955"/>
                  <a:gd name="connsiteX2" fmla="*/ 74076 w 91835"/>
                  <a:gd name="connsiteY2" fmla="*/ 22439 h 104955"/>
                  <a:gd name="connsiteX3" fmla="*/ 63554 w 91835"/>
                  <a:gd name="connsiteY3" fmla="*/ 15897 h 104955"/>
                  <a:gd name="connsiteX4" fmla="*/ 49949 w 91835"/>
                  <a:gd name="connsiteY4" fmla="*/ 13517 h 104955"/>
                  <a:gd name="connsiteX5" fmla="*/ 13517 w 91835"/>
                  <a:gd name="connsiteY5" fmla="*/ 13517 h 104955"/>
                  <a:gd name="connsiteX6" fmla="*/ 13517 w 91835"/>
                  <a:gd name="connsiteY6" fmla="*/ 96791 h 104955"/>
                  <a:gd name="connsiteX7" fmla="*/ 26059 w 91835"/>
                  <a:gd name="connsiteY7" fmla="*/ 96791 h 104955"/>
                  <a:gd name="connsiteX8" fmla="*/ 26059 w 91835"/>
                  <a:gd name="connsiteY8" fmla="*/ 74189 h 104955"/>
                  <a:gd name="connsiteX9" fmla="*/ 49949 w 91835"/>
                  <a:gd name="connsiteY9" fmla="*/ 74189 h 104955"/>
                  <a:gd name="connsiteX10" fmla="*/ 63554 w 91835"/>
                  <a:gd name="connsiteY10" fmla="*/ 71809 h 104955"/>
                  <a:gd name="connsiteX11" fmla="*/ 74076 w 91835"/>
                  <a:gd name="connsiteY11" fmla="*/ 65266 h 104955"/>
                  <a:gd name="connsiteX12" fmla="*/ 81003 w 91835"/>
                  <a:gd name="connsiteY12" fmla="*/ 55630 h 104955"/>
                  <a:gd name="connsiteX13" fmla="*/ 83391 w 91835"/>
                  <a:gd name="connsiteY13" fmla="*/ 43853 h 104955"/>
                  <a:gd name="connsiteX14" fmla="*/ 70849 w 91835"/>
                  <a:gd name="connsiteY14" fmla="*/ 43853 h 104955"/>
                  <a:gd name="connsiteX15" fmla="*/ 65352 w 91835"/>
                  <a:gd name="connsiteY15" fmla="*/ 57653 h 104955"/>
                  <a:gd name="connsiteX16" fmla="*/ 49949 w 91835"/>
                  <a:gd name="connsiteY16" fmla="*/ 62887 h 104955"/>
                  <a:gd name="connsiteX17" fmla="*/ 26059 w 91835"/>
                  <a:gd name="connsiteY17" fmla="*/ 62887 h 104955"/>
                  <a:gd name="connsiteX18" fmla="*/ 26059 w 91835"/>
                  <a:gd name="connsiteY18" fmla="*/ 24819 h 104955"/>
                  <a:gd name="connsiteX19" fmla="*/ 49949 w 91835"/>
                  <a:gd name="connsiteY19" fmla="*/ 24819 h 104955"/>
                  <a:gd name="connsiteX20" fmla="*/ 65352 w 91835"/>
                  <a:gd name="connsiteY20" fmla="*/ 30053 h 104955"/>
                  <a:gd name="connsiteX21" fmla="*/ 70849 w 91835"/>
                  <a:gd name="connsiteY21" fmla="*/ 43853 h 104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91835" h="104955">
                    <a:moveTo>
                      <a:pt x="83391" y="43853"/>
                    </a:moveTo>
                    <a:cubicBezTo>
                      <a:pt x="83391" y="39689"/>
                      <a:pt x="82551" y="35763"/>
                      <a:pt x="81003" y="32076"/>
                    </a:cubicBezTo>
                    <a:cubicBezTo>
                      <a:pt x="79324" y="28388"/>
                      <a:pt x="77054" y="25176"/>
                      <a:pt x="74076" y="22439"/>
                    </a:cubicBezTo>
                    <a:cubicBezTo>
                      <a:pt x="71085" y="19704"/>
                      <a:pt x="67621" y="17444"/>
                      <a:pt x="63554" y="15897"/>
                    </a:cubicBezTo>
                    <a:cubicBezTo>
                      <a:pt x="59382" y="14350"/>
                      <a:pt x="54843" y="13517"/>
                      <a:pt x="49949" y="13517"/>
                    </a:cubicBezTo>
                    <a:lnTo>
                      <a:pt x="13517" y="13517"/>
                    </a:lnTo>
                    <a:lnTo>
                      <a:pt x="13517" y="96791"/>
                    </a:lnTo>
                    <a:lnTo>
                      <a:pt x="26059" y="96791"/>
                    </a:lnTo>
                    <a:lnTo>
                      <a:pt x="26059" y="74189"/>
                    </a:lnTo>
                    <a:lnTo>
                      <a:pt x="49949" y="74189"/>
                    </a:lnTo>
                    <a:cubicBezTo>
                      <a:pt x="54843" y="74189"/>
                      <a:pt x="59382" y="73356"/>
                      <a:pt x="63554" y="71809"/>
                    </a:cubicBezTo>
                    <a:cubicBezTo>
                      <a:pt x="67621" y="70262"/>
                      <a:pt x="71085" y="68003"/>
                      <a:pt x="74076" y="65266"/>
                    </a:cubicBezTo>
                    <a:cubicBezTo>
                      <a:pt x="77054" y="62530"/>
                      <a:pt x="79324" y="59318"/>
                      <a:pt x="81003" y="55630"/>
                    </a:cubicBezTo>
                    <a:cubicBezTo>
                      <a:pt x="82551" y="51942"/>
                      <a:pt x="83391" y="48017"/>
                      <a:pt x="83391" y="43853"/>
                    </a:cubicBezTo>
                    <a:close/>
                    <a:moveTo>
                      <a:pt x="70849" y="43853"/>
                    </a:moveTo>
                    <a:cubicBezTo>
                      <a:pt x="70849" y="49564"/>
                      <a:pt x="69051" y="54203"/>
                      <a:pt x="65352" y="57653"/>
                    </a:cubicBezTo>
                    <a:cubicBezTo>
                      <a:pt x="61652" y="61102"/>
                      <a:pt x="56509" y="62887"/>
                      <a:pt x="49949" y="62887"/>
                    </a:cubicBezTo>
                    <a:lnTo>
                      <a:pt x="26059" y="62887"/>
                    </a:lnTo>
                    <a:lnTo>
                      <a:pt x="26059" y="24819"/>
                    </a:lnTo>
                    <a:lnTo>
                      <a:pt x="49949" y="24819"/>
                    </a:lnTo>
                    <a:cubicBezTo>
                      <a:pt x="56509" y="24819"/>
                      <a:pt x="61652" y="26604"/>
                      <a:pt x="65352" y="30053"/>
                    </a:cubicBezTo>
                    <a:cubicBezTo>
                      <a:pt x="69051" y="33503"/>
                      <a:pt x="70849" y="38143"/>
                      <a:pt x="70849" y="43853"/>
                    </a:cubicBezTo>
                    <a:close/>
                  </a:path>
                </a:pathLst>
              </a:custGeom>
              <a:grpFill/>
              <a:ln w="130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33" name="Полилиния: фигура 32">
                <a:extLst>
                  <a:ext uri="{FF2B5EF4-FFF2-40B4-BE49-F238E27FC236}">
                    <a16:creationId xmlns:a16="http://schemas.microsoft.com/office/drawing/2014/main" id="{5E53E591-F636-48F0-9A92-5CB9D65F244C}"/>
                  </a:ext>
                </a:extLst>
              </p:cNvPr>
              <p:cNvSpPr/>
              <p:nvPr/>
            </p:nvSpPr>
            <p:spPr>
              <a:xfrm>
                <a:off x="2083211" y="378775"/>
                <a:ext cx="104955" cy="104955"/>
              </a:xfrm>
              <a:custGeom>
                <a:avLst/>
                <a:gdLst>
                  <a:gd name="connsiteX0" fmla="*/ 103096 w 104955"/>
                  <a:gd name="connsiteY0" fmla="*/ 58722 h 104955"/>
                  <a:gd name="connsiteX1" fmla="*/ 99515 w 104955"/>
                  <a:gd name="connsiteY1" fmla="*/ 41116 h 104955"/>
                  <a:gd name="connsiteX2" fmla="*/ 89832 w 104955"/>
                  <a:gd name="connsiteY2" fmla="*/ 26722 h 104955"/>
                  <a:gd name="connsiteX3" fmla="*/ 75624 w 104955"/>
                  <a:gd name="connsiteY3" fmla="*/ 17085 h 104955"/>
                  <a:gd name="connsiteX4" fmla="*/ 58307 w 104955"/>
                  <a:gd name="connsiteY4" fmla="*/ 13517 h 104955"/>
                  <a:gd name="connsiteX5" fmla="*/ 40989 w 104955"/>
                  <a:gd name="connsiteY5" fmla="*/ 17085 h 104955"/>
                  <a:gd name="connsiteX6" fmla="*/ 26768 w 104955"/>
                  <a:gd name="connsiteY6" fmla="*/ 26722 h 104955"/>
                  <a:gd name="connsiteX7" fmla="*/ 17099 w 104955"/>
                  <a:gd name="connsiteY7" fmla="*/ 41116 h 104955"/>
                  <a:gd name="connsiteX8" fmla="*/ 13517 w 104955"/>
                  <a:gd name="connsiteY8" fmla="*/ 58722 h 104955"/>
                  <a:gd name="connsiteX9" fmla="*/ 17099 w 104955"/>
                  <a:gd name="connsiteY9" fmla="*/ 76330 h 104955"/>
                  <a:gd name="connsiteX10" fmla="*/ 26768 w 104955"/>
                  <a:gd name="connsiteY10" fmla="*/ 90605 h 104955"/>
                  <a:gd name="connsiteX11" fmla="*/ 40989 w 104955"/>
                  <a:gd name="connsiteY11" fmla="*/ 100359 h 104955"/>
                  <a:gd name="connsiteX12" fmla="*/ 58307 w 104955"/>
                  <a:gd name="connsiteY12" fmla="*/ 103929 h 104955"/>
                  <a:gd name="connsiteX13" fmla="*/ 75624 w 104955"/>
                  <a:gd name="connsiteY13" fmla="*/ 100359 h 104955"/>
                  <a:gd name="connsiteX14" fmla="*/ 89832 w 104955"/>
                  <a:gd name="connsiteY14" fmla="*/ 90605 h 104955"/>
                  <a:gd name="connsiteX15" fmla="*/ 99515 w 104955"/>
                  <a:gd name="connsiteY15" fmla="*/ 76330 h 104955"/>
                  <a:gd name="connsiteX16" fmla="*/ 103096 w 104955"/>
                  <a:gd name="connsiteY16" fmla="*/ 58722 h 104955"/>
                  <a:gd name="connsiteX17" fmla="*/ 26059 w 104955"/>
                  <a:gd name="connsiteY17" fmla="*/ 58722 h 104955"/>
                  <a:gd name="connsiteX18" fmla="*/ 28683 w 104955"/>
                  <a:gd name="connsiteY18" fmla="*/ 45400 h 104955"/>
                  <a:gd name="connsiteX19" fmla="*/ 35728 w 104955"/>
                  <a:gd name="connsiteY19" fmla="*/ 34574 h 104955"/>
                  <a:gd name="connsiteX20" fmla="*/ 46001 w 104955"/>
                  <a:gd name="connsiteY20" fmla="*/ 27435 h 104955"/>
                  <a:gd name="connsiteX21" fmla="*/ 58307 w 104955"/>
                  <a:gd name="connsiteY21" fmla="*/ 24818 h 104955"/>
                  <a:gd name="connsiteX22" fmla="*/ 70599 w 104955"/>
                  <a:gd name="connsiteY22" fmla="*/ 27435 h 104955"/>
                  <a:gd name="connsiteX23" fmla="*/ 80872 w 104955"/>
                  <a:gd name="connsiteY23" fmla="*/ 34574 h 104955"/>
                  <a:gd name="connsiteX24" fmla="*/ 87930 w 104955"/>
                  <a:gd name="connsiteY24" fmla="*/ 45400 h 104955"/>
                  <a:gd name="connsiteX25" fmla="*/ 90554 w 104955"/>
                  <a:gd name="connsiteY25" fmla="*/ 58722 h 104955"/>
                  <a:gd name="connsiteX26" fmla="*/ 87930 w 104955"/>
                  <a:gd name="connsiteY26" fmla="*/ 72046 h 104955"/>
                  <a:gd name="connsiteX27" fmla="*/ 80872 w 104955"/>
                  <a:gd name="connsiteY27" fmla="*/ 82753 h 104955"/>
                  <a:gd name="connsiteX28" fmla="*/ 70599 w 104955"/>
                  <a:gd name="connsiteY28" fmla="*/ 90010 h 104955"/>
                  <a:gd name="connsiteX29" fmla="*/ 58307 w 104955"/>
                  <a:gd name="connsiteY29" fmla="*/ 92627 h 104955"/>
                  <a:gd name="connsiteX30" fmla="*/ 46001 w 104955"/>
                  <a:gd name="connsiteY30" fmla="*/ 90010 h 104955"/>
                  <a:gd name="connsiteX31" fmla="*/ 35728 w 104955"/>
                  <a:gd name="connsiteY31" fmla="*/ 82753 h 104955"/>
                  <a:gd name="connsiteX32" fmla="*/ 28683 w 104955"/>
                  <a:gd name="connsiteY32" fmla="*/ 72046 h 104955"/>
                  <a:gd name="connsiteX33" fmla="*/ 26059 w 104955"/>
                  <a:gd name="connsiteY33" fmla="*/ 58722 h 104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104955" h="104955">
                    <a:moveTo>
                      <a:pt x="103096" y="58722"/>
                    </a:moveTo>
                    <a:cubicBezTo>
                      <a:pt x="103096" y="52417"/>
                      <a:pt x="101902" y="46588"/>
                      <a:pt x="99515" y="41116"/>
                    </a:cubicBezTo>
                    <a:cubicBezTo>
                      <a:pt x="97127" y="35644"/>
                      <a:pt x="93899" y="30886"/>
                      <a:pt x="89832" y="26722"/>
                    </a:cubicBezTo>
                    <a:cubicBezTo>
                      <a:pt x="85778" y="22677"/>
                      <a:pt x="81003" y="19465"/>
                      <a:pt x="75624" y="17085"/>
                    </a:cubicBezTo>
                    <a:cubicBezTo>
                      <a:pt x="70245" y="14707"/>
                      <a:pt x="64394" y="13517"/>
                      <a:pt x="58307" y="13517"/>
                    </a:cubicBezTo>
                    <a:cubicBezTo>
                      <a:pt x="52206" y="13517"/>
                      <a:pt x="46355" y="14707"/>
                      <a:pt x="40989" y="17085"/>
                    </a:cubicBezTo>
                    <a:cubicBezTo>
                      <a:pt x="35610" y="19465"/>
                      <a:pt x="30835" y="22677"/>
                      <a:pt x="26768" y="26722"/>
                    </a:cubicBezTo>
                    <a:cubicBezTo>
                      <a:pt x="22714" y="30886"/>
                      <a:pt x="19486" y="35644"/>
                      <a:pt x="17099" y="41116"/>
                    </a:cubicBezTo>
                    <a:cubicBezTo>
                      <a:pt x="14711" y="46588"/>
                      <a:pt x="13517" y="52417"/>
                      <a:pt x="13517" y="58722"/>
                    </a:cubicBezTo>
                    <a:cubicBezTo>
                      <a:pt x="13517" y="65028"/>
                      <a:pt x="14711" y="70857"/>
                      <a:pt x="17099" y="76330"/>
                    </a:cubicBezTo>
                    <a:cubicBezTo>
                      <a:pt x="19486" y="81802"/>
                      <a:pt x="22714" y="86560"/>
                      <a:pt x="26768" y="90605"/>
                    </a:cubicBezTo>
                    <a:cubicBezTo>
                      <a:pt x="30835" y="94769"/>
                      <a:pt x="35610" y="97981"/>
                      <a:pt x="40989" y="100359"/>
                    </a:cubicBezTo>
                    <a:cubicBezTo>
                      <a:pt x="46355" y="102739"/>
                      <a:pt x="52206" y="103929"/>
                      <a:pt x="58307" y="103929"/>
                    </a:cubicBezTo>
                    <a:cubicBezTo>
                      <a:pt x="64394" y="103929"/>
                      <a:pt x="70245" y="102739"/>
                      <a:pt x="75624" y="100359"/>
                    </a:cubicBezTo>
                    <a:cubicBezTo>
                      <a:pt x="81003" y="97981"/>
                      <a:pt x="85778" y="94769"/>
                      <a:pt x="89832" y="90605"/>
                    </a:cubicBezTo>
                    <a:cubicBezTo>
                      <a:pt x="93899" y="86560"/>
                      <a:pt x="97127" y="81802"/>
                      <a:pt x="99515" y="76330"/>
                    </a:cubicBezTo>
                    <a:cubicBezTo>
                      <a:pt x="101902" y="70857"/>
                      <a:pt x="103096" y="65028"/>
                      <a:pt x="103096" y="58722"/>
                    </a:cubicBezTo>
                    <a:close/>
                    <a:moveTo>
                      <a:pt x="26059" y="58722"/>
                    </a:moveTo>
                    <a:cubicBezTo>
                      <a:pt x="26059" y="53964"/>
                      <a:pt x="26886" y="49562"/>
                      <a:pt x="28683" y="45400"/>
                    </a:cubicBezTo>
                    <a:cubicBezTo>
                      <a:pt x="30467" y="41236"/>
                      <a:pt x="32737" y="37666"/>
                      <a:pt x="35728" y="34574"/>
                    </a:cubicBezTo>
                    <a:cubicBezTo>
                      <a:pt x="38719" y="31599"/>
                      <a:pt x="42065" y="29220"/>
                      <a:pt x="46001" y="27435"/>
                    </a:cubicBezTo>
                    <a:cubicBezTo>
                      <a:pt x="49936" y="25651"/>
                      <a:pt x="54003" y="24818"/>
                      <a:pt x="58307" y="24818"/>
                    </a:cubicBezTo>
                    <a:cubicBezTo>
                      <a:pt x="62610" y="24818"/>
                      <a:pt x="66664" y="25651"/>
                      <a:pt x="70599" y="27435"/>
                    </a:cubicBezTo>
                    <a:cubicBezTo>
                      <a:pt x="74548" y="29220"/>
                      <a:pt x="77894" y="31599"/>
                      <a:pt x="80872" y="34574"/>
                    </a:cubicBezTo>
                    <a:cubicBezTo>
                      <a:pt x="83863" y="37666"/>
                      <a:pt x="86133" y="41236"/>
                      <a:pt x="87930" y="45400"/>
                    </a:cubicBezTo>
                    <a:cubicBezTo>
                      <a:pt x="89714" y="49562"/>
                      <a:pt x="90554" y="53964"/>
                      <a:pt x="90554" y="58722"/>
                    </a:cubicBezTo>
                    <a:cubicBezTo>
                      <a:pt x="90554" y="63481"/>
                      <a:pt x="89714" y="67884"/>
                      <a:pt x="87930" y="72046"/>
                    </a:cubicBezTo>
                    <a:cubicBezTo>
                      <a:pt x="86133" y="76211"/>
                      <a:pt x="83863" y="79779"/>
                      <a:pt x="80872" y="82753"/>
                    </a:cubicBezTo>
                    <a:cubicBezTo>
                      <a:pt x="77894" y="85847"/>
                      <a:pt x="74548" y="88225"/>
                      <a:pt x="70599" y="90010"/>
                    </a:cubicBezTo>
                    <a:cubicBezTo>
                      <a:pt x="66664" y="91795"/>
                      <a:pt x="62610" y="92627"/>
                      <a:pt x="58307" y="92627"/>
                    </a:cubicBezTo>
                    <a:cubicBezTo>
                      <a:pt x="54003" y="92627"/>
                      <a:pt x="49936" y="91795"/>
                      <a:pt x="46001" y="90010"/>
                    </a:cubicBezTo>
                    <a:cubicBezTo>
                      <a:pt x="42065" y="88225"/>
                      <a:pt x="38719" y="85847"/>
                      <a:pt x="35728" y="82753"/>
                    </a:cubicBezTo>
                    <a:cubicBezTo>
                      <a:pt x="32737" y="79779"/>
                      <a:pt x="30467" y="76211"/>
                      <a:pt x="28683" y="72046"/>
                    </a:cubicBezTo>
                    <a:cubicBezTo>
                      <a:pt x="26886" y="67884"/>
                      <a:pt x="26059" y="63481"/>
                      <a:pt x="26059" y="58722"/>
                    </a:cubicBezTo>
                    <a:close/>
                  </a:path>
                </a:pathLst>
              </a:custGeom>
              <a:grpFill/>
              <a:ln w="130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34" name="Полилиния: фигура 33">
                <a:extLst>
                  <a:ext uri="{FF2B5EF4-FFF2-40B4-BE49-F238E27FC236}">
                    <a16:creationId xmlns:a16="http://schemas.microsoft.com/office/drawing/2014/main" id="{F9632D1F-3A2C-479E-9A81-FCDD9AA3CDA0}"/>
                  </a:ext>
                </a:extLst>
              </p:cNvPr>
              <p:cNvSpPr/>
              <p:nvPr/>
            </p:nvSpPr>
            <p:spPr>
              <a:xfrm>
                <a:off x="2205077" y="382343"/>
                <a:ext cx="91836" cy="104955"/>
              </a:xfrm>
              <a:custGeom>
                <a:avLst/>
                <a:gdLst>
                  <a:gd name="connsiteX0" fmla="*/ 26059 w 91835"/>
                  <a:gd name="connsiteY0" fmla="*/ 24819 h 104955"/>
                  <a:gd name="connsiteX1" fmla="*/ 49346 w 91835"/>
                  <a:gd name="connsiteY1" fmla="*/ 24819 h 104955"/>
                  <a:gd name="connsiteX2" fmla="*/ 59146 w 91835"/>
                  <a:gd name="connsiteY2" fmla="*/ 27912 h 104955"/>
                  <a:gd name="connsiteX3" fmla="*/ 62492 w 91835"/>
                  <a:gd name="connsiteY3" fmla="*/ 35526 h 104955"/>
                  <a:gd name="connsiteX4" fmla="*/ 59146 w 91835"/>
                  <a:gd name="connsiteY4" fmla="*/ 43615 h 104955"/>
                  <a:gd name="connsiteX5" fmla="*/ 49346 w 91835"/>
                  <a:gd name="connsiteY5" fmla="*/ 46827 h 104955"/>
                  <a:gd name="connsiteX6" fmla="*/ 26059 w 91835"/>
                  <a:gd name="connsiteY6" fmla="*/ 46827 h 104955"/>
                  <a:gd name="connsiteX7" fmla="*/ 26059 w 91835"/>
                  <a:gd name="connsiteY7" fmla="*/ 24819 h 104955"/>
                  <a:gd name="connsiteX8" fmla="*/ 55315 w 91835"/>
                  <a:gd name="connsiteY8" fmla="*/ 85490 h 104955"/>
                  <a:gd name="connsiteX9" fmla="*/ 26059 w 91835"/>
                  <a:gd name="connsiteY9" fmla="*/ 85490 h 104955"/>
                  <a:gd name="connsiteX10" fmla="*/ 26059 w 91835"/>
                  <a:gd name="connsiteY10" fmla="*/ 58128 h 104955"/>
                  <a:gd name="connsiteX11" fmla="*/ 55315 w 91835"/>
                  <a:gd name="connsiteY11" fmla="*/ 58128 h 104955"/>
                  <a:gd name="connsiteX12" fmla="*/ 67739 w 91835"/>
                  <a:gd name="connsiteY12" fmla="*/ 62055 h 104955"/>
                  <a:gd name="connsiteX13" fmla="*/ 72042 w 91835"/>
                  <a:gd name="connsiteY13" fmla="*/ 71809 h 104955"/>
                  <a:gd name="connsiteX14" fmla="*/ 67739 w 91835"/>
                  <a:gd name="connsiteY14" fmla="*/ 81565 h 104955"/>
                  <a:gd name="connsiteX15" fmla="*/ 55315 w 91835"/>
                  <a:gd name="connsiteY15" fmla="*/ 85490 h 104955"/>
                  <a:gd name="connsiteX16" fmla="*/ 49346 w 91835"/>
                  <a:gd name="connsiteY16" fmla="*/ 13517 h 104955"/>
                  <a:gd name="connsiteX17" fmla="*/ 13517 w 91835"/>
                  <a:gd name="connsiteY17" fmla="*/ 13517 h 104955"/>
                  <a:gd name="connsiteX18" fmla="*/ 13517 w 91835"/>
                  <a:gd name="connsiteY18" fmla="*/ 96791 h 104955"/>
                  <a:gd name="connsiteX19" fmla="*/ 55315 w 91835"/>
                  <a:gd name="connsiteY19" fmla="*/ 96791 h 104955"/>
                  <a:gd name="connsiteX20" fmla="*/ 67503 w 91835"/>
                  <a:gd name="connsiteY20" fmla="*/ 94769 h 104955"/>
                  <a:gd name="connsiteX21" fmla="*/ 76700 w 91835"/>
                  <a:gd name="connsiteY21" fmla="*/ 89415 h 104955"/>
                  <a:gd name="connsiteX22" fmla="*/ 82551 w 91835"/>
                  <a:gd name="connsiteY22" fmla="*/ 81445 h 104955"/>
                  <a:gd name="connsiteX23" fmla="*/ 84585 w 91835"/>
                  <a:gd name="connsiteY23" fmla="*/ 71809 h 104955"/>
                  <a:gd name="connsiteX24" fmla="*/ 81593 w 91835"/>
                  <a:gd name="connsiteY24" fmla="*/ 60508 h 104955"/>
                  <a:gd name="connsiteX25" fmla="*/ 75034 w 91835"/>
                  <a:gd name="connsiteY25" fmla="*/ 54322 h 104955"/>
                  <a:gd name="connsiteX26" fmla="*/ 65470 w 91835"/>
                  <a:gd name="connsiteY26" fmla="*/ 50991 h 104955"/>
                  <a:gd name="connsiteX27" fmla="*/ 65470 w 91835"/>
                  <a:gd name="connsiteY27" fmla="*/ 50396 h 104955"/>
                  <a:gd name="connsiteX28" fmla="*/ 70245 w 91835"/>
                  <a:gd name="connsiteY28" fmla="*/ 47421 h 104955"/>
                  <a:gd name="connsiteX29" fmla="*/ 73591 w 91835"/>
                  <a:gd name="connsiteY29" fmla="*/ 42902 h 104955"/>
                  <a:gd name="connsiteX30" fmla="*/ 75034 w 91835"/>
                  <a:gd name="connsiteY30" fmla="*/ 35526 h 104955"/>
                  <a:gd name="connsiteX31" fmla="*/ 73236 w 91835"/>
                  <a:gd name="connsiteY31" fmla="*/ 26960 h 104955"/>
                  <a:gd name="connsiteX32" fmla="*/ 67976 w 91835"/>
                  <a:gd name="connsiteY32" fmla="*/ 19942 h 104955"/>
                  <a:gd name="connsiteX33" fmla="*/ 59973 w 91835"/>
                  <a:gd name="connsiteY33" fmla="*/ 15183 h 104955"/>
                  <a:gd name="connsiteX34" fmla="*/ 49346 w 91835"/>
                  <a:gd name="connsiteY34" fmla="*/ 13517 h 104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91835" h="104955">
                    <a:moveTo>
                      <a:pt x="26059" y="24819"/>
                    </a:moveTo>
                    <a:lnTo>
                      <a:pt x="49346" y="24819"/>
                    </a:lnTo>
                    <a:cubicBezTo>
                      <a:pt x="53531" y="24819"/>
                      <a:pt x="56877" y="25890"/>
                      <a:pt x="59146" y="27912"/>
                    </a:cubicBezTo>
                    <a:cubicBezTo>
                      <a:pt x="61416" y="29935"/>
                      <a:pt x="62492" y="32552"/>
                      <a:pt x="62492" y="35526"/>
                    </a:cubicBezTo>
                    <a:cubicBezTo>
                      <a:pt x="62492" y="38857"/>
                      <a:pt x="61416" y="41592"/>
                      <a:pt x="59146" y="43615"/>
                    </a:cubicBezTo>
                    <a:cubicBezTo>
                      <a:pt x="56877" y="45757"/>
                      <a:pt x="53531" y="46827"/>
                      <a:pt x="49346" y="46827"/>
                    </a:cubicBezTo>
                    <a:lnTo>
                      <a:pt x="26059" y="46827"/>
                    </a:lnTo>
                    <a:lnTo>
                      <a:pt x="26059" y="24819"/>
                    </a:lnTo>
                    <a:close/>
                    <a:moveTo>
                      <a:pt x="55315" y="85490"/>
                    </a:moveTo>
                    <a:lnTo>
                      <a:pt x="26059" y="85490"/>
                    </a:lnTo>
                    <a:lnTo>
                      <a:pt x="26059" y="58128"/>
                    </a:lnTo>
                    <a:lnTo>
                      <a:pt x="55315" y="58128"/>
                    </a:lnTo>
                    <a:cubicBezTo>
                      <a:pt x="60694" y="58128"/>
                      <a:pt x="64879" y="59437"/>
                      <a:pt x="67739" y="62055"/>
                    </a:cubicBezTo>
                    <a:cubicBezTo>
                      <a:pt x="70613" y="64790"/>
                      <a:pt x="72042" y="68003"/>
                      <a:pt x="72042" y="71809"/>
                    </a:cubicBezTo>
                    <a:cubicBezTo>
                      <a:pt x="72042" y="75736"/>
                      <a:pt x="70613" y="78947"/>
                      <a:pt x="67739" y="81565"/>
                    </a:cubicBezTo>
                    <a:cubicBezTo>
                      <a:pt x="64879" y="84182"/>
                      <a:pt x="60694" y="85490"/>
                      <a:pt x="55315" y="85490"/>
                    </a:cubicBezTo>
                    <a:close/>
                    <a:moveTo>
                      <a:pt x="49346" y="13517"/>
                    </a:moveTo>
                    <a:lnTo>
                      <a:pt x="13517" y="13517"/>
                    </a:lnTo>
                    <a:lnTo>
                      <a:pt x="13517" y="96791"/>
                    </a:lnTo>
                    <a:lnTo>
                      <a:pt x="55315" y="96791"/>
                    </a:lnTo>
                    <a:cubicBezTo>
                      <a:pt x="59736" y="96791"/>
                      <a:pt x="63804" y="96077"/>
                      <a:pt x="67503" y="94769"/>
                    </a:cubicBezTo>
                    <a:cubicBezTo>
                      <a:pt x="71085" y="93460"/>
                      <a:pt x="74194" y="91676"/>
                      <a:pt x="76700" y="89415"/>
                    </a:cubicBezTo>
                    <a:cubicBezTo>
                      <a:pt x="79206" y="87156"/>
                      <a:pt x="81239" y="84539"/>
                      <a:pt x="82551" y="81445"/>
                    </a:cubicBezTo>
                    <a:cubicBezTo>
                      <a:pt x="83863" y="78471"/>
                      <a:pt x="84585" y="75259"/>
                      <a:pt x="84585" y="71809"/>
                    </a:cubicBezTo>
                    <a:cubicBezTo>
                      <a:pt x="84585" y="67051"/>
                      <a:pt x="83627" y="63243"/>
                      <a:pt x="81593" y="60508"/>
                    </a:cubicBezTo>
                    <a:cubicBezTo>
                      <a:pt x="79573" y="57771"/>
                      <a:pt x="77421" y="55750"/>
                      <a:pt x="75034" y="54322"/>
                    </a:cubicBezTo>
                    <a:cubicBezTo>
                      <a:pt x="72279" y="52656"/>
                      <a:pt x="69051" y="51585"/>
                      <a:pt x="65470" y="50991"/>
                    </a:cubicBezTo>
                    <a:lnTo>
                      <a:pt x="65470" y="50396"/>
                    </a:lnTo>
                    <a:cubicBezTo>
                      <a:pt x="67267" y="49801"/>
                      <a:pt x="68815" y="48731"/>
                      <a:pt x="70245" y="47421"/>
                    </a:cubicBezTo>
                    <a:cubicBezTo>
                      <a:pt x="71439" y="46351"/>
                      <a:pt x="72515" y="44804"/>
                      <a:pt x="73591" y="42902"/>
                    </a:cubicBezTo>
                    <a:cubicBezTo>
                      <a:pt x="74548" y="40998"/>
                      <a:pt x="75034" y="38500"/>
                      <a:pt x="75034" y="35526"/>
                    </a:cubicBezTo>
                    <a:cubicBezTo>
                      <a:pt x="75034" y="32552"/>
                      <a:pt x="74430" y="29696"/>
                      <a:pt x="73236" y="26960"/>
                    </a:cubicBezTo>
                    <a:cubicBezTo>
                      <a:pt x="71924" y="24343"/>
                      <a:pt x="70245" y="21963"/>
                      <a:pt x="67976" y="19942"/>
                    </a:cubicBezTo>
                    <a:cubicBezTo>
                      <a:pt x="65706" y="17919"/>
                      <a:pt x="63082" y="16373"/>
                      <a:pt x="59973" y="15183"/>
                    </a:cubicBezTo>
                    <a:cubicBezTo>
                      <a:pt x="56759" y="14113"/>
                      <a:pt x="53295" y="13517"/>
                      <a:pt x="49346" y="13517"/>
                    </a:cubicBezTo>
                    <a:close/>
                  </a:path>
                </a:pathLst>
              </a:custGeom>
              <a:grpFill/>
              <a:ln w="130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35" name="Полилиния: фигура 34">
                <a:extLst>
                  <a:ext uri="{FF2B5EF4-FFF2-40B4-BE49-F238E27FC236}">
                    <a16:creationId xmlns:a16="http://schemas.microsoft.com/office/drawing/2014/main" id="{6FA8F7AB-89BD-4C2E-9D47-5D4024B80DD6}"/>
                  </a:ext>
                </a:extLst>
              </p:cNvPr>
              <p:cNvSpPr/>
              <p:nvPr/>
            </p:nvSpPr>
            <p:spPr>
              <a:xfrm>
                <a:off x="2303656" y="378775"/>
                <a:ext cx="104955" cy="104955"/>
              </a:xfrm>
              <a:custGeom>
                <a:avLst/>
                <a:gdLst>
                  <a:gd name="connsiteX0" fmla="*/ 103096 w 104955"/>
                  <a:gd name="connsiteY0" fmla="*/ 58722 h 104955"/>
                  <a:gd name="connsiteX1" fmla="*/ 99514 w 104955"/>
                  <a:gd name="connsiteY1" fmla="*/ 41116 h 104955"/>
                  <a:gd name="connsiteX2" fmla="*/ 89832 w 104955"/>
                  <a:gd name="connsiteY2" fmla="*/ 26722 h 104955"/>
                  <a:gd name="connsiteX3" fmla="*/ 75624 w 104955"/>
                  <a:gd name="connsiteY3" fmla="*/ 17085 h 104955"/>
                  <a:gd name="connsiteX4" fmla="*/ 58306 w 104955"/>
                  <a:gd name="connsiteY4" fmla="*/ 13517 h 104955"/>
                  <a:gd name="connsiteX5" fmla="*/ 40989 w 104955"/>
                  <a:gd name="connsiteY5" fmla="*/ 17085 h 104955"/>
                  <a:gd name="connsiteX6" fmla="*/ 26767 w 104955"/>
                  <a:gd name="connsiteY6" fmla="*/ 26722 h 104955"/>
                  <a:gd name="connsiteX7" fmla="*/ 17098 w 104955"/>
                  <a:gd name="connsiteY7" fmla="*/ 41116 h 104955"/>
                  <a:gd name="connsiteX8" fmla="*/ 13517 w 104955"/>
                  <a:gd name="connsiteY8" fmla="*/ 58722 h 104955"/>
                  <a:gd name="connsiteX9" fmla="*/ 17098 w 104955"/>
                  <a:gd name="connsiteY9" fmla="*/ 76330 h 104955"/>
                  <a:gd name="connsiteX10" fmla="*/ 26767 w 104955"/>
                  <a:gd name="connsiteY10" fmla="*/ 90605 h 104955"/>
                  <a:gd name="connsiteX11" fmla="*/ 40989 w 104955"/>
                  <a:gd name="connsiteY11" fmla="*/ 100359 h 104955"/>
                  <a:gd name="connsiteX12" fmla="*/ 58306 w 104955"/>
                  <a:gd name="connsiteY12" fmla="*/ 103929 h 104955"/>
                  <a:gd name="connsiteX13" fmla="*/ 75624 w 104955"/>
                  <a:gd name="connsiteY13" fmla="*/ 100359 h 104955"/>
                  <a:gd name="connsiteX14" fmla="*/ 89832 w 104955"/>
                  <a:gd name="connsiteY14" fmla="*/ 90605 h 104955"/>
                  <a:gd name="connsiteX15" fmla="*/ 99514 w 104955"/>
                  <a:gd name="connsiteY15" fmla="*/ 76330 h 104955"/>
                  <a:gd name="connsiteX16" fmla="*/ 103096 w 104955"/>
                  <a:gd name="connsiteY16" fmla="*/ 58722 h 104955"/>
                  <a:gd name="connsiteX17" fmla="*/ 26059 w 104955"/>
                  <a:gd name="connsiteY17" fmla="*/ 58722 h 104955"/>
                  <a:gd name="connsiteX18" fmla="*/ 28683 w 104955"/>
                  <a:gd name="connsiteY18" fmla="*/ 45400 h 104955"/>
                  <a:gd name="connsiteX19" fmla="*/ 35728 w 104955"/>
                  <a:gd name="connsiteY19" fmla="*/ 34574 h 104955"/>
                  <a:gd name="connsiteX20" fmla="*/ 46001 w 104955"/>
                  <a:gd name="connsiteY20" fmla="*/ 27435 h 104955"/>
                  <a:gd name="connsiteX21" fmla="*/ 58306 w 104955"/>
                  <a:gd name="connsiteY21" fmla="*/ 24818 h 104955"/>
                  <a:gd name="connsiteX22" fmla="*/ 70612 w 104955"/>
                  <a:gd name="connsiteY22" fmla="*/ 27435 h 104955"/>
                  <a:gd name="connsiteX23" fmla="*/ 80885 w 104955"/>
                  <a:gd name="connsiteY23" fmla="*/ 34574 h 104955"/>
                  <a:gd name="connsiteX24" fmla="*/ 87930 w 104955"/>
                  <a:gd name="connsiteY24" fmla="*/ 45400 h 104955"/>
                  <a:gd name="connsiteX25" fmla="*/ 90554 w 104955"/>
                  <a:gd name="connsiteY25" fmla="*/ 58722 h 104955"/>
                  <a:gd name="connsiteX26" fmla="*/ 87930 w 104955"/>
                  <a:gd name="connsiteY26" fmla="*/ 72046 h 104955"/>
                  <a:gd name="connsiteX27" fmla="*/ 80885 w 104955"/>
                  <a:gd name="connsiteY27" fmla="*/ 82753 h 104955"/>
                  <a:gd name="connsiteX28" fmla="*/ 70612 w 104955"/>
                  <a:gd name="connsiteY28" fmla="*/ 90010 h 104955"/>
                  <a:gd name="connsiteX29" fmla="*/ 58306 w 104955"/>
                  <a:gd name="connsiteY29" fmla="*/ 92627 h 104955"/>
                  <a:gd name="connsiteX30" fmla="*/ 46001 w 104955"/>
                  <a:gd name="connsiteY30" fmla="*/ 90010 h 104955"/>
                  <a:gd name="connsiteX31" fmla="*/ 35728 w 104955"/>
                  <a:gd name="connsiteY31" fmla="*/ 82753 h 104955"/>
                  <a:gd name="connsiteX32" fmla="*/ 28683 w 104955"/>
                  <a:gd name="connsiteY32" fmla="*/ 72046 h 104955"/>
                  <a:gd name="connsiteX33" fmla="*/ 26059 w 104955"/>
                  <a:gd name="connsiteY33" fmla="*/ 58722 h 104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104955" h="104955">
                    <a:moveTo>
                      <a:pt x="103096" y="58722"/>
                    </a:moveTo>
                    <a:cubicBezTo>
                      <a:pt x="103096" y="52417"/>
                      <a:pt x="101902" y="46588"/>
                      <a:pt x="99514" y="41116"/>
                    </a:cubicBezTo>
                    <a:cubicBezTo>
                      <a:pt x="97127" y="35644"/>
                      <a:pt x="93899" y="30886"/>
                      <a:pt x="89832" y="26722"/>
                    </a:cubicBezTo>
                    <a:cubicBezTo>
                      <a:pt x="85778" y="22677"/>
                      <a:pt x="81003" y="19465"/>
                      <a:pt x="75624" y="17085"/>
                    </a:cubicBezTo>
                    <a:cubicBezTo>
                      <a:pt x="70245" y="14707"/>
                      <a:pt x="64394" y="13517"/>
                      <a:pt x="58306" y="13517"/>
                    </a:cubicBezTo>
                    <a:cubicBezTo>
                      <a:pt x="52219" y="13517"/>
                      <a:pt x="46355" y="14707"/>
                      <a:pt x="40989" y="17085"/>
                    </a:cubicBezTo>
                    <a:cubicBezTo>
                      <a:pt x="35610" y="19465"/>
                      <a:pt x="30834" y="22677"/>
                      <a:pt x="26767" y="26722"/>
                    </a:cubicBezTo>
                    <a:cubicBezTo>
                      <a:pt x="22713" y="30886"/>
                      <a:pt x="19486" y="35644"/>
                      <a:pt x="17098" y="41116"/>
                    </a:cubicBezTo>
                    <a:cubicBezTo>
                      <a:pt x="14711" y="46588"/>
                      <a:pt x="13517" y="52417"/>
                      <a:pt x="13517" y="58722"/>
                    </a:cubicBezTo>
                    <a:cubicBezTo>
                      <a:pt x="13517" y="65028"/>
                      <a:pt x="14711" y="70857"/>
                      <a:pt x="17098" y="76330"/>
                    </a:cubicBezTo>
                    <a:cubicBezTo>
                      <a:pt x="19486" y="81802"/>
                      <a:pt x="22713" y="86560"/>
                      <a:pt x="26767" y="90605"/>
                    </a:cubicBezTo>
                    <a:cubicBezTo>
                      <a:pt x="30834" y="94769"/>
                      <a:pt x="35610" y="97981"/>
                      <a:pt x="40989" y="100359"/>
                    </a:cubicBezTo>
                    <a:cubicBezTo>
                      <a:pt x="46355" y="102739"/>
                      <a:pt x="52219" y="103929"/>
                      <a:pt x="58306" y="103929"/>
                    </a:cubicBezTo>
                    <a:cubicBezTo>
                      <a:pt x="64394" y="103929"/>
                      <a:pt x="70245" y="102739"/>
                      <a:pt x="75624" y="100359"/>
                    </a:cubicBezTo>
                    <a:cubicBezTo>
                      <a:pt x="81003" y="97981"/>
                      <a:pt x="85778" y="94769"/>
                      <a:pt x="89832" y="90605"/>
                    </a:cubicBezTo>
                    <a:cubicBezTo>
                      <a:pt x="93899" y="86560"/>
                      <a:pt x="97127" y="81802"/>
                      <a:pt x="99514" y="76330"/>
                    </a:cubicBezTo>
                    <a:cubicBezTo>
                      <a:pt x="101902" y="70857"/>
                      <a:pt x="103096" y="65028"/>
                      <a:pt x="103096" y="58722"/>
                    </a:cubicBezTo>
                    <a:close/>
                    <a:moveTo>
                      <a:pt x="26059" y="58722"/>
                    </a:moveTo>
                    <a:cubicBezTo>
                      <a:pt x="26059" y="53964"/>
                      <a:pt x="26886" y="49562"/>
                      <a:pt x="28683" y="45400"/>
                    </a:cubicBezTo>
                    <a:cubicBezTo>
                      <a:pt x="30480" y="41236"/>
                      <a:pt x="32750" y="37666"/>
                      <a:pt x="35728" y="34574"/>
                    </a:cubicBezTo>
                    <a:cubicBezTo>
                      <a:pt x="38719" y="31599"/>
                      <a:pt x="42065" y="29220"/>
                      <a:pt x="46001" y="27435"/>
                    </a:cubicBezTo>
                    <a:cubicBezTo>
                      <a:pt x="49949" y="25651"/>
                      <a:pt x="54003" y="24818"/>
                      <a:pt x="58306" y="24818"/>
                    </a:cubicBezTo>
                    <a:cubicBezTo>
                      <a:pt x="62610" y="24818"/>
                      <a:pt x="66664" y="25651"/>
                      <a:pt x="70612" y="27435"/>
                    </a:cubicBezTo>
                    <a:cubicBezTo>
                      <a:pt x="74548" y="29220"/>
                      <a:pt x="77894" y="31599"/>
                      <a:pt x="80885" y="34574"/>
                    </a:cubicBezTo>
                    <a:cubicBezTo>
                      <a:pt x="83863" y="37666"/>
                      <a:pt x="86133" y="41236"/>
                      <a:pt x="87930" y="45400"/>
                    </a:cubicBezTo>
                    <a:cubicBezTo>
                      <a:pt x="89714" y="49562"/>
                      <a:pt x="90554" y="53964"/>
                      <a:pt x="90554" y="58722"/>
                    </a:cubicBezTo>
                    <a:cubicBezTo>
                      <a:pt x="90554" y="63481"/>
                      <a:pt x="89714" y="67884"/>
                      <a:pt x="87930" y="72046"/>
                    </a:cubicBezTo>
                    <a:cubicBezTo>
                      <a:pt x="86133" y="76211"/>
                      <a:pt x="83863" y="79779"/>
                      <a:pt x="80885" y="82753"/>
                    </a:cubicBezTo>
                    <a:cubicBezTo>
                      <a:pt x="77894" y="85847"/>
                      <a:pt x="74548" y="88225"/>
                      <a:pt x="70612" y="90010"/>
                    </a:cubicBezTo>
                    <a:cubicBezTo>
                      <a:pt x="66664" y="91795"/>
                      <a:pt x="62610" y="92627"/>
                      <a:pt x="58306" y="92627"/>
                    </a:cubicBezTo>
                    <a:cubicBezTo>
                      <a:pt x="54003" y="92627"/>
                      <a:pt x="49949" y="91795"/>
                      <a:pt x="46001" y="90010"/>
                    </a:cubicBezTo>
                    <a:cubicBezTo>
                      <a:pt x="42065" y="88225"/>
                      <a:pt x="38719" y="85847"/>
                      <a:pt x="35728" y="82753"/>
                    </a:cubicBezTo>
                    <a:cubicBezTo>
                      <a:pt x="32750" y="79779"/>
                      <a:pt x="30480" y="76211"/>
                      <a:pt x="28683" y="72046"/>
                    </a:cubicBezTo>
                    <a:cubicBezTo>
                      <a:pt x="26886" y="67884"/>
                      <a:pt x="26059" y="63481"/>
                      <a:pt x="26059" y="58722"/>
                    </a:cubicBezTo>
                    <a:close/>
                  </a:path>
                </a:pathLst>
              </a:custGeom>
              <a:grpFill/>
              <a:ln w="130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36" name="Полилиния: фигура 35">
                <a:extLst>
                  <a:ext uri="{FF2B5EF4-FFF2-40B4-BE49-F238E27FC236}">
                    <a16:creationId xmlns:a16="http://schemas.microsoft.com/office/drawing/2014/main" id="{EFF3C25A-5AA6-4D3F-A064-7745070C043E}"/>
                  </a:ext>
                </a:extLst>
              </p:cNvPr>
              <p:cNvSpPr/>
              <p:nvPr/>
            </p:nvSpPr>
            <p:spPr>
              <a:xfrm>
                <a:off x="2425522" y="355577"/>
                <a:ext cx="91836" cy="131194"/>
              </a:xfrm>
              <a:custGeom>
                <a:avLst/>
                <a:gdLst>
                  <a:gd name="connsiteX0" fmla="*/ 47562 w 91835"/>
                  <a:gd name="connsiteY0" fmla="*/ 30766 h 131193"/>
                  <a:gd name="connsiteX1" fmla="*/ 54607 w 91835"/>
                  <a:gd name="connsiteY1" fmla="*/ 29458 h 131193"/>
                  <a:gd name="connsiteX2" fmla="*/ 60104 w 91835"/>
                  <a:gd name="connsiteY2" fmla="*/ 25889 h 131193"/>
                  <a:gd name="connsiteX3" fmla="*/ 63686 w 91835"/>
                  <a:gd name="connsiteY3" fmla="*/ 20416 h 131193"/>
                  <a:gd name="connsiteX4" fmla="*/ 64879 w 91835"/>
                  <a:gd name="connsiteY4" fmla="*/ 13517 h 131193"/>
                  <a:gd name="connsiteX5" fmla="*/ 55329 w 91835"/>
                  <a:gd name="connsiteY5" fmla="*/ 13517 h 131193"/>
                  <a:gd name="connsiteX6" fmla="*/ 53295 w 91835"/>
                  <a:gd name="connsiteY6" fmla="*/ 19108 h 131193"/>
                  <a:gd name="connsiteX7" fmla="*/ 47562 w 91835"/>
                  <a:gd name="connsiteY7" fmla="*/ 21250 h 131193"/>
                  <a:gd name="connsiteX8" fmla="*/ 41947 w 91835"/>
                  <a:gd name="connsiteY8" fmla="*/ 19108 h 131193"/>
                  <a:gd name="connsiteX9" fmla="*/ 39795 w 91835"/>
                  <a:gd name="connsiteY9" fmla="*/ 13517 h 131193"/>
                  <a:gd name="connsiteX10" fmla="*/ 30244 w 91835"/>
                  <a:gd name="connsiteY10" fmla="*/ 13517 h 131193"/>
                  <a:gd name="connsiteX11" fmla="*/ 31556 w 91835"/>
                  <a:gd name="connsiteY11" fmla="*/ 20416 h 131193"/>
                  <a:gd name="connsiteX12" fmla="*/ 35138 w 91835"/>
                  <a:gd name="connsiteY12" fmla="*/ 25889 h 131193"/>
                  <a:gd name="connsiteX13" fmla="*/ 40635 w 91835"/>
                  <a:gd name="connsiteY13" fmla="*/ 29458 h 131193"/>
                  <a:gd name="connsiteX14" fmla="*/ 47562 w 91835"/>
                  <a:gd name="connsiteY14" fmla="*/ 30766 h 131193"/>
                  <a:gd name="connsiteX15" fmla="*/ 67858 w 91835"/>
                  <a:gd name="connsiteY15" fmla="*/ 40283 h 131193"/>
                  <a:gd name="connsiteX16" fmla="*/ 27253 w 91835"/>
                  <a:gd name="connsiteY16" fmla="*/ 102739 h 131193"/>
                  <a:gd name="connsiteX17" fmla="*/ 26059 w 91835"/>
                  <a:gd name="connsiteY17" fmla="*/ 102739 h 131193"/>
                  <a:gd name="connsiteX18" fmla="*/ 26059 w 91835"/>
                  <a:gd name="connsiteY18" fmla="*/ 40283 h 131193"/>
                  <a:gd name="connsiteX19" fmla="*/ 13517 w 91835"/>
                  <a:gd name="connsiteY19" fmla="*/ 40283 h 131193"/>
                  <a:gd name="connsiteX20" fmla="*/ 13517 w 91835"/>
                  <a:gd name="connsiteY20" fmla="*/ 123557 h 131193"/>
                  <a:gd name="connsiteX21" fmla="*/ 27253 w 91835"/>
                  <a:gd name="connsiteY21" fmla="*/ 123557 h 131193"/>
                  <a:gd name="connsiteX22" fmla="*/ 67858 w 91835"/>
                  <a:gd name="connsiteY22" fmla="*/ 61102 h 131193"/>
                  <a:gd name="connsiteX23" fmla="*/ 69065 w 91835"/>
                  <a:gd name="connsiteY23" fmla="*/ 61102 h 131193"/>
                  <a:gd name="connsiteX24" fmla="*/ 69065 w 91835"/>
                  <a:gd name="connsiteY24" fmla="*/ 123557 h 131193"/>
                  <a:gd name="connsiteX25" fmla="*/ 81594 w 91835"/>
                  <a:gd name="connsiteY25" fmla="*/ 123557 h 131193"/>
                  <a:gd name="connsiteX26" fmla="*/ 81594 w 91835"/>
                  <a:gd name="connsiteY26" fmla="*/ 40283 h 131193"/>
                  <a:gd name="connsiteX27" fmla="*/ 67858 w 91835"/>
                  <a:gd name="connsiteY27" fmla="*/ 40283 h 1311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91835" h="131193">
                    <a:moveTo>
                      <a:pt x="47562" y="30766"/>
                    </a:moveTo>
                    <a:cubicBezTo>
                      <a:pt x="50068" y="30766"/>
                      <a:pt x="52455" y="30290"/>
                      <a:pt x="54607" y="29458"/>
                    </a:cubicBezTo>
                    <a:cubicBezTo>
                      <a:pt x="56640" y="28625"/>
                      <a:pt x="58543" y="27435"/>
                      <a:pt x="60104" y="25889"/>
                    </a:cubicBezTo>
                    <a:cubicBezTo>
                      <a:pt x="61652" y="24343"/>
                      <a:pt x="62846" y="22558"/>
                      <a:pt x="63686" y="20416"/>
                    </a:cubicBezTo>
                    <a:cubicBezTo>
                      <a:pt x="64525" y="18395"/>
                      <a:pt x="64879" y="16015"/>
                      <a:pt x="64879" y="13517"/>
                    </a:cubicBezTo>
                    <a:lnTo>
                      <a:pt x="55329" y="13517"/>
                    </a:lnTo>
                    <a:cubicBezTo>
                      <a:pt x="55329" y="15895"/>
                      <a:pt x="54607" y="17799"/>
                      <a:pt x="53295" y="19108"/>
                    </a:cubicBezTo>
                    <a:cubicBezTo>
                      <a:pt x="51852" y="20536"/>
                      <a:pt x="49950" y="21250"/>
                      <a:pt x="47562" y="21250"/>
                    </a:cubicBezTo>
                    <a:cubicBezTo>
                      <a:pt x="45174" y="21250"/>
                      <a:pt x="43259" y="20536"/>
                      <a:pt x="41947" y="19108"/>
                    </a:cubicBezTo>
                    <a:cubicBezTo>
                      <a:pt x="40517" y="17799"/>
                      <a:pt x="39795" y="15895"/>
                      <a:pt x="39795" y="13517"/>
                    </a:cubicBezTo>
                    <a:lnTo>
                      <a:pt x="30244" y="13517"/>
                    </a:lnTo>
                    <a:cubicBezTo>
                      <a:pt x="30244" y="16015"/>
                      <a:pt x="30717" y="18395"/>
                      <a:pt x="31556" y="20416"/>
                    </a:cubicBezTo>
                    <a:cubicBezTo>
                      <a:pt x="32383" y="22558"/>
                      <a:pt x="33590" y="24343"/>
                      <a:pt x="35138" y="25889"/>
                    </a:cubicBezTo>
                    <a:cubicBezTo>
                      <a:pt x="36686" y="27435"/>
                      <a:pt x="38483" y="28625"/>
                      <a:pt x="40635" y="29458"/>
                    </a:cubicBezTo>
                    <a:cubicBezTo>
                      <a:pt x="42655" y="30290"/>
                      <a:pt x="45056" y="30766"/>
                      <a:pt x="47562" y="30766"/>
                    </a:cubicBezTo>
                    <a:close/>
                    <a:moveTo>
                      <a:pt x="67858" y="40283"/>
                    </a:moveTo>
                    <a:lnTo>
                      <a:pt x="27253" y="102739"/>
                    </a:lnTo>
                    <a:lnTo>
                      <a:pt x="26059" y="102739"/>
                    </a:lnTo>
                    <a:lnTo>
                      <a:pt x="26059" y="40283"/>
                    </a:lnTo>
                    <a:lnTo>
                      <a:pt x="13517" y="40283"/>
                    </a:lnTo>
                    <a:lnTo>
                      <a:pt x="13517" y="123557"/>
                    </a:lnTo>
                    <a:lnTo>
                      <a:pt x="27253" y="123557"/>
                    </a:lnTo>
                    <a:lnTo>
                      <a:pt x="67858" y="61102"/>
                    </a:lnTo>
                    <a:lnTo>
                      <a:pt x="69065" y="61102"/>
                    </a:lnTo>
                    <a:lnTo>
                      <a:pt x="69065" y="123557"/>
                    </a:lnTo>
                    <a:lnTo>
                      <a:pt x="81594" y="123557"/>
                    </a:lnTo>
                    <a:lnTo>
                      <a:pt x="81594" y="40283"/>
                    </a:lnTo>
                    <a:lnTo>
                      <a:pt x="67858" y="40283"/>
                    </a:lnTo>
                    <a:close/>
                  </a:path>
                </a:pathLst>
              </a:custGeom>
              <a:grpFill/>
              <a:ln w="130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37" name="Полилиния: фигура 36">
                <a:extLst>
                  <a:ext uri="{FF2B5EF4-FFF2-40B4-BE49-F238E27FC236}">
                    <a16:creationId xmlns:a16="http://schemas.microsoft.com/office/drawing/2014/main" id="{23570844-8B6F-44CE-B02A-B3413FB21EE5}"/>
                  </a:ext>
                </a:extLst>
              </p:cNvPr>
              <p:cNvSpPr/>
              <p:nvPr/>
            </p:nvSpPr>
            <p:spPr>
              <a:xfrm>
                <a:off x="1642476" y="518301"/>
                <a:ext cx="91836" cy="104955"/>
              </a:xfrm>
              <a:custGeom>
                <a:avLst/>
                <a:gdLst>
                  <a:gd name="connsiteX0" fmla="*/ 13517 w 91835"/>
                  <a:gd name="connsiteY0" fmla="*/ 24819 h 104955"/>
                  <a:gd name="connsiteX1" fmla="*/ 41586 w 91835"/>
                  <a:gd name="connsiteY1" fmla="*/ 24819 h 104955"/>
                  <a:gd name="connsiteX2" fmla="*/ 41586 w 91835"/>
                  <a:gd name="connsiteY2" fmla="*/ 96792 h 104955"/>
                  <a:gd name="connsiteX3" fmla="*/ 54128 w 91835"/>
                  <a:gd name="connsiteY3" fmla="*/ 96792 h 104955"/>
                  <a:gd name="connsiteX4" fmla="*/ 54128 w 91835"/>
                  <a:gd name="connsiteY4" fmla="*/ 24819 h 104955"/>
                  <a:gd name="connsiteX5" fmla="*/ 82197 w 91835"/>
                  <a:gd name="connsiteY5" fmla="*/ 24819 h 104955"/>
                  <a:gd name="connsiteX6" fmla="*/ 82197 w 91835"/>
                  <a:gd name="connsiteY6" fmla="*/ 13517 h 104955"/>
                  <a:gd name="connsiteX7" fmla="*/ 13517 w 91835"/>
                  <a:gd name="connsiteY7" fmla="*/ 13517 h 104955"/>
                  <a:gd name="connsiteX8" fmla="*/ 13517 w 91835"/>
                  <a:gd name="connsiteY8" fmla="*/ 24819 h 104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1835" h="104955">
                    <a:moveTo>
                      <a:pt x="13517" y="24819"/>
                    </a:moveTo>
                    <a:lnTo>
                      <a:pt x="41586" y="24819"/>
                    </a:lnTo>
                    <a:lnTo>
                      <a:pt x="41586" y="96792"/>
                    </a:lnTo>
                    <a:lnTo>
                      <a:pt x="54128" y="96792"/>
                    </a:lnTo>
                    <a:lnTo>
                      <a:pt x="54128" y="24819"/>
                    </a:lnTo>
                    <a:lnTo>
                      <a:pt x="82197" y="24819"/>
                    </a:lnTo>
                    <a:lnTo>
                      <a:pt x="82197" y="13517"/>
                    </a:lnTo>
                    <a:lnTo>
                      <a:pt x="13517" y="13517"/>
                    </a:lnTo>
                    <a:lnTo>
                      <a:pt x="13517" y="24819"/>
                    </a:lnTo>
                    <a:close/>
                  </a:path>
                </a:pathLst>
              </a:custGeom>
              <a:grpFill/>
              <a:ln w="130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38" name="Полилиния: фигура 37">
                <a:extLst>
                  <a:ext uri="{FF2B5EF4-FFF2-40B4-BE49-F238E27FC236}">
                    <a16:creationId xmlns:a16="http://schemas.microsoft.com/office/drawing/2014/main" id="{63372A20-8481-4B89-BC37-62E42ABF948F}"/>
                  </a:ext>
                </a:extLst>
              </p:cNvPr>
              <p:cNvSpPr/>
              <p:nvPr/>
            </p:nvSpPr>
            <p:spPr>
              <a:xfrm>
                <a:off x="1740388" y="518301"/>
                <a:ext cx="91836" cy="104955"/>
              </a:xfrm>
              <a:custGeom>
                <a:avLst/>
                <a:gdLst>
                  <a:gd name="connsiteX0" fmla="*/ 83391 w 91835"/>
                  <a:gd name="connsiteY0" fmla="*/ 43853 h 104955"/>
                  <a:gd name="connsiteX1" fmla="*/ 81003 w 91835"/>
                  <a:gd name="connsiteY1" fmla="*/ 32076 h 104955"/>
                  <a:gd name="connsiteX2" fmla="*/ 74076 w 91835"/>
                  <a:gd name="connsiteY2" fmla="*/ 22439 h 104955"/>
                  <a:gd name="connsiteX3" fmla="*/ 63567 w 91835"/>
                  <a:gd name="connsiteY3" fmla="*/ 15897 h 104955"/>
                  <a:gd name="connsiteX4" fmla="*/ 49949 w 91835"/>
                  <a:gd name="connsiteY4" fmla="*/ 13517 h 104955"/>
                  <a:gd name="connsiteX5" fmla="*/ 13517 w 91835"/>
                  <a:gd name="connsiteY5" fmla="*/ 13517 h 104955"/>
                  <a:gd name="connsiteX6" fmla="*/ 13517 w 91835"/>
                  <a:gd name="connsiteY6" fmla="*/ 96792 h 104955"/>
                  <a:gd name="connsiteX7" fmla="*/ 26059 w 91835"/>
                  <a:gd name="connsiteY7" fmla="*/ 96792 h 104955"/>
                  <a:gd name="connsiteX8" fmla="*/ 26059 w 91835"/>
                  <a:gd name="connsiteY8" fmla="*/ 74189 h 104955"/>
                  <a:gd name="connsiteX9" fmla="*/ 49949 w 91835"/>
                  <a:gd name="connsiteY9" fmla="*/ 74189 h 104955"/>
                  <a:gd name="connsiteX10" fmla="*/ 63567 w 91835"/>
                  <a:gd name="connsiteY10" fmla="*/ 71809 h 104955"/>
                  <a:gd name="connsiteX11" fmla="*/ 74076 w 91835"/>
                  <a:gd name="connsiteY11" fmla="*/ 65266 h 104955"/>
                  <a:gd name="connsiteX12" fmla="*/ 81003 w 91835"/>
                  <a:gd name="connsiteY12" fmla="*/ 55630 h 104955"/>
                  <a:gd name="connsiteX13" fmla="*/ 83391 w 91835"/>
                  <a:gd name="connsiteY13" fmla="*/ 43853 h 104955"/>
                  <a:gd name="connsiteX14" fmla="*/ 70849 w 91835"/>
                  <a:gd name="connsiteY14" fmla="*/ 43853 h 104955"/>
                  <a:gd name="connsiteX15" fmla="*/ 65352 w 91835"/>
                  <a:gd name="connsiteY15" fmla="*/ 57653 h 104955"/>
                  <a:gd name="connsiteX16" fmla="*/ 49949 w 91835"/>
                  <a:gd name="connsiteY16" fmla="*/ 62888 h 104955"/>
                  <a:gd name="connsiteX17" fmla="*/ 26059 w 91835"/>
                  <a:gd name="connsiteY17" fmla="*/ 62888 h 104955"/>
                  <a:gd name="connsiteX18" fmla="*/ 26059 w 91835"/>
                  <a:gd name="connsiteY18" fmla="*/ 24819 h 104955"/>
                  <a:gd name="connsiteX19" fmla="*/ 49949 w 91835"/>
                  <a:gd name="connsiteY19" fmla="*/ 24819 h 104955"/>
                  <a:gd name="connsiteX20" fmla="*/ 65352 w 91835"/>
                  <a:gd name="connsiteY20" fmla="*/ 30054 h 104955"/>
                  <a:gd name="connsiteX21" fmla="*/ 70849 w 91835"/>
                  <a:gd name="connsiteY21" fmla="*/ 43853 h 104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91835" h="104955">
                    <a:moveTo>
                      <a:pt x="83391" y="43853"/>
                    </a:moveTo>
                    <a:cubicBezTo>
                      <a:pt x="83391" y="39690"/>
                      <a:pt x="82551" y="35763"/>
                      <a:pt x="81003" y="32076"/>
                    </a:cubicBezTo>
                    <a:cubicBezTo>
                      <a:pt x="79324" y="28388"/>
                      <a:pt x="77054" y="25176"/>
                      <a:pt x="74076" y="22439"/>
                    </a:cubicBezTo>
                    <a:cubicBezTo>
                      <a:pt x="71085" y="19704"/>
                      <a:pt x="67621" y="17444"/>
                      <a:pt x="63567" y="15897"/>
                    </a:cubicBezTo>
                    <a:cubicBezTo>
                      <a:pt x="59382" y="14350"/>
                      <a:pt x="54843" y="13517"/>
                      <a:pt x="49949" y="13517"/>
                    </a:cubicBezTo>
                    <a:lnTo>
                      <a:pt x="13517" y="13517"/>
                    </a:lnTo>
                    <a:lnTo>
                      <a:pt x="13517" y="96792"/>
                    </a:lnTo>
                    <a:lnTo>
                      <a:pt x="26059" y="96792"/>
                    </a:lnTo>
                    <a:lnTo>
                      <a:pt x="26059" y="74189"/>
                    </a:lnTo>
                    <a:lnTo>
                      <a:pt x="49949" y="74189"/>
                    </a:lnTo>
                    <a:cubicBezTo>
                      <a:pt x="54843" y="74189"/>
                      <a:pt x="59382" y="73356"/>
                      <a:pt x="63567" y="71809"/>
                    </a:cubicBezTo>
                    <a:cubicBezTo>
                      <a:pt x="67621" y="70264"/>
                      <a:pt x="71085" y="68003"/>
                      <a:pt x="74076" y="65266"/>
                    </a:cubicBezTo>
                    <a:cubicBezTo>
                      <a:pt x="77054" y="62531"/>
                      <a:pt x="79324" y="59318"/>
                      <a:pt x="81003" y="55630"/>
                    </a:cubicBezTo>
                    <a:cubicBezTo>
                      <a:pt x="82551" y="51942"/>
                      <a:pt x="83391" y="48017"/>
                      <a:pt x="83391" y="43853"/>
                    </a:cubicBezTo>
                    <a:close/>
                    <a:moveTo>
                      <a:pt x="70849" y="43853"/>
                    </a:moveTo>
                    <a:cubicBezTo>
                      <a:pt x="70849" y="49564"/>
                      <a:pt x="69051" y="54203"/>
                      <a:pt x="65352" y="57653"/>
                    </a:cubicBezTo>
                    <a:cubicBezTo>
                      <a:pt x="61652" y="61102"/>
                      <a:pt x="56509" y="62888"/>
                      <a:pt x="49949" y="62888"/>
                    </a:cubicBezTo>
                    <a:lnTo>
                      <a:pt x="26059" y="62888"/>
                    </a:lnTo>
                    <a:lnTo>
                      <a:pt x="26059" y="24819"/>
                    </a:lnTo>
                    <a:lnTo>
                      <a:pt x="49949" y="24819"/>
                    </a:lnTo>
                    <a:cubicBezTo>
                      <a:pt x="56509" y="24819"/>
                      <a:pt x="61652" y="26604"/>
                      <a:pt x="65352" y="30054"/>
                    </a:cubicBezTo>
                    <a:cubicBezTo>
                      <a:pt x="69051" y="33503"/>
                      <a:pt x="70849" y="38143"/>
                      <a:pt x="70849" y="43853"/>
                    </a:cubicBezTo>
                    <a:close/>
                  </a:path>
                </a:pathLst>
              </a:custGeom>
              <a:grpFill/>
              <a:ln w="130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39" name="Полилиния: фигура 38">
                <a:extLst>
                  <a:ext uri="{FF2B5EF4-FFF2-40B4-BE49-F238E27FC236}">
                    <a16:creationId xmlns:a16="http://schemas.microsoft.com/office/drawing/2014/main" id="{689ED1CC-74F4-45C3-A0A0-DA64414C8180}"/>
                  </a:ext>
                </a:extLst>
              </p:cNvPr>
              <p:cNvSpPr/>
              <p:nvPr/>
            </p:nvSpPr>
            <p:spPr>
              <a:xfrm>
                <a:off x="1831227" y="518301"/>
                <a:ext cx="104955" cy="104955"/>
              </a:xfrm>
              <a:custGeom>
                <a:avLst/>
                <a:gdLst>
                  <a:gd name="connsiteX0" fmla="*/ 34062 w 104955"/>
                  <a:gd name="connsiteY0" fmla="*/ 65862 h 104955"/>
                  <a:gd name="connsiteX1" fmla="*/ 43967 w 104955"/>
                  <a:gd name="connsiteY1" fmla="*/ 24819 h 104955"/>
                  <a:gd name="connsiteX2" fmla="*/ 61285 w 104955"/>
                  <a:gd name="connsiteY2" fmla="*/ 24819 h 104955"/>
                  <a:gd name="connsiteX3" fmla="*/ 71085 w 104955"/>
                  <a:gd name="connsiteY3" fmla="*/ 65862 h 104955"/>
                  <a:gd name="connsiteX4" fmla="*/ 34062 w 104955"/>
                  <a:gd name="connsiteY4" fmla="*/ 65862 h 104955"/>
                  <a:gd name="connsiteX5" fmla="*/ 33813 w 104955"/>
                  <a:gd name="connsiteY5" fmla="*/ 13517 h 104955"/>
                  <a:gd name="connsiteX6" fmla="*/ 13517 w 104955"/>
                  <a:gd name="connsiteY6" fmla="*/ 96792 h 104955"/>
                  <a:gd name="connsiteX7" fmla="*/ 26650 w 104955"/>
                  <a:gd name="connsiteY7" fmla="*/ 96792 h 104955"/>
                  <a:gd name="connsiteX8" fmla="*/ 31307 w 104955"/>
                  <a:gd name="connsiteY8" fmla="*/ 77163 h 104955"/>
                  <a:gd name="connsiteX9" fmla="*/ 73827 w 104955"/>
                  <a:gd name="connsiteY9" fmla="*/ 77163 h 104955"/>
                  <a:gd name="connsiteX10" fmla="*/ 78615 w 104955"/>
                  <a:gd name="connsiteY10" fmla="*/ 96792 h 104955"/>
                  <a:gd name="connsiteX11" fmla="*/ 91748 w 104955"/>
                  <a:gd name="connsiteY11" fmla="*/ 96792 h 104955"/>
                  <a:gd name="connsiteX12" fmla="*/ 71439 w 104955"/>
                  <a:gd name="connsiteY12" fmla="*/ 13517 h 104955"/>
                  <a:gd name="connsiteX13" fmla="*/ 33813 w 104955"/>
                  <a:gd name="connsiteY13" fmla="*/ 13517 h 104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04955" h="104955">
                    <a:moveTo>
                      <a:pt x="34062" y="65862"/>
                    </a:moveTo>
                    <a:lnTo>
                      <a:pt x="43967" y="24819"/>
                    </a:lnTo>
                    <a:lnTo>
                      <a:pt x="61285" y="24819"/>
                    </a:lnTo>
                    <a:lnTo>
                      <a:pt x="71085" y="65862"/>
                    </a:lnTo>
                    <a:lnTo>
                      <a:pt x="34062" y="65862"/>
                    </a:lnTo>
                    <a:close/>
                    <a:moveTo>
                      <a:pt x="33813" y="13517"/>
                    </a:moveTo>
                    <a:lnTo>
                      <a:pt x="13517" y="96792"/>
                    </a:lnTo>
                    <a:lnTo>
                      <a:pt x="26650" y="96792"/>
                    </a:lnTo>
                    <a:lnTo>
                      <a:pt x="31307" y="77163"/>
                    </a:lnTo>
                    <a:lnTo>
                      <a:pt x="73827" y="77163"/>
                    </a:lnTo>
                    <a:lnTo>
                      <a:pt x="78615" y="96792"/>
                    </a:lnTo>
                    <a:lnTo>
                      <a:pt x="91748" y="96792"/>
                    </a:lnTo>
                    <a:lnTo>
                      <a:pt x="71439" y="13517"/>
                    </a:lnTo>
                    <a:lnTo>
                      <a:pt x="33813" y="13517"/>
                    </a:lnTo>
                    <a:close/>
                  </a:path>
                </a:pathLst>
              </a:custGeom>
              <a:grpFill/>
              <a:ln w="130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40" name="Полилиния: фигура 39">
                <a:extLst>
                  <a:ext uri="{FF2B5EF4-FFF2-40B4-BE49-F238E27FC236}">
                    <a16:creationId xmlns:a16="http://schemas.microsoft.com/office/drawing/2014/main" id="{537EA443-C24C-4612-AA5F-BEF0F86EC53F}"/>
                  </a:ext>
                </a:extLst>
              </p:cNvPr>
              <p:cNvSpPr/>
              <p:nvPr/>
            </p:nvSpPr>
            <p:spPr>
              <a:xfrm>
                <a:off x="1939960" y="518301"/>
                <a:ext cx="91836" cy="104955"/>
              </a:xfrm>
              <a:custGeom>
                <a:avLst/>
                <a:gdLst>
                  <a:gd name="connsiteX0" fmla="*/ 13517 w 91835"/>
                  <a:gd name="connsiteY0" fmla="*/ 13517 h 104955"/>
                  <a:gd name="connsiteX1" fmla="*/ 13517 w 91835"/>
                  <a:gd name="connsiteY1" fmla="*/ 96792 h 104955"/>
                  <a:gd name="connsiteX2" fmla="*/ 26046 w 91835"/>
                  <a:gd name="connsiteY2" fmla="*/ 96792 h 104955"/>
                  <a:gd name="connsiteX3" fmla="*/ 26046 w 91835"/>
                  <a:gd name="connsiteY3" fmla="*/ 61102 h 104955"/>
                  <a:gd name="connsiteX4" fmla="*/ 68448 w 91835"/>
                  <a:gd name="connsiteY4" fmla="*/ 61102 h 104955"/>
                  <a:gd name="connsiteX5" fmla="*/ 68448 w 91835"/>
                  <a:gd name="connsiteY5" fmla="*/ 96792 h 104955"/>
                  <a:gd name="connsiteX6" fmla="*/ 80990 w 91835"/>
                  <a:gd name="connsiteY6" fmla="*/ 96792 h 104955"/>
                  <a:gd name="connsiteX7" fmla="*/ 80990 w 91835"/>
                  <a:gd name="connsiteY7" fmla="*/ 13517 h 104955"/>
                  <a:gd name="connsiteX8" fmla="*/ 68448 w 91835"/>
                  <a:gd name="connsiteY8" fmla="*/ 13517 h 104955"/>
                  <a:gd name="connsiteX9" fmla="*/ 68448 w 91835"/>
                  <a:gd name="connsiteY9" fmla="*/ 49801 h 104955"/>
                  <a:gd name="connsiteX10" fmla="*/ 26046 w 91835"/>
                  <a:gd name="connsiteY10" fmla="*/ 49801 h 104955"/>
                  <a:gd name="connsiteX11" fmla="*/ 26046 w 91835"/>
                  <a:gd name="connsiteY11" fmla="*/ 13517 h 104955"/>
                  <a:gd name="connsiteX12" fmla="*/ 13517 w 91835"/>
                  <a:gd name="connsiteY12" fmla="*/ 13517 h 104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1835" h="104955">
                    <a:moveTo>
                      <a:pt x="13517" y="13517"/>
                    </a:moveTo>
                    <a:lnTo>
                      <a:pt x="13517" y="96792"/>
                    </a:lnTo>
                    <a:lnTo>
                      <a:pt x="26046" y="96792"/>
                    </a:lnTo>
                    <a:lnTo>
                      <a:pt x="26046" y="61102"/>
                    </a:lnTo>
                    <a:lnTo>
                      <a:pt x="68448" y="61102"/>
                    </a:lnTo>
                    <a:lnTo>
                      <a:pt x="68448" y="96792"/>
                    </a:lnTo>
                    <a:lnTo>
                      <a:pt x="80990" y="96792"/>
                    </a:lnTo>
                    <a:lnTo>
                      <a:pt x="80990" y="13517"/>
                    </a:lnTo>
                    <a:lnTo>
                      <a:pt x="68448" y="13517"/>
                    </a:lnTo>
                    <a:lnTo>
                      <a:pt x="68448" y="49801"/>
                    </a:lnTo>
                    <a:lnTo>
                      <a:pt x="26046" y="49801"/>
                    </a:lnTo>
                    <a:lnTo>
                      <a:pt x="26046" y="13517"/>
                    </a:lnTo>
                    <a:lnTo>
                      <a:pt x="13517" y="13517"/>
                    </a:lnTo>
                    <a:close/>
                  </a:path>
                </a:pathLst>
              </a:custGeom>
              <a:grpFill/>
              <a:ln w="130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41" name="Полилиния: фигура 40">
                <a:extLst>
                  <a:ext uri="{FF2B5EF4-FFF2-40B4-BE49-F238E27FC236}">
                    <a16:creationId xmlns:a16="http://schemas.microsoft.com/office/drawing/2014/main" id="{436EA9CE-EA9D-4A42-9F1F-BCFE135F35B1}"/>
                  </a:ext>
                </a:extLst>
              </p:cNvPr>
              <p:cNvSpPr/>
              <p:nvPr/>
            </p:nvSpPr>
            <p:spPr>
              <a:xfrm>
                <a:off x="2039694" y="514733"/>
                <a:ext cx="104955" cy="104955"/>
              </a:xfrm>
              <a:custGeom>
                <a:avLst/>
                <a:gdLst>
                  <a:gd name="connsiteX0" fmla="*/ 57113 w 104955"/>
                  <a:gd name="connsiteY0" fmla="*/ 103929 h 104955"/>
                  <a:gd name="connsiteX1" fmla="*/ 72174 w 104955"/>
                  <a:gd name="connsiteY1" fmla="*/ 101549 h 104955"/>
                  <a:gd name="connsiteX2" fmla="*/ 84112 w 104955"/>
                  <a:gd name="connsiteY2" fmla="*/ 95007 h 104955"/>
                  <a:gd name="connsiteX3" fmla="*/ 92706 w 104955"/>
                  <a:gd name="connsiteY3" fmla="*/ 86084 h 104955"/>
                  <a:gd name="connsiteX4" fmla="*/ 97730 w 104955"/>
                  <a:gd name="connsiteY4" fmla="*/ 75973 h 104955"/>
                  <a:gd name="connsiteX5" fmla="*/ 85188 w 104955"/>
                  <a:gd name="connsiteY5" fmla="*/ 74189 h 104955"/>
                  <a:gd name="connsiteX6" fmla="*/ 81121 w 104955"/>
                  <a:gd name="connsiteY6" fmla="*/ 81088 h 104955"/>
                  <a:gd name="connsiteX7" fmla="*/ 75152 w 104955"/>
                  <a:gd name="connsiteY7" fmla="*/ 86917 h 104955"/>
                  <a:gd name="connsiteX8" fmla="*/ 67267 w 104955"/>
                  <a:gd name="connsiteY8" fmla="*/ 91081 h 104955"/>
                  <a:gd name="connsiteX9" fmla="*/ 57113 w 104955"/>
                  <a:gd name="connsiteY9" fmla="*/ 92628 h 104955"/>
                  <a:gd name="connsiteX10" fmla="*/ 45410 w 104955"/>
                  <a:gd name="connsiteY10" fmla="*/ 90011 h 104955"/>
                  <a:gd name="connsiteX11" fmla="*/ 35505 w 104955"/>
                  <a:gd name="connsiteY11" fmla="*/ 82753 h 104955"/>
                  <a:gd name="connsiteX12" fmla="*/ 28696 w 104955"/>
                  <a:gd name="connsiteY12" fmla="*/ 72046 h 104955"/>
                  <a:gd name="connsiteX13" fmla="*/ 26059 w 104955"/>
                  <a:gd name="connsiteY13" fmla="*/ 58724 h 104955"/>
                  <a:gd name="connsiteX14" fmla="*/ 28696 w 104955"/>
                  <a:gd name="connsiteY14" fmla="*/ 45400 h 104955"/>
                  <a:gd name="connsiteX15" fmla="*/ 35505 w 104955"/>
                  <a:gd name="connsiteY15" fmla="*/ 34574 h 104955"/>
                  <a:gd name="connsiteX16" fmla="*/ 45410 w 104955"/>
                  <a:gd name="connsiteY16" fmla="*/ 27435 h 104955"/>
                  <a:gd name="connsiteX17" fmla="*/ 57113 w 104955"/>
                  <a:gd name="connsiteY17" fmla="*/ 24819 h 104955"/>
                  <a:gd name="connsiteX18" fmla="*/ 66440 w 104955"/>
                  <a:gd name="connsiteY18" fmla="*/ 26247 h 104955"/>
                  <a:gd name="connsiteX19" fmla="*/ 73840 w 104955"/>
                  <a:gd name="connsiteY19" fmla="*/ 29935 h 104955"/>
                  <a:gd name="connsiteX20" fmla="*/ 79219 w 104955"/>
                  <a:gd name="connsiteY20" fmla="*/ 35287 h 104955"/>
                  <a:gd name="connsiteX21" fmla="*/ 82800 w 104955"/>
                  <a:gd name="connsiteY21" fmla="*/ 41473 h 104955"/>
                  <a:gd name="connsiteX22" fmla="*/ 95342 w 104955"/>
                  <a:gd name="connsiteY22" fmla="*/ 39689 h 104955"/>
                  <a:gd name="connsiteX23" fmla="*/ 90567 w 104955"/>
                  <a:gd name="connsiteY23" fmla="*/ 30053 h 104955"/>
                  <a:gd name="connsiteX24" fmla="*/ 82564 w 104955"/>
                  <a:gd name="connsiteY24" fmla="*/ 21726 h 104955"/>
                  <a:gd name="connsiteX25" fmla="*/ 71334 w 104955"/>
                  <a:gd name="connsiteY25" fmla="*/ 15777 h 104955"/>
                  <a:gd name="connsiteX26" fmla="*/ 57113 w 104955"/>
                  <a:gd name="connsiteY26" fmla="*/ 13517 h 104955"/>
                  <a:gd name="connsiteX27" fmla="*/ 40517 w 104955"/>
                  <a:gd name="connsiteY27" fmla="*/ 17085 h 104955"/>
                  <a:gd name="connsiteX28" fmla="*/ 26663 w 104955"/>
                  <a:gd name="connsiteY28" fmla="*/ 26722 h 104955"/>
                  <a:gd name="connsiteX29" fmla="*/ 17098 w 104955"/>
                  <a:gd name="connsiteY29" fmla="*/ 41116 h 104955"/>
                  <a:gd name="connsiteX30" fmla="*/ 13517 w 104955"/>
                  <a:gd name="connsiteY30" fmla="*/ 58724 h 104955"/>
                  <a:gd name="connsiteX31" fmla="*/ 17098 w 104955"/>
                  <a:gd name="connsiteY31" fmla="*/ 76330 h 104955"/>
                  <a:gd name="connsiteX32" fmla="*/ 26663 w 104955"/>
                  <a:gd name="connsiteY32" fmla="*/ 90605 h 104955"/>
                  <a:gd name="connsiteX33" fmla="*/ 40517 w 104955"/>
                  <a:gd name="connsiteY33" fmla="*/ 100361 h 104955"/>
                  <a:gd name="connsiteX34" fmla="*/ 57113 w 104955"/>
                  <a:gd name="connsiteY34" fmla="*/ 103929 h 104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104955" h="104955">
                    <a:moveTo>
                      <a:pt x="57113" y="103929"/>
                    </a:moveTo>
                    <a:cubicBezTo>
                      <a:pt x="62610" y="103929"/>
                      <a:pt x="67634" y="103096"/>
                      <a:pt x="72174" y="101549"/>
                    </a:cubicBezTo>
                    <a:cubicBezTo>
                      <a:pt x="76700" y="99884"/>
                      <a:pt x="80649" y="97743"/>
                      <a:pt x="84112" y="95007"/>
                    </a:cubicBezTo>
                    <a:cubicBezTo>
                      <a:pt x="87576" y="92389"/>
                      <a:pt x="90436" y="89415"/>
                      <a:pt x="92706" y="86084"/>
                    </a:cubicBezTo>
                    <a:cubicBezTo>
                      <a:pt x="94975" y="82753"/>
                      <a:pt x="96654" y="79422"/>
                      <a:pt x="97730" y="75973"/>
                    </a:cubicBezTo>
                    <a:lnTo>
                      <a:pt x="85188" y="74189"/>
                    </a:lnTo>
                    <a:cubicBezTo>
                      <a:pt x="84112" y="76567"/>
                      <a:pt x="82800" y="78828"/>
                      <a:pt x="81121" y="81088"/>
                    </a:cubicBezTo>
                    <a:cubicBezTo>
                      <a:pt x="79455" y="83349"/>
                      <a:pt x="77421" y="85252"/>
                      <a:pt x="75152" y="86917"/>
                    </a:cubicBezTo>
                    <a:cubicBezTo>
                      <a:pt x="72882" y="88702"/>
                      <a:pt x="70258" y="90011"/>
                      <a:pt x="67267" y="91081"/>
                    </a:cubicBezTo>
                    <a:cubicBezTo>
                      <a:pt x="64289" y="92152"/>
                      <a:pt x="60825" y="92628"/>
                      <a:pt x="57113" y="92628"/>
                    </a:cubicBezTo>
                    <a:cubicBezTo>
                      <a:pt x="53059" y="92628"/>
                      <a:pt x="49110" y="91795"/>
                      <a:pt x="45410" y="90011"/>
                    </a:cubicBezTo>
                    <a:cubicBezTo>
                      <a:pt x="41710" y="88227"/>
                      <a:pt x="38365" y="85847"/>
                      <a:pt x="35505" y="82753"/>
                    </a:cubicBezTo>
                    <a:cubicBezTo>
                      <a:pt x="32632" y="79779"/>
                      <a:pt x="30362" y="76211"/>
                      <a:pt x="28696" y="72046"/>
                    </a:cubicBezTo>
                    <a:cubicBezTo>
                      <a:pt x="26899" y="67884"/>
                      <a:pt x="26059" y="63482"/>
                      <a:pt x="26059" y="58724"/>
                    </a:cubicBezTo>
                    <a:cubicBezTo>
                      <a:pt x="26059" y="53964"/>
                      <a:pt x="26899" y="49562"/>
                      <a:pt x="28696" y="45400"/>
                    </a:cubicBezTo>
                    <a:cubicBezTo>
                      <a:pt x="30362" y="41236"/>
                      <a:pt x="32632" y="37667"/>
                      <a:pt x="35505" y="34574"/>
                    </a:cubicBezTo>
                    <a:cubicBezTo>
                      <a:pt x="38365" y="31599"/>
                      <a:pt x="41710" y="29221"/>
                      <a:pt x="45410" y="27435"/>
                    </a:cubicBezTo>
                    <a:cubicBezTo>
                      <a:pt x="49110" y="25651"/>
                      <a:pt x="53059" y="24819"/>
                      <a:pt x="57113" y="24819"/>
                    </a:cubicBezTo>
                    <a:cubicBezTo>
                      <a:pt x="60576" y="24819"/>
                      <a:pt x="63685" y="25294"/>
                      <a:pt x="66440" y="26247"/>
                    </a:cubicBezTo>
                    <a:cubicBezTo>
                      <a:pt x="69183" y="27198"/>
                      <a:pt x="71688" y="28388"/>
                      <a:pt x="73840" y="29935"/>
                    </a:cubicBezTo>
                    <a:cubicBezTo>
                      <a:pt x="75873" y="31480"/>
                      <a:pt x="77658" y="33266"/>
                      <a:pt x="79219" y="35287"/>
                    </a:cubicBezTo>
                    <a:cubicBezTo>
                      <a:pt x="80767" y="37310"/>
                      <a:pt x="81961" y="39451"/>
                      <a:pt x="82800" y="41473"/>
                    </a:cubicBezTo>
                    <a:lnTo>
                      <a:pt x="95342" y="39689"/>
                    </a:lnTo>
                    <a:cubicBezTo>
                      <a:pt x="94267" y="36477"/>
                      <a:pt x="92706" y="33266"/>
                      <a:pt x="90567" y="30053"/>
                    </a:cubicBezTo>
                    <a:cubicBezTo>
                      <a:pt x="88415" y="26960"/>
                      <a:pt x="85779" y="24224"/>
                      <a:pt x="82564" y="21726"/>
                    </a:cubicBezTo>
                    <a:cubicBezTo>
                      <a:pt x="79337" y="19228"/>
                      <a:pt x="75506" y="17324"/>
                      <a:pt x="71334" y="15777"/>
                    </a:cubicBezTo>
                    <a:cubicBezTo>
                      <a:pt x="67149" y="14231"/>
                      <a:pt x="62374" y="13517"/>
                      <a:pt x="57113" y="13517"/>
                    </a:cubicBezTo>
                    <a:cubicBezTo>
                      <a:pt x="51261" y="13517"/>
                      <a:pt x="45764" y="14707"/>
                      <a:pt x="40517" y="17085"/>
                    </a:cubicBezTo>
                    <a:cubicBezTo>
                      <a:pt x="35256" y="19465"/>
                      <a:pt x="30598" y="22677"/>
                      <a:pt x="26663" y="26722"/>
                    </a:cubicBezTo>
                    <a:cubicBezTo>
                      <a:pt x="22595" y="30886"/>
                      <a:pt x="19368" y="35644"/>
                      <a:pt x="17098" y="41116"/>
                    </a:cubicBezTo>
                    <a:cubicBezTo>
                      <a:pt x="14711" y="46588"/>
                      <a:pt x="13517" y="52419"/>
                      <a:pt x="13517" y="58724"/>
                    </a:cubicBezTo>
                    <a:cubicBezTo>
                      <a:pt x="13517" y="65028"/>
                      <a:pt x="14711" y="70858"/>
                      <a:pt x="17098" y="76330"/>
                    </a:cubicBezTo>
                    <a:cubicBezTo>
                      <a:pt x="19368" y="81802"/>
                      <a:pt x="22595" y="86560"/>
                      <a:pt x="26663" y="90605"/>
                    </a:cubicBezTo>
                    <a:cubicBezTo>
                      <a:pt x="30598" y="94769"/>
                      <a:pt x="35256" y="97981"/>
                      <a:pt x="40517" y="100361"/>
                    </a:cubicBezTo>
                    <a:cubicBezTo>
                      <a:pt x="45764" y="102739"/>
                      <a:pt x="51261" y="103929"/>
                      <a:pt x="57113" y="103929"/>
                    </a:cubicBezTo>
                    <a:close/>
                  </a:path>
                </a:pathLst>
              </a:custGeom>
              <a:grpFill/>
              <a:ln w="130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42" name="Полилиния: фигура 41">
                <a:extLst>
                  <a:ext uri="{FF2B5EF4-FFF2-40B4-BE49-F238E27FC236}">
                    <a16:creationId xmlns:a16="http://schemas.microsoft.com/office/drawing/2014/main" id="{B1D22642-E14A-4F58-ABF7-A82A544AB044}"/>
                  </a:ext>
                </a:extLst>
              </p:cNvPr>
              <p:cNvSpPr/>
              <p:nvPr/>
            </p:nvSpPr>
            <p:spPr>
              <a:xfrm>
                <a:off x="2150146" y="513543"/>
                <a:ext cx="118074" cy="118074"/>
              </a:xfrm>
              <a:custGeom>
                <a:avLst/>
                <a:gdLst>
                  <a:gd name="connsiteX0" fmla="*/ 57113 w 118074"/>
                  <a:gd name="connsiteY0" fmla="*/ 33146 h 118074"/>
                  <a:gd name="connsiteX1" fmla="*/ 57113 w 118074"/>
                  <a:gd name="connsiteY1" fmla="*/ 86680 h 118074"/>
                  <a:gd name="connsiteX2" fmla="*/ 43967 w 118074"/>
                  <a:gd name="connsiteY2" fmla="*/ 84300 h 118074"/>
                  <a:gd name="connsiteX3" fmla="*/ 34180 w 118074"/>
                  <a:gd name="connsiteY3" fmla="*/ 78710 h 118074"/>
                  <a:gd name="connsiteX4" fmla="*/ 28198 w 118074"/>
                  <a:gd name="connsiteY4" fmla="*/ 70262 h 118074"/>
                  <a:gd name="connsiteX5" fmla="*/ 26059 w 118074"/>
                  <a:gd name="connsiteY5" fmla="*/ 59914 h 118074"/>
                  <a:gd name="connsiteX6" fmla="*/ 28198 w 118074"/>
                  <a:gd name="connsiteY6" fmla="*/ 49564 h 118074"/>
                  <a:gd name="connsiteX7" fmla="*/ 34180 w 118074"/>
                  <a:gd name="connsiteY7" fmla="*/ 41236 h 118074"/>
                  <a:gd name="connsiteX8" fmla="*/ 43967 w 118074"/>
                  <a:gd name="connsiteY8" fmla="*/ 35526 h 118074"/>
                  <a:gd name="connsiteX9" fmla="*/ 57113 w 118074"/>
                  <a:gd name="connsiteY9" fmla="*/ 33146 h 118074"/>
                  <a:gd name="connsiteX10" fmla="*/ 69655 w 118074"/>
                  <a:gd name="connsiteY10" fmla="*/ 86680 h 118074"/>
                  <a:gd name="connsiteX11" fmla="*/ 69655 w 118074"/>
                  <a:gd name="connsiteY11" fmla="*/ 33146 h 118074"/>
                  <a:gd name="connsiteX12" fmla="*/ 82905 w 118074"/>
                  <a:gd name="connsiteY12" fmla="*/ 35526 h 118074"/>
                  <a:gd name="connsiteX13" fmla="*/ 92587 w 118074"/>
                  <a:gd name="connsiteY13" fmla="*/ 41236 h 118074"/>
                  <a:gd name="connsiteX14" fmla="*/ 98675 w 118074"/>
                  <a:gd name="connsiteY14" fmla="*/ 49564 h 118074"/>
                  <a:gd name="connsiteX15" fmla="*/ 100708 w 118074"/>
                  <a:gd name="connsiteY15" fmla="*/ 59914 h 118074"/>
                  <a:gd name="connsiteX16" fmla="*/ 98675 w 118074"/>
                  <a:gd name="connsiteY16" fmla="*/ 70262 h 118074"/>
                  <a:gd name="connsiteX17" fmla="*/ 92587 w 118074"/>
                  <a:gd name="connsiteY17" fmla="*/ 78710 h 118074"/>
                  <a:gd name="connsiteX18" fmla="*/ 82905 w 118074"/>
                  <a:gd name="connsiteY18" fmla="*/ 84300 h 118074"/>
                  <a:gd name="connsiteX19" fmla="*/ 69655 w 118074"/>
                  <a:gd name="connsiteY19" fmla="*/ 86680 h 118074"/>
                  <a:gd name="connsiteX20" fmla="*/ 69655 w 118074"/>
                  <a:gd name="connsiteY20" fmla="*/ 106309 h 118074"/>
                  <a:gd name="connsiteX21" fmla="*/ 69655 w 118074"/>
                  <a:gd name="connsiteY21" fmla="*/ 97981 h 118074"/>
                  <a:gd name="connsiteX22" fmla="*/ 87563 w 118074"/>
                  <a:gd name="connsiteY22" fmla="*/ 94532 h 118074"/>
                  <a:gd name="connsiteX23" fmla="*/ 101299 w 118074"/>
                  <a:gd name="connsiteY23" fmla="*/ 86204 h 118074"/>
                  <a:gd name="connsiteX24" fmla="*/ 110141 w 118074"/>
                  <a:gd name="connsiteY24" fmla="*/ 74307 h 118074"/>
                  <a:gd name="connsiteX25" fmla="*/ 113251 w 118074"/>
                  <a:gd name="connsiteY25" fmla="*/ 59914 h 118074"/>
                  <a:gd name="connsiteX26" fmla="*/ 110141 w 118074"/>
                  <a:gd name="connsiteY26" fmla="*/ 45519 h 118074"/>
                  <a:gd name="connsiteX27" fmla="*/ 101299 w 118074"/>
                  <a:gd name="connsiteY27" fmla="*/ 33503 h 118074"/>
                  <a:gd name="connsiteX28" fmla="*/ 87563 w 118074"/>
                  <a:gd name="connsiteY28" fmla="*/ 25176 h 118074"/>
                  <a:gd name="connsiteX29" fmla="*/ 69655 w 118074"/>
                  <a:gd name="connsiteY29" fmla="*/ 21845 h 118074"/>
                  <a:gd name="connsiteX30" fmla="*/ 69655 w 118074"/>
                  <a:gd name="connsiteY30" fmla="*/ 13517 h 118074"/>
                  <a:gd name="connsiteX31" fmla="*/ 57113 w 118074"/>
                  <a:gd name="connsiteY31" fmla="*/ 13517 h 118074"/>
                  <a:gd name="connsiteX32" fmla="*/ 57113 w 118074"/>
                  <a:gd name="connsiteY32" fmla="*/ 21845 h 118074"/>
                  <a:gd name="connsiteX33" fmla="*/ 39192 w 118074"/>
                  <a:gd name="connsiteY33" fmla="*/ 25176 h 118074"/>
                  <a:gd name="connsiteX34" fmla="*/ 25456 w 118074"/>
                  <a:gd name="connsiteY34" fmla="*/ 33503 h 118074"/>
                  <a:gd name="connsiteX35" fmla="*/ 16613 w 118074"/>
                  <a:gd name="connsiteY35" fmla="*/ 45519 h 118074"/>
                  <a:gd name="connsiteX36" fmla="*/ 13517 w 118074"/>
                  <a:gd name="connsiteY36" fmla="*/ 59914 h 118074"/>
                  <a:gd name="connsiteX37" fmla="*/ 16613 w 118074"/>
                  <a:gd name="connsiteY37" fmla="*/ 74307 h 118074"/>
                  <a:gd name="connsiteX38" fmla="*/ 25456 w 118074"/>
                  <a:gd name="connsiteY38" fmla="*/ 86204 h 118074"/>
                  <a:gd name="connsiteX39" fmla="*/ 39192 w 118074"/>
                  <a:gd name="connsiteY39" fmla="*/ 94532 h 118074"/>
                  <a:gd name="connsiteX40" fmla="*/ 57113 w 118074"/>
                  <a:gd name="connsiteY40" fmla="*/ 97981 h 118074"/>
                  <a:gd name="connsiteX41" fmla="*/ 57113 w 118074"/>
                  <a:gd name="connsiteY41" fmla="*/ 106309 h 118074"/>
                  <a:gd name="connsiteX42" fmla="*/ 69655 w 118074"/>
                  <a:gd name="connsiteY42" fmla="*/ 106309 h 1180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</a:cxnLst>
                <a:rect l="l" t="t" r="r" b="b"/>
                <a:pathLst>
                  <a:path w="118074" h="118074">
                    <a:moveTo>
                      <a:pt x="57113" y="33146"/>
                    </a:moveTo>
                    <a:lnTo>
                      <a:pt x="57113" y="86680"/>
                    </a:lnTo>
                    <a:cubicBezTo>
                      <a:pt x="52206" y="86560"/>
                      <a:pt x="47798" y="85729"/>
                      <a:pt x="43967" y="84300"/>
                    </a:cubicBezTo>
                    <a:cubicBezTo>
                      <a:pt x="40031" y="82992"/>
                      <a:pt x="36804" y="81088"/>
                      <a:pt x="34180" y="78710"/>
                    </a:cubicBezTo>
                    <a:cubicBezTo>
                      <a:pt x="31543" y="76330"/>
                      <a:pt x="29523" y="73475"/>
                      <a:pt x="28198" y="70262"/>
                    </a:cubicBezTo>
                    <a:cubicBezTo>
                      <a:pt x="26767" y="67051"/>
                      <a:pt x="26059" y="63602"/>
                      <a:pt x="26059" y="59914"/>
                    </a:cubicBezTo>
                    <a:cubicBezTo>
                      <a:pt x="26059" y="56226"/>
                      <a:pt x="26767" y="52775"/>
                      <a:pt x="28198" y="49564"/>
                    </a:cubicBezTo>
                    <a:cubicBezTo>
                      <a:pt x="29523" y="46351"/>
                      <a:pt x="31543" y="43615"/>
                      <a:pt x="34180" y="41236"/>
                    </a:cubicBezTo>
                    <a:cubicBezTo>
                      <a:pt x="36804" y="38857"/>
                      <a:pt x="40031" y="36953"/>
                      <a:pt x="43967" y="35526"/>
                    </a:cubicBezTo>
                    <a:cubicBezTo>
                      <a:pt x="47798" y="34099"/>
                      <a:pt x="52206" y="33266"/>
                      <a:pt x="57113" y="33146"/>
                    </a:cubicBezTo>
                    <a:close/>
                    <a:moveTo>
                      <a:pt x="69655" y="86680"/>
                    </a:moveTo>
                    <a:lnTo>
                      <a:pt x="69655" y="33146"/>
                    </a:lnTo>
                    <a:cubicBezTo>
                      <a:pt x="74548" y="33266"/>
                      <a:pt x="78970" y="34099"/>
                      <a:pt x="82905" y="35526"/>
                    </a:cubicBezTo>
                    <a:cubicBezTo>
                      <a:pt x="86736" y="36953"/>
                      <a:pt x="89951" y="38857"/>
                      <a:pt x="92587" y="41236"/>
                    </a:cubicBezTo>
                    <a:cubicBezTo>
                      <a:pt x="95211" y="43615"/>
                      <a:pt x="97245" y="46351"/>
                      <a:pt x="98675" y="49564"/>
                    </a:cubicBezTo>
                    <a:cubicBezTo>
                      <a:pt x="99987" y="52775"/>
                      <a:pt x="100708" y="56226"/>
                      <a:pt x="100708" y="59914"/>
                    </a:cubicBezTo>
                    <a:cubicBezTo>
                      <a:pt x="100708" y="63602"/>
                      <a:pt x="99987" y="67051"/>
                      <a:pt x="98675" y="70262"/>
                    </a:cubicBezTo>
                    <a:cubicBezTo>
                      <a:pt x="97245" y="73475"/>
                      <a:pt x="95211" y="76330"/>
                      <a:pt x="92587" y="78710"/>
                    </a:cubicBezTo>
                    <a:cubicBezTo>
                      <a:pt x="89951" y="81088"/>
                      <a:pt x="86736" y="82992"/>
                      <a:pt x="82905" y="84300"/>
                    </a:cubicBezTo>
                    <a:cubicBezTo>
                      <a:pt x="78970" y="85729"/>
                      <a:pt x="74548" y="86560"/>
                      <a:pt x="69655" y="86680"/>
                    </a:cubicBezTo>
                    <a:close/>
                    <a:moveTo>
                      <a:pt x="69655" y="106309"/>
                    </a:moveTo>
                    <a:lnTo>
                      <a:pt x="69655" y="97981"/>
                    </a:lnTo>
                    <a:cubicBezTo>
                      <a:pt x="76214" y="97863"/>
                      <a:pt x="82197" y="96673"/>
                      <a:pt x="87563" y="94532"/>
                    </a:cubicBezTo>
                    <a:cubicBezTo>
                      <a:pt x="92942" y="92509"/>
                      <a:pt x="97481" y="89654"/>
                      <a:pt x="101299" y="86204"/>
                    </a:cubicBezTo>
                    <a:cubicBezTo>
                      <a:pt x="105130" y="82755"/>
                      <a:pt x="108108" y="78828"/>
                      <a:pt x="110141" y="74307"/>
                    </a:cubicBezTo>
                    <a:cubicBezTo>
                      <a:pt x="112175" y="69787"/>
                      <a:pt x="113251" y="65029"/>
                      <a:pt x="113251" y="59914"/>
                    </a:cubicBezTo>
                    <a:cubicBezTo>
                      <a:pt x="113251" y="54797"/>
                      <a:pt x="112175" y="50039"/>
                      <a:pt x="110141" y="45519"/>
                    </a:cubicBezTo>
                    <a:cubicBezTo>
                      <a:pt x="108108" y="40998"/>
                      <a:pt x="105130" y="36953"/>
                      <a:pt x="101299" y="33503"/>
                    </a:cubicBezTo>
                    <a:cubicBezTo>
                      <a:pt x="97481" y="30054"/>
                      <a:pt x="92942" y="27317"/>
                      <a:pt x="87563" y="25176"/>
                    </a:cubicBezTo>
                    <a:cubicBezTo>
                      <a:pt x="82197" y="23153"/>
                      <a:pt x="76214" y="21963"/>
                      <a:pt x="69655" y="21845"/>
                    </a:cubicBezTo>
                    <a:lnTo>
                      <a:pt x="69655" y="13517"/>
                    </a:lnTo>
                    <a:lnTo>
                      <a:pt x="57113" y="13517"/>
                    </a:lnTo>
                    <a:lnTo>
                      <a:pt x="57113" y="21845"/>
                    </a:lnTo>
                    <a:cubicBezTo>
                      <a:pt x="50540" y="21963"/>
                      <a:pt x="44571" y="23153"/>
                      <a:pt x="39192" y="25176"/>
                    </a:cubicBezTo>
                    <a:cubicBezTo>
                      <a:pt x="33813" y="27317"/>
                      <a:pt x="29273" y="30054"/>
                      <a:pt x="25456" y="33503"/>
                    </a:cubicBezTo>
                    <a:cubicBezTo>
                      <a:pt x="21638" y="36953"/>
                      <a:pt x="18647" y="40998"/>
                      <a:pt x="16613" y="45519"/>
                    </a:cubicBezTo>
                    <a:cubicBezTo>
                      <a:pt x="14593" y="50039"/>
                      <a:pt x="13517" y="54797"/>
                      <a:pt x="13517" y="59914"/>
                    </a:cubicBezTo>
                    <a:cubicBezTo>
                      <a:pt x="13517" y="65029"/>
                      <a:pt x="14593" y="69787"/>
                      <a:pt x="16613" y="74307"/>
                    </a:cubicBezTo>
                    <a:cubicBezTo>
                      <a:pt x="18647" y="78828"/>
                      <a:pt x="21638" y="82755"/>
                      <a:pt x="25456" y="86204"/>
                    </a:cubicBezTo>
                    <a:cubicBezTo>
                      <a:pt x="29273" y="89654"/>
                      <a:pt x="33813" y="92509"/>
                      <a:pt x="39192" y="94532"/>
                    </a:cubicBezTo>
                    <a:cubicBezTo>
                      <a:pt x="44571" y="96673"/>
                      <a:pt x="50540" y="97863"/>
                      <a:pt x="57113" y="97981"/>
                    </a:cubicBezTo>
                    <a:lnTo>
                      <a:pt x="57113" y="106309"/>
                    </a:lnTo>
                    <a:lnTo>
                      <a:pt x="69655" y="106309"/>
                    </a:lnTo>
                    <a:close/>
                  </a:path>
                </a:pathLst>
              </a:custGeom>
              <a:grpFill/>
              <a:ln w="130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43" name="Полилиния: фигура 42">
                <a:extLst>
                  <a:ext uri="{FF2B5EF4-FFF2-40B4-BE49-F238E27FC236}">
                    <a16:creationId xmlns:a16="http://schemas.microsoft.com/office/drawing/2014/main" id="{F771D413-371A-430C-87CA-D30422F1AA1C}"/>
                  </a:ext>
                </a:extLst>
              </p:cNvPr>
              <p:cNvSpPr/>
              <p:nvPr/>
            </p:nvSpPr>
            <p:spPr>
              <a:xfrm>
                <a:off x="2277286" y="514733"/>
                <a:ext cx="104955" cy="104955"/>
              </a:xfrm>
              <a:custGeom>
                <a:avLst/>
                <a:gdLst>
                  <a:gd name="connsiteX0" fmla="*/ 103109 w 104955"/>
                  <a:gd name="connsiteY0" fmla="*/ 58724 h 104955"/>
                  <a:gd name="connsiteX1" fmla="*/ 99528 w 104955"/>
                  <a:gd name="connsiteY1" fmla="*/ 41116 h 104955"/>
                  <a:gd name="connsiteX2" fmla="*/ 89846 w 104955"/>
                  <a:gd name="connsiteY2" fmla="*/ 26722 h 104955"/>
                  <a:gd name="connsiteX3" fmla="*/ 75637 w 104955"/>
                  <a:gd name="connsiteY3" fmla="*/ 17085 h 104955"/>
                  <a:gd name="connsiteX4" fmla="*/ 58320 w 104955"/>
                  <a:gd name="connsiteY4" fmla="*/ 13517 h 104955"/>
                  <a:gd name="connsiteX5" fmla="*/ 40989 w 104955"/>
                  <a:gd name="connsiteY5" fmla="*/ 17085 h 104955"/>
                  <a:gd name="connsiteX6" fmla="*/ 26781 w 104955"/>
                  <a:gd name="connsiteY6" fmla="*/ 26722 h 104955"/>
                  <a:gd name="connsiteX7" fmla="*/ 17112 w 104955"/>
                  <a:gd name="connsiteY7" fmla="*/ 41116 h 104955"/>
                  <a:gd name="connsiteX8" fmla="*/ 13517 w 104955"/>
                  <a:gd name="connsiteY8" fmla="*/ 58724 h 104955"/>
                  <a:gd name="connsiteX9" fmla="*/ 17112 w 104955"/>
                  <a:gd name="connsiteY9" fmla="*/ 76330 h 104955"/>
                  <a:gd name="connsiteX10" fmla="*/ 26781 w 104955"/>
                  <a:gd name="connsiteY10" fmla="*/ 90605 h 104955"/>
                  <a:gd name="connsiteX11" fmla="*/ 40989 w 104955"/>
                  <a:gd name="connsiteY11" fmla="*/ 100361 h 104955"/>
                  <a:gd name="connsiteX12" fmla="*/ 58320 w 104955"/>
                  <a:gd name="connsiteY12" fmla="*/ 103929 h 104955"/>
                  <a:gd name="connsiteX13" fmla="*/ 75637 w 104955"/>
                  <a:gd name="connsiteY13" fmla="*/ 100361 h 104955"/>
                  <a:gd name="connsiteX14" fmla="*/ 89846 w 104955"/>
                  <a:gd name="connsiteY14" fmla="*/ 90605 h 104955"/>
                  <a:gd name="connsiteX15" fmla="*/ 99528 w 104955"/>
                  <a:gd name="connsiteY15" fmla="*/ 76330 h 104955"/>
                  <a:gd name="connsiteX16" fmla="*/ 103109 w 104955"/>
                  <a:gd name="connsiteY16" fmla="*/ 58724 h 104955"/>
                  <a:gd name="connsiteX17" fmla="*/ 26059 w 104955"/>
                  <a:gd name="connsiteY17" fmla="*/ 58724 h 104955"/>
                  <a:gd name="connsiteX18" fmla="*/ 28696 w 104955"/>
                  <a:gd name="connsiteY18" fmla="*/ 45400 h 104955"/>
                  <a:gd name="connsiteX19" fmla="*/ 35741 w 104955"/>
                  <a:gd name="connsiteY19" fmla="*/ 34574 h 104955"/>
                  <a:gd name="connsiteX20" fmla="*/ 46014 w 104955"/>
                  <a:gd name="connsiteY20" fmla="*/ 27435 h 104955"/>
                  <a:gd name="connsiteX21" fmla="*/ 58320 w 104955"/>
                  <a:gd name="connsiteY21" fmla="*/ 24819 h 104955"/>
                  <a:gd name="connsiteX22" fmla="*/ 70613 w 104955"/>
                  <a:gd name="connsiteY22" fmla="*/ 27435 h 104955"/>
                  <a:gd name="connsiteX23" fmla="*/ 80885 w 104955"/>
                  <a:gd name="connsiteY23" fmla="*/ 34574 h 104955"/>
                  <a:gd name="connsiteX24" fmla="*/ 87930 w 104955"/>
                  <a:gd name="connsiteY24" fmla="*/ 45400 h 104955"/>
                  <a:gd name="connsiteX25" fmla="*/ 90567 w 104955"/>
                  <a:gd name="connsiteY25" fmla="*/ 58724 h 104955"/>
                  <a:gd name="connsiteX26" fmla="*/ 87930 w 104955"/>
                  <a:gd name="connsiteY26" fmla="*/ 72046 h 104955"/>
                  <a:gd name="connsiteX27" fmla="*/ 80885 w 104955"/>
                  <a:gd name="connsiteY27" fmla="*/ 82753 h 104955"/>
                  <a:gd name="connsiteX28" fmla="*/ 70613 w 104955"/>
                  <a:gd name="connsiteY28" fmla="*/ 90011 h 104955"/>
                  <a:gd name="connsiteX29" fmla="*/ 58320 w 104955"/>
                  <a:gd name="connsiteY29" fmla="*/ 92628 h 104955"/>
                  <a:gd name="connsiteX30" fmla="*/ 46014 w 104955"/>
                  <a:gd name="connsiteY30" fmla="*/ 90011 h 104955"/>
                  <a:gd name="connsiteX31" fmla="*/ 35741 w 104955"/>
                  <a:gd name="connsiteY31" fmla="*/ 82753 h 104955"/>
                  <a:gd name="connsiteX32" fmla="*/ 28696 w 104955"/>
                  <a:gd name="connsiteY32" fmla="*/ 72046 h 104955"/>
                  <a:gd name="connsiteX33" fmla="*/ 26059 w 104955"/>
                  <a:gd name="connsiteY33" fmla="*/ 58724 h 104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104955" h="104955">
                    <a:moveTo>
                      <a:pt x="103109" y="58724"/>
                    </a:moveTo>
                    <a:cubicBezTo>
                      <a:pt x="103109" y="52419"/>
                      <a:pt x="101915" y="46588"/>
                      <a:pt x="99528" y="41116"/>
                    </a:cubicBezTo>
                    <a:cubicBezTo>
                      <a:pt x="97127" y="35644"/>
                      <a:pt x="93913" y="30886"/>
                      <a:pt x="89846" y="26722"/>
                    </a:cubicBezTo>
                    <a:cubicBezTo>
                      <a:pt x="85792" y="22677"/>
                      <a:pt x="81003" y="19465"/>
                      <a:pt x="75637" y="17085"/>
                    </a:cubicBezTo>
                    <a:cubicBezTo>
                      <a:pt x="70258" y="14707"/>
                      <a:pt x="64407" y="13517"/>
                      <a:pt x="58320" y="13517"/>
                    </a:cubicBezTo>
                    <a:cubicBezTo>
                      <a:pt x="52219" y="13517"/>
                      <a:pt x="46368" y="14707"/>
                      <a:pt x="40989" y="17085"/>
                    </a:cubicBezTo>
                    <a:cubicBezTo>
                      <a:pt x="35623" y="19465"/>
                      <a:pt x="30848" y="22677"/>
                      <a:pt x="26781" y="26722"/>
                    </a:cubicBezTo>
                    <a:cubicBezTo>
                      <a:pt x="22714" y="30886"/>
                      <a:pt x="19499" y="35644"/>
                      <a:pt x="17112" y="41116"/>
                    </a:cubicBezTo>
                    <a:cubicBezTo>
                      <a:pt x="14711" y="46588"/>
                      <a:pt x="13517" y="52419"/>
                      <a:pt x="13517" y="58724"/>
                    </a:cubicBezTo>
                    <a:cubicBezTo>
                      <a:pt x="13517" y="65028"/>
                      <a:pt x="14711" y="70858"/>
                      <a:pt x="17112" y="76330"/>
                    </a:cubicBezTo>
                    <a:cubicBezTo>
                      <a:pt x="19499" y="81802"/>
                      <a:pt x="22714" y="86560"/>
                      <a:pt x="26781" y="90605"/>
                    </a:cubicBezTo>
                    <a:cubicBezTo>
                      <a:pt x="30848" y="94769"/>
                      <a:pt x="35623" y="97981"/>
                      <a:pt x="40989" y="100361"/>
                    </a:cubicBezTo>
                    <a:cubicBezTo>
                      <a:pt x="46368" y="102739"/>
                      <a:pt x="52219" y="103929"/>
                      <a:pt x="58320" y="103929"/>
                    </a:cubicBezTo>
                    <a:cubicBezTo>
                      <a:pt x="64407" y="103929"/>
                      <a:pt x="70258" y="102739"/>
                      <a:pt x="75637" y="100361"/>
                    </a:cubicBezTo>
                    <a:cubicBezTo>
                      <a:pt x="81003" y="97981"/>
                      <a:pt x="85792" y="94769"/>
                      <a:pt x="89846" y="90605"/>
                    </a:cubicBezTo>
                    <a:cubicBezTo>
                      <a:pt x="93913" y="86560"/>
                      <a:pt x="97127" y="81802"/>
                      <a:pt x="99528" y="76330"/>
                    </a:cubicBezTo>
                    <a:cubicBezTo>
                      <a:pt x="101915" y="70858"/>
                      <a:pt x="103109" y="65028"/>
                      <a:pt x="103109" y="58724"/>
                    </a:cubicBezTo>
                    <a:close/>
                    <a:moveTo>
                      <a:pt x="26059" y="58724"/>
                    </a:moveTo>
                    <a:cubicBezTo>
                      <a:pt x="26059" y="53964"/>
                      <a:pt x="26899" y="49562"/>
                      <a:pt x="28696" y="45400"/>
                    </a:cubicBezTo>
                    <a:cubicBezTo>
                      <a:pt x="30480" y="41236"/>
                      <a:pt x="32750" y="37667"/>
                      <a:pt x="35741" y="34574"/>
                    </a:cubicBezTo>
                    <a:cubicBezTo>
                      <a:pt x="38719" y="31599"/>
                      <a:pt x="42065" y="29221"/>
                      <a:pt x="46014" y="27435"/>
                    </a:cubicBezTo>
                    <a:cubicBezTo>
                      <a:pt x="49950" y="25651"/>
                      <a:pt x="54017" y="24819"/>
                      <a:pt x="58320" y="24819"/>
                    </a:cubicBezTo>
                    <a:cubicBezTo>
                      <a:pt x="62610" y="24819"/>
                      <a:pt x="66677" y="25651"/>
                      <a:pt x="70613" y="27435"/>
                    </a:cubicBezTo>
                    <a:cubicBezTo>
                      <a:pt x="74561" y="29221"/>
                      <a:pt x="77907" y="31599"/>
                      <a:pt x="80885" y="34574"/>
                    </a:cubicBezTo>
                    <a:cubicBezTo>
                      <a:pt x="83876" y="37667"/>
                      <a:pt x="86146" y="41236"/>
                      <a:pt x="87930" y="45400"/>
                    </a:cubicBezTo>
                    <a:cubicBezTo>
                      <a:pt x="89728" y="49562"/>
                      <a:pt x="90567" y="53964"/>
                      <a:pt x="90567" y="58724"/>
                    </a:cubicBezTo>
                    <a:cubicBezTo>
                      <a:pt x="90567" y="63482"/>
                      <a:pt x="89728" y="67884"/>
                      <a:pt x="87930" y="72046"/>
                    </a:cubicBezTo>
                    <a:cubicBezTo>
                      <a:pt x="86146" y="76211"/>
                      <a:pt x="83876" y="79779"/>
                      <a:pt x="80885" y="82753"/>
                    </a:cubicBezTo>
                    <a:cubicBezTo>
                      <a:pt x="77907" y="85847"/>
                      <a:pt x="74561" y="88227"/>
                      <a:pt x="70613" y="90011"/>
                    </a:cubicBezTo>
                    <a:cubicBezTo>
                      <a:pt x="66677" y="91795"/>
                      <a:pt x="62610" y="92628"/>
                      <a:pt x="58320" y="92628"/>
                    </a:cubicBezTo>
                    <a:cubicBezTo>
                      <a:pt x="54017" y="92628"/>
                      <a:pt x="49950" y="91795"/>
                      <a:pt x="46014" y="90011"/>
                    </a:cubicBezTo>
                    <a:cubicBezTo>
                      <a:pt x="42065" y="88227"/>
                      <a:pt x="38719" y="85847"/>
                      <a:pt x="35741" y="82753"/>
                    </a:cubicBezTo>
                    <a:cubicBezTo>
                      <a:pt x="32750" y="79779"/>
                      <a:pt x="30480" y="76211"/>
                      <a:pt x="28696" y="72046"/>
                    </a:cubicBezTo>
                    <a:cubicBezTo>
                      <a:pt x="26899" y="67884"/>
                      <a:pt x="26059" y="63482"/>
                      <a:pt x="26059" y="58724"/>
                    </a:cubicBezTo>
                    <a:close/>
                  </a:path>
                </a:pathLst>
              </a:custGeom>
              <a:grpFill/>
              <a:ln w="130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44" name="Полилиния: фигура 43">
                <a:extLst>
                  <a:ext uri="{FF2B5EF4-FFF2-40B4-BE49-F238E27FC236}">
                    <a16:creationId xmlns:a16="http://schemas.microsoft.com/office/drawing/2014/main" id="{66F77007-25BF-4F1F-88EE-E9CDBED73D70}"/>
                  </a:ext>
                </a:extLst>
              </p:cNvPr>
              <p:cNvSpPr/>
              <p:nvPr/>
            </p:nvSpPr>
            <p:spPr>
              <a:xfrm>
                <a:off x="2399165" y="518301"/>
                <a:ext cx="91836" cy="104955"/>
              </a:xfrm>
              <a:custGeom>
                <a:avLst/>
                <a:gdLst>
                  <a:gd name="connsiteX0" fmla="*/ 83391 w 91835"/>
                  <a:gd name="connsiteY0" fmla="*/ 43853 h 104955"/>
                  <a:gd name="connsiteX1" fmla="*/ 81003 w 91835"/>
                  <a:gd name="connsiteY1" fmla="*/ 32076 h 104955"/>
                  <a:gd name="connsiteX2" fmla="*/ 74076 w 91835"/>
                  <a:gd name="connsiteY2" fmla="*/ 22439 h 104955"/>
                  <a:gd name="connsiteX3" fmla="*/ 63554 w 91835"/>
                  <a:gd name="connsiteY3" fmla="*/ 15897 h 104955"/>
                  <a:gd name="connsiteX4" fmla="*/ 49936 w 91835"/>
                  <a:gd name="connsiteY4" fmla="*/ 13517 h 104955"/>
                  <a:gd name="connsiteX5" fmla="*/ 13517 w 91835"/>
                  <a:gd name="connsiteY5" fmla="*/ 13517 h 104955"/>
                  <a:gd name="connsiteX6" fmla="*/ 13517 w 91835"/>
                  <a:gd name="connsiteY6" fmla="*/ 96792 h 104955"/>
                  <a:gd name="connsiteX7" fmla="*/ 26059 w 91835"/>
                  <a:gd name="connsiteY7" fmla="*/ 96792 h 104955"/>
                  <a:gd name="connsiteX8" fmla="*/ 26059 w 91835"/>
                  <a:gd name="connsiteY8" fmla="*/ 74189 h 104955"/>
                  <a:gd name="connsiteX9" fmla="*/ 49936 w 91835"/>
                  <a:gd name="connsiteY9" fmla="*/ 74189 h 104955"/>
                  <a:gd name="connsiteX10" fmla="*/ 63554 w 91835"/>
                  <a:gd name="connsiteY10" fmla="*/ 71809 h 104955"/>
                  <a:gd name="connsiteX11" fmla="*/ 74076 w 91835"/>
                  <a:gd name="connsiteY11" fmla="*/ 65266 h 104955"/>
                  <a:gd name="connsiteX12" fmla="*/ 81003 w 91835"/>
                  <a:gd name="connsiteY12" fmla="*/ 55630 h 104955"/>
                  <a:gd name="connsiteX13" fmla="*/ 83391 w 91835"/>
                  <a:gd name="connsiteY13" fmla="*/ 43853 h 104955"/>
                  <a:gd name="connsiteX14" fmla="*/ 70849 w 91835"/>
                  <a:gd name="connsiteY14" fmla="*/ 43853 h 104955"/>
                  <a:gd name="connsiteX15" fmla="*/ 65351 w 91835"/>
                  <a:gd name="connsiteY15" fmla="*/ 57653 h 104955"/>
                  <a:gd name="connsiteX16" fmla="*/ 49936 w 91835"/>
                  <a:gd name="connsiteY16" fmla="*/ 62888 h 104955"/>
                  <a:gd name="connsiteX17" fmla="*/ 26059 w 91835"/>
                  <a:gd name="connsiteY17" fmla="*/ 62888 h 104955"/>
                  <a:gd name="connsiteX18" fmla="*/ 26059 w 91835"/>
                  <a:gd name="connsiteY18" fmla="*/ 24819 h 104955"/>
                  <a:gd name="connsiteX19" fmla="*/ 49936 w 91835"/>
                  <a:gd name="connsiteY19" fmla="*/ 24819 h 104955"/>
                  <a:gd name="connsiteX20" fmla="*/ 65351 w 91835"/>
                  <a:gd name="connsiteY20" fmla="*/ 30054 h 104955"/>
                  <a:gd name="connsiteX21" fmla="*/ 70849 w 91835"/>
                  <a:gd name="connsiteY21" fmla="*/ 43853 h 104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91835" h="104955">
                    <a:moveTo>
                      <a:pt x="83391" y="43853"/>
                    </a:moveTo>
                    <a:cubicBezTo>
                      <a:pt x="83391" y="39690"/>
                      <a:pt x="82551" y="35763"/>
                      <a:pt x="81003" y="32076"/>
                    </a:cubicBezTo>
                    <a:cubicBezTo>
                      <a:pt x="79324" y="28388"/>
                      <a:pt x="77054" y="25176"/>
                      <a:pt x="74076" y="22439"/>
                    </a:cubicBezTo>
                    <a:cubicBezTo>
                      <a:pt x="71085" y="19704"/>
                      <a:pt x="67621" y="17444"/>
                      <a:pt x="63554" y="15897"/>
                    </a:cubicBezTo>
                    <a:cubicBezTo>
                      <a:pt x="59382" y="14350"/>
                      <a:pt x="54843" y="13517"/>
                      <a:pt x="49936" y="13517"/>
                    </a:cubicBezTo>
                    <a:lnTo>
                      <a:pt x="13517" y="13517"/>
                    </a:lnTo>
                    <a:lnTo>
                      <a:pt x="13517" y="96792"/>
                    </a:lnTo>
                    <a:lnTo>
                      <a:pt x="26059" y="96792"/>
                    </a:lnTo>
                    <a:lnTo>
                      <a:pt x="26059" y="74189"/>
                    </a:lnTo>
                    <a:lnTo>
                      <a:pt x="49936" y="74189"/>
                    </a:lnTo>
                    <a:cubicBezTo>
                      <a:pt x="54843" y="74189"/>
                      <a:pt x="59382" y="73356"/>
                      <a:pt x="63554" y="71809"/>
                    </a:cubicBezTo>
                    <a:cubicBezTo>
                      <a:pt x="67621" y="70264"/>
                      <a:pt x="71085" y="68003"/>
                      <a:pt x="74076" y="65266"/>
                    </a:cubicBezTo>
                    <a:cubicBezTo>
                      <a:pt x="77054" y="62531"/>
                      <a:pt x="79324" y="59318"/>
                      <a:pt x="81003" y="55630"/>
                    </a:cubicBezTo>
                    <a:cubicBezTo>
                      <a:pt x="82551" y="51942"/>
                      <a:pt x="83391" y="48017"/>
                      <a:pt x="83391" y="43853"/>
                    </a:cubicBezTo>
                    <a:close/>
                    <a:moveTo>
                      <a:pt x="70849" y="43853"/>
                    </a:moveTo>
                    <a:cubicBezTo>
                      <a:pt x="70849" y="49564"/>
                      <a:pt x="69051" y="54203"/>
                      <a:pt x="65351" y="57653"/>
                    </a:cubicBezTo>
                    <a:cubicBezTo>
                      <a:pt x="61652" y="61102"/>
                      <a:pt x="56509" y="62888"/>
                      <a:pt x="49936" y="62888"/>
                    </a:cubicBezTo>
                    <a:lnTo>
                      <a:pt x="26059" y="62888"/>
                    </a:lnTo>
                    <a:lnTo>
                      <a:pt x="26059" y="24819"/>
                    </a:lnTo>
                    <a:lnTo>
                      <a:pt x="49936" y="24819"/>
                    </a:lnTo>
                    <a:cubicBezTo>
                      <a:pt x="56509" y="24819"/>
                      <a:pt x="61652" y="26604"/>
                      <a:pt x="65351" y="30054"/>
                    </a:cubicBezTo>
                    <a:cubicBezTo>
                      <a:pt x="69051" y="33503"/>
                      <a:pt x="70849" y="38143"/>
                      <a:pt x="70849" y="43853"/>
                    </a:cubicBezTo>
                    <a:close/>
                  </a:path>
                </a:pathLst>
              </a:custGeom>
              <a:grpFill/>
              <a:ln w="130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45" name="Полилиния: фигура 44">
                <a:extLst>
                  <a:ext uri="{FF2B5EF4-FFF2-40B4-BE49-F238E27FC236}">
                    <a16:creationId xmlns:a16="http://schemas.microsoft.com/office/drawing/2014/main" id="{94E88036-AD10-45E6-AECE-9C822594B827}"/>
                  </a:ext>
                </a:extLst>
              </p:cNvPr>
              <p:cNvSpPr/>
              <p:nvPr/>
            </p:nvSpPr>
            <p:spPr>
              <a:xfrm>
                <a:off x="2501916" y="518301"/>
                <a:ext cx="104955" cy="104955"/>
              </a:xfrm>
              <a:custGeom>
                <a:avLst/>
                <a:gdLst>
                  <a:gd name="connsiteX0" fmla="*/ 56522 w 104955"/>
                  <a:gd name="connsiteY0" fmla="*/ 67646 h 104955"/>
                  <a:gd name="connsiteX1" fmla="*/ 85778 w 104955"/>
                  <a:gd name="connsiteY1" fmla="*/ 31362 h 104955"/>
                  <a:gd name="connsiteX2" fmla="*/ 86972 w 104955"/>
                  <a:gd name="connsiteY2" fmla="*/ 31362 h 104955"/>
                  <a:gd name="connsiteX3" fmla="*/ 86972 w 104955"/>
                  <a:gd name="connsiteY3" fmla="*/ 96792 h 104955"/>
                  <a:gd name="connsiteX4" fmla="*/ 99514 w 104955"/>
                  <a:gd name="connsiteY4" fmla="*/ 96792 h 104955"/>
                  <a:gd name="connsiteX5" fmla="*/ 99514 w 104955"/>
                  <a:gd name="connsiteY5" fmla="*/ 13517 h 104955"/>
                  <a:gd name="connsiteX6" fmla="*/ 85778 w 104955"/>
                  <a:gd name="connsiteY6" fmla="*/ 13517 h 104955"/>
                  <a:gd name="connsiteX7" fmla="*/ 56522 w 104955"/>
                  <a:gd name="connsiteY7" fmla="*/ 49801 h 104955"/>
                  <a:gd name="connsiteX8" fmla="*/ 27253 w 104955"/>
                  <a:gd name="connsiteY8" fmla="*/ 13517 h 104955"/>
                  <a:gd name="connsiteX9" fmla="*/ 13517 w 104955"/>
                  <a:gd name="connsiteY9" fmla="*/ 13517 h 104955"/>
                  <a:gd name="connsiteX10" fmla="*/ 13517 w 104955"/>
                  <a:gd name="connsiteY10" fmla="*/ 96792 h 104955"/>
                  <a:gd name="connsiteX11" fmla="*/ 26059 w 104955"/>
                  <a:gd name="connsiteY11" fmla="*/ 96792 h 104955"/>
                  <a:gd name="connsiteX12" fmla="*/ 26059 w 104955"/>
                  <a:gd name="connsiteY12" fmla="*/ 31362 h 104955"/>
                  <a:gd name="connsiteX13" fmla="*/ 27253 w 104955"/>
                  <a:gd name="connsiteY13" fmla="*/ 31362 h 104955"/>
                  <a:gd name="connsiteX14" fmla="*/ 56522 w 104955"/>
                  <a:gd name="connsiteY14" fmla="*/ 67646 h 104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04955" h="104955">
                    <a:moveTo>
                      <a:pt x="56522" y="67646"/>
                    </a:moveTo>
                    <a:lnTo>
                      <a:pt x="85778" y="31362"/>
                    </a:lnTo>
                    <a:lnTo>
                      <a:pt x="86972" y="31362"/>
                    </a:lnTo>
                    <a:lnTo>
                      <a:pt x="86972" y="96792"/>
                    </a:lnTo>
                    <a:lnTo>
                      <a:pt x="99514" y="96792"/>
                    </a:lnTo>
                    <a:lnTo>
                      <a:pt x="99514" y="13517"/>
                    </a:lnTo>
                    <a:lnTo>
                      <a:pt x="85778" y="13517"/>
                    </a:lnTo>
                    <a:lnTo>
                      <a:pt x="56522" y="49801"/>
                    </a:lnTo>
                    <a:lnTo>
                      <a:pt x="27253" y="13517"/>
                    </a:lnTo>
                    <a:lnTo>
                      <a:pt x="13517" y="13517"/>
                    </a:lnTo>
                    <a:lnTo>
                      <a:pt x="13517" y="96792"/>
                    </a:lnTo>
                    <a:lnTo>
                      <a:pt x="26059" y="96792"/>
                    </a:lnTo>
                    <a:lnTo>
                      <a:pt x="26059" y="31362"/>
                    </a:lnTo>
                    <a:lnTo>
                      <a:pt x="27253" y="31362"/>
                    </a:lnTo>
                    <a:lnTo>
                      <a:pt x="56522" y="67646"/>
                    </a:lnTo>
                    <a:close/>
                  </a:path>
                </a:pathLst>
              </a:custGeom>
              <a:grpFill/>
              <a:ln w="130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46" name="Полилиния: фигура 45">
                <a:extLst>
                  <a:ext uri="{FF2B5EF4-FFF2-40B4-BE49-F238E27FC236}">
                    <a16:creationId xmlns:a16="http://schemas.microsoft.com/office/drawing/2014/main" id="{3371EF03-1AE6-468E-8511-B539CD0BD9A7}"/>
                  </a:ext>
                </a:extLst>
              </p:cNvPr>
              <p:cNvSpPr/>
              <p:nvPr/>
            </p:nvSpPr>
            <p:spPr>
              <a:xfrm>
                <a:off x="2618416" y="518301"/>
                <a:ext cx="104955" cy="104955"/>
              </a:xfrm>
              <a:custGeom>
                <a:avLst/>
                <a:gdLst>
                  <a:gd name="connsiteX0" fmla="*/ 34062 w 104955"/>
                  <a:gd name="connsiteY0" fmla="*/ 65862 h 104955"/>
                  <a:gd name="connsiteX1" fmla="*/ 43980 w 104955"/>
                  <a:gd name="connsiteY1" fmla="*/ 24819 h 104955"/>
                  <a:gd name="connsiteX2" fmla="*/ 61298 w 104955"/>
                  <a:gd name="connsiteY2" fmla="*/ 24819 h 104955"/>
                  <a:gd name="connsiteX3" fmla="*/ 71085 w 104955"/>
                  <a:gd name="connsiteY3" fmla="*/ 65862 h 104955"/>
                  <a:gd name="connsiteX4" fmla="*/ 34062 w 104955"/>
                  <a:gd name="connsiteY4" fmla="*/ 65862 h 104955"/>
                  <a:gd name="connsiteX5" fmla="*/ 33826 w 104955"/>
                  <a:gd name="connsiteY5" fmla="*/ 13517 h 104955"/>
                  <a:gd name="connsiteX6" fmla="*/ 13517 w 104955"/>
                  <a:gd name="connsiteY6" fmla="*/ 96792 h 104955"/>
                  <a:gd name="connsiteX7" fmla="*/ 26663 w 104955"/>
                  <a:gd name="connsiteY7" fmla="*/ 96792 h 104955"/>
                  <a:gd name="connsiteX8" fmla="*/ 31320 w 104955"/>
                  <a:gd name="connsiteY8" fmla="*/ 77163 h 104955"/>
                  <a:gd name="connsiteX9" fmla="*/ 73840 w 104955"/>
                  <a:gd name="connsiteY9" fmla="*/ 77163 h 104955"/>
                  <a:gd name="connsiteX10" fmla="*/ 78615 w 104955"/>
                  <a:gd name="connsiteY10" fmla="*/ 96792 h 104955"/>
                  <a:gd name="connsiteX11" fmla="*/ 91748 w 104955"/>
                  <a:gd name="connsiteY11" fmla="*/ 96792 h 104955"/>
                  <a:gd name="connsiteX12" fmla="*/ 71452 w 104955"/>
                  <a:gd name="connsiteY12" fmla="*/ 13517 h 104955"/>
                  <a:gd name="connsiteX13" fmla="*/ 33826 w 104955"/>
                  <a:gd name="connsiteY13" fmla="*/ 13517 h 104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04955" h="104955">
                    <a:moveTo>
                      <a:pt x="34062" y="65862"/>
                    </a:moveTo>
                    <a:lnTo>
                      <a:pt x="43980" y="24819"/>
                    </a:lnTo>
                    <a:lnTo>
                      <a:pt x="61298" y="24819"/>
                    </a:lnTo>
                    <a:lnTo>
                      <a:pt x="71085" y="65862"/>
                    </a:lnTo>
                    <a:lnTo>
                      <a:pt x="34062" y="65862"/>
                    </a:lnTo>
                    <a:close/>
                    <a:moveTo>
                      <a:pt x="33826" y="13517"/>
                    </a:moveTo>
                    <a:lnTo>
                      <a:pt x="13517" y="96792"/>
                    </a:lnTo>
                    <a:lnTo>
                      <a:pt x="26663" y="96792"/>
                    </a:lnTo>
                    <a:lnTo>
                      <a:pt x="31320" y="77163"/>
                    </a:lnTo>
                    <a:lnTo>
                      <a:pt x="73840" y="77163"/>
                    </a:lnTo>
                    <a:lnTo>
                      <a:pt x="78615" y="96792"/>
                    </a:lnTo>
                    <a:lnTo>
                      <a:pt x="91748" y="96792"/>
                    </a:lnTo>
                    <a:lnTo>
                      <a:pt x="71452" y="13517"/>
                    </a:lnTo>
                    <a:lnTo>
                      <a:pt x="33826" y="13517"/>
                    </a:lnTo>
                    <a:close/>
                  </a:path>
                </a:pathLst>
              </a:custGeom>
              <a:grpFill/>
              <a:ln w="130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47" name="Полилиния: фигура 46">
                <a:extLst>
                  <a:ext uri="{FF2B5EF4-FFF2-40B4-BE49-F238E27FC236}">
                    <a16:creationId xmlns:a16="http://schemas.microsoft.com/office/drawing/2014/main" id="{88A9FCD2-5EA8-4771-B4D6-77E7EFB69B04}"/>
                  </a:ext>
                </a:extLst>
              </p:cNvPr>
              <p:cNvSpPr/>
              <p:nvPr/>
            </p:nvSpPr>
            <p:spPr>
              <a:xfrm>
                <a:off x="2727150" y="518301"/>
                <a:ext cx="91836" cy="118074"/>
              </a:xfrm>
              <a:custGeom>
                <a:avLst/>
                <a:gdLst>
                  <a:gd name="connsiteX0" fmla="*/ 13517 w 91835"/>
                  <a:gd name="connsiteY0" fmla="*/ 96792 h 118074"/>
                  <a:gd name="connsiteX1" fmla="*/ 75624 w 91835"/>
                  <a:gd name="connsiteY1" fmla="*/ 96792 h 118074"/>
                  <a:gd name="connsiteX2" fmla="*/ 75624 w 91835"/>
                  <a:gd name="connsiteY2" fmla="*/ 111067 h 118074"/>
                  <a:gd name="connsiteX3" fmla="*/ 88166 w 91835"/>
                  <a:gd name="connsiteY3" fmla="*/ 111067 h 118074"/>
                  <a:gd name="connsiteX4" fmla="*/ 88166 w 91835"/>
                  <a:gd name="connsiteY4" fmla="*/ 85490 h 118074"/>
                  <a:gd name="connsiteX5" fmla="*/ 78615 w 91835"/>
                  <a:gd name="connsiteY5" fmla="*/ 85490 h 118074"/>
                  <a:gd name="connsiteX6" fmla="*/ 78615 w 91835"/>
                  <a:gd name="connsiteY6" fmla="*/ 13517 h 118074"/>
                  <a:gd name="connsiteX7" fmla="*/ 66073 w 91835"/>
                  <a:gd name="connsiteY7" fmla="*/ 13517 h 118074"/>
                  <a:gd name="connsiteX8" fmla="*/ 66073 w 91835"/>
                  <a:gd name="connsiteY8" fmla="*/ 85490 h 118074"/>
                  <a:gd name="connsiteX9" fmla="*/ 26059 w 91835"/>
                  <a:gd name="connsiteY9" fmla="*/ 85490 h 118074"/>
                  <a:gd name="connsiteX10" fmla="*/ 26059 w 91835"/>
                  <a:gd name="connsiteY10" fmla="*/ 13517 h 118074"/>
                  <a:gd name="connsiteX11" fmla="*/ 13517 w 91835"/>
                  <a:gd name="connsiteY11" fmla="*/ 13517 h 118074"/>
                  <a:gd name="connsiteX12" fmla="*/ 13517 w 91835"/>
                  <a:gd name="connsiteY12" fmla="*/ 96792 h 1180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1835" h="118074">
                    <a:moveTo>
                      <a:pt x="13517" y="96792"/>
                    </a:moveTo>
                    <a:lnTo>
                      <a:pt x="75624" y="96792"/>
                    </a:lnTo>
                    <a:lnTo>
                      <a:pt x="75624" y="111067"/>
                    </a:lnTo>
                    <a:lnTo>
                      <a:pt x="88166" y="111067"/>
                    </a:lnTo>
                    <a:lnTo>
                      <a:pt x="88166" y="85490"/>
                    </a:lnTo>
                    <a:lnTo>
                      <a:pt x="78615" y="85490"/>
                    </a:lnTo>
                    <a:lnTo>
                      <a:pt x="78615" y="13517"/>
                    </a:lnTo>
                    <a:lnTo>
                      <a:pt x="66073" y="13517"/>
                    </a:lnTo>
                    <a:lnTo>
                      <a:pt x="66073" y="85490"/>
                    </a:lnTo>
                    <a:lnTo>
                      <a:pt x="26059" y="85490"/>
                    </a:lnTo>
                    <a:lnTo>
                      <a:pt x="26059" y="13517"/>
                    </a:lnTo>
                    <a:lnTo>
                      <a:pt x="13517" y="13517"/>
                    </a:lnTo>
                    <a:lnTo>
                      <a:pt x="13517" y="96792"/>
                    </a:lnTo>
                    <a:close/>
                  </a:path>
                </a:pathLst>
              </a:custGeom>
              <a:grpFill/>
              <a:ln w="130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48" name="Полилиния: фигура 47">
                <a:extLst>
                  <a:ext uri="{FF2B5EF4-FFF2-40B4-BE49-F238E27FC236}">
                    <a16:creationId xmlns:a16="http://schemas.microsoft.com/office/drawing/2014/main" id="{4A8B91A6-1114-410E-A7A9-3EEAAEDB7F87}"/>
                  </a:ext>
                </a:extLst>
              </p:cNvPr>
              <p:cNvSpPr/>
              <p:nvPr/>
            </p:nvSpPr>
            <p:spPr>
              <a:xfrm>
                <a:off x="2831068" y="518301"/>
                <a:ext cx="91836" cy="104955"/>
              </a:xfrm>
              <a:custGeom>
                <a:avLst/>
                <a:gdLst>
                  <a:gd name="connsiteX0" fmla="*/ 67871 w 91835"/>
                  <a:gd name="connsiteY0" fmla="*/ 13517 h 104955"/>
                  <a:gd name="connsiteX1" fmla="*/ 27253 w 91835"/>
                  <a:gd name="connsiteY1" fmla="*/ 75973 h 104955"/>
                  <a:gd name="connsiteX2" fmla="*/ 26059 w 91835"/>
                  <a:gd name="connsiteY2" fmla="*/ 75973 h 104955"/>
                  <a:gd name="connsiteX3" fmla="*/ 26059 w 91835"/>
                  <a:gd name="connsiteY3" fmla="*/ 13517 h 104955"/>
                  <a:gd name="connsiteX4" fmla="*/ 13517 w 91835"/>
                  <a:gd name="connsiteY4" fmla="*/ 13517 h 104955"/>
                  <a:gd name="connsiteX5" fmla="*/ 13517 w 91835"/>
                  <a:gd name="connsiteY5" fmla="*/ 96792 h 104955"/>
                  <a:gd name="connsiteX6" fmla="*/ 27253 w 91835"/>
                  <a:gd name="connsiteY6" fmla="*/ 96792 h 104955"/>
                  <a:gd name="connsiteX7" fmla="*/ 67871 w 91835"/>
                  <a:gd name="connsiteY7" fmla="*/ 34336 h 104955"/>
                  <a:gd name="connsiteX8" fmla="*/ 69065 w 91835"/>
                  <a:gd name="connsiteY8" fmla="*/ 34336 h 104955"/>
                  <a:gd name="connsiteX9" fmla="*/ 69065 w 91835"/>
                  <a:gd name="connsiteY9" fmla="*/ 96792 h 104955"/>
                  <a:gd name="connsiteX10" fmla="*/ 81607 w 91835"/>
                  <a:gd name="connsiteY10" fmla="*/ 96792 h 104955"/>
                  <a:gd name="connsiteX11" fmla="*/ 81607 w 91835"/>
                  <a:gd name="connsiteY11" fmla="*/ 13517 h 104955"/>
                  <a:gd name="connsiteX12" fmla="*/ 67871 w 91835"/>
                  <a:gd name="connsiteY12" fmla="*/ 13517 h 104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1835" h="104955">
                    <a:moveTo>
                      <a:pt x="67871" y="13517"/>
                    </a:moveTo>
                    <a:lnTo>
                      <a:pt x="27253" y="75973"/>
                    </a:lnTo>
                    <a:lnTo>
                      <a:pt x="26059" y="75973"/>
                    </a:lnTo>
                    <a:lnTo>
                      <a:pt x="26059" y="13517"/>
                    </a:lnTo>
                    <a:lnTo>
                      <a:pt x="13517" y="13517"/>
                    </a:lnTo>
                    <a:lnTo>
                      <a:pt x="13517" y="96792"/>
                    </a:lnTo>
                    <a:lnTo>
                      <a:pt x="27253" y="96792"/>
                    </a:lnTo>
                    <a:lnTo>
                      <a:pt x="67871" y="34336"/>
                    </a:lnTo>
                    <a:lnTo>
                      <a:pt x="69065" y="34336"/>
                    </a:lnTo>
                    <a:lnTo>
                      <a:pt x="69065" y="96792"/>
                    </a:lnTo>
                    <a:lnTo>
                      <a:pt x="81607" y="96792"/>
                    </a:lnTo>
                    <a:lnTo>
                      <a:pt x="81607" y="13517"/>
                    </a:lnTo>
                    <a:lnTo>
                      <a:pt x="67871" y="13517"/>
                    </a:lnTo>
                    <a:close/>
                  </a:path>
                </a:pathLst>
              </a:custGeom>
              <a:grpFill/>
              <a:ln w="130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49" name="Полилиния: фигура 48">
                <a:extLst>
                  <a:ext uri="{FF2B5EF4-FFF2-40B4-BE49-F238E27FC236}">
                    <a16:creationId xmlns:a16="http://schemas.microsoft.com/office/drawing/2014/main" id="{6F2209EA-5B97-479E-A0CC-9E33002B3069}"/>
                  </a:ext>
                </a:extLst>
              </p:cNvPr>
              <p:cNvSpPr/>
              <p:nvPr/>
            </p:nvSpPr>
            <p:spPr>
              <a:xfrm>
                <a:off x="2935577" y="518301"/>
                <a:ext cx="91836" cy="104955"/>
              </a:xfrm>
              <a:custGeom>
                <a:avLst/>
                <a:gdLst>
                  <a:gd name="connsiteX0" fmla="*/ 67871 w 91835"/>
                  <a:gd name="connsiteY0" fmla="*/ 13517 h 104955"/>
                  <a:gd name="connsiteX1" fmla="*/ 27253 w 91835"/>
                  <a:gd name="connsiteY1" fmla="*/ 75973 h 104955"/>
                  <a:gd name="connsiteX2" fmla="*/ 26059 w 91835"/>
                  <a:gd name="connsiteY2" fmla="*/ 75973 h 104955"/>
                  <a:gd name="connsiteX3" fmla="*/ 26059 w 91835"/>
                  <a:gd name="connsiteY3" fmla="*/ 13517 h 104955"/>
                  <a:gd name="connsiteX4" fmla="*/ 13517 w 91835"/>
                  <a:gd name="connsiteY4" fmla="*/ 13517 h 104955"/>
                  <a:gd name="connsiteX5" fmla="*/ 13517 w 91835"/>
                  <a:gd name="connsiteY5" fmla="*/ 96792 h 104955"/>
                  <a:gd name="connsiteX6" fmla="*/ 27253 w 91835"/>
                  <a:gd name="connsiteY6" fmla="*/ 96792 h 104955"/>
                  <a:gd name="connsiteX7" fmla="*/ 67871 w 91835"/>
                  <a:gd name="connsiteY7" fmla="*/ 34336 h 104955"/>
                  <a:gd name="connsiteX8" fmla="*/ 69065 w 91835"/>
                  <a:gd name="connsiteY8" fmla="*/ 34336 h 104955"/>
                  <a:gd name="connsiteX9" fmla="*/ 69065 w 91835"/>
                  <a:gd name="connsiteY9" fmla="*/ 96792 h 104955"/>
                  <a:gd name="connsiteX10" fmla="*/ 81607 w 91835"/>
                  <a:gd name="connsiteY10" fmla="*/ 96792 h 104955"/>
                  <a:gd name="connsiteX11" fmla="*/ 81607 w 91835"/>
                  <a:gd name="connsiteY11" fmla="*/ 13517 h 104955"/>
                  <a:gd name="connsiteX12" fmla="*/ 67871 w 91835"/>
                  <a:gd name="connsiteY12" fmla="*/ 13517 h 104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1835" h="104955">
                    <a:moveTo>
                      <a:pt x="67871" y="13517"/>
                    </a:moveTo>
                    <a:lnTo>
                      <a:pt x="27253" y="75973"/>
                    </a:lnTo>
                    <a:lnTo>
                      <a:pt x="26059" y="75973"/>
                    </a:lnTo>
                    <a:lnTo>
                      <a:pt x="26059" y="13517"/>
                    </a:lnTo>
                    <a:lnTo>
                      <a:pt x="13517" y="13517"/>
                    </a:lnTo>
                    <a:lnTo>
                      <a:pt x="13517" y="96792"/>
                    </a:lnTo>
                    <a:lnTo>
                      <a:pt x="27253" y="96792"/>
                    </a:lnTo>
                    <a:lnTo>
                      <a:pt x="67871" y="34336"/>
                    </a:lnTo>
                    <a:lnTo>
                      <a:pt x="69065" y="34336"/>
                    </a:lnTo>
                    <a:lnTo>
                      <a:pt x="69065" y="96792"/>
                    </a:lnTo>
                    <a:lnTo>
                      <a:pt x="81607" y="96792"/>
                    </a:lnTo>
                    <a:lnTo>
                      <a:pt x="81607" y="13517"/>
                    </a:lnTo>
                    <a:lnTo>
                      <a:pt x="67871" y="13517"/>
                    </a:lnTo>
                    <a:close/>
                  </a:path>
                </a:pathLst>
              </a:custGeom>
              <a:grpFill/>
              <a:ln w="130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</p:grpSp>
        <p:sp>
          <p:nvSpPr>
            <p:cNvPr id="22" name="Полилиния: фигура 21">
              <a:extLst>
                <a:ext uri="{FF2B5EF4-FFF2-40B4-BE49-F238E27FC236}">
                  <a16:creationId xmlns:a16="http://schemas.microsoft.com/office/drawing/2014/main" id="{6331622D-D64F-4C98-83A6-6CBADC08097E}"/>
                </a:ext>
              </a:extLst>
            </p:cNvPr>
            <p:cNvSpPr/>
            <p:nvPr/>
          </p:nvSpPr>
          <p:spPr>
            <a:xfrm>
              <a:off x="122130" y="196115"/>
              <a:ext cx="1167625" cy="590372"/>
            </a:xfrm>
            <a:custGeom>
              <a:avLst/>
              <a:gdLst>
                <a:gd name="connsiteX0" fmla="*/ 551090 w 1167625"/>
                <a:gd name="connsiteY0" fmla="*/ 133875 h 590372"/>
                <a:gd name="connsiteX1" fmla="*/ 529578 w 1167625"/>
                <a:gd name="connsiteY1" fmla="*/ 137601 h 590372"/>
                <a:gd name="connsiteX2" fmla="*/ 522468 w 1167625"/>
                <a:gd name="connsiteY2" fmla="*/ 148668 h 590372"/>
                <a:gd name="connsiteX3" fmla="*/ 522468 w 1167625"/>
                <a:gd name="connsiteY3" fmla="*/ 356426 h 590372"/>
                <a:gd name="connsiteX4" fmla="*/ 520817 w 1167625"/>
                <a:gd name="connsiteY4" fmla="*/ 358078 h 590372"/>
                <a:gd name="connsiteX5" fmla="*/ 520817 w 1167625"/>
                <a:gd name="connsiteY5" fmla="*/ 358078 h 590372"/>
                <a:gd name="connsiteX6" fmla="*/ 519166 w 1167625"/>
                <a:gd name="connsiteY6" fmla="*/ 356426 h 590372"/>
                <a:gd name="connsiteX7" fmla="*/ 519166 w 1167625"/>
                <a:gd name="connsiteY7" fmla="*/ 232225 h 590372"/>
                <a:gd name="connsiteX8" fmla="*/ 516964 w 1167625"/>
                <a:gd name="connsiteY8" fmla="*/ 230198 h 590372"/>
                <a:gd name="connsiteX9" fmla="*/ 515466 w 1167625"/>
                <a:gd name="connsiteY9" fmla="*/ 230355 h 590372"/>
                <a:gd name="connsiteX10" fmla="*/ 514763 w 1167625"/>
                <a:gd name="connsiteY10" fmla="*/ 229677 h 590372"/>
                <a:gd name="connsiteX11" fmla="*/ 514763 w 1167625"/>
                <a:gd name="connsiteY11" fmla="*/ 229677 h 590372"/>
                <a:gd name="connsiteX12" fmla="*/ 513999 w 1167625"/>
                <a:gd name="connsiteY12" fmla="*/ 228979 h 590372"/>
                <a:gd name="connsiteX13" fmla="*/ 489787 w 1167625"/>
                <a:gd name="connsiteY13" fmla="*/ 237734 h 590372"/>
                <a:gd name="connsiteX14" fmla="*/ 487388 w 1167625"/>
                <a:gd name="connsiteY14" fmla="*/ 241970 h 590372"/>
                <a:gd name="connsiteX15" fmla="*/ 486507 w 1167625"/>
                <a:gd name="connsiteY15" fmla="*/ 246159 h 590372"/>
                <a:gd name="connsiteX16" fmla="*/ 486507 w 1167625"/>
                <a:gd name="connsiteY16" fmla="*/ 362113 h 590372"/>
                <a:gd name="connsiteX17" fmla="*/ 483205 w 1167625"/>
                <a:gd name="connsiteY17" fmla="*/ 365417 h 590372"/>
                <a:gd name="connsiteX18" fmla="*/ 481737 w 1167625"/>
                <a:gd name="connsiteY18" fmla="*/ 365417 h 590372"/>
                <a:gd name="connsiteX19" fmla="*/ 479903 w 1167625"/>
                <a:gd name="connsiteY19" fmla="*/ 367251 h 590372"/>
                <a:gd name="connsiteX20" fmla="*/ 479903 w 1167625"/>
                <a:gd name="connsiteY20" fmla="*/ 367251 h 590372"/>
                <a:gd name="connsiteX21" fmla="*/ 478068 w 1167625"/>
                <a:gd name="connsiteY21" fmla="*/ 369085 h 590372"/>
                <a:gd name="connsiteX22" fmla="*/ 476600 w 1167625"/>
                <a:gd name="connsiteY22" fmla="*/ 369085 h 590372"/>
                <a:gd name="connsiteX23" fmla="*/ 473298 w 1167625"/>
                <a:gd name="connsiteY23" fmla="*/ 372389 h 590372"/>
                <a:gd name="connsiteX24" fmla="*/ 473298 w 1167625"/>
                <a:gd name="connsiteY24" fmla="*/ 388717 h 590372"/>
                <a:gd name="connsiteX25" fmla="*/ 472013 w 1167625"/>
                <a:gd name="connsiteY25" fmla="*/ 390001 h 590372"/>
                <a:gd name="connsiteX26" fmla="*/ 472013 w 1167625"/>
                <a:gd name="connsiteY26" fmla="*/ 390001 h 590372"/>
                <a:gd name="connsiteX27" fmla="*/ 470729 w 1167625"/>
                <a:gd name="connsiteY27" fmla="*/ 391286 h 590372"/>
                <a:gd name="connsiteX28" fmla="*/ 470729 w 1167625"/>
                <a:gd name="connsiteY28" fmla="*/ 395689 h 590372"/>
                <a:gd name="connsiteX29" fmla="*/ 470179 w 1167625"/>
                <a:gd name="connsiteY29" fmla="*/ 396240 h 590372"/>
                <a:gd name="connsiteX30" fmla="*/ 470179 w 1167625"/>
                <a:gd name="connsiteY30" fmla="*/ 396240 h 590372"/>
                <a:gd name="connsiteX31" fmla="*/ 469628 w 1167625"/>
                <a:gd name="connsiteY31" fmla="*/ 396791 h 590372"/>
                <a:gd name="connsiteX32" fmla="*/ 469628 w 1167625"/>
                <a:gd name="connsiteY32" fmla="*/ 412935 h 590372"/>
                <a:gd name="connsiteX33" fmla="*/ 466510 w 1167625"/>
                <a:gd name="connsiteY33" fmla="*/ 416055 h 590372"/>
                <a:gd name="connsiteX34" fmla="*/ 466510 w 1167625"/>
                <a:gd name="connsiteY34" fmla="*/ 416055 h 590372"/>
                <a:gd name="connsiteX35" fmla="*/ 463390 w 1167625"/>
                <a:gd name="connsiteY35" fmla="*/ 412935 h 590372"/>
                <a:gd name="connsiteX36" fmla="*/ 463390 w 1167625"/>
                <a:gd name="connsiteY36" fmla="*/ 370767 h 590372"/>
                <a:gd name="connsiteX37" fmla="*/ 463207 w 1167625"/>
                <a:gd name="connsiteY37" fmla="*/ 369636 h 590372"/>
                <a:gd name="connsiteX38" fmla="*/ 463185 w 1167625"/>
                <a:gd name="connsiteY38" fmla="*/ 369572 h 590372"/>
                <a:gd name="connsiteX39" fmla="*/ 463024 w 1167625"/>
                <a:gd name="connsiteY39" fmla="*/ 368573 h 590372"/>
                <a:gd name="connsiteX40" fmla="*/ 463024 w 1167625"/>
                <a:gd name="connsiteY40" fmla="*/ 365984 h 590372"/>
                <a:gd name="connsiteX41" fmla="*/ 462456 w 1167625"/>
                <a:gd name="connsiteY41" fmla="*/ 365417 h 590372"/>
                <a:gd name="connsiteX42" fmla="*/ 462456 w 1167625"/>
                <a:gd name="connsiteY42" fmla="*/ 365417 h 590372"/>
                <a:gd name="connsiteX43" fmla="*/ 461889 w 1167625"/>
                <a:gd name="connsiteY43" fmla="*/ 364884 h 590372"/>
                <a:gd name="connsiteX44" fmla="*/ 461556 w 1167625"/>
                <a:gd name="connsiteY44" fmla="*/ 359545 h 590372"/>
                <a:gd name="connsiteX45" fmla="*/ 461305 w 1167625"/>
                <a:gd name="connsiteY45" fmla="*/ 356536 h 590372"/>
                <a:gd name="connsiteX46" fmla="*/ 461923 w 1167625"/>
                <a:gd name="connsiteY46" fmla="*/ 354041 h 590372"/>
                <a:gd name="connsiteX47" fmla="*/ 461923 w 1167625"/>
                <a:gd name="connsiteY47" fmla="*/ 354041 h 590372"/>
                <a:gd name="connsiteX48" fmla="*/ 461600 w 1167625"/>
                <a:gd name="connsiteY48" fmla="*/ 353263 h 590372"/>
                <a:gd name="connsiteX49" fmla="*/ 460822 w 1167625"/>
                <a:gd name="connsiteY49" fmla="*/ 352940 h 590372"/>
                <a:gd name="connsiteX50" fmla="*/ 460043 w 1167625"/>
                <a:gd name="connsiteY50" fmla="*/ 353263 h 590372"/>
                <a:gd name="connsiteX51" fmla="*/ 459720 w 1167625"/>
                <a:gd name="connsiteY51" fmla="*/ 354041 h 590372"/>
                <a:gd name="connsiteX52" fmla="*/ 459720 w 1167625"/>
                <a:gd name="connsiteY52" fmla="*/ 354041 h 590372"/>
                <a:gd name="connsiteX53" fmla="*/ 460342 w 1167625"/>
                <a:gd name="connsiteY53" fmla="*/ 356491 h 590372"/>
                <a:gd name="connsiteX54" fmla="*/ 460088 w 1167625"/>
                <a:gd name="connsiteY54" fmla="*/ 359545 h 590372"/>
                <a:gd name="connsiteX55" fmla="*/ 459754 w 1167625"/>
                <a:gd name="connsiteY55" fmla="*/ 364884 h 590372"/>
                <a:gd name="connsiteX56" fmla="*/ 459188 w 1167625"/>
                <a:gd name="connsiteY56" fmla="*/ 365417 h 590372"/>
                <a:gd name="connsiteX57" fmla="*/ 459188 w 1167625"/>
                <a:gd name="connsiteY57" fmla="*/ 365417 h 590372"/>
                <a:gd name="connsiteX58" fmla="*/ 458620 w 1167625"/>
                <a:gd name="connsiteY58" fmla="*/ 365984 h 590372"/>
                <a:gd name="connsiteX59" fmla="*/ 458620 w 1167625"/>
                <a:gd name="connsiteY59" fmla="*/ 366150 h 590372"/>
                <a:gd name="connsiteX60" fmla="*/ 457886 w 1167625"/>
                <a:gd name="connsiteY60" fmla="*/ 366884 h 590372"/>
                <a:gd name="connsiteX61" fmla="*/ 455735 w 1167625"/>
                <a:gd name="connsiteY61" fmla="*/ 366884 h 590372"/>
                <a:gd name="connsiteX62" fmla="*/ 454584 w 1167625"/>
                <a:gd name="connsiteY62" fmla="*/ 365733 h 590372"/>
                <a:gd name="connsiteX63" fmla="*/ 454584 w 1167625"/>
                <a:gd name="connsiteY63" fmla="*/ 365733 h 590372"/>
                <a:gd name="connsiteX64" fmla="*/ 453983 w 1167625"/>
                <a:gd name="connsiteY64" fmla="*/ 364722 h 590372"/>
                <a:gd name="connsiteX65" fmla="*/ 451216 w 1167625"/>
                <a:gd name="connsiteY65" fmla="*/ 363213 h 590372"/>
                <a:gd name="connsiteX66" fmla="*/ 449785 w 1167625"/>
                <a:gd name="connsiteY66" fmla="*/ 362848 h 590372"/>
                <a:gd name="connsiteX67" fmla="*/ 449785 w 1167625"/>
                <a:gd name="connsiteY67" fmla="*/ 362848 h 590372"/>
                <a:gd name="connsiteX68" fmla="*/ 448448 w 1167625"/>
                <a:gd name="connsiteY68" fmla="*/ 363163 h 590372"/>
                <a:gd name="connsiteX69" fmla="*/ 445303 w 1167625"/>
                <a:gd name="connsiteY69" fmla="*/ 364736 h 590372"/>
                <a:gd name="connsiteX70" fmla="*/ 444676 w 1167625"/>
                <a:gd name="connsiteY70" fmla="*/ 365750 h 590372"/>
                <a:gd name="connsiteX71" fmla="*/ 444676 w 1167625"/>
                <a:gd name="connsiteY71" fmla="*/ 365750 h 590372"/>
                <a:gd name="connsiteX72" fmla="*/ 443543 w 1167625"/>
                <a:gd name="connsiteY72" fmla="*/ 366884 h 590372"/>
                <a:gd name="connsiteX73" fmla="*/ 441374 w 1167625"/>
                <a:gd name="connsiteY73" fmla="*/ 366884 h 590372"/>
                <a:gd name="connsiteX74" fmla="*/ 440639 w 1167625"/>
                <a:gd name="connsiteY74" fmla="*/ 366150 h 590372"/>
                <a:gd name="connsiteX75" fmla="*/ 440639 w 1167625"/>
                <a:gd name="connsiteY75" fmla="*/ 365984 h 590372"/>
                <a:gd name="connsiteX76" fmla="*/ 440073 w 1167625"/>
                <a:gd name="connsiteY76" fmla="*/ 365417 h 590372"/>
                <a:gd name="connsiteX77" fmla="*/ 440073 w 1167625"/>
                <a:gd name="connsiteY77" fmla="*/ 365417 h 590372"/>
                <a:gd name="connsiteX78" fmla="*/ 439506 w 1167625"/>
                <a:gd name="connsiteY78" fmla="*/ 364884 h 590372"/>
                <a:gd name="connsiteX79" fmla="*/ 439171 w 1167625"/>
                <a:gd name="connsiteY79" fmla="*/ 359545 h 590372"/>
                <a:gd name="connsiteX80" fmla="*/ 438921 w 1167625"/>
                <a:gd name="connsiteY80" fmla="*/ 356536 h 590372"/>
                <a:gd name="connsiteX81" fmla="*/ 439539 w 1167625"/>
                <a:gd name="connsiteY81" fmla="*/ 354041 h 590372"/>
                <a:gd name="connsiteX82" fmla="*/ 439539 w 1167625"/>
                <a:gd name="connsiteY82" fmla="*/ 354041 h 590372"/>
                <a:gd name="connsiteX83" fmla="*/ 439216 w 1167625"/>
                <a:gd name="connsiteY83" fmla="*/ 353263 h 590372"/>
                <a:gd name="connsiteX84" fmla="*/ 438438 w 1167625"/>
                <a:gd name="connsiteY84" fmla="*/ 352940 h 590372"/>
                <a:gd name="connsiteX85" fmla="*/ 437660 w 1167625"/>
                <a:gd name="connsiteY85" fmla="*/ 353263 h 590372"/>
                <a:gd name="connsiteX86" fmla="*/ 437337 w 1167625"/>
                <a:gd name="connsiteY86" fmla="*/ 354041 h 590372"/>
                <a:gd name="connsiteX87" fmla="*/ 437337 w 1167625"/>
                <a:gd name="connsiteY87" fmla="*/ 354041 h 590372"/>
                <a:gd name="connsiteX88" fmla="*/ 437959 w 1167625"/>
                <a:gd name="connsiteY88" fmla="*/ 356491 h 590372"/>
                <a:gd name="connsiteX89" fmla="*/ 437705 w 1167625"/>
                <a:gd name="connsiteY89" fmla="*/ 359545 h 590372"/>
                <a:gd name="connsiteX90" fmla="*/ 437349 w 1167625"/>
                <a:gd name="connsiteY90" fmla="*/ 365228 h 590372"/>
                <a:gd name="connsiteX91" fmla="*/ 437526 w 1167625"/>
                <a:gd name="connsiteY91" fmla="*/ 365417 h 590372"/>
                <a:gd name="connsiteX92" fmla="*/ 437526 w 1167625"/>
                <a:gd name="connsiteY92" fmla="*/ 365417 h 590372"/>
                <a:gd name="connsiteX93" fmla="*/ 437705 w 1167625"/>
                <a:gd name="connsiteY93" fmla="*/ 365594 h 590372"/>
                <a:gd name="connsiteX94" fmla="*/ 437705 w 1167625"/>
                <a:gd name="connsiteY94" fmla="*/ 368573 h 590372"/>
                <a:gd name="connsiteX95" fmla="*/ 437542 w 1167625"/>
                <a:gd name="connsiteY95" fmla="*/ 369572 h 590372"/>
                <a:gd name="connsiteX96" fmla="*/ 437521 w 1167625"/>
                <a:gd name="connsiteY96" fmla="*/ 369636 h 590372"/>
                <a:gd name="connsiteX97" fmla="*/ 437337 w 1167625"/>
                <a:gd name="connsiteY97" fmla="*/ 370767 h 590372"/>
                <a:gd name="connsiteX98" fmla="*/ 437337 w 1167625"/>
                <a:gd name="connsiteY98" fmla="*/ 385966 h 590372"/>
                <a:gd name="connsiteX99" fmla="*/ 434401 w 1167625"/>
                <a:gd name="connsiteY99" fmla="*/ 388901 h 590372"/>
                <a:gd name="connsiteX100" fmla="*/ 434401 w 1167625"/>
                <a:gd name="connsiteY100" fmla="*/ 388901 h 590372"/>
                <a:gd name="connsiteX101" fmla="*/ 431466 w 1167625"/>
                <a:gd name="connsiteY101" fmla="*/ 385966 h 590372"/>
                <a:gd name="connsiteX102" fmla="*/ 431466 w 1167625"/>
                <a:gd name="connsiteY102" fmla="*/ 341381 h 590372"/>
                <a:gd name="connsiteX103" fmla="*/ 431650 w 1167625"/>
                <a:gd name="connsiteY103" fmla="*/ 341199 h 590372"/>
                <a:gd name="connsiteX104" fmla="*/ 431650 w 1167625"/>
                <a:gd name="connsiteY104" fmla="*/ 341199 h 590372"/>
                <a:gd name="connsiteX105" fmla="*/ 431832 w 1167625"/>
                <a:gd name="connsiteY105" fmla="*/ 341015 h 590372"/>
                <a:gd name="connsiteX106" fmla="*/ 431832 w 1167625"/>
                <a:gd name="connsiteY106" fmla="*/ 335362 h 590372"/>
                <a:gd name="connsiteX107" fmla="*/ 431065 w 1167625"/>
                <a:gd name="connsiteY107" fmla="*/ 334593 h 590372"/>
                <a:gd name="connsiteX108" fmla="*/ 431065 w 1167625"/>
                <a:gd name="connsiteY108" fmla="*/ 334593 h 590372"/>
                <a:gd name="connsiteX109" fmla="*/ 430299 w 1167625"/>
                <a:gd name="connsiteY109" fmla="*/ 333898 h 590372"/>
                <a:gd name="connsiteX110" fmla="*/ 429631 w 1167625"/>
                <a:gd name="connsiteY110" fmla="*/ 326887 h 590372"/>
                <a:gd name="connsiteX111" fmla="*/ 429391 w 1167625"/>
                <a:gd name="connsiteY111" fmla="*/ 323281 h 590372"/>
                <a:gd name="connsiteX112" fmla="*/ 430366 w 1167625"/>
                <a:gd name="connsiteY112" fmla="*/ 319915 h 590372"/>
                <a:gd name="connsiteX113" fmla="*/ 430366 w 1167625"/>
                <a:gd name="connsiteY113" fmla="*/ 319915 h 590372"/>
                <a:gd name="connsiteX114" fmla="*/ 429935 w 1167625"/>
                <a:gd name="connsiteY114" fmla="*/ 318877 h 590372"/>
                <a:gd name="connsiteX115" fmla="*/ 428898 w 1167625"/>
                <a:gd name="connsiteY115" fmla="*/ 318447 h 590372"/>
                <a:gd name="connsiteX116" fmla="*/ 427860 w 1167625"/>
                <a:gd name="connsiteY116" fmla="*/ 318877 h 590372"/>
                <a:gd name="connsiteX117" fmla="*/ 427430 w 1167625"/>
                <a:gd name="connsiteY117" fmla="*/ 319915 h 590372"/>
                <a:gd name="connsiteX118" fmla="*/ 427430 w 1167625"/>
                <a:gd name="connsiteY118" fmla="*/ 319915 h 590372"/>
                <a:gd name="connsiteX119" fmla="*/ 428400 w 1167625"/>
                <a:gd name="connsiteY119" fmla="*/ 323338 h 590372"/>
                <a:gd name="connsiteX120" fmla="*/ 428164 w 1167625"/>
                <a:gd name="connsiteY120" fmla="*/ 326887 h 590372"/>
                <a:gd name="connsiteX121" fmla="*/ 427496 w 1167625"/>
                <a:gd name="connsiteY121" fmla="*/ 333898 h 590372"/>
                <a:gd name="connsiteX122" fmla="*/ 426730 w 1167625"/>
                <a:gd name="connsiteY122" fmla="*/ 334593 h 590372"/>
                <a:gd name="connsiteX123" fmla="*/ 426730 w 1167625"/>
                <a:gd name="connsiteY123" fmla="*/ 334593 h 590372"/>
                <a:gd name="connsiteX124" fmla="*/ 425962 w 1167625"/>
                <a:gd name="connsiteY124" fmla="*/ 335362 h 590372"/>
                <a:gd name="connsiteX125" fmla="*/ 425962 w 1167625"/>
                <a:gd name="connsiteY125" fmla="*/ 336978 h 590372"/>
                <a:gd name="connsiteX126" fmla="*/ 423576 w 1167625"/>
                <a:gd name="connsiteY126" fmla="*/ 339363 h 590372"/>
                <a:gd name="connsiteX127" fmla="*/ 422292 w 1167625"/>
                <a:gd name="connsiteY127" fmla="*/ 339363 h 590372"/>
                <a:gd name="connsiteX128" fmla="*/ 420091 w 1167625"/>
                <a:gd name="connsiteY128" fmla="*/ 337162 h 590372"/>
                <a:gd name="connsiteX129" fmla="*/ 420091 w 1167625"/>
                <a:gd name="connsiteY129" fmla="*/ 336794 h 590372"/>
                <a:gd name="connsiteX130" fmla="*/ 418257 w 1167625"/>
                <a:gd name="connsiteY130" fmla="*/ 334960 h 590372"/>
                <a:gd name="connsiteX131" fmla="*/ 418257 w 1167625"/>
                <a:gd name="connsiteY131" fmla="*/ 334960 h 590372"/>
                <a:gd name="connsiteX132" fmla="*/ 416421 w 1167625"/>
                <a:gd name="connsiteY132" fmla="*/ 333125 h 590372"/>
                <a:gd name="connsiteX133" fmla="*/ 416421 w 1167625"/>
                <a:gd name="connsiteY133" fmla="*/ 298830 h 590372"/>
                <a:gd name="connsiteX134" fmla="*/ 416224 w 1167625"/>
                <a:gd name="connsiteY134" fmla="*/ 298633 h 590372"/>
                <a:gd name="connsiteX135" fmla="*/ 416224 w 1167625"/>
                <a:gd name="connsiteY135" fmla="*/ 298633 h 590372"/>
                <a:gd name="connsiteX136" fmla="*/ 416030 w 1167625"/>
                <a:gd name="connsiteY136" fmla="*/ 298463 h 590372"/>
                <a:gd name="connsiteX137" fmla="*/ 415715 w 1167625"/>
                <a:gd name="connsiteY137" fmla="*/ 296258 h 590372"/>
                <a:gd name="connsiteX138" fmla="*/ 415688 w 1167625"/>
                <a:gd name="connsiteY138" fmla="*/ 295867 h 590372"/>
                <a:gd name="connsiteX139" fmla="*/ 415688 w 1167625"/>
                <a:gd name="connsiteY139" fmla="*/ 294488 h 590372"/>
                <a:gd name="connsiteX140" fmla="*/ 415871 w 1167625"/>
                <a:gd name="connsiteY140" fmla="*/ 294046 h 590372"/>
                <a:gd name="connsiteX141" fmla="*/ 415871 w 1167625"/>
                <a:gd name="connsiteY141" fmla="*/ 294046 h 590372"/>
                <a:gd name="connsiteX142" fmla="*/ 415967 w 1167625"/>
                <a:gd name="connsiteY142" fmla="*/ 293624 h 590372"/>
                <a:gd name="connsiteX143" fmla="*/ 415947 w 1167625"/>
                <a:gd name="connsiteY143" fmla="*/ 293603 h 590372"/>
                <a:gd name="connsiteX144" fmla="*/ 415926 w 1167625"/>
                <a:gd name="connsiteY144" fmla="*/ 293583 h 590372"/>
                <a:gd name="connsiteX145" fmla="*/ 415504 w 1167625"/>
                <a:gd name="connsiteY145" fmla="*/ 293679 h 590372"/>
                <a:gd name="connsiteX146" fmla="*/ 415458 w 1167625"/>
                <a:gd name="connsiteY146" fmla="*/ 293725 h 590372"/>
                <a:gd name="connsiteX147" fmla="*/ 415330 w 1167625"/>
                <a:gd name="connsiteY147" fmla="*/ 294100 h 590372"/>
                <a:gd name="connsiteX148" fmla="*/ 415330 w 1167625"/>
                <a:gd name="connsiteY148" fmla="*/ 294100 h 590372"/>
                <a:gd name="connsiteX149" fmla="*/ 415688 w 1167625"/>
                <a:gd name="connsiteY149" fmla="*/ 294697 h 590372"/>
                <a:gd name="connsiteX150" fmla="*/ 415688 w 1167625"/>
                <a:gd name="connsiteY150" fmla="*/ 295942 h 590372"/>
                <a:gd name="connsiteX151" fmla="*/ 415671 w 1167625"/>
                <a:gd name="connsiteY151" fmla="*/ 296185 h 590372"/>
                <a:gd name="connsiteX152" fmla="*/ 415345 w 1167625"/>
                <a:gd name="connsiteY152" fmla="*/ 298463 h 590372"/>
                <a:gd name="connsiteX153" fmla="*/ 415150 w 1167625"/>
                <a:gd name="connsiteY153" fmla="*/ 298633 h 590372"/>
                <a:gd name="connsiteX154" fmla="*/ 415150 w 1167625"/>
                <a:gd name="connsiteY154" fmla="*/ 298633 h 590372"/>
                <a:gd name="connsiteX155" fmla="*/ 414954 w 1167625"/>
                <a:gd name="connsiteY155" fmla="*/ 298830 h 590372"/>
                <a:gd name="connsiteX156" fmla="*/ 414954 w 1167625"/>
                <a:gd name="connsiteY156" fmla="*/ 299550 h 590372"/>
                <a:gd name="connsiteX157" fmla="*/ 414403 w 1167625"/>
                <a:gd name="connsiteY157" fmla="*/ 300101 h 590372"/>
                <a:gd name="connsiteX158" fmla="*/ 414403 w 1167625"/>
                <a:gd name="connsiteY158" fmla="*/ 300101 h 590372"/>
                <a:gd name="connsiteX159" fmla="*/ 413852 w 1167625"/>
                <a:gd name="connsiteY159" fmla="*/ 299550 h 590372"/>
                <a:gd name="connsiteX160" fmla="*/ 413852 w 1167625"/>
                <a:gd name="connsiteY160" fmla="*/ 299366 h 590372"/>
                <a:gd name="connsiteX161" fmla="*/ 413119 w 1167625"/>
                <a:gd name="connsiteY161" fmla="*/ 298633 h 590372"/>
                <a:gd name="connsiteX162" fmla="*/ 412568 w 1167625"/>
                <a:gd name="connsiteY162" fmla="*/ 298633 h 590372"/>
                <a:gd name="connsiteX163" fmla="*/ 412018 w 1167625"/>
                <a:gd name="connsiteY163" fmla="*/ 298082 h 590372"/>
                <a:gd name="connsiteX164" fmla="*/ 412018 w 1167625"/>
                <a:gd name="connsiteY164" fmla="*/ 298082 h 590372"/>
                <a:gd name="connsiteX165" fmla="*/ 411467 w 1167625"/>
                <a:gd name="connsiteY165" fmla="*/ 297532 h 590372"/>
                <a:gd name="connsiteX166" fmla="*/ 410719 w 1167625"/>
                <a:gd name="connsiteY166" fmla="*/ 297532 h 590372"/>
                <a:gd name="connsiteX167" fmla="*/ 409713 w 1167625"/>
                <a:gd name="connsiteY167" fmla="*/ 296296 h 590372"/>
                <a:gd name="connsiteX168" fmla="*/ 409713 w 1167625"/>
                <a:gd name="connsiteY168" fmla="*/ 296296 h 590372"/>
                <a:gd name="connsiteX169" fmla="*/ 409822 w 1167625"/>
                <a:gd name="connsiteY169" fmla="*/ 295811 h 590372"/>
                <a:gd name="connsiteX170" fmla="*/ 409199 w 1167625"/>
                <a:gd name="connsiteY170" fmla="*/ 293162 h 590372"/>
                <a:gd name="connsiteX171" fmla="*/ 407751 w 1167625"/>
                <a:gd name="connsiteY171" fmla="*/ 291312 h 590372"/>
                <a:gd name="connsiteX172" fmla="*/ 407248 w 1167625"/>
                <a:gd name="connsiteY172" fmla="*/ 290293 h 590372"/>
                <a:gd name="connsiteX173" fmla="*/ 407248 w 1167625"/>
                <a:gd name="connsiteY173" fmla="*/ 289655 h 590372"/>
                <a:gd name="connsiteX174" fmla="*/ 406684 w 1167625"/>
                <a:gd name="connsiteY174" fmla="*/ 289092 h 590372"/>
                <a:gd name="connsiteX175" fmla="*/ 406684 w 1167625"/>
                <a:gd name="connsiteY175" fmla="*/ 289092 h 590372"/>
                <a:gd name="connsiteX176" fmla="*/ 406121 w 1167625"/>
                <a:gd name="connsiteY176" fmla="*/ 288556 h 590372"/>
                <a:gd name="connsiteX177" fmla="*/ 405047 w 1167625"/>
                <a:gd name="connsiteY177" fmla="*/ 265975 h 590372"/>
                <a:gd name="connsiteX178" fmla="*/ 404334 w 1167625"/>
                <a:gd name="connsiteY178" fmla="*/ 254225 h 590372"/>
                <a:gd name="connsiteX179" fmla="*/ 404635 w 1167625"/>
                <a:gd name="connsiteY179" fmla="*/ 254027 h 590372"/>
                <a:gd name="connsiteX180" fmla="*/ 404699 w 1167625"/>
                <a:gd name="connsiteY180" fmla="*/ 254058 h 590372"/>
                <a:gd name="connsiteX181" fmla="*/ 404926 w 1167625"/>
                <a:gd name="connsiteY181" fmla="*/ 253745 h 590372"/>
                <a:gd name="connsiteX182" fmla="*/ 404926 w 1167625"/>
                <a:gd name="connsiteY182" fmla="*/ 253745 h 590372"/>
                <a:gd name="connsiteX183" fmla="*/ 405011 w 1167625"/>
                <a:gd name="connsiteY183" fmla="*/ 253396 h 590372"/>
                <a:gd name="connsiteX184" fmla="*/ 406423 w 1167625"/>
                <a:gd name="connsiteY184" fmla="*/ 252275 h 590372"/>
                <a:gd name="connsiteX185" fmla="*/ 406713 w 1167625"/>
                <a:gd name="connsiteY185" fmla="*/ 251722 h 590372"/>
                <a:gd name="connsiteX186" fmla="*/ 406596 w 1167625"/>
                <a:gd name="connsiteY186" fmla="*/ 248689 h 590372"/>
                <a:gd name="connsiteX187" fmla="*/ 406450 w 1167625"/>
                <a:gd name="connsiteY187" fmla="*/ 248425 h 590372"/>
                <a:gd name="connsiteX188" fmla="*/ 406386 w 1167625"/>
                <a:gd name="connsiteY188" fmla="*/ 248326 h 590372"/>
                <a:gd name="connsiteX189" fmla="*/ 406222 w 1167625"/>
                <a:gd name="connsiteY189" fmla="*/ 248507 h 590372"/>
                <a:gd name="connsiteX190" fmla="*/ 406222 w 1167625"/>
                <a:gd name="connsiteY190" fmla="*/ 248507 h 590372"/>
                <a:gd name="connsiteX191" fmla="*/ 406513 w 1167625"/>
                <a:gd name="connsiteY191" fmla="*/ 250196 h 590372"/>
                <a:gd name="connsiteX192" fmla="*/ 405599 w 1167625"/>
                <a:gd name="connsiteY192" fmla="*/ 252338 h 590372"/>
                <a:gd name="connsiteX193" fmla="*/ 405270 w 1167625"/>
                <a:gd name="connsiteY193" fmla="*/ 252665 h 590372"/>
                <a:gd name="connsiteX194" fmla="*/ 401838 w 1167625"/>
                <a:gd name="connsiteY194" fmla="*/ 252791 h 590372"/>
                <a:gd name="connsiteX195" fmla="*/ 401457 w 1167625"/>
                <a:gd name="connsiteY195" fmla="*/ 252428 h 590372"/>
                <a:gd name="connsiteX196" fmla="*/ 400642 w 1167625"/>
                <a:gd name="connsiteY196" fmla="*/ 250196 h 590372"/>
                <a:gd name="connsiteX197" fmla="*/ 401031 w 1167625"/>
                <a:gd name="connsiteY197" fmla="*/ 248555 h 590372"/>
                <a:gd name="connsiteX198" fmla="*/ 401031 w 1167625"/>
                <a:gd name="connsiteY198" fmla="*/ 248555 h 590372"/>
                <a:gd name="connsiteX199" fmla="*/ 400839 w 1167625"/>
                <a:gd name="connsiteY199" fmla="*/ 248362 h 590372"/>
                <a:gd name="connsiteX200" fmla="*/ 400772 w 1167625"/>
                <a:gd name="connsiteY200" fmla="*/ 248465 h 590372"/>
                <a:gd name="connsiteX201" fmla="*/ 400276 w 1167625"/>
                <a:gd name="connsiteY201" fmla="*/ 250196 h 590372"/>
                <a:gd name="connsiteX202" fmla="*/ 400892 w 1167625"/>
                <a:gd name="connsiteY202" fmla="*/ 252170 h 590372"/>
                <a:gd name="connsiteX203" fmla="*/ 402209 w 1167625"/>
                <a:gd name="connsiteY203" fmla="*/ 253368 h 590372"/>
                <a:gd name="connsiteX204" fmla="*/ 402267 w 1167625"/>
                <a:gd name="connsiteY204" fmla="*/ 253711 h 590372"/>
                <a:gd name="connsiteX205" fmla="*/ 402267 w 1167625"/>
                <a:gd name="connsiteY205" fmla="*/ 253711 h 590372"/>
                <a:gd name="connsiteX206" fmla="*/ 402501 w 1167625"/>
                <a:gd name="connsiteY206" fmla="*/ 254037 h 590372"/>
                <a:gd name="connsiteX207" fmla="*/ 402522 w 1167625"/>
                <a:gd name="connsiteY207" fmla="*/ 254027 h 590372"/>
                <a:gd name="connsiteX208" fmla="*/ 402823 w 1167625"/>
                <a:gd name="connsiteY208" fmla="*/ 254225 h 590372"/>
                <a:gd name="connsiteX209" fmla="*/ 402110 w 1167625"/>
                <a:gd name="connsiteY209" fmla="*/ 265975 h 590372"/>
                <a:gd name="connsiteX210" fmla="*/ 401036 w 1167625"/>
                <a:gd name="connsiteY210" fmla="*/ 288556 h 590372"/>
                <a:gd name="connsiteX211" fmla="*/ 400472 w 1167625"/>
                <a:gd name="connsiteY211" fmla="*/ 289092 h 590372"/>
                <a:gd name="connsiteX212" fmla="*/ 400472 w 1167625"/>
                <a:gd name="connsiteY212" fmla="*/ 289092 h 590372"/>
                <a:gd name="connsiteX213" fmla="*/ 399909 w 1167625"/>
                <a:gd name="connsiteY213" fmla="*/ 289655 h 590372"/>
                <a:gd name="connsiteX214" fmla="*/ 399909 w 1167625"/>
                <a:gd name="connsiteY214" fmla="*/ 290315 h 590372"/>
                <a:gd name="connsiteX215" fmla="*/ 399438 w 1167625"/>
                <a:gd name="connsiteY215" fmla="*/ 291316 h 590372"/>
                <a:gd name="connsiteX216" fmla="*/ 398019 w 1167625"/>
                <a:gd name="connsiteY216" fmla="*/ 293192 h 590372"/>
                <a:gd name="connsiteX217" fmla="*/ 397340 w 1167625"/>
                <a:gd name="connsiteY217" fmla="*/ 296064 h 590372"/>
                <a:gd name="connsiteX218" fmla="*/ 397708 w 1167625"/>
                <a:gd name="connsiteY218" fmla="*/ 297532 h 590372"/>
                <a:gd name="connsiteX219" fmla="*/ 395689 w 1167625"/>
                <a:gd name="connsiteY219" fmla="*/ 297532 h 590372"/>
                <a:gd name="connsiteX220" fmla="*/ 395139 w 1167625"/>
                <a:gd name="connsiteY220" fmla="*/ 298082 h 590372"/>
                <a:gd name="connsiteX221" fmla="*/ 395139 w 1167625"/>
                <a:gd name="connsiteY221" fmla="*/ 298082 h 590372"/>
                <a:gd name="connsiteX222" fmla="*/ 394588 w 1167625"/>
                <a:gd name="connsiteY222" fmla="*/ 298633 h 590372"/>
                <a:gd name="connsiteX223" fmla="*/ 394038 w 1167625"/>
                <a:gd name="connsiteY223" fmla="*/ 298633 h 590372"/>
                <a:gd name="connsiteX224" fmla="*/ 393303 w 1167625"/>
                <a:gd name="connsiteY224" fmla="*/ 299366 h 590372"/>
                <a:gd name="connsiteX225" fmla="*/ 393303 w 1167625"/>
                <a:gd name="connsiteY225" fmla="*/ 299550 h 590372"/>
                <a:gd name="connsiteX226" fmla="*/ 392754 w 1167625"/>
                <a:gd name="connsiteY226" fmla="*/ 300101 h 590372"/>
                <a:gd name="connsiteX227" fmla="*/ 392754 w 1167625"/>
                <a:gd name="connsiteY227" fmla="*/ 300101 h 590372"/>
                <a:gd name="connsiteX228" fmla="*/ 392203 w 1167625"/>
                <a:gd name="connsiteY228" fmla="*/ 299550 h 590372"/>
                <a:gd name="connsiteX229" fmla="*/ 392203 w 1167625"/>
                <a:gd name="connsiteY229" fmla="*/ 298830 h 590372"/>
                <a:gd name="connsiteX230" fmla="*/ 392007 w 1167625"/>
                <a:gd name="connsiteY230" fmla="*/ 298633 h 590372"/>
                <a:gd name="connsiteX231" fmla="*/ 392007 w 1167625"/>
                <a:gd name="connsiteY231" fmla="*/ 298633 h 590372"/>
                <a:gd name="connsiteX232" fmla="*/ 391812 w 1167625"/>
                <a:gd name="connsiteY232" fmla="*/ 298463 h 590372"/>
                <a:gd name="connsiteX233" fmla="*/ 391497 w 1167625"/>
                <a:gd name="connsiteY233" fmla="*/ 296258 h 590372"/>
                <a:gd name="connsiteX234" fmla="*/ 391469 w 1167625"/>
                <a:gd name="connsiteY234" fmla="*/ 295867 h 590372"/>
                <a:gd name="connsiteX235" fmla="*/ 391469 w 1167625"/>
                <a:gd name="connsiteY235" fmla="*/ 294488 h 590372"/>
                <a:gd name="connsiteX236" fmla="*/ 391653 w 1167625"/>
                <a:gd name="connsiteY236" fmla="*/ 294046 h 590372"/>
                <a:gd name="connsiteX237" fmla="*/ 391653 w 1167625"/>
                <a:gd name="connsiteY237" fmla="*/ 294046 h 590372"/>
                <a:gd name="connsiteX238" fmla="*/ 391749 w 1167625"/>
                <a:gd name="connsiteY238" fmla="*/ 293624 h 590372"/>
                <a:gd name="connsiteX239" fmla="*/ 391729 w 1167625"/>
                <a:gd name="connsiteY239" fmla="*/ 293603 h 590372"/>
                <a:gd name="connsiteX240" fmla="*/ 391469 w 1167625"/>
                <a:gd name="connsiteY240" fmla="*/ 293495 h 590372"/>
                <a:gd name="connsiteX241" fmla="*/ 390882 w 1167625"/>
                <a:gd name="connsiteY241" fmla="*/ 293737 h 590372"/>
                <a:gd name="connsiteX242" fmla="*/ 390745 w 1167625"/>
                <a:gd name="connsiteY242" fmla="*/ 294099 h 590372"/>
                <a:gd name="connsiteX243" fmla="*/ 390745 w 1167625"/>
                <a:gd name="connsiteY243" fmla="*/ 294099 h 590372"/>
                <a:gd name="connsiteX244" fmla="*/ 391102 w 1167625"/>
                <a:gd name="connsiteY244" fmla="*/ 294697 h 590372"/>
                <a:gd name="connsiteX245" fmla="*/ 391102 w 1167625"/>
                <a:gd name="connsiteY245" fmla="*/ 295942 h 590372"/>
                <a:gd name="connsiteX246" fmla="*/ 391085 w 1167625"/>
                <a:gd name="connsiteY246" fmla="*/ 296185 h 590372"/>
                <a:gd name="connsiteX247" fmla="*/ 390760 w 1167625"/>
                <a:gd name="connsiteY247" fmla="*/ 298463 h 590372"/>
                <a:gd name="connsiteX248" fmla="*/ 390565 w 1167625"/>
                <a:gd name="connsiteY248" fmla="*/ 298633 h 590372"/>
                <a:gd name="connsiteX249" fmla="*/ 390565 w 1167625"/>
                <a:gd name="connsiteY249" fmla="*/ 298633 h 590372"/>
                <a:gd name="connsiteX250" fmla="*/ 390369 w 1167625"/>
                <a:gd name="connsiteY250" fmla="*/ 298830 h 590372"/>
                <a:gd name="connsiteX251" fmla="*/ 390369 w 1167625"/>
                <a:gd name="connsiteY251" fmla="*/ 333309 h 590372"/>
                <a:gd name="connsiteX252" fmla="*/ 388351 w 1167625"/>
                <a:gd name="connsiteY252" fmla="*/ 335326 h 590372"/>
                <a:gd name="connsiteX253" fmla="*/ 388351 w 1167625"/>
                <a:gd name="connsiteY253" fmla="*/ 335326 h 590372"/>
                <a:gd name="connsiteX254" fmla="*/ 386332 w 1167625"/>
                <a:gd name="connsiteY254" fmla="*/ 337345 h 590372"/>
                <a:gd name="connsiteX255" fmla="*/ 386332 w 1167625"/>
                <a:gd name="connsiteY255" fmla="*/ 337529 h 590372"/>
                <a:gd name="connsiteX256" fmla="*/ 384130 w 1167625"/>
                <a:gd name="connsiteY256" fmla="*/ 339730 h 590372"/>
                <a:gd name="connsiteX257" fmla="*/ 382846 w 1167625"/>
                <a:gd name="connsiteY257" fmla="*/ 339730 h 590372"/>
                <a:gd name="connsiteX258" fmla="*/ 380461 w 1167625"/>
                <a:gd name="connsiteY258" fmla="*/ 337345 h 590372"/>
                <a:gd name="connsiteX259" fmla="*/ 380461 w 1167625"/>
                <a:gd name="connsiteY259" fmla="*/ 335729 h 590372"/>
                <a:gd name="connsiteX260" fmla="*/ 379692 w 1167625"/>
                <a:gd name="connsiteY260" fmla="*/ 334960 h 590372"/>
                <a:gd name="connsiteX261" fmla="*/ 379692 w 1167625"/>
                <a:gd name="connsiteY261" fmla="*/ 334960 h 590372"/>
                <a:gd name="connsiteX262" fmla="*/ 378927 w 1167625"/>
                <a:gd name="connsiteY262" fmla="*/ 334264 h 590372"/>
                <a:gd name="connsiteX263" fmla="*/ 378259 w 1167625"/>
                <a:gd name="connsiteY263" fmla="*/ 327254 h 590372"/>
                <a:gd name="connsiteX264" fmla="*/ 378019 w 1167625"/>
                <a:gd name="connsiteY264" fmla="*/ 323649 h 590372"/>
                <a:gd name="connsiteX265" fmla="*/ 378993 w 1167625"/>
                <a:gd name="connsiteY265" fmla="*/ 320282 h 590372"/>
                <a:gd name="connsiteX266" fmla="*/ 378993 w 1167625"/>
                <a:gd name="connsiteY266" fmla="*/ 320282 h 590372"/>
                <a:gd name="connsiteX267" fmla="*/ 378564 w 1167625"/>
                <a:gd name="connsiteY267" fmla="*/ 319245 h 590372"/>
                <a:gd name="connsiteX268" fmla="*/ 377526 w 1167625"/>
                <a:gd name="connsiteY268" fmla="*/ 318814 h 590372"/>
                <a:gd name="connsiteX269" fmla="*/ 376487 w 1167625"/>
                <a:gd name="connsiteY269" fmla="*/ 319245 h 590372"/>
                <a:gd name="connsiteX270" fmla="*/ 376058 w 1167625"/>
                <a:gd name="connsiteY270" fmla="*/ 320282 h 590372"/>
                <a:gd name="connsiteX271" fmla="*/ 376058 w 1167625"/>
                <a:gd name="connsiteY271" fmla="*/ 320282 h 590372"/>
                <a:gd name="connsiteX272" fmla="*/ 377028 w 1167625"/>
                <a:gd name="connsiteY272" fmla="*/ 323705 h 590372"/>
                <a:gd name="connsiteX273" fmla="*/ 376791 w 1167625"/>
                <a:gd name="connsiteY273" fmla="*/ 327254 h 590372"/>
                <a:gd name="connsiteX274" fmla="*/ 376091 w 1167625"/>
                <a:gd name="connsiteY274" fmla="*/ 334613 h 590372"/>
                <a:gd name="connsiteX275" fmla="*/ 375708 w 1167625"/>
                <a:gd name="connsiteY275" fmla="*/ 334960 h 590372"/>
                <a:gd name="connsiteX276" fmla="*/ 375708 w 1167625"/>
                <a:gd name="connsiteY276" fmla="*/ 334960 h 590372"/>
                <a:gd name="connsiteX277" fmla="*/ 375323 w 1167625"/>
                <a:gd name="connsiteY277" fmla="*/ 335345 h 590372"/>
                <a:gd name="connsiteX278" fmla="*/ 375323 w 1167625"/>
                <a:gd name="connsiteY278" fmla="*/ 341381 h 590372"/>
                <a:gd name="connsiteX279" fmla="*/ 375507 w 1167625"/>
                <a:gd name="connsiteY279" fmla="*/ 341565 h 590372"/>
                <a:gd name="connsiteX280" fmla="*/ 375507 w 1167625"/>
                <a:gd name="connsiteY280" fmla="*/ 341565 h 590372"/>
                <a:gd name="connsiteX281" fmla="*/ 375691 w 1167625"/>
                <a:gd name="connsiteY281" fmla="*/ 341748 h 590372"/>
                <a:gd name="connsiteX282" fmla="*/ 375691 w 1167625"/>
                <a:gd name="connsiteY282" fmla="*/ 383030 h 590372"/>
                <a:gd name="connsiteX283" fmla="*/ 369452 w 1167625"/>
                <a:gd name="connsiteY283" fmla="*/ 389268 h 590372"/>
                <a:gd name="connsiteX284" fmla="*/ 369452 w 1167625"/>
                <a:gd name="connsiteY284" fmla="*/ 389268 h 590372"/>
                <a:gd name="connsiteX285" fmla="*/ 363214 w 1167625"/>
                <a:gd name="connsiteY285" fmla="*/ 383030 h 590372"/>
                <a:gd name="connsiteX286" fmla="*/ 363214 w 1167625"/>
                <a:gd name="connsiteY286" fmla="*/ 371134 h 590372"/>
                <a:gd name="connsiteX287" fmla="*/ 363030 w 1167625"/>
                <a:gd name="connsiteY287" fmla="*/ 370003 h 590372"/>
                <a:gd name="connsiteX288" fmla="*/ 363009 w 1167625"/>
                <a:gd name="connsiteY288" fmla="*/ 369939 h 590372"/>
                <a:gd name="connsiteX289" fmla="*/ 362848 w 1167625"/>
                <a:gd name="connsiteY289" fmla="*/ 368941 h 590372"/>
                <a:gd name="connsiteX290" fmla="*/ 362848 w 1167625"/>
                <a:gd name="connsiteY290" fmla="*/ 366351 h 590372"/>
                <a:gd name="connsiteX291" fmla="*/ 362280 w 1167625"/>
                <a:gd name="connsiteY291" fmla="*/ 365783 h 590372"/>
                <a:gd name="connsiteX292" fmla="*/ 362280 w 1167625"/>
                <a:gd name="connsiteY292" fmla="*/ 365783 h 590372"/>
                <a:gd name="connsiteX293" fmla="*/ 361713 w 1167625"/>
                <a:gd name="connsiteY293" fmla="*/ 365252 h 590372"/>
                <a:gd name="connsiteX294" fmla="*/ 361380 w 1167625"/>
                <a:gd name="connsiteY294" fmla="*/ 359912 h 590372"/>
                <a:gd name="connsiteX295" fmla="*/ 361129 w 1167625"/>
                <a:gd name="connsiteY295" fmla="*/ 356902 h 590372"/>
                <a:gd name="connsiteX296" fmla="*/ 361747 w 1167625"/>
                <a:gd name="connsiteY296" fmla="*/ 354408 h 590372"/>
                <a:gd name="connsiteX297" fmla="*/ 361747 w 1167625"/>
                <a:gd name="connsiteY297" fmla="*/ 354408 h 590372"/>
                <a:gd name="connsiteX298" fmla="*/ 361425 w 1167625"/>
                <a:gd name="connsiteY298" fmla="*/ 353629 h 590372"/>
                <a:gd name="connsiteX299" fmla="*/ 360645 w 1167625"/>
                <a:gd name="connsiteY299" fmla="*/ 353308 h 590372"/>
                <a:gd name="connsiteX300" fmla="*/ 359867 w 1167625"/>
                <a:gd name="connsiteY300" fmla="*/ 353629 h 590372"/>
                <a:gd name="connsiteX301" fmla="*/ 359545 w 1167625"/>
                <a:gd name="connsiteY301" fmla="*/ 354408 h 590372"/>
                <a:gd name="connsiteX302" fmla="*/ 359545 w 1167625"/>
                <a:gd name="connsiteY302" fmla="*/ 354408 h 590372"/>
                <a:gd name="connsiteX303" fmla="*/ 360167 w 1167625"/>
                <a:gd name="connsiteY303" fmla="*/ 356858 h 590372"/>
                <a:gd name="connsiteX304" fmla="*/ 359912 w 1167625"/>
                <a:gd name="connsiteY304" fmla="*/ 359912 h 590372"/>
                <a:gd name="connsiteX305" fmla="*/ 359579 w 1167625"/>
                <a:gd name="connsiteY305" fmla="*/ 365252 h 590372"/>
                <a:gd name="connsiteX306" fmla="*/ 359012 w 1167625"/>
                <a:gd name="connsiteY306" fmla="*/ 365783 h 590372"/>
                <a:gd name="connsiteX307" fmla="*/ 359012 w 1167625"/>
                <a:gd name="connsiteY307" fmla="*/ 365783 h 590372"/>
                <a:gd name="connsiteX308" fmla="*/ 358444 w 1167625"/>
                <a:gd name="connsiteY308" fmla="*/ 366351 h 590372"/>
                <a:gd name="connsiteX309" fmla="*/ 358444 w 1167625"/>
                <a:gd name="connsiteY309" fmla="*/ 366518 h 590372"/>
                <a:gd name="connsiteX310" fmla="*/ 357711 w 1167625"/>
                <a:gd name="connsiteY310" fmla="*/ 367251 h 590372"/>
                <a:gd name="connsiteX311" fmla="*/ 355790 w 1167625"/>
                <a:gd name="connsiteY311" fmla="*/ 367251 h 590372"/>
                <a:gd name="connsiteX312" fmla="*/ 354408 w 1167625"/>
                <a:gd name="connsiteY312" fmla="*/ 365870 h 590372"/>
                <a:gd name="connsiteX313" fmla="*/ 354408 w 1167625"/>
                <a:gd name="connsiteY313" fmla="*/ 365870 h 590372"/>
                <a:gd name="connsiteX314" fmla="*/ 353688 w 1167625"/>
                <a:gd name="connsiteY314" fmla="*/ 364657 h 590372"/>
                <a:gd name="connsiteX315" fmla="*/ 350694 w 1167625"/>
                <a:gd name="connsiteY315" fmla="*/ 363024 h 590372"/>
                <a:gd name="connsiteX316" fmla="*/ 350004 w 1167625"/>
                <a:gd name="connsiteY316" fmla="*/ 362848 h 590372"/>
                <a:gd name="connsiteX317" fmla="*/ 350004 w 1167625"/>
                <a:gd name="connsiteY317" fmla="*/ 362848 h 590372"/>
                <a:gd name="connsiteX318" fmla="*/ 349315 w 1167625"/>
                <a:gd name="connsiteY318" fmla="*/ 363024 h 590372"/>
                <a:gd name="connsiteX319" fmla="*/ 346201 w 1167625"/>
                <a:gd name="connsiteY319" fmla="*/ 364722 h 590372"/>
                <a:gd name="connsiteX320" fmla="*/ 345601 w 1167625"/>
                <a:gd name="connsiteY320" fmla="*/ 365733 h 590372"/>
                <a:gd name="connsiteX321" fmla="*/ 345601 w 1167625"/>
                <a:gd name="connsiteY321" fmla="*/ 365733 h 590372"/>
                <a:gd name="connsiteX322" fmla="*/ 344449 w 1167625"/>
                <a:gd name="connsiteY322" fmla="*/ 366884 h 590372"/>
                <a:gd name="connsiteX323" fmla="*/ 342299 w 1167625"/>
                <a:gd name="connsiteY323" fmla="*/ 366884 h 590372"/>
                <a:gd name="connsiteX324" fmla="*/ 341565 w 1167625"/>
                <a:gd name="connsiteY324" fmla="*/ 366150 h 590372"/>
                <a:gd name="connsiteX325" fmla="*/ 341565 w 1167625"/>
                <a:gd name="connsiteY325" fmla="*/ 365984 h 590372"/>
                <a:gd name="connsiteX326" fmla="*/ 340998 w 1167625"/>
                <a:gd name="connsiteY326" fmla="*/ 365417 h 590372"/>
                <a:gd name="connsiteX327" fmla="*/ 340998 w 1167625"/>
                <a:gd name="connsiteY327" fmla="*/ 365417 h 590372"/>
                <a:gd name="connsiteX328" fmla="*/ 340431 w 1167625"/>
                <a:gd name="connsiteY328" fmla="*/ 364884 h 590372"/>
                <a:gd name="connsiteX329" fmla="*/ 340098 w 1167625"/>
                <a:gd name="connsiteY329" fmla="*/ 359545 h 590372"/>
                <a:gd name="connsiteX330" fmla="*/ 339846 w 1167625"/>
                <a:gd name="connsiteY330" fmla="*/ 356536 h 590372"/>
                <a:gd name="connsiteX331" fmla="*/ 340464 w 1167625"/>
                <a:gd name="connsiteY331" fmla="*/ 354041 h 590372"/>
                <a:gd name="connsiteX332" fmla="*/ 340464 w 1167625"/>
                <a:gd name="connsiteY332" fmla="*/ 354041 h 590372"/>
                <a:gd name="connsiteX333" fmla="*/ 340141 w 1167625"/>
                <a:gd name="connsiteY333" fmla="*/ 353263 h 590372"/>
                <a:gd name="connsiteX334" fmla="*/ 339363 w 1167625"/>
                <a:gd name="connsiteY334" fmla="*/ 352940 h 590372"/>
                <a:gd name="connsiteX335" fmla="*/ 338585 w 1167625"/>
                <a:gd name="connsiteY335" fmla="*/ 353263 h 590372"/>
                <a:gd name="connsiteX336" fmla="*/ 338262 w 1167625"/>
                <a:gd name="connsiteY336" fmla="*/ 354041 h 590372"/>
                <a:gd name="connsiteX337" fmla="*/ 338262 w 1167625"/>
                <a:gd name="connsiteY337" fmla="*/ 354041 h 590372"/>
                <a:gd name="connsiteX338" fmla="*/ 338884 w 1167625"/>
                <a:gd name="connsiteY338" fmla="*/ 356491 h 590372"/>
                <a:gd name="connsiteX339" fmla="*/ 338630 w 1167625"/>
                <a:gd name="connsiteY339" fmla="*/ 359545 h 590372"/>
                <a:gd name="connsiteX340" fmla="*/ 338295 w 1167625"/>
                <a:gd name="connsiteY340" fmla="*/ 364884 h 590372"/>
                <a:gd name="connsiteX341" fmla="*/ 337730 w 1167625"/>
                <a:gd name="connsiteY341" fmla="*/ 365417 h 590372"/>
                <a:gd name="connsiteX342" fmla="*/ 337730 w 1167625"/>
                <a:gd name="connsiteY342" fmla="*/ 365417 h 590372"/>
                <a:gd name="connsiteX343" fmla="*/ 337162 w 1167625"/>
                <a:gd name="connsiteY343" fmla="*/ 365984 h 590372"/>
                <a:gd name="connsiteX344" fmla="*/ 337162 w 1167625"/>
                <a:gd name="connsiteY344" fmla="*/ 368573 h 590372"/>
                <a:gd name="connsiteX345" fmla="*/ 336999 w 1167625"/>
                <a:gd name="connsiteY345" fmla="*/ 369572 h 590372"/>
                <a:gd name="connsiteX346" fmla="*/ 336978 w 1167625"/>
                <a:gd name="connsiteY346" fmla="*/ 369636 h 590372"/>
                <a:gd name="connsiteX347" fmla="*/ 336794 w 1167625"/>
                <a:gd name="connsiteY347" fmla="*/ 370767 h 590372"/>
                <a:gd name="connsiteX348" fmla="*/ 336794 w 1167625"/>
                <a:gd name="connsiteY348" fmla="*/ 432328 h 590372"/>
                <a:gd name="connsiteX349" fmla="*/ 335455 w 1167625"/>
                <a:gd name="connsiteY349" fmla="*/ 433668 h 590372"/>
                <a:gd name="connsiteX350" fmla="*/ 335455 w 1167625"/>
                <a:gd name="connsiteY350" fmla="*/ 433668 h 590372"/>
                <a:gd name="connsiteX351" fmla="*/ 334236 w 1167625"/>
                <a:gd name="connsiteY351" fmla="*/ 434452 h 590372"/>
                <a:gd name="connsiteX352" fmla="*/ 332942 w 1167625"/>
                <a:gd name="connsiteY352" fmla="*/ 437298 h 590372"/>
                <a:gd name="connsiteX353" fmla="*/ 333205 w 1167625"/>
                <a:gd name="connsiteY353" fmla="*/ 437705 h 590372"/>
                <a:gd name="connsiteX354" fmla="*/ 333205 w 1167625"/>
                <a:gd name="connsiteY354" fmla="*/ 437705 h 590372"/>
                <a:gd name="connsiteX355" fmla="*/ 333492 w 1167625"/>
                <a:gd name="connsiteY355" fmla="*/ 437992 h 590372"/>
                <a:gd name="connsiteX356" fmla="*/ 333492 w 1167625"/>
                <a:gd name="connsiteY356" fmla="*/ 443392 h 590372"/>
                <a:gd name="connsiteX357" fmla="*/ 331474 w 1167625"/>
                <a:gd name="connsiteY357" fmla="*/ 445410 h 590372"/>
                <a:gd name="connsiteX358" fmla="*/ 330527 w 1167625"/>
                <a:gd name="connsiteY358" fmla="*/ 445410 h 590372"/>
                <a:gd name="connsiteX359" fmla="*/ 329455 w 1167625"/>
                <a:gd name="connsiteY359" fmla="*/ 446482 h 590372"/>
                <a:gd name="connsiteX360" fmla="*/ 329455 w 1167625"/>
                <a:gd name="connsiteY360" fmla="*/ 446482 h 590372"/>
                <a:gd name="connsiteX361" fmla="*/ 329198 w 1167625"/>
                <a:gd name="connsiteY361" fmla="*/ 447178 h 590372"/>
                <a:gd name="connsiteX362" fmla="*/ 325579 w 1167625"/>
                <a:gd name="connsiteY362" fmla="*/ 451401 h 590372"/>
                <a:gd name="connsiteX363" fmla="*/ 324243 w 1167625"/>
                <a:gd name="connsiteY363" fmla="*/ 452015 h 590372"/>
                <a:gd name="connsiteX364" fmla="*/ 324243 w 1167625"/>
                <a:gd name="connsiteY364" fmla="*/ 452015 h 590372"/>
                <a:gd name="connsiteX365" fmla="*/ 322484 w 1167625"/>
                <a:gd name="connsiteY365" fmla="*/ 453775 h 590372"/>
                <a:gd name="connsiteX366" fmla="*/ 322484 w 1167625"/>
                <a:gd name="connsiteY366" fmla="*/ 460088 h 590372"/>
                <a:gd name="connsiteX367" fmla="*/ 321750 w 1167625"/>
                <a:gd name="connsiteY367" fmla="*/ 460822 h 590372"/>
                <a:gd name="connsiteX368" fmla="*/ 321750 w 1167625"/>
                <a:gd name="connsiteY368" fmla="*/ 460822 h 590372"/>
                <a:gd name="connsiteX369" fmla="*/ 321016 w 1167625"/>
                <a:gd name="connsiteY369" fmla="*/ 461556 h 590372"/>
                <a:gd name="connsiteX370" fmla="*/ 321016 w 1167625"/>
                <a:gd name="connsiteY370" fmla="*/ 462840 h 590372"/>
                <a:gd name="connsiteX371" fmla="*/ 320099 w 1167625"/>
                <a:gd name="connsiteY371" fmla="*/ 463757 h 590372"/>
                <a:gd name="connsiteX372" fmla="*/ 320099 w 1167625"/>
                <a:gd name="connsiteY372" fmla="*/ 463757 h 590372"/>
                <a:gd name="connsiteX373" fmla="*/ 319182 w 1167625"/>
                <a:gd name="connsiteY373" fmla="*/ 464674 h 590372"/>
                <a:gd name="connsiteX374" fmla="*/ 319182 w 1167625"/>
                <a:gd name="connsiteY374" fmla="*/ 472381 h 590372"/>
                <a:gd name="connsiteX375" fmla="*/ 316062 w 1167625"/>
                <a:gd name="connsiteY375" fmla="*/ 475499 h 590372"/>
                <a:gd name="connsiteX376" fmla="*/ 314228 w 1167625"/>
                <a:gd name="connsiteY376" fmla="*/ 475499 h 590372"/>
                <a:gd name="connsiteX377" fmla="*/ 312943 w 1167625"/>
                <a:gd name="connsiteY377" fmla="*/ 476783 h 590372"/>
                <a:gd name="connsiteX378" fmla="*/ 312943 w 1167625"/>
                <a:gd name="connsiteY378" fmla="*/ 477518 h 590372"/>
                <a:gd name="connsiteX379" fmla="*/ 313494 w 1167625"/>
                <a:gd name="connsiteY379" fmla="*/ 478068 h 590372"/>
                <a:gd name="connsiteX380" fmla="*/ 313494 w 1167625"/>
                <a:gd name="connsiteY380" fmla="*/ 478068 h 590372"/>
                <a:gd name="connsiteX381" fmla="*/ 314044 w 1167625"/>
                <a:gd name="connsiteY381" fmla="*/ 478619 h 590372"/>
                <a:gd name="connsiteX382" fmla="*/ 314044 w 1167625"/>
                <a:gd name="connsiteY382" fmla="*/ 484810 h 590372"/>
                <a:gd name="connsiteX383" fmla="*/ 308807 w 1167625"/>
                <a:gd name="connsiteY383" fmla="*/ 491388 h 590372"/>
                <a:gd name="connsiteX384" fmla="*/ 13517 w 1167625"/>
                <a:gd name="connsiteY384" fmla="*/ 585217 h 590372"/>
                <a:gd name="connsiteX385" fmla="*/ 1057106 w 1167625"/>
                <a:gd name="connsiteY385" fmla="*/ 445777 h 590372"/>
                <a:gd name="connsiteX386" fmla="*/ 1144569 w 1167625"/>
                <a:gd name="connsiteY386" fmla="*/ 446608 h 590372"/>
                <a:gd name="connsiteX387" fmla="*/ 1157969 w 1167625"/>
                <a:gd name="connsiteY387" fmla="*/ 433430 h 590372"/>
                <a:gd name="connsiteX388" fmla="*/ 1157648 w 1167625"/>
                <a:gd name="connsiteY388" fmla="*/ 339363 h 590372"/>
                <a:gd name="connsiteX389" fmla="*/ 1157648 w 1167625"/>
                <a:gd name="connsiteY389" fmla="*/ 337162 h 590372"/>
                <a:gd name="connsiteX390" fmla="*/ 1154713 w 1167625"/>
                <a:gd name="connsiteY390" fmla="*/ 294963 h 590372"/>
                <a:gd name="connsiteX391" fmla="*/ 1154713 w 1167625"/>
                <a:gd name="connsiteY391" fmla="*/ 287441 h 590372"/>
                <a:gd name="connsiteX392" fmla="*/ 1157098 w 1167625"/>
                <a:gd name="connsiteY392" fmla="*/ 285055 h 590372"/>
                <a:gd name="connsiteX393" fmla="*/ 1157282 w 1167625"/>
                <a:gd name="connsiteY393" fmla="*/ 285055 h 590372"/>
                <a:gd name="connsiteX394" fmla="*/ 1159483 w 1167625"/>
                <a:gd name="connsiteY394" fmla="*/ 282854 h 590372"/>
                <a:gd name="connsiteX395" fmla="*/ 1159483 w 1167625"/>
                <a:gd name="connsiteY395" fmla="*/ 281937 h 590372"/>
                <a:gd name="connsiteX396" fmla="*/ 1158199 w 1167625"/>
                <a:gd name="connsiteY396" fmla="*/ 280653 h 590372"/>
                <a:gd name="connsiteX397" fmla="*/ 1158199 w 1167625"/>
                <a:gd name="connsiteY397" fmla="*/ 280653 h 590372"/>
                <a:gd name="connsiteX398" fmla="*/ 1156915 w 1167625"/>
                <a:gd name="connsiteY398" fmla="*/ 279368 h 590372"/>
                <a:gd name="connsiteX399" fmla="*/ 1156915 w 1167625"/>
                <a:gd name="connsiteY399" fmla="*/ 275515 h 590372"/>
                <a:gd name="connsiteX400" fmla="*/ 1157648 w 1167625"/>
                <a:gd name="connsiteY400" fmla="*/ 274782 h 590372"/>
                <a:gd name="connsiteX401" fmla="*/ 1157648 w 1167625"/>
                <a:gd name="connsiteY401" fmla="*/ 274782 h 590372"/>
                <a:gd name="connsiteX402" fmla="*/ 1158383 w 1167625"/>
                <a:gd name="connsiteY402" fmla="*/ 274047 h 590372"/>
                <a:gd name="connsiteX403" fmla="*/ 1158383 w 1167625"/>
                <a:gd name="connsiteY403" fmla="*/ 272250 h 590372"/>
                <a:gd name="connsiteX404" fmla="*/ 1156143 w 1167625"/>
                <a:gd name="connsiteY404" fmla="*/ 270011 h 590372"/>
                <a:gd name="connsiteX405" fmla="*/ 1156143 w 1167625"/>
                <a:gd name="connsiteY405" fmla="*/ 270011 h 590372"/>
                <a:gd name="connsiteX406" fmla="*/ 1153905 w 1167625"/>
                <a:gd name="connsiteY406" fmla="*/ 267848 h 590372"/>
                <a:gd name="connsiteX407" fmla="*/ 1152878 w 1167625"/>
                <a:gd name="connsiteY407" fmla="*/ 237719 h 590372"/>
                <a:gd name="connsiteX408" fmla="*/ 1152878 w 1167625"/>
                <a:gd name="connsiteY408" fmla="*/ 234234 h 590372"/>
                <a:gd name="connsiteX409" fmla="*/ 1153061 w 1167625"/>
                <a:gd name="connsiteY409" fmla="*/ 234050 h 590372"/>
                <a:gd name="connsiteX410" fmla="*/ 1153061 w 1167625"/>
                <a:gd name="connsiteY410" fmla="*/ 234050 h 590372"/>
                <a:gd name="connsiteX411" fmla="*/ 1153245 w 1167625"/>
                <a:gd name="connsiteY411" fmla="*/ 233866 h 590372"/>
                <a:gd name="connsiteX412" fmla="*/ 1153245 w 1167625"/>
                <a:gd name="connsiteY412" fmla="*/ 230198 h 590372"/>
                <a:gd name="connsiteX413" fmla="*/ 1152695 w 1167625"/>
                <a:gd name="connsiteY413" fmla="*/ 229647 h 590372"/>
                <a:gd name="connsiteX414" fmla="*/ 1152695 w 1167625"/>
                <a:gd name="connsiteY414" fmla="*/ 229647 h 590372"/>
                <a:gd name="connsiteX415" fmla="*/ 1152144 w 1167625"/>
                <a:gd name="connsiteY415" fmla="*/ 229096 h 590372"/>
                <a:gd name="connsiteX416" fmla="*/ 1152144 w 1167625"/>
                <a:gd name="connsiteY416" fmla="*/ 226529 h 590372"/>
                <a:gd name="connsiteX417" fmla="*/ 1152695 w 1167625"/>
                <a:gd name="connsiteY417" fmla="*/ 225978 h 590372"/>
                <a:gd name="connsiteX418" fmla="*/ 1152695 w 1167625"/>
                <a:gd name="connsiteY418" fmla="*/ 225978 h 590372"/>
                <a:gd name="connsiteX419" fmla="*/ 1153245 w 1167625"/>
                <a:gd name="connsiteY419" fmla="*/ 225427 h 590372"/>
                <a:gd name="connsiteX420" fmla="*/ 1153245 w 1167625"/>
                <a:gd name="connsiteY420" fmla="*/ 222135 h 590372"/>
                <a:gd name="connsiteX421" fmla="*/ 1152684 w 1167625"/>
                <a:gd name="connsiteY421" fmla="*/ 221575 h 590372"/>
                <a:gd name="connsiteX422" fmla="*/ 1152684 w 1167625"/>
                <a:gd name="connsiteY422" fmla="*/ 221575 h 590372"/>
                <a:gd name="connsiteX423" fmla="*/ 1152123 w 1167625"/>
                <a:gd name="connsiteY423" fmla="*/ 221035 h 590372"/>
                <a:gd name="connsiteX424" fmla="*/ 1151101 w 1167625"/>
                <a:gd name="connsiteY424" fmla="*/ 194448 h 590372"/>
                <a:gd name="connsiteX425" fmla="*/ 1152539 w 1167625"/>
                <a:gd name="connsiteY425" fmla="*/ 192952 h 590372"/>
                <a:gd name="connsiteX426" fmla="*/ 1152539 w 1167625"/>
                <a:gd name="connsiteY426" fmla="*/ 192952 h 590372"/>
                <a:gd name="connsiteX427" fmla="*/ 1153978 w 1167625"/>
                <a:gd name="connsiteY427" fmla="*/ 191513 h 590372"/>
                <a:gd name="connsiteX428" fmla="*/ 1153978 w 1167625"/>
                <a:gd name="connsiteY428" fmla="*/ 190017 h 590372"/>
                <a:gd name="connsiteX429" fmla="*/ 1154713 w 1167625"/>
                <a:gd name="connsiteY429" fmla="*/ 189283 h 590372"/>
                <a:gd name="connsiteX430" fmla="*/ 1154713 w 1167625"/>
                <a:gd name="connsiteY430" fmla="*/ 189283 h 590372"/>
                <a:gd name="connsiteX431" fmla="*/ 1155447 w 1167625"/>
                <a:gd name="connsiteY431" fmla="*/ 188549 h 590372"/>
                <a:gd name="connsiteX432" fmla="*/ 1155447 w 1167625"/>
                <a:gd name="connsiteY432" fmla="*/ 180661 h 590372"/>
                <a:gd name="connsiteX433" fmla="*/ 1154897 w 1167625"/>
                <a:gd name="connsiteY433" fmla="*/ 180110 h 590372"/>
                <a:gd name="connsiteX434" fmla="*/ 1154897 w 1167625"/>
                <a:gd name="connsiteY434" fmla="*/ 180110 h 590372"/>
                <a:gd name="connsiteX435" fmla="*/ 1154346 w 1167625"/>
                <a:gd name="connsiteY435" fmla="*/ 179559 h 590372"/>
                <a:gd name="connsiteX436" fmla="*/ 1154346 w 1167625"/>
                <a:gd name="connsiteY436" fmla="*/ 178825 h 590372"/>
                <a:gd name="connsiteX437" fmla="*/ 1153796 w 1167625"/>
                <a:gd name="connsiteY437" fmla="*/ 178275 h 590372"/>
                <a:gd name="connsiteX438" fmla="*/ 1153796 w 1167625"/>
                <a:gd name="connsiteY438" fmla="*/ 178275 h 590372"/>
                <a:gd name="connsiteX439" fmla="*/ 1153245 w 1167625"/>
                <a:gd name="connsiteY439" fmla="*/ 177724 h 590372"/>
                <a:gd name="connsiteX440" fmla="*/ 1153245 w 1167625"/>
                <a:gd name="connsiteY440" fmla="*/ 170753 h 590372"/>
                <a:gd name="connsiteX441" fmla="*/ 1153796 w 1167625"/>
                <a:gd name="connsiteY441" fmla="*/ 170202 h 590372"/>
                <a:gd name="connsiteX442" fmla="*/ 1153796 w 1167625"/>
                <a:gd name="connsiteY442" fmla="*/ 170202 h 590372"/>
                <a:gd name="connsiteX443" fmla="*/ 1154346 w 1167625"/>
                <a:gd name="connsiteY443" fmla="*/ 169652 h 590372"/>
                <a:gd name="connsiteX444" fmla="*/ 1154346 w 1167625"/>
                <a:gd name="connsiteY444" fmla="*/ 166532 h 590372"/>
                <a:gd name="connsiteX445" fmla="*/ 1152878 w 1167625"/>
                <a:gd name="connsiteY445" fmla="*/ 165064 h 590372"/>
                <a:gd name="connsiteX446" fmla="*/ 1152878 w 1167625"/>
                <a:gd name="connsiteY446" fmla="*/ 165064 h 590372"/>
                <a:gd name="connsiteX447" fmla="*/ 1151411 w 1167625"/>
                <a:gd name="connsiteY447" fmla="*/ 163597 h 590372"/>
                <a:gd name="connsiteX448" fmla="*/ 1151411 w 1167625"/>
                <a:gd name="connsiteY448" fmla="*/ 157176 h 590372"/>
                <a:gd name="connsiteX449" fmla="*/ 1151961 w 1167625"/>
                <a:gd name="connsiteY449" fmla="*/ 156625 h 590372"/>
                <a:gd name="connsiteX450" fmla="*/ 1151961 w 1167625"/>
                <a:gd name="connsiteY450" fmla="*/ 156625 h 590372"/>
                <a:gd name="connsiteX451" fmla="*/ 1152512 w 1167625"/>
                <a:gd name="connsiteY451" fmla="*/ 156075 h 590372"/>
                <a:gd name="connsiteX452" fmla="*/ 1152512 w 1167625"/>
                <a:gd name="connsiteY452" fmla="*/ 153139 h 590372"/>
                <a:gd name="connsiteX453" fmla="*/ 1151961 w 1167625"/>
                <a:gd name="connsiteY453" fmla="*/ 152589 h 590372"/>
                <a:gd name="connsiteX454" fmla="*/ 1151961 w 1167625"/>
                <a:gd name="connsiteY454" fmla="*/ 152589 h 590372"/>
                <a:gd name="connsiteX455" fmla="*/ 1151411 w 1167625"/>
                <a:gd name="connsiteY455" fmla="*/ 152038 h 590372"/>
                <a:gd name="connsiteX456" fmla="*/ 1151411 w 1167625"/>
                <a:gd name="connsiteY456" fmla="*/ 143965 h 590372"/>
                <a:gd name="connsiteX457" fmla="*/ 1151961 w 1167625"/>
                <a:gd name="connsiteY457" fmla="*/ 143415 h 590372"/>
                <a:gd name="connsiteX458" fmla="*/ 1151961 w 1167625"/>
                <a:gd name="connsiteY458" fmla="*/ 143415 h 590372"/>
                <a:gd name="connsiteX459" fmla="*/ 1152512 w 1167625"/>
                <a:gd name="connsiteY459" fmla="*/ 142865 h 590372"/>
                <a:gd name="connsiteX460" fmla="*/ 1152512 w 1167625"/>
                <a:gd name="connsiteY460" fmla="*/ 139929 h 590372"/>
                <a:gd name="connsiteX461" fmla="*/ 1151961 w 1167625"/>
                <a:gd name="connsiteY461" fmla="*/ 139379 h 590372"/>
                <a:gd name="connsiteX462" fmla="*/ 1151961 w 1167625"/>
                <a:gd name="connsiteY462" fmla="*/ 139379 h 590372"/>
                <a:gd name="connsiteX463" fmla="*/ 1151411 w 1167625"/>
                <a:gd name="connsiteY463" fmla="*/ 138828 h 590372"/>
                <a:gd name="connsiteX464" fmla="*/ 1151411 w 1167625"/>
                <a:gd name="connsiteY464" fmla="*/ 131123 h 590372"/>
                <a:gd name="connsiteX465" fmla="*/ 1153061 w 1167625"/>
                <a:gd name="connsiteY465" fmla="*/ 129471 h 590372"/>
                <a:gd name="connsiteX466" fmla="*/ 1153061 w 1167625"/>
                <a:gd name="connsiteY466" fmla="*/ 129471 h 590372"/>
                <a:gd name="connsiteX467" fmla="*/ 1154713 w 1167625"/>
                <a:gd name="connsiteY467" fmla="*/ 127820 h 590372"/>
                <a:gd name="connsiteX468" fmla="*/ 1154713 w 1167625"/>
                <a:gd name="connsiteY468" fmla="*/ 123233 h 590372"/>
                <a:gd name="connsiteX469" fmla="*/ 1155447 w 1167625"/>
                <a:gd name="connsiteY469" fmla="*/ 122499 h 590372"/>
                <a:gd name="connsiteX470" fmla="*/ 1155447 w 1167625"/>
                <a:gd name="connsiteY470" fmla="*/ 122499 h 590372"/>
                <a:gd name="connsiteX471" fmla="*/ 1156181 w 1167625"/>
                <a:gd name="connsiteY471" fmla="*/ 121766 h 590372"/>
                <a:gd name="connsiteX472" fmla="*/ 1156181 w 1167625"/>
                <a:gd name="connsiteY472" fmla="*/ 115160 h 590372"/>
                <a:gd name="connsiteX473" fmla="*/ 1155814 w 1167625"/>
                <a:gd name="connsiteY473" fmla="*/ 114793 h 590372"/>
                <a:gd name="connsiteX474" fmla="*/ 1155814 w 1167625"/>
                <a:gd name="connsiteY474" fmla="*/ 114793 h 590372"/>
                <a:gd name="connsiteX475" fmla="*/ 1155447 w 1167625"/>
                <a:gd name="connsiteY475" fmla="*/ 114427 h 590372"/>
                <a:gd name="connsiteX476" fmla="*/ 1155447 w 1167625"/>
                <a:gd name="connsiteY476" fmla="*/ 105070 h 590372"/>
                <a:gd name="connsiteX477" fmla="*/ 1153061 w 1167625"/>
                <a:gd name="connsiteY477" fmla="*/ 102684 h 590372"/>
                <a:gd name="connsiteX478" fmla="*/ 1153061 w 1167625"/>
                <a:gd name="connsiteY478" fmla="*/ 102684 h 590372"/>
                <a:gd name="connsiteX479" fmla="*/ 1150676 w 1167625"/>
                <a:gd name="connsiteY479" fmla="*/ 100299 h 590372"/>
                <a:gd name="connsiteX480" fmla="*/ 1150676 w 1167625"/>
                <a:gd name="connsiteY480" fmla="*/ 91859 h 590372"/>
                <a:gd name="connsiteX481" fmla="*/ 1151227 w 1167625"/>
                <a:gd name="connsiteY481" fmla="*/ 91309 h 590372"/>
                <a:gd name="connsiteX482" fmla="*/ 1151227 w 1167625"/>
                <a:gd name="connsiteY482" fmla="*/ 91309 h 590372"/>
                <a:gd name="connsiteX483" fmla="*/ 1151777 w 1167625"/>
                <a:gd name="connsiteY483" fmla="*/ 90759 h 590372"/>
                <a:gd name="connsiteX484" fmla="*/ 1151777 w 1167625"/>
                <a:gd name="connsiteY484" fmla="*/ 90575 h 590372"/>
                <a:gd name="connsiteX485" fmla="*/ 1151044 w 1167625"/>
                <a:gd name="connsiteY485" fmla="*/ 89841 h 590372"/>
                <a:gd name="connsiteX486" fmla="*/ 1150676 w 1167625"/>
                <a:gd name="connsiteY486" fmla="*/ 89841 h 590372"/>
                <a:gd name="connsiteX487" fmla="*/ 1149576 w 1167625"/>
                <a:gd name="connsiteY487" fmla="*/ 88740 h 590372"/>
                <a:gd name="connsiteX488" fmla="*/ 1149576 w 1167625"/>
                <a:gd name="connsiteY488" fmla="*/ 71678 h 590372"/>
                <a:gd name="connsiteX489" fmla="*/ 1150127 w 1167625"/>
                <a:gd name="connsiteY489" fmla="*/ 71127 h 590372"/>
                <a:gd name="connsiteX490" fmla="*/ 1150127 w 1167625"/>
                <a:gd name="connsiteY490" fmla="*/ 71127 h 590372"/>
                <a:gd name="connsiteX491" fmla="*/ 1150676 w 1167625"/>
                <a:gd name="connsiteY491" fmla="*/ 70577 h 590372"/>
                <a:gd name="connsiteX492" fmla="*/ 1150676 w 1167625"/>
                <a:gd name="connsiteY492" fmla="*/ 70393 h 590372"/>
                <a:gd name="connsiteX493" fmla="*/ 1149943 w 1167625"/>
                <a:gd name="connsiteY493" fmla="*/ 69659 h 590372"/>
                <a:gd name="connsiteX494" fmla="*/ 1149576 w 1167625"/>
                <a:gd name="connsiteY494" fmla="*/ 69659 h 590372"/>
                <a:gd name="connsiteX495" fmla="*/ 1148475 w 1167625"/>
                <a:gd name="connsiteY495" fmla="*/ 68559 h 590372"/>
                <a:gd name="connsiteX496" fmla="*/ 1148475 w 1167625"/>
                <a:gd name="connsiteY496" fmla="*/ 52413 h 590372"/>
                <a:gd name="connsiteX497" fmla="*/ 1149208 w 1167625"/>
                <a:gd name="connsiteY497" fmla="*/ 51679 h 590372"/>
                <a:gd name="connsiteX498" fmla="*/ 1149576 w 1167625"/>
                <a:gd name="connsiteY498" fmla="*/ 51679 h 590372"/>
                <a:gd name="connsiteX499" fmla="*/ 1149943 w 1167625"/>
                <a:gd name="connsiteY499" fmla="*/ 51312 h 590372"/>
                <a:gd name="connsiteX500" fmla="*/ 1149943 w 1167625"/>
                <a:gd name="connsiteY500" fmla="*/ 51312 h 590372"/>
                <a:gd name="connsiteX501" fmla="*/ 1149576 w 1167625"/>
                <a:gd name="connsiteY501" fmla="*/ 50945 h 590372"/>
                <a:gd name="connsiteX502" fmla="*/ 1149026 w 1167625"/>
                <a:gd name="connsiteY502" fmla="*/ 50945 h 590372"/>
                <a:gd name="connsiteX503" fmla="*/ 1148108 w 1167625"/>
                <a:gd name="connsiteY503" fmla="*/ 50028 h 590372"/>
                <a:gd name="connsiteX504" fmla="*/ 1148108 w 1167625"/>
                <a:gd name="connsiteY504" fmla="*/ 38836 h 590372"/>
                <a:gd name="connsiteX505" fmla="*/ 1148475 w 1167625"/>
                <a:gd name="connsiteY505" fmla="*/ 38469 h 590372"/>
                <a:gd name="connsiteX506" fmla="*/ 1148475 w 1167625"/>
                <a:gd name="connsiteY506" fmla="*/ 38469 h 590372"/>
                <a:gd name="connsiteX507" fmla="*/ 1148842 w 1167625"/>
                <a:gd name="connsiteY507" fmla="*/ 38102 h 590372"/>
                <a:gd name="connsiteX508" fmla="*/ 1148842 w 1167625"/>
                <a:gd name="connsiteY508" fmla="*/ 37552 h 590372"/>
                <a:gd name="connsiteX509" fmla="*/ 1148291 w 1167625"/>
                <a:gd name="connsiteY509" fmla="*/ 37001 h 590372"/>
                <a:gd name="connsiteX510" fmla="*/ 1148291 w 1167625"/>
                <a:gd name="connsiteY510" fmla="*/ 37001 h 590372"/>
                <a:gd name="connsiteX511" fmla="*/ 1147742 w 1167625"/>
                <a:gd name="connsiteY511" fmla="*/ 36451 h 590372"/>
                <a:gd name="connsiteX512" fmla="*/ 1147742 w 1167625"/>
                <a:gd name="connsiteY512" fmla="*/ 25626 h 590372"/>
                <a:gd name="connsiteX513" fmla="*/ 1148108 w 1167625"/>
                <a:gd name="connsiteY513" fmla="*/ 25259 h 590372"/>
                <a:gd name="connsiteX514" fmla="*/ 1148108 w 1167625"/>
                <a:gd name="connsiteY514" fmla="*/ 25259 h 590372"/>
                <a:gd name="connsiteX515" fmla="*/ 1148475 w 1167625"/>
                <a:gd name="connsiteY515" fmla="*/ 24892 h 590372"/>
                <a:gd name="connsiteX516" fmla="*/ 1148475 w 1167625"/>
                <a:gd name="connsiteY516" fmla="*/ 24342 h 590372"/>
                <a:gd name="connsiteX517" fmla="*/ 1147924 w 1167625"/>
                <a:gd name="connsiteY517" fmla="*/ 23791 h 590372"/>
                <a:gd name="connsiteX518" fmla="*/ 1147924 w 1167625"/>
                <a:gd name="connsiteY518" fmla="*/ 23791 h 590372"/>
                <a:gd name="connsiteX519" fmla="*/ 1147374 w 1167625"/>
                <a:gd name="connsiteY519" fmla="*/ 23241 h 590372"/>
                <a:gd name="connsiteX520" fmla="*/ 1147374 w 1167625"/>
                <a:gd name="connsiteY520" fmla="*/ 15352 h 590372"/>
                <a:gd name="connsiteX521" fmla="*/ 1147742 w 1167625"/>
                <a:gd name="connsiteY521" fmla="*/ 14985 h 590372"/>
                <a:gd name="connsiteX522" fmla="*/ 1147742 w 1167625"/>
                <a:gd name="connsiteY522" fmla="*/ 14985 h 590372"/>
                <a:gd name="connsiteX523" fmla="*/ 1148108 w 1167625"/>
                <a:gd name="connsiteY523" fmla="*/ 14618 h 590372"/>
                <a:gd name="connsiteX524" fmla="*/ 1148108 w 1167625"/>
                <a:gd name="connsiteY524" fmla="*/ 14251 h 590372"/>
                <a:gd name="connsiteX525" fmla="*/ 1147374 w 1167625"/>
                <a:gd name="connsiteY525" fmla="*/ 13517 h 590372"/>
                <a:gd name="connsiteX526" fmla="*/ 1147374 w 1167625"/>
                <a:gd name="connsiteY526" fmla="*/ 13517 h 590372"/>
                <a:gd name="connsiteX527" fmla="*/ 1146641 w 1167625"/>
                <a:gd name="connsiteY527" fmla="*/ 14251 h 590372"/>
                <a:gd name="connsiteX528" fmla="*/ 1146641 w 1167625"/>
                <a:gd name="connsiteY528" fmla="*/ 14618 h 590372"/>
                <a:gd name="connsiteX529" fmla="*/ 1147007 w 1167625"/>
                <a:gd name="connsiteY529" fmla="*/ 14985 h 590372"/>
                <a:gd name="connsiteX530" fmla="*/ 1147007 w 1167625"/>
                <a:gd name="connsiteY530" fmla="*/ 14985 h 590372"/>
                <a:gd name="connsiteX531" fmla="*/ 1147374 w 1167625"/>
                <a:gd name="connsiteY531" fmla="*/ 15352 h 590372"/>
                <a:gd name="connsiteX532" fmla="*/ 1147374 w 1167625"/>
                <a:gd name="connsiteY532" fmla="*/ 22691 h 590372"/>
                <a:gd name="connsiteX533" fmla="*/ 1146641 w 1167625"/>
                <a:gd name="connsiteY533" fmla="*/ 23424 h 590372"/>
                <a:gd name="connsiteX534" fmla="*/ 1146641 w 1167625"/>
                <a:gd name="connsiteY534" fmla="*/ 23424 h 590372"/>
                <a:gd name="connsiteX535" fmla="*/ 1145906 w 1167625"/>
                <a:gd name="connsiteY535" fmla="*/ 24158 h 590372"/>
                <a:gd name="connsiteX536" fmla="*/ 1145906 w 1167625"/>
                <a:gd name="connsiteY536" fmla="*/ 24892 h 590372"/>
                <a:gd name="connsiteX537" fmla="*/ 1146273 w 1167625"/>
                <a:gd name="connsiteY537" fmla="*/ 25259 h 590372"/>
                <a:gd name="connsiteX538" fmla="*/ 1146273 w 1167625"/>
                <a:gd name="connsiteY538" fmla="*/ 25259 h 590372"/>
                <a:gd name="connsiteX539" fmla="*/ 1146641 w 1167625"/>
                <a:gd name="connsiteY539" fmla="*/ 25626 h 590372"/>
                <a:gd name="connsiteX540" fmla="*/ 1146641 w 1167625"/>
                <a:gd name="connsiteY540" fmla="*/ 36451 h 590372"/>
                <a:gd name="connsiteX541" fmla="*/ 1146090 w 1167625"/>
                <a:gd name="connsiteY541" fmla="*/ 37001 h 590372"/>
                <a:gd name="connsiteX542" fmla="*/ 1146090 w 1167625"/>
                <a:gd name="connsiteY542" fmla="*/ 37001 h 590372"/>
                <a:gd name="connsiteX543" fmla="*/ 1145539 w 1167625"/>
                <a:gd name="connsiteY543" fmla="*/ 37552 h 590372"/>
                <a:gd name="connsiteX544" fmla="*/ 1145539 w 1167625"/>
                <a:gd name="connsiteY544" fmla="*/ 38102 h 590372"/>
                <a:gd name="connsiteX545" fmla="*/ 1145906 w 1167625"/>
                <a:gd name="connsiteY545" fmla="*/ 38469 h 590372"/>
                <a:gd name="connsiteX546" fmla="*/ 1145906 w 1167625"/>
                <a:gd name="connsiteY546" fmla="*/ 38469 h 590372"/>
                <a:gd name="connsiteX547" fmla="*/ 1146273 w 1167625"/>
                <a:gd name="connsiteY547" fmla="*/ 38836 h 590372"/>
                <a:gd name="connsiteX548" fmla="*/ 1146273 w 1167625"/>
                <a:gd name="connsiteY548" fmla="*/ 49294 h 590372"/>
                <a:gd name="connsiteX549" fmla="*/ 1145356 w 1167625"/>
                <a:gd name="connsiteY549" fmla="*/ 50211 h 590372"/>
                <a:gd name="connsiteX550" fmla="*/ 1145173 w 1167625"/>
                <a:gd name="connsiteY550" fmla="*/ 50211 h 590372"/>
                <a:gd name="connsiteX551" fmla="*/ 1144438 w 1167625"/>
                <a:gd name="connsiteY551" fmla="*/ 50945 h 590372"/>
                <a:gd name="connsiteX552" fmla="*/ 1144438 w 1167625"/>
                <a:gd name="connsiteY552" fmla="*/ 50945 h 590372"/>
                <a:gd name="connsiteX553" fmla="*/ 1145173 w 1167625"/>
                <a:gd name="connsiteY553" fmla="*/ 51679 h 590372"/>
                <a:gd name="connsiteX554" fmla="*/ 1145173 w 1167625"/>
                <a:gd name="connsiteY554" fmla="*/ 51679 h 590372"/>
                <a:gd name="connsiteX555" fmla="*/ 1145906 w 1167625"/>
                <a:gd name="connsiteY555" fmla="*/ 52413 h 590372"/>
                <a:gd name="connsiteX556" fmla="*/ 1145906 w 1167625"/>
                <a:gd name="connsiteY556" fmla="*/ 68192 h 590372"/>
                <a:gd name="connsiteX557" fmla="*/ 1144805 w 1167625"/>
                <a:gd name="connsiteY557" fmla="*/ 69292 h 590372"/>
                <a:gd name="connsiteX558" fmla="*/ 1144438 w 1167625"/>
                <a:gd name="connsiteY558" fmla="*/ 69292 h 590372"/>
                <a:gd name="connsiteX559" fmla="*/ 1143705 w 1167625"/>
                <a:gd name="connsiteY559" fmla="*/ 70026 h 590372"/>
                <a:gd name="connsiteX560" fmla="*/ 1143705 w 1167625"/>
                <a:gd name="connsiteY560" fmla="*/ 70210 h 590372"/>
                <a:gd name="connsiteX561" fmla="*/ 1144254 w 1167625"/>
                <a:gd name="connsiteY561" fmla="*/ 70760 h 590372"/>
                <a:gd name="connsiteX562" fmla="*/ 1144254 w 1167625"/>
                <a:gd name="connsiteY562" fmla="*/ 70760 h 590372"/>
                <a:gd name="connsiteX563" fmla="*/ 1144805 w 1167625"/>
                <a:gd name="connsiteY563" fmla="*/ 71311 h 590372"/>
                <a:gd name="connsiteX564" fmla="*/ 1144805 w 1167625"/>
                <a:gd name="connsiteY564" fmla="*/ 88190 h 590372"/>
                <a:gd name="connsiteX565" fmla="*/ 1143521 w 1167625"/>
                <a:gd name="connsiteY565" fmla="*/ 89474 h 590372"/>
                <a:gd name="connsiteX566" fmla="*/ 1142971 w 1167625"/>
                <a:gd name="connsiteY566" fmla="*/ 89474 h 590372"/>
                <a:gd name="connsiteX567" fmla="*/ 1142237 w 1167625"/>
                <a:gd name="connsiteY567" fmla="*/ 90208 h 590372"/>
                <a:gd name="connsiteX568" fmla="*/ 1142237 w 1167625"/>
                <a:gd name="connsiteY568" fmla="*/ 90392 h 590372"/>
                <a:gd name="connsiteX569" fmla="*/ 1142788 w 1167625"/>
                <a:gd name="connsiteY569" fmla="*/ 90942 h 590372"/>
                <a:gd name="connsiteX570" fmla="*/ 1142788 w 1167625"/>
                <a:gd name="connsiteY570" fmla="*/ 90942 h 590372"/>
                <a:gd name="connsiteX571" fmla="*/ 1143337 w 1167625"/>
                <a:gd name="connsiteY571" fmla="*/ 91493 h 590372"/>
                <a:gd name="connsiteX572" fmla="*/ 1143337 w 1167625"/>
                <a:gd name="connsiteY572" fmla="*/ 99932 h 590372"/>
                <a:gd name="connsiteX573" fmla="*/ 1140952 w 1167625"/>
                <a:gd name="connsiteY573" fmla="*/ 102317 h 590372"/>
                <a:gd name="connsiteX574" fmla="*/ 1140952 w 1167625"/>
                <a:gd name="connsiteY574" fmla="*/ 102317 h 590372"/>
                <a:gd name="connsiteX575" fmla="*/ 1138567 w 1167625"/>
                <a:gd name="connsiteY575" fmla="*/ 104703 h 590372"/>
                <a:gd name="connsiteX576" fmla="*/ 1138567 w 1167625"/>
                <a:gd name="connsiteY576" fmla="*/ 114060 h 590372"/>
                <a:gd name="connsiteX577" fmla="*/ 1138200 w 1167625"/>
                <a:gd name="connsiteY577" fmla="*/ 114427 h 590372"/>
                <a:gd name="connsiteX578" fmla="*/ 1138200 w 1167625"/>
                <a:gd name="connsiteY578" fmla="*/ 114427 h 590372"/>
                <a:gd name="connsiteX579" fmla="*/ 1137834 w 1167625"/>
                <a:gd name="connsiteY579" fmla="*/ 114794 h 590372"/>
                <a:gd name="connsiteX580" fmla="*/ 1137834 w 1167625"/>
                <a:gd name="connsiteY580" fmla="*/ 121398 h 590372"/>
                <a:gd name="connsiteX581" fmla="*/ 1138567 w 1167625"/>
                <a:gd name="connsiteY581" fmla="*/ 122132 h 590372"/>
                <a:gd name="connsiteX582" fmla="*/ 1138567 w 1167625"/>
                <a:gd name="connsiteY582" fmla="*/ 122132 h 590372"/>
                <a:gd name="connsiteX583" fmla="*/ 1139302 w 1167625"/>
                <a:gd name="connsiteY583" fmla="*/ 122866 h 590372"/>
                <a:gd name="connsiteX584" fmla="*/ 1139302 w 1167625"/>
                <a:gd name="connsiteY584" fmla="*/ 127453 h 590372"/>
                <a:gd name="connsiteX585" fmla="*/ 1140952 w 1167625"/>
                <a:gd name="connsiteY585" fmla="*/ 129104 h 590372"/>
                <a:gd name="connsiteX586" fmla="*/ 1140952 w 1167625"/>
                <a:gd name="connsiteY586" fmla="*/ 129104 h 590372"/>
                <a:gd name="connsiteX587" fmla="*/ 1142604 w 1167625"/>
                <a:gd name="connsiteY587" fmla="*/ 130756 h 590372"/>
                <a:gd name="connsiteX588" fmla="*/ 1142604 w 1167625"/>
                <a:gd name="connsiteY588" fmla="*/ 138461 h 590372"/>
                <a:gd name="connsiteX589" fmla="*/ 1142053 w 1167625"/>
                <a:gd name="connsiteY589" fmla="*/ 139012 h 590372"/>
                <a:gd name="connsiteX590" fmla="*/ 1142053 w 1167625"/>
                <a:gd name="connsiteY590" fmla="*/ 139012 h 590372"/>
                <a:gd name="connsiteX591" fmla="*/ 1141503 w 1167625"/>
                <a:gd name="connsiteY591" fmla="*/ 139562 h 590372"/>
                <a:gd name="connsiteX592" fmla="*/ 1141503 w 1167625"/>
                <a:gd name="connsiteY592" fmla="*/ 142498 h 590372"/>
                <a:gd name="connsiteX593" fmla="*/ 1142053 w 1167625"/>
                <a:gd name="connsiteY593" fmla="*/ 143048 h 590372"/>
                <a:gd name="connsiteX594" fmla="*/ 1142053 w 1167625"/>
                <a:gd name="connsiteY594" fmla="*/ 143048 h 590372"/>
                <a:gd name="connsiteX595" fmla="*/ 1142604 w 1167625"/>
                <a:gd name="connsiteY595" fmla="*/ 143599 h 590372"/>
                <a:gd name="connsiteX596" fmla="*/ 1142604 w 1167625"/>
                <a:gd name="connsiteY596" fmla="*/ 151672 h 590372"/>
                <a:gd name="connsiteX597" fmla="*/ 1142053 w 1167625"/>
                <a:gd name="connsiteY597" fmla="*/ 152222 h 590372"/>
                <a:gd name="connsiteX598" fmla="*/ 1142053 w 1167625"/>
                <a:gd name="connsiteY598" fmla="*/ 152222 h 590372"/>
                <a:gd name="connsiteX599" fmla="*/ 1141503 w 1167625"/>
                <a:gd name="connsiteY599" fmla="*/ 152773 h 590372"/>
                <a:gd name="connsiteX600" fmla="*/ 1141503 w 1167625"/>
                <a:gd name="connsiteY600" fmla="*/ 155707 h 590372"/>
                <a:gd name="connsiteX601" fmla="*/ 1142053 w 1167625"/>
                <a:gd name="connsiteY601" fmla="*/ 156259 h 590372"/>
                <a:gd name="connsiteX602" fmla="*/ 1142053 w 1167625"/>
                <a:gd name="connsiteY602" fmla="*/ 156259 h 590372"/>
                <a:gd name="connsiteX603" fmla="*/ 1142604 w 1167625"/>
                <a:gd name="connsiteY603" fmla="*/ 156808 h 590372"/>
                <a:gd name="connsiteX604" fmla="*/ 1142604 w 1167625"/>
                <a:gd name="connsiteY604" fmla="*/ 163414 h 590372"/>
                <a:gd name="connsiteX605" fmla="*/ 1141320 w 1167625"/>
                <a:gd name="connsiteY605" fmla="*/ 164698 h 590372"/>
                <a:gd name="connsiteX606" fmla="*/ 1141320 w 1167625"/>
                <a:gd name="connsiteY606" fmla="*/ 164698 h 590372"/>
                <a:gd name="connsiteX607" fmla="*/ 1140035 w 1167625"/>
                <a:gd name="connsiteY607" fmla="*/ 165983 h 590372"/>
                <a:gd name="connsiteX608" fmla="*/ 1140035 w 1167625"/>
                <a:gd name="connsiteY608" fmla="*/ 169285 h 590372"/>
                <a:gd name="connsiteX609" fmla="*/ 1140586 w 1167625"/>
                <a:gd name="connsiteY609" fmla="*/ 169836 h 590372"/>
                <a:gd name="connsiteX610" fmla="*/ 1140586 w 1167625"/>
                <a:gd name="connsiteY610" fmla="*/ 169836 h 590372"/>
                <a:gd name="connsiteX611" fmla="*/ 1141136 w 1167625"/>
                <a:gd name="connsiteY611" fmla="*/ 170385 h 590372"/>
                <a:gd name="connsiteX612" fmla="*/ 1141136 w 1167625"/>
                <a:gd name="connsiteY612" fmla="*/ 177357 h 590372"/>
                <a:gd name="connsiteX613" fmla="*/ 1140586 w 1167625"/>
                <a:gd name="connsiteY613" fmla="*/ 177908 h 590372"/>
                <a:gd name="connsiteX614" fmla="*/ 1140586 w 1167625"/>
                <a:gd name="connsiteY614" fmla="*/ 177908 h 590372"/>
                <a:gd name="connsiteX615" fmla="*/ 1140035 w 1167625"/>
                <a:gd name="connsiteY615" fmla="*/ 178458 h 590372"/>
                <a:gd name="connsiteX616" fmla="*/ 1140035 w 1167625"/>
                <a:gd name="connsiteY616" fmla="*/ 179009 h 590372"/>
                <a:gd name="connsiteX617" fmla="*/ 1139302 w 1167625"/>
                <a:gd name="connsiteY617" fmla="*/ 179742 h 590372"/>
                <a:gd name="connsiteX618" fmla="*/ 1139302 w 1167625"/>
                <a:gd name="connsiteY618" fmla="*/ 179742 h 590372"/>
                <a:gd name="connsiteX619" fmla="*/ 1138567 w 1167625"/>
                <a:gd name="connsiteY619" fmla="*/ 180477 h 590372"/>
                <a:gd name="connsiteX620" fmla="*/ 1138567 w 1167625"/>
                <a:gd name="connsiteY620" fmla="*/ 188182 h 590372"/>
                <a:gd name="connsiteX621" fmla="*/ 1139302 w 1167625"/>
                <a:gd name="connsiteY621" fmla="*/ 188917 h 590372"/>
                <a:gd name="connsiteX622" fmla="*/ 1139302 w 1167625"/>
                <a:gd name="connsiteY622" fmla="*/ 188917 h 590372"/>
                <a:gd name="connsiteX623" fmla="*/ 1140035 w 1167625"/>
                <a:gd name="connsiteY623" fmla="*/ 189650 h 590372"/>
                <a:gd name="connsiteX624" fmla="*/ 1140035 w 1167625"/>
                <a:gd name="connsiteY624" fmla="*/ 191146 h 590372"/>
                <a:gd name="connsiteX625" fmla="*/ 1141474 w 1167625"/>
                <a:gd name="connsiteY625" fmla="*/ 192586 h 590372"/>
                <a:gd name="connsiteX626" fmla="*/ 1141474 w 1167625"/>
                <a:gd name="connsiteY626" fmla="*/ 192586 h 590372"/>
                <a:gd name="connsiteX627" fmla="*/ 1142914 w 1167625"/>
                <a:gd name="connsiteY627" fmla="*/ 194080 h 590372"/>
                <a:gd name="connsiteX628" fmla="*/ 1141890 w 1167625"/>
                <a:gd name="connsiteY628" fmla="*/ 220668 h 590372"/>
                <a:gd name="connsiteX629" fmla="*/ 1141330 w 1167625"/>
                <a:gd name="connsiteY629" fmla="*/ 221207 h 590372"/>
                <a:gd name="connsiteX630" fmla="*/ 1141330 w 1167625"/>
                <a:gd name="connsiteY630" fmla="*/ 221207 h 590372"/>
                <a:gd name="connsiteX631" fmla="*/ 1140769 w 1167625"/>
                <a:gd name="connsiteY631" fmla="*/ 221769 h 590372"/>
                <a:gd name="connsiteX632" fmla="*/ 1140769 w 1167625"/>
                <a:gd name="connsiteY632" fmla="*/ 225060 h 590372"/>
                <a:gd name="connsiteX633" fmla="*/ 1141320 w 1167625"/>
                <a:gd name="connsiteY633" fmla="*/ 225610 h 590372"/>
                <a:gd name="connsiteX634" fmla="*/ 1141320 w 1167625"/>
                <a:gd name="connsiteY634" fmla="*/ 225610 h 590372"/>
                <a:gd name="connsiteX635" fmla="*/ 1141869 w 1167625"/>
                <a:gd name="connsiteY635" fmla="*/ 226161 h 590372"/>
                <a:gd name="connsiteX636" fmla="*/ 1141869 w 1167625"/>
                <a:gd name="connsiteY636" fmla="*/ 228730 h 590372"/>
                <a:gd name="connsiteX637" fmla="*/ 1141320 w 1167625"/>
                <a:gd name="connsiteY637" fmla="*/ 229280 h 590372"/>
                <a:gd name="connsiteX638" fmla="*/ 1141320 w 1167625"/>
                <a:gd name="connsiteY638" fmla="*/ 229280 h 590372"/>
                <a:gd name="connsiteX639" fmla="*/ 1140769 w 1167625"/>
                <a:gd name="connsiteY639" fmla="*/ 229831 h 590372"/>
                <a:gd name="connsiteX640" fmla="*/ 1140769 w 1167625"/>
                <a:gd name="connsiteY640" fmla="*/ 233500 h 590372"/>
                <a:gd name="connsiteX641" fmla="*/ 1140952 w 1167625"/>
                <a:gd name="connsiteY641" fmla="*/ 233684 h 590372"/>
                <a:gd name="connsiteX642" fmla="*/ 1140952 w 1167625"/>
                <a:gd name="connsiteY642" fmla="*/ 233684 h 590372"/>
                <a:gd name="connsiteX643" fmla="*/ 1141136 w 1167625"/>
                <a:gd name="connsiteY643" fmla="*/ 233868 h 590372"/>
                <a:gd name="connsiteX644" fmla="*/ 1141136 w 1167625"/>
                <a:gd name="connsiteY644" fmla="*/ 237353 h 590372"/>
                <a:gd name="connsiteX645" fmla="*/ 1140109 w 1167625"/>
                <a:gd name="connsiteY645" fmla="*/ 267481 h 590372"/>
                <a:gd name="connsiteX646" fmla="*/ 1137870 w 1167625"/>
                <a:gd name="connsiteY646" fmla="*/ 269644 h 590372"/>
                <a:gd name="connsiteX647" fmla="*/ 1137870 w 1167625"/>
                <a:gd name="connsiteY647" fmla="*/ 269644 h 590372"/>
                <a:gd name="connsiteX648" fmla="*/ 1135632 w 1167625"/>
                <a:gd name="connsiteY648" fmla="*/ 271884 h 590372"/>
                <a:gd name="connsiteX649" fmla="*/ 1135632 w 1167625"/>
                <a:gd name="connsiteY649" fmla="*/ 273681 h 590372"/>
                <a:gd name="connsiteX650" fmla="*/ 1136366 w 1167625"/>
                <a:gd name="connsiteY650" fmla="*/ 274414 h 590372"/>
                <a:gd name="connsiteX651" fmla="*/ 1136366 w 1167625"/>
                <a:gd name="connsiteY651" fmla="*/ 274414 h 590372"/>
                <a:gd name="connsiteX652" fmla="*/ 1137099 w 1167625"/>
                <a:gd name="connsiteY652" fmla="*/ 275148 h 590372"/>
                <a:gd name="connsiteX653" fmla="*/ 1137099 w 1167625"/>
                <a:gd name="connsiteY653" fmla="*/ 279552 h 590372"/>
                <a:gd name="connsiteX654" fmla="*/ 1135998 w 1167625"/>
                <a:gd name="connsiteY654" fmla="*/ 280653 h 590372"/>
                <a:gd name="connsiteX655" fmla="*/ 1135998 w 1167625"/>
                <a:gd name="connsiteY655" fmla="*/ 280653 h 590372"/>
                <a:gd name="connsiteX656" fmla="*/ 1134898 w 1167625"/>
                <a:gd name="connsiteY656" fmla="*/ 281753 h 590372"/>
                <a:gd name="connsiteX657" fmla="*/ 1134898 w 1167625"/>
                <a:gd name="connsiteY657" fmla="*/ 282854 h 590372"/>
                <a:gd name="connsiteX658" fmla="*/ 1137099 w 1167625"/>
                <a:gd name="connsiteY658" fmla="*/ 285055 h 590372"/>
                <a:gd name="connsiteX659" fmla="*/ 1137283 w 1167625"/>
                <a:gd name="connsiteY659" fmla="*/ 285055 h 590372"/>
                <a:gd name="connsiteX660" fmla="*/ 1139668 w 1167625"/>
                <a:gd name="connsiteY660" fmla="*/ 287441 h 590372"/>
                <a:gd name="connsiteX661" fmla="*/ 1139668 w 1167625"/>
                <a:gd name="connsiteY661" fmla="*/ 294963 h 590372"/>
                <a:gd name="connsiteX662" fmla="*/ 1138201 w 1167625"/>
                <a:gd name="connsiteY662" fmla="*/ 337162 h 590372"/>
                <a:gd name="connsiteX663" fmla="*/ 1138201 w 1167625"/>
                <a:gd name="connsiteY663" fmla="*/ 339363 h 590372"/>
                <a:gd name="connsiteX664" fmla="*/ 1137493 w 1167625"/>
                <a:gd name="connsiteY664" fmla="*/ 362347 h 590372"/>
                <a:gd name="connsiteX665" fmla="*/ 1136649 w 1167625"/>
                <a:gd name="connsiteY665" fmla="*/ 362931 h 590372"/>
                <a:gd name="connsiteX666" fmla="*/ 1136649 w 1167625"/>
                <a:gd name="connsiteY666" fmla="*/ 362931 h 590372"/>
                <a:gd name="connsiteX667" fmla="*/ 1136076 w 1167625"/>
                <a:gd name="connsiteY667" fmla="*/ 363499 h 590372"/>
                <a:gd name="connsiteX668" fmla="*/ 1136605 w 1167625"/>
                <a:gd name="connsiteY668" fmla="*/ 367992 h 590372"/>
                <a:gd name="connsiteX669" fmla="*/ 1135632 w 1167625"/>
                <a:gd name="connsiteY669" fmla="*/ 369085 h 590372"/>
                <a:gd name="connsiteX670" fmla="*/ 1135632 w 1167625"/>
                <a:gd name="connsiteY670" fmla="*/ 369085 h 590372"/>
                <a:gd name="connsiteX671" fmla="*/ 1134660 w 1167625"/>
                <a:gd name="connsiteY671" fmla="*/ 367992 h 590372"/>
                <a:gd name="connsiteX672" fmla="*/ 1134949 w 1167625"/>
                <a:gd name="connsiteY672" fmla="*/ 365534 h 590372"/>
                <a:gd name="connsiteX673" fmla="*/ 1132696 w 1167625"/>
                <a:gd name="connsiteY673" fmla="*/ 363579 h 590372"/>
                <a:gd name="connsiteX674" fmla="*/ 1132696 w 1167625"/>
                <a:gd name="connsiteY674" fmla="*/ 363579 h 590372"/>
                <a:gd name="connsiteX675" fmla="*/ 1132696 w 1167625"/>
                <a:gd name="connsiteY675" fmla="*/ 363579 h 590372"/>
                <a:gd name="connsiteX676" fmla="*/ 1130444 w 1167625"/>
                <a:gd name="connsiteY676" fmla="*/ 365534 h 590372"/>
                <a:gd name="connsiteX677" fmla="*/ 1130669 w 1167625"/>
                <a:gd name="connsiteY677" fmla="*/ 367445 h 590372"/>
                <a:gd name="connsiteX678" fmla="*/ 1129210 w 1167625"/>
                <a:gd name="connsiteY678" fmla="*/ 369085 h 590372"/>
                <a:gd name="connsiteX679" fmla="*/ 1129210 w 1167625"/>
                <a:gd name="connsiteY679" fmla="*/ 369085 h 590372"/>
                <a:gd name="connsiteX680" fmla="*/ 1127751 w 1167625"/>
                <a:gd name="connsiteY680" fmla="*/ 367445 h 590372"/>
                <a:gd name="connsiteX681" fmla="*/ 1127977 w 1167625"/>
                <a:gd name="connsiteY681" fmla="*/ 365534 h 590372"/>
                <a:gd name="connsiteX682" fmla="*/ 1125725 w 1167625"/>
                <a:gd name="connsiteY682" fmla="*/ 363579 h 590372"/>
                <a:gd name="connsiteX683" fmla="*/ 1125725 w 1167625"/>
                <a:gd name="connsiteY683" fmla="*/ 363579 h 590372"/>
                <a:gd name="connsiteX684" fmla="*/ 1125725 w 1167625"/>
                <a:gd name="connsiteY684" fmla="*/ 363579 h 590372"/>
                <a:gd name="connsiteX685" fmla="*/ 1123472 w 1167625"/>
                <a:gd name="connsiteY685" fmla="*/ 365534 h 590372"/>
                <a:gd name="connsiteX686" fmla="*/ 1123761 w 1167625"/>
                <a:gd name="connsiteY686" fmla="*/ 367992 h 590372"/>
                <a:gd name="connsiteX687" fmla="*/ 1122788 w 1167625"/>
                <a:gd name="connsiteY687" fmla="*/ 369085 h 590372"/>
                <a:gd name="connsiteX688" fmla="*/ 1122788 w 1167625"/>
                <a:gd name="connsiteY688" fmla="*/ 369085 h 590372"/>
                <a:gd name="connsiteX689" fmla="*/ 1121816 w 1167625"/>
                <a:gd name="connsiteY689" fmla="*/ 367992 h 590372"/>
                <a:gd name="connsiteX690" fmla="*/ 1122106 w 1167625"/>
                <a:gd name="connsiteY690" fmla="*/ 365534 h 590372"/>
                <a:gd name="connsiteX691" fmla="*/ 1119854 w 1167625"/>
                <a:gd name="connsiteY691" fmla="*/ 363579 h 590372"/>
                <a:gd name="connsiteX692" fmla="*/ 1119854 w 1167625"/>
                <a:gd name="connsiteY692" fmla="*/ 363579 h 590372"/>
                <a:gd name="connsiteX693" fmla="*/ 1119854 w 1167625"/>
                <a:gd name="connsiteY693" fmla="*/ 363579 h 590372"/>
                <a:gd name="connsiteX694" fmla="*/ 1117601 w 1167625"/>
                <a:gd name="connsiteY694" fmla="*/ 365534 h 590372"/>
                <a:gd name="connsiteX695" fmla="*/ 1117890 w 1167625"/>
                <a:gd name="connsiteY695" fmla="*/ 367992 h 590372"/>
                <a:gd name="connsiteX696" fmla="*/ 1116918 w 1167625"/>
                <a:gd name="connsiteY696" fmla="*/ 369085 h 590372"/>
                <a:gd name="connsiteX697" fmla="*/ 1116918 w 1167625"/>
                <a:gd name="connsiteY697" fmla="*/ 369085 h 590372"/>
                <a:gd name="connsiteX698" fmla="*/ 1115945 w 1167625"/>
                <a:gd name="connsiteY698" fmla="*/ 367992 h 590372"/>
                <a:gd name="connsiteX699" fmla="*/ 1116235 w 1167625"/>
                <a:gd name="connsiteY699" fmla="*/ 365534 h 590372"/>
                <a:gd name="connsiteX700" fmla="*/ 1113983 w 1167625"/>
                <a:gd name="connsiteY700" fmla="*/ 363579 h 590372"/>
                <a:gd name="connsiteX701" fmla="*/ 1113983 w 1167625"/>
                <a:gd name="connsiteY701" fmla="*/ 363579 h 590372"/>
                <a:gd name="connsiteX702" fmla="*/ 1113983 w 1167625"/>
                <a:gd name="connsiteY702" fmla="*/ 363579 h 590372"/>
                <a:gd name="connsiteX703" fmla="*/ 1111730 w 1167625"/>
                <a:gd name="connsiteY703" fmla="*/ 365534 h 590372"/>
                <a:gd name="connsiteX704" fmla="*/ 1111989 w 1167625"/>
                <a:gd name="connsiteY704" fmla="*/ 367735 h 590372"/>
                <a:gd name="connsiteX705" fmla="*/ 1110788 w 1167625"/>
                <a:gd name="connsiteY705" fmla="*/ 369085 h 590372"/>
                <a:gd name="connsiteX706" fmla="*/ 1110788 w 1167625"/>
                <a:gd name="connsiteY706" fmla="*/ 369085 h 590372"/>
                <a:gd name="connsiteX707" fmla="*/ 1109579 w 1167625"/>
                <a:gd name="connsiteY707" fmla="*/ 367877 h 590372"/>
                <a:gd name="connsiteX708" fmla="*/ 1109579 w 1167625"/>
                <a:gd name="connsiteY708" fmla="*/ 355693 h 590372"/>
                <a:gd name="connsiteX709" fmla="*/ 1109762 w 1167625"/>
                <a:gd name="connsiteY709" fmla="*/ 355509 h 590372"/>
                <a:gd name="connsiteX710" fmla="*/ 1109762 w 1167625"/>
                <a:gd name="connsiteY710" fmla="*/ 355509 h 590372"/>
                <a:gd name="connsiteX711" fmla="*/ 1109946 w 1167625"/>
                <a:gd name="connsiteY711" fmla="*/ 355326 h 590372"/>
                <a:gd name="connsiteX712" fmla="*/ 1109946 w 1167625"/>
                <a:gd name="connsiteY712" fmla="*/ 353857 h 590372"/>
                <a:gd name="connsiteX713" fmla="*/ 1108294 w 1167625"/>
                <a:gd name="connsiteY713" fmla="*/ 352207 h 590372"/>
                <a:gd name="connsiteX714" fmla="*/ 1107499 w 1167625"/>
                <a:gd name="connsiteY714" fmla="*/ 352207 h 590372"/>
                <a:gd name="connsiteX715" fmla="*/ 1105113 w 1167625"/>
                <a:gd name="connsiteY715" fmla="*/ 350297 h 590372"/>
                <a:gd name="connsiteX716" fmla="*/ 1105039 w 1167625"/>
                <a:gd name="connsiteY716" fmla="*/ 349968 h 590372"/>
                <a:gd name="connsiteX717" fmla="*/ 1099441 w 1167625"/>
                <a:gd name="connsiteY717" fmla="*/ 349968 h 590372"/>
                <a:gd name="connsiteX718" fmla="*/ 1099223 w 1167625"/>
                <a:gd name="connsiteY718" fmla="*/ 350933 h 590372"/>
                <a:gd name="connsiteX719" fmla="*/ 1097633 w 1167625"/>
                <a:gd name="connsiteY719" fmla="*/ 352207 h 590372"/>
                <a:gd name="connsiteX720" fmla="*/ 1097633 w 1167625"/>
                <a:gd name="connsiteY720" fmla="*/ 352207 h 590372"/>
                <a:gd name="connsiteX721" fmla="*/ 1096001 w 1167625"/>
                <a:gd name="connsiteY721" fmla="*/ 353838 h 590372"/>
                <a:gd name="connsiteX722" fmla="*/ 1096001 w 1167625"/>
                <a:gd name="connsiteY722" fmla="*/ 355875 h 590372"/>
                <a:gd name="connsiteX723" fmla="*/ 1096369 w 1167625"/>
                <a:gd name="connsiteY723" fmla="*/ 356243 h 590372"/>
                <a:gd name="connsiteX724" fmla="*/ 1096369 w 1167625"/>
                <a:gd name="connsiteY724" fmla="*/ 356243 h 590372"/>
                <a:gd name="connsiteX725" fmla="*/ 1096736 w 1167625"/>
                <a:gd name="connsiteY725" fmla="*/ 356610 h 590372"/>
                <a:gd name="connsiteX726" fmla="*/ 1096736 w 1167625"/>
                <a:gd name="connsiteY726" fmla="*/ 369496 h 590372"/>
                <a:gd name="connsiteX727" fmla="*/ 1096045 w 1167625"/>
                <a:gd name="connsiteY727" fmla="*/ 370187 h 590372"/>
                <a:gd name="connsiteX728" fmla="*/ 1096045 w 1167625"/>
                <a:gd name="connsiteY728" fmla="*/ 370187 h 590372"/>
                <a:gd name="connsiteX729" fmla="*/ 1095358 w 1167625"/>
                <a:gd name="connsiteY729" fmla="*/ 369414 h 590372"/>
                <a:gd name="connsiteX730" fmla="*/ 1095686 w 1167625"/>
                <a:gd name="connsiteY730" fmla="*/ 366634 h 590372"/>
                <a:gd name="connsiteX731" fmla="*/ 1093434 w 1167625"/>
                <a:gd name="connsiteY731" fmla="*/ 364680 h 590372"/>
                <a:gd name="connsiteX732" fmla="*/ 1093434 w 1167625"/>
                <a:gd name="connsiteY732" fmla="*/ 364680 h 590372"/>
                <a:gd name="connsiteX733" fmla="*/ 1093434 w 1167625"/>
                <a:gd name="connsiteY733" fmla="*/ 364680 h 590372"/>
                <a:gd name="connsiteX734" fmla="*/ 1091181 w 1167625"/>
                <a:gd name="connsiteY734" fmla="*/ 366634 h 590372"/>
                <a:gd name="connsiteX735" fmla="*/ 1091470 w 1167625"/>
                <a:gd name="connsiteY735" fmla="*/ 369093 h 590372"/>
                <a:gd name="connsiteX736" fmla="*/ 1090498 w 1167625"/>
                <a:gd name="connsiteY736" fmla="*/ 370187 h 590372"/>
                <a:gd name="connsiteX737" fmla="*/ 1090498 w 1167625"/>
                <a:gd name="connsiteY737" fmla="*/ 370187 h 590372"/>
                <a:gd name="connsiteX738" fmla="*/ 1089526 w 1167625"/>
                <a:gd name="connsiteY738" fmla="*/ 369093 h 590372"/>
                <a:gd name="connsiteX739" fmla="*/ 1089814 w 1167625"/>
                <a:gd name="connsiteY739" fmla="*/ 366634 h 590372"/>
                <a:gd name="connsiteX740" fmla="*/ 1087562 w 1167625"/>
                <a:gd name="connsiteY740" fmla="*/ 364680 h 590372"/>
                <a:gd name="connsiteX741" fmla="*/ 1087562 w 1167625"/>
                <a:gd name="connsiteY741" fmla="*/ 364680 h 590372"/>
                <a:gd name="connsiteX742" fmla="*/ 1087562 w 1167625"/>
                <a:gd name="connsiteY742" fmla="*/ 364680 h 590372"/>
                <a:gd name="connsiteX743" fmla="*/ 1085309 w 1167625"/>
                <a:gd name="connsiteY743" fmla="*/ 366634 h 590372"/>
                <a:gd name="connsiteX744" fmla="*/ 1085578 w 1167625"/>
                <a:gd name="connsiteY744" fmla="*/ 368911 h 590372"/>
                <a:gd name="connsiteX745" fmla="*/ 1084443 w 1167625"/>
                <a:gd name="connsiteY745" fmla="*/ 370187 h 590372"/>
                <a:gd name="connsiteX746" fmla="*/ 1084443 w 1167625"/>
                <a:gd name="connsiteY746" fmla="*/ 370187 h 590372"/>
                <a:gd name="connsiteX747" fmla="*/ 1083308 w 1167625"/>
                <a:gd name="connsiteY747" fmla="*/ 368911 h 590372"/>
                <a:gd name="connsiteX748" fmla="*/ 1083577 w 1167625"/>
                <a:gd name="connsiteY748" fmla="*/ 366634 h 590372"/>
                <a:gd name="connsiteX749" fmla="*/ 1081325 w 1167625"/>
                <a:gd name="connsiteY749" fmla="*/ 364680 h 590372"/>
                <a:gd name="connsiteX750" fmla="*/ 1081325 w 1167625"/>
                <a:gd name="connsiteY750" fmla="*/ 364680 h 590372"/>
                <a:gd name="connsiteX751" fmla="*/ 1081325 w 1167625"/>
                <a:gd name="connsiteY751" fmla="*/ 364680 h 590372"/>
                <a:gd name="connsiteX752" fmla="*/ 1079072 w 1167625"/>
                <a:gd name="connsiteY752" fmla="*/ 366634 h 590372"/>
                <a:gd name="connsiteX753" fmla="*/ 1079340 w 1167625"/>
                <a:gd name="connsiteY753" fmla="*/ 368911 h 590372"/>
                <a:gd name="connsiteX754" fmla="*/ 1078205 w 1167625"/>
                <a:gd name="connsiteY754" fmla="*/ 370187 h 590372"/>
                <a:gd name="connsiteX755" fmla="*/ 1078205 w 1167625"/>
                <a:gd name="connsiteY755" fmla="*/ 370187 h 590372"/>
                <a:gd name="connsiteX756" fmla="*/ 1077071 w 1167625"/>
                <a:gd name="connsiteY756" fmla="*/ 368911 h 590372"/>
                <a:gd name="connsiteX757" fmla="*/ 1077339 w 1167625"/>
                <a:gd name="connsiteY757" fmla="*/ 366634 h 590372"/>
                <a:gd name="connsiteX758" fmla="*/ 1075086 w 1167625"/>
                <a:gd name="connsiteY758" fmla="*/ 364680 h 590372"/>
                <a:gd name="connsiteX759" fmla="*/ 1075086 w 1167625"/>
                <a:gd name="connsiteY759" fmla="*/ 364680 h 590372"/>
                <a:gd name="connsiteX760" fmla="*/ 1075086 w 1167625"/>
                <a:gd name="connsiteY760" fmla="*/ 364680 h 590372"/>
                <a:gd name="connsiteX761" fmla="*/ 1072834 w 1167625"/>
                <a:gd name="connsiteY761" fmla="*/ 366634 h 590372"/>
                <a:gd name="connsiteX762" fmla="*/ 1073122 w 1167625"/>
                <a:gd name="connsiteY762" fmla="*/ 369093 h 590372"/>
                <a:gd name="connsiteX763" fmla="*/ 1072150 w 1167625"/>
                <a:gd name="connsiteY763" fmla="*/ 370187 h 590372"/>
                <a:gd name="connsiteX764" fmla="*/ 1072150 w 1167625"/>
                <a:gd name="connsiteY764" fmla="*/ 370187 h 590372"/>
                <a:gd name="connsiteX765" fmla="*/ 1071178 w 1167625"/>
                <a:gd name="connsiteY765" fmla="*/ 369093 h 590372"/>
                <a:gd name="connsiteX766" fmla="*/ 1071468 w 1167625"/>
                <a:gd name="connsiteY766" fmla="*/ 366634 h 590372"/>
                <a:gd name="connsiteX767" fmla="*/ 1069215 w 1167625"/>
                <a:gd name="connsiteY767" fmla="*/ 364680 h 590372"/>
                <a:gd name="connsiteX768" fmla="*/ 1069215 w 1167625"/>
                <a:gd name="connsiteY768" fmla="*/ 364680 h 590372"/>
                <a:gd name="connsiteX769" fmla="*/ 1069215 w 1167625"/>
                <a:gd name="connsiteY769" fmla="*/ 364680 h 590372"/>
                <a:gd name="connsiteX770" fmla="*/ 1066963 w 1167625"/>
                <a:gd name="connsiteY770" fmla="*/ 366634 h 590372"/>
                <a:gd name="connsiteX771" fmla="*/ 1067251 w 1167625"/>
                <a:gd name="connsiteY771" fmla="*/ 369093 h 590372"/>
                <a:gd name="connsiteX772" fmla="*/ 1066279 w 1167625"/>
                <a:gd name="connsiteY772" fmla="*/ 370187 h 590372"/>
                <a:gd name="connsiteX773" fmla="*/ 1066279 w 1167625"/>
                <a:gd name="connsiteY773" fmla="*/ 370187 h 590372"/>
                <a:gd name="connsiteX774" fmla="*/ 1065307 w 1167625"/>
                <a:gd name="connsiteY774" fmla="*/ 369093 h 590372"/>
                <a:gd name="connsiteX775" fmla="*/ 1065596 w 1167625"/>
                <a:gd name="connsiteY775" fmla="*/ 366634 h 590372"/>
                <a:gd name="connsiteX776" fmla="*/ 1063343 w 1167625"/>
                <a:gd name="connsiteY776" fmla="*/ 364680 h 590372"/>
                <a:gd name="connsiteX777" fmla="*/ 1063343 w 1167625"/>
                <a:gd name="connsiteY777" fmla="*/ 364680 h 590372"/>
                <a:gd name="connsiteX778" fmla="*/ 1063343 w 1167625"/>
                <a:gd name="connsiteY778" fmla="*/ 364680 h 590372"/>
                <a:gd name="connsiteX779" fmla="*/ 1061092 w 1167625"/>
                <a:gd name="connsiteY779" fmla="*/ 366634 h 590372"/>
                <a:gd name="connsiteX780" fmla="*/ 1061381 w 1167625"/>
                <a:gd name="connsiteY780" fmla="*/ 369093 h 590372"/>
                <a:gd name="connsiteX781" fmla="*/ 1060408 w 1167625"/>
                <a:gd name="connsiteY781" fmla="*/ 370187 h 590372"/>
                <a:gd name="connsiteX782" fmla="*/ 1060408 w 1167625"/>
                <a:gd name="connsiteY782" fmla="*/ 370187 h 590372"/>
                <a:gd name="connsiteX783" fmla="*/ 1059436 w 1167625"/>
                <a:gd name="connsiteY783" fmla="*/ 369093 h 590372"/>
                <a:gd name="connsiteX784" fmla="*/ 1059948 w 1167625"/>
                <a:gd name="connsiteY784" fmla="*/ 364747 h 590372"/>
                <a:gd name="connsiteX785" fmla="*/ 1059259 w 1167625"/>
                <a:gd name="connsiteY785" fmla="*/ 364148 h 590372"/>
                <a:gd name="connsiteX786" fmla="*/ 1059259 w 1167625"/>
                <a:gd name="connsiteY786" fmla="*/ 364148 h 590372"/>
                <a:gd name="connsiteX787" fmla="*/ 1058573 w 1167625"/>
                <a:gd name="connsiteY787" fmla="*/ 363601 h 590372"/>
                <a:gd name="connsiteX788" fmla="*/ 1058573 w 1167625"/>
                <a:gd name="connsiteY788" fmla="*/ 292394 h 590372"/>
                <a:gd name="connsiteX789" fmla="*/ 1057840 w 1167625"/>
                <a:gd name="connsiteY789" fmla="*/ 282121 h 590372"/>
                <a:gd name="connsiteX790" fmla="*/ 1057840 w 1167625"/>
                <a:gd name="connsiteY790" fmla="*/ 281386 h 590372"/>
                <a:gd name="connsiteX791" fmla="*/ 1058573 w 1167625"/>
                <a:gd name="connsiteY791" fmla="*/ 280653 h 590372"/>
                <a:gd name="connsiteX792" fmla="*/ 1058573 w 1167625"/>
                <a:gd name="connsiteY792" fmla="*/ 280653 h 590372"/>
                <a:gd name="connsiteX793" fmla="*/ 1059308 w 1167625"/>
                <a:gd name="connsiteY793" fmla="*/ 279918 h 590372"/>
                <a:gd name="connsiteX794" fmla="*/ 1059308 w 1167625"/>
                <a:gd name="connsiteY794" fmla="*/ 278267 h 590372"/>
                <a:gd name="connsiteX795" fmla="*/ 1059857 w 1167625"/>
                <a:gd name="connsiteY795" fmla="*/ 277716 h 590372"/>
                <a:gd name="connsiteX796" fmla="*/ 1059857 w 1167625"/>
                <a:gd name="connsiteY796" fmla="*/ 277716 h 590372"/>
                <a:gd name="connsiteX797" fmla="*/ 1060408 w 1167625"/>
                <a:gd name="connsiteY797" fmla="*/ 277167 h 590372"/>
                <a:gd name="connsiteX798" fmla="*/ 1060408 w 1167625"/>
                <a:gd name="connsiteY798" fmla="*/ 270644 h 590372"/>
                <a:gd name="connsiteX799" fmla="*/ 1059775 w 1167625"/>
                <a:gd name="connsiteY799" fmla="*/ 270011 h 590372"/>
                <a:gd name="connsiteX800" fmla="*/ 1059775 w 1167625"/>
                <a:gd name="connsiteY800" fmla="*/ 270011 h 590372"/>
                <a:gd name="connsiteX801" fmla="*/ 1059170 w 1167625"/>
                <a:gd name="connsiteY801" fmla="*/ 269564 h 590372"/>
                <a:gd name="connsiteX802" fmla="*/ 1057890 w 1167625"/>
                <a:gd name="connsiteY802" fmla="*/ 265401 h 590372"/>
                <a:gd name="connsiteX803" fmla="*/ 1057820 w 1167625"/>
                <a:gd name="connsiteY803" fmla="*/ 265075 h 590372"/>
                <a:gd name="connsiteX804" fmla="*/ 1057820 w 1167625"/>
                <a:gd name="connsiteY804" fmla="*/ 265075 h 590372"/>
                <a:gd name="connsiteX805" fmla="*/ 1054190 w 1167625"/>
                <a:gd name="connsiteY805" fmla="*/ 265075 h 590372"/>
                <a:gd name="connsiteX806" fmla="*/ 1054190 w 1167625"/>
                <a:gd name="connsiteY806" fmla="*/ 265075 h 590372"/>
                <a:gd name="connsiteX807" fmla="*/ 1054122 w 1167625"/>
                <a:gd name="connsiteY807" fmla="*/ 265401 h 590372"/>
                <a:gd name="connsiteX808" fmla="*/ 1052840 w 1167625"/>
                <a:gd name="connsiteY808" fmla="*/ 269564 h 590372"/>
                <a:gd name="connsiteX809" fmla="*/ 1052235 w 1167625"/>
                <a:gd name="connsiteY809" fmla="*/ 270011 h 590372"/>
                <a:gd name="connsiteX810" fmla="*/ 1052180 w 1167625"/>
                <a:gd name="connsiteY810" fmla="*/ 270011 h 590372"/>
                <a:gd name="connsiteX811" fmla="*/ 1051601 w 1167625"/>
                <a:gd name="connsiteY811" fmla="*/ 270589 h 590372"/>
                <a:gd name="connsiteX812" fmla="*/ 1051601 w 1167625"/>
                <a:gd name="connsiteY812" fmla="*/ 270589 h 590372"/>
                <a:gd name="connsiteX813" fmla="*/ 1050789 w 1167625"/>
                <a:gd name="connsiteY813" fmla="*/ 271117 h 590372"/>
                <a:gd name="connsiteX814" fmla="*/ 1048699 w 1167625"/>
                <a:gd name="connsiteY814" fmla="*/ 270189 h 590372"/>
                <a:gd name="connsiteX815" fmla="*/ 1047861 w 1167625"/>
                <a:gd name="connsiteY815" fmla="*/ 270011 h 590372"/>
                <a:gd name="connsiteX816" fmla="*/ 1047399 w 1167625"/>
                <a:gd name="connsiteY816" fmla="*/ 270011 h 590372"/>
                <a:gd name="connsiteX817" fmla="*/ 1043162 w 1167625"/>
                <a:gd name="connsiteY817" fmla="*/ 265773 h 590372"/>
                <a:gd name="connsiteX818" fmla="*/ 1043162 w 1167625"/>
                <a:gd name="connsiteY818" fmla="*/ 258268 h 590372"/>
                <a:gd name="connsiteX819" fmla="*/ 1042061 w 1167625"/>
                <a:gd name="connsiteY819" fmla="*/ 257168 h 590372"/>
                <a:gd name="connsiteX820" fmla="*/ 1042061 w 1167625"/>
                <a:gd name="connsiteY820" fmla="*/ 257168 h 590372"/>
                <a:gd name="connsiteX821" fmla="*/ 1040960 w 1167625"/>
                <a:gd name="connsiteY821" fmla="*/ 256067 h 590372"/>
                <a:gd name="connsiteX822" fmla="*/ 1040960 w 1167625"/>
                <a:gd name="connsiteY822" fmla="*/ 236659 h 590372"/>
                <a:gd name="connsiteX823" fmla="*/ 1040553 w 1167625"/>
                <a:gd name="connsiteY823" fmla="*/ 236253 h 590372"/>
                <a:gd name="connsiteX824" fmla="*/ 1040553 w 1167625"/>
                <a:gd name="connsiteY824" fmla="*/ 236253 h 590372"/>
                <a:gd name="connsiteX825" fmla="*/ 1040156 w 1167625"/>
                <a:gd name="connsiteY825" fmla="*/ 235933 h 590372"/>
                <a:gd name="connsiteX826" fmla="*/ 1038865 w 1167625"/>
                <a:gd name="connsiteY826" fmla="*/ 230126 h 590372"/>
                <a:gd name="connsiteX827" fmla="*/ 1038268 w 1167625"/>
                <a:gd name="connsiteY827" fmla="*/ 229647 h 590372"/>
                <a:gd name="connsiteX828" fmla="*/ 1038268 w 1167625"/>
                <a:gd name="connsiteY828" fmla="*/ 229647 h 590372"/>
                <a:gd name="connsiteX829" fmla="*/ 1037658 w 1167625"/>
                <a:gd name="connsiteY829" fmla="*/ 229036 h 590372"/>
                <a:gd name="connsiteX830" fmla="*/ 1037658 w 1167625"/>
                <a:gd name="connsiteY830" fmla="*/ 219739 h 590372"/>
                <a:gd name="connsiteX831" fmla="*/ 1038024 w 1167625"/>
                <a:gd name="connsiteY831" fmla="*/ 219373 h 590372"/>
                <a:gd name="connsiteX832" fmla="*/ 1038024 w 1167625"/>
                <a:gd name="connsiteY832" fmla="*/ 219373 h 590372"/>
                <a:gd name="connsiteX833" fmla="*/ 1038391 w 1167625"/>
                <a:gd name="connsiteY833" fmla="*/ 219006 h 590372"/>
                <a:gd name="connsiteX834" fmla="*/ 1038391 w 1167625"/>
                <a:gd name="connsiteY834" fmla="*/ 215153 h 590372"/>
                <a:gd name="connsiteX835" fmla="*/ 1038942 w 1167625"/>
                <a:gd name="connsiteY835" fmla="*/ 214602 h 590372"/>
                <a:gd name="connsiteX836" fmla="*/ 1038942 w 1167625"/>
                <a:gd name="connsiteY836" fmla="*/ 214602 h 590372"/>
                <a:gd name="connsiteX837" fmla="*/ 1039492 w 1167625"/>
                <a:gd name="connsiteY837" fmla="*/ 214052 h 590372"/>
                <a:gd name="connsiteX838" fmla="*/ 1039492 w 1167625"/>
                <a:gd name="connsiteY838" fmla="*/ 208547 h 590372"/>
                <a:gd name="connsiteX839" fmla="*/ 1038942 w 1167625"/>
                <a:gd name="connsiteY839" fmla="*/ 207997 h 590372"/>
                <a:gd name="connsiteX840" fmla="*/ 1038942 w 1167625"/>
                <a:gd name="connsiteY840" fmla="*/ 207997 h 590372"/>
                <a:gd name="connsiteX841" fmla="*/ 1038391 w 1167625"/>
                <a:gd name="connsiteY841" fmla="*/ 207446 h 590372"/>
                <a:gd name="connsiteX842" fmla="*/ 1038391 w 1167625"/>
                <a:gd name="connsiteY842" fmla="*/ 193271 h 590372"/>
                <a:gd name="connsiteX843" fmla="*/ 1038710 w 1167625"/>
                <a:gd name="connsiteY843" fmla="*/ 192952 h 590372"/>
                <a:gd name="connsiteX844" fmla="*/ 1038710 w 1167625"/>
                <a:gd name="connsiteY844" fmla="*/ 192952 h 590372"/>
                <a:gd name="connsiteX845" fmla="*/ 1039019 w 1167625"/>
                <a:gd name="connsiteY845" fmla="*/ 192552 h 590372"/>
                <a:gd name="connsiteX846" fmla="*/ 1037658 w 1167625"/>
                <a:gd name="connsiteY846" fmla="*/ 187449 h 590372"/>
                <a:gd name="connsiteX847" fmla="*/ 1036076 w 1167625"/>
                <a:gd name="connsiteY847" fmla="*/ 182930 h 590372"/>
                <a:gd name="connsiteX848" fmla="*/ 1032101 w 1167625"/>
                <a:gd name="connsiteY848" fmla="*/ 180110 h 590372"/>
                <a:gd name="connsiteX849" fmla="*/ 1032101 w 1167625"/>
                <a:gd name="connsiteY849" fmla="*/ 180110 h 590372"/>
                <a:gd name="connsiteX850" fmla="*/ 1027935 w 1167625"/>
                <a:gd name="connsiteY850" fmla="*/ 176536 h 590372"/>
                <a:gd name="connsiteX851" fmla="*/ 1018966 w 1167625"/>
                <a:gd name="connsiteY851" fmla="*/ 118062 h 590372"/>
                <a:gd name="connsiteX852" fmla="*/ 1020535 w 1167625"/>
                <a:gd name="connsiteY852" fmla="*/ 117184 h 590372"/>
                <a:gd name="connsiteX853" fmla="*/ 1020535 w 1167625"/>
                <a:gd name="connsiteY853" fmla="*/ 117184 h 590372"/>
                <a:gd name="connsiteX854" fmla="*/ 1022054 w 1167625"/>
                <a:gd name="connsiteY854" fmla="*/ 116114 h 590372"/>
                <a:gd name="connsiteX855" fmla="*/ 1021512 w 1167625"/>
                <a:gd name="connsiteY855" fmla="*/ 114671 h 590372"/>
                <a:gd name="connsiteX856" fmla="*/ 1021996 w 1167625"/>
                <a:gd name="connsiteY856" fmla="*/ 113085 h 590372"/>
                <a:gd name="connsiteX857" fmla="*/ 1022081 w 1167625"/>
                <a:gd name="connsiteY857" fmla="*/ 113024 h 590372"/>
                <a:gd name="connsiteX858" fmla="*/ 1021128 w 1167625"/>
                <a:gd name="connsiteY858" fmla="*/ 110310 h 590372"/>
                <a:gd name="connsiteX859" fmla="*/ 1020731 w 1167625"/>
                <a:gd name="connsiteY859" fmla="*/ 110332 h 590372"/>
                <a:gd name="connsiteX860" fmla="*/ 1019435 w 1167625"/>
                <a:gd name="connsiteY860" fmla="*/ 109363 h 590372"/>
                <a:gd name="connsiteX861" fmla="*/ 1019435 w 1167625"/>
                <a:gd name="connsiteY861" fmla="*/ 109363 h 590372"/>
                <a:gd name="connsiteX862" fmla="*/ 1016983 w 1167625"/>
                <a:gd name="connsiteY862" fmla="*/ 109363 h 590372"/>
                <a:gd name="connsiteX863" fmla="*/ 1016983 w 1167625"/>
                <a:gd name="connsiteY863" fmla="*/ 109363 h 590372"/>
                <a:gd name="connsiteX864" fmla="*/ 1015688 w 1167625"/>
                <a:gd name="connsiteY864" fmla="*/ 110332 h 590372"/>
                <a:gd name="connsiteX865" fmla="*/ 1015292 w 1167625"/>
                <a:gd name="connsiteY865" fmla="*/ 110310 h 590372"/>
                <a:gd name="connsiteX866" fmla="*/ 1014338 w 1167625"/>
                <a:gd name="connsiteY866" fmla="*/ 113024 h 590372"/>
                <a:gd name="connsiteX867" fmla="*/ 1014424 w 1167625"/>
                <a:gd name="connsiteY867" fmla="*/ 113085 h 590372"/>
                <a:gd name="connsiteX868" fmla="*/ 1014908 w 1167625"/>
                <a:gd name="connsiteY868" fmla="*/ 114671 h 590372"/>
                <a:gd name="connsiteX869" fmla="*/ 1014366 w 1167625"/>
                <a:gd name="connsiteY869" fmla="*/ 116114 h 590372"/>
                <a:gd name="connsiteX870" fmla="*/ 1015885 w 1167625"/>
                <a:gd name="connsiteY870" fmla="*/ 117184 h 590372"/>
                <a:gd name="connsiteX871" fmla="*/ 1015885 w 1167625"/>
                <a:gd name="connsiteY871" fmla="*/ 117184 h 590372"/>
                <a:gd name="connsiteX872" fmla="*/ 1017454 w 1167625"/>
                <a:gd name="connsiteY872" fmla="*/ 118062 h 590372"/>
                <a:gd name="connsiteX873" fmla="*/ 1008453 w 1167625"/>
                <a:gd name="connsiteY873" fmla="*/ 176734 h 590372"/>
                <a:gd name="connsiteX874" fmla="*/ 1004520 w 1167625"/>
                <a:gd name="connsiteY874" fmla="*/ 180110 h 590372"/>
                <a:gd name="connsiteX875" fmla="*/ 1004520 w 1167625"/>
                <a:gd name="connsiteY875" fmla="*/ 180110 h 590372"/>
                <a:gd name="connsiteX876" fmla="*/ 1000765 w 1167625"/>
                <a:gd name="connsiteY876" fmla="*/ 182774 h 590372"/>
                <a:gd name="connsiteX877" fmla="*/ 999129 w 1167625"/>
                <a:gd name="connsiteY877" fmla="*/ 187449 h 590372"/>
                <a:gd name="connsiteX878" fmla="*/ 997767 w 1167625"/>
                <a:gd name="connsiteY878" fmla="*/ 192552 h 590372"/>
                <a:gd name="connsiteX879" fmla="*/ 998076 w 1167625"/>
                <a:gd name="connsiteY879" fmla="*/ 192952 h 590372"/>
                <a:gd name="connsiteX880" fmla="*/ 998076 w 1167625"/>
                <a:gd name="connsiteY880" fmla="*/ 192952 h 590372"/>
                <a:gd name="connsiteX881" fmla="*/ 998394 w 1167625"/>
                <a:gd name="connsiteY881" fmla="*/ 193271 h 590372"/>
                <a:gd name="connsiteX882" fmla="*/ 998394 w 1167625"/>
                <a:gd name="connsiteY882" fmla="*/ 207446 h 590372"/>
                <a:gd name="connsiteX883" fmla="*/ 997845 w 1167625"/>
                <a:gd name="connsiteY883" fmla="*/ 207997 h 590372"/>
                <a:gd name="connsiteX884" fmla="*/ 997845 w 1167625"/>
                <a:gd name="connsiteY884" fmla="*/ 207997 h 590372"/>
                <a:gd name="connsiteX885" fmla="*/ 997294 w 1167625"/>
                <a:gd name="connsiteY885" fmla="*/ 208547 h 590372"/>
                <a:gd name="connsiteX886" fmla="*/ 997294 w 1167625"/>
                <a:gd name="connsiteY886" fmla="*/ 214052 h 590372"/>
                <a:gd name="connsiteX887" fmla="*/ 997845 w 1167625"/>
                <a:gd name="connsiteY887" fmla="*/ 214602 h 590372"/>
                <a:gd name="connsiteX888" fmla="*/ 997845 w 1167625"/>
                <a:gd name="connsiteY888" fmla="*/ 214602 h 590372"/>
                <a:gd name="connsiteX889" fmla="*/ 998394 w 1167625"/>
                <a:gd name="connsiteY889" fmla="*/ 215153 h 590372"/>
                <a:gd name="connsiteX890" fmla="*/ 998394 w 1167625"/>
                <a:gd name="connsiteY890" fmla="*/ 219006 h 590372"/>
                <a:gd name="connsiteX891" fmla="*/ 998762 w 1167625"/>
                <a:gd name="connsiteY891" fmla="*/ 219373 h 590372"/>
                <a:gd name="connsiteX892" fmla="*/ 998762 w 1167625"/>
                <a:gd name="connsiteY892" fmla="*/ 219373 h 590372"/>
                <a:gd name="connsiteX893" fmla="*/ 999129 w 1167625"/>
                <a:gd name="connsiteY893" fmla="*/ 219739 h 590372"/>
                <a:gd name="connsiteX894" fmla="*/ 999129 w 1167625"/>
                <a:gd name="connsiteY894" fmla="*/ 230136 h 590372"/>
                <a:gd name="connsiteX895" fmla="*/ 998518 w 1167625"/>
                <a:gd name="connsiteY895" fmla="*/ 230748 h 590372"/>
                <a:gd name="connsiteX896" fmla="*/ 998518 w 1167625"/>
                <a:gd name="connsiteY896" fmla="*/ 230748 h 590372"/>
                <a:gd name="connsiteX897" fmla="*/ 997922 w 1167625"/>
                <a:gd name="connsiteY897" fmla="*/ 231227 h 590372"/>
                <a:gd name="connsiteX898" fmla="*/ 996667 w 1167625"/>
                <a:gd name="connsiteY898" fmla="*/ 236874 h 590372"/>
                <a:gd name="connsiteX899" fmla="*/ 996070 w 1167625"/>
                <a:gd name="connsiteY899" fmla="*/ 237353 h 590372"/>
                <a:gd name="connsiteX900" fmla="*/ 996070 w 1167625"/>
                <a:gd name="connsiteY900" fmla="*/ 237353 h 590372"/>
                <a:gd name="connsiteX901" fmla="*/ 995460 w 1167625"/>
                <a:gd name="connsiteY901" fmla="*/ 237963 h 590372"/>
                <a:gd name="connsiteX902" fmla="*/ 995460 w 1167625"/>
                <a:gd name="connsiteY902" fmla="*/ 257535 h 590372"/>
                <a:gd name="connsiteX903" fmla="*/ 994725 w 1167625"/>
                <a:gd name="connsiteY903" fmla="*/ 258268 h 590372"/>
                <a:gd name="connsiteX904" fmla="*/ 994725 w 1167625"/>
                <a:gd name="connsiteY904" fmla="*/ 258268 h 590372"/>
                <a:gd name="connsiteX905" fmla="*/ 993992 w 1167625"/>
                <a:gd name="connsiteY905" fmla="*/ 259003 h 590372"/>
                <a:gd name="connsiteX906" fmla="*/ 993992 w 1167625"/>
                <a:gd name="connsiteY906" fmla="*/ 269295 h 590372"/>
                <a:gd name="connsiteX907" fmla="*/ 992176 w 1167625"/>
                <a:gd name="connsiteY907" fmla="*/ 271112 h 590372"/>
                <a:gd name="connsiteX908" fmla="*/ 992176 w 1167625"/>
                <a:gd name="connsiteY908" fmla="*/ 271112 h 590372"/>
                <a:gd name="connsiteX909" fmla="*/ 991437 w 1167625"/>
                <a:gd name="connsiteY909" fmla="*/ 271268 h 590372"/>
                <a:gd name="connsiteX910" fmla="*/ 989300 w 1167625"/>
                <a:gd name="connsiteY910" fmla="*/ 272218 h 590372"/>
                <a:gd name="connsiteX911" fmla="*/ 988488 w 1167625"/>
                <a:gd name="connsiteY911" fmla="*/ 271689 h 590372"/>
                <a:gd name="connsiteX912" fmla="*/ 988488 w 1167625"/>
                <a:gd name="connsiteY912" fmla="*/ 271689 h 590372"/>
                <a:gd name="connsiteX913" fmla="*/ 987909 w 1167625"/>
                <a:gd name="connsiteY913" fmla="*/ 271112 h 590372"/>
                <a:gd name="connsiteX914" fmla="*/ 987854 w 1167625"/>
                <a:gd name="connsiteY914" fmla="*/ 271112 h 590372"/>
                <a:gd name="connsiteX915" fmla="*/ 987249 w 1167625"/>
                <a:gd name="connsiteY915" fmla="*/ 270665 h 590372"/>
                <a:gd name="connsiteX916" fmla="*/ 985968 w 1167625"/>
                <a:gd name="connsiteY916" fmla="*/ 266502 h 590372"/>
                <a:gd name="connsiteX917" fmla="*/ 985899 w 1167625"/>
                <a:gd name="connsiteY917" fmla="*/ 266175 h 590372"/>
                <a:gd name="connsiteX918" fmla="*/ 985899 w 1167625"/>
                <a:gd name="connsiteY918" fmla="*/ 266175 h 590372"/>
                <a:gd name="connsiteX919" fmla="*/ 982268 w 1167625"/>
                <a:gd name="connsiteY919" fmla="*/ 266175 h 590372"/>
                <a:gd name="connsiteX920" fmla="*/ 982268 w 1167625"/>
                <a:gd name="connsiteY920" fmla="*/ 266175 h 590372"/>
                <a:gd name="connsiteX921" fmla="*/ 982200 w 1167625"/>
                <a:gd name="connsiteY921" fmla="*/ 266502 h 590372"/>
                <a:gd name="connsiteX922" fmla="*/ 980919 w 1167625"/>
                <a:gd name="connsiteY922" fmla="*/ 270665 h 590372"/>
                <a:gd name="connsiteX923" fmla="*/ 980313 w 1167625"/>
                <a:gd name="connsiteY923" fmla="*/ 271112 h 590372"/>
                <a:gd name="connsiteX924" fmla="*/ 980313 w 1167625"/>
                <a:gd name="connsiteY924" fmla="*/ 271112 h 590372"/>
                <a:gd name="connsiteX925" fmla="*/ 979681 w 1167625"/>
                <a:gd name="connsiteY925" fmla="*/ 271745 h 590372"/>
                <a:gd name="connsiteX926" fmla="*/ 979681 w 1167625"/>
                <a:gd name="connsiteY926" fmla="*/ 278267 h 590372"/>
                <a:gd name="connsiteX927" fmla="*/ 980231 w 1167625"/>
                <a:gd name="connsiteY927" fmla="*/ 278817 h 590372"/>
                <a:gd name="connsiteX928" fmla="*/ 980231 w 1167625"/>
                <a:gd name="connsiteY928" fmla="*/ 278817 h 590372"/>
                <a:gd name="connsiteX929" fmla="*/ 980782 w 1167625"/>
                <a:gd name="connsiteY929" fmla="*/ 279368 h 590372"/>
                <a:gd name="connsiteX930" fmla="*/ 980782 w 1167625"/>
                <a:gd name="connsiteY930" fmla="*/ 281019 h 590372"/>
                <a:gd name="connsiteX931" fmla="*/ 981515 w 1167625"/>
                <a:gd name="connsiteY931" fmla="*/ 281753 h 590372"/>
                <a:gd name="connsiteX932" fmla="*/ 981515 w 1167625"/>
                <a:gd name="connsiteY932" fmla="*/ 281753 h 590372"/>
                <a:gd name="connsiteX933" fmla="*/ 982250 w 1167625"/>
                <a:gd name="connsiteY933" fmla="*/ 282487 h 590372"/>
                <a:gd name="connsiteX934" fmla="*/ 982250 w 1167625"/>
                <a:gd name="connsiteY934" fmla="*/ 283221 h 590372"/>
                <a:gd name="connsiteX935" fmla="*/ 981515 w 1167625"/>
                <a:gd name="connsiteY935" fmla="*/ 293495 h 590372"/>
                <a:gd name="connsiteX936" fmla="*/ 981515 w 1167625"/>
                <a:gd name="connsiteY936" fmla="*/ 370229 h 590372"/>
                <a:gd name="connsiteX937" fmla="*/ 980825 w 1167625"/>
                <a:gd name="connsiteY937" fmla="*/ 370921 h 590372"/>
                <a:gd name="connsiteX938" fmla="*/ 980825 w 1167625"/>
                <a:gd name="connsiteY938" fmla="*/ 370921 h 590372"/>
                <a:gd name="connsiteX939" fmla="*/ 980139 w 1167625"/>
                <a:gd name="connsiteY939" fmla="*/ 370149 h 590372"/>
                <a:gd name="connsiteX940" fmla="*/ 980465 w 1167625"/>
                <a:gd name="connsiteY940" fmla="*/ 367369 h 590372"/>
                <a:gd name="connsiteX941" fmla="*/ 978213 w 1167625"/>
                <a:gd name="connsiteY941" fmla="*/ 365413 h 590372"/>
                <a:gd name="connsiteX942" fmla="*/ 978213 w 1167625"/>
                <a:gd name="connsiteY942" fmla="*/ 365413 h 590372"/>
                <a:gd name="connsiteX943" fmla="*/ 978213 w 1167625"/>
                <a:gd name="connsiteY943" fmla="*/ 365413 h 590372"/>
                <a:gd name="connsiteX944" fmla="*/ 975960 w 1167625"/>
                <a:gd name="connsiteY944" fmla="*/ 367369 h 590372"/>
                <a:gd name="connsiteX945" fmla="*/ 976249 w 1167625"/>
                <a:gd name="connsiteY945" fmla="*/ 369828 h 590372"/>
                <a:gd name="connsiteX946" fmla="*/ 975277 w 1167625"/>
                <a:gd name="connsiteY946" fmla="*/ 370921 h 590372"/>
                <a:gd name="connsiteX947" fmla="*/ 975277 w 1167625"/>
                <a:gd name="connsiteY947" fmla="*/ 370921 h 590372"/>
                <a:gd name="connsiteX948" fmla="*/ 974305 w 1167625"/>
                <a:gd name="connsiteY948" fmla="*/ 369828 h 590372"/>
                <a:gd name="connsiteX949" fmla="*/ 974595 w 1167625"/>
                <a:gd name="connsiteY949" fmla="*/ 367369 h 590372"/>
                <a:gd name="connsiteX950" fmla="*/ 972342 w 1167625"/>
                <a:gd name="connsiteY950" fmla="*/ 365413 h 590372"/>
                <a:gd name="connsiteX951" fmla="*/ 972342 w 1167625"/>
                <a:gd name="connsiteY951" fmla="*/ 365413 h 590372"/>
                <a:gd name="connsiteX952" fmla="*/ 972342 w 1167625"/>
                <a:gd name="connsiteY952" fmla="*/ 365413 h 590372"/>
                <a:gd name="connsiteX953" fmla="*/ 970089 w 1167625"/>
                <a:gd name="connsiteY953" fmla="*/ 367369 h 590372"/>
                <a:gd name="connsiteX954" fmla="*/ 970378 w 1167625"/>
                <a:gd name="connsiteY954" fmla="*/ 369828 h 590372"/>
                <a:gd name="connsiteX955" fmla="*/ 969406 w 1167625"/>
                <a:gd name="connsiteY955" fmla="*/ 370921 h 590372"/>
                <a:gd name="connsiteX956" fmla="*/ 969406 w 1167625"/>
                <a:gd name="connsiteY956" fmla="*/ 370921 h 590372"/>
                <a:gd name="connsiteX957" fmla="*/ 968434 w 1167625"/>
                <a:gd name="connsiteY957" fmla="*/ 369828 h 590372"/>
                <a:gd name="connsiteX958" fmla="*/ 968724 w 1167625"/>
                <a:gd name="connsiteY958" fmla="*/ 367369 h 590372"/>
                <a:gd name="connsiteX959" fmla="*/ 966471 w 1167625"/>
                <a:gd name="connsiteY959" fmla="*/ 365413 h 590372"/>
                <a:gd name="connsiteX960" fmla="*/ 966471 w 1167625"/>
                <a:gd name="connsiteY960" fmla="*/ 365413 h 590372"/>
                <a:gd name="connsiteX961" fmla="*/ 966471 w 1167625"/>
                <a:gd name="connsiteY961" fmla="*/ 365413 h 590372"/>
                <a:gd name="connsiteX962" fmla="*/ 964218 w 1167625"/>
                <a:gd name="connsiteY962" fmla="*/ 367369 h 590372"/>
                <a:gd name="connsiteX963" fmla="*/ 964507 w 1167625"/>
                <a:gd name="connsiteY963" fmla="*/ 369828 h 590372"/>
                <a:gd name="connsiteX964" fmla="*/ 963535 w 1167625"/>
                <a:gd name="connsiteY964" fmla="*/ 370921 h 590372"/>
                <a:gd name="connsiteX965" fmla="*/ 963535 w 1167625"/>
                <a:gd name="connsiteY965" fmla="*/ 370921 h 590372"/>
                <a:gd name="connsiteX966" fmla="*/ 962563 w 1167625"/>
                <a:gd name="connsiteY966" fmla="*/ 369828 h 590372"/>
                <a:gd name="connsiteX967" fmla="*/ 962853 w 1167625"/>
                <a:gd name="connsiteY967" fmla="*/ 367369 h 590372"/>
                <a:gd name="connsiteX968" fmla="*/ 960600 w 1167625"/>
                <a:gd name="connsiteY968" fmla="*/ 365413 h 590372"/>
                <a:gd name="connsiteX969" fmla="*/ 960600 w 1167625"/>
                <a:gd name="connsiteY969" fmla="*/ 365413 h 590372"/>
                <a:gd name="connsiteX970" fmla="*/ 960600 w 1167625"/>
                <a:gd name="connsiteY970" fmla="*/ 365413 h 590372"/>
                <a:gd name="connsiteX971" fmla="*/ 958347 w 1167625"/>
                <a:gd name="connsiteY971" fmla="*/ 367369 h 590372"/>
                <a:gd name="connsiteX972" fmla="*/ 958636 w 1167625"/>
                <a:gd name="connsiteY972" fmla="*/ 369828 h 590372"/>
                <a:gd name="connsiteX973" fmla="*/ 957664 w 1167625"/>
                <a:gd name="connsiteY973" fmla="*/ 370921 h 590372"/>
                <a:gd name="connsiteX974" fmla="*/ 957664 w 1167625"/>
                <a:gd name="connsiteY974" fmla="*/ 370921 h 590372"/>
                <a:gd name="connsiteX975" fmla="*/ 956692 w 1167625"/>
                <a:gd name="connsiteY975" fmla="*/ 369828 h 590372"/>
                <a:gd name="connsiteX976" fmla="*/ 956980 w 1167625"/>
                <a:gd name="connsiteY976" fmla="*/ 367369 h 590372"/>
                <a:gd name="connsiteX977" fmla="*/ 954728 w 1167625"/>
                <a:gd name="connsiteY977" fmla="*/ 365413 h 590372"/>
                <a:gd name="connsiteX978" fmla="*/ 954728 w 1167625"/>
                <a:gd name="connsiteY978" fmla="*/ 365413 h 590372"/>
                <a:gd name="connsiteX979" fmla="*/ 954728 w 1167625"/>
                <a:gd name="connsiteY979" fmla="*/ 365413 h 590372"/>
                <a:gd name="connsiteX980" fmla="*/ 952475 w 1167625"/>
                <a:gd name="connsiteY980" fmla="*/ 367369 h 590372"/>
                <a:gd name="connsiteX981" fmla="*/ 952680 w 1167625"/>
                <a:gd name="connsiteY981" fmla="*/ 369098 h 590372"/>
                <a:gd name="connsiteX982" fmla="*/ 951058 w 1167625"/>
                <a:gd name="connsiteY982" fmla="*/ 370921 h 590372"/>
                <a:gd name="connsiteX983" fmla="*/ 951058 w 1167625"/>
                <a:gd name="connsiteY983" fmla="*/ 370921 h 590372"/>
                <a:gd name="connsiteX984" fmla="*/ 949438 w 1167625"/>
                <a:gd name="connsiteY984" fmla="*/ 369098 h 590372"/>
                <a:gd name="connsiteX985" fmla="*/ 949641 w 1167625"/>
                <a:gd name="connsiteY985" fmla="*/ 367369 h 590372"/>
                <a:gd name="connsiteX986" fmla="*/ 947390 w 1167625"/>
                <a:gd name="connsiteY986" fmla="*/ 365413 h 590372"/>
                <a:gd name="connsiteX987" fmla="*/ 947390 w 1167625"/>
                <a:gd name="connsiteY987" fmla="*/ 365413 h 590372"/>
                <a:gd name="connsiteX988" fmla="*/ 947390 w 1167625"/>
                <a:gd name="connsiteY988" fmla="*/ 365413 h 590372"/>
                <a:gd name="connsiteX989" fmla="*/ 945138 w 1167625"/>
                <a:gd name="connsiteY989" fmla="*/ 367369 h 590372"/>
                <a:gd name="connsiteX990" fmla="*/ 945405 w 1167625"/>
                <a:gd name="connsiteY990" fmla="*/ 369645 h 590372"/>
                <a:gd name="connsiteX991" fmla="*/ 944270 w 1167625"/>
                <a:gd name="connsiteY991" fmla="*/ 370921 h 590372"/>
                <a:gd name="connsiteX992" fmla="*/ 944270 w 1167625"/>
                <a:gd name="connsiteY992" fmla="*/ 370921 h 590372"/>
                <a:gd name="connsiteX993" fmla="*/ 943137 w 1167625"/>
                <a:gd name="connsiteY993" fmla="*/ 369645 h 590372"/>
                <a:gd name="connsiteX994" fmla="*/ 943404 w 1167625"/>
                <a:gd name="connsiteY994" fmla="*/ 367369 h 590372"/>
                <a:gd name="connsiteX995" fmla="*/ 941152 w 1167625"/>
                <a:gd name="connsiteY995" fmla="*/ 365413 h 590372"/>
                <a:gd name="connsiteX996" fmla="*/ 941152 w 1167625"/>
                <a:gd name="connsiteY996" fmla="*/ 365413 h 590372"/>
                <a:gd name="connsiteX997" fmla="*/ 941152 w 1167625"/>
                <a:gd name="connsiteY997" fmla="*/ 365413 h 590372"/>
                <a:gd name="connsiteX998" fmla="*/ 938899 w 1167625"/>
                <a:gd name="connsiteY998" fmla="*/ 367369 h 590372"/>
                <a:gd name="connsiteX999" fmla="*/ 939226 w 1167625"/>
                <a:gd name="connsiteY999" fmla="*/ 370149 h 590372"/>
                <a:gd name="connsiteX1000" fmla="*/ 938540 w 1167625"/>
                <a:gd name="connsiteY1000" fmla="*/ 370921 h 590372"/>
                <a:gd name="connsiteX1001" fmla="*/ 938540 w 1167625"/>
                <a:gd name="connsiteY1001" fmla="*/ 370921 h 590372"/>
                <a:gd name="connsiteX1002" fmla="*/ 937848 w 1167625"/>
                <a:gd name="connsiteY1002" fmla="*/ 370229 h 590372"/>
                <a:gd name="connsiteX1003" fmla="*/ 937848 w 1167625"/>
                <a:gd name="connsiteY1003" fmla="*/ 357160 h 590372"/>
                <a:gd name="connsiteX1004" fmla="*/ 938032 w 1167625"/>
                <a:gd name="connsiteY1004" fmla="*/ 356977 h 590372"/>
                <a:gd name="connsiteX1005" fmla="*/ 938032 w 1167625"/>
                <a:gd name="connsiteY1005" fmla="*/ 356977 h 590372"/>
                <a:gd name="connsiteX1006" fmla="*/ 938216 w 1167625"/>
                <a:gd name="connsiteY1006" fmla="*/ 356794 h 590372"/>
                <a:gd name="connsiteX1007" fmla="*/ 938216 w 1167625"/>
                <a:gd name="connsiteY1007" fmla="*/ 354958 h 590372"/>
                <a:gd name="connsiteX1008" fmla="*/ 936198 w 1167625"/>
                <a:gd name="connsiteY1008" fmla="*/ 352940 h 590372"/>
                <a:gd name="connsiteX1009" fmla="*/ 935362 w 1167625"/>
                <a:gd name="connsiteY1009" fmla="*/ 352940 h 590372"/>
                <a:gd name="connsiteX1010" fmla="*/ 932577 w 1167625"/>
                <a:gd name="connsiteY1010" fmla="*/ 350711 h 590372"/>
                <a:gd name="connsiteX1011" fmla="*/ 932577 w 1167625"/>
                <a:gd name="connsiteY1011" fmla="*/ 350711 h 590372"/>
                <a:gd name="connsiteX1012" fmla="*/ 926978 w 1167625"/>
                <a:gd name="connsiteY1012" fmla="*/ 350701 h 590372"/>
                <a:gd name="connsiteX1013" fmla="*/ 926795 w 1167625"/>
                <a:gd name="connsiteY1013" fmla="*/ 351508 h 590372"/>
                <a:gd name="connsiteX1014" fmla="*/ 925006 w 1167625"/>
                <a:gd name="connsiteY1014" fmla="*/ 352940 h 590372"/>
                <a:gd name="connsiteX1015" fmla="*/ 925006 w 1167625"/>
                <a:gd name="connsiteY1015" fmla="*/ 352940 h 590372"/>
                <a:gd name="connsiteX1016" fmla="*/ 923172 w 1167625"/>
                <a:gd name="connsiteY1016" fmla="*/ 354774 h 590372"/>
                <a:gd name="connsiteX1017" fmla="*/ 923172 w 1167625"/>
                <a:gd name="connsiteY1017" fmla="*/ 356610 h 590372"/>
                <a:gd name="connsiteX1018" fmla="*/ 923538 w 1167625"/>
                <a:gd name="connsiteY1018" fmla="*/ 356977 h 590372"/>
                <a:gd name="connsiteX1019" fmla="*/ 923538 w 1167625"/>
                <a:gd name="connsiteY1019" fmla="*/ 356977 h 590372"/>
                <a:gd name="connsiteX1020" fmla="*/ 923905 w 1167625"/>
                <a:gd name="connsiteY1020" fmla="*/ 357343 h 590372"/>
                <a:gd name="connsiteX1021" fmla="*/ 923905 w 1167625"/>
                <a:gd name="connsiteY1021" fmla="*/ 370229 h 590372"/>
                <a:gd name="connsiteX1022" fmla="*/ 923214 w 1167625"/>
                <a:gd name="connsiteY1022" fmla="*/ 370921 h 590372"/>
                <a:gd name="connsiteX1023" fmla="*/ 923214 w 1167625"/>
                <a:gd name="connsiteY1023" fmla="*/ 370921 h 590372"/>
                <a:gd name="connsiteX1024" fmla="*/ 922528 w 1167625"/>
                <a:gd name="connsiteY1024" fmla="*/ 370149 h 590372"/>
                <a:gd name="connsiteX1025" fmla="*/ 922856 w 1167625"/>
                <a:gd name="connsiteY1025" fmla="*/ 367369 h 590372"/>
                <a:gd name="connsiteX1026" fmla="*/ 920603 w 1167625"/>
                <a:gd name="connsiteY1026" fmla="*/ 365413 h 590372"/>
                <a:gd name="connsiteX1027" fmla="*/ 920603 w 1167625"/>
                <a:gd name="connsiteY1027" fmla="*/ 365413 h 590372"/>
                <a:gd name="connsiteX1028" fmla="*/ 920603 w 1167625"/>
                <a:gd name="connsiteY1028" fmla="*/ 365413 h 590372"/>
                <a:gd name="connsiteX1029" fmla="*/ 918350 w 1167625"/>
                <a:gd name="connsiteY1029" fmla="*/ 367369 h 590372"/>
                <a:gd name="connsiteX1030" fmla="*/ 918639 w 1167625"/>
                <a:gd name="connsiteY1030" fmla="*/ 369828 h 590372"/>
                <a:gd name="connsiteX1031" fmla="*/ 917667 w 1167625"/>
                <a:gd name="connsiteY1031" fmla="*/ 370921 h 590372"/>
                <a:gd name="connsiteX1032" fmla="*/ 917667 w 1167625"/>
                <a:gd name="connsiteY1032" fmla="*/ 370921 h 590372"/>
                <a:gd name="connsiteX1033" fmla="*/ 916695 w 1167625"/>
                <a:gd name="connsiteY1033" fmla="*/ 369828 h 590372"/>
                <a:gd name="connsiteX1034" fmla="*/ 916985 w 1167625"/>
                <a:gd name="connsiteY1034" fmla="*/ 367369 h 590372"/>
                <a:gd name="connsiteX1035" fmla="*/ 914732 w 1167625"/>
                <a:gd name="connsiteY1035" fmla="*/ 365413 h 590372"/>
                <a:gd name="connsiteX1036" fmla="*/ 914732 w 1167625"/>
                <a:gd name="connsiteY1036" fmla="*/ 365413 h 590372"/>
                <a:gd name="connsiteX1037" fmla="*/ 914732 w 1167625"/>
                <a:gd name="connsiteY1037" fmla="*/ 365413 h 590372"/>
                <a:gd name="connsiteX1038" fmla="*/ 912479 w 1167625"/>
                <a:gd name="connsiteY1038" fmla="*/ 367369 h 590372"/>
                <a:gd name="connsiteX1039" fmla="*/ 912768 w 1167625"/>
                <a:gd name="connsiteY1039" fmla="*/ 369828 h 590372"/>
                <a:gd name="connsiteX1040" fmla="*/ 911796 w 1167625"/>
                <a:gd name="connsiteY1040" fmla="*/ 370921 h 590372"/>
                <a:gd name="connsiteX1041" fmla="*/ 911796 w 1167625"/>
                <a:gd name="connsiteY1041" fmla="*/ 370921 h 590372"/>
                <a:gd name="connsiteX1042" fmla="*/ 910824 w 1167625"/>
                <a:gd name="connsiteY1042" fmla="*/ 369828 h 590372"/>
                <a:gd name="connsiteX1043" fmla="*/ 911112 w 1167625"/>
                <a:gd name="connsiteY1043" fmla="*/ 367369 h 590372"/>
                <a:gd name="connsiteX1044" fmla="*/ 908860 w 1167625"/>
                <a:gd name="connsiteY1044" fmla="*/ 365413 h 590372"/>
                <a:gd name="connsiteX1045" fmla="*/ 908860 w 1167625"/>
                <a:gd name="connsiteY1045" fmla="*/ 365413 h 590372"/>
                <a:gd name="connsiteX1046" fmla="*/ 908860 w 1167625"/>
                <a:gd name="connsiteY1046" fmla="*/ 365413 h 590372"/>
                <a:gd name="connsiteX1047" fmla="*/ 906607 w 1167625"/>
                <a:gd name="connsiteY1047" fmla="*/ 367369 h 590372"/>
                <a:gd name="connsiteX1048" fmla="*/ 906833 w 1167625"/>
                <a:gd name="connsiteY1048" fmla="*/ 369281 h 590372"/>
                <a:gd name="connsiteX1049" fmla="*/ 905374 w 1167625"/>
                <a:gd name="connsiteY1049" fmla="*/ 370921 h 590372"/>
                <a:gd name="connsiteX1050" fmla="*/ 905374 w 1167625"/>
                <a:gd name="connsiteY1050" fmla="*/ 370921 h 590372"/>
                <a:gd name="connsiteX1051" fmla="*/ 903916 w 1167625"/>
                <a:gd name="connsiteY1051" fmla="*/ 369281 h 590372"/>
                <a:gd name="connsiteX1052" fmla="*/ 904141 w 1167625"/>
                <a:gd name="connsiteY1052" fmla="*/ 367369 h 590372"/>
                <a:gd name="connsiteX1053" fmla="*/ 901888 w 1167625"/>
                <a:gd name="connsiteY1053" fmla="*/ 365413 h 590372"/>
                <a:gd name="connsiteX1054" fmla="*/ 901888 w 1167625"/>
                <a:gd name="connsiteY1054" fmla="*/ 365413 h 590372"/>
                <a:gd name="connsiteX1055" fmla="*/ 901888 w 1167625"/>
                <a:gd name="connsiteY1055" fmla="*/ 365413 h 590372"/>
                <a:gd name="connsiteX1056" fmla="*/ 899636 w 1167625"/>
                <a:gd name="connsiteY1056" fmla="*/ 367369 h 590372"/>
                <a:gd name="connsiteX1057" fmla="*/ 899925 w 1167625"/>
                <a:gd name="connsiteY1057" fmla="*/ 369828 h 590372"/>
                <a:gd name="connsiteX1058" fmla="*/ 898953 w 1167625"/>
                <a:gd name="connsiteY1058" fmla="*/ 370921 h 590372"/>
                <a:gd name="connsiteX1059" fmla="*/ 898953 w 1167625"/>
                <a:gd name="connsiteY1059" fmla="*/ 370921 h 590372"/>
                <a:gd name="connsiteX1060" fmla="*/ 897981 w 1167625"/>
                <a:gd name="connsiteY1060" fmla="*/ 369828 h 590372"/>
                <a:gd name="connsiteX1061" fmla="*/ 898270 w 1167625"/>
                <a:gd name="connsiteY1061" fmla="*/ 367369 h 590372"/>
                <a:gd name="connsiteX1062" fmla="*/ 896017 w 1167625"/>
                <a:gd name="connsiteY1062" fmla="*/ 365413 h 590372"/>
                <a:gd name="connsiteX1063" fmla="*/ 896017 w 1167625"/>
                <a:gd name="connsiteY1063" fmla="*/ 365413 h 590372"/>
                <a:gd name="connsiteX1064" fmla="*/ 896017 w 1167625"/>
                <a:gd name="connsiteY1064" fmla="*/ 365413 h 590372"/>
                <a:gd name="connsiteX1065" fmla="*/ 893765 w 1167625"/>
                <a:gd name="connsiteY1065" fmla="*/ 367369 h 590372"/>
                <a:gd name="connsiteX1066" fmla="*/ 894055 w 1167625"/>
                <a:gd name="connsiteY1066" fmla="*/ 369828 h 590372"/>
                <a:gd name="connsiteX1067" fmla="*/ 893082 w 1167625"/>
                <a:gd name="connsiteY1067" fmla="*/ 370921 h 590372"/>
                <a:gd name="connsiteX1068" fmla="*/ 893082 w 1167625"/>
                <a:gd name="connsiteY1068" fmla="*/ 370921 h 590372"/>
                <a:gd name="connsiteX1069" fmla="*/ 892109 w 1167625"/>
                <a:gd name="connsiteY1069" fmla="*/ 369828 h 590372"/>
                <a:gd name="connsiteX1070" fmla="*/ 892399 w 1167625"/>
                <a:gd name="connsiteY1070" fmla="*/ 367369 h 590372"/>
                <a:gd name="connsiteX1071" fmla="*/ 890146 w 1167625"/>
                <a:gd name="connsiteY1071" fmla="*/ 365413 h 590372"/>
                <a:gd name="connsiteX1072" fmla="*/ 890146 w 1167625"/>
                <a:gd name="connsiteY1072" fmla="*/ 365413 h 590372"/>
                <a:gd name="connsiteX1073" fmla="*/ 890146 w 1167625"/>
                <a:gd name="connsiteY1073" fmla="*/ 365413 h 590372"/>
                <a:gd name="connsiteX1074" fmla="*/ 887894 w 1167625"/>
                <a:gd name="connsiteY1074" fmla="*/ 367369 h 590372"/>
                <a:gd name="connsiteX1075" fmla="*/ 888182 w 1167625"/>
                <a:gd name="connsiteY1075" fmla="*/ 369828 h 590372"/>
                <a:gd name="connsiteX1076" fmla="*/ 887210 w 1167625"/>
                <a:gd name="connsiteY1076" fmla="*/ 370921 h 590372"/>
                <a:gd name="connsiteX1077" fmla="*/ 887210 w 1167625"/>
                <a:gd name="connsiteY1077" fmla="*/ 370921 h 590372"/>
                <a:gd name="connsiteX1078" fmla="*/ 886238 w 1167625"/>
                <a:gd name="connsiteY1078" fmla="*/ 369828 h 590372"/>
                <a:gd name="connsiteX1079" fmla="*/ 886528 w 1167625"/>
                <a:gd name="connsiteY1079" fmla="*/ 367369 h 590372"/>
                <a:gd name="connsiteX1080" fmla="*/ 884275 w 1167625"/>
                <a:gd name="connsiteY1080" fmla="*/ 365413 h 590372"/>
                <a:gd name="connsiteX1081" fmla="*/ 884275 w 1167625"/>
                <a:gd name="connsiteY1081" fmla="*/ 365413 h 590372"/>
                <a:gd name="connsiteX1082" fmla="*/ 884275 w 1167625"/>
                <a:gd name="connsiteY1082" fmla="*/ 365413 h 590372"/>
                <a:gd name="connsiteX1083" fmla="*/ 882023 w 1167625"/>
                <a:gd name="connsiteY1083" fmla="*/ 367369 h 590372"/>
                <a:gd name="connsiteX1084" fmla="*/ 882311 w 1167625"/>
                <a:gd name="connsiteY1084" fmla="*/ 369828 h 590372"/>
                <a:gd name="connsiteX1085" fmla="*/ 881339 w 1167625"/>
                <a:gd name="connsiteY1085" fmla="*/ 370921 h 590372"/>
                <a:gd name="connsiteX1086" fmla="*/ 881339 w 1167625"/>
                <a:gd name="connsiteY1086" fmla="*/ 370921 h 590372"/>
                <a:gd name="connsiteX1087" fmla="*/ 880367 w 1167625"/>
                <a:gd name="connsiteY1087" fmla="*/ 369828 h 590372"/>
                <a:gd name="connsiteX1088" fmla="*/ 880657 w 1167625"/>
                <a:gd name="connsiteY1088" fmla="*/ 367369 h 590372"/>
                <a:gd name="connsiteX1089" fmla="*/ 878404 w 1167625"/>
                <a:gd name="connsiteY1089" fmla="*/ 365413 h 590372"/>
                <a:gd name="connsiteX1090" fmla="*/ 878404 w 1167625"/>
                <a:gd name="connsiteY1090" fmla="*/ 365413 h 590372"/>
                <a:gd name="connsiteX1091" fmla="*/ 878404 w 1167625"/>
                <a:gd name="connsiteY1091" fmla="*/ 365413 h 590372"/>
                <a:gd name="connsiteX1092" fmla="*/ 876152 w 1167625"/>
                <a:gd name="connsiteY1092" fmla="*/ 367369 h 590372"/>
                <a:gd name="connsiteX1093" fmla="*/ 876440 w 1167625"/>
                <a:gd name="connsiteY1093" fmla="*/ 369828 h 590372"/>
                <a:gd name="connsiteX1094" fmla="*/ 875468 w 1167625"/>
                <a:gd name="connsiteY1094" fmla="*/ 370921 h 590372"/>
                <a:gd name="connsiteX1095" fmla="*/ 875468 w 1167625"/>
                <a:gd name="connsiteY1095" fmla="*/ 370921 h 590372"/>
                <a:gd name="connsiteX1096" fmla="*/ 874496 w 1167625"/>
                <a:gd name="connsiteY1096" fmla="*/ 369828 h 590372"/>
                <a:gd name="connsiteX1097" fmla="*/ 874786 w 1167625"/>
                <a:gd name="connsiteY1097" fmla="*/ 367369 h 590372"/>
                <a:gd name="connsiteX1098" fmla="*/ 872534 w 1167625"/>
                <a:gd name="connsiteY1098" fmla="*/ 365413 h 590372"/>
                <a:gd name="connsiteX1099" fmla="*/ 872534 w 1167625"/>
                <a:gd name="connsiteY1099" fmla="*/ 365413 h 590372"/>
                <a:gd name="connsiteX1100" fmla="*/ 872534 w 1167625"/>
                <a:gd name="connsiteY1100" fmla="*/ 365413 h 590372"/>
                <a:gd name="connsiteX1101" fmla="*/ 870281 w 1167625"/>
                <a:gd name="connsiteY1101" fmla="*/ 367369 h 590372"/>
                <a:gd name="connsiteX1102" fmla="*/ 870570 w 1167625"/>
                <a:gd name="connsiteY1102" fmla="*/ 369828 h 590372"/>
                <a:gd name="connsiteX1103" fmla="*/ 869597 w 1167625"/>
                <a:gd name="connsiteY1103" fmla="*/ 370921 h 590372"/>
                <a:gd name="connsiteX1104" fmla="*/ 869597 w 1167625"/>
                <a:gd name="connsiteY1104" fmla="*/ 370921 h 590372"/>
                <a:gd name="connsiteX1105" fmla="*/ 868625 w 1167625"/>
                <a:gd name="connsiteY1105" fmla="*/ 369828 h 590372"/>
                <a:gd name="connsiteX1106" fmla="*/ 868914 w 1167625"/>
                <a:gd name="connsiteY1106" fmla="*/ 367369 h 590372"/>
                <a:gd name="connsiteX1107" fmla="*/ 866661 w 1167625"/>
                <a:gd name="connsiteY1107" fmla="*/ 365413 h 590372"/>
                <a:gd name="connsiteX1108" fmla="*/ 866661 w 1167625"/>
                <a:gd name="connsiteY1108" fmla="*/ 365413 h 590372"/>
                <a:gd name="connsiteX1109" fmla="*/ 866661 w 1167625"/>
                <a:gd name="connsiteY1109" fmla="*/ 365413 h 590372"/>
                <a:gd name="connsiteX1110" fmla="*/ 864409 w 1167625"/>
                <a:gd name="connsiteY1110" fmla="*/ 367369 h 590372"/>
                <a:gd name="connsiteX1111" fmla="*/ 864623 w 1167625"/>
                <a:gd name="connsiteY1111" fmla="*/ 369185 h 590372"/>
                <a:gd name="connsiteX1112" fmla="*/ 863078 w 1167625"/>
                <a:gd name="connsiteY1112" fmla="*/ 370921 h 590372"/>
                <a:gd name="connsiteX1113" fmla="*/ 863078 w 1167625"/>
                <a:gd name="connsiteY1113" fmla="*/ 370921 h 590372"/>
                <a:gd name="connsiteX1114" fmla="*/ 861525 w 1167625"/>
                <a:gd name="connsiteY1114" fmla="*/ 369366 h 590372"/>
                <a:gd name="connsiteX1115" fmla="*/ 861525 w 1167625"/>
                <a:gd name="connsiteY1115" fmla="*/ 365233 h 590372"/>
                <a:gd name="connsiteX1116" fmla="*/ 860607 w 1167625"/>
                <a:gd name="connsiteY1116" fmla="*/ 364315 h 590372"/>
                <a:gd name="connsiteX1117" fmla="*/ 860607 w 1167625"/>
                <a:gd name="connsiteY1117" fmla="*/ 364315 h 590372"/>
                <a:gd name="connsiteX1118" fmla="*/ 859690 w 1167625"/>
                <a:gd name="connsiteY1118" fmla="*/ 363398 h 590372"/>
                <a:gd name="connsiteX1119" fmla="*/ 859690 w 1167625"/>
                <a:gd name="connsiteY1119" fmla="*/ 359362 h 590372"/>
                <a:gd name="connsiteX1120" fmla="*/ 859873 w 1167625"/>
                <a:gd name="connsiteY1120" fmla="*/ 359179 h 590372"/>
                <a:gd name="connsiteX1121" fmla="*/ 859873 w 1167625"/>
                <a:gd name="connsiteY1121" fmla="*/ 359179 h 590372"/>
                <a:gd name="connsiteX1122" fmla="*/ 860057 w 1167625"/>
                <a:gd name="connsiteY1122" fmla="*/ 358995 h 590372"/>
                <a:gd name="connsiteX1123" fmla="*/ 860057 w 1167625"/>
                <a:gd name="connsiteY1123" fmla="*/ 356059 h 590372"/>
                <a:gd name="connsiteX1124" fmla="*/ 859506 w 1167625"/>
                <a:gd name="connsiteY1124" fmla="*/ 355509 h 590372"/>
                <a:gd name="connsiteX1125" fmla="*/ 859506 w 1167625"/>
                <a:gd name="connsiteY1125" fmla="*/ 355509 h 590372"/>
                <a:gd name="connsiteX1126" fmla="*/ 858956 w 1167625"/>
                <a:gd name="connsiteY1126" fmla="*/ 354958 h 590372"/>
                <a:gd name="connsiteX1127" fmla="*/ 858956 w 1167625"/>
                <a:gd name="connsiteY1127" fmla="*/ 354214 h 590372"/>
                <a:gd name="connsiteX1128" fmla="*/ 858910 w 1167625"/>
                <a:gd name="connsiteY1128" fmla="*/ 353875 h 590372"/>
                <a:gd name="connsiteX1129" fmla="*/ 855763 w 1167625"/>
                <a:gd name="connsiteY1129" fmla="*/ 342333 h 590372"/>
                <a:gd name="connsiteX1130" fmla="*/ 856070 w 1167625"/>
                <a:gd name="connsiteY1130" fmla="*/ 341932 h 590372"/>
                <a:gd name="connsiteX1131" fmla="*/ 856070 w 1167625"/>
                <a:gd name="connsiteY1131" fmla="*/ 341932 h 590372"/>
                <a:gd name="connsiteX1132" fmla="*/ 856388 w 1167625"/>
                <a:gd name="connsiteY1132" fmla="*/ 341614 h 590372"/>
                <a:gd name="connsiteX1133" fmla="*/ 856388 w 1167625"/>
                <a:gd name="connsiteY1133" fmla="*/ 340831 h 590372"/>
                <a:gd name="connsiteX1134" fmla="*/ 856020 w 1167625"/>
                <a:gd name="connsiteY1134" fmla="*/ 340464 h 590372"/>
                <a:gd name="connsiteX1135" fmla="*/ 856020 w 1167625"/>
                <a:gd name="connsiteY1135" fmla="*/ 340464 h 590372"/>
                <a:gd name="connsiteX1136" fmla="*/ 855654 w 1167625"/>
                <a:gd name="connsiteY1136" fmla="*/ 340098 h 590372"/>
                <a:gd name="connsiteX1137" fmla="*/ 855654 w 1167625"/>
                <a:gd name="connsiteY1137" fmla="*/ 331291 h 590372"/>
                <a:gd name="connsiteX1138" fmla="*/ 856020 w 1167625"/>
                <a:gd name="connsiteY1138" fmla="*/ 330923 h 590372"/>
                <a:gd name="connsiteX1139" fmla="*/ 856020 w 1167625"/>
                <a:gd name="connsiteY1139" fmla="*/ 330923 h 590372"/>
                <a:gd name="connsiteX1140" fmla="*/ 856388 w 1167625"/>
                <a:gd name="connsiteY1140" fmla="*/ 330556 h 590372"/>
                <a:gd name="connsiteX1141" fmla="*/ 856388 w 1167625"/>
                <a:gd name="connsiteY1141" fmla="*/ 330190 h 590372"/>
                <a:gd name="connsiteX1142" fmla="*/ 855654 w 1167625"/>
                <a:gd name="connsiteY1142" fmla="*/ 329455 h 590372"/>
                <a:gd name="connsiteX1143" fmla="*/ 854665 w 1167625"/>
                <a:gd name="connsiteY1143" fmla="*/ 329455 h 590372"/>
                <a:gd name="connsiteX1144" fmla="*/ 853043 w 1167625"/>
                <a:gd name="connsiteY1144" fmla="*/ 328313 h 590372"/>
                <a:gd name="connsiteX1145" fmla="*/ 852714 w 1167625"/>
                <a:gd name="connsiteY1145" fmla="*/ 327390 h 590372"/>
                <a:gd name="connsiteX1146" fmla="*/ 846851 w 1167625"/>
                <a:gd name="connsiteY1146" fmla="*/ 327390 h 590372"/>
                <a:gd name="connsiteX1147" fmla="*/ 846522 w 1167625"/>
                <a:gd name="connsiteY1147" fmla="*/ 328313 h 590372"/>
                <a:gd name="connsiteX1148" fmla="*/ 844899 w 1167625"/>
                <a:gd name="connsiteY1148" fmla="*/ 329455 h 590372"/>
                <a:gd name="connsiteX1149" fmla="*/ 843911 w 1167625"/>
                <a:gd name="connsiteY1149" fmla="*/ 329455 h 590372"/>
                <a:gd name="connsiteX1150" fmla="*/ 843178 w 1167625"/>
                <a:gd name="connsiteY1150" fmla="*/ 330190 h 590372"/>
                <a:gd name="connsiteX1151" fmla="*/ 843178 w 1167625"/>
                <a:gd name="connsiteY1151" fmla="*/ 330556 h 590372"/>
                <a:gd name="connsiteX1152" fmla="*/ 843545 w 1167625"/>
                <a:gd name="connsiteY1152" fmla="*/ 330923 h 590372"/>
                <a:gd name="connsiteX1153" fmla="*/ 843545 w 1167625"/>
                <a:gd name="connsiteY1153" fmla="*/ 330923 h 590372"/>
                <a:gd name="connsiteX1154" fmla="*/ 843911 w 1167625"/>
                <a:gd name="connsiteY1154" fmla="*/ 331291 h 590372"/>
                <a:gd name="connsiteX1155" fmla="*/ 843911 w 1167625"/>
                <a:gd name="connsiteY1155" fmla="*/ 340098 h 590372"/>
                <a:gd name="connsiteX1156" fmla="*/ 843545 w 1167625"/>
                <a:gd name="connsiteY1156" fmla="*/ 340464 h 590372"/>
                <a:gd name="connsiteX1157" fmla="*/ 843545 w 1167625"/>
                <a:gd name="connsiteY1157" fmla="*/ 340464 h 590372"/>
                <a:gd name="connsiteX1158" fmla="*/ 843178 w 1167625"/>
                <a:gd name="connsiteY1158" fmla="*/ 340831 h 590372"/>
                <a:gd name="connsiteX1159" fmla="*/ 843178 w 1167625"/>
                <a:gd name="connsiteY1159" fmla="*/ 341614 h 590372"/>
                <a:gd name="connsiteX1160" fmla="*/ 843495 w 1167625"/>
                <a:gd name="connsiteY1160" fmla="*/ 341932 h 590372"/>
                <a:gd name="connsiteX1161" fmla="*/ 843495 w 1167625"/>
                <a:gd name="connsiteY1161" fmla="*/ 341932 h 590372"/>
                <a:gd name="connsiteX1162" fmla="*/ 843802 w 1167625"/>
                <a:gd name="connsiteY1162" fmla="*/ 342333 h 590372"/>
                <a:gd name="connsiteX1163" fmla="*/ 840655 w 1167625"/>
                <a:gd name="connsiteY1163" fmla="*/ 353875 h 590372"/>
                <a:gd name="connsiteX1164" fmla="*/ 840609 w 1167625"/>
                <a:gd name="connsiteY1164" fmla="*/ 354214 h 590372"/>
                <a:gd name="connsiteX1165" fmla="*/ 840609 w 1167625"/>
                <a:gd name="connsiteY1165" fmla="*/ 354958 h 590372"/>
                <a:gd name="connsiteX1166" fmla="*/ 840058 w 1167625"/>
                <a:gd name="connsiteY1166" fmla="*/ 355509 h 590372"/>
                <a:gd name="connsiteX1167" fmla="*/ 840058 w 1167625"/>
                <a:gd name="connsiteY1167" fmla="*/ 355509 h 590372"/>
                <a:gd name="connsiteX1168" fmla="*/ 839508 w 1167625"/>
                <a:gd name="connsiteY1168" fmla="*/ 356059 h 590372"/>
                <a:gd name="connsiteX1169" fmla="*/ 839508 w 1167625"/>
                <a:gd name="connsiteY1169" fmla="*/ 357894 h 590372"/>
                <a:gd name="connsiteX1170" fmla="*/ 839692 w 1167625"/>
                <a:gd name="connsiteY1170" fmla="*/ 358078 h 590372"/>
                <a:gd name="connsiteX1171" fmla="*/ 839692 w 1167625"/>
                <a:gd name="connsiteY1171" fmla="*/ 358078 h 590372"/>
                <a:gd name="connsiteX1172" fmla="*/ 839875 w 1167625"/>
                <a:gd name="connsiteY1172" fmla="*/ 358260 h 590372"/>
                <a:gd name="connsiteX1173" fmla="*/ 839875 w 1167625"/>
                <a:gd name="connsiteY1173" fmla="*/ 362297 h 590372"/>
                <a:gd name="connsiteX1174" fmla="*/ 838957 w 1167625"/>
                <a:gd name="connsiteY1174" fmla="*/ 363214 h 590372"/>
                <a:gd name="connsiteX1175" fmla="*/ 838957 w 1167625"/>
                <a:gd name="connsiteY1175" fmla="*/ 363214 h 590372"/>
                <a:gd name="connsiteX1176" fmla="*/ 838040 w 1167625"/>
                <a:gd name="connsiteY1176" fmla="*/ 364133 h 590372"/>
                <a:gd name="connsiteX1177" fmla="*/ 838040 w 1167625"/>
                <a:gd name="connsiteY1177" fmla="*/ 388533 h 590372"/>
                <a:gd name="connsiteX1178" fmla="*/ 835471 w 1167625"/>
                <a:gd name="connsiteY1178" fmla="*/ 391102 h 590372"/>
                <a:gd name="connsiteX1179" fmla="*/ 833637 w 1167625"/>
                <a:gd name="connsiteY1179" fmla="*/ 391102 h 590372"/>
                <a:gd name="connsiteX1180" fmla="*/ 832903 w 1167625"/>
                <a:gd name="connsiteY1180" fmla="*/ 391837 h 590372"/>
                <a:gd name="connsiteX1181" fmla="*/ 832903 w 1167625"/>
                <a:gd name="connsiteY1181" fmla="*/ 391837 h 590372"/>
                <a:gd name="connsiteX1182" fmla="*/ 832169 w 1167625"/>
                <a:gd name="connsiteY1182" fmla="*/ 392570 h 590372"/>
                <a:gd name="connsiteX1183" fmla="*/ 831618 w 1167625"/>
                <a:gd name="connsiteY1183" fmla="*/ 392570 h 590372"/>
                <a:gd name="connsiteX1184" fmla="*/ 830334 w 1167625"/>
                <a:gd name="connsiteY1184" fmla="*/ 391286 h 590372"/>
                <a:gd name="connsiteX1185" fmla="*/ 830334 w 1167625"/>
                <a:gd name="connsiteY1185" fmla="*/ 389634 h 590372"/>
                <a:gd name="connsiteX1186" fmla="*/ 828500 w 1167625"/>
                <a:gd name="connsiteY1186" fmla="*/ 387800 h 590372"/>
                <a:gd name="connsiteX1187" fmla="*/ 828500 w 1167625"/>
                <a:gd name="connsiteY1187" fmla="*/ 387800 h 590372"/>
                <a:gd name="connsiteX1188" fmla="*/ 826666 w 1167625"/>
                <a:gd name="connsiteY1188" fmla="*/ 389634 h 590372"/>
                <a:gd name="connsiteX1189" fmla="*/ 826666 w 1167625"/>
                <a:gd name="connsiteY1189" fmla="*/ 392754 h 590372"/>
                <a:gd name="connsiteX1190" fmla="*/ 824279 w 1167625"/>
                <a:gd name="connsiteY1190" fmla="*/ 395139 h 590372"/>
                <a:gd name="connsiteX1191" fmla="*/ 824279 w 1167625"/>
                <a:gd name="connsiteY1191" fmla="*/ 395139 h 590372"/>
                <a:gd name="connsiteX1192" fmla="*/ 821894 w 1167625"/>
                <a:gd name="connsiteY1192" fmla="*/ 397524 h 590372"/>
                <a:gd name="connsiteX1193" fmla="*/ 821894 w 1167625"/>
                <a:gd name="connsiteY1193" fmla="*/ 405596 h 590372"/>
                <a:gd name="connsiteX1194" fmla="*/ 818776 w 1167625"/>
                <a:gd name="connsiteY1194" fmla="*/ 408716 h 590372"/>
                <a:gd name="connsiteX1195" fmla="*/ 818776 w 1167625"/>
                <a:gd name="connsiteY1195" fmla="*/ 408716 h 590372"/>
                <a:gd name="connsiteX1196" fmla="*/ 815657 w 1167625"/>
                <a:gd name="connsiteY1196" fmla="*/ 405596 h 590372"/>
                <a:gd name="connsiteX1197" fmla="*/ 815657 w 1167625"/>
                <a:gd name="connsiteY1197" fmla="*/ 392020 h 590372"/>
                <a:gd name="connsiteX1198" fmla="*/ 809602 w 1167625"/>
                <a:gd name="connsiteY1198" fmla="*/ 385966 h 590372"/>
                <a:gd name="connsiteX1199" fmla="*/ 805933 w 1167625"/>
                <a:gd name="connsiteY1199" fmla="*/ 385966 h 590372"/>
                <a:gd name="connsiteX1200" fmla="*/ 803548 w 1167625"/>
                <a:gd name="connsiteY1200" fmla="*/ 388351 h 590372"/>
                <a:gd name="connsiteX1201" fmla="*/ 803548 w 1167625"/>
                <a:gd name="connsiteY1201" fmla="*/ 389084 h 590372"/>
                <a:gd name="connsiteX1202" fmla="*/ 801896 w 1167625"/>
                <a:gd name="connsiteY1202" fmla="*/ 390736 h 590372"/>
                <a:gd name="connsiteX1203" fmla="*/ 801896 w 1167625"/>
                <a:gd name="connsiteY1203" fmla="*/ 390736 h 590372"/>
                <a:gd name="connsiteX1204" fmla="*/ 800244 w 1167625"/>
                <a:gd name="connsiteY1204" fmla="*/ 389084 h 590372"/>
                <a:gd name="connsiteX1205" fmla="*/ 800244 w 1167625"/>
                <a:gd name="connsiteY1205" fmla="*/ 389084 h 590372"/>
                <a:gd name="connsiteX1206" fmla="*/ 798594 w 1167625"/>
                <a:gd name="connsiteY1206" fmla="*/ 387433 h 590372"/>
                <a:gd name="connsiteX1207" fmla="*/ 793273 w 1167625"/>
                <a:gd name="connsiteY1207" fmla="*/ 387433 h 590372"/>
                <a:gd name="connsiteX1208" fmla="*/ 786301 w 1167625"/>
                <a:gd name="connsiteY1208" fmla="*/ 380461 h 590372"/>
                <a:gd name="connsiteX1209" fmla="*/ 786301 w 1167625"/>
                <a:gd name="connsiteY1209" fmla="*/ 368424 h 590372"/>
                <a:gd name="connsiteX1210" fmla="*/ 783294 w 1167625"/>
                <a:gd name="connsiteY1210" fmla="*/ 365417 h 590372"/>
                <a:gd name="connsiteX1211" fmla="*/ 783294 w 1167625"/>
                <a:gd name="connsiteY1211" fmla="*/ 365417 h 590372"/>
                <a:gd name="connsiteX1212" fmla="*/ 780290 w 1167625"/>
                <a:gd name="connsiteY1212" fmla="*/ 362556 h 590372"/>
                <a:gd name="connsiteX1213" fmla="*/ 772776 w 1167625"/>
                <a:gd name="connsiteY1213" fmla="*/ 209071 h 590372"/>
                <a:gd name="connsiteX1214" fmla="*/ 771651 w 1167625"/>
                <a:gd name="connsiteY1214" fmla="*/ 207997 h 590372"/>
                <a:gd name="connsiteX1215" fmla="*/ 770890 w 1167625"/>
                <a:gd name="connsiteY1215" fmla="*/ 207997 h 590372"/>
                <a:gd name="connsiteX1216" fmla="*/ 770522 w 1167625"/>
                <a:gd name="connsiteY1216" fmla="*/ 207630 h 590372"/>
                <a:gd name="connsiteX1217" fmla="*/ 770522 w 1167625"/>
                <a:gd name="connsiteY1217" fmla="*/ 207630 h 590372"/>
                <a:gd name="connsiteX1218" fmla="*/ 770155 w 1167625"/>
                <a:gd name="connsiteY1218" fmla="*/ 207264 h 590372"/>
                <a:gd name="connsiteX1219" fmla="*/ 769238 w 1167625"/>
                <a:gd name="connsiteY1219" fmla="*/ 207264 h 590372"/>
                <a:gd name="connsiteX1220" fmla="*/ 767954 w 1167625"/>
                <a:gd name="connsiteY1220" fmla="*/ 205980 h 590372"/>
                <a:gd name="connsiteX1221" fmla="*/ 767954 w 1167625"/>
                <a:gd name="connsiteY1221" fmla="*/ 205429 h 590372"/>
                <a:gd name="connsiteX1222" fmla="*/ 766120 w 1167625"/>
                <a:gd name="connsiteY1222" fmla="*/ 203595 h 590372"/>
                <a:gd name="connsiteX1223" fmla="*/ 763807 w 1167625"/>
                <a:gd name="connsiteY1223" fmla="*/ 203595 h 590372"/>
                <a:gd name="connsiteX1224" fmla="*/ 759678 w 1167625"/>
                <a:gd name="connsiteY1224" fmla="*/ 200080 h 590372"/>
                <a:gd name="connsiteX1225" fmla="*/ 755478 w 1167625"/>
                <a:gd name="connsiteY1225" fmla="*/ 188182 h 590372"/>
                <a:gd name="connsiteX1226" fmla="*/ 755478 w 1167625"/>
                <a:gd name="connsiteY1226" fmla="*/ 188182 h 590372"/>
                <a:gd name="connsiteX1227" fmla="*/ 751816 w 1167625"/>
                <a:gd name="connsiteY1227" fmla="*/ 189650 h 590372"/>
                <a:gd name="connsiteX1228" fmla="*/ 720611 w 1167625"/>
                <a:gd name="connsiteY1228" fmla="*/ 189650 h 590372"/>
                <a:gd name="connsiteX1229" fmla="*/ 716948 w 1167625"/>
                <a:gd name="connsiteY1229" fmla="*/ 188182 h 590372"/>
                <a:gd name="connsiteX1230" fmla="*/ 716948 w 1167625"/>
                <a:gd name="connsiteY1230" fmla="*/ 188182 h 590372"/>
                <a:gd name="connsiteX1231" fmla="*/ 709243 w 1167625"/>
                <a:gd name="connsiteY1231" fmla="*/ 263406 h 590372"/>
                <a:gd name="connsiteX1232" fmla="*/ 709834 w 1167625"/>
                <a:gd name="connsiteY1232" fmla="*/ 293058 h 590372"/>
                <a:gd name="connsiteX1233" fmla="*/ 705871 w 1167625"/>
                <a:gd name="connsiteY1233" fmla="*/ 296969 h 590372"/>
                <a:gd name="connsiteX1234" fmla="*/ 705871 w 1167625"/>
                <a:gd name="connsiteY1234" fmla="*/ 296969 h 590372"/>
                <a:gd name="connsiteX1235" fmla="*/ 702272 w 1167625"/>
                <a:gd name="connsiteY1235" fmla="*/ 293193 h 590372"/>
                <a:gd name="connsiteX1236" fmla="*/ 702272 w 1167625"/>
                <a:gd name="connsiteY1236" fmla="*/ 270011 h 590372"/>
                <a:gd name="connsiteX1237" fmla="*/ 703005 w 1167625"/>
                <a:gd name="connsiteY1237" fmla="*/ 269277 h 590372"/>
                <a:gd name="connsiteX1238" fmla="*/ 703005 w 1167625"/>
                <a:gd name="connsiteY1238" fmla="*/ 269277 h 590372"/>
                <a:gd name="connsiteX1239" fmla="*/ 703738 w 1167625"/>
                <a:gd name="connsiteY1239" fmla="*/ 268543 h 590372"/>
                <a:gd name="connsiteX1240" fmla="*/ 703738 w 1167625"/>
                <a:gd name="connsiteY1240" fmla="*/ 218639 h 590372"/>
                <a:gd name="connsiteX1241" fmla="*/ 703005 w 1167625"/>
                <a:gd name="connsiteY1241" fmla="*/ 217905 h 590372"/>
                <a:gd name="connsiteX1242" fmla="*/ 703005 w 1167625"/>
                <a:gd name="connsiteY1242" fmla="*/ 217905 h 590372"/>
                <a:gd name="connsiteX1243" fmla="*/ 702272 w 1167625"/>
                <a:gd name="connsiteY1243" fmla="*/ 217170 h 590372"/>
                <a:gd name="connsiteX1244" fmla="*/ 702272 w 1167625"/>
                <a:gd name="connsiteY1244" fmla="*/ 181578 h 590372"/>
                <a:gd name="connsiteX1245" fmla="*/ 703005 w 1167625"/>
                <a:gd name="connsiteY1245" fmla="*/ 180843 h 590372"/>
                <a:gd name="connsiteX1246" fmla="*/ 703005 w 1167625"/>
                <a:gd name="connsiteY1246" fmla="*/ 180843 h 590372"/>
                <a:gd name="connsiteX1247" fmla="*/ 703738 w 1167625"/>
                <a:gd name="connsiteY1247" fmla="*/ 180110 h 590372"/>
                <a:gd name="connsiteX1248" fmla="*/ 703738 w 1167625"/>
                <a:gd name="connsiteY1248" fmla="*/ 138461 h 590372"/>
                <a:gd name="connsiteX1249" fmla="*/ 699152 w 1167625"/>
                <a:gd name="connsiteY1249" fmla="*/ 133875 h 590372"/>
                <a:gd name="connsiteX1250" fmla="*/ 697134 w 1167625"/>
                <a:gd name="connsiteY1250" fmla="*/ 133875 h 590372"/>
                <a:gd name="connsiteX1251" fmla="*/ 694565 w 1167625"/>
                <a:gd name="connsiteY1251" fmla="*/ 131306 h 590372"/>
                <a:gd name="connsiteX1252" fmla="*/ 694565 w 1167625"/>
                <a:gd name="connsiteY1252" fmla="*/ 131306 h 590372"/>
                <a:gd name="connsiteX1253" fmla="*/ 691996 w 1167625"/>
                <a:gd name="connsiteY1253" fmla="*/ 128737 h 590372"/>
                <a:gd name="connsiteX1254" fmla="*/ 680988 w 1167625"/>
                <a:gd name="connsiteY1254" fmla="*/ 128737 h 590372"/>
                <a:gd name="connsiteX1255" fmla="*/ 678419 w 1167625"/>
                <a:gd name="connsiteY1255" fmla="*/ 131306 h 590372"/>
                <a:gd name="connsiteX1256" fmla="*/ 678419 w 1167625"/>
                <a:gd name="connsiteY1256" fmla="*/ 132407 h 590372"/>
                <a:gd name="connsiteX1257" fmla="*/ 676952 w 1167625"/>
                <a:gd name="connsiteY1257" fmla="*/ 133875 h 590372"/>
                <a:gd name="connsiteX1258" fmla="*/ 676952 w 1167625"/>
                <a:gd name="connsiteY1258" fmla="*/ 133875 h 590372"/>
                <a:gd name="connsiteX1259" fmla="*/ 675484 w 1167625"/>
                <a:gd name="connsiteY1259" fmla="*/ 135342 h 590372"/>
                <a:gd name="connsiteX1260" fmla="*/ 675484 w 1167625"/>
                <a:gd name="connsiteY1260" fmla="*/ 292578 h 590372"/>
                <a:gd name="connsiteX1261" fmla="*/ 674027 w 1167625"/>
                <a:gd name="connsiteY1261" fmla="*/ 295007 h 590372"/>
                <a:gd name="connsiteX1262" fmla="*/ 674027 w 1167625"/>
                <a:gd name="connsiteY1262" fmla="*/ 295007 h 590372"/>
                <a:gd name="connsiteX1263" fmla="*/ 669979 w 1167625"/>
                <a:gd name="connsiteY1263" fmla="*/ 292578 h 590372"/>
                <a:gd name="connsiteX1264" fmla="*/ 669979 w 1167625"/>
                <a:gd name="connsiteY1264" fmla="*/ 285423 h 590372"/>
                <a:gd name="connsiteX1265" fmla="*/ 670714 w 1167625"/>
                <a:gd name="connsiteY1265" fmla="*/ 284688 h 590372"/>
                <a:gd name="connsiteX1266" fmla="*/ 670714 w 1167625"/>
                <a:gd name="connsiteY1266" fmla="*/ 284688 h 590372"/>
                <a:gd name="connsiteX1267" fmla="*/ 671448 w 1167625"/>
                <a:gd name="connsiteY1267" fmla="*/ 283955 h 590372"/>
                <a:gd name="connsiteX1268" fmla="*/ 671448 w 1167625"/>
                <a:gd name="connsiteY1268" fmla="*/ 230564 h 590372"/>
                <a:gd name="connsiteX1269" fmla="*/ 669796 w 1167625"/>
                <a:gd name="connsiteY1269" fmla="*/ 228914 h 590372"/>
                <a:gd name="connsiteX1270" fmla="*/ 669796 w 1167625"/>
                <a:gd name="connsiteY1270" fmla="*/ 228914 h 590372"/>
                <a:gd name="connsiteX1271" fmla="*/ 668145 w 1167625"/>
                <a:gd name="connsiteY1271" fmla="*/ 227262 h 590372"/>
                <a:gd name="connsiteX1272" fmla="*/ 668145 w 1167625"/>
                <a:gd name="connsiteY1272" fmla="*/ 182127 h 590372"/>
                <a:gd name="connsiteX1273" fmla="*/ 668695 w 1167625"/>
                <a:gd name="connsiteY1273" fmla="*/ 181578 h 590372"/>
                <a:gd name="connsiteX1274" fmla="*/ 668695 w 1167625"/>
                <a:gd name="connsiteY1274" fmla="*/ 181578 h 590372"/>
                <a:gd name="connsiteX1275" fmla="*/ 669246 w 1167625"/>
                <a:gd name="connsiteY1275" fmla="*/ 181027 h 590372"/>
                <a:gd name="connsiteX1276" fmla="*/ 669246 w 1167625"/>
                <a:gd name="connsiteY1276" fmla="*/ 126536 h 590372"/>
                <a:gd name="connsiteX1277" fmla="*/ 664843 w 1167625"/>
                <a:gd name="connsiteY1277" fmla="*/ 122132 h 590372"/>
                <a:gd name="connsiteX1278" fmla="*/ 663375 w 1167625"/>
                <a:gd name="connsiteY1278" fmla="*/ 122132 h 590372"/>
                <a:gd name="connsiteX1279" fmla="*/ 660439 w 1167625"/>
                <a:gd name="connsiteY1279" fmla="*/ 119197 h 590372"/>
                <a:gd name="connsiteX1280" fmla="*/ 660439 w 1167625"/>
                <a:gd name="connsiteY1280" fmla="*/ 119197 h 590372"/>
                <a:gd name="connsiteX1281" fmla="*/ 657504 w 1167625"/>
                <a:gd name="connsiteY1281" fmla="*/ 116261 h 590372"/>
                <a:gd name="connsiteX1282" fmla="*/ 645028 w 1167625"/>
                <a:gd name="connsiteY1282" fmla="*/ 116261 h 590372"/>
                <a:gd name="connsiteX1283" fmla="*/ 642092 w 1167625"/>
                <a:gd name="connsiteY1283" fmla="*/ 119197 h 590372"/>
                <a:gd name="connsiteX1284" fmla="*/ 642092 w 1167625"/>
                <a:gd name="connsiteY1284" fmla="*/ 120114 h 590372"/>
                <a:gd name="connsiteX1285" fmla="*/ 640074 w 1167625"/>
                <a:gd name="connsiteY1285" fmla="*/ 122132 h 590372"/>
                <a:gd name="connsiteX1286" fmla="*/ 640074 w 1167625"/>
                <a:gd name="connsiteY1286" fmla="*/ 122132 h 590372"/>
                <a:gd name="connsiteX1287" fmla="*/ 638056 w 1167625"/>
                <a:gd name="connsiteY1287" fmla="*/ 124151 h 590372"/>
                <a:gd name="connsiteX1288" fmla="*/ 638056 w 1167625"/>
                <a:gd name="connsiteY1288" fmla="*/ 179926 h 590372"/>
                <a:gd name="connsiteX1289" fmla="*/ 636772 w 1167625"/>
                <a:gd name="connsiteY1289" fmla="*/ 181210 h 590372"/>
                <a:gd name="connsiteX1290" fmla="*/ 636772 w 1167625"/>
                <a:gd name="connsiteY1290" fmla="*/ 181210 h 590372"/>
                <a:gd name="connsiteX1291" fmla="*/ 635487 w 1167625"/>
                <a:gd name="connsiteY1291" fmla="*/ 182495 h 590372"/>
                <a:gd name="connsiteX1292" fmla="*/ 635487 w 1167625"/>
                <a:gd name="connsiteY1292" fmla="*/ 233500 h 590372"/>
                <a:gd name="connsiteX1293" fmla="*/ 636404 w 1167625"/>
                <a:gd name="connsiteY1293" fmla="*/ 234417 h 590372"/>
                <a:gd name="connsiteX1294" fmla="*/ 636404 w 1167625"/>
                <a:gd name="connsiteY1294" fmla="*/ 234417 h 590372"/>
                <a:gd name="connsiteX1295" fmla="*/ 637321 w 1167625"/>
                <a:gd name="connsiteY1295" fmla="*/ 235334 h 590372"/>
                <a:gd name="connsiteX1296" fmla="*/ 637321 w 1167625"/>
                <a:gd name="connsiteY1296" fmla="*/ 281082 h 590372"/>
                <a:gd name="connsiteX1297" fmla="*/ 636431 w 1167625"/>
                <a:gd name="connsiteY1297" fmla="*/ 282655 h 590372"/>
                <a:gd name="connsiteX1298" fmla="*/ 636431 w 1167625"/>
                <a:gd name="connsiteY1298" fmla="*/ 282655 h 590372"/>
                <a:gd name="connsiteX1299" fmla="*/ 633652 w 1167625"/>
                <a:gd name="connsiteY1299" fmla="*/ 281082 h 590372"/>
                <a:gd name="connsiteX1300" fmla="*/ 633652 w 1167625"/>
                <a:gd name="connsiteY1300" fmla="*/ 250739 h 590372"/>
                <a:gd name="connsiteX1301" fmla="*/ 620560 w 1167625"/>
                <a:gd name="connsiteY1301" fmla="*/ 239833 h 590372"/>
                <a:gd name="connsiteX1302" fmla="*/ 610515 w 1167625"/>
                <a:gd name="connsiteY1302" fmla="*/ 245287 h 590372"/>
                <a:gd name="connsiteX1303" fmla="*/ 606371 w 1167625"/>
                <a:gd name="connsiteY1303" fmla="*/ 253085 h 590372"/>
                <a:gd name="connsiteX1304" fmla="*/ 602119 w 1167625"/>
                <a:gd name="connsiteY1304" fmla="*/ 350057 h 590372"/>
                <a:gd name="connsiteX1305" fmla="*/ 600638 w 1167625"/>
                <a:gd name="connsiteY1305" fmla="*/ 351472 h 590372"/>
                <a:gd name="connsiteX1306" fmla="*/ 600638 w 1167625"/>
                <a:gd name="connsiteY1306" fmla="*/ 351472 h 590372"/>
                <a:gd name="connsiteX1307" fmla="*/ 599160 w 1167625"/>
                <a:gd name="connsiteY1307" fmla="*/ 349994 h 590372"/>
                <a:gd name="connsiteX1308" fmla="*/ 599160 w 1167625"/>
                <a:gd name="connsiteY1308" fmla="*/ 297986 h 590372"/>
                <a:gd name="connsiteX1309" fmla="*/ 598523 w 1167625"/>
                <a:gd name="connsiteY1309" fmla="*/ 295366 h 590372"/>
                <a:gd name="connsiteX1310" fmla="*/ 598523 w 1167625"/>
                <a:gd name="connsiteY1310" fmla="*/ 295366 h 590372"/>
                <a:gd name="connsiteX1311" fmla="*/ 595181 w 1167625"/>
                <a:gd name="connsiteY1311" fmla="*/ 290434 h 590372"/>
                <a:gd name="connsiteX1312" fmla="*/ 592935 w 1167625"/>
                <a:gd name="connsiteY1312" fmla="*/ 287692 h 590372"/>
                <a:gd name="connsiteX1313" fmla="*/ 585950 w 1167625"/>
                <a:gd name="connsiteY1313" fmla="*/ 274896 h 590372"/>
                <a:gd name="connsiteX1314" fmla="*/ 585950 w 1167625"/>
                <a:gd name="connsiteY1314" fmla="*/ 150388 h 590372"/>
                <a:gd name="connsiteX1315" fmla="*/ 584482 w 1167625"/>
                <a:gd name="connsiteY1315" fmla="*/ 148920 h 590372"/>
                <a:gd name="connsiteX1316" fmla="*/ 584482 w 1167625"/>
                <a:gd name="connsiteY1316" fmla="*/ 148920 h 590372"/>
                <a:gd name="connsiteX1317" fmla="*/ 583014 w 1167625"/>
                <a:gd name="connsiteY1317" fmla="*/ 147451 h 590372"/>
                <a:gd name="connsiteX1318" fmla="*/ 583014 w 1167625"/>
                <a:gd name="connsiteY1318" fmla="*/ 145250 h 590372"/>
                <a:gd name="connsiteX1319" fmla="*/ 582280 w 1167625"/>
                <a:gd name="connsiteY1319" fmla="*/ 144516 h 590372"/>
                <a:gd name="connsiteX1320" fmla="*/ 582280 w 1167625"/>
                <a:gd name="connsiteY1320" fmla="*/ 144516 h 590372"/>
                <a:gd name="connsiteX1321" fmla="*/ 581547 w 1167625"/>
                <a:gd name="connsiteY1321" fmla="*/ 143782 h 590372"/>
                <a:gd name="connsiteX1322" fmla="*/ 581547 w 1167625"/>
                <a:gd name="connsiteY1322" fmla="*/ 142017 h 590372"/>
                <a:gd name="connsiteX1323" fmla="*/ 580154 w 1167625"/>
                <a:gd name="connsiteY1323" fmla="*/ 139828 h 590372"/>
                <a:gd name="connsiteX1324" fmla="*/ 576775 w 1167625"/>
                <a:gd name="connsiteY1324" fmla="*/ 138645 h 590372"/>
                <a:gd name="connsiteX1325" fmla="*/ 551090 w 1167625"/>
                <a:gd name="connsiteY1325" fmla="*/ 133875 h 5903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</a:cxnLst>
              <a:rect l="l" t="t" r="r" b="b"/>
              <a:pathLst>
                <a:path w="1167625" h="590372">
                  <a:moveTo>
                    <a:pt x="551090" y="133875"/>
                  </a:moveTo>
                  <a:cubicBezTo>
                    <a:pt x="543725" y="133744"/>
                    <a:pt x="536427" y="135017"/>
                    <a:pt x="529578" y="137601"/>
                  </a:cubicBezTo>
                  <a:cubicBezTo>
                    <a:pt x="525069" y="139302"/>
                    <a:pt x="522468" y="143849"/>
                    <a:pt x="522468" y="148668"/>
                  </a:cubicBezTo>
                  <a:lnTo>
                    <a:pt x="522468" y="356426"/>
                  </a:lnTo>
                  <a:cubicBezTo>
                    <a:pt x="522468" y="357338"/>
                    <a:pt x="521729" y="358078"/>
                    <a:pt x="520817" y="358078"/>
                  </a:cubicBezTo>
                  <a:lnTo>
                    <a:pt x="520817" y="358078"/>
                  </a:lnTo>
                  <a:cubicBezTo>
                    <a:pt x="519905" y="358078"/>
                    <a:pt x="519166" y="357338"/>
                    <a:pt x="519166" y="356426"/>
                  </a:cubicBezTo>
                  <a:lnTo>
                    <a:pt x="519166" y="232225"/>
                  </a:lnTo>
                  <a:cubicBezTo>
                    <a:pt x="519166" y="231004"/>
                    <a:pt x="518176" y="230046"/>
                    <a:pt x="516964" y="230198"/>
                  </a:cubicBezTo>
                  <a:cubicBezTo>
                    <a:pt x="516464" y="230260"/>
                    <a:pt x="515964" y="230323"/>
                    <a:pt x="515466" y="230355"/>
                  </a:cubicBezTo>
                  <a:cubicBezTo>
                    <a:pt x="515078" y="230382"/>
                    <a:pt x="514763" y="230066"/>
                    <a:pt x="514763" y="229677"/>
                  </a:cubicBezTo>
                  <a:lnTo>
                    <a:pt x="514763" y="229677"/>
                  </a:lnTo>
                  <a:cubicBezTo>
                    <a:pt x="514763" y="229267"/>
                    <a:pt x="514408" y="228943"/>
                    <a:pt x="513999" y="228979"/>
                  </a:cubicBezTo>
                  <a:cubicBezTo>
                    <a:pt x="502552" y="229992"/>
                    <a:pt x="493420" y="232175"/>
                    <a:pt x="489787" y="237734"/>
                  </a:cubicBezTo>
                  <a:cubicBezTo>
                    <a:pt x="488903" y="239086"/>
                    <a:pt x="488078" y="240509"/>
                    <a:pt x="487388" y="241970"/>
                  </a:cubicBezTo>
                  <a:cubicBezTo>
                    <a:pt x="486775" y="243268"/>
                    <a:pt x="486469" y="244702"/>
                    <a:pt x="486507" y="246159"/>
                  </a:cubicBezTo>
                  <a:lnTo>
                    <a:pt x="486507" y="362113"/>
                  </a:lnTo>
                  <a:cubicBezTo>
                    <a:pt x="486507" y="363938"/>
                    <a:pt x="485029" y="365417"/>
                    <a:pt x="483205" y="365417"/>
                  </a:cubicBezTo>
                  <a:lnTo>
                    <a:pt x="481737" y="365417"/>
                  </a:lnTo>
                  <a:cubicBezTo>
                    <a:pt x="480724" y="365417"/>
                    <a:pt x="479903" y="366238"/>
                    <a:pt x="479903" y="367251"/>
                  </a:cubicBezTo>
                  <a:lnTo>
                    <a:pt x="479903" y="367251"/>
                  </a:lnTo>
                  <a:cubicBezTo>
                    <a:pt x="479903" y="368264"/>
                    <a:pt x="479082" y="369085"/>
                    <a:pt x="478068" y="369085"/>
                  </a:cubicBezTo>
                  <a:lnTo>
                    <a:pt x="476600" y="369085"/>
                  </a:lnTo>
                  <a:cubicBezTo>
                    <a:pt x="474776" y="369085"/>
                    <a:pt x="473298" y="370565"/>
                    <a:pt x="473298" y="372389"/>
                  </a:cubicBezTo>
                  <a:lnTo>
                    <a:pt x="473298" y="388717"/>
                  </a:lnTo>
                  <a:cubicBezTo>
                    <a:pt x="473298" y="389427"/>
                    <a:pt x="472723" y="390001"/>
                    <a:pt x="472013" y="390001"/>
                  </a:cubicBezTo>
                  <a:lnTo>
                    <a:pt x="472013" y="390001"/>
                  </a:lnTo>
                  <a:cubicBezTo>
                    <a:pt x="471305" y="390001"/>
                    <a:pt x="470729" y="390576"/>
                    <a:pt x="470729" y="391286"/>
                  </a:cubicBezTo>
                  <a:lnTo>
                    <a:pt x="470729" y="395689"/>
                  </a:lnTo>
                  <a:cubicBezTo>
                    <a:pt x="470729" y="395993"/>
                    <a:pt x="470482" y="396240"/>
                    <a:pt x="470179" y="396240"/>
                  </a:cubicBezTo>
                  <a:lnTo>
                    <a:pt x="470179" y="396240"/>
                  </a:lnTo>
                  <a:cubicBezTo>
                    <a:pt x="469875" y="396240"/>
                    <a:pt x="469628" y="396486"/>
                    <a:pt x="469628" y="396791"/>
                  </a:cubicBezTo>
                  <a:lnTo>
                    <a:pt x="469628" y="412935"/>
                  </a:lnTo>
                  <a:cubicBezTo>
                    <a:pt x="469628" y="414658"/>
                    <a:pt x="468232" y="416055"/>
                    <a:pt x="466510" y="416055"/>
                  </a:cubicBezTo>
                  <a:lnTo>
                    <a:pt x="466510" y="416055"/>
                  </a:lnTo>
                  <a:cubicBezTo>
                    <a:pt x="464787" y="416055"/>
                    <a:pt x="463390" y="414658"/>
                    <a:pt x="463390" y="412935"/>
                  </a:cubicBezTo>
                  <a:lnTo>
                    <a:pt x="463390" y="370767"/>
                  </a:lnTo>
                  <a:cubicBezTo>
                    <a:pt x="463390" y="370383"/>
                    <a:pt x="463328" y="370001"/>
                    <a:pt x="463207" y="369636"/>
                  </a:cubicBezTo>
                  <a:lnTo>
                    <a:pt x="463185" y="369572"/>
                  </a:lnTo>
                  <a:cubicBezTo>
                    <a:pt x="463078" y="369250"/>
                    <a:pt x="463024" y="368913"/>
                    <a:pt x="463024" y="368573"/>
                  </a:cubicBezTo>
                  <a:lnTo>
                    <a:pt x="463024" y="365984"/>
                  </a:lnTo>
                  <a:cubicBezTo>
                    <a:pt x="463024" y="365670"/>
                    <a:pt x="462769" y="365417"/>
                    <a:pt x="462456" y="365417"/>
                  </a:cubicBezTo>
                  <a:lnTo>
                    <a:pt x="462456" y="365417"/>
                  </a:lnTo>
                  <a:cubicBezTo>
                    <a:pt x="462157" y="365417"/>
                    <a:pt x="461909" y="365183"/>
                    <a:pt x="461889" y="364884"/>
                  </a:cubicBezTo>
                  <a:lnTo>
                    <a:pt x="461556" y="359545"/>
                  </a:lnTo>
                  <a:lnTo>
                    <a:pt x="461305" y="356536"/>
                  </a:lnTo>
                  <a:cubicBezTo>
                    <a:pt x="461232" y="355652"/>
                    <a:pt x="461923" y="354928"/>
                    <a:pt x="461923" y="354041"/>
                  </a:cubicBezTo>
                  <a:lnTo>
                    <a:pt x="461923" y="354041"/>
                  </a:lnTo>
                  <a:cubicBezTo>
                    <a:pt x="461923" y="353749"/>
                    <a:pt x="461806" y="353469"/>
                    <a:pt x="461600" y="353263"/>
                  </a:cubicBezTo>
                  <a:cubicBezTo>
                    <a:pt x="461393" y="353056"/>
                    <a:pt x="461114" y="352940"/>
                    <a:pt x="460822" y="352940"/>
                  </a:cubicBezTo>
                  <a:cubicBezTo>
                    <a:pt x="460530" y="352940"/>
                    <a:pt x="460250" y="353056"/>
                    <a:pt x="460043" y="353263"/>
                  </a:cubicBezTo>
                  <a:cubicBezTo>
                    <a:pt x="459837" y="353469"/>
                    <a:pt x="459720" y="353749"/>
                    <a:pt x="459720" y="354041"/>
                  </a:cubicBezTo>
                  <a:lnTo>
                    <a:pt x="459720" y="354041"/>
                  </a:lnTo>
                  <a:cubicBezTo>
                    <a:pt x="459720" y="354899"/>
                    <a:pt x="460413" y="355635"/>
                    <a:pt x="460342" y="356491"/>
                  </a:cubicBezTo>
                  <a:lnTo>
                    <a:pt x="460088" y="359545"/>
                  </a:lnTo>
                  <a:lnTo>
                    <a:pt x="459754" y="364884"/>
                  </a:lnTo>
                  <a:cubicBezTo>
                    <a:pt x="459736" y="365183"/>
                    <a:pt x="459487" y="365417"/>
                    <a:pt x="459188" y="365417"/>
                  </a:cubicBezTo>
                  <a:lnTo>
                    <a:pt x="459188" y="365417"/>
                  </a:lnTo>
                  <a:cubicBezTo>
                    <a:pt x="458874" y="365417"/>
                    <a:pt x="458620" y="365670"/>
                    <a:pt x="458620" y="365984"/>
                  </a:cubicBezTo>
                  <a:lnTo>
                    <a:pt x="458620" y="366150"/>
                  </a:lnTo>
                  <a:cubicBezTo>
                    <a:pt x="458620" y="366556"/>
                    <a:pt x="458292" y="366884"/>
                    <a:pt x="457886" y="366884"/>
                  </a:cubicBezTo>
                  <a:lnTo>
                    <a:pt x="455735" y="366884"/>
                  </a:lnTo>
                  <a:cubicBezTo>
                    <a:pt x="455100" y="366884"/>
                    <a:pt x="454584" y="366368"/>
                    <a:pt x="454584" y="365733"/>
                  </a:cubicBezTo>
                  <a:lnTo>
                    <a:pt x="454584" y="365733"/>
                  </a:lnTo>
                  <a:cubicBezTo>
                    <a:pt x="454584" y="365312"/>
                    <a:pt x="454353" y="364924"/>
                    <a:pt x="453983" y="364722"/>
                  </a:cubicBezTo>
                  <a:lnTo>
                    <a:pt x="451216" y="363213"/>
                  </a:lnTo>
                  <a:cubicBezTo>
                    <a:pt x="450777" y="362973"/>
                    <a:pt x="450285" y="362848"/>
                    <a:pt x="449785" y="362848"/>
                  </a:cubicBezTo>
                  <a:lnTo>
                    <a:pt x="449785" y="362848"/>
                  </a:lnTo>
                  <a:cubicBezTo>
                    <a:pt x="449321" y="362848"/>
                    <a:pt x="448864" y="362956"/>
                    <a:pt x="448448" y="363163"/>
                  </a:cubicBezTo>
                  <a:lnTo>
                    <a:pt x="445303" y="364736"/>
                  </a:lnTo>
                  <a:cubicBezTo>
                    <a:pt x="444919" y="364928"/>
                    <a:pt x="444676" y="365321"/>
                    <a:pt x="444676" y="365750"/>
                  </a:cubicBezTo>
                  <a:lnTo>
                    <a:pt x="444676" y="365750"/>
                  </a:lnTo>
                  <a:cubicBezTo>
                    <a:pt x="444676" y="366376"/>
                    <a:pt x="444169" y="366884"/>
                    <a:pt x="443543" y="366884"/>
                  </a:cubicBezTo>
                  <a:lnTo>
                    <a:pt x="441374" y="366884"/>
                  </a:lnTo>
                  <a:cubicBezTo>
                    <a:pt x="440969" y="366884"/>
                    <a:pt x="440639" y="366556"/>
                    <a:pt x="440639" y="366150"/>
                  </a:cubicBezTo>
                  <a:lnTo>
                    <a:pt x="440639" y="365984"/>
                  </a:lnTo>
                  <a:cubicBezTo>
                    <a:pt x="440639" y="365670"/>
                    <a:pt x="440386" y="365417"/>
                    <a:pt x="440073" y="365417"/>
                  </a:cubicBezTo>
                  <a:lnTo>
                    <a:pt x="440073" y="365417"/>
                  </a:lnTo>
                  <a:cubicBezTo>
                    <a:pt x="439772" y="365417"/>
                    <a:pt x="439524" y="365183"/>
                    <a:pt x="439506" y="364884"/>
                  </a:cubicBezTo>
                  <a:lnTo>
                    <a:pt x="439171" y="359545"/>
                  </a:lnTo>
                  <a:lnTo>
                    <a:pt x="438921" y="356536"/>
                  </a:lnTo>
                  <a:cubicBezTo>
                    <a:pt x="438847" y="355652"/>
                    <a:pt x="439539" y="354928"/>
                    <a:pt x="439539" y="354041"/>
                  </a:cubicBezTo>
                  <a:lnTo>
                    <a:pt x="439539" y="354041"/>
                  </a:lnTo>
                  <a:cubicBezTo>
                    <a:pt x="439539" y="353749"/>
                    <a:pt x="439423" y="353469"/>
                    <a:pt x="439216" y="353263"/>
                  </a:cubicBezTo>
                  <a:cubicBezTo>
                    <a:pt x="439010" y="353056"/>
                    <a:pt x="438731" y="352940"/>
                    <a:pt x="438438" y="352940"/>
                  </a:cubicBezTo>
                  <a:cubicBezTo>
                    <a:pt x="438147" y="352940"/>
                    <a:pt x="437866" y="353056"/>
                    <a:pt x="437660" y="353263"/>
                  </a:cubicBezTo>
                  <a:cubicBezTo>
                    <a:pt x="437453" y="353469"/>
                    <a:pt x="437337" y="353749"/>
                    <a:pt x="437337" y="354041"/>
                  </a:cubicBezTo>
                  <a:lnTo>
                    <a:pt x="437337" y="354041"/>
                  </a:lnTo>
                  <a:cubicBezTo>
                    <a:pt x="437337" y="354899"/>
                    <a:pt x="438030" y="355635"/>
                    <a:pt x="437959" y="356491"/>
                  </a:cubicBezTo>
                  <a:lnTo>
                    <a:pt x="437705" y="359545"/>
                  </a:lnTo>
                  <a:lnTo>
                    <a:pt x="437349" y="365228"/>
                  </a:lnTo>
                  <a:cubicBezTo>
                    <a:pt x="437343" y="365330"/>
                    <a:pt x="437424" y="365417"/>
                    <a:pt x="437526" y="365417"/>
                  </a:cubicBezTo>
                  <a:lnTo>
                    <a:pt x="437526" y="365417"/>
                  </a:lnTo>
                  <a:cubicBezTo>
                    <a:pt x="437625" y="365417"/>
                    <a:pt x="437705" y="365496"/>
                    <a:pt x="437705" y="365594"/>
                  </a:cubicBezTo>
                  <a:lnTo>
                    <a:pt x="437705" y="368573"/>
                  </a:lnTo>
                  <a:cubicBezTo>
                    <a:pt x="437705" y="368913"/>
                    <a:pt x="437650" y="369250"/>
                    <a:pt x="437542" y="369572"/>
                  </a:cubicBezTo>
                  <a:lnTo>
                    <a:pt x="437521" y="369636"/>
                  </a:lnTo>
                  <a:cubicBezTo>
                    <a:pt x="437399" y="370001"/>
                    <a:pt x="437337" y="370383"/>
                    <a:pt x="437337" y="370767"/>
                  </a:cubicBezTo>
                  <a:lnTo>
                    <a:pt x="437337" y="385966"/>
                  </a:lnTo>
                  <a:cubicBezTo>
                    <a:pt x="437337" y="387586"/>
                    <a:pt x="436023" y="388901"/>
                    <a:pt x="434401" y="388901"/>
                  </a:cubicBezTo>
                  <a:lnTo>
                    <a:pt x="434401" y="388901"/>
                  </a:lnTo>
                  <a:cubicBezTo>
                    <a:pt x="432781" y="388901"/>
                    <a:pt x="431466" y="387586"/>
                    <a:pt x="431466" y="385966"/>
                  </a:cubicBezTo>
                  <a:lnTo>
                    <a:pt x="431466" y="341381"/>
                  </a:lnTo>
                  <a:cubicBezTo>
                    <a:pt x="431466" y="341280"/>
                    <a:pt x="431548" y="341199"/>
                    <a:pt x="431650" y="341199"/>
                  </a:cubicBezTo>
                  <a:lnTo>
                    <a:pt x="431650" y="341199"/>
                  </a:lnTo>
                  <a:cubicBezTo>
                    <a:pt x="431751" y="341199"/>
                    <a:pt x="431832" y="341116"/>
                    <a:pt x="431832" y="341015"/>
                  </a:cubicBezTo>
                  <a:lnTo>
                    <a:pt x="431832" y="335362"/>
                  </a:lnTo>
                  <a:cubicBezTo>
                    <a:pt x="431832" y="334937"/>
                    <a:pt x="431489" y="334593"/>
                    <a:pt x="431065" y="334593"/>
                  </a:cubicBezTo>
                  <a:lnTo>
                    <a:pt x="431065" y="334593"/>
                  </a:lnTo>
                  <a:cubicBezTo>
                    <a:pt x="430667" y="334593"/>
                    <a:pt x="430337" y="334291"/>
                    <a:pt x="430299" y="333898"/>
                  </a:cubicBezTo>
                  <a:lnTo>
                    <a:pt x="429631" y="326887"/>
                  </a:lnTo>
                  <a:lnTo>
                    <a:pt x="429391" y="323281"/>
                  </a:lnTo>
                  <a:cubicBezTo>
                    <a:pt x="429311" y="322074"/>
                    <a:pt x="430366" y="321125"/>
                    <a:pt x="430366" y="319915"/>
                  </a:cubicBezTo>
                  <a:lnTo>
                    <a:pt x="430366" y="319915"/>
                  </a:lnTo>
                  <a:cubicBezTo>
                    <a:pt x="430366" y="319527"/>
                    <a:pt x="430211" y="319153"/>
                    <a:pt x="429935" y="318877"/>
                  </a:cubicBezTo>
                  <a:cubicBezTo>
                    <a:pt x="429660" y="318602"/>
                    <a:pt x="429287" y="318447"/>
                    <a:pt x="428898" y="318447"/>
                  </a:cubicBezTo>
                  <a:cubicBezTo>
                    <a:pt x="428508" y="318447"/>
                    <a:pt x="428135" y="318602"/>
                    <a:pt x="427860" y="318877"/>
                  </a:cubicBezTo>
                  <a:cubicBezTo>
                    <a:pt x="427584" y="319153"/>
                    <a:pt x="427430" y="319527"/>
                    <a:pt x="427430" y="319915"/>
                  </a:cubicBezTo>
                  <a:lnTo>
                    <a:pt x="427430" y="319915"/>
                  </a:lnTo>
                  <a:cubicBezTo>
                    <a:pt x="427430" y="321102"/>
                    <a:pt x="428479" y="322153"/>
                    <a:pt x="428400" y="323338"/>
                  </a:cubicBezTo>
                  <a:lnTo>
                    <a:pt x="428164" y="326887"/>
                  </a:lnTo>
                  <a:lnTo>
                    <a:pt x="427496" y="333898"/>
                  </a:lnTo>
                  <a:cubicBezTo>
                    <a:pt x="427458" y="334291"/>
                    <a:pt x="427127" y="334593"/>
                    <a:pt x="426730" y="334593"/>
                  </a:cubicBezTo>
                  <a:lnTo>
                    <a:pt x="426730" y="334593"/>
                  </a:lnTo>
                  <a:cubicBezTo>
                    <a:pt x="426307" y="334593"/>
                    <a:pt x="425962" y="334937"/>
                    <a:pt x="425962" y="335362"/>
                  </a:cubicBezTo>
                  <a:lnTo>
                    <a:pt x="425962" y="336978"/>
                  </a:lnTo>
                  <a:cubicBezTo>
                    <a:pt x="425962" y="338295"/>
                    <a:pt x="424894" y="339363"/>
                    <a:pt x="423576" y="339363"/>
                  </a:cubicBezTo>
                  <a:lnTo>
                    <a:pt x="422292" y="339363"/>
                  </a:lnTo>
                  <a:cubicBezTo>
                    <a:pt x="421077" y="339363"/>
                    <a:pt x="420091" y="338378"/>
                    <a:pt x="420091" y="337162"/>
                  </a:cubicBezTo>
                  <a:lnTo>
                    <a:pt x="420091" y="336794"/>
                  </a:lnTo>
                  <a:cubicBezTo>
                    <a:pt x="420091" y="335782"/>
                    <a:pt x="419269" y="334960"/>
                    <a:pt x="418257" y="334960"/>
                  </a:cubicBezTo>
                  <a:lnTo>
                    <a:pt x="418257" y="334960"/>
                  </a:lnTo>
                  <a:cubicBezTo>
                    <a:pt x="417242" y="334960"/>
                    <a:pt x="416421" y="334139"/>
                    <a:pt x="416421" y="333125"/>
                  </a:cubicBezTo>
                  <a:lnTo>
                    <a:pt x="416421" y="298830"/>
                  </a:lnTo>
                  <a:cubicBezTo>
                    <a:pt x="416421" y="298721"/>
                    <a:pt x="416333" y="298633"/>
                    <a:pt x="416224" y="298633"/>
                  </a:cubicBezTo>
                  <a:lnTo>
                    <a:pt x="416224" y="298633"/>
                  </a:lnTo>
                  <a:cubicBezTo>
                    <a:pt x="416127" y="298633"/>
                    <a:pt x="416045" y="298561"/>
                    <a:pt x="416030" y="298463"/>
                  </a:cubicBezTo>
                  <a:lnTo>
                    <a:pt x="415715" y="296258"/>
                  </a:lnTo>
                  <a:cubicBezTo>
                    <a:pt x="415697" y="296130"/>
                    <a:pt x="415688" y="295998"/>
                    <a:pt x="415688" y="295867"/>
                  </a:cubicBezTo>
                  <a:lnTo>
                    <a:pt x="415688" y="294488"/>
                  </a:lnTo>
                  <a:cubicBezTo>
                    <a:pt x="415688" y="294323"/>
                    <a:pt x="415753" y="294163"/>
                    <a:pt x="415871" y="294046"/>
                  </a:cubicBezTo>
                  <a:lnTo>
                    <a:pt x="415871" y="294046"/>
                  </a:lnTo>
                  <a:cubicBezTo>
                    <a:pt x="415988" y="293928"/>
                    <a:pt x="416075" y="293750"/>
                    <a:pt x="415967" y="293624"/>
                  </a:cubicBezTo>
                  <a:cubicBezTo>
                    <a:pt x="415961" y="293617"/>
                    <a:pt x="415954" y="293609"/>
                    <a:pt x="415947" y="293603"/>
                  </a:cubicBezTo>
                  <a:cubicBezTo>
                    <a:pt x="415940" y="293596"/>
                    <a:pt x="415933" y="293590"/>
                    <a:pt x="415926" y="293583"/>
                  </a:cubicBezTo>
                  <a:cubicBezTo>
                    <a:pt x="415799" y="293475"/>
                    <a:pt x="415622" y="293561"/>
                    <a:pt x="415504" y="293679"/>
                  </a:cubicBezTo>
                  <a:lnTo>
                    <a:pt x="415458" y="293725"/>
                  </a:lnTo>
                  <a:cubicBezTo>
                    <a:pt x="415370" y="293813"/>
                    <a:pt x="415309" y="293977"/>
                    <a:pt x="415330" y="294100"/>
                  </a:cubicBezTo>
                  <a:lnTo>
                    <a:pt x="415330" y="294100"/>
                  </a:lnTo>
                  <a:cubicBezTo>
                    <a:pt x="415374" y="294354"/>
                    <a:pt x="415688" y="294438"/>
                    <a:pt x="415688" y="294697"/>
                  </a:cubicBezTo>
                  <a:lnTo>
                    <a:pt x="415688" y="295942"/>
                  </a:lnTo>
                  <a:cubicBezTo>
                    <a:pt x="415688" y="296023"/>
                    <a:pt x="415682" y="296105"/>
                    <a:pt x="415671" y="296185"/>
                  </a:cubicBezTo>
                  <a:lnTo>
                    <a:pt x="415345" y="298463"/>
                  </a:lnTo>
                  <a:cubicBezTo>
                    <a:pt x="415331" y="298561"/>
                    <a:pt x="415248" y="298633"/>
                    <a:pt x="415150" y="298633"/>
                  </a:cubicBezTo>
                  <a:lnTo>
                    <a:pt x="415150" y="298633"/>
                  </a:lnTo>
                  <a:cubicBezTo>
                    <a:pt x="415042" y="298633"/>
                    <a:pt x="414954" y="298721"/>
                    <a:pt x="414954" y="298830"/>
                  </a:cubicBezTo>
                  <a:lnTo>
                    <a:pt x="414954" y="299550"/>
                  </a:lnTo>
                  <a:cubicBezTo>
                    <a:pt x="414954" y="299854"/>
                    <a:pt x="414708" y="300101"/>
                    <a:pt x="414403" y="300101"/>
                  </a:cubicBezTo>
                  <a:lnTo>
                    <a:pt x="414403" y="300101"/>
                  </a:lnTo>
                  <a:cubicBezTo>
                    <a:pt x="414099" y="300101"/>
                    <a:pt x="413852" y="299854"/>
                    <a:pt x="413852" y="299550"/>
                  </a:cubicBezTo>
                  <a:lnTo>
                    <a:pt x="413852" y="299366"/>
                  </a:lnTo>
                  <a:cubicBezTo>
                    <a:pt x="413852" y="298961"/>
                    <a:pt x="413524" y="298633"/>
                    <a:pt x="413119" y="298633"/>
                  </a:cubicBezTo>
                  <a:lnTo>
                    <a:pt x="412568" y="298633"/>
                  </a:lnTo>
                  <a:cubicBezTo>
                    <a:pt x="412265" y="298633"/>
                    <a:pt x="412018" y="298386"/>
                    <a:pt x="412018" y="298082"/>
                  </a:cubicBezTo>
                  <a:lnTo>
                    <a:pt x="412018" y="298082"/>
                  </a:lnTo>
                  <a:cubicBezTo>
                    <a:pt x="412018" y="297779"/>
                    <a:pt x="411772" y="297532"/>
                    <a:pt x="411467" y="297532"/>
                  </a:cubicBezTo>
                  <a:lnTo>
                    <a:pt x="410719" y="297532"/>
                  </a:lnTo>
                  <a:cubicBezTo>
                    <a:pt x="410027" y="297532"/>
                    <a:pt x="409453" y="296939"/>
                    <a:pt x="409713" y="296296"/>
                  </a:cubicBezTo>
                  <a:lnTo>
                    <a:pt x="409713" y="296296"/>
                  </a:lnTo>
                  <a:cubicBezTo>
                    <a:pt x="409776" y="296141"/>
                    <a:pt x="409822" y="295977"/>
                    <a:pt x="409822" y="295811"/>
                  </a:cubicBezTo>
                  <a:cubicBezTo>
                    <a:pt x="409823" y="294892"/>
                    <a:pt x="409610" y="293986"/>
                    <a:pt x="409199" y="293162"/>
                  </a:cubicBezTo>
                  <a:cubicBezTo>
                    <a:pt x="408843" y="292452"/>
                    <a:pt x="408351" y="291824"/>
                    <a:pt x="407751" y="291312"/>
                  </a:cubicBezTo>
                  <a:cubicBezTo>
                    <a:pt x="407449" y="291054"/>
                    <a:pt x="407248" y="290689"/>
                    <a:pt x="407248" y="290293"/>
                  </a:cubicBezTo>
                  <a:lnTo>
                    <a:pt x="407248" y="289655"/>
                  </a:lnTo>
                  <a:cubicBezTo>
                    <a:pt x="407248" y="289344"/>
                    <a:pt x="406996" y="289092"/>
                    <a:pt x="406684" y="289092"/>
                  </a:cubicBezTo>
                  <a:lnTo>
                    <a:pt x="406684" y="289092"/>
                  </a:lnTo>
                  <a:cubicBezTo>
                    <a:pt x="406383" y="289092"/>
                    <a:pt x="406136" y="288856"/>
                    <a:pt x="406121" y="288556"/>
                  </a:cubicBezTo>
                  <a:lnTo>
                    <a:pt x="405047" y="265975"/>
                  </a:lnTo>
                  <a:lnTo>
                    <a:pt x="404334" y="254225"/>
                  </a:lnTo>
                  <a:cubicBezTo>
                    <a:pt x="404325" y="254065"/>
                    <a:pt x="404492" y="253955"/>
                    <a:pt x="404635" y="254027"/>
                  </a:cubicBezTo>
                  <a:lnTo>
                    <a:pt x="404699" y="254058"/>
                  </a:lnTo>
                  <a:cubicBezTo>
                    <a:pt x="404898" y="254158"/>
                    <a:pt x="405083" y="253902"/>
                    <a:pt x="404926" y="253745"/>
                  </a:cubicBezTo>
                  <a:lnTo>
                    <a:pt x="404926" y="253745"/>
                  </a:lnTo>
                  <a:cubicBezTo>
                    <a:pt x="404817" y="253637"/>
                    <a:pt x="404868" y="253450"/>
                    <a:pt x="405011" y="253396"/>
                  </a:cubicBezTo>
                  <a:cubicBezTo>
                    <a:pt x="405586" y="253181"/>
                    <a:pt x="406080" y="252790"/>
                    <a:pt x="406423" y="252275"/>
                  </a:cubicBezTo>
                  <a:cubicBezTo>
                    <a:pt x="406540" y="252101"/>
                    <a:pt x="406637" y="251915"/>
                    <a:pt x="406713" y="251722"/>
                  </a:cubicBezTo>
                  <a:cubicBezTo>
                    <a:pt x="407089" y="250761"/>
                    <a:pt x="407049" y="249615"/>
                    <a:pt x="406596" y="248689"/>
                  </a:cubicBezTo>
                  <a:cubicBezTo>
                    <a:pt x="406553" y="248598"/>
                    <a:pt x="406503" y="248510"/>
                    <a:pt x="406450" y="248425"/>
                  </a:cubicBezTo>
                  <a:cubicBezTo>
                    <a:pt x="406429" y="248391"/>
                    <a:pt x="406408" y="248359"/>
                    <a:pt x="406386" y="248326"/>
                  </a:cubicBezTo>
                  <a:cubicBezTo>
                    <a:pt x="406296" y="248194"/>
                    <a:pt x="406150" y="248363"/>
                    <a:pt x="406222" y="248507"/>
                  </a:cubicBezTo>
                  <a:lnTo>
                    <a:pt x="406222" y="248507"/>
                  </a:lnTo>
                  <a:cubicBezTo>
                    <a:pt x="406483" y="249030"/>
                    <a:pt x="406584" y="249616"/>
                    <a:pt x="406513" y="250196"/>
                  </a:cubicBezTo>
                  <a:cubicBezTo>
                    <a:pt x="406450" y="250991"/>
                    <a:pt x="406129" y="251743"/>
                    <a:pt x="405599" y="252338"/>
                  </a:cubicBezTo>
                  <a:cubicBezTo>
                    <a:pt x="405495" y="252455"/>
                    <a:pt x="405386" y="252564"/>
                    <a:pt x="405270" y="252665"/>
                  </a:cubicBezTo>
                  <a:cubicBezTo>
                    <a:pt x="404317" y="253497"/>
                    <a:pt x="402819" y="253587"/>
                    <a:pt x="401838" y="252791"/>
                  </a:cubicBezTo>
                  <a:cubicBezTo>
                    <a:pt x="401701" y="252681"/>
                    <a:pt x="401575" y="252560"/>
                    <a:pt x="401457" y="252428"/>
                  </a:cubicBezTo>
                  <a:cubicBezTo>
                    <a:pt x="400913" y="251815"/>
                    <a:pt x="400621" y="251016"/>
                    <a:pt x="400642" y="250196"/>
                  </a:cubicBezTo>
                  <a:cubicBezTo>
                    <a:pt x="400642" y="249627"/>
                    <a:pt x="400775" y="249064"/>
                    <a:pt x="401031" y="248555"/>
                  </a:cubicBezTo>
                  <a:lnTo>
                    <a:pt x="401031" y="248555"/>
                  </a:lnTo>
                  <a:cubicBezTo>
                    <a:pt x="401119" y="248379"/>
                    <a:pt x="400949" y="248199"/>
                    <a:pt x="400839" y="248362"/>
                  </a:cubicBezTo>
                  <a:cubicBezTo>
                    <a:pt x="400817" y="248396"/>
                    <a:pt x="400795" y="248430"/>
                    <a:pt x="400772" y="248465"/>
                  </a:cubicBezTo>
                  <a:cubicBezTo>
                    <a:pt x="400448" y="248984"/>
                    <a:pt x="400276" y="249583"/>
                    <a:pt x="400276" y="250196"/>
                  </a:cubicBezTo>
                  <a:cubicBezTo>
                    <a:pt x="400288" y="250899"/>
                    <a:pt x="400501" y="251585"/>
                    <a:pt x="400892" y="252170"/>
                  </a:cubicBezTo>
                  <a:cubicBezTo>
                    <a:pt x="401226" y="252673"/>
                    <a:pt x="401679" y="253084"/>
                    <a:pt x="402209" y="253368"/>
                  </a:cubicBezTo>
                  <a:cubicBezTo>
                    <a:pt x="402335" y="253435"/>
                    <a:pt x="402368" y="253608"/>
                    <a:pt x="402267" y="253711"/>
                  </a:cubicBezTo>
                  <a:lnTo>
                    <a:pt x="402267" y="253711"/>
                  </a:lnTo>
                  <a:cubicBezTo>
                    <a:pt x="402103" y="253873"/>
                    <a:pt x="402294" y="254141"/>
                    <a:pt x="402501" y="254037"/>
                  </a:cubicBezTo>
                  <a:lnTo>
                    <a:pt x="402522" y="254027"/>
                  </a:lnTo>
                  <a:cubicBezTo>
                    <a:pt x="402665" y="253955"/>
                    <a:pt x="402832" y="254065"/>
                    <a:pt x="402823" y="254225"/>
                  </a:cubicBezTo>
                  <a:lnTo>
                    <a:pt x="402110" y="265975"/>
                  </a:lnTo>
                  <a:lnTo>
                    <a:pt x="401036" y="288556"/>
                  </a:lnTo>
                  <a:cubicBezTo>
                    <a:pt x="401022" y="288856"/>
                    <a:pt x="400774" y="289092"/>
                    <a:pt x="400472" y="289092"/>
                  </a:cubicBezTo>
                  <a:lnTo>
                    <a:pt x="400472" y="289092"/>
                  </a:lnTo>
                  <a:cubicBezTo>
                    <a:pt x="400161" y="289092"/>
                    <a:pt x="399909" y="289344"/>
                    <a:pt x="399909" y="289655"/>
                  </a:cubicBezTo>
                  <a:lnTo>
                    <a:pt x="399909" y="290315"/>
                  </a:lnTo>
                  <a:cubicBezTo>
                    <a:pt x="399909" y="290701"/>
                    <a:pt x="399723" y="291058"/>
                    <a:pt x="399438" y="291316"/>
                  </a:cubicBezTo>
                  <a:cubicBezTo>
                    <a:pt x="398854" y="291847"/>
                    <a:pt x="398373" y="292484"/>
                    <a:pt x="398019" y="293192"/>
                  </a:cubicBezTo>
                  <a:cubicBezTo>
                    <a:pt x="397572" y="294084"/>
                    <a:pt x="397340" y="295067"/>
                    <a:pt x="397340" y="296064"/>
                  </a:cubicBezTo>
                  <a:cubicBezTo>
                    <a:pt x="397340" y="296797"/>
                    <a:pt x="397340" y="297532"/>
                    <a:pt x="397708" y="297532"/>
                  </a:cubicBezTo>
                  <a:lnTo>
                    <a:pt x="395689" y="297532"/>
                  </a:lnTo>
                  <a:cubicBezTo>
                    <a:pt x="395385" y="297532"/>
                    <a:pt x="395139" y="297779"/>
                    <a:pt x="395139" y="298082"/>
                  </a:cubicBezTo>
                  <a:lnTo>
                    <a:pt x="395139" y="298082"/>
                  </a:lnTo>
                  <a:cubicBezTo>
                    <a:pt x="395139" y="298386"/>
                    <a:pt x="394892" y="298633"/>
                    <a:pt x="394588" y="298633"/>
                  </a:cubicBezTo>
                  <a:lnTo>
                    <a:pt x="394038" y="298633"/>
                  </a:lnTo>
                  <a:cubicBezTo>
                    <a:pt x="393633" y="298633"/>
                    <a:pt x="393303" y="298961"/>
                    <a:pt x="393303" y="299366"/>
                  </a:cubicBezTo>
                  <a:lnTo>
                    <a:pt x="393303" y="299550"/>
                  </a:lnTo>
                  <a:cubicBezTo>
                    <a:pt x="393303" y="299854"/>
                    <a:pt x="393058" y="300101"/>
                    <a:pt x="392754" y="300101"/>
                  </a:cubicBezTo>
                  <a:lnTo>
                    <a:pt x="392754" y="300101"/>
                  </a:lnTo>
                  <a:cubicBezTo>
                    <a:pt x="392449" y="300101"/>
                    <a:pt x="392203" y="299854"/>
                    <a:pt x="392203" y="299550"/>
                  </a:cubicBezTo>
                  <a:lnTo>
                    <a:pt x="392203" y="298830"/>
                  </a:lnTo>
                  <a:cubicBezTo>
                    <a:pt x="392203" y="298721"/>
                    <a:pt x="392115" y="298633"/>
                    <a:pt x="392007" y="298633"/>
                  </a:cubicBezTo>
                  <a:lnTo>
                    <a:pt x="392007" y="298633"/>
                  </a:lnTo>
                  <a:cubicBezTo>
                    <a:pt x="391909" y="298633"/>
                    <a:pt x="391826" y="298561"/>
                    <a:pt x="391812" y="298463"/>
                  </a:cubicBezTo>
                  <a:lnTo>
                    <a:pt x="391497" y="296258"/>
                  </a:lnTo>
                  <a:cubicBezTo>
                    <a:pt x="391479" y="296130"/>
                    <a:pt x="391469" y="295998"/>
                    <a:pt x="391469" y="295867"/>
                  </a:cubicBezTo>
                  <a:lnTo>
                    <a:pt x="391469" y="294488"/>
                  </a:lnTo>
                  <a:cubicBezTo>
                    <a:pt x="391469" y="294323"/>
                    <a:pt x="391535" y="294163"/>
                    <a:pt x="391653" y="294046"/>
                  </a:cubicBezTo>
                  <a:lnTo>
                    <a:pt x="391653" y="294046"/>
                  </a:lnTo>
                  <a:cubicBezTo>
                    <a:pt x="391770" y="293928"/>
                    <a:pt x="391856" y="293750"/>
                    <a:pt x="391749" y="293624"/>
                  </a:cubicBezTo>
                  <a:cubicBezTo>
                    <a:pt x="391742" y="293617"/>
                    <a:pt x="391736" y="293609"/>
                    <a:pt x="391729" y="293603"/>
                  </a:cubicBezTo>
                  <a:cubicBezTo>
                    <a:pt x="391660" y="293535"/>
                    <a:pt x="391566" y="293495"/>
                    <a:pt x="391469" y="293495"/>
                  </a:cubicBezTo>
                  <a:cubicBezTo>
                    <a:pt x="391256" y="293525"/>
                    <a:pt x="391053" y="293608"/>
                    <a:pt x="390882" y="293737"/>
                  </a:cubicBezTo>
                  <a:cubicBezTo>
                    <a:pt x="390782" y="293810"/>
                    <a:pt x="390724" y="293977"/>
                    <a:pt x="390745" y="294099"/>
                  </a:cubicBezTo>
                  <a:lnTo>
                    <a:pt x="390745" y="294099"/>
                  </a:lnTo>
                  <a:cubicBezTo>
                    <a:pt x="390788" y="294354"/>
                    <a:pt x="391102" y="294438"/>
                    <a:pt x="391102" y="294697"/>
                  </a:cubicBezTo>
                  <a:lnTo>
                    <a:pt x="391102" y="295942"/>
                  </a:lnTo>
                  <a:cubicBezTo>
                    <a:pt x="391102" y="296023"/>
                    <a:pt x="391097" y="296105"/>
                    <a:pt x="391085" y="296185"/>
                  </a:cubicBezTo>
                  <a:lnTo>
                    <a:pt x="390760" y="298463"/>
                  </a:lnTo>
                  <a:cubicBezTo>
                    <a:pt x="390745" y="298561"/>
                    <a:pt x="390663" y="298633"/>
                    <a:pt x="390565" y="298633"/>
                  </a:cubicBezTo>
                  <a:lnTo>
                    <a:pt x="390565" y="298633"/>
                  </a:lnTo>
                  <a:cubicBezTo>
                    <a:pt x="390457" y="298633"/>
                    <a:pt x="390369" y="298721"/>
                    <a:pt x="390369" y="298830"/>
                  </a:cubicBezTo>
                  <a:lnTo>
                    <a:pt x="390369" y="333309"/>
                  </a:lnTo>
                  <a:cubicBezTo>
                    <a:pt x="390369" y="334424"/>
                    <a:pt x="389465" y="335326"/>
                    <a:pt x="388351" y="335326"/>
                  </a:cubicBezTo>
                  <a:lnTo>
                    <a:pt x="388351" y="335326"/>
                  </a:lnTo>
                  <a:cubicBezTo>
                    <a:pt x="387236" y="335326"/>
                    <a:pt x="386332" y="336230"/>
                    <a:pt x="386332" y="337345"/>
                  </a:cubicBezTo>
                  <a:lnTo>
                    <a:pt x="386332" y="337529"/>
                  </a:lnTo>
                  <a:cubicBezTo>
                    <a:pt x="386332" y="338744"/>
                    <a:pt x="385347" y="339730"/>
                    <a:pt x="384130" y="339730"/>
                  </a:cubicBezTo>
                  <a:lnTo>
                    <a:pt x="382846" y="339730"/>
                  </a:lnTo>
                  <a:cubicBezTo>
                    <a:pt x="381529" y="339730"/>
                    <a:pt x="380461" y="338663"/>
                    <a:pt x="380461" y="337345"/>
                  </a:cubicBezTo>
                  <a:lnTo>
                    <a:pt x="380461" y="335729"/>
                  </a:lnTo>
                  <a:cubicBezTo>
                    <a:pt x="380461" y="335304"/>
                    <a:pt x="380117" y="334960"/>
                    <a:pt x="379692" y="334960"/>
                  </a:cubicBezTo>
                  <a:lnTo>
                    <a:pt x="379692" y="334960"/>
                  </a:lnTo>
                  <a:cubicBezTo>
                    <a:pt x="379296" y="334960"/>
                    <a:pt x="378964" y="334659"/>
                    <a:pt x="378927" y="334264"/>
                  </a:cubicBezTo>
                  <a:lnTo>
                    <a:pt x="378259" y="327254"/>
                  </a:lnTo>
                  <a:lnTo>
                    <a:pt x="378019" y="323649"/>
                  </a:lnTo>
                  <a:cubicBezTo>
                    <a:pt x="377938" y="322442"/>
                    <a:pt x="378993" y="321491"/>
                    <a:pt x="378993" y="320282"/>
                  </a:cubicBezTo>
                  <a:lnTo>
                    <a:pt x="378993" y="320282"/>
                  </a:lnTo>
                  <a:cubicBezTo>
                    <a:pt x="378993" y="319893"/>
                    <a:pt x="378838" y="319520"/>
                    <a:pt x="378564" y="319245"/>
                  </a:cubicBezTo>
                  <a:cubicBezTo>
                    <a:pt x="378288" y="318969"/>
                    <a:pt x="377914" y="318814"/>
                    <a:pt x="377526" y="318814"/>
                  </a:cubicBezTo>
                  <a:cubicBezTo>
                    <a:pt x="377136" y="318814"/>
                    <a:pt x="376763" y="318969"/>
                    <a:pt x="376487" y="319245"/>
                  </a:cubicBezTo>
                  <a:cubicBezTo>
                    <a:pt x="376213" y="319520"/>
                    <a:pt x="376058" y="319893"/>
                    <a:pt x="376058" y="320282"/>
                  </a:cubicBezTo>
                  <a:lnTo>
                    <a:pt x="376058" y="320282"/>
                  </a:lnTo>
                  <a:cubicBezTo>
                    <a:pt x="376058" y="321470"/>
                    <a:pt x="377108" y="322520"/>
                    <a:pt x="377028" y="323705"/>
                  </a:cubicBezTo>
                  <a:lnTo>
                    <a:pt x="376791" y="327254"/>
                  </a:lnTo>
                  <a:lnTo>
                    <a:pt x="376091" y="334613"/>
                  </a:lnTo>
                  <a:cubicBezTo>
                    <a:pt x="376072" y="334809"/>
                    <a:pt x="375906" y="334960"/>
                    <a:pt x="375708" y="334960"/>
                  </a:cubicBezTo>
                  <a:lnTo>
                    <a:pt x="375708" y="334960"/>
                  </a:lnTo>
                  <a:cubicBezTo>
                    <a:pt x="375495" y="334960"/>
                    <a:pt x="375323" y="335132"/>
                    <a:pt x="375323" y="335345"/>
                  </a:cubicBezTo>
                  <a:lnTo>
                    <a:pt x="375323" y="341381"/>
                  </a:lnTo>
                  <a:cubicBezTo>
                    <a:pt x="375323" y="341483"/>
                    <a:pt x="375406" y="341565"/>
                    <a:pt x="375507" y="341565"/>
                  </a:cubicBezTo>
                  <a:lnTo>
                    <a:pt x="375507" y="341565"/>
                  </a:lnTo>
                  <a:cubicBezTo>
                    <a:pt x="375608" y="341565"/>
                    <a:pt x="375691" y="341647"/>
                    <a:pt x="375691" y="341748"/>
                  </a:cubicBezTo>
                  <a:lnTo>
                    <a:pt x="375691" y="383030"/>
                  </a:lnTo>
                  <a:cubicBezTo>
                    <a:pt x="375691" y="386475"/>
                    <a:pt x="372898" y="389268"/>
                    <a:pt x="369452" y="389268"/>
                  </a:cubicBezTo>
                  <a:lnTo>
                    <a:pt x="369452" y="389268"/>
                  </a:lnTo>
                  <a:cubicBezTo>
                    <a:pt x="366007" y="389268"/>
                    <a:pt x="363214" y="386475"/>
                    <a:pt x="363214" y="383030"/>
                  </a:cubicBezTo>
                  <a:lnTo>
                    <a:pt x="363214" y="371134"/>
                  </a:lnTo>
                  <a:cubicBezTo>
                    <a:pt x="363214" y="370750"/>
                    <a:pt x="363152" y="370368"/>
                    <a:pt x="363030" y="370003"/>
                  </a:cubicBezTo>
                  <a:lnTo>
                    <a:pt x="363009" y="369939"/>
                  </a:lnTo>
                  <a:cubicBezTo>
                    <a:pt x="362902" y="369616"/>
                    <a:pt x="362848" y="369279"/>
                    <a:pt x="362848" y="368941"/>
                  </a:cubicBezTo>
                  <a:lnTo>
                    <a:pt x="362848" y="366351"/>
                  </a:lnTo>
                  <a:cubicBezTo>
                    <a:pt x="362848" y="366037"/>
                    <a:pt x="362594" y="365783"/>
                    <a:pt x="362280" y="365783"/>
                  </a:cubicBezTo>
                  <a:lnTo>
                    <a:pt x="362280" y="365783"/>
                  </a:lnTo>
                  <a:cubicBezTo>
                    <a:pt x="361981" y="365783"/>
                    <a:pt x="361732" y="365551"/>
                    <a:pt x="361713" y="365252"/>
                  </a:cubicBezTo>
                  <a:lnTo>
                    <a:pt x="361380" y="359912"/>
                  </a:lnTo>
                  <a:lnTo>
                    <a:pt x="361129" y="356902"/>
                  </a:lnTo>
                  <a:cubicBezTo>
                    <a:pt x="361056" y="356018"/>
                    <a:pt x="361747" y="355295"/>
                    <a:pt x="361747" y="354408"/>
                  </a:cubicBezTo>
                  <a:lnTo>
                    <a:pt x="361747" y="354408"/>
                  </a:lnTo>
                  <a:cubicBezTo>
                    <a:pt x="361747" y="354116"/>
                    <a:pt x="361631" y="353836"/>
                    <a:pt x="361425" y="353629"/>
                  </a:cubicBezTo>
                  <a:cubicBezTo>
                    <a:pt x="361217" y="353423"/>
                    <a:pt x="360938" y="353308"/>
                    <a:pt x="360645" y="353308"/>
                  </a:cubicBezTo>
                  <a:cubicBezTo>
                    <a:pt x="360354" y="353308"/>
                    <a:pt x="360075" y="353423"/>
                    <a:pt x="359867" y="353629"/>
                  </a:cubicBezTo>
                  <a:cubicBezTo>
                    <a:pt x="359661" y="353836"/>
                    <a:pt x="359545" y="354116"/>
                    <a:pt x="359545" y="354408"/>
                  </a:cubicBezTo>
                  <a:lnTo>
                    <a:pt x="359545" y="354408"/>
                  </a:lnTo>
                  <a:cubicBezTo>
                    <a:pt x="359545" y="355266"/>
                    <a:pt x="360237" y="356002"/>
                    <a:pt x="360167" y="356858"/>
                  </a:cubicBezTo>
                  <a:lnTo>
                    <a:pt x="359912" y="359912"/>
                  </a:lnTo>
                  <a:lnTo>
                    <a:pt x="359579" y="365252"/>
                  </a:lnTo>
                  <a:cubicBezTo>
                    <a:pt x="359560" y="365551"/>
                    <a:pt x="359311" y="365783"/>
                    <a:pt x="359012" y="365783"/>
                  </a:cubicBezTo>
                  <a:lnTo>
                    <a:pt x="359012" y="365783"/>
                  </a:lnTo>
                  <a:cubicBezTo>
                    <a:pt x="358698" y="365783"/>
                    <a:pt x="358444" y="366037"/>
                    <a:pt x="358444" y="366351"/>
                  </a:cubicBezTo>
                  <a:lnTo>
                    <a:pt x="358444" y="366518"/>
                  </a:lnTo>
                  <a:cubicBezTo>
                    <a:pt x="358444" y="366923"/>
                    <a:pt x="358116" y="367251"/>
                    <a:pt x="357711" y="367251"/>
                  </a:cubicBezTo>
                  <a:lnTo>
                    <a:pt x="355790" y="367251"/>
                  </a:lnTo>
                  <a:cubicBezTo>
                    <a:pt x="355026" y="367251"/>
                    <a:pt x="354408" y="366633"/>
                    <a:pt x="354408" y="365870"/>
                  </a:cubicBezTo>
                  <a:lnTo>
                    <a:pt x="354408" y="365870"/>
                  </a:lnTo>
                  <a:cubicBezTo>
                    <a:pt x="354408" y="365364"/>
                    <a:pt x="354132" y="364899"/>
                    <a:pt x="353688" y="364657"/>
                  </a:cubicBezTo>
                  <a:lnTo>
                    <a:pt x="350694" y="363024"/>
                  </a:lnTo>
                  <a:cubicBezTo>
                    <a:pt x="350482" y="362909"/>
                    <a:pt x="350246" y="362848"/>
                    <a:pt x="350004" y="362848"/>
                  </a:cubicBezTo>
                  <a:lnTo>
                    <a:pt x="350004" y="362848"/>
                  </a:lnTo>
                  <a:cubicBezTo>
                    <a:pt x="349764" y="362848"/>
                    <a:pt x="349527" y="362909"/>
                    <a:pt x="349315" y="363024"/>
                  </a:cubicBezTo>
                  <a:lnTo>
                    <a:pt x="346201" y="364722"/>
                  </a:lnTo>
                  <a:cubicBezTo>
                    <a:pt x="345831" y="364924"/>
                    <a:pt x="345601" y="365312"/>
                    <a:pt x="345601" y="365733"/>
                  </a:cubicBezTo>
                  <a:lnTo>
                    <a:pt x="345601" y="365733"/>
                  </a:lnTo>
                  <a:cubicBezTo>
                    <a:pt x="345601" y="366368"/>
                    <a:pt x="345086" y="366884"/>
                    <a:pt x="344449" y="366884"/>
                  </a:cubicBezTo>
                  <a:lnTo>
                    <a:pt x="342299" y="366884"/>
                  </a:lnTo>
                  <a:cubicBezTo>
                    <a:pt x="341894" y="366884"/>
                    <a:pt x="341565" y="366556"/>
                    <a:pt x="341565" y="366150"/>
                  </a:cubicBezTo>
                  <a:lnTo>
                    <a:pt x="341565" y="365984"/>
                  </a:lnTo>
                  <a:cubicBezTo>
                    <a:pt x="341565" y="365670"/>
                    <a:pt x="341311" y="365417"/>
                    <a:pt x="340998" y="365417"/>
                  </a:cubicBezTo>
                  <a:lnTo>
                    <a:pt x="340998" y="365417"/>
                  </a:lnTo>
                  <a:cubicBezTo>
                    <a:pt x="340697" y="365417"/>
                    <a:pt x="340449" y="365183"/>
                    <a:pt x="340431" y="364884"/>
                  </a:cubicBezTo>
                  <a:lnTo>
                    <a:pt x="340098" y="359545"/>
                  </a:lnTo>
                  <a:lnTo>
                    <a:pt x="339846" y="356536"/>
                  </a:lnTo>
                  <a:cubicBezTo>
                    <a:pt x="339772" y="355652"/>
                    <a:pt x="340464" y="354928"/>
                    <a:pt x="340464" y="354041"/>
                  </a:cubicBezTo>
                  <a:lnTo>
                    <a:pt x="340464" y="354041"/>
                  </a:lnTo>
                  <a:cubicBezTo>
                    <a:pt x="340464" y="353749"/>
                    <a:pt x="340348" y="353469"/>
                    <a:pt x="340141" y="353263"/>
                  </a:cubicBezTo>
                  <a:cubicBezTo>
                    <a:pt x="339935" y="353056"/>
                    <a:pt x="339656" y="352940"/>
                    <a:pt x="339363" y="352940"/>
                  </a:cubicBezTo>
                  <a:cubicBezTo>
                    <a:pt x="339072" y="352940"/>
                    <a:pt x="338791" y="353056"/>
                    <a:pt x="338585" y="353263"/>
                  </a:cubicBezTo>
                  <a:cubicBezTo>
                    <a:pt x="338378" y="353469"/>
                    <a:pt x="338262" y="353749"/>
                    <a:pt x="338262" y="354041"/>
                  </a:cubicBezTo>
                  <a:lnTo>
                    <a:pt x="338262" y="354041"/>
                  </a:lnTo>
                  <a:cubicBezTo>
                    <a:pt x="338262" y="354899"/>
                    <a:pt x="338955" y="355635"/>
                    <a:pt x="338884" y="356491"/>
                  </a:cubicBezTo>
                  <a:lnTo>
                    <a:pt x="338630" y="359545"/>
                  </a:lnTo>
                  <a:lnTo>
                    <a:pt x="338295" y="364884"/>
                  </a:lnTo>
                  <a:cubicBezTo>
                    <a:pt x="338277" y="365183"/>
                    <a:pt x="338029" y="365417"/>
                    <a:pt x="337730" y="365417"/>
                  </a:cubicBezTo>
                  <a:lnTo>
                    <a:pt x="337730" y="365417"/>
                  </a:lnTo>
                  <a:cubicBezTo>
                    <a:pt x="337416" y="365417"/>
                    <a:pt x="337162" y="365670"/>
                    <a:pt x="337162" y="365984"/>
                  </a:cubicBezTo>
                  <a:lnTo>
                    <a:pt x="337162" y="368573"/>
                  </a:lnTo>
                  <a:cubicBezTo>
                    <a:pt x="337162" y="368913"/>
                    <a:pt x="337107" y="369250"/>
                    <a:pt x="336999" y="369572"/>
                  </a:cubicBezTo>
                  <a:lnTo>
                    <a:pt x="336978" y="369636"/>
                  </a:lnTo>
                  <a:cubicBezTo>
                    <a:pt x="336856" y="370001"/>
                    <a:pt x="336794" y="370383"/>
                    <a:pt x="336794" y="370767"/>
                  </a:cubicBezTo>
                  <a:lnTo>
                    <a:pt x="336794" y="432328"/>
                  </a:lnTo>
                  <a:cubicBezTo>
                    <a:pt x="336794" y="433068"/>
                    <a:pt x="336195" y="433668"/>
                    <a:pt x="335455" y="433668"/>
                  </a:cubicBezTo>
                  <a:lnTo>
                    <a:pt x="335455" y="433668"/>
                  </a:lnTo>
                  <a:cubicBezTo>
                    <a:pt x="334930" y="433668"/>
                    <a:pt x="334454" y="433975"/>
                    <a:pt x="334236" y="434452"/>
                  </a:cubicBezTo>
                  <a:lnTo>
                    <a:pt x="332942" y="437298"/>
                  </a:lnTo>
                  <a:cubicBezTo>
                    <a:pt x="332856" y="437488"/>
                    <a:pt x="332996" y="437705"/>
                    <a:pt x="333205" y="437705"/>
                  </a:cubicBezTo>
                  <a:lnTo>
                    <a:pt x="333205" y="437705"/>
                  </a:lnTo>
                  <a:cubicBezTo>
                    <a:pt x="333364" y="437705"/>
                    <a:pt x="333492" y="437833"/>
                    <a:pt x="333492" y="437992"/>
                  </a:cubicBezTo>
                  <a:lnTo>
                    <a:pt x="333492" y="443392"/>
                  </a:lnTo>
                  <a:cubicBezTo>
                    <a:pt x="333492" y="444507"/>
                    <a:pt x="332588" y="445410"/>
                    <a:pt x="331474" y="445410"/>
                  </a:cubicBezTo>
                  <a:lnTo>
                    <a:pt x="330527" y="445410"/>
                  </a:lnTo>
                  <a:cubicBezTo>
                    <a:pt x="329936" y="445410"/>
                    <a:pt x="329455" y="445890"/>
                    <a:pt x="329455" y="446482"/>
                  </a:cubicBezTo>
                  <a:lnTo>
                    <a:pt x="329455" y="446482"/>
                  </a:lnTo>
                  <a:cubicBezTo>
                    <a:pt x="329455" y="446737"/>
                    <a:pt x="329365" y="446984"/>
                    <a:pt x="329198" y="447178"/>
                  </a:cubicBezTo>
                  <a:lnTo>
                    <a:pt x="325579" y="451401"/>
                  </a:lnTo>
                  <a:cubicBezTo>
                    <a:pt x="325245" y="451791"/>
                    <a:pt x="324757" y="452015"/>
                    <a:pt x="324243" y="452015"/>
                  </a:cubicBezTo>
                  <a:lnTo>
                    <a:pt x="324243" y="452015"/>
                  </a:lnTo>
                  <a:cubicBezTo>
                    <a:pt x="323272" y="452015"/>
                    <a:pt x="322484" y="452803"/>
                    <a:pt x="322484" y="453775"/>
                  </a:cubicBezTo>
                  <a:lnTo>
                    <a:pt x="322484" y="460088"/>
                  </a:lnTo>
                  <a:cubicBezTo>
                    <a:pt x="322484" y="460493"/>
                    <a:pt x="322156" y="460822"/>
                    <a:pt x="321750" y="460822"/>
                  </a:cubicBezTo>
                  <a:lnTo>
                    <a:pt x="321750" y="460822"/>
                  </a:lnTo>
                  <a:cubicBezTo>
                    <a:pt x="321345" y="460822"/>
                    <a:pt x="321016" y="461150"/>
                    <a:pt x="321016" y="461556"/>
                  </a:cubicBezTo>
                  <a:lnTo>
                    <a:pt x="321016" y="462840"/>
                  </a:lnTo>
                  <a:cubicBezTo>
                    <a:pt x="321016" y="463347"/>
                    <a:pt x="320605" y="463757"/>
                    <a:pt x="320099" y="463757"/>
                  </a:cubicBezTo>
                  <a:lnTo>
                    <a:pt x="320099" y="463757"/>
                  </a:lnTo>
                  <a:cubicBezTo>
                    <a:pt x="319592" y="463757"/>
                    <a:pt x="319182" y="464168"/>
                    <a:pt x="319182" y="464674"/>
                  </a:cubicBezTo>
                  <a:lnTo>
                    <a:pt x="319182" y="472381"/>
                  </a:lnTo>
                  <a:cubicBezTo>
                    <a:pt x="319182" y="474103"/>
                    <a:pt x="317784" y="475499"/>
                    <a:pt x="316062" y="475499"/>
                  </a:cubicBezTo>
                  <a:lnTo>
                    <a:pt x="314228" y="475499"/>
                  </a:lnTo>
                  <a:cubicBezTo>
                    <a:pt x="313518" y="475499"/>
                    <a:pt x="312943" y="476075"/>
                    <a:pt x="312943" y="476783"/>
                  </a:cubicBezTo>
                  <a:lnTo>
                    <a:pt x="312943" y="477518"/>
                  </a:lnTo>
                  <a:cubicBezTo>
                    <a:pt x="312943" y="477821"/>
                    <a:pt x="313190" y="478068"/>
                    <a:pt x="313494" y="478068"/>
                  </a:cubicBezTo>
                  <a:lnTo>
                    <a:pt x="313494" y="478068"/>
                  </a:lnTo>
                  <a:cubicBezTo>
                    <a:pt x="313797" y="478068"/>
                    <a:pt x="314044" y="478315"/>
                    <a:pt x="314044" y="478619"/>
                  </a:cubicBezTo>
                  <a:lnTo>
                    <a:pt x="314044" y="484810"/>
                  </a:lnTo>
                  <a:cubicBezTo>
                    <a:pt x="314044" y="487951"/>
                    <a:pt x="311866" y="490677"/>
                    <a:pt x="308807" y="491388"/>
                  </a:cubicBezTo>
                  <a:cubicBezTo>
                    <a:pt x="196099" y="517570"/>
                    <a:pt x="96268" y="549080"/>
                    <a:pt x="13517" y="585217"/>
                  </a:cubicBezTo>
                  <a:cubicBezTo>
                    <a:pt x="283221" y="498984"/>
                    <a:pt x="651266" y="445777"/>
                    <a:pt x="1057106" y="445777"/>
                  </a:cubicBezTo>
                  <a:cubicBezTo>
                    <a:pt x="1087390" y="445777"/>
                    <a:pt x="1115181" y="446054"/>
                    <a:pt x="1144569" y="446608"/>
                  </a:cubicBezTo>
                  <a:cubicBezTo>
                    <a:pt x="1151941" y="446747"/>
                    <a:pt x="1157994" y="440804"/>
                    <a:pt x="1157969" y="433430"/>
                  </a:cubicBezTo>
                  <a:lnTo>
                    <a:pt x="1157648" y="339363"/>
                  </a:lnTo>
                  <a:lnTo>
                    <a:pt x="1157648" y="337162"/>
                  </a:lnTo>
                  <a:lnTo>
                    <a:pt x="1154713" y="294963"/>
                  </a:lnTo>
                  <a:lnTo>
                    <a:pt x="1154713" y="287441"/>
                  </a:lnTo>
                  <a:cubicBezTo>
                    <a:pt x="1154713" y="286123"/>
                    <a:pt x="1155781" y="285055"/>
                    <a:pt x="1157098" y="285055"/>
                  </a:cubicBezTo>
                  <a:lnTo>
                    <a:pt x="1157282" y="285055"/>
                  </a:lnTo>
                  <a:cubicBezTo>
                    <a:pt x="1158498" y="285055"/>
                    <a:pt x="1159483" y="284070"/>
                    <a:pt x="1159483" y="282854"/>
                  </a:cubicBezTo>
                  <a:lnTo>
                    <a:pt x="1159483" y="281937"/>
                  </a:lnTo>
                  <a:cubicBezTo>
                    <a:pt x="1159483" y="281227"/>
                    <a:pt x="1158909" y="280653"/>
                    <a:pt x="1158199" y="280653"/>
                  </a:cubicBezTo>
                  <a:lnTo>
                    <a:pt x="1158199" y="280653"/>
                  </a:lnTo>
                  <a:cubicBezTo>
                    <a:pt x="1157489" y="280653"/>
                    <a:pt x="1156915" y="280077"/>
                    <a:pt x="1156915" y="279368"/>
                  </a:cubicBezTo>
                  <a:lnTo>
                    <a:pt x="1156915" y="275515"/>
                  </a:lnTo>
                  <a:cubicBezTo>
                    <a:pt x="1156915" y="275110"/>
                    <a:pt x="1157243" y="274782"/>
                    <a:pt x="1157648" y="274782"/>
                  </a:cubicBezTo>
                  <a:lnTo>
                    <a:pt x="1157648" y="274782"/>
                  </a:lnTo>
                  <a:cubicBezTo>
                    <a:pt x="1158053" y="274782"/>
                    <a:pt x="1158383" y="274452"/>
                    <a:pt x="1158383" y="274047"/>
                  </a:cubicBezTo>
                  <a:lnTo>
                    <a:pt x="1158383" y="272250"/>
                  </a:lnTo>
                  <a:cubicBezTo>
                    <a:pt x="1158383" y="271014"/>
                    <a:pt x="1157380" y="270011"/>
                    <a:pt x="1156143" y="270011"/>
                  </a:cubicBezTo>
                  <a:lnTo>
                    <a:pt x="1156143" y="270011"/>
                  </a:lnTo>
                  <a:cubicBezTo>
                    <a:pt x="1154936" y="270011"/>
                    <a:pt x="1153947" y="269054"/>
                    <a:pt x="1153905" y="267848"/>
                  </a:cubicBezTo>
                  <a:lnTo>
                    <a:pt x="1152878" y="237719"/>
                  </a:lnTo>
                  <a:lnTo>
                    <a:pt x="1152878" y="234234"/>
                  </a:lnTo>
                  <a:cubicBezTo>
                    <a:pt x="1152878" y="234133"/>
                    <a:pt x="1152960" y="234050"/>
                    <a:pt x="1153061" y="234050"/>
                  </a:cubicBezTo>
                  <a:lnTo>
                    <a:pt x="1153061" y="234050"/>
                  </a:lnTo>
                  <a:cubicBezTo>
                    <a:pt x="1153162" y="234050"/>
                    <a:pt x="1153245" y="233969"/>
                    <a:pt x="1153245" y="233866"/>
                  </a:cubicBezTo>
                  <a:lnTo>
                    <a:pt x="1153245" y="230198"/>
                  </a:lnTo>
                  <a:cubicBezTo>
                    <a:pt x="1153245" y="229894"/>
                    <a:pt x="1152998" y="229647"/>
                    <a:pt x="1152695" y="229647"/>
                  </a:cubicBezTo>
                  <a:lnTo>
                    <a:pt x="1152695" y="229647"/>
                  </a:lnTo>
                  <a:cubicBezTo>
                    <a:pt x="1152391" y="229647"/>
                    <a:pt x="1152144" y="229400"/>
                    <a:pt x="1152144" y="229096"/>
                  </a:cubicBezTo>
                  <a:lnTo>
                    <a:pt x="1152144" y="226529"/>
                  </a:lnTo>
                  <a:cubicBezTo>
                    <a:pt x="1152144" y="226224"/>
                    <a:pt x="1152391" y="225978"/>
                    <a:pt x="1152695" y="225978"/>
                  </a:cubicBezTo>
                  <a:lnTo>
                    <a:pt x="1152695" y="225978"/>
                  </a:lnTo>
                  <a:cubicBezTo>
                    <a:pt x="1152998" y="225978"/>
                    <a:pt x="1153245" y="225731"/>
                    <a:pt x="1153245" y="225427"/>
                  </a:cubicBezTo>
                  <a:lnTo>
                    <a:pt x="1153245" y="222135"/>
                  </a:lnTo>
                  <a:cubicBezTo>
                    <a:pt x="1153245" y="221825"/>
                    <a:pt x="1152995" y="221575"/>
                    <a:pt x="1152684" y="221575"/>
                  </a:cubicBezTo>
                  <a:lnTo>
                    <a:pt x="1152684" y="221575"/>
                  </a:lnTo>
                  <a:cubicBezTo>
                    <a:pt x="1152383" y="221575"/>
                    <a:pt x="1152135" y="221336"/>
                    <a:pt x="1152123" y="221035"/>
                  </a:cubicBezTo>
                  <a:lnTo>
                    <a:pt x="1151101" y="194448"/>
                  </a:lnTo>
                  <a:cubicBezTo>
                    <a:pt x="1151070" y="193632"/>
                    <a:pt x="1151723" y="192952"/>
                    <a:pt x="1152539" y="192952"/>
                  </a:cubicBezTo>
                  <a:lnTo>
                    <a:pt x="1152539" y="192952"/>
                  </a:lnTo>
                  <a:cubicBezTo>
                    <a:pt x="1153334" y="192952"/>
                    <a:pt x="1153978" y="192308"/>
                    <a:pt x="1153978" y="191513"/>
                  </a:cubicBezTo>
                  <a:lnTo>
                    <a:pt x="1153978" y="190017"/>
                  </a:lnTo>
                  <a:cubicBezTo>
                    <a:pt x="1153978" y="189612"/>
                    <a:pt x="1154308" y="189283"/>
                    <a:pt x="1154713" y="189283"/>
                  </a:cubicBezTo>
                  <a:lnTo>
                    <a:pt x="1154713" y="189283"/>
                  </a:lnTo>
                  <a:cubicBezTo>
                    <a:pt x="1155119" y="189283"/>
                    <a:pt x="1155447" y="188955"/>
                    <a:pt x="1155447" y="188549"/>
                  </a:cubicBezTo>
                  <a:lnTo>
                    <a:pt x="1155447" y="180661"/>
                  </a:lnTo>
                  <a:cubicBezTo>
                    <a:pt x="1155447" y="180356"/>
                    <a:pt x="1155200" y="180110"/>
                    <a:pt x="1154897" y="180110"/>
                  </a:cubicBezTo>
                  <a:lnTo>
                    <a:pt x="1154897" y="180110"/>
                  </a:lnTo>
                  <a:cubicBezTo>
                    <a:pt x="1154593" y="180110"/>
                    <a:pt x="1154346" y="179863"/>
                    <a:pt x="1154346" y="179559"/>
                  </a:cubicBezTo>
                  <a:lnTo>
                    <a:pt x="1154346" y="178825"/>
                  </a:lnTo>
                  <a:cubicBezTo>
                    <a:pt x="1154346" y="178521"/>
                    <a:pt x="1154099" y="178275"/>
                    <a:pt x="1153796" y="178275"/>
                  </a:cubicBezTo>
                  <a:lnTo>
                    <a:pt x="1153796" y="178275"/>
                  </a:lnTo>
                  <a:cubicBezTo>
                    <a:pt x="1153492" y="178275"/>
                    <a:pt x="1153245" y="178029"/>
                    <a:pt x="1153245" y="177724"/>
                  </a:cubicBezTo>
                  <a:lnTo>
                    <a:pt x="1153245" y="170753"/>
                  </a:lnTo>
                  <a:cubicBezTo>
                    <a:pt x="1153245" y="170448"/>
                    <a:pt x="1153492" y="170202"/>
                    <a:pt x="1153796" y="170202"/>
                  </a:cubicBezTo>
                  <a:lnTo>
                    <a:pt x="1153796" y="170202"/>
                  </a:lnTo>
                  <a:cubicBezTo>
                    <a:pt x="1154099" y="170202"/>
                    <a:pt x="1154346" y="169955"/>
                    <a:pt x="1154346" y="169652"/>
                  </a:cubicBezTo>
                  <a:lnTo>
                    <a:pt x="1154346" y="166532"/>
                  </a:lnTo>
                  <a:cubicBezTo>
                    <a:pt x="1154346" y="165722"/>
                    <a:pt x="1153689" y="165064"/>
                    <a:pt x="1152878" y="165064"/>
                  </a:cubicBezTo>
                  <a:lnTo>
                    <a:pt x="1152878" y="165064"/>
                  </a:lnTo>
                  <a:cubicBezTo>
                    <a:pt x="1152067" y="165064"/>
                    <a:pt x="1151411" y="164408"/>
                    <a:pt x="1151411" y="163597"/>
                  </a:cubicBezTo>
                  <a:lnTo>
                    <a:pt x="1151411" y="157176"/>
                  </a:lnTo>
                  <a:cubicBezTo>
                    <a:pt x="1151411" y="156871"/>
                    <a:pt x="1151656" y="156625"/>
                    <a:pt x="1151961" y="156625"/>
                  </a:cubicBezTo>
                  <a:lnTo>
                    <a:pt x="1151961" y="156625"/>
                  </a:lnTo>
                  <a:cubicBezTo>
                    <a:pt x="1152265" y="156625"/>
                    <a:pt x="1152512" y="156379"/>
                    <a:pt x="1152512" y="156075"/>
                  </a:cubicBezTo>
                  <a:lnTo>
                    <a:pt x="1152512" y="153139"/>
                  </a:lnTo>
                  <a:cubicBezTo>
                    <a:pt x="1152512" y="152836"/>
                    <a:pt x="1152265" y="152589"/>
                    <a:pt x="1151961" y="152589"/>
                  </a:cubicBezTo>
                  <a:lnTo>
                    <a:pt x="1151961" y="152589"/>
                  </a:lnTo>
                  <a:cubicBezTo>
                    <a:pt x="1151656" y="152589"/>
                    <a:pt x="1151411" y="152342"/>
                    <a:pt x="1151411" y="152038"/>
                  </a:cubicBezTo>
                  <a:lnTo>
                    <a:pt x="1151411" y="143965"/>
                  </a:lnTo>
                  <a:cubicBezTo>
                    <a:pt x="1151411" y="143662"/>
                    <a:pt x="1151656" y="143415"/>
                    <a:pt x="1151961" y="143415"/>
                  </a:cubicBezTo>
                  <a:lnTo>
                    <a:pt x="1151961" y="143415"/>
                  </a:lnTo>
                  <a:cubicBezTo>
                    <a:pt x="1152265" y="143415"/>
                    <a:pt x="1152512" y="143169"/>
                    <a:pt x="1152512" y="142865"/>
                  </a:cubicBezTo>
                  <a:lnTo>
                    <a:pt x="1152512" y="139929"/>
                  </a:lnTo>
                  <a:cubicBezTo>
                    <a:pt x="1152512" y="139625"/>
                    <a:pt x="1152265" y="139379"/>
                    <a:pt x="1151961" y="139379"/>
                  </a:cubicBezTo>
                  <a:lnTo>
                    <a:pt x="1151961" y="139379"/>
                  </a:lnTo>
                  <a:cubicBezTo>
                    <a:pt x="1151656" y="139379"/>
                    <a:pt x="1151411" y="139132"/>
                    <a:pt x="1151411" y="138828"/>
                  </a:cubicBezTo>
                  <a:lnTo>
                    <a:pt x="1151411" y="131123"/>
                  </a:lnTo>
                  <a:cubicBezTo>
                    <a:pt x="1151411" y="130211"/>
                    <a:pt x="1152150" y="129471"/>
                    <a:pt x="1153061" y="129471"/>
                  </a:cubicBezTo>
                  <a:lnTo>
                    <a:pt x="1153061" y="129471"/>
                  </a:lnTo>
                  <a:cubicBezTo>
                    <a:pt x="1153973" y="129471"/>
                    <a:pt x="1154713" y="128732"/>
                    <a:pt x="1154713" y="127820"/>
                  </a:cubicBezTo>
                  <a:lnTo>
                    <a:pt x="1154713" y="123233"/>
                  </a:lnTo>
                  <a:cubicBezTo>
                    <a:pt x="1154713" y="122828"/>
                    <a:pt x="1155041" y="122499"/>
                    <a:pt x="1155447" y="122499"/>
                  </a:cubicBezTo>
                  <a:lnTo>
                    <a:pt x="1155447" y="122499"/>
                  </a:lnTo>
                  <a:cubicBezTo>
                    <a:pt x="1155852" y="122499"/>
                    <a:pt x="1156181" y="122171"/>
                    <a:pt x="1156181" y="121766"/>
                  </a:cubicBezTo>
                  <a:lnTo>
                    <a:pt x="1156181" y="115160"/>
                  </a:lnTo>
                  <a:cubicBezTo>
                    <a:pt x="1156181" y="114958"/>
                    <a:pt x="1156016" y="114793"/>
                    <a:pt x="1155814" y="114793"/>
                  </a:cubicBezTo>
                  <a:lnTo>
                    <a:pt x="1155814" y="114793"/>
                  </a:lnTo>
                  <a:cubicBezTo>
                    <a:pt x="1155611" y="114793"/>
                    <a:pt x="1155447" y="114629"/>
                    <a:pt x="1155447" y="114427"/>
                  </a:cubicBezTo>
                  <a:lnTo>
                    <a:pt x="1155447" y="105070"/>
                  </a:lnTo>
                  <a:cubicBezTo>
                    <a:pt x="1155447" y="103752"/>
                    <a:pt x="1154379" y="102684"/>
                    <a:pt x="1153061" y="102684"/>
                  </a:cubicBezTo>
                  <a:lnTo>
                    <a:pt x="1153061" y="102684"/>
                  </a:lnTo>
                  <a:cubicBezTo>
                    <a:pt x="1151744" y="102684"/>
                    <a:pt x="1150676" y="101617"/>
                    <a:pt x="1150676" y="100299"/>
                  </a:cubicBezTo>
                  <a:lnTo>
                    <a:pt x="1150676" y="91859"/>
                  </a:lnTo>
                  <a:cubicBezTo>
                    <a:pt x="1150676" y="91556"/>
                    <a:pt x="1150923" y="91309"/>
                    <a:pt x="1151227" y="91309"/>
                  </a:cubicBezTo>
                  <a:lnTo>
                    <a:pt x="1151227" y="91309"/>
                  </a:lnTo>
                  <a:cubicBezTo>
                    <a:pt x="1151530" y="91309"/>
                    <a:pt x="1151777" y="91063"/>
                    <a:pt x="1151777" y="90759"/>
                  </a:cubicBezTo>
                  <a:lnTo>
                    <a:pt x="1151777" y="90575"/>
                  </a:lnTo>
                  <a:cubicBezTo>
                    <a:pt x="1151777" y="90170"/>
                    <a:pt x="1151449" y="89841"/>
                    <a:pt x="1151044" y="89841"/>
                  </a:cubicBezTo>
                  <a:lnTo>
                    <a:pt x="1150676" y="89841"/>
                  </a:lnTo>
                  <a:cubicBezTo>
                    <a:pt x="1150069" y="89841"/>
                    <a:pt x="1149576" y="89348"/>
                    <a:pt x="1149576" y="88740"/>
                  </a:cubicBezTo>
                  <a:lnTo>
                    <a:pt x="1149576" y="71678"/>
                  </a:lnTo>
                  <a:cubicBezTo>
                    <a:pt x="1149576" y="71374"/>
                    <a:pt x="1149822" y="71127"/>
                    <a:pt x="1150127" y="71127"/>
                  </a:cubicBezTo>
                  <a:lnTo>
                    <a:pt x="1150127" y="71127"/>
                  </a:lnTo>
                  <a:cubicBezTo>
                    <a:pt x="1150430" y="71127"/>
                    <a:pt x="1150676" y="70881"/>
                    <a:pt x="1150676" y="70577"/>
                  </a:cubicBezTo>
                  <a:lnTo>
                    <a:pt x="1150676" y="70393"/>
                  </a:lnTo>
                  <a:cubicBezTo>
                    <a:pt x="1150676" y="69988"/>
                    <a:pt x="1150348" y="69659"/>
                    <a:pt x="1149943" y="69659"/>
                  </a:cubicBezTo>
                  <a:lnTo>
                    <a:pt x="1149576" y="69659"/>
                  </a:lnTo>
                  <a:cubicBezTo>
                    <a:pt x="1148968" y="69659"/>
                    <a:pt x="1148475" y="69166"/>
                    <a:pt x="1148475" y="68559"/>
                  </a:cubicBezTo>
                  <a:lnTo>
                    <a:pt x="1148475" y="52413"/>
                  </a:lnTo>
                  <a:cubicBezTo>
                    <a:pt x="1148475" y="52008"/>
                    <a:pt x="1148803" y="51679"/>
                    <a:pt x="1149208" y="51679"/>
                  </a:cubicBezTo>
                  <a:lnTo>
                    <a:pt x="1149576" y="51679"/>
                  </a:lnTo>
                  <a:cubicBezTo>
                    <a:pt x="1149779" y="51679"/>
                    <a:pt x="1149943" y="51515"/>
                    <a:pt x="1149943" y="51312"/>
                  </a:cubicBezTo>
                  <a:lnTo>
                    <a:pt x="1149943" y="51312"/>
                  </a:lnTo>
                  <a:cubicBezTo>
                    <a:pt x="1149943" y="51109"/>
                    <a:pt x="1149779" y="50945"/>
                    <a:pt x="1149576" y="50945"/>
                  </a:cubicBezTo>
                  <a:lnTo>
                    <a:pt x="1149026" y="50945"/>
                  </a:lnTo>
                  <a:cubicBezTo>
                    <a:pt x="1148518" y="50945"/>
                    <a:pt x="1148108" y="50534"/>
                    <a:pt x="1148108" y="50028"/>
                  </a:cubicBezTo>
                  <a:lnTo>
                    <a:pt x="1148108" y="38836"/>
                  </a:lnTo>
                  <a:cubicBezTo>
                    <a:pt x="1148108" y="38633"/>
                    <a:pt x="1148272" y="38469"/>
                    <a:pt x="1148475" y="38469"/>
                  </a:cubicBezTo>
                  <a:lnTo>
                    <a:pt x="1148475" y="38469"/>
                  </a:lnTo>
                  <a:cubicBezTo>
                    <a:pt x="1148677" y="38469"/>
                    <a:pt x="1148842" y="38305"/>
                    <a:pt x="1148842" y="38102"/>
                  </a:cubicBezTo>
                  <a:lnTo>
                    <a:pt x="1148842" y="37552"/>
                  </a:lnTo>
                  <a:cubicBezTo>
                    <a:pt x="1148842" y="37248"/>
                    <a:pt x="1148596" y="37001"/>
                    <a:pt x="1148291" y="37001"/>
                  </a:cubicBezTo>
                  <a:lnTo>
                    <a:pt x="1148291" y="37001"/>
                  </a:lnTo>
                  <a:cubicBezTo>
                    <a:pt x="1147987" y="37001"/>
                    <a:pt x="1147742" y="36755"/>
                    <a:pt x="1147742" y="36451"/>
                  </a:cubicBezTo>
                  <a:lnTo>
                    <a:pt x="1147742" y="25626"/>
                  </a:lnTo>
                  <a:cubicBezTo>
                    <a:pt x="1147742" y="25423"/>
                    <a:pt x="1147905" y="25259"/>
                    <a:pt x="1148108" y="25259"/>
                  </a:cubicBezTo>
                  <a:lnTo>
                    <a:pt x="1148108" y="25259"/>
                  </a:lnTo>
                  <a:cubicBezTo>
                    <a:pt x="1148311" y="25259"/>
                    <a:pt x="1148475" y="25095"/>
                    <a:pt x="1148475" y="24892"/>
                  </a:cubicBezTo>
                  <a:lnTo>
                    <a:pt x="1148475" y="24342"/>
                  </a:lnTo>
                  <a:cubicBezTo>
                    <a:pt x="1148475" y="24038"/>
                    <a:pt x="1148228" y="23791"/>
                    <a:pt x="1147924" y="23791"/>
                  </a:cubicBezTo>
                  <a:lnTo>
                    <a:pt x="1147924" y="23791"/>
                  </a:lnTo>
                  <a:cubicBezTo>
                    <a:pt x="1147621" y="23791"/>
                    <a:pt x="1147374" y="23545"/>
                    <a:pt x="1147374" y="23241"/>
                  </a:cubicBezTo>
                  <a:lnTo>
                    <a:pt x="1147374" y="15352"/>
                  </a:lnTo>
                  <a:cubicBezTo>
                    <a:pt x="1147374" y="15149"/>
                    <a:pt x="1147538" y="14985"/>
                    <a:pt x="1147742" y="14985"/>
                  </a:cubicBezTo>
                  <a:lnTo>
                    <a:pt x="1147742" y="14985"/>
                  </a:lnTo>
                  <a:cubicBezTo>
                    <a:pt x="1147944" y="14985"/>
                    <a:pt x="1148108" y="14820"/>
                    <a:pt x="1148108" y="14618"/>
                  </a:cubicBezTo>
                  <a:lnTo>
                    <a:pt x="1148108" y="14251"/>
                  </a:lnTo>
                  <a:cubicBezTo>
                    <a:pt x="1148108" y="13846"/>
                    <a:pt x="1147780" y="13517"/>
                    <a:pt x="1147374" y="13517"/>
                  </a:cubicBezTo>
                  <a:lnTo>
                    <a:pt x="1147374" y="13517"/>
                  </a:lnTo>
                  <a:cubicBezTo>
                    <a:pt x="1146969" y="13517"/>
                    <a:pt x="1146641" y="13846"/>
                    <a:pt x="1146641" y="14251"/>
                  </a:cubicBezTo>
                  <a:lnTo>
                    <a:pt x="1146641" y="14618"/>
                  </a:lnTo>
                  <a:cubicBezTo>
                    <a:pt x="1146641" y="14820"/>
                    <a:pt x="1146805" y="14985"/>
                    <a:pt x="1147007" y="14985"/>
                  </a:cubicBezTo>
                  <a:lnTo>
                    <a:pt x="1147007" y="14985"/>
                  </a:lnTo>
                  <a:cubicBezTo>
                    <a:pt x="1147210" y="14985"/>
                    <a:pt x="1147374" y="15149"/>
                    <a:pt x="1147374" y="15352"/>
                  </a:cubicBezTo>
                  <a:lnTo>
                    <a:pt x="1147374" y="22691"/>
                  </a:lnTo>
                  <a:cubicBezTo>
                    <a:pt x="1147374" y="23096"/>
                    <a:pt x="1147045" y="23424"/>
                    <a:pt x="1146641" y="23424"/>
                  </a:cubicBezTo>
                  <a:lnTo>
                    <a:pt x="1146641" y="23424"/>
                  </a:lnTo>
                  <a:cubicBezTo>
                    <a:pt x="1146235" y="23424"/>
                    <a:pt x="1145906" y="23753"/>
                    <a:pt x="1145906" y="24158"/>
                  </a:cubicBezTo>
                  <a:lnTo>
                    <a:pt x="1145906" y="24892"/>
                  </a:lnTo>
                  <a:cubicBezTo>
                    <a:pt x="1145906" y="25095"/>
                    <a:pt x="1146070" y="25259"/>
                    <a:pt x="1146273" y="25259"/>
                  </a:cubicBezTo>
                  <a:lnTo>
                    <a:pt x="1146273" y="25259"/>
                  </a:lnTo>
                  <a:cubicBezTo>
                    <a:pt x="1146475" y="25259"/>
                    <a:pt x="1146641" y="25423"/>
                    <a:pt x="1146641" y="25626"/>
                  </a:cubicBezTo>
                  <a:lnTo>
                    <a:pt x="1146641" y="36451"/>
                  </a:lnTo>
                  <a:cubicBezTo>
                    <a:pt x="1146641" y="36755"/>
                    <a:pt x="1146394" y="37001"/>
                    <a:pt x="1146090" y="37001"/>
                  </a:cubicBezTo>
                  <a:lnTo>
                    <a:pt x="1146090" y="37001"/>
                  </a:lnTo>
                  <a:cubicBezTo>
                    <a:pt x="1145785" y="37001"/>
                    <a:pt x="1145539" y="37248"/>
                    <a:pt x="1145539" y="37552"/>
                  </a:cubicBezTo>
                  <a:lnTo>
                    <a:pt x="1145539" y="38102"/>
                  </a:lnTo>
                  <a:cubicBezTo>
                    <a:pt x="1145539" y="38305"/>
                    <a:pt x="1145704" y="38469"/>
                    <a:pt x="1145906" y="38469"/>
                  </a:cubicBezTo>
                  <a:lnTo>
                    <a:pt x="1145906" y="38469"/>
                  </a:lnTo>
                  <a:cubicBezTo>
                    <a:pt x="1146109" y="38469"/>
                    <a:pt x="1146273" y="38633"/>
                    <a:pt x="1146273" y="38836"/>
                  </a:cubicBezTo>
                  <a:lnTo>
                    <a:pt x="1146273" y="49294"/>
                  </a:lnTo>
                  <a:cubicBezTo>
                    <a:pt x="1146273" y="49801"/>
                    <a:pt x="1145863" y="50211"/>
                    <a:pt x="1145356" y="50211"/>
                  </a:cubicBezTo>
                  <a:lnTo>
                    <a:pt x="1145173" y="50211"/>
                  </a:lnTo>
                  <a:cubicBezTo>
                    <a:pt x="1144767" y="50211"/>
                    <a:pt x="1144438" y="50540"/>
                    <a:pt x="1144438" y="50945"/>
                  </a:cubicBezTo>
                  <a:lnTo>
                    <a:pt x="1144438" y="50945"/>
                  </a:lnTo>
                  <a:cubicBezTo>
                    <a:pt x="1144438" y="51351"/>
                    <a:pt x="1144767" y="51679"/>
                    <a:pt x="1145173" y="51679"/>
                  </a:cubicBezTo>
                  <a:lnTo>
                    <a:pt x="1145173" y="51679"/>
                  </a:lnTo>
                  <a:cubicBezTo>
                    <a:pt x="1145578" y="51679"/>
                    <a:pt x="1145906" y="52008"/>
                    <a:pt x="1145906" y="52413"/>
                  </a:cubicBezTo>
                  <a:lnTo>
                    <a:pt x="1145906" y="68192"/>
                  </a:lnTo>
                  <a:cubicBezTo>
                    <a:pt x="1145906" y="68800"/>
                    <a:pt x="1145413" y="69292"/>
                    <a:pt x="1144805" y="69292"/>
                  </a:cubicBezTo>
                  <a:lnTo>
                    <a:pt x="1144438" y="69292"/>
                  </a:lnTo>
                  <a:cubicBezTo>
                    <a:pt x="1144033" y="69292"/>
                    <a:pt x="1143705" y="69621"/>
                    <a:pt x="1143705" y="70026"/>
                  </a:cubicBezTo>
                  <a:lnTo>
                    <a:pt x="1143705" y="70210"/>
                  </a:lnTo>
                  <a:cubicBezTo>
                    <a:pt x="1143705" y="70514"/>
                    <a:pt x="1143951" y="70760"/>
                    <a:pt x="1144254" y="70760"/>
                  </a:cubicBezTo>
                  <a:lnTo>
                    <a:pt x="1144254" y="70760"/>
                  </a:lnTo>
                  <a:cubicBezTo>
                    <a:pt x="1144559" y="70760"/>
                    <a:pt x="1144805" y="71007"/>
                    <a:pt x="1144805" y="71311"/>
                  </a:cubicBezTo>
                  <a:lnTo>
                    <a:pt x="1144805" y="88190"/>
                  </a:lnTo>
                  <a:cubicBezTo>
                    <a:pt x="1144805" y="88899"/>
                    <a:pt x="1144231" y="89474"/>
                    <a:pt x="1143521" y="89474"/>
                  </a:cubicBezTo>
                  <a:lnTo>
                    <a:pt x="1142971" y="89474"/>
                  </a:lnTo>
                  <a:cubicBezTo>
                    <a:pt x="1142566" y="89474"/>
                    <a:pt x="1142237" y="89803"/>
                    <a:pt x="1142237" y="90208"/>
                  </a:cubicBezTo>
                  <a:lnTo>
                    <a:pt x="1142237" y="90392"/>
                  </a:lnTo>
                  <a:cubicBezTo>
                    <a:pt x="1142237" y="90696"/>
                    <a:pt x="1142483" y="90942"/>
                    <a:pt x="1142788" y="90942"/>
                  </a:cubicBezTo>
                  <a:lnTo>
                    <a:pt x="1142788" y="90942"/>
                  </a:lnTo>
                  <a:cubicBezTo>
                    <a:pt x="1143091" y="90942"/>
                    <a:pt x="1143337" y="91189"/>
                    <a:pt x="1143337" y="91493"/>
                  </a:cubicBezTo>
                  <a:lnTo>
                    <a:pt x="1143337" y="99932"/>
                  </a:lnTo>
                  <a:cubicBezTo>
                    <a:pt x="1143337" y="101250"/>
                    <a:pt x="1142269" y="102317"/>
                    <a:pt x="1140952" y="102317"/>
                  </a:cubicBezTo>
                  <a:lnTo>
                    <a:pt x="1140952" y="102317"/>
                  </a:lnTo>
                  <a:cubicBezTo>
                    <a:pt x="1139635" y="102317"/>
                    <a:pt x="1138567" y="103385"/>
                    <a:pt x="1138567" y="104703"/>
                  </a:cubicBezTo>
                  <a:lnTo>
                    <a:pt x="1138567" y="114060"/>
                  </a:lnTo>
                  <a:cubicBezTo>
                    <a:pt x="1138567" y="114262"/>
                    <a:pt x="1138403" y="114427"/>
                    <a:pt x="1138200" y="114427"/>
                  </a:cubicBezTo>
                  <a:lnTo>
                    <a:pt x="1138200" y="114427"/>
                  </a:lnTo>
                  <a:cubicBezTo>
                    <a:pt x="1137998" y="114427"/>
                    <a:pt x="1137834" y="114591"/>
                    <a:pt x="1137834" y="114794"/>
                  </a:cubicBezTo>
                  <a:lnTo>
                    <a:pt x="1137834" y="121398"/>
                  </a:lnTo>
                  <a:cubicBezTo>
                    <a:pt x="1137834" y="121804"/>
                    <a:pt x="1138162" y="122132"/>
                    <a:pt x="1138567" y="122132"/>
                  </a:cubicBezTo>
                  <a:lnTo>
                    <a:pt x="1138567" y="122132"/>
                  </a:lnTo>
                  <a:cubicBezTo>
                    <a:pt x="1138973" y="122132"/>
                    <a:pt x="1139302" y="122461"/>
                    <a:pt x="1139302" y="122866"/>
                  </a:cubicBezTo>
                  <a:lnTo>
                    <a:pt x="1139302" y="127453"/>
                  </a:lnTo>
                  <a:cubicBezTo>
                    <a:pt x="1139302" y="128365"/>
                    <a:pt x="1140040" y="129104"/>
                    <a:pt x="1140952" y="129104"/>
                  </a:cubicBezTo>
                  <a:lnTo>
                    <a:pt x="1140952" y="129104"/>
                  </a:lnTo>
                  <a:cubicBezTo>
                    <a:pt x="1141864" y="129104"/>
                    <a:pt x="1142604" y="129844"/>
                    <a:pt x="1142604" y="130756"/>
                  </a:cubicBezTo>
                  <a:lnTo>
                    <a:pt x="1142604" y="138461"/>
                  </a:lnTo>
                  <a:cubicBezTo>
                    <a:pt x="1142604" y="138765"/>
                    <a:pt x="1142357" y="139012"/>
                    <a:pt x="1142053" y="139012"/>
                  </a:cubicBezTo>
                  <a:lnTo>
                    <a:pt x="1142053" y="139012"/>
                  </a:lnTo>
                  <a:cubicBezTo>
                    <a:pt x="1141750" y="139012"/>
                    <a:pt x="1141503" y="139258"/>
                    <a:pt x="1141503" y="139562"/>
                  </a:cubicBezTo>
                  <a:lnTo>
                    <a:pt x="1141503" y="142498"/>
                  </a:lnTo>
                  <a:cubicBezTo>
                    <a:pt x="1141503" y="142802"/>
                    <a:pt x="1141750" y="143048"/>
                    <a:pt x="1142053" y="143048"/>
                  </a:cubicBezTo>
                  <a:lnTo>
                    <a:pt x="1142053" y="143048"/>
                  </a:lnTo>
                  <a:cubicBezTo>
                    <a:pt x="1142357" y="143048"/>
                    <a:pt x="1142604" y="143295"/>
                    <a:pt x="1142604" y="143599"/>
                  </a:cubicBezTo>
                  <a:lnTo>
                    <a:pt x="1142604" y="151672"/>
                  </a:lnTo>
                  <a:cubicBezTo>
                    <a:pt x="1142604" y="151975"/>
                    <a:pt x="1142357" y="152222"/>
                    <a:pt x="1142053" y="152222"/>
                  </a:cubicBezTo>
                  <a:lnTo>
                    <a:pt x="1142053" y="152222"/>
                  </a:lnTo>
                  <a:cubicBezTo>
                    <a:pt x="1141750" y="152222"/>
                    <a:pt x="1141503" y="152468"/>
                    <a:pt x="1141503" y="152773"/>
                  </a:cubicBezTo>
                  <a:lnTo>
                    <a:pt x="1141503" y="155707"/>
                  </a:lnTo>
                  <a:cubicBezTo>
                    <a:pt x="1141503" y="156012"/>
                    <a:pt x="1141750" y="156259"/>
                    <a:pt x="1142053" y="156259"/>
                  </a:cubicBezTo>
                  <a:lnTo>
                    <a:pt x="1142053" y="156259"/>
                  </a:lnTo>
                  <a:cubicBezTo>
                    <a:pt x="1142357" y="156259"/>
                    <a:pt x="1142604" y="156505"/>
                    <a:pt x="1142604" y="156808"/>
                  </a:cubicBezTo>
                  <a:lnTo>
                    <a:pt x="1142604" y="163414"/>
                  </a:lnTo>
                  <a:cubicBezTo>
                    <a:pt x="1142604" y="164122"/>
                    <a:pt x="1142029" y="164698"/>
                    <a:pt x="1141320" y="164698"/>
                  </a:cubicBezTo>
                  <a:lnTo>
                    <a:pt x="1141320" y="164698"/>
                  </a:lnTo>
                  <a:cubicBezTo>
                    <a:pt x="1140610" y="164698"/>
                    <a:pt x="1140035" y="165273"/>
                    <a:pt x="1140035" y="165983"/>
                  </a:cubicBezTo>
                  <a:lnTo>
                    <a:pt x="1140035" y="169285"/>
                  </a:lnTo>
                  <a:cubicBezTo>
                    <a:pt x="1140035" y="169589"/>
                    <a:pt x="1140282" y="169836"/>
                    <a:pt x="1140586" y="169836"/>
                  </a:cubicBezTo>
                  <a:lnTo>
                    <a:pt x="1140586" y="169836"/>
                  </a:lnTo>
                  <a:cubicBezTo>
                    <a:pt x="1140889" y="169836"/>
                    <a:pt x="1141136" y="170081"/>
                    <a:pt x="1141136" y="170385"/>
                  </a:cubicBezTo>
                  <a:lnTo>
                    <a:pt x="1141136" y="177357"/>
                  </a:lnTo>
                  <a:cubicBezTo>
                    <a:pt x="1141136" y="177661"/>
                    <a:pt x="1140889" y="177908"/>
                    <a:pt x="1140586" y="177908"/>
                  </a:cubicBezTo>
                  <a:lnTo>
                    <a:pt x="1140586" y="177908"/>
                  </a:lnTo>
                  <a:cubicBezTo>
                    <a:pt x="1140282" y="177908"/>
                    <a:pt x="1140035" y="178155"/>
                    <a:pt x="1140035" y="178458"/>
                  </a:cubicBezTo>
                  <a:lnTo>
                    <a:pt x="1140035" y="179009"/>
                  </a:lnTo>
                  <a:cubicBezTo>
                    <a:pt x="1140035" y="179414"/>
                    <a:pt x="1139707" y="179742"/>
                    <a:pt x="1139302" y="179742"/>
                  </a:cubicBezTo>
                  <a:lnTo>
                    <a:pt x="1139302" y="179742"/>
                  </a:lnTo>
                  <a:cubicBezTo>
                    <a:pt x="1138896" y="179742"/>
                    <a:pt x="1138567" y="180071"/>
                    <a:pt x="1138567" y="180477"/>
                  </a:cubicBezTo>
                  <a:lnTo>
                    <a:pt x="1138567" y="188182"/>
                  </a:lnTo>
                  <a:cubicBezTo>
                    <a:pt x="1138567" y="188587"/>
                    <a:pt x="1138896" y="188917"/>
                    <a:pt x="1139302" y="188917"/>
                  </a:cubicBezTo>
                  <a:lnTo>
                    <a:pt x="1139302" y="188917"/>
                  </a:lnTo>
                  <a:cubicBezTo>
                    <a:pt x="1139707" y="188917"/>
                    <a:pt x="1140035" y="189245"/>
                    <a:pt x="1140035" y="189650"/>
                  </a:cubicBezTo>
                  <a:lnTo>
                    <a:pt x="1140035" y="191146"/>
                  </a:lnTo>
                  <a:cubicBezTo>
                    <a:pt x="1140035" y="191941"/>
                    <a:pt x="1140679" y="192586"/>
                    <a:pt x="1141474" y="192586"/>
                  </a:cubicBezTo>
                  <a:lnTo>
                    <a:pt x="1141474" y="192586"/>
                  </a:lnTo>
                  <a:cubicBezTo>
                    <a:pt x="1142292" y="192586"/>
                    <a:pt x="1142945" y="193264"/>
                    <a:pt x="1142914" y="194080"/>
                  </a:cubicBezTo>
                  <a:lnTo>
                    <a:pt x="1141890" y="220668"/>
                  </a:lnTo>
                  <a:cubicBezTo>
                    <a:pt x="1141879" y="220969"/>
                    <a:pt x="1141632" y="221207"/>
                    <a:pt x="1141330" y="221207"/>
                  </a:cubicBezTo>
                  <a:lnTo>
                    <a:pt x="1141330" y="221207"/>
                  </a:lnTo>
                  <a:cubicBezTo>
                    <a:pt x="1141021" y="221207"/>
                    <a:pt x="1140769" y="221458"/>
                    <a:pt x="1140769" y="221769"/>
                  </a:cubicBezTo>
                  <a:lnTo>
                    <a:pt x="1140769" y="225060"/>
                  </a:lnTo>
                  <a:cubicBezTo>
                    <a:pt x="1140769" y="225365"/>
                    <a:pt x="1141015" y="225610"/>
                    <a:pt x="1141320" y="225610"/>
                  </a:cubicBezTo>
                  <a:lnTo>
                    <a:pt x="1141320" y="225610"/>
                  </a:lnTo>
                  <a:cubicBezTo>
                    <a:pt x="1141624" y="225610"/>
                    <a:pt x="1141869" y="225857"/>
                    <a:pt x="1141869" y="226161"/>
                  </a:cubicBezTo>
                  <a:lnTo>
                    <a:pt x="1141869" y="228730"/>
                  </a:lnTo>
                  <a:cubicBezTo>
                    <a:pt x="1141869" y="229033"/>
                    <a:pt x="1141624" y="229280"/>
                    <a:pt x="1141320" y="229280"/>
                  </a:cubicBezTo>
                  <a:lnTo>
                    <a:pt x="1141320" y="229280"/>
                  </a:lnTo>
                  <a:cubicBezTo>
                    <a:pt x="1141015" y="229280"/>
                    <a:pt x="1140769" y="229526"/>
                    <a:pt x="1140769" y="229831"/>
                  </a:cubicBezTo>
                  <a:lnTo>
                    <a:pt x="1140769" y="233500"/>
                  </a:lnTo>
                  <a:cubicBezTo>
                    <a:pt x="1140769" y="233601"/>
                    <a:pt x="1140851" y="233684"/>
                    <a:pt x="1140952" y="233684"/>
                  </a:cubicBezTo>
                  <a:lnTo>
                    <a:pt x="1140952" y="233684"/>
                  </a:lnTo>
                  <a:cubicBezTo>
                    <a:pt x="1141053" y="233684"/>
                    <a:pt x="1141136" y="233765"/>
                    <a:pt x="1141136" y="233868"/>
                  </a:cubicBezTo>
                  <a:lnTo>
                    <a:pt x="1141136" y="237353"/>
                  </a:lnTo>
                  <a:lnTo>
                    <a:pt x="1140109" y="267481"/>
                  </a:lnTo>
                  <a:cubicBezTo>
                    <a:pt x="1140068" y="268688"/>
                    <a:pt x="1139077" y="269644"/>
                    <a:pt x="1137870" y="269644"/>
                  </a:cubicBezTo>
                  <a:lnTo>
                    <a:pt x="1137870" y="269644"/>
                  </a:lnTo>
                  <a:cubicBezTo>
                    <a:pt x="1136635" y="269644"/>
                    <a:pt x="1135632" y="270646"/>
                    <a:pt x="1135632" y="271884"/>
                  </a:cubicBezTo>
                  <a:lnTo>
                    <a:pt x="1135632" y="273681"/>
                  </a:lnTo>
                  <a:cubicBezTo>
                    <a:pt x="1135632" y="274085"/>
                    <a:pt x="1135960" y="274414"/>
                    <a:pt x="1136366" y="274414"/>
                  </a:cubicBezTo>
                  <a:lnTo>
                    <a:pt x="1136366" y="274414"/>
                  </a:lnTo>
                  <a:cubicBezTo>
                    <a:pt x="1136771" y="274414"/>
                    <a:pt x="1137099" y="274742"/>
                    <a:pt x="1137099" y="275148"/>
                  </a:cubicBezTo>
                  <a:lnTo>
                    <a:pt x="1137099" y="279552"/>
                  </a:lnTo>
                  <a:cubicBezTo>
                    <a:pt x="1137099" y="280159"/>
                    <a:pt x="1136607" y="280653"/>
                    <a:pt x="1135998" y="280653"/>
                  </a:cubicBezTo>
                  <a:lnTo>
                    <a:pt x="1135998" y="280653"/>
                  </a:lnTo>
                  <a:cubicBezTo>
                    <a:pt x="1135391" y="280653"/>
                    <a:pt x="1134898" y="281145"/>
                    <a:pt x="1134898" y="281753"/>
                  </a:cubicBezTo>
                  <a:lnTo>
                    <a:pt x="1134898" y="282854"/>
                  </a:lnTo>
                  <a:cubicBezTo>
                    <a:pt x="1134898" y="284070"/>
                    <a:pt x="1135884" y="285055"/>
                    <a:pt x="1137099" y="285055"/>
                  </a:cubicBezTo>
                  <a:lnTo>
                    <a:pt x="1137283" y="285055"/>
                  </a:lnTo>
                  <a:cubicBezTo>
                    <a:pt x="1138600" y="285055"/>
                    <a:pt x="1139668" y="286123"/>
                    <a:pt x="1139668" y="287441"/>
                  </a:cubicBezTo>
                  <a:lnTo>
                    <a:pt x="1139668" y="294963"/>
                  </a:lnTo>
                  <a:lnTo>
                    <a:pt x="1138201" y="337162"/>
                  </a:lnTo>
                  <a:lnTo>
                    <a:pt x="1138201" y="339363"/>
                  </a:lnTo>
                  <a:lnTo>
                    <a:pt x="1137493" y="362347"/>
                  </a:lnTo>
                  <a:cubicBezTo>
                    <a:pt x="1137481" y="362755"/>
                    <a:pt x="1137047" y="363017"/>
                    <a:pt x="1136649" y="362931"/>
                  </a:cubicBezTo>
                  <a:lnTo>
                    <a:pt x="1136649" y="362931"/>
                  </a:lnTo>
                  <a:cubicBezTo>
                    <a:pt x="1136312" y="362856"/>
                    <a:pt x="1136035" y="363156"/>
                    <a:pt x="1136076" y="363499"/>
                  </a:cubicBezTo>
                  <a:lnTo>
                    <a:pt x="1136605" y="367992"/>
                  </a:lnTo>
                  <a:cubicBezTo>
                    <a:pt x="1136673" y="368575"/>
                    <a:pt x="1136217" y="369085"/>
                    <a:pt x="1135632" y="369085"/>
                  </a:cubicBezTo>
                  <a:lnTo>
                    <a:pt x="1135632" y="369085"/>
                  </a:lnTo>
                  <a:cubicBezTo>
                    <a:pt x="1135046" y="369085"/>
                    <a:pt x="1134591" y="368575"/>
                    <a:pt x="1134660" y="367992"/>
                  </a:cubicBezTo>
                  <a:lnTo>
                    <a:pt x="1134949" y="365534"/>
                  </a:lnTo>
                  <a:cubicBezTo>
                    <a:pt x="1135076" y="364449"/>
                    <a:pt x="1133789" y="363579"/>
                    <a:pt x="1132696" y="363579"/>
                  </a:cubicBezTo>
                  <a:lnTo>
                    <a:pt x="1132696" y="363579"/>
                  </a:lnTo>
                  <a:lnTo>
                    <a:pt x="1132696" y="363579"/>
                  </a:lnTo>
                  <a:cubicBezTo>
                    <a:pt x="1131603" y="363579"/>
                    <a:pt x="1130316" y="364449"/>
                    <a:pt x="1130444" y="365534"/>
                  </a:cubicBezTo>
                  <a:lnTo>
                    <a:pt x="1130669" y="367445"/>
                  </a:lnTo>
                  <a:cubicBezTo>
                    <a:pt x="1130772" y="368319"/>
                    <a:pt x="1130089" y="369085"/>
                    <a:pt x="1129210" y="369085"/>
                  </a:cubicBezTo>
                  <a:lnTo>
                    <a:pt x="1129210" y="369085"/>
                  </a:lnTo>
                  <a:cubicBezTo>
                    <a:pt x="1128331" y="369085"/>
                    <a:pt x="1127649" y="368319"/>
                    <a:pt x="1127751" y="367445"/>
                  </a:cubicBezTo>
                  <a:lnTo>
                    <a:pt x="1127977" y="365534"/>
                  </a:lnTo>
                  <a:cubicBezTo>
                    <a:pt x="1128104" y="364449"/>
                    <a:pt x="1126817" y="363579"/>
                    <a:pt x="1125725" y="363579"/>
                  </a:cubicBezTo>
                  <a:lnTo>
                    <a:pt x="1125725" y="363579"/>
                  </a:lnTo>
                  <a:lnTo>
                    <a:pt x="1125725" y="363579"/>
                  </a:lnTo>
                  <a:cubicBezTo>
                    <a:pt x="1124632" y="363579"/>
                    <a:pt x="1123343" y="364449"/>
                    <a:pt x="1123472" y="365534"/>
                  </a:cubicBezTo>
                  <a:lnTo>
                    <a:pt x="1123761" y="367992"/>
                  </a:lnTo>
                  <a:cubicBezTo>
                    <a:pt x="1123829" y="368575"/>
                    <a:pt x="1123375" y="369085"/>
                    <a:pt x="1122788" y="369085"/>
                  </a:cubicBezTo>
                  <a:lnTo>
                    <a:pt x="1122788" y="369085"/>
                  </a:lnTo>
                  <a:cubicBezTo>
                    <a:pt x="1122203" y="369085"/>
                    <a:pt x="1121748" y="368575"/>
                    <a:pt x="1121816" y="367992"/>
                  </a:cubicBezTo>
                  <a:lnTo>
                    <a:pt x="1122106" y="365534"/>
                  </a:lnTo>
                  <a:cubicBezTo>
                    <a:pt x="1122234" y="364449"/>
                    <a:pt x="1120946" y="363579"/>
                    <a:pt x="1119854" y="363579"/>
                  </a:cubicBezTo>
                  <a:lnTo>
                    <a:pt x="1119854" y="363579"/>
                  </a:lnTo>
                  <a:lnTo>
                    <a:pt x="1119854" y="363579"/>
                  </a:lnTo>
                  <a:cubicBezTo>
                    <a:pt x="1118761" y="363579"/>
                    <a:pt x="1117472" y="364449"/>
                    <a:pt x="1117601" y="365534"/>
                  </a:cubicBezTo>
                  <a:lnTo>
                    <a:pt x="1117890" y="367992"/>
                  </a:lnTo>
                  <a:cubicBezTo>
                    <a:pt x="1117958" y="368575"/>
                    <a:pt x="1117504" y="369085"/>
                    <a:pt x="1116918" y="369085"/>
                  </a:cubicBezTo>
                  <a:lnTo>
                    <a:pt x="1116918" y="369085"/>
                  </a:lnTo>
                  <a:cubicBezTo>
                    <a:pt x="1116331" y="369085"/>
                    <a:pt x="1115877" y="368575"/>
                    <a:pt x="1115945" y="367992"/>
                  </a:cubicBezTo>
                  <a:lnTo>
                    <a:pt x="1116235" y="365534"/>
                  </a:lnTo>
                  <a:cubicBezTo>
                    <a:pt x="1116363" y="364449"/>
                    <a:pt x="1115074" y="363579"/>
                    <a:pt x="1113983" y="363579"/>
                  </a:cubicBezTo>
                  <a:lnTo>
                    <a:pt x="1113983" y="363579"/>
                  </a:lnTo>
                  <a:lnTo>
                    <a:pt x="1113983" y="363579"/>
                  </a:lnTo>
                  <a:cubicBezTo>
                    <a:pt x="1112890" y="363579"/>
                    <a:pt x="1111602" y="364449"/>
                    <a:pt x="1111730" y="365534"/>
                  </a:cubicBezTo>
                  <a:lnTo>
                    <a:pt x="1111989" y="367735"/>
                  </a:lnTo>
                  <a:cubicBezTo>
                    <a:pt x="1112073" y="368454"/>
                    <a:pt x="1111511" y="369085"/>
                    <a:pt x="1110788" y="369085"/>
                  </a:cubicBezTo>
                  <a:lnTo>
                    <a:pt x="1110788" y="369085"/>
                  </a:lnTo>
                  <a:cubicBezTo>
                    <a:pt x="1110120" y="369085"/>
                    <a:pt x="1109579" y="368545"/>
                    <a:pt x="1109579" y="367877"/>
                  </a:cubicBezTo>
                  <a:lnTo>
                    <a:pt x="1109579" y="355693"/>
                  </a:lnTo>
                  <a:cubicBezTo>
                    <a:pt x="1109579" y="355591"/>
                    <a:pt x="1109661" y="355509"/>
                    <a:pt x="1109762" y="355509"/>
                  </a:cubicBezTo>
                  <a:lnTo>
                    <a:pt x="1109762" y="355509"/>
                  </a:lnTo>
                  <a:cubicBezTo>
                    <a:pt x="1109863" y="355509"/>
                    <a:pt x="1109946" y="355427"/>
                    <a:pt x="1109946" y="355326"/>
                  </a:cubicBezTo>
                  <a:lnTo>
                    <a:pt x="1109946" y="353857"/>
                  </a:lnTo>
                  <a:cubicBezTo>
                    <a:pt x="1109946" y="352946"/>
                    <a:pt x="1109206" y="352207"/>
                    <a:pt x="1108294" y="352207"/>
                  </a:cubicBezTo>
                  <a:lnTo>
                    <a:pt x="1107499" y="352207"/>
                  </a:lnTo>
                  <a:cubicBezTo>
                    <a:pt x="1106355" y="352207"/>
                    <a:pt x="1105365" y="351413"/>
                    <a:pt x="1105113" y="350297"/>
                  </a:cubicBezTo>
                  <a:lnTo>
                    <a:pt x="1105039" y="349968"/>
                  </a:lnTo>
                  <a:cubicBezTo>
                    <a:pt x="1104368" y="346982"/>
                    <a:pt x="1100113" y="346982"/>
                    <a:pt x="1099441" y="349968"/>
                  </a:cubicBezTo>
                  <a:lnTo>
                    <a:pt x="1099223" y="350933"/>
                  </a:lnTo>
                  <a:cubicBezTo>
                    <a:pt x="1099057" y="351677"/>
                    <a:pt x="1098396" y="352207"/>
                    <a:pt x="1097633" y="352207"/>
                  </a:cubicBezTo>
                  <a:lnTo>
                    <a:pt x="1097633" y="352207"/>
                  </a:lnTo>
                  <a:cubicBezTo>
                    <a:pt x="1096732" y="352207"/>
                    <a:pt x="1096001" y="352936"/>
                    <a:pt x="1096001" y="353838"/>
                  </a:cubicBezTo>
                  <a:lnTo>
                    <a:pt x="1096001" y="355875"/>
                  </a:lnTo>
                  <a:cubicBezTo>
                    <a:pt x="1096001" y="356079"/>
                    <a:pt x="1096167" y="356243"/>
                    <a:pt x="1096369" y="356243"/>
                  </a:cubicBezTo>
                  <a:lnTo>
                    <a:pt x="1096369" y="356243"/>
                  </a:lnTo>
                  <a:cubicBezTo>
                    <a:pt x="1096572" y="356243"/>
                    <a:pt x="1096736" y="356407"/>
                    <a:pt x="1096736" y="356610"/>
                  </a:cubicBezTo>
                  <a:lnTo>
                    <a:pt x="1096736" y="369496"/>
                  </a:lnTo>
                  <a:cubicBezTo>
                    <a:pt x="1096736" y="369878"/>
                    <a:pt x="1096426" y="370187"/>
                    <a:pt x="1096045" y="370187"/>
                  </a:cubicBezTo>
                  <a:lnTo>
                    <a:pt x="1096045" y="370187"/>
                  </a:lnTo>
                  <a:cubicBezTo>
                    <a:pt x="1095631" y="370187"/>
                    <a:pt x="1095310" y="369826"/>
                    <a:pt x="1095358" y="369414"/>
                  </a:cubicBezTo>
                  <a:lnTo>
                    <a:pt x="1095686" y="366634"/>
                  </a:lnTo>
                  <a:cubicBezTo>
                    <a:pt x="1095814" y="365549"/>
                    <a:pt x="1094527" y="364680"/>
                    <a:pt x="1093434" y="364680"/>
                  </a:cubicBezTo>
                  <a:lnTo>
                    <a:pt x="1093434" y="364680"/>
                  </a:lnTo>
                  <a:lnTo>
                    <a:pt x="1093434" y="364680"/>
                  </a:lnTo>
                  <a:cubicBezTo>
                    <a:pt x="1092341" y="364680"/>
                    <a:pt x="1091053" y="365549"/>
                    <a:pt x="1091181" y="366634"/>
                  </a:cubicBezTo>
                  <a:lnTo>
                    <a:pt x="1091470" y="369093"/>
                  </a:lnTo>
                  <a:cubicBezTo>
                    <a:pt x="1091538" y="369675"/>
                    <a:pt x="1091084" y="370187"/>
                    <a:pt x="1090498" y="370187"/>
                  </a:cubicBezTo>
                  <a:lnTo>
                    <a:pt x="1090498" y="370187"/>
                  </a:lnTo>
                  <a:cubicBezTo>
                    <a:pt x="1089911" y="370187"/>
                    <a:pt x="1089457" y="369675"/>
                    <a:pt x="1089526" y="369093"/>
                  </a:cubicBezTo>
                  <a:lnTo>
                    <a:pt x="1089814" y="366634"/>
                  </a:lnTo>
                  <a:cubicBezTo>
                    <a:pt x="1089943" y="365549"/>
                    <a:pt x="1088654" y="364680"/>
                    <a:pt x="1087562" y="364680"/>
                  </a:cubicBezTo>
                  <a:lnTo>
                    <a:pt x="1087562" y="364680"/>
                  </a:lnTo>
                  <a:lnTo>
                    <a:pt x="1087562" y="364680"/>
                  </a:lnTo>
                  <a:cubicBezTo>
                    <a:pt x="1086469" y="364680"/>
                    <a:pt x="1085182" y="365549"/>
                    <a:pt x="1085309" y="366634"/>
                  </a:cubicBezTo>
                  <a:lnTo>
                    <a:pt x="1085578" y="368911"/>
                  </a:lnTo>
                  <a:cubicBezTo>
                    <a:pt x="1085657" y="369590"/>
                    <a:pt x="1085127" y="370187"/>
                    <a:pt x="1084443" y="370187"/>
                  </a:cubicBezTo>
                  <a:lnTo>
                    <a:pt x="1084443" y="370187"/>
                  </a:lnTo>
                  <a:cubicBezTo>
                    <a:pt x="1083760" y="370187"/>
                    <a:pt x="1083230" y="369590"/>
                    <a:pt x="1083308" y="368911"/>
                  </a:cubicBezTo>
                  <a:lnTo>
                    <a:pt x="1083577" y="366634"/>
                  </a:lnTo>
                  <a:cubicBezTo>
                    <a:pt x="1083704" y="365549"/>
                    <a:pt x="1082417" y="364680"/>
                    <a:pt x="1081325" y="364680"/>
                  </a:cubicBezTo>
                  <a:lnTo>
                    <a:pt x="1081325" y="364680"/>
                  </a:lnTo>
                  <a:lnTo>
                    <a:pt x="1081325" y="364680"/>
                  </a:lnTo>
                  <a:cubicBezTo>
                    <a:pt x="1080232" y="364680"/>
                    <a:pt x="1078943" y="365549"/>
                    <a:pt x="1079072" y="366634"/>
                  </a:cubicBezTo>
                  <a:lnTo>
                    <a:pt x="1079340" y="368911"/>
                  </a:lnTo>
                  <a:cubicBezTo>
                    <a:pt x="1079420" y="369590"/>
                    <a:pt x="1078888" y="370187"/>
                    <a:pt x="1078205" y="370187"/>
                  </a:cubicBezTo>
                  <a:lnTo>
                    <a:pt x="1078205" y="370187"/>
                  </a:lnTo>
                  <a:cubicBezTo>
                    <a:pt x="1077521" y="370187"/>
                    <a:pt x="1076991" y="369590"/>
                    <a:pt x="1077071" y="368911"/>
                  </a:cubicBezTo>
                  <a:lnTo>
                    <a:pt x="1077339" y="366634"/>
                  </a:lnTo>
                  <a:cubicBezTo>
                    <a:pt x="1077466" y="365549"/>
                    <a:pt x="1076179" y="364680"/>
                    <a:pt x="1075086" y="364680"/>
                  </a:cubicBezTo>
                  <a:lnTo>
                    <a:pt x="1075086" y="364680"/>
                  </a:lnTo>
                  <a:lnTo>
                    <a:pt x="1075086" y="364680"/>
                  </a:lnTo>
                  <a:cubicBezTo>
                    <a:pt x="1073994" y="364680"/>
                    <a:pt x="1072705" y="365549"/>
                    <a:pt x="1072834" y="366634"/>
                  </a:cubicBezTo>
                  <a:lnTo>
                    <a:pt x="1073122" y="369093"/>
                  </a:lnTo>
                  <a:cubicBezTo>
                    <a:pt x="1073191" y="369675"/>
                    <a:pt x="1072737" y="370187"/>
                    <a:pt x="1072150" y="370187"/>
                  </a:cubicBezTo>
                  <a:lnTo>
                    <a:pt x="1072150" y="370187"/>
                  </a:lnTo>
                  <a:cubicBezTo>
                    <a:pt x="1071565" y="370187"/>
                    <a:pt x="1071110" y="369675"/>
                    <a:pt x="1071178" y="369093"/>
                  </a:cubicBezTo>
                  <a:lnTo>
                    <a:pt x="1071468" y="366634"/>
                  </a:lnTo>
                  <a:cubicBezTo>
                    <a:pt x="1071595" y="365549"/>
                    <a:pt x="1070308" y="364680"/>
                    <a:pt x="1069215" y="364680"/>
                  </a:cubicBezTo>
                  <a:lnTo>
                    <a:pt x="1069215" y="364680"/>
                  </a:lnTo>
                  <a:lnTo>
                    <a:pt x="1069215" y="364680"/>
                  </a:lnTo>
                  <a:cubicBezTo>
                    <a:pt x="1068123" y="364680"/>
                    <a:pt x="1066834" y="365549"/>
                    <a:pt x="1066963" y="366634"/>
                  </a:cubicBezTo>
                  <a:lnTo>
                    <a:pt x="1067251" y="369093"/>
                  </a:lnTo>
                  <a:cubicBezTo>
                    <a:pt x="1067320" y="369675"/>
                    <a:pt x="1066866" y="370187"/>
                    <a:pt x="1066279" y="370187"/>
                  </a:cubicBezTo>
                  <a:lnTo>
                    <a:pt x="1066279" y="370187"/>
                  </a:lnTo>
                  <a:cubicBezTo>
                    <a:pt x="1065693" y="370187"/>
                    <a:pt x="1065239" y="369675"/>
                    <a:pt x="1065307" y="369093"/>
                  </a:cubicBezTo>
                  <a:lnTo>
                    <a:pt x="1065596" y="366634"/>
                  </a:lnTo>
                  <a:cubicBezTo>
                    <a:pt x="1065724" y="365549"/>
                    <a:pt x="1064436" y="364680"/>
                    <a:pt x="1063343" y="364680"/>
                  </a:cubicBezTo>
                  <a:lnTo>
                    <a:pt x="1063343" y="364680"/>
                  </a:lnTo>
                  <a:lnTo>
                    <a:pt x="1063343" y="364680"/>
                  </a:lnTo>
                  <a:cubicBezTo>
                    <a:pt x="1062252" y="364680"/>
                    <a:pt x="1060963" y="365549"/>
                    <a:pt x="1061092" y="366634"/>
                  </a:cubicBezTo>
                  <a:lnTo>
                    <a:pt x="1061381" y="369093"/>
                  </a:lnTo>
                  <a:cubicBezTo>
                    <a:pt x="1061449" y="369675"/>
                    <a:pt x="1060995" y="370187"/>
                    <a:pt x="1060408" y="370187"/>
                  </a:cubicBezTo>
                  <a:lnTo>
                    <a:pt x="1060408" y="370187"/>
                  </a:lnTo>
                  <a:cubicBezTo>
                    <a:pt x="1059822" y="370187"/>
                    <a:pt x="1059368" y="369675"/>
                    <a:pt x="1059436" y="369093"/>
                  </a:cubicBezTo>
                  <a:lnTo>
                    <a:pt x="1059948" y="364747"/>
                  </a:lnTo>
                  <a:cubicBezTo>
                    <a:pt x="1059998" y="364321"/>
                    <a:pt x="1059665" y="364013"/>
                    <a:pt x="1059259" y="364148"/>
                  </a:cubicBezTo>
                  <a:lnTo>
                    <a:pt x="1059259" y="364148"/>
                  </a:lnTo>
                  <a:cubicBezTo>
                    <a:pt x="1058885" y="364273"/>
                    <a:pt x="1058573" y="363996"/>
                    <a:pt x="1058573" y="363601"/>
                  </a:cubicBezTo>
                  <a:lnTo>
                    <a:pt x="1058573" y="292394"/>
                  </a:lnTo>
                  <a:lnTo>
                    <a:pt x="1057840" y="282121"/>
                  </a:lnTo>
                  <a:lnTo>
                    <a:pt x="1057840" y="281386"/>
                  </a:lnTo>
                  <a:cubicBezTo>
                    <a:pt x="1057840" y="280981"/>
                    <a:pt x="1058169" y="280653"/>
                    <a:pt x="1058573" y="280653"/>
                  </a:cubicBezTo>
                  <a:lnTo>
                    <a:pt x="1058573" y="280653"/>
                  </a:lnTo>
                  <a:cubicBezTo>
                    <a:pt x="1058978" y="280653"/>
                    <a:pt x="1059308" y="280323"/>
                    <a:pt x="1059308" y="279918"/>
                  </a:cubicBezTo>
                  <a:lnTo>
                    <a:pt x="1059308" y="278267"/>
                  </a:lnTo>
                  <a:cubicBezTo>
                    <a:pt x="1059308" y="277963"/>
                    <a:pt x="1059554" y="277716"/>
                    <a:pt x="1059857" y="277716"/>
                  </a:cubicBezTo>
                  <a:lnTo>
                    <a:pt x="1059857" y="277716"/>
                  </a:lnTo>
                  <a:cubicBezTo>
                    <a:pt x="1060162" y="277716"/>
                    <a:pt x="1060408" y="277470"/>
                    <a:pt x="1060408" y="277167"/>
                  </a:cubicBezTo>
                  <a:lnTo>
                    <a:pt x="1060408" y="270644"/>
                  </a:lnTo>
                  <a:cubicBezTo>
                    <a:pt x="1060408" y="270295"/>
                    <a:pt x="1060125" y="270011"/>
                    <a:pt x="1059775" y="270011"/>
                  </a:cubicBezTo>
                  <a:lnTo>
                    <a:pt x="1059775" y="270011"/>
                  </a:lnTo>
                  <a:cubicBezTo>
                    <a:pt x="1059497" y="270011"/>
                    <a:pt x="1059251" y="269829"/>
                    <a:pt x="1059170" y="269564"/>
                  </a:cubicBezTo>
                  <a:lnTo>
                    <a:pt x="1057890" y="265401"/>
                  </a:lnTo>
                  <a:cubicBezTo>
                    <a:pt x="1057857" y="265294"/>
                    <a:pt x="1057833" y="265185"/>
                    <a:pt x="1057820" y="265075"/>
                  </a:cubicBezTo>
                  <a:lnTo>
                    <a:pt x="1057820" y="265075"/>
                  </a:lnTo>
                  <a:cubicBezTo>
                    <a:pt x="1057569" y="262919"/>
                    <a:pt x="1054440" y="262919"/>
                    <a:pt x="1054190" y="265075"/>
                  </a:cubicBezTo>
                  <a:lnTo>
                    <a:pt x="1054190" y="265075"/>
                  </a:lnTo>
                  <a:cubicBezTo>
                    <a:pt x="1054177" y="265185"/>
                    <a:pt x="1054154" y="265294"/>
                    <a:pt x="1054122" y="265401"/>
                  </a:cubicBezTo>
                  <a:lnTo>
                    <a:pt x="1052840" y="269564"/>
                  </a:lnTo>
                  <a:cubicBezTo>
                    <a:pt x="1052759" y="269829"/>
                    <a:pt x="1052513" y="270011"/>
                    <a:pt x="1052235" y="270011"/>
                  </a:cubicBezTo>
                  <a:lnTo>
                    <a:pt x="1052180" y="270011"/>
                  </a:lnTo>
                  <a:cubicBezTo>
                    <a:pt x="1051861" y="270011"/>
                    <a:pt x="1051601" y="270270"/>
                    <a:pt x="1051601" y="270589"/>
                  </a:cubicBezTo>
                  <a:lnTo>
                    <a:pt x="1051601" y="270589"/>
                  </a:lnTo>
                  <a:cubicBezTo>
                    <a:pt x="1051601" y="271007"/>
                    <a:pt x="1051171" y="271287"/>
                    <a:pt x="1050789" y="271117"/>
                  </a:cubicBezTo>
                  <a:lnTo>
                    <a:pt x="1048699" y="270189"/>
                  </a:lnTo>
                  <a:cubicBezTo>
                    <a:pt x="1048436" y="270072"/>
                    <a:pt x="1048150" y="270011"/>
                    <a:pt x="1047861" y="270011"/>
                  </a:cubicBezTo>
                  <a:lnTo>
                    <a:pt x="1047399" y="270011"/>
                  </a:lnTo>
                  <a:cubicBezTo>
                    <a:pt x="1045059" y="270011"/>
                    <a:pt x="1043162" y="268113"/>
                    <a:pt x="1043162" y="265773"/>
                  </a:cubicBezTo>
                  <a:lnTo>
                    <a:pt x="1043162" y="258268"/>
                  </a:lnTo>
                  <a:cubicBezTo>
                    <a:pt x="1043162" y="257661"/>
                    <a:pt x="1042670" y="257168"/>
                    <a:pt x="1042061" y="257168"/>
                  </a:cubicBezTo>
                  <a:lnTo>
                    <a:pt x="1042061" y="257168"/>
                  </a:lnTo>
                  <a:cubicBezTo>
                    <a:pt x="1041454" y="257168"/>
                    <a:pt x="1040960" y="256676"/>
                    <a:pt x="1040960" y="256067"/>
                  </a:cubicBezTo>
                  <a:lnTo>
                    <a:pt x="1040960" y="236659"/>
                  </a:lnTo>
                  <a:cubicBezTo>
                    <a:pt x="1040960" y="236434"/>
                    <a:pt x="1040778" y="236253"/>
                    <a:pt x="1040553" y="236253"/>
                  </a:cubicBezTo>
                  <a:lnTo>
                    <a:pt x="1040553" y="236253"/>
                  </a:lnTo>
                  <a:cubicBezTo>
                    <a:pt x="1040362" y="236253"/>
                    <a:pt x="1040197" y="236119"/>
                    <a:pt x="1040156" y="235933"/>
                  </a:cubicBezTo>
                  <a:lnTo>
                    <a:pt x="1038865" y="230126"/>
                  </a:lnTo>
                  <a:cubicBezTo>
                    <a:pt x="1038802" y="229846"/>
                    <a:pt x="1038555" y="229647"/>
                    <a:pt x="1038268" y="229647"/>
                  </a:cubicBezTo>
                  <a:lnTo>
                    <a:pt x="1038268" y="229647"/>
                  </a:lnTo>
                  <a:cubicBezTo>
                    <a:pt x="1037931" y="229647"/>
                    <a:pt x="1037658" y="229374"/>
                    <a:pt x="1037658" y="229036"/>
                  </a:cubicBezTo>
                  <a:lnTo>
                    <a:pt x="1037658" y="219739"/>
                  </a:lnTo>
                  <a:cubicBezTo>
                    <a:pt x="1037658" y="219537"/>
                    <a:pt x="1037822" y="219373"/>
                    <a:pt x="1038024" y="219373"/>
                  </a:cubicBezTo>
                  <a:lnTo>
                    <a:pt x="1038024" y="219373"/>
                  </a:lnTo>
                  <a:cubicBezTo>
                    <a:pt x="1038227" y="219373"/>
                    <a:pt x="1038391" y="219208"/>
                    <a:pt x="1038391" y="219006"/>
                  </a:cubicBezTo>
                  <a:lnTo>
                    <a:pt x="1038391" y="215153"/>
                  </a:lnTo>
                  <a:cubicBezTo>
                    <a:pt x="1038391" y="214848"/>
                    <a:pt x="1038638" y="214602"/>
                    <a:pt x="1038942" y="214602"/>
                  </a:cubicBezTo>
                  <a:lnTo>
                    <a:pt x="1038942" y="214602"/>
                  </a:lnTo>
                  <a:cubicBezTo>
                    <a:pt x="1039245" y="214602"/>
                    <a:pt x="1039492" y="214356"/>
                    <a:pt x="1039492" y="214052"/>
                  </a:cubicBezTo>
                  <a:lnTo>
                    <a:pt x="1039492" y="208547"/>
                  </a:lnTo>
                  <a:cubicBezTo>
                    <a:pt x="1039492" y="208244"/>
                    <a:pt x="1039245" y="207997"/>
                    <a:pt x="1038942" y="207997"/>
                  </a:cubicBezTo>
                  <a:lnTo>
                    <a:pt x="1038942" y="207997"/>
                  </a:lnTo>
                  <a:cubicBezTo>
                    <a:pt x="1038638" y="207997"/>
                    <a:pt x="1038391" y="207751"/>
                    <a:pt x="1038391" y="207446"/>
                  </a:cubicBezTo>
                  <a:lnTo>
                    <a:pt x="1038391" y="193271"/>
                  </a:lnTo>
                  <a:cubicBezTo>
                    <a:pt x="1038391" y="193095"/>
                    <a:pt x="1038534" y="192952"/>
                    <a:pt x="1038710" y="192952"/>
                  </a:cubicBezTo>
                  <a:lnTo>
                    <a:pt x="1038710" y="192952"/>
                  </a:lnTo>
                  <a:cubicBezTo>
                    <a:pt x="1038920" y="192952"/>
                    <a:pt x="1039072" y="192754"/>
                    <a:pt x="1039019" y="192552"/>
                  </a:cubicBezTo>
                  <a:lnTo>
                    <a:pt x="1037658" y="187449"/>
                  </a:lnTo>
                  <a:lnTo>
                    <a:pt x="1036076" y="182930"/>
                  </a:lnTo>
                  <a:cubicBezTo>
                    <a:pt x="1035485" y="181240"/>
                    <a:pt x="1033890" y="180110"/>
                    <a:pt x="1032101" y="180110"/>
                  </a:cubicBezTo>
                  <a:lnTo>
                    <a:pt x="1032101" y="180110"/>
                  </a:lnTo>
                  <a:cubicBezTo>
                    <a:pt x="1030020" y="180110"/>
                    <a:pt x="1028251" y="178592"/>
                    <a:pt x="1027935" y="176536"/>
                  </a:cubicBezTo>
                  <a:lnTo>
                    <a:pt x="1018966" y="118062"/>
                  </a:lnTo>
                  <a:cubicBezTo>
                    <a:pt x="1018830" y="117185"/>
                    <a:pt x="1019856" y="116611"/>
                    <a:pt x="1020535" y="117184"/>
                  </a:cubicBezTo>
                  <a:lnTo>
                    <a:pt x="1020535" y="117184"/>
                  </a:lnTo>
                  <a:cubicBezTo>
                    <a:pt x="1021289" y="117823"/>
                    <a:pt x="1022400" y="117040"/>
                    <a:pt x="1022054" y="116114"/>
                  </a:cubicBezTo>
                  <a:lnTo>
                    <a:pt x="1021512" y="114671"/>
                  </a:lnTo>
                  <a:cubicBezTo>
                    <a:pt x="1021296" y="114094"/>
                    <a:pt x="1021494" y="113444"/>
                    <a:pt x="1021996" y="113085"/>
                  </a:cubicBezTo>
                  <a:lnTo>
                    <a:pt x="1022081" y="113024"/>
                  </a:lnTo>
                  <a:cubicBezTo>
                    <a:pt x="1023302" y="112152"/>
                    <a:pt x="1022625" y="110227"/>
                    <a:pt x="1021128" y="110310"/>
                  </a:cubicBezTo>
                  <a:lnTo>
                    <a:pt x="1020731" y="110332"/>
                  </a:lnTo>
                  <a:cubicBezTo>
                    <a:pt x="1020121" y="110366"/>
                    <a:pt x="1019576" y="109957"/>
                    <a:pt x="1019435" y="109363"/>
                  </a:cubicBezTo>
                  <a:lnTo>
                    <a:pt x="1019435" y="109363"/>
                  </a:lnTo>
                  <a:cubicBezTo>
                    <a:pt x="1019131" y="108068"/>
                    <a:pt x="1017289" y="108068"/>
                    <a:pt x="1016983" y="109363"/>
                  </a:cubicBezTo>
                  <a:lnTo>
                    <a:pt x="1016983" y="109363"/>
                  </a:lnTo>
                  <a:cubicBezTo>
                    <a:pt x="1016844" y="109957"/>
                    <a:pt x="1016297" y="110366"/>
                    <a:pt x="1015688" y="110332"/>
                  </a:cubicBezTo>
                  <a:lnTo>
                    <a:pt x="1015292" y="110310"/>
                  </a:lnTo>
                  <a:cubicBezTo>
                    <a:pt x="1013794" y="110227"/>
                    <a:pt x="1013118" y="112152"/>
                    <a:pt x="1014338" y="113024"/>
                  </a:cubicBezTo>
                  <a:lnTo>
                    <a:pt x="1014424" y="113085"/>
                  </a:lnTo>
                  <a:cubicBezTo>
                    <a:pt x="1014925" y="113444"/>
                    <a:pt x="1015124" y="114094"/>
                    <a:pt x="1014908" y="114671"/>
                  </a:cubicBezTo>
                  <a:lnTo>
                    <a:pt x="1014366" y="116114"/>
                  </a:lnTo>
                  <a:cubicBezTo>
                    <a:pt x="1014018" y="117040"/>
                    <a:pt x="1015129" y="117823"/>
                    <a:pt x="1015885" y="117184"/>
                  </a:cubicBezTo>
                  <a:lnTo>
                    <a:pt x="1015885" y="117184"/>
                  </a:lnTo>
                  <a:cubicBezTo>
                    <a:pt x="1016562" y="116611"/>
                    <a:pt x="1017588" y="117185"/>
                    <a:pt x="1017454" y="118062"/>
                  </a:cubicBezTo>
                  <a:lnTo>
                    <a:pt x="1008453" y="176734"/>
                  </a:lnTo>
                  <a:cubicBezTo>
                    <a:pt x="1008155" y="178676"/>
                    <a:pt x="1006485" y="180110"/>
                    <a:pt x="1004520" y="180110"/>
                  </a:cubicBezTo>
                  <a:lnTo>
                    <a:pt x="1004520" y="180110"/>
                  </a:lnTo>
                  <a:cubicBezTo>
                    <a:pt x="1002830" y="180110"/>
                    <a:pt x="1001323" y="181179"/>
                    <a:pt x="1000765" y="182774"/>
                  </a:cubicBezTo>
                  <a:lnTo>
                    <a:pt x="999129" y="187449"/>
                  </a:lnTo>
                  <a:lnTo>
                    <a:pt x="997767" y="192552"/>
                  </a:lnTo>
                  <a:cubicBezTo>
                    <a:pt x="997713" y="192754"/>
                    <a:pt x="997867" y="192952"/>
                    <a:pt x="998076" y="192952"/>
                  </a:cubicBezTo>
                  <a:lnTo>
                    <a:pt x="998076" y="192952"/>
                  </a:lnTo>
                  <a:cubicBezTo>
                    <a:pt x="998251" y="192952"/>
                    <a:pt x="998394" y="193095"/>
                    <a:pt x="998394" y="193271"/>
                  </a:cubicBezTo>
                  <a:lnTo>
                    <a:pt x="998394" y="207446"/>
                  </a:lnTo>
                  <a:cubicBezTo>
                    <a:pt x="998394" y="207751"/>
                    <a:pt x="998148" y="207997"/>
                    <a:pt x="997845" y="207997"/>
                  </a:cubicBezTo>
                  <a:lnTo>
                    <a:pt x="997845" y="207997"/>
                  </a:lnTo>
                  <a:cubicBezTo>
                    <a:pt x="997540" y="207997"/>
                    <a:pt x="997294" y="208244"/>
                    <a:pt x="997294" y="208547"/>
                  </a:cubicBezTo>
                  <a:lnTo>
                    <a:pt x="997294" y="214052"/>
                  </a:lnTo>
                  <a:cubicBezTo>
                    <a:pt x="997294" y="214356"/>
                    <a:pt x="997540" y="214602"/>
                    <a:pt x="997845" y="214602"/>
                  </a:cubicBezTo>
                  <a:lnTo>
                    <a:pt x="997845" y="214602"/>
                  </a:lnTo>
                  <a:cubicBezTo>
                    <a:pt x="998148" y="214602"/>
                    <a:pt x="998394" y="214848"/>
                    <a:pt x="998394" y="215153"/>
                  </a:cubicBezTo>
                  <a:lnTo>
                    <a:pt x="998394" y="219006"/>
                  </a:lnTo>
                  <a:cubicBezTo>
                    <a:pt x="998394" y="219208"/>
                    <a:pt x="998558" y="219373"/>
                    <a:pt x="998762" y="219373"/>
                  </a:cubicBezTo>
                  <a:lnTo>
                    <a:pt x="998762" y="219373"/>
                  </a:lnTo>
                  <a:cubicBezTo>
                    <a:pt x="998964" y="219373"/>
                    <a:pt x="999129" y="219537"/>
                    <a:pt x="999129" y="219739"/>
                  </a:cubicBezTo>
                  <a:lnTo>
                    <a:pt x="999129" y="230136"/>
                  </a:lnTo>
                  <a:cubicBezTo>
                    <a:pt x="999129" y="230475"/>
                    <a:pt x="998855" y="230748"/>
                    <a:pt x="998518" y="230748"/>
                  </a:cubicBezTo>
                  <a:lnTo>
                    <a:pt x="998518" y="230748"/>
                  </a:lnTo>
                  <a:cubicBezTo>
                    <a:pt x="998232" y="230748"/>
                    <a:pt x="997984" y="230947"/>
                    <a:pt x="997922" y="231227"/>
                  </a:cubicBezTo>
                  <a:lnTo>
                    <a:pt x="996667" y="236874"/>
                  </a:lnTo>
                  <a:cubicBezTo>
                    <a:pt x="996604" y="237154"/>
                    <a:pt x="996356" y="237353"/>
                    <a:pt x="996070" y="237353"/>
                  </a:cubicBezTo>
                  <a:lnTo>
                    <a:pt x="996070" y="237353"/>
                  </a:lnTo>
                  <a:cubicBezTo>
                    <a:pt x="995732" y="237353"/>
                    <a:pt x="995460" y="237626"/>
                    <a:pt x="995460" y="237963"/>
                  </a:cubicBezTo>
                  <a:lnTo>
                    <a:pt x="995460" y="257535"/>
                  </a:lnTo>
                  <a:cubicBezTo>
                    <a:pt x="995460" y="257940"/>
                    <a:pt x="995130" y="258268"/>
                    <a:pt x="994725" y="258268"/>
                  </a:cubicBezTo>
                  <a:lnTo>
                    <a:pt x="994725" y="258268"/>
                  </a:lnTo>
                  <a:cubicBezTo>
                    <a:pt x="994320" y="258268"/>
                    <a:pt x="993992" y="258598"/>
                    <a:pt x="993992" y="259003"/>
                  </a:cubicBezTo>
                  <a:lnTo>
                    <a:pt x="993992" y="269295"/>
                  </a:lnTo>
                  <a:cubicBezTo>
                    <a:pt x="993992" y="270299"/>
                    <a:pt x="993178" y="271112"/>
                    <a:pt x="992176" y="271112"/>
                  </a:cubicBezTo>
                  <a:lnTo>
                    <a:pt x="992176" y="271112"/>
                  </a:lnTo>
                  <a:cubicBezTo>
                    <a:pt x="991921" y="271112"/>
                    <a:pt x="991669" y="271165"/>
                    <a:pt x="991437" y="271268"/>
                  </a:cubicBezTo>
                  <a:lnTo>
                    <a:pt x="989300" y="272218"/>
                  </a:lnTo>
                  <a:cubicBezTo>
                    <a:pt x="988918" y="272389"/>
                    <a:pt x="988488" y="272108"/>
                    <a:pt x="988488" y="271689"/>
                  </a:cubicBezTo>
                  <a:lnTo>
                    <a:pt x="988488" y="271689"/>
                  </a:lnTo>
                  <a:cubicBezTo>
                    <a:pt x="988488" y="271371"/>
                    <a:pt x="988228" y="271112"/>
                    <a:pt x="987909" y="271112"/>
                  </a:cubicBezTo>
                  <a:lnTo>
                    <a:pt x="987854" y="271112"/>
                  </a:lnTo>
                  <a:cubicBezTo>
                    <a:pt x="987576" y="271112"/>
                    <a:pt x="987331" y="270930"/>
                    <a:pt x="987249" y="270665"/>
                  </a:cubicBezTo>
                  <a:lnTo>
                    <a:pt x="985968" y="266502"/>
                  </a:lnTo>
                  <a:cubicBezTo>
                    <a:pt x="985935" y="266394"/>
                    <a:pt x="985913" y="266286"/>
                    <a:pt x="985899" y="266175"/>
                  </a:cubicBezTo>
                  <a:lnTo>
                    <a:pt x="985899" y="266175"/>
                  </a:lnTo>
                  <a:cubicBezTo>
                    <a:pt x="985649" y="264020"/>
                    <a:pt x="982519" y="264020"/>
                    <a:pt x="982268" y="266175"/>
                  </a:cubicBezTo>
                  <a:lnTo>
                    <a:pt x="982268" y="266175"/>
                  </a:lnTo>
                  <a:cubicBezTo>
                    <a:pt x="982256" y="266286"/>
                    <a:pt x="982233" y="266394"/>
                    <a:pt x="982200" y="266502"/>
                  </a:cubicBezTo>
                  <a:lnTo>
                    <a:pt x="980919" y="270665"/>
                  </a:lnTo>
                  <a:cubicBezTo>
                    <a:pt x="980837" y="270930"/>
                    <a:pt x="980591" y="271112"/>
                    <a:pt x="980313" y="271112"/>
                  </a:cubicBezTo>
                  <a:lnTo>
                    <a:pt x="980313" y="271112"/>
                  </a:lnTo>
                  <a:cubicBezTo>
                    <a:pt x="979964" y="271112"/>
                    <a:pt x="979681" y="271396"/>
                    <a:pt x="979681" y="271745"/>
                  </a:cubicBezTo>
                  <a:lnTo>
                    <a:pt x="979681" y="278267"/>
                  </a:lnTo>
                  <a:cubicBezTo>
                    <a:pt x="979681" y="278571"/>
                    <a:pt x="979928" y="278817"/>
                    <a:pt x="980231" y="278817"/>
                  </a:cubicBezTo>
                  <a:lnTo>
                    <a:pt x="980231" y="278817"/>
                  </a:lnTo>
                  <a:cubicBezTo>
                    <a:pt x="980535" y="278817"/>
                    <a:pt x="980782" y="279064"/>
                    <a:pt x="980782" y="279368"/>
                  </a:cubicBezTo>
                  <a:lnTo>
                    <a:pt x="980782" y="281019"/>
                  </a:lnTo>
                  <a:cubicBezTo>
                    <a:pt x="980782" y="281424"/>
                    <a:pt x="981110" y="281753"/>
                    <a:pt x="981515" y="281753"/>
                  </a:cubicBezTo>
                  <a:lnTo>
                    <a:pt x="981515" y="281753"/>
                  </a:lnTo>
                  <a:cubicBezTo>
                    <a:pt x="981920" y="281753"/>
                    <a:pt x="982250" y="282081"/>
                    <a:pt x="982250" y="282487"/>
                  </a:cubicBezTo>
                  <a:lnTo>
                    <a:pt x="982250" y="283221"/>
                  </a:lnTo>
                  <a:lnTo>
                    <a:pt x="981515" y="293495"/>
                  </a:lnTo>
                  <a:lnTo>
                    <a:pt x="981515" y="370229"/>
                  </a:lnTo>
                  <a:cubicBezTo>
                    <a:pt x="981515" y="370611"/>
                    <a:pt x="981207" y="370921"/>
                    <a:pt x="980825" y="370921"/>
                  </a:cubicBezTo>
                  <a:lnTo>
                    <a:pt x="980825" y="370921"/>
                  </a:lnTo>
                  <a:cubicBezTo>
                    <a:pt x="980410" y="370921"/>
                    <a:pt x="980090" y="370560"/>
                    <a:pt x="980139" y="370149"/>
                  </a:cubicBezTo>
                  <a:lnTo>
                    <a:pt x="980465" y="367369"/>
                  </a:lnTo>
                  <a:cubicBezTo>
                    <a:pt x="980593" y="366284"/>
                    <a:pt x="979306" y="365413"/>
                    <a:pt x="978213" y="365413"/>
                  </a:cubicBezTo>
                  <a:lnTo>
                    <a:pt x="978213" y="365413"/>
                  </a:lnTo>
                  <a:lnTo>
                    <a:pt x="978213" y="365413"/>
                  </a:lnTo>
                  <a:cubicBezTo>
                    <a:pt x="977120" y="365413"/>
                    <a:pt x="975833" y="366284"/>
                    <a:pt x="975960" y="367369"/>
                  </a:cubicBezTo>
                  <a:lnTo>
                    <a:pt x="976249" y="369828"/>
                  </a:lnTo>
                  <a:cubicBezTo>
                    <a:pt x="976318" y="370409"/>
                    <a:pt x="975863" y="370921"/>
                    <a:pt x="975277" y="370921"/>
                  </a:cubicBezTo>
                  <a:lnTo>
                    <a:pt x="975277" y="370921"/>
                  </a:lnTo>
                  <a:cubicBezTo>
                    <a:pt x="974692" y="370921"/>
                    <a:pt x="974236" y="370409"/>
                    <a:pt x="974305" y="369828"/>
                  </a:cubicBezTo>
                  <a:lnTo>
                    <a:pt x="974595" y="367369"/>
                  </a:lnTo>
                  <a:cubicBezTo>
                    <a:pt x="974722" y="366284"/>
                    <a:pt x="973435" y="365413"/>
                    <a:pt x="972342" y="365413"/>
                  </a:cubicBezTo>
                  <a:lnTo>
                    <a:pt x="972342" y="365413"/>
                  </a:lnTo>
                  <a:lnTo>
                    <a:pt x="972342" y="365413"/>
                  </a:lnTo>
                  <a:cubicBezTo>
                    <a:pt x="971249" y="365413"/>
                    <a:pt x="969962" y="366284"/>
                    <a:pt x="970089" y="367369"/>
                  </a:cubicBezTo>
                  <a:lnTo>
                    <a:pt x="970378" y="369828"/>
                  </a:lnTo>
                  <a:cubicBezTo>
                    <a:pt x="970447" y="370409"/>
                    <a:pt x="969992" y="370921"/>
                    <a:pt x="969406" y="370921"/>
                  </a:cubicBezTo>
                  <a:lnTo>
                    <a:pt x="969406" y="370921"/>
                  </a:lnTo>
                  <a:cubicBezTo>
                    <a:pt x="968821" y="370921"/>
                    <a:pt x="968365" y="370409"/>
                    <a:pt x="968434" y="369828"/>
                  </a:cubicBezTo>
                  <a:lnTo>
                    <a:pt x="968724" y="367369"/>
                  </a:lnTo>
                  <a:cubicBezTo>
                    <a:pt x="968851" y="366284"/>
                    <a:pt x="967564" y="365413"/>
                    <a:pt x="966471" y="365413"/>
                  </a:cubicBezTo>
                  <a:lnTo>
                    <a:pt x="966471" y="365413"/>
                  </a:lnTo>
                  <a:lnTo>
                    <a:pt x="966471" y="365413"/>
                  </a:lnTo>
                  <a:cubicBezTo>
                    <a:pt x="965378" y="365413"/>
                    <a:pt x="964090" y="366284"/>
                    <a:pt x="964218" y="367369"/>
                  </a:cubicBezTo>
                  <a:lnTo>
                    <a:pt x="964507" y="369828"/>
                  </a:lnTo>
                  <a:cubicBezTo>
                    <a:pt x="964575" y="370409"/>
                    <a:pt x="964121" y="370921"/>
                    <a:pt x="963535" y="370921"/>
                  </a:cubicBezTo>
                  <a:lnTo>
                    <a:pt x="963535" y="370921"/>
                  </a:lnTo>
                  <a:cubicBezTo>
                    <a:pt x="962950" y="370921"/>
                    <a:pt x="962494" y="370409"/>
                    <a:pt x="962563" y="369828"/>
                  </a:cubicBezTo>
                  <a:lnTo>
                    <a:pt x="962853" y="367369"/>
                  </a:lnTo>
                  <a:cubicBezTo>
                    <a:pt x="962980" y="366284"/>
                    <a:pt x="961693" y="365413"/>
                    <a:pt x="960600" y="365413"/>
                  </a:cubicBezTo>
                  <a:lnTo>
                    <a:pt x="960600" y="365413"/>
                  </a:lnTo>
                  <a:lnTo>
                    <a:pt x="960600" y="365413"/>
                  </a:lnTo>
                  <a:cubicBezTo>
                    <a:pt x="959507" y="365413"/>
                    <a:pt x="958219" y="366284"/>
                    <a:pt x="958347" y="367369"/>
                  </a:cubicBezTo>
                  <a:lnTo>
                    <a:pt x="958636" y="369828"/>
                  </a:lnTo>
                  <a:cubicBezTo>
                    <a:pt x="958704" y="370409"/>
                    <a:pt x="958250" y="370921"/>
                    <a:pt x="957664" y="370921"/>
                  </a:cubicBezTo>
                  <a:lnTo>
                    <a:pt x="957664" y="370921"/>
                  </a:lnTo>
                  <a:cubicBezTo>
                    <a:pt x="957077" y="370921"/>
                    <a:pt x="956624" y="370409"/>
                    <a:pt x="956692" y="369828"/>
                  </a:cubicBezTo>
                  <a:lnTo>
                    <a:pt x="956980" y="367369"/>
                  </a:lnTo>
                  <a:cubicBezTo>
                    <a:pt x="957109" y="366284"/>
                    <a:pt x="955821" y="365413"/>
                    <a:pt x="954728" y="365413"/>
                  </a:cubicBezTo>
                  <a:lnTo>
                    <a:pt x="954728" y="365413"/>
                  </a:lnTo>
                  <a:lnTo>
                    <a:pt x="954728" y="365413"/>
                  </a:lnTo>
                  <a:cubicBezTo>
                    <a:pt x="953635" y="365413"/>
                    <a:pt x="952348" y="366284"/>
                    <a:pt x="952475" y="367369"/>
                  </a:cubicBezTo>
                  <a:lnTo>
                    <a:pt x="952680" y="369098"/>
                  </a:lnTo>
                  <a:cubicBezTo>
                    <a:pt x="952794" y="370068"/>
                    <a:pt x="952036" y="370921"/>
                    <a:pt x="951058" y="370921"/>
                  </a:cubicBezTo>
                  <a:lnTo>
                    <a:pt x="951058" y="370921"/>
                  </a:lnTo>
                  <a:cubicBezTo>
                    <a:pt x="950082" y="370921"/>
                    <a:pt x="949324" y="370068"/>
                    <a:pt x="949438" y="369098"/>
                  </a:cubicBezTo>
                  <a:lnTo>
                    <a:pt x="949641" y="367369"/>
                  </a:lnTo>
                  <a:cubicBezTo>
                    <a:pt x="949770" y="366284"/>
                    <a:pt x="948482" y="365413"/>
                    <a:pt x="947390" y="365413"/>
                  </a:cubicBezTo>
                  <a:lnTo>
                    <a:pt x="947390" y="365413"/>
                  </a:lnTo>
                  <a:lnTo>
                    <a:pt x="947390" y="365413"/>
                  </a:lnTo>
                  <a:cubicBezTo>
                    <a:pt x="946297" y="365413"/>
                    <a:pt x="945009" y="366284"/>
                    <a:pt x="945138" y="367369"/>
                  </a:cubicBezTo>
                  <a:lnTo>
                    <a:pt x="945405" y="369645"/>
                  </a:lnTo>
                  <a:cubicBezTo>
                    <a:pt x="945485" y="370324"/>
                    <a:pt x="944954" y="370921"/>
                    <a:pt x="944270" y="370921"/>
                  </a:cubicBezTo>
                  <a:lnTo>
                    <a:pt x="944270" y="370921"/>
                  </a:lnTo>
                  <a:cubicBezTo>
                    <a:pt x="943587" y="370921"/>
                    <a:pt x="943057" y="370324"/>
                    <a:pt x="943137" y="369645"/>
                  </a:cubicBezTo>
                  <a:lnTo>
                    <a:pt x="943404" y="367369"/>
                  </a:lnTo>
                  <a:cubicBezTo>
                    <a:pt x="943532" y="366284"/>
                    <a:pt x="942245" y="365413"/>
                    <a:pt x="941152" y="365413"/>
                  </a:cubicBezTo>
                  <a:lnTo>
                    <a:pt x="941152" y="365413"/>
                  </a:lnTo>
                  <a:lnTo>
                    <a:pt x="941152" y="365413"/>
                  </a:lnTo>
                  <a:cubicBezTo>
                    <a:pt x="940059" y="365413"/>
                    <a:pt x="938771" y="366284"/>
                    <a:pt x="938899" y="367369"/>
                  </a:cubicBezTo>
                  <a:lnTo>
                    <a:pt x="939226" y="370149"/>
                  </a:lnTo>
                  <a:cubicBezTo>
                    <a:pt x="939275" y="370560"/>
                    <a:pt x="938953" y="370921"/>
                    <a:pt x="938540" y="370921"/>
                  </a:cubicBezTo>
                  <a:lnTo>
                    <a:pt x="938540" y="370921"/>
                  </a:lnTo>
                  <a:cubicBezTo>
                    <a:pt x="938158" y="370921"/>
                    <a:pt x="937848" y="370611"/>
                    <a:pt x="937848" y="370229"/>
                  </a:cubicBezTo>
                  <a:lnTo>
                    <a:pt x="937848" y="357160"/>
                  </a:lnTo>
                  <a:cubicBezTo>
                    <a:pt x="937848" y="357059"/>
                    <a:pt x="937931" y="356977"/>
                    <a:pt x="938032" y="356977"/>
                  </a:cubicBezTo>
                  <a:lnTo>
                    <a:pt x="938032" y="356977"/>
                  </a:lnTo>
                  <a:cubicBezTo>
                    <a:pt x="938133" y="356977"/>
                    <a:pt x="938216" y="356895"/>
                    <a:pt x="938216" y="356794"/>
                  </a:cubicBezTo>
                  <a:lnTo>
                    <a:pt x="938216" y="354958"/>
                  </a:lnTo>
                  <a:cubicBezTo>
                    <a:pt x="938216" y="353844"/>
                    <a:pt x="937312" y="352940"/>
                    <a:pt x="936198" y="352940"/>
                  </a:cubicBezTo>
                  <a:lnTo>
                    <a:pt x="935362" y="352940"/>
                  </a:lnTo>
                  <a:cubicBezTo>
                    <a:pt x="934027" y="352940"/>
                    <a:pt x="932870" y="352013"/>
                    <a:pt x="932577" y="350711"/>
                  </a:cubicBezTo>
                  <a:lnTo>
                    <a:pt x="932577" y="350711"/>
                  </a:lnTo>
                  <a:cubicBezTo>
                    <a:pt x="931905" y="347725"/>
                    <a:pt x="927649" y="347716"/>
                    <a:pt x="926978" y="350701"/>
                  </a:cubicBezTo>
                  <a:lnTo>
                    <a:pt x="926795" y="351508"/>
                  </a:lnTo>
                  <a:cubicBezTo>
                    <a:pt x="926608" y="352346"/>
                    <a:pt x="925864" y="352940"/>
                    <a:pt x="925006" y="352940"/>
                  </a:cubicBezTo>
                  <a:lnTo>
                    <a:pt x="925006" y="352940"/>
                  </a:lnTo>
                  <a:cubicBezTo>
                    <a:pt x="923993" y="352940"/>
                    <a:pt x="923172" y="353762"/>
                    <a:pt x="923172" y="354774"/>
                  </a:cubicBezTo>
                  <a:lnTo>
                    <a:pt x="923172" y="356610"/>
                  </a:lnTo>
                  <a:cubicBezTo>
                    <a:pt x="923172" y="356812"/>
                    <a:pt x="923336" y="356977"/>
                    <a:pt x="923538" y="356977"/>
                  </a:cubicBezTo>
                  <a:lnTo>
                    <a:pt x="923538" y="356977"/>
                  </a:lnTo>
                  <a:cubicBezTo>
                    <a:pt x="923741" y="356977"/>
                    <a:pt x="923905" y="357141"/>
                    <a:pt x="923905" y="357343"/>
                  </a:cubicBezTo>
                  <a:lnTo>
                    <a:pt x="923905" y="370229"/>
                  </a:lnTo>
                  <a:cubicBezTo>
                    <a:pt x="923905" y="370611"/>
                    <a:pt x="923596" y="370921"/>
                    <a:pt x="923214" y="370921"/>
                  </a:cubicBezTo>
                  <a:lnTo>
                    <a:pt x="923214" y="370921"/>
                  </a:lnTo>
                  <a:cubicBezTo>
                    <a:pt x="922801" y="370921"/>
                    <a:pt x="922480" y="370560"/>
                    <a:pt x="922528" y="370149"/>
                  </a:cubicBezTo>
                  <a:lnTo>
                    <a:pt x="922856" y="367369"/>
                  </a:lnTo>
                  <a:cubicBezTo>
                    <a:pt x="922983" y="366284"/>
                    <a:pt x="921696" y="365413"/>
                    <a:pt x="920603" y="365413"/>
                  </a:cubicBezTo>
                  <a:lnTo>
                    <a:pt x="920603" y="365413"/>
                  </a:lnTo>
                  <a:lnTo>
                    <a:pt x="920603" y="365413"/>
                  </a:lnTo>
                  <a:cubicBezTo>
                    <a:pt x="919510" y="365413"/>
                    <a:pt x="918222" y="366284"/>
                    <a:pt x="918350" y="367369"/>
                  </a:cubicBezTo>
                  <a:lnTo>
                    <a:pt x="918639" y="369828"/>
                  </a:lnTo>
                  <a:cubicBezTo>
                    <a:pt x="918707" y="370409"/>
                    <a:pt x="918253" y="370921"/>
                    <a:pt x="917667" y="370921"/>
                  </a:cubicBezTo>
                  <a:lnTo>
                    <a:pt x="917667" y="370921"/>
                  </a:lnTo>
                  <a:cubicBezTo>
                    <a:pt x="917082" y="370921"/>
                    <a:pt x="916626" y="370409"/>
                    <a:pt x="916695" y="369828"/>
                  </a:cubicBezTo>
                  <a:lnTo>
                    <a:pt x="916985" y="367369"/>
                  </a:lnTo>
                  <a:cubicBezTo>
                    <a:pt x="917112" y="366284"/>
                    <a:pt x="915825" y="365413"/>
                    <a:pt x="914732" y="365413"/>
                  </a:cubicBezTo>
                  <a:lnTo>
                    <a:pt x="914732" y="365413"/>
                  </a:lnTo>
                  <a:lnTo>
                    <a:pt x="914732" y="365413"/>
                  </a:lnTo>
                  <a:cubicBezTo>
                    <a:pt x="913639" y="365413"/>
                    <a:pt x="912351" y="366284"/>
                    <a:pt x="912479" y="367369"/>
                  </a:cubicBezTo>
                  <a:lnTo>
                    <a:pt x="912768" y="369828"/>
                  </a:lnTo>
                  <a:cubicBezTo>
                    <a:pt x="912836" y="370409"/>
                    <a:pt x="912382" y="370921"/>
                    <a:pt x="911796" y="370921"/>
                  </a:cubicBezTo>
                  <a:lnTo>
                    <a:pt x="911796" y="370921"/>
                  </a:lnTo>
                  <a:cubicBezTo>
                    <a:pt x="911209" y="370921"/>
                    <a:pt x="910756" y="370409"/>
                    <a:pt x="910824" y="369828"/>
                  </a:cubicBezTo>
                  <a:lnTo>
                    <a:pt x="911112" y="367369"/>
                  </a:lnTo>
                  <a:cubicBezTo>
                    <a:pt x="911241" y="366284"/>
                    <a:pt x="909953" y="365413"/>
                    <a:pt x="908860" y="365413"/>
                  </a:cubicBezTo>
                  <a:lnTo>
                    <a:pt x="908860" y="365413"/>
                  </a:lnTo>
                  <a:lnTo>
                    <a:pt x="908860" y="365413"/>
                  </a:lnTo>
                  <a:cubicBezTo>
                    <a:pt x="907767" y="365413"/>
                    <a:pt x="906480" y="366284"/>
                    <a:pt x="906607" y="367369"/>
                  </a:cubicBezTo>
                  <a:lnTo>
                    <a:pt x="906833" y="369281"/>
                  </a:lnTo>
                  <a:cubicBezTo>
                    <a:pt x="906935" y="370153"/>
                    <a:pt x="906253" y="370921"/>
                    <a:pt x="905374" y="370921"/>
                  </a:cubicBezTo>
                  <a:lnTo>
                    <a:pt x="905374" y="370921"/>
                  </a:lnTo>
                  <a:cubicBezTo>
                    <a:pt x="904495" y="370921"/>
                    <a:pt x="903813" y="370153"/>
                    <a:pt x="903916" y="369281"/>
                  </a:cubicBezTo>
                  <a:lnTo>
                    <a:pt x="904141" y="367369"/>
                  </a:lnTo>
                  <a:cubicBezTo>
                    <a:pt x="904269" y="366284"/>
                    <a:pt x="902981" y="365413"/>
                    <a:pt x="901888" y="365413"/>
                  </a:cubicBezTo>
                  <a:lnTo>
                    <a:pt x="901888" y="365413"/>
                  </a:lnTo>
                  <a:lnTo>
                    <a:pt x="901888" y="365413"/>
                  </a:lnTo>
                  <a:cubicBezTo>
                    <a:pt x="900795" y="365413"/>
                    <a:pt x="899508" y="366284"/>
                    <a:pt x="899636" y="367369"/>
                  </a:cubicBezTo>
                  <a:lnTo>
                    <a:pt x="899925" y="369828"/>
                  </a:lnTo>
                  <a:cubicBezTo>
                    <a:pt x="899994" y="370409"/>
                    <a:pt x="899539" y="370921"/>
                    <a:pt x="898953" y="370921"/>
                  </a:cubicBezTo>
                  <a:lnTo>
                    <a:pt x="898953" y="370921"/>
                  </a:lnTo>
                  <a:cubicBezTo>
                    <a:pt x="898367" y="370921"/>
                    <a:pt x="897912" y="370409"/>
                    <a:pt x="897981" y="369828"/>
                  </a:cubicBezTo>
                  <a:lnTo>
                    <a:pt x="898270" y="367369"/>
                  </a:lnTo>
                  <a:cubicBezTo>
                    <a:pt x="898397" y="366284"/>
                    <a:pt x="897110" y="365413"/>
                    <a:pt x="896017" y="365413"/>
                  </a:cubicBezTo>
                  <a:lnTo>
                    <a:pt x="896017" y="365413"/>
                  </a:lnTo>
                  <a:lnTo>
                    <a:pt x="896017" y="365413"/>
                  </a:lnTo>
                  <a:cubicBezTo>
                    <a:pt x="894924" y="365413"/>
                    <a:pt x="893637" y="366284"/>
                    <a:pt x="893765" y="367369"/>
                  </a:cubicBezTo>
                  <a:lnTo>
                    <a:pt x="894055" y="369828"/>
                  </a:lnTo>
                  <a:cubicBezTo>
                    <a:pt x="894123" y="370409"/>
                    <a:pt x="893668" y="370921"/>
                    <a:pt x="893082" y="370921"/>
                  </a:cubicBezTo>
                  <a:lnTo>
                    <a:pt x="893082" y="370921"/>
                  </a:lnTo>
                  <a:cubicBezTo>
                    <a:pt x="892496" y="370921"/>
                    <a:pt x="892041" y="370409"/>
                    <a:pt x="892109" y="369828"/>
                  </a:cubicBezTo>
                  <a:lnTo>
                    <a:pt x="892399" y="367369"/>
                  </a:lnTo>
                  <a:cubicBezTo>
                    <a:pt x="892526" y="366284"/>
                    <a:pt x="891239" y="365413"/>
                    <a:pt x="890146" y="365413"/>
                  </a:cubicBezTo>
                  <a:lnTo>
                    <a:pt x="890146" y="365413"/>
                  </a:lnTo>
                  <a:lnTo>
                    <a:pt x="890146" y="365413"/>
                  </a:lnTo>
                  <a:cubicBezTo>
                    <a:pt x="889053" y="365413"/>
                    <a:pt x="887766" y="366284"/>
                    <a:pt x="887894" y="367369"/>
                  </a:cubicBezTo>
                  <a:lnTo>
                    <a:pt x="888182" y="369828"/>
                  </a:lnTo>
                  <a:cubicBezTo>
                    <a:pt x="888252" y="370409"/>
                    <a:pt x="887797" y="370921"/>
                    <a:pt x="887210" y="370921"/>
                  </a:cubicBezTo>
                  <a:lnTo>
                    <a:pt x="887210" y="370921"/>
                  </a:lnTo>
                  <a:cubicBezTo>
                    <a:pt x="886625" y="370921"/>
                    <a:pt x="886170" y="370409"/>
                    <a:pt x="886238" y="369828"/>
                  </a:cubicBezTo>
                  <a:lnTo>
                    <a:pt x="886528" y="367369"/>
                  </a:lnTo>
                  <a:cubicBezTo>
                    <a:pt x="886655" y="366284"/>
                    <a:pt x="885368" y="365413"/>
                    <a:pt x="884275" y="365413"/>
                  </a:cubicBezTo>
                  <a:lnTo>
                    <a:pt x="884275" y="365413"/>
                  </a:lnTo>
                  <a:lnTo>
                    <a:pt x="884275" y="365413"/>
                  </a:lnTo>
                  <a:cubicBezTo>
                    <a:pt x="883183" y="365413"/>
                    <a:pt x="881894" y="366284"/>
                    <a:pt x="882023" y="367369"/>
                  </a:cubicBezTo>
                  <a:lnTo>
                    <a:pt x="882311" y="369828"/>
                  </a:lnTo>
                  <a:cubicBezTo>
                    <a:pt x="882380" y="370409"/>
                    <a:pt x="881926" y="370921"/>
                    <a:pt x="881339" y="370921"/>
                  </a:cubicBezTo>
                  <a:lnTo>
                    <a:pt x="881339" y="370921"/>
                  </a:lnTo>
                  <a:cubicBezTo>
                    <a:pt x="880754" y="370921"/>
                    <a:pt x="880299" y="370409"/>
                    <a:pt x="880367" y="369828"/>
                  </a:cubicBezTo>
                  <a:lnTo>
                    <a:pt x="880657" y="367369"/>
                  </a:lnTo>
                  <a:cubicBezTo>
                    <a:pt x="880784" y="366284"/>
                    <a:pt x="879497" y="365413"/>
                    <a:pt x="878404" y="365413"/>
                  </a:cubicBezTo>
                  <a:lnTo>
                    <a:pt x="878404" y="365413"/>
                  </a:lnTo>
                  <a:lnTo>
                    <a:pt x="878404" y="365413"/>
                  </a:lnTo>
                  <a:cubicBezTo>
                    <a:pt x="877312" y="365413"/>
                    <a:pt x="876023" y="366284"/>
                    <a:pt x="876152" y="367369"/>
                  </a:cubicBezTo>
                  <a:lnTo>
                    <a:pt x="876440" y="369828"/>
                  </a:lnTo>
                  <a:cubicBezTo>
                    <a:pt x="876509" y="370409"/>
                    <a:pt x="876055" y="370921"/>
                    <a:pt x="875468" y="370921"/>
                  </a:cubicBezTo>
                  <a:lnTo>
                    <a:pt x="875468" y="370921"/>
                  </a:lnTo>
                  <a:cubicBezTo>
                    <a:pt x="874882" y="370921"/>
                    <a:pt x="874428" y="370409"/>
                    <a:pt x="874496" y="369828"/>
                  </a:cubicBezTo>
                  <a:lnTo>
                    <a:pt x="874786" y="367369"/>
                  </a:lnTo>
                  <a:cubicBezTo>
                    <a:pt x="874913" y="366284"/>
                    <a:pt x="873625" y="365413"/>
                    <a:pt x="872534" y="365413"/>
                  </a:cubicBezTo>
                  <a:lnTo>
                    <a:pt x="872534" y="365413"/>
                  </a:lnTo>
                  <a:lnTo>
                    <a:pt x="872534" y="365413"/>
                  </a:lnTo>
                  <a:cubicBezTo>
                    <a:pt x="871441" y="365413"/>
                    <a:pt x="870152" y="366284"/>
                    <a:pt x="870281" y="367369"/>
                  </a:cubicBezTo>
                  <a:lnTo>
                    <a:pt x="870570" y="369828"/>
                  </a:lnTo>
                  <a:cubicBezTo>
                    <a:pt x="870638" y="370409"/>
                    <a:pt x="870184" y="370921"/>
                    <a:pt x="869597" y="370921"/>
                  </a:cubicBezTo>
                  <a:lnTo>
                    <a:pt x="869597" y="370921"/>
                  </a:lnTo>
                  <a:cubicBezTo>
                    <a:pt x="869011" y="370921"/>
                    <a:pt x="868557" y="370409"/>
                    <a:pt x="868625" y="369828"/>
                  </a:cubicBezTo>
                  <a:lnTo>
                    <a:pt x="868914" y="367369"/>
                  </a:lnTo>
                  <a:cubicBezTo>
                    <a:pt x="869042" y="366284"/>
                    <a:pt x="867754" y="365413"/>
                    <a:pt x="866661" y="365413"/>
                  </a:cubicBezTo>
                  <a:lnTo>
                    <a:pt x="866661" y="365413"/>
                  </a:lnTo>
                  <a:lnTo>
                    <a:pt x="866661" y="365413"/>
                  </a:lnTo>
                  <a:cubicBezTo>
                    <a:pt x="865568" y="365413"/>
                    <a:pt x="864281" y="366284"/>
                    <a:pt x="864409" y="367369"/>
                  </a:cubicBezTo>
                  <a:lnTo>
                    <a:pt x="864623" y="369185"/>
                  </a:lnTo>
                  <a:cubicBezTo>
                    <a:pt x="864731" y="370108"/>
                    <a:pt x="864010" y="370921"/>
                    <a:pt x="863078" y="370921"/>
                  </a:cubicBezTo>
                  <a:lnTo>
                    <a:pt x="863078" y="370921"/>
                  </a:lnTo>
                  <a:cubicBezTo>
                    <a:pt x="862220" y="370921"/>
                    <a:pt x="861525" y="370224"/>
                    <a:pt x="861525" y="369366"/>
                  </a:cubicBezTo>
                  <a:lnTo>
                    <a:pt x="861525" y="365233"/>
                  </a:lnTo>
                  <a:cubicBezTo>
                    <a:pt x="861525" y="364727"/>
                    <a:pt x="861114" y="364315"/>
                    <a:pt x="860607" y="364315"/>
                  </a:cubicBezTo>
                  <a:lnTo>
                    <a:pt x="860607" y="364315"/>
                  </a:lnTo>
                  <a:cubicBezTo>
                    <a:pt x="860100" y="364315"/>
                    <a:pt x="859690" y="363904"/>
                    <a:pt x="859690" y="363398"/>
                  </a:cubicBezTo>
                  <a:lnTo>
                    <a:pt x="859690" y="359362"/>
                  </a:lnTo>
                  <a:cubicBezTo>
                    <a:pt x="859690" y="359260"/>
                    <a:pt x="859772" y="359179"/>
                    <a:pt x="859873" y="359179"/>
                  </a:cubicBezTo>
                  <a:lnTo>
                    <a:pt x="859873" y="359179"/>
                  </a:lnTo>
                  <a:cubicBezTo>
                    <a:pt x="859974" y="359179"/>
                    <a:pt x="860057" y="359096"/>
                    <a:pt x="860057" y="358995"/>
                  </a:cubicBezTo>
                  <a:lnTo>
                    <a:pt x="860057" y="356059"/>
                  </a:lnTo>
                  <a:cubicBezTo>
                    <a:pt x="860057" y="355756"/>
                    <a:pt x="859810" y="355509"/>
                    <a:pt x="859506" y="355509"/>
                  </a:cubicBezTo>
                  <a:lnTo>
                    <a:pt x="859506" y="355509"/>
                  </a:lnTo>
                  <a:cubicBezTo>
                    <a:pt x="859203" y="355509"/>
                    <a:pt x="858956" y="355263"/>
                    <a:pt x="858956" y="354958"/>
                  </a:cubicBezTo>
                  <a:lnTo>
                    <a:pt x="858956" y="354214"/>
                  </a:lnTo>
                  <a:cubicBezTo>
                    <a:pt x="858956" y="354099"/>
                    <a:pt x="858941" y="353985"/>
                    <a:pt x="858910" y="353875"/>
                  </a:cubicBezTo>
                  <a:lnTo>
                    <a:pt x="855763" y="342333"/>
                  </a:lnTo>
                  <a:cubicBezTo>
                    <a:pt x="855708" y="342131"/>
                    <a:pt x="855860" y="341932"/>
                    <a:pt x="856070" y="341932"/>
                  </a:cubicBezTo>
                  <a:lnTo>
                    <a:pt x="856070" y="341932"/>
                  </a:lnTo>
                  <a:cubicBezTo>
                    <a:pt x="856245" y="341932"/>
                    <a:pt x="856388" y="341790"/>
                    <a:pt x="856388" y="341614"/>
                  </a:cubicBezTo>
                  <a:lnTo>
                    <a:pt x="856388" y="340831"/>
                  </a:lnTo>
                  <a:cubicBezTo>
                    <a:pt x="856388" y="340628"/>
                    <a:pt x="856224" y="340464"/>
                    <a:pt x="856020" y="340464"/>
                  </a:cubicBezTo>
                  <a:lnTo>
                    <a:pt x="856020" y="340464"/>
                  </a:lnTo>
                  <a:cubicBezTo>
                    <a:pt x="855818" y="340464"/>
                    <a:pt x="855654" y="340300"/>
                    <a:pt x="855654" y="340098"/>
                  </a:cubicBezTo>
                  <a:lnTo>
                    <a:pt x="855654" y="331291"/>
                  </a:lnTo>
                  <a:cubicBezTo>
                    <a:pt x="855654" y="331087"/>
                    <a:pt x="855818" y="330923"/>
                    <a:pt x="856020" y="330923"/>
                  </a:cubicBezTo>
                  <a:lnTo>
                    <a:pt x="856020" y="330923"/>
                  </a:lnTo>
                  <a:cubicBezTo>
                    <a:pt x="856224" y="330923"/>
                    <a:pt x="856388" y="330759"/>
                    <a:pt x="856388" y="330556"/>
                  </a:cubicBezTo>
                  <a:lnTo>
                    <a:pt x="856388" y="330190"/>
                  </a:lnTo>
                  <a:cubicBezTo>
                    <a:pt x="856388" y="329785"/>
                    <a:pt x="856058" y="329455"/>
                    <a:pt x="855654" y="329455"/>
                  </a:cubicBezTo>
                  <a:lnTo>
                    <a:pt x="854665" y="329455"/>
                  </a:lnTo>
                  <a:cubicBezTo>
                    <a:pt x="853938" y="329455"/>
                    <a:pt x="853289" y="328999"/>
                    <a:pt x="853043" y="328313"/>
                  </a:cubicBezTo>
                  <a:lnTo>
                    <a:pt x="852714" y="327390"/>
                  </a:lnTo>
                  <a:cubicBezTo>
                    <a:pt x="851730" y="324635"/>
                    <a:pt x="847835" y="324635"/>
                    <a:pt x="846851" y="327390"/>
                  </a:cubicBezTo>
                  <a:lnTo>
                    <a:pt x="846522" y="328313"/>
                  </a:lnTo>
                  <a:cubicBezTo>
                    <a:pt x="846276" y="328999"/>
                    <a:pt x="845627" y="329455"/>
                    <a:pt x="844899" y="329455"/>
                  </a:cubicBezTo>
                  <a:lnTo>
                    <a:pt x="843911" y="329455"/>
                  </a:lnTo>
                  <a:cubicBezTo>
                    <a:pt x="843506" y="329455"/>
                    <a:pt x="843178" y="329785"/>
                    <a:pt x="843178" y="330190"/>
                  </a:cubicBezTo>
                  <a:lnTo>
                    <a:pt x="843178" y="330556"/>
                  </a:lnTo>
                  <a:cubicBezTo>
                    <a:pt x="843178" y="330759"/>
                    <a:pt x="843342" y="330923"/>
                    <a:pt x="843545" y="330923"/>
                  </a:cubicBezTo>
                  <a:lnTo>
                    <a:pt x="843545" y="330923"/>
                  </a:lnTo>
                  <a:cubicBezTo>
                    <a:pt x="843747" y="330923"/>
                    <a:pt x="843911" y="331087"/>
                    <a:pt x="843911" y="331291"/>
                  </a:cubicBezTo>
                  <a:lnTo>
                    <a:pt x="843911" y="340098"/>
                  </a:lnTo>
                  <a:cubicBezTo>
                    <a:pt x="843911" y="340300"/>
                    <a:pt x="843747" y="340464"/>
                    <a:pt x="843545" y="340464"/>
                  </a:cubicBezTo>
                  <a:lnTo>
                    <a:pt x="843545" y="340464"/>
                  </a:lnTo>
                  <a:cubicBezTo>
                    <a:pt x="843342" y="340464"/>
                    <a:pt x="843178" y="340628"/>
                    <a:pt x="843178" y="340831"/>
                  </a:cubicBezTo>
                  <a:lnTo>
                    <a:pt x="843178" y="341614"/>
                  </a:lnTo>
                  <a:cubicBezTo>
                    <a:pt x="843178" y="341790"/>
                    <a:pt x="843319" y="341932"/>
                    <a:pt x="843495" y="341932"/>
                  </a:cubicBezTo>
                  <a:lnTo>
                    <a:pt x="843495" y="341932"/>
                  </a:lnTo>
                  <a:cubicBezTo>
                    <a:pt x="843705" y="341932"/>
                    <a:pt x="843857" y="342131"/>
                    <a:pt x="843802" y="342333"/>
                  </a:cubicBezTo>
                  <a:lnTo>
                    <a:pt x="840655" y="353875"/>
                  </a:lnTo>
                  <a:cubicBezTo>
                    <a:pt x="840625" y="353985"/>
                    <a:pt x="840609" y="354099"/>
                    <a:pt x="840609" y="354214"/>
                  </a:cubicBezTo>
                  <a:lnTo>
                    <a:pt x="840609" y="354958"/>
                  </a:lnTo>
                  <a:cubicBezTo>
                    <a:pt x="840609" y="355263"/>
                    <a:pt x="840362" y="355509"/>
                    <a:pt x="840058" y="355509"/>
                  </a:cubicBezTo>
                  <a:lnTo>
                    <a:pt x="840058" y="355509"/>
                  </a:lnTo>
                  <a:cubicBezTo>
                    <a:pt x="839755" y="355509"/>
                    <a:pt x="839508" y="355756"/>
                    <a:pt x="839508" y="356059"/>
                  </a:cubicBezTo>
                  <a:lnTo>
                    <a:pt x="839508" y="357894"/>
                  </a:lnTo>
                  <a:cubicBezTo>
                    <a:pt x="839508" y="357995"/>
                    <a:pt x="839589" y="358078"/>
                    <a:pt x="839692" y="358078"/>
                  </a:cubicBezTo>
                  <a:lnTo>
                    <a:pt x="839692" y="358078"/>
                  </a:lnTo>
                  <a:cubicBezTo>
                    <a:pt x="839793" y="358078"/>
                    <a:pt x="839875" y="358159"/>
                    <a:pt x="839875" y="358260"/>
                  </a:cubicBezTo>
                  <a:lnTo>
                    <a:pt x="839875" y="362297"/>
                  </a:lnTo>
                  <a:cubicBezTo>
                    <a:pt x="839875" y="362804"/>
                    <a:pt x="839465" y="363214"/>
                    <a:pt x="838957" y="363214"/>
                  </a:cubicBezTo>
                  <a:lnTo>
                    <a:pt x="838957" y="363214"/>
                  </a:lnTo>
                  <a:cubicBezTo>
                    <a:pt x="838451" y="363214"/>
                    <a:pt x="838040" y="363625"/>
                    <a:pt x="838040" y="364133"/>
                  </a:cubicBezTo>
                  <a:lnTo>
                    <a:pt x="838040" y="388533"/>
                  </a:lnTo>
                  <a:cubicBezTo>
                    <a:pt x="838040" y="389953"/>
                    <a:pt x="836891" y="391102"/>
                    <a:pt x="835471" y="391102"/>
                  </a:cubicBezTo>
                  <a:lnTo>
                    <a:pt x="833637" y="391102"/>
                  </a:lnTo>
                  <a:cubicBezTo>
                    <a:pt x="833232" y="391102"/>
                    <a:pt x="832903" y="391431"/>
                    <a:pt x="832903" y="391837"/>
                  </a:cubicBezTo>
                  <a:lnTo>
                    <a:pt x="832903" y="391837"/>
                  </a:lnTo>
                  <a:cubicBezTo>
                    <a:pt x="832903" y="392242"/>
                    <a:pt x="832575" y="392570"/>
                    <a:pt x="832169" y="392570"/>
                  </a:cubicBezTo>
                  <a:lnTo>
                    <a:pt x="831618" y="392570"/>
                  </a:lnTo>
                  <a:cubicBezTo>
                    <a:pt x="830910" y="392570"/>
                    <a:pt x="830334" y="391996"/>
                    <a:pt x="830334" y="391286"/>
                  </a:cubicBezTo>
                  <a:lnTo>
                    <a:pt x="830334" y="389634"/>
                  </a:lnTo>
                  <a:cubicBezTo>
                    <a:pt x="830334" y="388621"/>
                    <a:pt x="829512" y="387800"/>
                    <a:pt x="828500" y="387800"/>
                  </a:cubicBezTo>
                  <a:lnTo>
                    <a:pt x="828500" y="387800"/>
                  </a:lnTo>
                  <a:cubicBezTo>
                    <a:pt x="827487" y="387800"/>
                    <a:pt x="826666" y="388621"/>
                    <a:pt x="826666" y="389634"/>
                  </a:cubicBezTo>
                  <a:lnTo>
                    <a:pt x="826666" y="392754"/>
                  </a:lnTo>
                  <a:cubicBezTo>
                    <a:pt x="826666" y="394071"/>
                    <a:pt x="825598" y="395139"/>
                    <a:pt x="824279" y="395139"/>
                  </a:cubicBezTo>
                  <a:lnTo>
                    <a:pt x="824279" y="395139"/>
                  </a:lnTo>
                  <a:cubicBezTo>
                    <a:pt x="822962" y="395139"/>
                    <a:pt x="821894" y="396207"/>
                    <a:pt x="821894" y="397524"/>
                  </a:cubicBezTo>
                  <a:lnTo>
                    <a:pt x="821894" y="405596"/>
                  </a:lnTo>
                  <a:cubicBezTo>
                    <a:pt x="821894" y="407319"/>
                    <a:pt x="820498" y="408716"/>
                    <a:pt x="818776" y="408716"/>
                  </a:cubicBezTo>
                  <a:lnTo>
                    <a:pt x="818776" y="408716"/>
                  </a:lnTo>
                  <a:cubicBezTo>
                    <a:pt x="817053" y="408716"/>
                    <a:pt x="815657" y="407319"/>
                    <a:pt x="815657" y="405596"/>
                  </a:cubicBezTo>
                  <a:lnTo>
                    <a:pt x="815657" y="392020"/>
                  </a:lnTo>
                  <a:cubicBezTo>
                    <a:pt x="815657" y="388676"/>
                    <a:pt x="812945" y="385966"/>
                    <a:pt x="809602" y="385966"/>
                  </a:cubicBezTo>
                  <a:lnTo>
                    <a:pt x="805933" y="385966"/>
                  </a:lnTo>
                  <a:cubicBezTo>
                    <a:pt x="804616" y="385966"/>
                    <a:pt x="803548" y="387032"/>
                    <a:pt x="803548" y="388351"/>
                  </a:cubicBezTo>
                  <a:lnTo>
                    <a:pt x="803548" y="389084"/>
                  </a:lnTo>
                  <a:cubicBezTo>
                    <a:pt x="803548" y="389996"/>
                    <a:pt x="802808" y="390736"/>
                    <a:pt x="801896" y="390736"/>
                  </a:cubicBezTo>
                  <a:lnTo>
                    <a:pt x="801896" y="390736"/>
                  </a:lnTo>
                  <a:cubicBezTo>
                    <a:pt x="800984" y="390736"/>
                    <a:pt x="800244" y="389996"/>
                    <a:pt x="800244" y="389084"/>
                  </a:cubicBezTo>
                  <a:lnTo>
                    <a:pt x="800244" y="389084"/>
                  </a:lnTo>
                  <a:cubicBezTo>
                    <a:pt x="800244" y="388173"/>
                    <a:pt x="799506" y="387433"/>
                    <a:pt x="798594" y="387433"/>
                  </a:cubicBezTo>
                  <a:lnTo>
                    <a:pt x="793273" y="387433"/>
                  </a:lnTo>
                  <a:cubicBezTo>
                    <a:pt x="789422" y="387433"/>
                    <a:pt x="786301" y="384311"/>
                    <a:pt x="786301" y="380461"/>
                  </a:cubicBezTo>
                  <a:lnTo>
                    <a:pt x="786301" y="368424"/>
                  </a:lnTo>
                  <a:cubicBezTo>
                    <a:pt x="786301" y="366763"/>
                    <a:pt x="784955" y="365417"/>
                    <a:pt x="783294" y="365417"/>
                  </a:cubicBezTo>
                  <a:lnTo>
                    <a:pt x="783294" y="365417"/>
                  </a:lnTo>
                  <a:cubicBezTo>
                    <a:pt x="781690" y="365417"/>
                    <a:pt x="780369" y="364157"/>
                    <a:pt x="780290" y="362556"/>
                  </a:cubicBezTo>
                  <a:lnTo>
                    <a:pt x="772776" y="209071"/>
                  </a:lnTo>
                  <a:cubicBezTo>
                    <a:pt x="772748" y="208470"/>
                    <a:pt x="772252" y="207997"/>
                    <a:pt x="771651" y="207997"/>
                  </a:cubicBezTo>
                  <a:lnTo>
                    <a:pt x="770890" y="207997"/>
                  </a:lnTo>
                  <a:cubicBezTo>
                    <a:pt x="770686" y="207997"/>
                    <a:pt x="770522" y="207833"/>
                    <a:pt x="770522" y="207630"/>
                  </a:cubicBezTo>
                  <a:lnTo>
                    <a:pt x="770522" y="207630"/>
                  </a:lnTo>
                  <a:cubicBezTo>
                    <a:pt x="770522" y="207428"/>
                    <a:pt x="770358" y="207264"/>
                    <a:pt x="770155" y="207264"/>
                  </a:cubicBezTo>
                  <a:lnTo>
                    <a:pt x="769238" y="207264"/>
                  </a:lnTo>
                  <a:cubicBezTo>
                    <a:pt x="768528" y="207264"/>
                    <a:pt x="767954" y="206688"/>
                    <a:pt x="767954" y="205980"/>
                  </a:cubicBezTo>
                  <a:lnTo>
                    <a:pt x="767954" y="205429"/>
                  </a:lnTo>
                  <a:cubicBezTo>
                    <a:pt x="767954" y="204416"/>
                    <a:pt x="767132" y="203595"/>
                    <a:pt x="766120" y="203595"/>
                  </a:cubicBezTo>
                  <a:lnTo>
                    <a:pt x="763807" y="203595"/>
                  </a:lnTo>
                  <a:cubicBezTo>
                    <a:pt x="761759" y="203595"/>
                    <a:pt x="760026" y="202098"/>
                    <a:pt x="759678" y="200080"/>
                  </a:cubicBezTo>
                  <a:cubicBezTo>
                    <a:pt x="758395" y="192633"/>
                    <a:pt x="757075" y="188182"/>
                    <a:pt x="755478" y="188182"/>
                  </a:cubicBezTo>
                  <a:lnTo>
                    <a:pt x="755478" y="188182"/>
                  </a:lnTo>
                  <a:cubicBezTo>
                    <a:pt x="754132" y="188182"/>
                    <a:pt x="753160" y="189650"/>
                    <a:pt x="751816" y="189650"/>
                  </a:cubicBezTo>
                  <a:lnTo>
                    <a:pt x="720611" y="189650"/>
                  </a:lnTo>
                  <a:cubicBezTo>
                    <a:pt x="719300" y="189650"/>
                    <a:pt x="718259" y="188182"/>
                    <a:pt x="716948" y="188182"/>
                  </a:cubicBezTo>
                  <a:lnTo>
                    <a:pt x="716948" y="188182"/>
                  </a:lnTo>
                  <a:cubicBezTo>
                    <a:pt x="712545" y="188182"/>
                    <a:pt x="709243" y="221941"/>
                    <a:pt x="709243" y="263406"/>
                  </a:cubicBezTo>
                  <a:cubicBezTo>
                    <a:pt x="709243" y="273924"/>
                    <a:pt x="709520" y="283888"/>
                    <a:pt x="709834" y="293058"/>
                  </a:cubicBezTo>
                  <a:cubicBezTo>
                    <a:pt x="709908" y="295269"/>
                    <a:pt x="708082" y="297074"/>
                    <a:pt x="705871" y="296969"/>
                  </a:cubicBezTo>
                  <a:lnTo>
                    <a:pt x="705871" y="296969"/>
                  </a:lnTo>
                  <a:cubicBezTo>
                    <a:pt x="703856" y="296873"/>
                    <a:pt x="702272" y="295211"/>
                    <a:pt x="702272" y="293193"/>
                  </a:cubicBezTo>
                  <a:lnTo>
                    <a:pt x="702272" y="270011"/>
                  </a:lnTo>
                  <a:cubicBezTo>
                    <a:pt x="702272" y="269606"/>
                    <a:pt x="702599" y="269277"/>
                    <a:pt x="703005" y="269277"/>
                  </a:cubicBezTo>
                  <a:lnTo>
                    <a:pt x="703005" y="269277"/>
                  </a:lnTo>
                  <a:cubicBezTo>
                    <a:pt x="703410" y="269277"/>
                    <a:pt x="703738" y="268949"/>
                    <a:pt x="703738" y="268543"/>
                  </a:cubicBezTo>
                  <a:lnTo>
                    <a:pt x="703738" y="218639"/>
                  </a:lnTo>
                  <a:cubicBezTo>
                    <a:pt x="703738" y="218233"/>
                    <a:pt x="703410" y="217905"/>
                    <a:pt x="703005" y="217905"/>
                  </a:cubicBezTo>
                  <a:lnTo>
                    <a:pt x="703005" y="217905"/>
                  </a:lnTo>
                  <a:cubicBezTo>
                    <a:pt x="702599" y="217905"/>
                    <a:pt x="702272" y="217576"/>
                    <a:pt x="702272" y="217170"/>
                  </a:cubicBezTo>
                  <a:lnTo>
                    <a:pt x="702272" y="181578"/>
                  </a:lnTo>
                  <a:cubicBezTo>
                    <a:pt x="702272" y="181172"/>
                    <a:pt x="702599" y="180843"/>
                    <a:pt x="703005" y="180843"/>
                  </a:cubicBezTo>
                  <a:lnTo>
                    <a:pt x="703005" y="180843"/>
                  </a:lnTo>
                  <a:cubicBezTo>
                    <a:pt x="703410" y="180843"/>
                    <a:pt x="703738" y="180515"/>
                    <a:pt x="703738" y="180110"/>
                  </a:cubicBezTo>
                  <a:lnTo>
                    <a:pt x="703738" y="138461"/>
                  </a:lnTo>
                  <a:cubicBezTo>
                    <a:pt x="703738" y="135928"/>
                    <a:pt x="701685" y="133875"/>
                    <a:pt x="699152" y="133875"/>
                  </a:cubicBezTo>
                  <a:lnTo>
                    <a:pt x="697134" y="133875"/>
                  </a:lnTo>
                  <a:cubicBezTo>
                    <a:pt x="695714" y="133875"/>
                    <a:pt x="694565" y="132725"/>
                    <a:pt x="694565" y="131306"/>
                  </a:cubicBezTo>
                  <a:lnTo>
                    <a:pt x="694565" y="131306"/>
                  </a:lnTo>
                  <a:cubicBezTo>
                    <a:pt x="694565" y="129887"/>
                    <a:pt x="693415" y="128737"/>
                    <a:pt x="691996" y="128737"/>
                  </a:cubicBezTo>
                  <a:lnTo>
                    <a:pt x="680988" y="128737"/>
                  </a:lnTo>
                  <a:cubicBezTo>
                    <a:pt x="679570" y="128737"/>
                    <a:pt x="678419" y="129887"/>
                    <a:pt x="678419" y="131306"/>
                  </a:cubicBezTo>
                  <a:lnTo>
                    <a:pt x="678419" y="132407"/>
                  </a:lnTo>
                  <a:cubicBezTo>
                    <a:pt x="678419" y="133217"/>
                    <a:pt x="677762" y="133875"/>
                    <a:pt x="676952" y="133875"/>
                  </a:cubicBezTo>
                  <a:lnTo>
                    <a:pt x="676952" y="133875"/>
                  </a:lnTo>
                  <a:cubicBezTo>
                    <a:pt x="676142" y="133875"/>
                    <a:pt x="675484" y="134532"/>
                    <a:pt x="675484" y="135342"/>
                  </a:cubicBezTo>
                  <a:lnTo>
                    <a:pt x="675484" y="292578"/>
                  </a:lnTo>
                  <a:cubicBezTo>
                    <a:pt x="675484" y="293595"/>
                    <a:pt x="674924" y="294528"/>
                    <a:pt x="674027" y="295007"/>
                  </a:cubicBezTo>
                  <a:lnTo>
                    <a:pt x="674027" y="295007"/>
                  </a:lnTo>
                  <a:cubicBezTo>
                    <a:pt x="672194" y="295984"/>
                    <a:pt x="669979" y="294655"/>
                    <a:pt x="669979" y="292578"/>
                  </a:cubicBezTo>
                  <a:lnTo>
                    <a:pt x="669979" y="285423"/>
                  </a:lnTo>
                  <a:cubicBezTo>
                    <a:pt x="669979" y="285017"/>
                    <a:pt x="670309" y="284688"/>
                    <a:pt x="670714" y="284688"/>
                  </a:cubicBezTo>
                  <a:lnTo>
                    <a:pt x="670714" y="284688"/>
                  </a:lnTo>
                  <a:cubicBezTo>
                    <a:pt x="671120" y="284688"/>
                    <a:pt x="671448" y="284360"/>
                    <a:pt x="671448" y="283955"/>
                  </a:cubicBezTo>
                  <a:lnTo>
                    <a:pt x="671448" y="230564"/>
                  </a:lnTo>
                  <a:cubicBezTo>
                    <a:pt x="671448" y="229652"/>
                    <a:pt x="670709" y="228914"/>
                    <a:pt x="669796" y="228914"/>
                  </a:cubicBezTo>
                  <a:lnTo>
                    <a:pt x="669796" y="228914"/>
                  </a:lnTo>
                  <a:cubicBezTo>
                    <a:pt x="668884" y="228914"/>
                    <a:pt x="668145" y="228174"/>
                    <a:pt x="668145" y="227262"/>
                  </a:cubicBezTo>
                  <a:lnTo>
                    <a:pt x="668145" y="182127"/>
                  </a:lnTo>
                  <a:cubicBezTo>
                    <a:pt x="668145" y="181824"/>
                    <a:pt x="668392" y="181578"/>
                    <a:pt x="668695" y="181578"/>
                  </a:cubicBezTo>
                  <a:lnTo>
                    <a:pt x="668695" y="181578"/>
                  </a:lnTo>
                  <a:cubicBezTo>
                    <a:pt x="668999" y="181578"/>
                    <a:pt x="669246" y="181331"/>
                    <a:pt x="669246" y="181027"/>
                  </a:cubicBezTo>
                  <a:lnTo>
                    <a:pt x="669246" y="126536"/>
                  </a:lnTo>
                  <a:cubicBezTo>
                    <a:pt x="669246" y="124104"/>
                    <a:pt x="667274" y="122132"/>
                    <a:pt x="664843" y="122132"/>
                  </a:cubicBezTo>
                  <a:lnTo>
                    <a:pt x="663375" y="122132"/>
                  </a:lnTo>
                  <a:cubicBezTo>
                    <a:pt x="661754" y="122132"/>
                    <a:pt x="660439" y="120818"/>
                    <a:pt x="660439" y="119197"/>
                  </a:cubicBezTo>
                  <a:lnTo>
                    <a:pt x="660439" y="119197"/>
                  </a:lnTo>
                  <a:cubicBezTo>
                    <a:pt x="660439" y="117576"/>
                    <a:pt x="659124" y="116261"/>
                    <a:pt x="657504" y="116261"/>
                  </a:cubicBezTo>
                  <a:lnTo>
                    <a:pt x="645028" y="116261"/>
                  </a:lnTo>
                  <a:cubicBezTo>
                    <a:pt x="643406" y="116261"/>
                    <a:pt x="642092" y="117576"/>
                    <a:pt x="642092" y="119197"/>
                  </a:cubicBezTo>
                  <a:lnTo>
                    <a:pt x="642092" y="120114"/>
                  </a:lnTo>
                  <a:cubicBezTo>
                    <a:pt x="642092" y="121229"/>
                    <a:pt x="641189" y="122132"/>
                    <a:pt x="640074" y="122132"/>
                  </a:cubicBezTo>
                  <a:lnTo>
                    <a:pt x="640074" y="122132"/>
                  </a:lnTo>
                  <a:cubicBezTo>
                    <a:pt x="638959" y="122132"/>
                    <a:pt x="638056" y="123036"/>
                    <a:pt x="638056" y="124151"/>
                  </a:cubicBezTo>
                  <a:lnTo>
                    <a:pt x="638056" y="179926"/>
                  </a:lnTo>
                  <a:cubicBezTo>
                    <a:pt x="638056" y="180636"/>
                    <a:pt x="637480" y="181210"/>
                    <a:pt x="636772" y="181210"/>
                  </a:cubicBezTo>
                  <a:lnTo>
                    <a:pt x="636772" y="181210"/>
                  </a:lnTo>
                  <a:cubicBezTo>
                    <a:pt x="636062" y="181210"/>
                    <a:pt x="635487" y="181785"/>
                    <a:pt x="635487" y="182495"/>
                  </a:cubicBezTo>
                  <a:lnTo>
                    <a:pt x="635487" y="233500"/>
                  </a:lnTo>
                  <a:cubicBezTo>
                    <a:pt x="635487" y="234007"/>
                    <a:pt x="635898" y="234417"/>
                    <a:pt x="636404" y="234417"/>
                  </a:cubicBezTo>
                  <a:lnTo>
                    <a:pt x="636404" y="234417"/>
                  </a:lnTo>
                  <a:cubicBezTo>
                    <a:pt x="636911" y="234417"/>
                    <a:pt x="637321" y="234828"/>
                    <a:pt x="637321" y="235334"/>
                  </a:cubicBezTo>
                  <a:lnTo>
                    <a:pt x="637321" y="281082"/>
                  </a:lnTo>
                  <a:cubicBezTo>
                    <a:pt x="637321" y="281726"/>
                    <a:pt x="636984" y="282323"/>
                    <a:pt x="636431" y="282655"/>
                  </a:cubicBezTo>
                  <a:lnTo>
                    <a:pt x="636431" y="282655"/>
                  </a:lnTo>
                  <a:cubicBezTo>
                    <a:pt x="635208" y="283388"/>
                    <a:pt x="633652" y="282508"/>
                    <a:pt x="633652" y="281082"/>
                  </a:cubicBezTo>
                  <a:lnTo>
                    <a:pt x="633652" y="250739"/>
                  </a:lnTo>
                  <a:cubicBezTo>
                    <a:pt x="633652" y="243391"/>
                    <a:pt x="627453" y="237284"/>
                    <a:pt x="620560" y="239833"/>
                  </a:cubicBezTo>
                  <a:cubicBezTo>
                    <a:pt x="616982" y="241157"/>
                    <a:pt x="613596" y="242989"/>
                    <a:pt x="610515" y="245287"/>
                  </a:cubicBezTo>
                  <a:cubicBezTo>
                    <a:pt x="608042" y="247130"/>
                    <a:pt x="606668" y="250016"/>
                    <a:pt x="606371" y="253085"/>
                  </a:cubicBezTo>
                  <a:cubicBezTo>
                    <a:pt x="603383" y="284089"/>
                    <a:pt x="602287" y="340434"/>
                    <a:pt x="602119" y="350057"/>
                  </a:cubicBezTo>
                  <a:cubicBezTo>
                    <a:pt x="602105" y="350865"/>
                    <a:pt x="601446" y="351472"/>
                    <a:pt x="600638" y="351472"/>
                  </a:cubicBezTo>
                  <a:lnTo>
                    <a:pt x="600638" y="351472"/>
                  </a:lnTo>
                  <a:cubicBezTo>
                    <a:pt x="599822" y="351472"/>
                    <a:pt x="599160" y="350810"/>
                    <a:pt x="599160" y="349994"/>
                  </a:cubicBezTo>
                  <a:lnTo>
                    <a:pt x="599160" y="297986"/>
                  </a:lnTo>
                  <a:cubicBezTo>
                    <a:pt x="599160" y="296956"/>
                    <a:pt x="599191" y="296149"/>
                    <a:pt x="598523" y="295366"/>
                  </a:cubicBezTo>
                  <a:lnTo>
                    <a:pt x="598523" y="295366"/>
                  </a:lnTo>
                  <a:cubicBezTo>
                    <a:pt x="597295" y="293925"/>
                    <a:pt x="596138" y="292066"/>
                    <a:pt x="595181" y="290434"/>
                  </a:cubicBezTo>
                  <a:cubicBezTo>
                    <a:pt x="594628" y="289494"/>
                    <a:pt x="593882" y="288581"/>
                    <a:pt x="592935" y="287692"/>
                  </a:cubicBezTo>
                  <a:cubicBezTo>
                    <a:pt x="589226" y="284218"/>
                    <a:pt x="585950" y="279977"/>
                    <a:pt x="585950" y="274896"/>
                  </a:cubicBezTo>
                  <a:lnTo>
                    <a:pt x="585950" y="150388"/>
                  </a:lnTo>
                  <a:cubicBezTo>
                    <a:pt x="585950" y="149577"/>
                    <a:pt x="585293" y="148920"/>
                    <a:pt x="584482" y="148920"/>
                  </a:cubicBezTo>
                  <a:lnTo>
                    <a:pt x="584482" y="148920"/>
                  </a:lnTo>
                  <a:cubicBezTo>
                    <a:pt x="583671" y="148920"/>
                    <a:pt x="583014" y="148262"/>
                    <a:pt x="583014" y="147451"/>
                  </a:cubicBezTo>
                  <a:lnTo>
                    <a:pt x="583014" y="145250"/>
                  </a:lnTo>
                  <a:cubicBezTo>
                    <a:pt x="583014" y="144845"/>
                    <a:pt x="582686" y="144516"/>
                    <a:pt x="582280" y="144516"/>
                  </a:cubicBezTo>
                  <a:lnTo>
                    <a:pt x="582280" y="144516"/>
                  </a:lnTo>
                  <a:cubicBezTo>
                    <a:pt x="581875" y="144516"/>
                    <a:pt x="581547" y="144187"/>
                    <a:pt x="581547" y="143782"/>
                  </a:cubicBezTo>
                  <a:lnTo>
                    <a:pt x="581547" y="142017"/>
                  </a:lnTo>
                  <a:cubicBezTo>
                    <a:pt x="581547" y="141074"/>
                    <a:pt x="581020" y="140202"/>
                    <a:pt x="580154" y="139828"/>
                  </a:cubicBezTo>
                  <a:cubicBezTo>
                    <a:pt x="579058" y="139355"/>
                    <a:pt x="577929" y="138960"/>
                    <a:pt x="576775" y="138645"/>
                  </a:cubicBezTo>
                  <a:cubicBezTo>
                    <a:pt x="568514" y="135731"/>
                    <a:pt x="559847" y="134122"/>
                    <a:pt x="551090" y="133875"/>
                  </a:cubicBezTo>
                  <a:close/>
                </a:path>
              </a:pathLst>
            </a:custGeom>
            <a:grpFill/>
            <a:ln w="130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</p:grpSp>
      <p:sp>
        <p:nvSpPr>
          <p:cNvPr id="50" name="Овал 49">
            <a:extLst>
              <a:ext uri="{FF2B5EF4-FFF2-40B4-BE49-F238E27FC236}">
                <a16:creationId xmlns:a16="http://schemas.microsoft.com/office/drawing/2014/main" id="{FA248C36-3767-4C92-B866-4C87F77A2674}"/>
              </a:ext>
            </a:extLst>
          </p:cNvPr>
          <p:cNvSpPr/>
          <p:nvPr userDrawn="1"/>
        </p:nvSpPr>
        <p:spPr>
          <a:xfrm>
            <a:off x="11509513" y="6359899"/>
            <a:ext cx="367108" cy="367108"/>
          </a:xfrm>
          <a:prstGeom prst="ellipse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869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>
            <a:extLst>
              <a:ext uri="{FF2B5EF4-FFF2-40B4-BE49-F238E27FC236}">
                <a16:creationId xmlns:a16="http://schemas.microsoft.com/office/drawing/2014/main" id="{D286EEAA-87D1-47A5-B9C0-E5BAD703F0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5386" y="1015427"/>
            <a:ext cx="5682193" cy="365125"/>
          </a:xfrm>
        </p:spPr>
        <p:txBody>
          <a:bodyPr anchor="b">
            <a:normAutofit/>
          </a:bodyPr>
          <a:lstStyle>
            <a:lvl1pPr marL="0" indent="0">
              <a:buNone/>
              <a:defRPr sz="1400" b="1"/>
            </a:lvl1pPr>
            <a:lvl2pPr marL="289378" indent="0">
              <a:buNone/>
              <a:defRPr sz="1266" b="1"/>
            </a:lvl2pPr>
            <a:lvl3pPr marL="578755" indent="0">
              <a:buNone/>
              <a:defRPr sz="1141" b="1"/>
            </a:lvl3pPr>
            <a:lvl4pPr marL="868132" indent="0">
              <a:buNone/>
              <a:defRPr sz="1013" b="1"/>
            </a:lvl4pPr>
            <a:lvl5pPr marL="1157510" indent="0">
              <a:buNone/>
              <a:defRPr sz="1013" b="1"/>
            </a:lvl5pPr>
            <a:lvl6pPr marL="1446887" indent="0">
              <a:buNone/>
              <a:defRPr sz="1013" b="1"/>
            </a:lvl6pPr>
            <a:lvl7pPr marL="1736266" indent="0">
              <a:buNone/>
              <a:defRPr sz="1013" b="1"/>
            </a:lvl7pPr>
            <a:lvl8pPr marL="2025644" indent="0">
              <a:buNone/>
              <a:defRPr sz="1013" b="1"/>
            </a:lvl8pPr>
            <a:lvl9pPr marL="2315021" indent="0">
              <a:buNone/>
              <a:defRPr sz="1013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A2D29F1-B583-4C98-B07B-171DC3552B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9334" y="1598615"/>
            <a:ext cx="5648250" cy="46021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E6D3064-465D-4982-AF9F-41FF98FCBF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5" y="1015427"/>
            <a:ext cx="5684841" cy="365125"/>
          </a:xfrm>
        </p:spPr>
        <p:txBody>
          <a:bodyPr anchor="b">
            <a:normAutofit/>
          </a:bodyPr>
          <a:lstStyle>
            <a:lvl1pPr marL="0" indent="0">
              <a:buNone/>
              <a:defRPr sz="1400" b="1"/>
            </a:lvl1pPr>
            <a:lvl2pPr marL="289378" indent="0">
              <a:buNone/>
              <a:defRPr sz="1266" b="1"/>
            </a:lvl2pPr>
            <a:lvl3pPr marL="578755" indent="0">
              <a:buNone/>
              <a:defRPr sz="1141" b="1"/>
            </a:lvl3pPr>
            <a:lvl4pPr marL="868132" indent="0">
              <a:buNone/>
              <a:defRPr sz="1013" b="1"/>
            </a:lvl4pPr>
            <a:lvl5pPr marL="1157510" indent="0">
              <a:buNone/>
              <a:defRPr sz="1013" b="1"/>
            </a:lvl5pPr>
            <a:lvl6pPr marL="1446887" indent="0">
              <a:buNone/>
              <a:defRPr sz="1013" b="1"/>
            </a:lvl6pPr>
            <a:lvl7pPr marL="1736266" indent="0">
              <a:buNone/>
              <a:defRPr sz="1013" b="1"/>
            </a:lvl7pPr>
            <a:lvl8pPr marL="2025644" indent="0">
              <a:buNone/>
              <a:defRPr sz="1013" b="1"/>
            </a:lvl8pPr>
            <a:lvl9pPr marL="2315021" indent="0">
              <a:buNone/>
              <a:defRPr sz="1013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960E92CA-C4D7-4946-B437-9FCD4AA313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1598615"/>
            <a:ext cx="5670473" cy="46021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12" name="Дата 3">
            <a:extLst>
              <a:ext uri="{FF2B5EF4-FFF2-40B4-BE49-F238E27FC236}">
                <a16:creationId xmlns:a16="http://schemas.microsoft.com/office/drawing/2014/main" id="{50BC46DB-57AA-4551-8F67-742F842E120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6390" y="6356362"/>
            <a:ext cx="1047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0D568497-304A-497F-ADAE-97D3CF462C1C}" type="datetime1">
              <a:rPr lang="ru-RU" smtClean="0"/>
              <a:t>17.12.2023</a:t>
            </a:fld>
            <a:endParaRPr lang="ru-RU"/>
          </a:p>
        </p:txBody>
      </p:sp>
      <p:sp>
        <p:nvSpPr>
          <p:cNvPr id="13" name="Нижний колонтитул 4">
            <a:extLst>
              <a:ext uri="{FF2B5EF4-FFF2-40B4-BE49-F238E27FC236}">
                <a16:creationId xmlns:a16="http://schemas.microsoft.com/office/drawing/2014/main" id="{F2048DE5-D653-4BDE-8495-A22EF4A50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59571" y="6356362"/>
            <a:ext cx="95747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4" name="Номер слайда 5">
            <a:extLst>
              <a:ext uri="{FF2B5EF4-FFF2-40B4-BE49-F238E27FC236}">
                <a16:creationId xmlns:a16="http://schemas.microsoft.com/office/drawing/2014/main" id="{E0E8C4D1-B7B4-4A6B-87A1-354341CD6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13507" y="6356358"/>
            <a:ext cx="5591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52DCC5B9-D646-4B76-891F-6FF4E74E9CB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5" name="Заголовок 1">
            <a:extLst>
              <a:ext uri="{FF2B5EF4-FFF2-40B4-BE49-F238E27FC236}">
                <a16:creationId xmlns:a16="http://schemas.microsoft.com/office/drawing/2014/main" id="{B533CD5F-4B3E-426C-9977-6EFBE36EE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4303" y="421226"/>
            <a:ext cx="9862734" cy="37613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ru-RU" dirty="0"/>
              <a:t>ОБРАЗЕЦ ЗАГОЛОВКА</a:t>
            </a:r>
          </a:p>
        </p:txBody>
      </p:sp>
      <p:grpSp>
        <p:nvGrpSpPr>
          <p:cNvPr id="17" name="Группа 16">
            <a:extLst>
              <a:ext uri="{FF2B5EF4-FFF2-40B4-BE49-F238E27FC236}">
                <a16:creationId xmlns:a16="http://schemas.microsoft.com/office/drawing/2014/main" id="{74A0CE40-45F7-4376-8309-8AD36F8DC72E}"/>
              </a:ext>
            </a:extLst>
          </p:cNvPr>
          <p:cNvGrpSpPr/>
          <p:nvPr userDrawn="1"/>
        </p:nvGrpSpPr>
        <p:grpSpPr>
          <a:xfrm>
            <a:off x="122131" y="478142"/>
            <a:ext cx="12136638" cy="391783"/>
            <a:chOff x="122130" y="196115"/>
            <a:chExt cx="18288518" cy="590372"/>
          </a:xfrm>
          <a:solidFill>
            <a:schemeClr val="bg1"/>
          </a:solidFill>
        </p:grpSpPr>
        <p:cxnSp>
          <p:nvCxnSpPr>
            <p:cNvPr id="18" name="Прямая соединительная линия 17">
              <a:extLst>
                <a:ext uri="{FF2B5EF4-FFF2-40B4-BE49-F238E27FC236}">
                  <a16:creationId xmlns:a16="http://schemas.microsoft.com/office/drawing/2014/main" id="{71E70FD2-8A89-4D91-A927-1531A494ECE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68324" y="632177"/>
              <a:ext cx="17142324" cy="0"/>
            </a:xfrm>
            <a:prstGeom prst="line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Группа 18">
              <a:extLst>
                <a:ext uri="{FF2B5EF4-FFF2-40B4-BE49-F238E27FC236}">
                  <a16:creationId xmlns:a16="http://schemas.microsoft.com/office/drawing/2014/main" id="{BD6E6637-E4B5-4F0D-8415-68469CE68DA2}"/>
                </a:ext>
              </a:extLst>
            </p:cNvPr>
            <p:cNvGrpSpPr/>
            <p:nvPr/>
          </p:nvGrpSpPr>
          <p:grpSpPr>
            <a:xfrm>
              <a:off x="1375704" y="246386"/>
              <a:ext cx="1167625" cy="328795"/>
              <a:chOff x="1642476" y="246386"/>
              <a:chExt cx="1384937" cy="389989"/>
            </a:xfrm>
            <a:grpFill/>
          </p:grpSpPr>
          <p:sp>
            <p:nvSpPr>
              <p:cNvPr id="21" name="Полилиния: фигура 20">
                <a:extLst>
                  <a:ext uri="{FF2B5EF4-FFF2-40B4-BE49-F238E27FC236}">
                    <a16:creationId xmlns:a16="http://schemas.microsoft.com/office/drawing/2014/main" id="{A34E14D1-D676-4E2F-9E74-45AD9CC1A66A}"/>
                  </a:ext>
                </a:extLst>
              </p:cNvPr>
              <p:cNvSpPr/>
              <p:nvPr/>
            </p:nvSpPr>
            <p:spPr>
              <a:xfrm>
                <a:off x="1643670" y="246386"/>
                <a:ext cx="104955" cy="104955"/>
              </a:xfrm>
              <a:custGeom>
                <a:avLst/>
                <a:gdLst>
                  <a:gd name="connsiteX0" fmla="*/ 91753 w 104955"/>
                  <a:gd name="connsiteY0" fmla="*/ 96791 h 104955"/>
                  <a:gd name="connsiteX1" fmla="*/ 71447 w 104955"/>
                  <a:gd name="connsiteY1" fmla="*/ 13517 h 104955"/>
                  <a:gd name="connsiteX2" fmla="*/ 33823 w 104955"/>
                  <a:gd name="connsiteY2" fmla="*/ 13517 h 104955"/>
                  <a:gd name="connsiteX3" fmla="*/ 13517 w 104955"/>
                  <a:gd name="connsiteY3" fmla="*/ 96791 h 104955"/>
                  <a:gd name="connsiteX4" fmla="*/ 26059 w 104955"/>
                  <a:gd name="connsiteY4" fmla="*/ 96791 h 104955"/>
                  <a:gd name="connsiteX5" fmla="*/ 43378 w 104955"/>
                  <a:gd name="connsiteY5" fmla="*/ 24819 h 104955"/>
                  <a:gd name="connsiteX6" fmla="*/ 61892 w 104955"/>
                  <a:gd name="connsiteY6" fmla="*/ 24819 h 104955"/>
                  <a:gd name="connsiteX7" fmla="*/ 79211 w 104955"/>
                  <a:gd name="connsiteY7" fmla="*/ 96791 h 104955"/>
                  <a:gd name="connsiteX8" fmla="*/ 91753 w 104955"/>
                  <a:gd name="connsiteY8" fmla="*/ 96791 h 104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4955" h="104955">
                    <a:moveTo>
                      <a:pt x="91753" y="96791"/>
                    </a:moveTo>
                    <a:lnTo>
                      <a:pt x="71447" y="13517"/>
                    </a:lnTo>
                    <a:lnTo>
                      <a:pt x="33823" y="13517"/>
                    </a:lnTo>
                    <a:lnTo>
                      <a:pt x="13517" y="96791"/>
                    </a:lnTo>
                    <a:lnTo>
                      <a:pt x="26059" y="96791"/>
                    </a:lnTo>
                    <a:lnTo>
                      <a:pt x="43378" y="24819"/>
                    </a:lnTo>
                    <a:lnTo>
                      <a:pt x="61892" y="24819"/>
                    </a:lnTo>
                    <a:lnTo>
                      <a:pt x="79211" y="96791"/>
                    </a:lnTo>
                    <a:lnTo>
                      <a:pt x="91753" y="96791"/>
                    </a:lnTo>
                    <a:close/>
                  </a:path>
                </a:pathLst>
              </a:custGeom>
              <a:grpFill/>
              <a:ln w="130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22" name="Полилиния: фигура 21">
                <a:extLst>
                  <a:ext uri="{FF2B5EF4-FFF2-40B4-BE49-F238E27FC236}">
                    <a16:creationId xmlns:a16="http://schemas.microsoft.com/office/drawing/2014/main" id="{7C16DD6A-DADD-4E51-97FD-EC3966A978CC}"/>
                  </a:ext>
                </a:extLst>
              </p:cNvPr>
              <p:cNvSpPr/>
              <p:nvPr/>
            </p:nvSpPr>
            <p:spPr>
              <a:xfrm>
                <a:off x="1752406" y="246386"/>
                <a:ext cx="91836" cy="104955"/>
              </a:xfrm>
              <a:custGeom>
                <a:avLst/>
                <a:gdLst>
                  <a:gd name="connsiteX0" fmla="*/ 67857 w 91835"/>
                  <a:gd name="connsiteY0" fmla="*/ 13517 h 104955"/>
                  <a:gd name="connsiteX1" fmla="*/ 27253 w 91835"/>
                  <a:gd name="connsiteY1" fmla="*/ 75973 h 104955"/>
                  <a:gd name="connsiteX2" fmla="*/ 26059 w 91835"/>
                  <a:gd name="connsiteY2" fmla="*/ 75973 h 104955"/>
                  <a:gd name="connsiteX3" fmla="*/ 26059 w 91835"/>
                  <a:gd name="connsiteY3" fmla="*/ 13517 h 104955"/>
                  <a:gd name="connsiteX4" fmla="*/ 13517 w 91835"/>
                  <a:gd name="connsiteY4" fmla="*/ 13517 h 104955"/>
                  <a:gd name="connsiteX5" fmla="*/ 13517 w 91835"/>
                  <a:gd name="connsiteY5" fmla="*/ 96791 h 104955"/>
                  <a:gd name="connsiteX6" fmla="*/ 27253 w 91835"/>
                  <a:gd name="connsiteY6" fmla="*/ 96791 h 104955"/>
                  <a:gd name="connsiteX7" fmla="*/ 67857 w 91835"/>
                  <a:gd name="connsiteY7" fmla="*/ 34335 h 104955"/>
                  <a:gd name="connsiteX8" fmla="*/ 69051 w 91835"/>
                  <a:gd name="connsiteY8" fmla="*/ 34335 h 104955"/>
                  <a:gd name="connsiteX9" fmla="*/ 69051 w 91835"/>
                  <a:gd name="connsiteY9" fmla="*/ 96791 h 104955"/>
                  <a:gd name="connsiteX10" fmla="*/ 81593 w 91835"/>
                  <a:gd name="connsiteY10" fmla="*/ 96791 h 104955"/>
                  <a:gd name="connsiteX11" fmla="*/ 81593 w 91835"/>
                  <a:gd name="connsiteY11" fmla="*/ 13517 h 104955"/>
                  <a:gd name="connsiteX12" fmla="*/ 67857 w 91835"/>
                  <a:gd name="connsiteY12" fmla="*/ 13517 h 104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1835" h="104955">
                    <a:moveTo>
                      <a:pt x="67857" y="13517"/>
                    </a:moveTo>
                    <a:lnTo>
                      <a:pt x="27253" y="75973"/>
                    </a:lnTo>
                    <a:lnTo>
                      <a:pt x="26059" y="75973"/>
                    </a:lnTo>
                    <a:lnTo>
                      <a:pt x="26059" y="13517"/>
                    </a:lnTo>
                    <a:lnTo>
                      <a:pt x="13517" y="13517"/>
                    </a:lnTo>
                    <a:lnTo>
                      <a:pt x="13517" y="96791"/>
                    </a:lnTo>
                    <a:lnTo>
                      <a:pt x="27253" y="96791"/>
                    </a:lnTo>
                    <a:lnTo>
                      <a:pt x="67857" y="34335"/>
                    </a:lnTo>
                    <a:lnTo>
                      <a:pt x="69051" y="34335"/>
                    </a:lnTo>
                    <a:lnTo>
                      <a:pt x="69051" y="96791"/>
                    </a:lnTo>
                    <a:lnTo>
                      <a:pt x="81593" y="96791"/>
                    </a:lnTo>
                    <a:lnTo>
                      <a:pt x="81593" y="13517"/>
                    </a:lnTo>
                    <a:lnTo>
                      <a:pt x="67857" y="13517"/>
                    </a:lnTo>
                    <a:close/>
                  </a:path>
                </a:pathLst>
              </a:custGeom>
              <a:grpFill/>
              <a:ln w="130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23" name="Полилиния: фигура 22">
                <a:extLst>
                  <a:ext uri="{FF2B5EF4-FFF2-40B4-BE49-F238E27FC236}">
                    <a16:creationId xmlns:a16="http://schemas.microsoft.com/office/drawing/2014/main" id="{290C3029-A1B6-4D27-8970-D1B41E0818DC}"/>
                  </a:ext>
                </a:extLst>
              </p:cNvPr>
              <p:cNvSpPr/>
              <p:nvPr/>
            </p:nvSpPr>
            <p:spPr>
              <a:xfrm>
                <a:off x="1848545" y="246386"/>
                <a:ext cx="104955" cy="118074"/>
              </a:xfrm>
              <a:custGeom>
                <a:avLst/>
                <a:gdLst>
                  <a:gd name="connsiteX0" fmla="*/ 49359 w 104955"/>
                  <a:gd name="connsiteY0" fmla="*/ 24819 h 118074"/>
                  <a:gd name="connsiteX1" fmla="*/ 66677 w 104955"/>
                  <a:gd name="connsiteY1" fmla="*/ 24819 h 118074"/>
                  <a:gd name="connsiteX2" fmla="*/ 81003 w 104955"/>
                  <a:gd name="connsiteY2" fmla="*/ 85490 h 118074"/>
                  <a:gd name="connsiteX3" fmla="*/ 35020 w 104955"/>
                  <a:gd name="connsiteY3" fmla="*/ 85490 h 118074"/>
                  <a:gd name="connsiteX4" fmla="*/ 49359 w 104955"/>
                  <a:gd name="connsiteY4" fmla="*/ 24819 h 118074"/>
                  <a:gd name="connsiteX5" fmla="*/ 26059 w 104955"/>
                  <a:gd name="connsiteY5" fmla="*/ 96791 h 118074"/>
                  <a:gd name="connsiteX6" fmla="*/ 89964 w 104955"/>
                  <a:gd name="connsiteY6" fmla="*/ 96791 h 118074"/>
                  <a:gd name="connsiteX7" fmla="*/ 89964 w 104955"/>
                  <a:gd name="connsiteY7" fmla="*/ 111067 h 118074"/>
                  <a:gd name="connsiteX8" fmla="*/ 102506 w 104955"/>
                  <a:gd name="connsiteY8" fmla="*/ 111067 h 118074"/>
                  <a:gd name="connsiteX9" fmla="*/ 102506 w 104955"/>
                  <a:gd name="connsiteY9" fmla="*/ 85490 h 118074"/>
                  <a:gd name="connsiteX10" fmla="*/ 93545 w 104955"/>
                  <a:gd name="connsiteY10" fmla="*/ 85490 h 118074"/>
                  <a:gd name="connsiteX11" fmla="*/ 76228 w 104955"/>
                  <a:gd name="connsiteY11" fmla="*/ 13517 h 118074"/>
                  <a:gd name="connsiteX12" fmla="*/ 39795 w 104955"/>
                  <a:gd name="connsiteY12" fmla="*/ 13517 h 118074"/>
                  <a:gd name="connsiteX13" fmla="*/ 22477 w 104955"/>
                  <a:gd name="connsiteY13" fmla="*/ 85490 h 118074"/>
                  <a:gd name="connsiteX14" fmla="*/ 13517 w 104955"/>
                  <a:gd name="connsiteY14" fmla="*/ 85490 h 118074"/>
                  <a:gd name="connsiteX15" fmla="*/ 13517 w 104955"/>
                  <a:gd name="connsiteY15" fmla="*/ 111067 h 118074"/>
                  <a:gd name="connsiteX16" fmla="*/ 26059 w 104955"/>
                  <a:gd name="connsiteY16" fmla="*/ 111067 h 118074"/>
                  <a:gd name="connsiteX17" fmla="*/ 26059 w 104955"/>
                  <a:gd name="connsiteY17" fmla="*/ 96791 h 1180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04955" h="118074">
                    <a:moveTo>
                      <a:pt x="49359" y="24819"/>
                    </a:moveTo>
                    <a:lnTo>
                      <a:pt x="66677" y="24819"/>
                    </a:lnTo>
                    <a:lnTo>
                      <a:pt x="81003" y="85490"/>
                    </a:lnTo>
                    <a:lnTo>
                      <a:pt x="35020" y="85490"/>
                    </a:lnTo>
                    <a:lnTo>
                      <a:pt x="49359" y="24819"/>
                    </a:lnTo>
                    <a:close/>
                    <a:moveTo>
                      <a:pt x="26059" y="96791"/>
                    </a:moveTo>
                    <a:lnTo>
                      <a:pt x="89964" y="96791"/>
                    </a:lnTo>
                    <a:lnTo>
                      <a:pt x="89964" y="111067"/>
                    </a:lnTo>
                    <a:lnTo>
                      <a:pt x="102506" y="111067"/>
                    </a:lnTo>
                    <a:lnTo>
                      <a:pt x="102506" y="85490"/>
                    </a:lnTo>
                    <a:lnTo>
                      <a:pt x="93545" y="85490"/>
                    </a:lnTo>
                    <a:lnTo>
                      <a:pt x="76228" y="13517"/>
                    </a:lnTo>
                    <a:lnTo>
                      <a:pt x="39795" y="13517"/>
                    </a:lnTo>
                    <a:lnTo>
                      <a:pt x="22477" y="85490"/>
                    </a:lnTo>
                    <a:lnTo>
                      <a:pt x="13517" y="85490"/>
                    </a:lnTo>
                    <a:lnTo>
                      <a:pt x="13517" y="111067"/>
                    </a:lnTo>
                    <a:lnTo>
                      <a:pt x="26059" y="111067"/>
                    </a:lnTo>
                    <a:lnTo>
                      <a:pt x="26059" y="96791"/>
                    </a:lnTo>
                    <a:close/>
                  </a:path>
                </a:pathLst>
              </a:custGeom>
              <a:grpFill/>
              <a:ln w="130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24" name="Полилиния: фигура 23">
                <a:extLst>
                  <a:ext uri="{FF2B5EF4-FFF2-40B4-BE49-F238E27FC236}">
                    <a16:creationId xmlns:a16="http://schemas.microsoft.com/office/drawing/2014/main" id="{0668E8EC-33A2-41B7-BE70-3EE51ADB88EB}"/>
                  </a:ext>
                </a:extLst>
              </p:cNvPr>
              <p:cNvSpPr/>
              <p:nvPr/>
            </p:nvSpPr>
            <p:spPr>
              <a:xfrm>
                <a:off x="1965622" y="246386"/>
                <a:ext cx="78716" cy="104955"/>
              </a:xfrm>
              <a:custGeom>
                <a:avLst/>
                <a:gdLst>
                  <a:gd name="connsiteX0" fmla="*/ 75021 w 78716"/>
                  <a:gd name="connsiteY0" fmla="*/ 85490 h 104955"/>
                  <a:gd name="connsiteX1" fmla="*/ 26046 w 78716"/>
                  <a:gd name="connsiteY1" fmla="*/ 85490 h 104955"/>
                  <a:gd name="connsiteX2" fmla="*/ 26046 w 78716"/>
                  <a:gd name="connsiteY2" fmla="*/ 60507 h 104955"/>
                  <a:gd name="connsiteX3" fmla="*/ 64866 w 78716"/>
                  <a:gd name="connsiteY3" fmla="*/ 60507 h 104955"/>
                  <a:gd name="connsiteX4" fmla="*/ 64866 w 78716"/>
                  <a:gd name="connsiteY4" fmla="*/ 49206 h 104955"/>
                  <a:gd name="connsiteX5" fmla="*/ 26046 w 78716"/>
                  <a:gd name="connsiteY5" fmla="*/ 49206 h 104955"/>
                  <a:gd name="connsiteX6" fmla="*/ 26046 w 78716"/>
                  <a:gd name="connsiteY6" fmla="*/ 24819 h 104955"/>
                  <a:gd name="connsiteX7" fmla="*/ 75021 w 78716"/>
                  <a:gd name="connsiteY7" fmla="*/ 24819 h 104955"/>
                  <a:gd name="connsiteX8" fmla="*/ 75021 w 78716"/>
                  <a:gd name="connsiteY8" fmla="*/ 13517 h 104955"/>
                  <a:gd name="connsiteX9" fmla="*/ 13517 w 78716"/>
                  <a:gd name="connsiteY9" fmla="*/ 13517 h 104955"/>
                  <a:gd name="connsiteX10" fmla="*/ 13517 w 78716"/>
                  <a:gd name="connsiteY10" fmla="*/ 96791 h 104955"/>
                  <a:gd name="connsiteX11" fmla="*/ 75021 w 78716"/>
                  <a:gd name="connsiteY11" fmla="*/ 96791 h 104955"/>
                  <a:gd name="connsiteX12" fmla="*/ 75021 w 78716"/>
                  <a:gd name="connsiteY12" fmla="*/ 85490 h 104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78716" h="104955">
                    <a:moveTo>
                      <a:pt x="75021" y="85490"/>
                    </a:moveTo>
                    <a:lnTo>
                      <a:pt x="26046" y="85490"/>
                    </a:lnTo>
                    <a:lnTo>
                      <a:pt x="26046" y="60507"/>
                    </a:lnTo>
                    <a:lnTo>
                      <a:pt x="64866" y="60507"/>
                    </a:lnTo>
                    <a:lnTo>
                      <a:pt x="64866" y="49206"/>
                    </a:lnTo>
                    <a:lnTo>
                      <a:pt x="26046" y="49206"/>
                    </a:lnTo>
                    <a:lnTo>
                      <a:pt x="26046" y="24819"/>
                    </a:lnTo>
                    <a:lnTo>
                      <a:pt x="75021" y="24819"/>
                    </a:lnTo>
                    <a:lnTo>
                      <a:pt x="75021" y="13517"/>
                    </a:lnTo>
                    <a:lnTo>
                      <a:pt x="13517" y="13517"/>
                    </a:lnTo>
                    <a:lnTo>
                      <a:pt x="13517" y="96791"/>
                    </a:lnTo>
                    <a:lnTo>
                      <a:pt x="75021" y="96791"/>
                    </a:lnTo>
                    <a:lnTo>
                      <a:pt x="75021" y="85490"/>
                    </a:lnTo>
                    <a:close/>
                  </a:path>
                </a:pathLst>
              </a:custGeom>
              <a:grpFill/>
              <a:ln w="130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25" name="Полилиния: фигура 24">
                <a:extLst>
                  <a:ext uri="{FF2B5EF4-FFF2-40B4-BE49-F238E27FC236}">
                    <a16:creationId xmlns:a16="http://schemas.microsoft.com/office/drawing/2014/main" id="{247A959C-2A67-46FC-86CF-38DE5CA0AF7E}"/>
                  </a:ext>
                </a:extLst>
              </p:cNvPr>
              <p:cNvSpPr/>
              <p:nvPr/>
            </p:nvSpPr>
            <p:spPr>
              <a:xfrm>
                <a:off x="2058232" y="246386"/>
                <a:ext cx="91836" cy="104955"/>
              </a:xfrm>
              <a:custGeom>
                <a:avLst/>
                <a:gdLst>
                  <a:gd name="connsiteX0" fmla="*/ 83391 w 91835"/>
                  <a:gd name="connsiteY0" fmla="*/ 43853 h 104955"/>
                  <a:gd name="connsiteX1" fmla="*/ 80990 w 91835"/>
                  <a:gd name="connsiteY1" fmla="*/ 32075 h 104955"/>
                  <a:gd name="connsiteX2" fmla="*/ 74063 w 91835"/>
                  <a:gd name="connsiteY2" fmla="*/ 22439 h 104955"/>
                  <a:gd name="connsiteX3" fmla="*/ 63554 w 91835"/>
                  <a:gd name="connsiteY3" fmla="*/ 15896 h 104955"/>
                  <a:gd name="connsiteX4" fmla="*/ 49936 w 91835"/>
                  <a:gd name="connsiteY4" fmla="*/ 13517 h 104955"/>
                  <a:gd name="connsiteX5" fmla="*/ 13517 w 91835"/>
                  <a:gd name="connsiteY5" fmla="*/ 13517 h 104955"/>
                  <a:gd name="connsiteX6" fmla="*/ 13517 w 91835"/>
                  <a:gd name="connsiteY6" fmla="*/ 96791 h 104955"/>
                  <a:gd name="connsiteX7" fmla="*/ 26059 w 91835"/>
                  <a:gd name="connsiteY7" fmla="*/ 96791 h 104955"/>
                  <a:gd name="connsiteX8" fmla="*/ 26059 w 91835"/>
                  <a:gd name="connsiteY8" fmla="*/ 74189 h 104955"/>
                  <a:gd name="connsiteX9" fmla="*/ 49936 w 91835"/>
                  <a:gd name="connsiteY9" fmla="*/ 74189 h 104955"/>
                  <a:gd name="connsiteX10" fmla="*/ 63554 w 91835"/>
                  <a:gd name="connsiteY10" fmla="*/ 71809 h 104955"/>
                  <a:gd name="connsiteX11" fmla="*/ 74063 w 91835"/>
                  <a:gd name="connsiteY11" fmla="*/ 65266 h 104955"/>
                  <a:gd name="connsiteX12" fmla="*/ 80990 w 91835"/>
                  <a:gd name="connsiteY12" fmla="*/ 55630 h 104955"/>
                  <a:gd name="connsiteX13" fmla="*/ 83391 w 91835"/>
                  <a:gd name="connsiteY13" fmla="*/ 43853 h 104955"/>
                  <a:gd name="connsiteX14" fmla="*/ 70849 w 91835"/>
                  <a:gd name="connsiteY14" fmla="*/ 43853 h 104955"/>
                  <a:gd name="connsiteX15" fmla="*/ 65352 w 91835"/>
                  <a:gd name="connsiteY15" fmla="*/ 57652 h 104955"/>
                  <a:gd name="connsiteX16" fmla="*/ 49936 w 91835"/>
                  <a:gd name="connsiteY16" fmla="*/ 62887 h 104955"/>
                  <a:gd name="connsiteX17" fmla="*/ 26059 w 91835"/>
                  <a:gd name="connsiteY17" fmla="*/ 62887 h 104955"/>
                  <a:gd name="connsiteX18" fmla="*/ 26059 w 91835"/>
                  <a:gd name="connsiteY18" fmla="*/ 24819 h 104955"/>
                  <a:gd name="connsiteX19" fmla="*/ 49936 w 91835"/>
                  <a:gd name="connsiteY19" fmla="*/ 24819 h 104955"/>
                  <a:gd name="connsiteX20" fmla="*/ 65352 w 91835"/>
                  <a:gd name="connsiteY20" fmla="*/ 30053 h 104955"/>
                  <a:gd name="connsiteX21" fmla="*/ 70849 w 91835"/>
                  <a:gd name="connsiteY21" fmla="*/ 43853 h 104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91835" h="104955">
                    <a:moveTo>
                      <a:pt x="83391" y="43853"/>
                    </a:moveTo>
                    <a:cubicBezTo>
                      <a:pt x="83391" y="39689"/>
                      <a:pt x="82551" y="35763"/>
                      <a:pt x="80990" y="32075"/>
                    </a:cubicBezTo>
                    <a:cubicBezTo>
                      <a:pt x="79324" y="28387"/>
                      <a:pt x="77054" y="25175"/>
                      <a:pt x="74063" y="22439"/>
                    </a:cubicBezTo>
                    <a:cubicBezTo>
                      <a:pt x="71085" y="19703"/>
                      <a:pt x="67621" y="17443"/>
                      <a:pt x="63554" y="15896"/>
                    </a:cubicBezTo>
                    <a:cubicBezTo>
                      <a:pt x="59382" y="14350"/>
                      <a:pt x="54843" y="13517"/>
                      <a:pt x="49936" y="13517"/>
                    </a:cubicBezTo>
                    <a:lnTo>
                      <a:pt x="13517" y="13517"/>
                    </a:lnTo>
                    <a:lnTo>
                      <a:pt x="13517" y="96791"/>
                    </a:lnTo>
                    <a:lnTo>
                      <a:pt x="26059" y="96791"/>
                    </a:lnTo>
                    <a:lnTo>
                      <a:pt x="26059" y="74189"/>
                    </a:lnTo>
                    <a:lnTo>
                      <a:pt x="49936" y="74189"/>
                    </a:lnTo>
                    <a:cubicBezTo>
                      <a:pt x="54843" y="74189"/>
                      <a:pt x="59382" y="73356"/>
                      <a:pt x="63554" y="71809"/>
                    </a:cubicBezTo>
                    <a:cubicBezTo>
                      <a:pt x="67621" y="70262"/>
                      <a:pt x="71085" y="68002"/>
                      <a:pt x="74063" y="65266"/>
                    </a:cubicBezTo>
                    <a:cubicBezTo>
                      <a:pt x="77054" y="62530"/>
                      <a:pt x="79324" y="59318"/>
                      <a:pt x="80990" y="55630"/>
                    </a:cubicBezTo>
                    <a:cubicBezTo>
                      <a:pt x="82551" y="51942"/>
                      <a:pt x="83391" y="48016"/>
                      <a:pt x="83391" y="43853"/>
                    </a:cubicBezTo>
                    <a:close/>
                    <a:moveTo>
                      <a:pt x="70849" y="43853"/>
                    </a:moveTo>
                    <a:cubicBezTo>
                      <a:pt x="70849" y="49563"/>
                      <a:pt x="69051" y="54202"/>
                      <a:pt x="65352" y="57652"/>
                    </a:cubicBezTo>
                    <a:cubicBezTo>
                      <a:pt x="61652" y="61102"/>
                      <a:pt x="56509" y="62887"/>
                      <a:pt x="49936" y="62887"/>
                    </a:cubicBezTo>
                    <a:lnTo>
                      <a:pt x="26059" y="62887"/>
                    </a:lnTo>
                    <a:lnTo>
                      <a:pt x="26059" y="24819"/>
                    </a:lnTo>
                    <a:lnTo>
                      <a:pt x="49936" y="24819"/>
                    </a:lnTo>
                    <a:cubicBezTo>
                      <a:pt x="56509" y="24819"/>
                      <a:pt x="61652" y="26603"/>
                      <a:pt x="65352" y="30053"/>
                    </a:cubicBezTo>
                    <a:cubicBezTo>
                      <a:pt x="69051" y="33503"/>
                      <a:pt x="70849" y="38142"/>
                      <a:pt x="70849" y="43853"/>
                    </a:cubicBezTo>
                    <a:close/>
                  </a:path>
                </a:pathLst>
              </a:custGeom>
              <a:grpFill/>
              <a:ln w="130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26" name="Полилиния: фигура 25">
                <a:extLst>
                  <a:ext uri="{FF2B5EF4-FFF2-40B4-BE49-F238E27FC236}">
                    <a16:creationId xmlns:a16="http://schemas.microsoft.com/office/drawing/2014/main" id="{0B2236EF-9C28-4AB5-8AAE-7AF093BCEEC0}"/>
                  </a:ext>
                </a:extLst>
              </p:cNvPr>
              <p:cNvSpPr/>
              <p:nvPr/>
            </p:nvSpPr>
            <p:spPr>
              <a:xfrm>
                <a:off x="2160983" y="246386"/>
                <a:ext cx="104955" cy="104955"/>
              </a:xfrm>
              <a:custGeom>
                <a:avLst/>
                <a:gdLst>
                  <a:gd name="connsiteX0" fmla="*/ 45174 w 104955"/>
                  <a:gd name="connsiteY0" fmla="*/ 85490 h 104955"/>
                  <a:gd name="connsiteX1" fmla="*/ 26059 w 104955"/>
                  <a:gd name="connsiteY1" fmla="*/ 85490 h 104955"/>
                  <a:gd name="connsiteX2" fmla="*/ 26059 w 104955"/>
                  <a:gd name="connsiteY2" fmla="*/ 52180 h 104955"/>
                  <a:gd name="connsiteX3" fmla="*/ 45174 w 104955"/>
                  <a:gd name="connsiteY3" fmla="*/ 52180 h 104955"/>
                  <a:gd name="connsiteX4" fmla="*/ 53059 w 104955"/>
                  <a:gd name="connsiteY4" fmla="*/ 53370 h 104955"/>
                  <a:gd name="connsiteX5" fmla="*/ 59264 w 104955"/>
                  <a:gd name="connsiteY5" fmla="*/ 56938 h 104955"/>
                  <a:gd name="connsiteX6" fmla="*/ 63449 w 104955"/>
                  <a:gd name="connsiteY6" fmla="*/ 62173 h 104955"/>
                  <a:gd name="connsiteX7" fmla="*/ 64879 w 104955"/>
                  <a:gd name="connsiteY7" fmla="*/ 68835 h 104955"/>
                  <a:gd name="connsiteX8" fmla="*/ 63449 w 104955"/>
                  <a:gd name="connsiteY8" fmla="*/ 75377 h 104955"/>
                  <a:gd name="connsiteX9" fmla="*/ 59264 w 104955"/>
                  <a:gd name="connsiteY9" fmla="*/ 80731 h 104955"/>
                  <a:gd name="connsiteX10" fmla="*/ 53059 w 104955"/>
                  <a:gd name="connsiteY10" fmla="*/ 84180 h 104955"/>
                  <a:gd name="connsiteX11" fmla="*/ 45174 w 104955"/>
                  <a:gd name="connsiteY11" fmla="*/ 85490 h 104955"/>
                  <a:gd name="connsiteX12" fmla="*/ 77421 w 104955"/>
                  <a:gd name="connsiteY12" fmla="*/ 68835 h 104955"/>
                  <a:gd name="connsiteX13" fmla="*/ 75152 w 104955"/>
                  <a:gd name="connsiteY13" fmla="*/ 57890 h 104955"/>
                  <a:gd name="connsiteX14" fmla="*/ 68697 w 104955"/>
                  <a:gd name="connsiteY14" fmla="*/ 49087 h 104955"/>
                  <a:gd name="connsiteX15" fmla="*/ 58543 w 104955"/>
                  <a:gd name="connsiteY15" fmla="*/ 43020 h 104955"/>
                  <a:gd name="connsiteX16" fmla="*/ 45174 w 104955"/>
                  <a:gd name="connsiteY16" fmla="*/ 40878 h 104955"/>
                  <a:gd name="connsiteX17" fmla="*/ 26059 w 104955"/>
                  <a:gd name="connsiteY17" fmla="*/ 40878 h 104955"/>
                  <a:gd name="connsiteX18" fmla="*/ 26059 w 104955"/>
                  <a:gd name="connsiteY18" fmla="*/ 13517 h 104955"/>
                  <a:gd name="connsiteX19" fmla="*/ 13517 w 104955"/>
                  <a:gd name="connsiteY19" fmla="*/ 13517 h 104955"/>
                  <a:gd name="connsiteX20" fmla="*/ 13517 w 104955"/>
                  <a:gd name="connsiteY20" fmla="*/ 96791 h 104955"/>
                  <a:gd name="connsiteX21" fmla="*/ 45174 w 104955"/>
                  <a:gd name="connsiteY21" fmla="*/ 96791 h 104955"/>
                  <a:gd name="connsiteX22" fmla="*/ 58543 w 104955"/>
                  <a:gd name="connsiteY22" fmla="*/ 94530 h 104955"/>
                  <a:gd name="connsiteX23" fmla="*/ 68697 w 104955"/>
                  <a:gd name="connsiteY23" fmla="*/ 88582 h 104955"/>
                  <a:gd name="connsiteX24" fmla="*/ 75152 w 104955"/>
                  <a:gd name="connsiteY24" fmla="*/ 79661 h 104955"/>
                  <a:gd name="connsiteX25" fmla="*/ 77421 w 104955"/>
                  <a:gd name="connsiteY25" fmla="*/ 68835 h 104955"/>
                  <a:gd name="connsiteX26" fmla="*/ 101312 w 104955"/>
                  <a:gd name="connsiteY26" fmla="*/ 96791 h 104955"/>
                  <a:gd name="connsiteX27" fmla="*/ 101312 w 104955"/>
                  <a:gd name="connsiteY27" fmla="*/ 13517 h 104955"/>
                  <a:gd name="connsiteX28" fmla="*/ 88770 w 104955"/>
                  <a:gd name="connsiteY28" fmla="*/ 13517 h 104955"/>
                  <a:gd name="connsiteX29" fmla="*/ 88770 w 104955"/>
                  <a:gd name="connsiteY29" fmla="*/ 96791 h 104955"/>
                  <a:gd name="connsiteX30" fmla="*/ 101312 w 104955"/>
                  <a:gd name="connsiteY30" fmla="*/ 96791 h 104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104955" h="104955">
                    <a:moveTo>
                      <a:pt x="45174" y="85490"/>
                    </a:moveTo>
                    <a:lnTo>
                      <a:pt x="26059" y="85490"/>
                    </a:lnTo>
                    <a:lnTo>
                      <a:pt x="26059" y="52180"/>
                    </a:lnTo>
                    <a:lnTo>
                      <a:pt x="45174" y="52180"/>
                    </a:lnTo>
                    <a:cubicBezTo>
                      <a:pt x="48034" y="52180"/>
                      <a:pt x="50671" y="52537"/>
                      <a:pt x="53059" y="53370"/>
                    </a:cubicBezTo>
                    <a:cubicBezTo>
                      <a:pt x="55446" y="54202"/>
                      <a:pt x="57467" y="55392"/>
                      <a:pt x="59264" y="56938"/>
                    </a:cubicBezTo>
                    <a:cubicBezTo>
                      <a:pt x="61061" y="58485"/>
                      <a:pt x="62374" y="60150"/>
                      <a:pt x="63449" y="62173"/>
                    </a:cubicBezTo>
                    <a:cubicBezTo>
                      <a:pt x="64407" y="64195"/>
                      <a:pt x="64879" y="66456"/>
                      <a:pt x="64879" y="68835"/>
                    </a:cubicBezTo>
                    <a:cubicBezTo>
                      <a:pt x="64879" y="71215"/>
                      <a:pt x="64407" y="73356"/>
                      <a:pt x="63449" y="75377"/>
                    </a:cubicBezTo>
                    <a:cubicBezTo>
                      <a:pt x="62374" y="77400"/>
                      <a:pt x="61061" y="79185"/>
                      <a:pt x="59264" y="80731"/>
                    </a:cubicBezTo>
                    <a:cubicBezTo>
                      <a:pt x="57467" y="82278"/>
                      <a:pt x="55446" y="83349"/>
                      <a:pt x="53059" y="84180"/>
                    </a:cubicBezTo>
                    <a:cubicBezTo>
                      <a:pt x="50671" y="85014"/>
                      <a:pt x="48034" y="85490"/>
                      <a:pt x="45174" y="85490"/>
                    </a:cubicBezTo>
                    <a:close/>
                    <a:moveTo>
                      <a:pt x="77421" y="68835"/>
                    </a:moveTo>
                    <a:cubicBezTo>
                      <a:pt x="77421" y="64909"/>
                      <a:pt x="76700" y="61340"/>
                      <a:pt x="75152" y="57890"/>
                    </a:cubicBezTo>
                    <a:cubicBezTo>
                      <a:pt x="73604" y="54559"/>
                      <a:pt x="71452" y="51585"/>
                      <a:pt x="68697" y="49087"/>
                    </a:cubicBezTo>
                    <a:cubicBezTo>
                      <a:pt x="65955" y="46589"/>
                      <a:pt x="62491" y="44566"/>
                      <a:pt x="58543" y="43020"/>
                    </a:cubicBezTo>
                    <a:cubicBezTo>
                      <a:pt x="54607" y="41592"/>
                      <a:pt x="50067" y="40878"/>
                      <a:pt x="45174" y="40878"/>
                    </a:cubicBezTo>
                    <a:lnTo>
                      <a:pt x="26059" y="40878"/>
                    </a:lnTo>
                    <a:lnTo>
                      <a:pt x="26059" y="13517"/>
                    </a:lnTo>
                    <a:lnTo>
                      <a:pt x="13517" y="13517"/>
                    </a:lnTo>
                    <a:lnTo>
                      <a:pt x="13517" y="96791"/>
                    </a:lnTo>
                    <a:lnTo>
                      <a:pt x="45174" y="96791"/>
                    </a:lnTo>
                    <a:cubicBezTo>
                      <a:pt x="50067" y="96791"/>
                      <a:pt x="54607" y="96077"/>
                      <a:pt x="58543" y="94530"/>
                    </a:cubicBezTo>
                    <a:cubicBezTo>
                      <a:pt x="62491" y="93103"/>
                      <a:pt x="65955" y="91081"/>
                      <a:pt x="68697" y="88582"/>
                    </a:cubicBezTo>
                    <a:cubicBezTo>
                      <a:pt x="71452" y="86084"/>
                      <a:pt x="73604" y="83110"/>
                      <a:pt x="75152" y="79661"/>
                    </a:cubicBezTo>
                    <a:cubicBezTo>
                      <a:pt x="76700" y="76330"/>
                      <a:pt x="77421" y="72760"/>
                      <a:pt x="77421" y="68835"/>
                    </a:cubicBezTo>
                    <a:close/>
                    <a:moveTo>
                      <a:pt x="101312" y="96791"/>
                    </a:moveTo>
                    <a:lnTo>
                      <a:pt x="101312" y="13517"/>
                    </a:lnTo>
                    <a:lnTo>
                      <a:pt x="88770" y="13517"/>
                    </a:lnTo>
                    <a:lnTo>
                      <a:pt x="88770" y="96791"/>
                    </a:lnTo>
                    <a:lnTo>
                      <a:pt x="101312" y="96791"/>
                    </a:lnTo>
                    <a:close/>
                  </a:path>
                </a:pathLst>
              </a:custGeom>
              <a:grpFill/>
              <a:ln w="130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27" name="Полилиния: фигура 26">
                <a:extLst>
                  <a:ext uri="{FF2B5EF4-FFF2-40B4-BE49-F238E27FC236}">
                    <a16:creationId xmlns:a16="http://schemas.microsoft.com/office/drawing/2014/main" id="{8B9F636E-B40A-42AA-9A0A-E5CE2C830834}"/>
                  </a:ext>
                </a:extLst>
              </p:cNvPr>
              <p:cNvSpPr/>
              <p:nvPr/>
            </p:nvSpPr>
            <p:spPr>
              <a:xfrm>
                <a:off x="1649643" y="382343"/>
                <a:ext cx="91836" cy="118074"/>
              </a:xfrm>
              <a:custGeom>
                <a:avLst/>
                <a:gdLst>
                  <a:gd name="connsiteX0" fmla="*/ 13517 w 91835"/>
                  <a:gd name="connsiteY0" fmla="*/ 96791 h 118074"/>
                  <a:gd name="connsiteX1" fmla="*/ 75627 w 91835"/>
                  <a:gd name="connsiteY1" fmla="*/ 96791 h 118074"/>
                  <a:gd name="connsiteX2" fmla="*/ 75627 w 91835"/>
                  <a:gd name="connsiteY2" fmla="*/ 111067 h 118074"/>
                  <a:gd name="connsiteX3" fmla="*/ 88169 w 91835"/>
                  <a:gd name="connsiteY3" fmla="*/ 111067 h 118074"/>
                  <a:gd name="connsiteX4" fmla="*/ 88169 w 91835"/>
                  <a:gd name="connsiteY4" fmla="*/ 85490 h 118074"/>
                  <a:gd name="connsiteX5" fmla="*/ 78613 w 91835"/>
                  <a:gd name="connsiteY5" fmla="*/ 85490 h 118074"/>
                  <a:gd name="connsiteX6" fmla="*/ 78613 w 91835"/>
                  <a:gd name="connsiteY6" fmla="*/ 13517 h 118074"/>
                  <a:gd name="connsiteX7" fmla="*/ 66072 w 91835"/>
                  <a:gd name="connsiteY7" fmla="*/ 13517 h 118074"/>
                  <a:gd name="connsiteX8" fmla="*/ 66072 w 91835"/>
                  <a:gd name="connsiteY8" fmla="*/ 85490 h 118074"/>
                  <a:gd name="connsiteX9" fmla="*/ 26058 w 91835"/>
                  <a:gd name="connsiteY9" fmla="*/ 85490 h 118074"/>
                  <a:gd name="connsiteX10" fmla="*/ 26058 w 91835"/>
                  <a:gd name="connsiteY10" fmla="*/ 13517 h 118074"/>
                  <a:gd name="connsiteX11" fmla="*/ 13517 w 91835"/>
                  <a:gd name="connsiteY11" fmla="*/ 13517 h 118074"/>
                  <a:gd name="connsiteX12" fmla="*/ 13517 w 91835"/>
                  <a:gd name="connsiteY12" fmla="*/ 96791 h 1180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1835" h="118074">
                    <a:moveTo>
                      <a:pt x="13517" y="96791"/>
                    </a:moveTo>
                    <a:lnTo>
                      <a:pt x="75627" y="96791"/>
                    </a:lnTo>
                    <a:lnTo>
                      <a:pt x="75627" y="111067"/>
                    </a:lnTo>
                    <a:lnTo>
                      <a:pt x="88169" y="111067"/>
                    </a:lnTo>
                    <a:lnTo>
                      <a:pt x="88169" y="85490"/>
                    </a:lnTo>
                    <a:lnTo>
                      <a:pt x="78613" y="85490"/>
                    </a:lnTo>
                    <a:lnTo>
                      <a:pt x="78613" y="13517"/>
                    </a:lnTo>
                    <a:lnTo>
                      <a:pt x="66072" y="13517"/>
                    </a:lnTo>
                    <a:lnTo>
                      <a:pt x="66072" y="85490"/>
                    </a:lnTo>
                    <a:lnTo>
                      <a:pt x="26058" y="85490"/>
                    </a:lnTo>
                    <a:lnTo>
                      <a:pt x="26058" y="13517"/>
                    </a:lnTo>
                    <a:lnTo>
                      <a:pt x="13517" y="13517"/>
                    </a:lnTo>
                    <a:lnTo>
                      <a:pt x="13517" y="96791"/>
                    </a:lnTo>
                    <a:close/>
                  </a:path>
                </a:pathLst>
              </a:custGeom>
              <a:grpFill/>
              <a:ln w="130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28" name="Полилиния: фигура 27">
                <a:extLst>
                  <a:ext uri="{FF2B5EF4-FFF2-40B4-BE49-F238E27FC236}">
                    <a16:creationId xmlns:a16="http://schemas.microsoft.com/office/drawing/2014/main" id="{6E37791E-AD2A-42AD-9ED5-B0C161092FE1}"/>
                  </a:ext>
                </a:extLst>
              </p:cNvPr>
              <p:cNvSpPr/>
              <p:nvPr/>
            </p:nvSpPr>
            <p:spPr>
              <a:xfrm>
                <a:off x="1753573" y="382343"/>
                <a:ext cx="91836" cy="104955"/>
              </a:xfrm>
              <a:custGeom>
                <a:avLst/>
                <a:gdLst>
                  <a:gd name="connsiteX0" fmla="*/ 67858 w 91835"/>
                  <a:gd name="connsiteY0" fmla="*/ 13517 h 104955"/>
                  <a:gd name="connsiteX1" fmla="*/ 27253 w 91835"/>
                  <a:gd name="connsiteY1" fmla="*/ 75973 h 104955"/>
                  <a:gd name="connsiteX2" fmla="*/ 26046 w 91835"/>
                  <a:gd name="connsiteY2" fmla="*/ 75973 h 104955"/>
                  <a:gd name="connsiteX3" fmla="*/ 26046 w 91835"/>
                  <a:gd name="connsiteY3" fmla="*/ 13517 h 104955"/>
                  <a:gd name="connsiteX4" fmla="*/ 13517 w 91835"/>
                  <a:gd name="connsiteY4" fmla="*/ 13517 h 104955"/>
                  <a:gd name="connsiteX5" fmla="*/ 13517 w 91835"/>
                  <a:gd name="connsiteY5" fmla="*/ 96791 h 104955"/>
                  <a:gd name="connsiteX6" fmla="*/ 27253 w 91835"/>
                  <a:gd name="connsiteY6" fmla="*/ 96791 h 104955"/>
                  <a:gd name="connsiteX7" fmla="*/ 67858 w 91835"/>
                  <a:gd name="connsiteY7" fmla="*/ 34336 h 104955"/>
                  <a:gd name="connsiteX8" fmla="*/ 69051 w 91835"/>
                  <a:gd name="connsiteY8" fmla="*/ 34336 h 104955"/>
                  <a:gd name="connsiteX9" fmla="*/ 69051 w 91835"/>
                  <a:gd name="connsiteY9" fmla="*/ 96791 h 104955"/>
                  <a:gd name="connsiteX10" fmla="*/ 81593 w 91835"/>
                  <a:gd name="connsiteY10" fmla="*/ 96791 h 104955"/>
                  <a:gd name="connsiteX11" fmla="*/ 81593 w 91835"/>
                  <a:gd name="connsiteY11" fmla="*/ 13517 h 104955"/>
                  <a:gd name="connsiteX12" fmla="*/ 67858 w 91835"/>
                  <a:gd name="connsiteY12" fmla="*/ 13517 h 104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1835" h="104955">
                    <a:moveTo>
                      <a:pt x="67858" y="13517"/>
                    </a:moveTo>
                    <a:lnTo>
                      <a:pt x="27253" y="75973"/>
                    </a:lnTo>
                    <a:lnTo>
                      <a:pt x="26046" y="75973"/>
                    </a:lnTo>
                    <a:lnTo>
                      <a:pt x="26046" y="13517"/>
                    </a:lnTo>
                    <a:lnTo>
                      <a:pt x="13517" y="13517"/>
                    </a:lnTo>
                    <a:lnTo>
                      <a:pt x="13517" y="96791"/>
                    </a:lnTo>
                    <a:lnTo>
                      <a:pt x="27253" y="96791"/>
                    </a:lnTo>
                    <a:lnTo>
                      <a:pt x="67858" y="34336"/>
                    </a:lnTo>
                    <a:lnTo>
                      <a:pt x="69051" y="34336"/>
                    </a:lnTo>
                    <a:lnTo>
                      <a:pt x="69051" y="96791"/>
                    </a:lnTo>
                    <a:lnTo>
                      <a:pt x="81593" y="96791"/>
                    </a:lnTo>
                    <a:lnTo>
                      <a:pt x="81593" y="13517"/>
                    </a:lnTo>
                    <a:lnTo>
                      <a:pt x="67858" y="13517"/>
                    </a:lnTo>
                    <a:close/>
                  </a:path>
                </a:pathLst>
              </a:custGeom>
              <a:grpFill/>
              <a:ln w="130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29" name="Полилиния: фигура 28">
                <a:extLst>
                  <a:ext uri="{FF2B5EF4-FFF2-40B4-BE49-F238E27FC236}">
                    <a16:creationId xmlns:a16="http://schemas.microsoft.com/office/drawing/2014/main" id="{F698A4F7-B40F-48BB-B527-37AED532CE99}"/>
                  </a:ext>
                </a:extLst>
              </p:cNvPr>
              <p:cNvSpPr/>
              <p:nvPr/>
            </p:nvSpPr>
            <p:spPr>
              <a:xfrm>
                <a:off x="1853294" y="377585"/>
                <a:ext cx="118074" cy="118074"/>
              </a:xfrm>
              <a:custGeom>
                <a:avLst/>
                <a:gdLst>
                  <a:gd name="connsiteX0" fmla="*/ 57113 w 118074"/>
                  <a:gd name="connsiteY0" fmla="*/ 33146 h 118074"/>
                  <a:gd name="connsiteX1" fmla="*/ 57113 w 118074"/>
                  <a:gd name="connsiteY1" fmla="*/ 86680 h 118074"/>
                  <a:gd name="connsiteX2" fmla="*/ 43980 w 118074"/>
                  <a:gd name="connsiteY2" fmla="*/ 84300 h 118074"/>
                  <a:gd name="connsiteX3" fmla="*/ 34180 w 118074"/>
                  <a:gd name="connsiteY3" fmla="*/ 78708 h 118074"/>
                  <a:gd name="connsiteX4" fmla="*/ 28211 w 118074"/>
                  <a:gd name="connsiteY4" fmla="*/ 70262 h 118074"/>
                  <a:gd name="connsiteX5" fmla="*/ 26059 w 118074"/>
                  <a:gd name="connsiteY5" fmla="*/ 59912 h 118074"/>
                  <a:gd name="connsiteX6" fmla="*/ 28211 w 118074"/>
                  <a:gd name="connsiteY6" fmla="*/ 49562 h 118074"/>
                  <a:gd name="connsiteX7" fmla="*/ 34180 w 118074"/>
                  <a:gd name="connsiteY7" fmla="*/ 41236 h 118074"/>
                  <a:gd name="connsiteX8" fmla="*/ 43980 w 118074"/>
                  <a:gd name="connsiteY8" fmla="*/ 35526 h 118074"/>
                  <a:gd name="connsiteX9" fmla="*/ 57113 w 118074"/>
                  <a:gd name="connsiteY9" fmla="*/ 33146 h 118074"/>
                  <a:gd name="connsiteX10" fmla="*/ 69655 w 118074"/>
                  <a:gd name="connsiteY10" fmla="*/ 86680 h 118074"/>
                  <a:gd name="connsiteX11" fmla="*/ 69655 w 118074"/>
                  <a:gd name="connsiteY11" fmla="*/ 33146 h 118074"/>
                  <a:gd name="connsiteX12" fmla="*/ 82918 w 118074"/>
                  <a:gd name="connsiteY12" fmla="*/ 35526 h 118074"/>
                  <a:gd name="connsiteX13" fmla="*/ 92587 w 118074"/>
                  <a:gd name="connsiteY13" fmla="*/ 41236 h 118074"/>
                  <a:gd name="connsiteX14" fmla="*/ 98688 w 118074"/>
                  <a:gd name="connsiteY14" fmla="*/ 49562 h 118074"/>
                  <a:gd name="connsiteX15" fmla="*/ 100708 w 118074"/>
                  <a:gd name="connsiteY15" fmla="*/ 59912 h 118074"/>
                  <a:gd name="connsiteX16" fmla="*/ 98688 w 118074"/>
                  <a:gd name="connsiteY16" fmla="*/ 70262 h 118074"/>
                  <a:gd name="connsiteX17" fmla="*/ 92587 w 118074"/>
                  <a:gd name="connsiteY17" fmla="*/ 78708 h 118074"/>
                  <a:gd name="connsiteX18" fmla="*/ 82918 w 118074"/>
                  <a:gd name="connsiteY18" fmla="*/ 84300 h 118074"/>
                  <a:gd name="connsiteX19" fmla="*/ 69655 w 118074"/>
                  <a:gd name="connsiteY19" fmla="*/ 86680 h 118074"/>
                  <a:gd name="connsiteX20" fmla="*/ 69655 w 118074"/>
                  <a:gd name="connsiteY20" fmla="*/ 106309 h 118074"/>
                  <a:gd name="connsiteX21" fmla="*/ 69655 w 118074"/>
                  <a:gd name="connsiteY21" fmla="*/ 97981 h 118074"/>
                  <a:gd name="connsiteX22" fmla="*/ 87576 w 118074"/>
                  <a:gd name="connsiteY22" fmla="*/ 94530 h 118074"/>
                  <a:gd name="connsiteX23" fmla="*/ 101312 w 118074"/>
                  <a:gd name="connsiteY23" fmla="*/ 86204 h 118074"/>
                  <a:gd name="connsiteX24" fmla="*/ 110154 w 118074"/>
                  <a:gd name="connsiteY24" fmla="*/ 74307 h 118074"/>
                  <a:gd name="connsiteX25" fmla="*/ 113250 w 118074"/>
                  <a:gd name="connsiteY25" fmla="*/ 59912 h 118074"/>
                  <a:gd name="connsiteX26" fmla="*/ 110154 w 118074"/>
                  <a:gd name="connsiteY26" fmla="*/ 45518 h 118074"/>
                  <a:gd name="connsiteX27" fmla="*/ 101312 w 118074"/>
                  <a:gd name="connsiteY27" fmla="*/ 33503 h 118074"/>
                  <a:gd name="connsiteX28" fmla="*/ 87576 w 118074"/>
                  <a:gd name="connsiteY28" fmla="*/ 25176 h 118074"/>
                  <a:gd name="connsiteX29" fmla="*/ 69655 w 118074"/>
                  <a:gd name="connsiteY29" fmla="*/ 21845 h 118074"/>
                  <a:gd name="connsiteX30" fmla="*/ 69655 w 118074"/>
                  <a:gd name="connsiteY30" fmla="*/ 13517 h 118074"/>
                  <a:gd name="connsiteX31" fmla="*/ 57113 w 118074"/>
                  <a:gd name="connsiteY31" fmla="*/ 13517 h 118074"/>
                  <a:gd name="connsiteX32" fmla="*/ 57113 w 118074"/>
                  <a:gd name="connsiteY32" fmla="*/ 21845 h 118074"/>
                  <a:gd name="connsiteX33" fmla="*/ 39205 w 118074"/>
                  <a:gd name="connsiteY33" fmla="*/ 25176 h 118074"/>
                  <a:gd name="connsiteX34" fmla="*/ 25469 w 118074"/>
                  <a:gd name="connsiteY34" fmla="*/ 33503 h 118074"/>
                  <a:gd name="connsiteX35" fmla="*/ 16626 w 118074"/>
                  <a:gd name="connsiteY35" fmla="*/ 45518 h 118074"/>
                  <a:gd name="connsiteX36" fmla="*/ 13517 w 118074"/>
                  <a:gd name="connsiteY36" fmla="*/ 59912 h 118074"/>
                  <a:gd name="connsiteX37" fmla="*/ 16626 w 118074"/>
                  <a:gd name="connsiteY37" fmla="*/ 74307 h 118074"/>
                  <a:gd name="connsiteX38" fmla="*/ 25469 w 118074"/>
                  <a:gd name="connsiteY38" fmla="*/ 86204 h 118074"/>
                  <a:gd name="connsiteX39" fmla="*/ 39205 w 118074"/>
                  <a:gd name="connsiteY39" fmla="*/ 94530 h 118074"/>
                  <a:gd name="connsiteX40" fmla="*/ 57113 w 118074"/>
                  <a:gd name="connsiteY40" fmla="*/ 97981 h 118074"/>
                  <a:gd name="connsiteX41" fmla="*/ 57113 w 118074"/>
                  <a:gd name="connsiteY41" fmla="*/ 106309 h 118074"/>
                  <a:gd name="connsiteX42" fmla="*/ 69655 w 118074"/>
                  <a:gd name="connsiteY42" fmla="*/ 106309 h 1180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</a:cxnLst>
                <a:rect l="l" t="t" r="r" b="b"/>
                <a:pathLst>
                  <a:path w="118074" h="118074">
                    <a:moveTo>
                      <a:pt x="57113" y="33146"/>
                    </a:moveTo>
                    <a:lnTo>
                      <a:pt x="57113" y="86680"/>
                    </a:lnTo>
                    <a:cubicBezTo>
                      <a:pt x="52219" y="86560"/>
                      <a:pt x="47798" y="85727"/>
                      <a:pt x="43980" y="84300"/>
                    </a:cubicBezTo>
                    <a:cubicBezTo>
                      <a:pt x="40031" y="82992"/>
                      <a:pt x="36817" y="81088"/>
                      <a:pt x="34180" y="78708"/>
                    </a:cubicBezTo>
                    <a:cubicBezTo>
                      <a:pt x="31556" y="76330"/>
                      <a:pt x="29523" y="73475"/>
                      <a:pt x="28211" y="70262"/>
                    </a:cubicBezTo>
                    <a:cubicBezTo>
                      <a:pt x="26781" y="67051"/>
                      <a:pt x="26059" y="63600"/>
                      <a:pt x="26059" y="59912"/>
                    </a:cubicBezTo>
                    <a:cubicBezTo>
                      <a:pt x="26059" y="56224"/>
                      <a:pt x="26781" y="52775"/>
                      <a:pt x="28211" y="49562"/>
                    </a:cubicBezTo>
                    <a:cubicBezTo>
                      <a:pt x="29523" y="46351"/>
                      <a:pt x="31556" y="43615"/>
                      <a:pt x="34180" y="41236"/>
                    </a:cubicBezTo>
                    <a:cubicBezTo>
                      <a:pt x="36817" y="38856"/>
                      <a:pt x="40031" y="36953"/>
                      <a:pt x="43980" y="35526"/>
                    </a:cubicBezTo>
                    <a:cubicBezTo>
                      <a:pt x="47798" y="34097"/>
                      <a:pt x="52219" y="33266"/>
                      <a:pt x="57113" y="33146"/>
                    </a:cubicBezTo>
                    <a:close/>
                    <a:moveTo>
                      <a:pt x="69655" y="86680"/>
                    </a:moveTo>
                    <a:lnTo>
                      <a:pt x="69655" y="33146"/>
                    </a:lnTo>
                    <a:cubicBezTo>
                      <a:pt x="74561" y="33266"/>
                      <a:pt x="78970" y="34097"/>
                      <a:pt x="82918" y="35526"/>
                    </a:cubicBezTo>
                    <a:cubicBezTo>
                      <a:pt x="86736" y="36953"/>
                      <a:pt x="89964" y="38856"/>
                      <a:pt x="92587" y="41236"/>
                    </a:cubicBezTo>
                    <a:cubicBezTo>
                      <a:pt x="95224" y="43615"/>
                      <a:pt x="97245" y="46351"/>
                      <a:pt x="98688" y="49562"/>
                    </a:cubicBezTo>
                    <a:cubicBezTo>
                      <a:pt x="100000" y="52775"/>
                      <a:pt x="100708" y="56224"/>
                      <a:pt x="100708" y="59912"/>
                    </a:cubicBezTo>
                    <a:cubicBezTo>
                      <a:pt x="100708" y="63600"/>
                      <a:pt x="100000" y="67051"/>
                      <a:pt x="98688" y="70262"/>
                    </a:cubicBezTo>
                    <a:cubicBezTo>
                      <a:pt x="97245" y="73475"/>
                      <a:pt x="95224" y="76330"/>
                      <a:pt x="92587" y="78708"/>
                    </a:cubicBezTo>
                    <a:cubicBezTo>
                      <a:pt x="89964" y="81088"/>
                      <a:pt x="86736" y="82992"/>
                      <a:pt x="82918" y="84300"/>
                    </a:cubicBezTo>
                    <a:cubicBezTo>
                      <a:pt x="78970" y="85727"/>
                      <a:pt x="74561" y="86560"/>
                      <a:pt x="69655" y="86680"/>
                    </a:cubicBezTo>
                    <a:close/>
                    <a:moveTo>
                      <a:pt x="69655" y="106309"/>
                    </a:moveTo>
                    <a:lnTo>
                      <a:pt x="69655" y="97981"/>
                    </a:lnTo>
                    <a:cubicBezTo>
                      <a:pt x="76228" y="97861"/>
                      <a:pt x="82197" y="96673"/>
                      <a:pt x="87576" y="94530"/>
                    </a:cubicBezTo>
                    <a:cubicBezTo>
                      <a:pt x="92955" y="92509"/>
                      <a:pt x="97494" y="89654"/>
                      <a:pt x="101312" y="86204"/>
                    </a:cubicBezTo>
                    <a:cubicBezTo>
                      <a:pt x="105130" y="82753"/>
                      <a:pt x="108121" y="78828"/>
                      <a:pt x="110154" y="74307"/>
                    </a:cubicBezTo>
                    <a:cubicBezTo>
                      <a:pt x="112175" y="69787"/>
                      <a:pt x="113250" y="65028"/>
                      <a:pt x="113250" y="59912"/>
                    </a:cubicBezTo>
                    <a:cubicBezTo>
                      <a:pt x="113250" y="54797"/>
                      <a:pt x="112175" y="50039"/>
                      <a:pt x="110154" y="45518"/>
                    </a:cubicBezTo>
                    <a:cubicBezTo>
                      <a:pt x="108121" y="40998"/>
                      <a:pt x="105130" y="36953"/>
                      <a:pt x="101312" y="33503"/>
                    </a:cubicBezTo>
                    <a:cubicBezTo>
                      <a:pt x="97494" y="30053"/>
                      <a:pt x="92955" y="27317"/>
                      <a:pt x="87576" y="25176"/>
                    </a:cubicBezTo>
                    <a:cubicBezTo>
                      <a:pt x="82197" y="23153"/>
                      <a:pt x="76228" y="21963"/>
                      <a:pt x="69655" y="21845"/>
                    </a:cubicBezTo>
                    <a:lnTo>
                      <a:pt x="69655" y="13517"/>
                    </a:lnTo>
                    <a:lnTo>
                      <a:pt x="57113" y="13517"/>
                    </a:lnTo>
                    <a:lnTo>
                      <a:pt x="57113" y="21845"/>
                    </a:lnTo>
                    <a:cubicBezTo>
                      <a:pt x="50553" y="21963"/>
                      <a:pt x="44570" y="23153"/>
                      <a:pt x="39205" y="25176"/>
                    </a:cubicBezTo>
                    <a:cubicBezTo>
                      <a:pt x="33826" y="27317"/>
                      <a:pt x="29286" y="30053"/>
                      <a:pt x="25469" y="33503"/>
                    </a:cubicBezTo>
                    <a:cubicBezTo>
                      <a:pt x="21638" y="36953"/>
                      <a:pt x="18660" y="40998"/>
                      <a:pt x="16626" y="45518"/>
                    </a:cubicBezTo>
                    <a:cubicBezTo>
                      <a:pt x="14593" y="50039"/>
                      <a:pt x="13517" y="54797"/>
                      <a:pt x="13517" y="59912"/>
                    </a:cubicBezTo>
                    <a:cubicBezTo>
                      <a:pt x="13517" y="65028"/>
                      <a:pt x="14593" y="69787"/>
                      <a:pt x="16626" y="74307"/>
                    </a:cubicBezTo>
                    <a:cubicBezTo>
                      <a:pt x="18660" y="78828"/>
                      <a:pt x="21638" y="82753"/>
                      <a:pt x="25469" y="86204"/>
                    </a:cubicBezTo>
                    <a:cubicBezTo>
                      <a:pt x="29286" y="89654"/>
                      <a:pt x="33826" y="92509"/>
                      <a:pt x="39205" y="94530"/>
                    </a:cubicBezTo>
                    <a:cubicBezTo>
                      <a:pt x="44570" y="96673"/>
                      <a:pt x="50553" y="97861"/>
                      <a:pt x="57113" y="97981"/>
                    </a:cubicBezTo>
                    <a:lnTo>
                      <a:pt x="57113" y="106309"/>
                    </a:lnTo>
                    <a:lnTo>
                      <a:pt x="69655" y="106309"/>
                    </a:lnTo>
                    <a:close/>
                  </a:path>
                </a:pathLst>
              </a:custGeom>
              <a:grpFill/>
              <a:ln w="130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30" name="Полилиния: фигура 29">
                <a:extLst>
                  <a:ext uri="{FF2B5EF4-FFF2-40B4-BE49-F238E27FC236}">
                    <a16:creationId xmlns:a16="http://schemas.microsoft.com/office/drawing/2014/main" id="{2093907D-1D0E-4410-9C0B-C8C10F460B95}"/>
                  </a:ext>
                </a:extLst>
              </p:cNvPr>
              <p:cNvSpPr/>
              <p:nvPr/>
            </p:nvSpPr>
            <p:spPr>
              <a:xfrm>
                <a:off x="1984632" y="382343"/>
                <a:ext cx="91836" cy="104955"/>
              </a:xfrm>
              <a:custGeom>
                <a:avLst/>
                <a:gdLst>
                  <a:gd name="connsiteX0" fmla="*/ 83391 w 91835"/>
                  <a:gd name="connsiteY0" fmla="*/ 43853 h 104955"/>
                  <a:gd name="connsiteX1" fmla="*/ 81003 w 91835"/>
                  <a:gd name="connsiteY1" fmla="*/ 32076 h 104955"/>
                  <a:gd name="connsiteX2" fmla="*/ 74076 w 91835"/>
                  <a:gd name="connsiteY2" fmla="*/ 22439 h 104955"/>
                  <a:gd name="connsiteX3" fmla="*/ 63554 w 91835"/>
                  <a:gd name="connsiteY3" fmla="*/ 15897 h 104955"/>
                  <a:gd name="connsiteX4" fmla="*/ 49949 w 91835"/>
                  <a:gd name="connsiteY4" fmla="*/ 13517 h 104955"/>
                  <a:gd name="connsiteX5" fmla="*/ 13517 w 91835"/>
                  <a:gd name="connsiteY5" fmla="*/ 13517 h 104955"/>
                  <a:gd name="connsiteX6" fmla="*/ 13517 w 91835"/>
                  <a:gd name="connsiteY6" fmla="*/ 96791 h 104955"/>
                  <a:gd name="connsiteX7" fmla="*/ 26059 w 91835"/>
                  <a:gd name="connsiteY7" fmla="*/ 96791 h 104955"/>
                  <a:gd name="connsiteX8" fmla="*/ 26059 w 91835"/>
                  <a:gd name="connsiteY8" fmla="*/ 74189 h 104955"/>
                  <a:gd name="connsiteX9" fmla="*/ 49949 w 91835"/>
                  <a:gd name="connsiteY9" fmla="*/ 74189 h 104955"/>
                  <a:gd name="connsiteX10" fmla="*/ 63554 w 91835"/>
                  <a:gd name="connsiteY10" fmla="*/ 71809 h 104955"/>
                  <a:gd name="connsiteX11" fmla="*/ 74076 w 91835"/>
                  <a:gd name="connsiteY11" fmla="*/ 65266 h 104955"/>
                  <a:gd name="connsiteX12" fmla="*/ 81003 w 91835"/>
                  <a:gd name="connsiteY12" fmla="*/ 55630 h 104955"/>
                  <a:gd name="connsiteX13" fmla="*/ 83391 w 91835"/>
                  <a:gd name="connsiteY13" fmla="*/ 43853 h 104955"/>
                  <a:gd name="connsiteX14" fmla="*/ 70849 w 91835"/>
                  <a:gd name="connsiteY14" fmla="*/ 43853 h 104955"/>
                  <a:gd name="connsiteX15" fmla="*/ 65352 w 91835"/>
                  <a:gd name="connsiteY15" fmla="*/ 57653 h 104955"/>
                  <a:gd name="connsiteX16" fmla="*/ 49949 w 91835"/>
                  <a:gd name="connsiteY16" fmla="*/ 62887 h 104955"/>
                  <a:gd name="connsiteX17" fmla="*/ 26059 w 91835"/>
                  <a:gd name="connsiteY17" fmla="*/ 62887 h 104955"/>
                  <a:gd name="connsiteX18" fmla="*/ 26059 w 91835"/>
                  <a:gd name="connsiteY18" fmla="*/ 24819 h 104955"/>
                  <a:gd name="connsiteX19" fmla="*/ 49949 w 91835"/>
                  <a:gd name="connsiteY19" fmla="*/ 24819 h 104955"/>
                  <a:gd name="connsiteX20" fmla="*/ 65352 w 91835"/>
                  <a:gd name="connsiteY20" fmla="*/ 30053 h 104955"/>
                  <a:gd name="connsiteX21" fmla="*/ 70849 w 91835"/>
                  <a:gd name="connsiteY21" fmla="*/ 43853 h 104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91835" h="104955">
                    <a:moveTo>
                      <a:pt x="83391" y="43853"/>
                    </a:moveTo>
                    <a:cubicBezTo>
                      <a:pt x="83391" y="39689"/>
                      <a:pt x="82551" y="35763"/>
                      <a:pt x="81003" y="32076"/>
                    </a:cubicBezTo>
                    <a:cubicBezTo>
                      <a:pt x="79324" y="28388"/>
                      <a:pt x="77054" y="25176"/>
                      <a:pt x="74076" y="22439"/>
                    </a:cubicBezTo>
                    <a:cubicBezTo>
                      <a:pt x="71085" y="19704"/>
                      <a:pt x="67621" y="17444"/>
                      <a:pt x="63554" y="15897"/>
                    </a:cubicBezTo>
                    <a:cubicBezTo>
                      <a:pt x="59382" y="14350"/>
                      <a:pt x="54843" y="13517"/>
                      <a:pt x="49949" y="13517"/>
                    </a:cubicBezTo>
                    <a:lnTo>
                      <a:pt x="13517" y="13517"/>
                    </a:lnTo>
                    <a:lnTo>
                      <a:pt x="13517" y="96791"/>
                    </a:lnTo>
                    <a:lnTo>
                      <a:pt x="26059" y="96791"/>
                    </a:lnTo>
                    <a:lnTo>
                      <a:pt x="26059" y="74189"/>
                    </a:lnTo>
                    <a:lnTo>
                      <a:pt x="49949" y="74189"/>
                    </a:lnTo>
                    <a:cubicBezTo>
                      <a:pt x="54843" y="74189"/>
                      <a:pt x="59382" y="73356"/>
                      <a:pt x="63554" y="71809"/>
                    </a:cubicBezTo>
                    <a:cubicBezTo>
                      <a:pt x="67621" y="70262"/>
                      <a:pt x="71085" y="68003"/>
                      <a:pt x="74076" y="65266"/>
                    </a:cubicBezTo>
                    <a:cubicBezTo>
                      <a:pt x="77054" y="62530"/>
                      <a:pt x="79324" y="59318"/>
                      <a:pt x="81003" y="55630"/>
                    </a:cubicBezTo>
                    <a:cubicBezTo>
                      <a:pt x="82551" y="51942"/>
                      <a:pt x="83391" y="48017"/>
                      <a:pt x="83391" y="43853"/>
                    </a:cubicBezTo>
                    <a:close/>
                    <a:moveTo>
                      <a:pt x="70849" y="43853"/>
                    </a:moveTo>
                    <a:cubicBezTo>
                      <a:pt x="70849" y="49564"/>
                      <a:pt x="69051" y="54203"/>
                      <a:pt x="65352" y="57653"/>
                    </a:cubicBezTo>
                    <a:cubicBezTo>
                      <a:pt x="61652" y="61102"/>
                      <a:pt x="56509" y="62887"/>
                      <a:pt x="49949" y="62887"/>
                    </a:cubicBezTo>
                    <a:lnTo>
                      <a:pt x="26059" y="62887"/>
                    </a:lnTo>
                    <a:lnTo>
                      <a:pt x="26059" y="24819"/>
                    </a:lnTo>
                    <a:lnTo>
                      <a:pt x="49949" y="24819"/>
                    </a:lnTo>
                    <a:cubicBezTo>
                      <a:pt x="56509" y="24819"/>
                      <a:pt x="61652" y="26604"/>
                      <a:pt x="65352" y="30053"/>
                    </a:cubicBezTo>
                    <a:cubicBezTo>
                      <a:pt x="69051" y="33503"/>
                      <a:pt x="70849" y="38143"/>
                      <a:pt x="70849" y="43853"/>
                    </a:cubicBezTo>
                    <a:close/>
                  </a:path>
                </a:pathLst>
              </a:custGeom>
              <a:grpFill/>
              <a:ln w="130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31" name="Полилиния: фигура 30">
                <a:extLst>
                  <a:ext uri="{FF2B5EF4-FFF2-40B4-BE49-F238E27FC236}">
                    <a16:creationId xmlns:a16="http://schemas.microsoft.com/office/drawing/2014/main" id="{67DCEFA3-78E6-434E-9243-A253D96A456E}"/>
                  </a:ext>
                </a:extLst>
              </p:cNvPr>
              <p:cNvSpPr/>
              <p:nvPr/>
            </p:nvSpPr>
            <p:spPr>
              <a:xfrm>
                <a:off x="2083211" y="378775"/>
                <a:ext cx="104955" cy="104955"/>
              </a:xfrm>
              <a:custGeom>
                <a:avLst/>
                <a:gdLst>
                  <a:gd name="connsiteX0" fmla="*/ 103096 w 104955"/>
                  <a:gd name="connsiteY0" fmla="*/ 58722 h 104955"/>
                  <a:gd name="connsiteX1" fmla="*/ 99515 w 104955"/>
                  <a:gd name="connsiteY1" fmla="*/ 41116 h 104955"/>
                  <a:gd name="connsiteX2" fmla="*/ 89832 w 104955"/>
                  <a:gd name="connsiteY2" fmla="*/ 26722 h 104955"/>
                  <a:gd name="connsiteX3" fmla="*/ 75624 w 104955"/>
                  <a:gd name="connsiteY3" fmla="*/ 17085 h 104955"/>
                  <a:gd name="connsiteX4" fmla="*/ 58307 w 104955"/>
                  <a:gd name="connsiteY4" fmla="*/ 13517 h 104955"/>
                  <a:gd name="connsiteX5" fmla="*/ 40989 w 104955"/>
                  <a:gd name="connsiteY5" fmla="*/ 17085 h 104955"/>
                  <a:gd name="connsiteX6" fmla="*/ 26768 w 104955"/>
                  <a:gd name="connsiteY6" fmla="*/ 26722 h 104955"/>
                  <a:gd name="connsiteX7" fmla="*/ 17099 w 104955"/>
                  <a:gd name="connsiteY7" fmla="*/ 41116 h 104955"/>
                  <a:gd name="connsiteX8" fmla="*/ 13517 w 104955"/>
                  <a:gd name="connsiteY8" fmla="*/ 58722 h 104955"/>
                  <a:gd name="connsiteX9" fmla="*/ 17099 w 104955"/>
                  <a:gd name="connsiteY9" fmla="*/ 76330 h 104955"/>
                  <a:gd name="connsiteX10" fmla="*/ 26768 w 104955"/>
                  <a:gd name="connsiteY10" fmla="*/ 90605 h 104955"/>
                  <a:gd name="connsiteX11" fmla="*/ 40989 w 104955"/>
                  <a:gd name="connsiteY11" fmla="*/ 100359 h 104955"/>
                  <a:gd name="connsiteX12" fmla="*/ 58307 w 104955"/>
                  <a:gd name="connsiteY12" fmla="*/ 103929 h 104955"/>
                  <a:gd name="connsiteX13" fmla="*/ 75624 w 104955"/>
                  <a:gd name="connsiteY13" fmla="*/ 100359 h 104955"/>
                  <a:gd name="connsiteX14" fmla="*/ 89832 w 104955"/>
                  <a:gd name="connsiteY14" fmla="*/ 90605 h 104955"/>
                  <a:gd name="connsiteX15" fmla="*/ 99515 w 104955"/>
                  <a:gd name="connsiteY15" fmla="*/ 76330 h 104955"/>
                  <a:gd name="connsiteX16" fmla="*/ 103096 w 104955"/>
                  <a:gd name="connsiteY16" fmla="*/ 58722 h 104955"/>
                  <a:gd name="connsiteX17" fmla="*/ 26059 w 104955"/>
                  <a:gd name="connsiteY17" fmla="*/ 58722 h 104955"/>
                  <a:gd name="connsiteX18" fmla="*/ 28683 w 104955"/>
                  <a:gd name="connsiteY18" fmla="*/ 45400 h 104955"/>
                  <a:gd name="connsiteX19" fmla="*/ 35728 w 104955"/>
                  <a:gd name="connsiteY19" fmla="*/ 34574 h 104955"/>
                  <a:gd name="connsiteX20" fmla="*/ 46001 w 104955"/>
                  <a:gd name="connsiteY20" fmla="*/ 27435 h 104955"/>
                  <a:gd name="connsiteX21" fmla="*/ 58307 w 104955"/>
                  <a:gd name="connsiteY21" fmla="*/ 24818 h 104955"/>
                  <a:gd name="connsiteX22" fmla="*/ 70599 w 104955"/>
                  <a:gd name="connsiteY22" fmla="*/ 27435 h 104955"/>
                  <a:gd name="connsiteX23" fmla="*/ 80872 w 104955"/>
                  <a:gd name="connsiteY23" fmla="*/ 34574 h 104955"/>
                  <a:gd name="connsiteX24" fmla="*/ 87930 w 104955"/>
                  <a:gd name="connsiteY24" fmla="*/ 45400 h 104955"/>
                  <a:gd name="connsiteX25" fmla="*/ 90554 w 104955"/>
                  <a:gd name="connsiteY25" fmla="*/ 58722 h 104955"/>
                  <a:gd name="connsiteX26" fmla="*/ 87930 w 104955"/>
                  <a:gd name="connsiteY26" fmla="*/ 72046 h 104955"/>
                  <a:gd name="connsiteX27" fmla="*/ 80872 w 104955"/>
                  <a:gd name="connsiteY27" fmla="*/ 82753 h 104955"/>
                  <a:gd name="connsiteX28" fmla="*/ 70599 w 104955"/>
                  <a:gd name="connsiteY28" fmla="*/ 90010 h 104955"/>
                  <a:gd name="connsiteX29" fmla="*/ 58307 w 104955"/>
                  <a:gd name="connsiteY29" fmla="*/ 92627 h 104955"/>
                  <a:gd name="connsiteX30" fmla="*/ 46001 w 104955"/>
                  <a:gd name="connsiteY30" fmla="*/ 90010 h 104955"/>
                  <a:gd name="connsiteX31" fmla="*/ 35728 w 104955"/>
                  <a:gd name="connsiteY31" fmla="*/ 82753 h 104955"/>
                  <a:gd name="connsiteX32" fmla="*/ 28683 w 104955"/>
                  <a:gd name="connsiteY32" fmla="*/ 72046 h 104955"/>
                  <a:gd name="connsiteX33" fmla="*/ 26059 w 104955"/>
                  <a:gd name="connsiteY33" fmla="*/ 58722 h 104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104955" h="104955">
                    <a:moveTo>
                      <a:pt x="103096" y="58722"/>
                    </a:moveTo>
                    <a:cubicBezTo>
                      <a:pt x="103096" y="52417"/>
                      <a:pt x="101902" y="46588"/>
                      <a:pt x="99515" y="41116"/>
                    </a:cubicBezTo>
                    <a:cubicBezTo>
                      <a:pt x="97127" y="35644"/>
                      <a:pt x="93899" y="30886"/>
                      <a:pt x="89832" y="26722"/>
                    </a:cubicBezTo>
                    <a:cubicBezTo>
                      <a:pt x="85778" y="22677"/>
                      <a:pt x="81003" y="19465"/>
                      <a:pt x="75624" y="17085"/>
                    </a:cubicBezTo>
                    <a:cubicBezTo>
                      <a:pt x="70245" y="14707"/>
                      <a:pt x="64394" y="13517"/>
                      <a:pt x="58307" y="13517"/>
                    </a:cubicBezTo>
                    <a:cubicBezTo>
                      <a:pt x="52206" y="13517"/>
                      <a:pt x="46355" y="14707"/>
                      <a:pt x="40989" y="17085"/>
                    </a:cubicBezTo>
                    <a:cubicBezTo>
                      <a:pt x="35610" y="19465"/>
                      <a:pt x="30835" y="22677"/>
                      <a:pt x="26768" y="26722"/>
                    </a:cubicBezTo>
                    <a:cubicBezTo>
                      <a:pt x="22714" y="30886"/>
                      <a:pt x="19486" y="35644"/>
                      <a:pt x="17099" y="41116"/>
                    </a:cubicBezTo>
                    <a:cubicBezTo>
                      <a:pt x="14711" y="46588"/>
                      <a:pt x="13517" y="52417"/>
                      <a:pt x="13517" y="58722"/>
                    </a:cubicBezTo>
                    <a:cubicBezTo>
                      <a:pt x="13517" y="65028"/>
                      <a:pt x="14711" y="70857"/>
                      <a:pt x="17099" y="76330"/>
                    </a:cubicBezTo>
                    <a:cubicBezTo>
                      <a:pt x="19486" y="81802"/>
                      <a:pt x="22714" y="86560"/>
                      <a:pt x="26768" y="90605"/>
                    </a:cubicBezTo>
                    <a:cubicBezTo>
                      <a:pt x="30835" y="94769"/>
                      <a:pt x="35610" y="97981"/>
                      <a:pt x="40989" y="100359"/>
                    </a:cubicBezTo>
                    <a:cubicBezTo>
                      <a:pt x="46355" y="102739"/>
                      <a:pt x="52206" y="103929"/>
                      <a:pt x="58307" y="103929"/>
                    </a:cubicBezTo>
                    <a:cubicBezTo>
                      <a:pt x="64394" y="103929"/>
                      <a:pt x="70245" y="102739"/>
                      <a:pt x="75624" y="100359"/>
                    </a:cubicBezTo>
                    <a:cubicBezTo>
                      <a:pt x="81003" y="97981"/>
                      <a:pt x="85778" y="94769"/>
                      <a:pt x="89832" y="90605"/>
                    </a:cubicBezTo>
                    <a:cubicBezTo>
                      <a:pt x="93899" y="86560"/>
                      <a:pt x="97127" y="81802"/>
                      <a:pt x="99515" y="76330"/>
                    </a:cubicBezTo>
                    <a:cubicBezTo>
                      <a:pt x="101902" y="70857"/>
                      <a:pt x="103096" y="65028"/>
                      <a:pt x="103096" y="58722"/>
                    </a:cubicBezTo>
                    <a:close/>
                    <a:moveTo>
                      <a:pt x="26059" y="58722"/>
                    </a:moveTo>
                    <a:cubicBezTo>
                      <a:pt x="26059" y="53964"/>
                      <a:pt x="26886" y="49562"/>
                      <a:pt x="28683" y="45400"/>
                    </a:cubicBezTo>
                    <a:cubicBezTo>
                      <a:pt x="30467" y="41236"/>
                      <a:pt x="32737" y="37666"/>
                      <a:pt x="35728" y="34574"/>
                    </a:cubicBezTo>
                    <a:cubicBezTo>
                      <a:pt x="38719" y="31599"/>
                      <a:pt x="42065" y="29220"/>
                      <a:pt x="46001" y="27435"/>
                    </a:cubicBezTo>
                    <a:cubicBezTo>
                      <a:pt x="49936" y="25651"/>
                      <a:pt x="54003" y="24818"/>
                      <a:pt x="58307" y="24818"/>
                    </a:cubicBezTo>
                    <a:cubicBezTo>
                      <a:pt x="62610" y="24818"/>
                      <a:pt x="66664" y="25651"/>
                      <a:pt x="70599" y="27435"/>
                    </a:cubicBezTo>
                    <a:cubicBezTo>
                      <a:pt x="74548" y="29220"/>
                      <a:pt x="77894" y="31599"/>
                      <a:pt x="80872" y="34574"/>
                    </a:cubicBezTo>
                    <a:cubicBezTo>
                      <a:pt x="83863" y="37666"/>
                      <a:pt x="86133" y="41236"/>
                      <a:pt x="87930" y="45400"/>
                    </a:cubicBezTo>
                    <a:cubicBezTo>
                      <a:pt x="89714" y="49562"/>
                      <a:pt x="90554" y="53964"/>
                      <a:pt x="90554" y="58722"/>
                    </a:cubicBezTo>
                    <a:cubicBezTo>
                      <a:pt x="90554" y="63481"/>
                      <a:pt x="89714" y="67884"/>
                      <a:pt x="87930" y="72046"/>
                    </a:cubicBezTo>
                    <a:cubicBezTo>
                      <a:pt x="86133" y="76211"/>
                      <a:pt x="83863" y="79779"/>
                      <a:pt x="80872" y="82753"/>
                    </a:cubicBezTo>
                    <a:cubicBezTo>
                      <a:pt x="77894" y="85847"/>
                      <a:pt x="74548" y="88225"/>
                      <a:pt x="70599" y="90010"/>
                    </a:cubicBezTo>
                    <a:cubicBezTo>
                      <a:pt x="66664" y="91795"/>
                      <a:pt x="62610" y="92627"/>
                      <a:pt x="58307" y="92627"/>
                    </a:cubicBezTo>
                    <a:cubicBezTo>
                      <a:pt x="54003" y="92627"/>
                      <a:pt x="49936" y="91795"/>
                      <a:pt x="46001" y="90010"/>
                    </a:cubicBezTo>
                    <a:cubicBezTo>
                      <a:pt x="42065" y="88225"/>
                      <a:pt x="38719" y="85847"/>
                      <a:pt x="35728" y="82753"/>
                    </a:cubicBezTo>
                    <a:cubicBezTo>
                      <a:pt x="32737" y="79779"/>
                      <a:pt x="30467" y="76211"/>
                      <a:pt x="28683" y="72046"/>
                    </a:cubicBezTo>
                    <a:cubicBezTo>
                      <a:pt x="26886" y="67884"/>
                      <a:pt x="26059" y="63481"/>
                      <a:pt x="26059" y="58722"/>
                    </a:cubicBezTo>
                    <a:close/>
                  </a:path>
                </a:pathLst>
              </a:custGeom>
              <a:grpFill/>
              <a:ln w="130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32" name="Полилиния: фигура 31">
                <a:extLst>
                  <a:ext uri="{FF2B5EF4-FFF2-40B4-BE49-F238E27FC236}">
                    <a16:creationId xmlns:a16="http://schemas.microsoft.com/office/drawing/2014/main" id="{6866780F-F71A-4927-AFDF-0F1863203190}"/>
                  </a:ext>
                </a:extLst>
              </p:cNvPr>
              <p:cNvSpPr/>
              <p:nvPr/>
            </p:nvSpPr>
            <p:spPr>
              <a:xfrm>
                <a:off x="2205077" y="382343"/>
                <a:ext cx="91836" cy="104955"/>
              </a:xfrm>
              <a:custGeom>
                <a:avLst/>
                <a:gdLst>
                  <a:gd name="connsiteX0" fmla="*/ 26059 w 91835"/>
                  <a:gd name="connsiteY0" fmla="*/ 24819 h 104955"/>
                  <a:gd name="connsiteX1" fmla="*/ 49346 w 91835"/>
                  <a:gd name="connsiteY1" fmla="*/ 24819 h 104955"/>
                  <a:gd name="connsiteX2" fmla="*/ 59146 w 91835"/>
                  <a:gd name="connsiteY2" fmla="*/ 27912 h 104955"/>
                  <a:gd name="connsiteX3" fmla="*/ 62492 w 91835"/>
                  <a:gd name="connsiteY3" fmla="*/ 35526 h 104955"/>
                  <a:gd name="connsiteX4" fmla="*/ 59146 w 91835"/>
                  <a:gd name="connsiteY4" fmla="*/ 43615 h 104955"/>
                  <a:gd name="connsiteX5" fmla="*/ 49346 w 91835"/>
                  <a:gd name="connsiteY5" fmla="*/ 46827 h 104955"/>
                  <a:gd name="connsiteX6" fmla="*/ 26059 w 91835"/>
                  <a:gd name="connsiteY6" fmla="*/ 46827 h 104955"/>
                  <a:gd name="connsiteX7" fmla="*/ 26059 w 91835"/>
                  <a:gd name="connsiteY7" fmla="*/ 24819 h 104955"/>
                  <a:gd name="connsiteX8" fmla="*/ 55315 w 91835"/>
                  <a:gd name="connsiteY8" fmla="*/ 85490 h 104955"/>
                  <a:gd name="connsiteX9" fmla="*/ 26059 w 91835"/>
                  <a:gd name="connsiteY9" fmla="*/ 85490 h 104955"/>
                  <a:gd name="connsiteX10" fmla="*/ 26059 w 91835"/>
                  <a:gd name="connsiteY10" fmla="*/ 58128 h 104955"/>
                  <a:gd name="connsiteX11" fmla="*/ 55315 w 91835"/>
                  <a:gd name="connsiteY11" fmla="*/ 58128 h 104955"/>
                  <a:gd name="connsiteX12" fmla="*/ 67739 w 91835"/>
                  <a:gd name="connsiteY12" fmla="*/ 62055 h 104955"/>
                  <a:gd name="connsiteX13" fmla="*/ 72042 w 91835"/>
                  <a:gd name="connsiteY13" fmla="*/ 71809 h 104955"/>
                  <a:gd name="connsiteX14" fmla="*/ 67739 w 91835"/>
                  <a:gd name="connsiteY14" fmla="*/ 81565 h 104955"/>
                  <a:gd name="connsiteX15" fmla="*/ 55315 w 91835"/>
                  <a:gd name="connsiteY15" fmla="*/ 85490 h 104955"/>
                  <a:gd name="connsiteX16" fmla="*/ 49346 w 91835"/>
                  <a:gd name="connsiteY16" fmla="*/ 13517 h 104955"/>
                  <a:gd name="connsiteX17" fmla="*/ 13517 w 91835"/>
                  <a:gd name="connsiteY17" fmla="*/ 13517 h 104955"/>
                  <a:gd name="connsiteX18" fmla="*/ 13517 w 91835"/>
                  <a:gd name="connsiteY18" fmla="*/ 96791 h 104955"/>
                  <a:gd name="connsiteX19" fmla="*/ 55315 w 91835"/>
                  <a:gd name="connsiteY19" fmla="*/ 96791 h 104955"/>
                  <a:gd name="connsiteX20" fmla="*/ 67503 w 91835"/>
                  <a:gd name="connsiteY20" fmla="*/ 94769 h 104955"/>
                  <a:gd name="connsiteX21" fmla="*/ 76700 w 91835"/>
                  <a:gd name="connsiteY21" fmla="*/ 89415 h 104955"/>
                  <a:gd name="connsiteX22" fmla="*/ 82551 w 91835"/>
                  <a:gd name="connsiteY22" fmla="*/ 81445 h 104955"/>
                  <a:gd name="connsiteX23" fmla="*/ 84585 w 91835"/>
                  <a:gd name="connsiteY23" fmla="*/ 71809 h 104955"/>
                  <a:gd name="connsiteX24" fmla="*/ 81593 w 91835"/>
                  <a:gd name="connsiteY24" fmla="*/ 60508 h 104955"/>
                  <a:gd name="connsiteX25" fmla="*/ 75034 w 91835"/>
                  <a:gd name="connsiteY25" fmla="*/ 54322 h 104955"/>
                  <a:gd name="connsiteX26" fmla="*/ 65470 w 91835"/>
                  <a:gd name="connsiteY26" fmla="*/ 50991 h 104955"/>
                  <a:gd name="connsiteX27" fmla="*/ 65470 w 91835"/>
                  <a:gd name="connsiteY27" fmla="*/ 50396 h 104955"/>
                  <a:gd name="connsiteX28" fmla="*/ 70245 w 91835"/>
                  <a:gd name="connsiteY28" fmla="*/ 47421 h 104955"/>
                  <a:gd name="connsiteX29" fmla="*/ 73591 w 91835"/>
                  <a:gd name="connsiteY29" fmla="*/ 42902 h 104955"/>
                  <a:gd name="connsiteX30" fmla="*/ 75034 w 91835"/>
                  <a:gd name="connsiteY30" fmla="*/ 35526 h 104955"/>
                  <a:gd name="connsiteX31" fmla="*/ 73236 w 91835"/>
                  <a:gd name="connsiteY31" fmla="*/ 26960 h 104955"/>
                  <a:gd name="connsiteX32" fmla="*/ 67976 w 91835"/>
                  <a:gd name="connsiteY32" fmla="*/ 19942 h 104955"/>
                  <a:gd name="connsiteX33" fmla="*/ 59973 w 91835"/>
                  <a:gd name="connsiteY33" fmla="*/ 15183 h 104955"/>
                  <a:gd name="connsiteX34" fmla="*/ 49346 w 91835"/>
                  <a:gd name="connsiteY34" fmla="*/ 13517 h 104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91835" h="104955">
                    <a:moveTo>
                      <a:pt x="26059" y="24819"/>
                    </a:moveTo>
                    <a:lnTo>
                      <a:pt x="49346" y="24819"/>
                    </a:lnTo>
                    <a:cubicBezTo>
                      <a:pt x="53531" y="24819"/>
                      <a:pt x="56877" y="25890"/>
                      <a:pt x="59146" y="27912"/>
                    </a:cubicBezTo>
                    <a:cubicBezTo>
                      <a:pt x="61416" y="29935"/>
                      <a:pt x="62492" y="32552"/>
                      <a:pt x="62492" y="35526"/>
                    </a:cubicBezTo>
                    <a:cubicBezTo>
                      <a:pt x="62492" y="38857"/>
                      <a:pt x="61416" y="41592"/>
                      <a:pt x="59146" y="43615"/>
                    </a:cubicBezTo>
                    <a:cubicBezTo>
                      <a:pt x="56877" y="45757"/>
                      <a:pt x="53531" y="46827"/>
                      <a:pt x="49346" y="46827"/>
                    </a:cubicBezTo>
                    <a:lnTo>
                      <a:pt x="26059" y="46827"/>
                    </a:lnTo>
                    <a:lnTo>
                      <a:pt x="26059" y="24819"/>
                    </a:lnTo>
                    <a:close/>
                    <a:moveTo>
                      <a:pt x="55315" y="85490"/>
                    </a:moveTo>
                    <a:lnTo>
                      <a:pt x="26059" y="85490"/>
                    </a:lnTo>
                    <a:lnTo>
                      <a:pt x="26059" y="58128"/>
                    </a:lnTo>
                    <a:lnTo>
                      <a:pt x="55315" y="58128"/>
                    </a:lnTo>
                    <a:cubicBezTo>
                      <a:pt x="60694" y="58128"/>
                      <a:pt x="64879" y="59437"/>
                      <a:pt x="67739" y="62055"/>
                    </a:cubicBezTo>
                    <a:cubicBezTo>
                      <a:pt x="70613" y="64790"/>
                      <a:pt x="72042" y="68003"/>
                      <a:pt x="72042" y="71809"/>
                    </a:cubicBezTo>
                    <a:cubicBezTo>
                      <a:pt x="72042" y="75736"/>
                      <a:pt x="70613" y="78947"/>
                      <a:pt x="67739" y="81565"/>
                    </a:cubicBezTo>
                    <a:cubicBezTo>
                      <a:pt x="64879" y="84182"/>
                      <a:pt x="60694" y="85490"/>
                      <a:pt x="55315" y="85490"/>
                    </a:cubicBezTo>
                    <a:close/>
                    <a:moveTo>
                      <a:pt x="49346" y="13517"/>
                    </a:moveTo>
                    <a:lnTo>
                      <a:pt x="13517" y="13517"/>
                    </a:lnTo>
                    <a:lnTo>
                      <a:pt x="13517" y="96791"/>
                    </a:lnTo>
                    <a:lnTo>
                      <a:pt x="55315" y="96791"/>
                    </a:lnTo>
                    <a:cubicBezTo>
                      <a:pt x="59736" y="96791"/>
                      <a:pt x="63804" y="96077"/>
                      <a:pt x="67503" y="94769"/>
                    </a:cubicBezTo>
                    <a:cubicBezTo>
                      <a:pt x="71085" y="93460"/>
                      <a:pt x="74194" y="91676"/>
                      <a:pt x="76700" y="89415"/>
                    </a:cubicBezTo>
                    <a:cubicBezTo>
                      <a:pt x="79206" y="87156"/>
                      <a:pt x="81239" y="84539"/>
                      <a:pt x="82551" y="81445"/>
                    </a:cubicBezTo>
                    <a:cubicBezTo>
                      <a:pt x="83863" y="78471"/>
                      <a:pt x="84585" y="75259"/>
                      <a:pt x="84585" y="71809"/>
                    </a:cubicBezTo>
                    <a:cubicBezTo>
                      <a:pt x="84585" y="67051"/>
                      <a:pt x="83627" y="63243"/>
                      <a:pt x="81593" y="60508"/>
                    </a:cubicBezTo>
                    <a:cubicBezTo>
                      <a:pt x="79573" y="57771"/>
                      <a:pt x="77421" y="55750"/>
                      <a:pt x="75034" y="54322"/>
                    </a:cubicBezTo>
                    <a:cubicBezTo>
                      <a:pt x="72279" y="52656"/>
                      <a:pt x="69051" y="51585"/>
                      <a:pt x="65470" y="50991"/>
                    </a:cubicBezTo>
                    <a:lnTo>
                      <a:pt x="65470" y="50396"/>
                    </a:lnTo>
                    <a:cubicBezTo>
                      <a:pt x="67267" y="49801"/>
                      <a:pt x="68815" y="48731"/>
                      <a:pt x="70245" y="47421"/>
                    </a:cubicBezTo>
                    <a:cubicBezTo>
                      <a:pt x="71439" y="46351"/>
                      <a:pt x="72515" y="44804"/>
                      <a:pt x="73591" y="42902"/>
                    </a:cubicBezTo>
                    <a:cubicBezTo>
                      <a:pt x="74548" y="40998"/>
                      <a:pt x="75034" y="38500"/>
                      <a:pt x="75034" y="35526"/>
                    </a:cubicBezTo>
                    <a:cubicBezTo>
                      <a:pt x="75034" y="32552"/>
                      <a:pt x="74430" y="29696"/>
                      <a:pt x="73236" y="26960"/>
                    </a:cubicBezTo>
                    <a:cubicBezTo>
                      <a:pt x="71924" y="24343"/>
                      <a:pt x="70245" y="21963"/>
                      <a:pt x="67976" y="19942"/>
                    </a:cubicBezTo>
                    <a:cubicBezTo>
                      <a:pt x="65706" y="17919"/>
                      <a:pt x="63082" y="16373"/>
                      <a:pt x="59973" y="15183"/>
                    </a:cubicBezTo>
                    <a:cubicBezTo>
                      <a:pt x="56759" y="14113"/>
                      <a:pt x="53295" y="13517"/>
                      <a:pt x="49346" y="13517"/>
                    </a:cubicBezTo>
                    <a:close/>
                  </a:path>
                </a:pathLst>
              </a:custGeom>
              <a:grpFill/>
              <a:ln w="130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33" name="Полилиния: фигура 32">
                <a:extLst>
                  <a:ext uri="{FF2B5EF4-FFF2-40B4-BE49-F238E27FC236}">
                    <a16:creationId xmlns:a16="http://schemas.microsoft.com/office/drawing/2014/main" id="{B82F8E77-67D0-4119-821B-1B5BC6FD9421}"/>
                  </a:ext>
                </a:extLst>
              </p:cNvPr>
              <p:cNvSpPr/>
              <p:nvPr/>
            </p:nvSpPr>
            <p:spPr>
              <a:xfrm>
                <a:off x="2303656" y="378775"/>
                <a:ext cx="104955" cy="104955"/>
              </a:xfrm>
              <a:custGeom>
                <a:avLst/>
                <a:gdLst>
                  <a:gd name="connsiteX0" fmla="*/ 103096 w 104955"/>
                  <a:gd name="connsiteY0" fmla="*/ 58722 h 104955"/>
                  <a:gd name="connsiteX1" fmla="*/ 99514 w 104955"/>
                  <a:gd name="connsiteY1" fmla="*/ 41116 h 104955"/>
                  <a:gd name="connsiteX2" fmla="*/ 89832 w 104955"/>
                  <a:gd name="connsiteY2" fmla="*/ 26722 h 104955"/>
                  <a:gd name="connsiteX3" fmla="*/ 75624 w 104955"/>
                  <a:gd name="connsiteY3" fmla="*/ 17085 h 104955"/>
                  <a:gd name="connsiteX4" fmla="*/ 58306 w 104955"/>
                  <a:gd name="connsiteY4" fmla="*/ 13517 h 104955"/>
                  <a:gd name="connsiteX5" fmla="*/ 40989 w 104955"/>
                  <a:gd name="connsiteY5" fmla="*/ 17085 h 104955"/>
                  <a:gd name="connsiteX6" fmla="*/ 26767 w 104955"/>
                  <a:gd name="connsiteY6" fmla="*/ 26722 h 104955"/>
                  <a:gd name="connsiteX7" fmla="*/ 17098 w 104955"/>
                  <a:gd name="connsiteY7" fmla="*/ 41116 h 104955"/>
                  <a:gd name="connsiteX8" fmla="*/ 13517 w 104955"/>
                  <a:gd name="connsiteY8" fmla="*/ 58722 h 104955"/>
                  <a:gd name="connsiteX9" fmla="*/ 17098 w 104955"/>
                  <a:gd name="connsiteY9" fmla="*/ 76330 h 104955"/>
                  <a:gd name="connsiteX10" fmla="*/ 26767 w 104955"/>
                  <a:gd name="connsiteY10" fmla="*/ 90605 h 104955"/>
                  <a:gd name="connsiteX11" fmla="*/ 40989 w 104955"/>
                  <a:gd name="connsiteY11" fmla="*/ 100359 h 104955"/>
                  <a:gd name="connsiteX12" fmla="*/ 58306 w 104955"/>
                  <a:gd name="connsiteY12" fmla="*/ 103929 h 104955"/>
                  <a:gd name="connsiteX13" fmla="*/ 75624 w 104955"/>
                  <a:gd name="connsiteY13" fmla="*/ 100359 h 104955"/>
                  <a:gd name="connsiteX14" fmla="*/ 89832 w 104955"/>
                  <a:gd name="connsiteY14" fmla="*/ 90605 h 104955"/>
                  <a:gd name="connsiteX15" fmla="*/ 99514 w 104955"/>
                  <a:gd name="connsiteY15" fmla="*/ 76330 h 104955"/>
                  <a:gd name="connsiteX16" fmla="*/ 103096 w 104955"/>
                  <a:gd name="connsiteY16" fmla="*/ 58722 h 104955"/>
                  <a:gd name="connsiteX17" fmla="*/ 26059 w 104955"/>
                  <a:gd name="connsiteY17" fmla="*/ 58722 h 104955"/>
                  <a:gd name="connsiteX18" fmla="*/ 28683 w 104955"/>
                  <a:gd name="connsiteY18" fmla="*/ 45400 h 104955"/>
                  <a:gd name="connsiteX19" fmla="*/ 35728 w 104955"/>
                  <a:gd name="connsiteY19" fmla="*/ 34574 h 104955"/>
                  <a:gd name="connsiteX20" fmla="*/ 46001 w 104955"/>
                  <a:gd name="connsiteY20" fmla="*/ 27435 h 104955"/>
                  <a:gd name="connsiteX21" fmla="*/ 58306 w 104955"/>
                  <a:gd name="connsiteY21" fmla="*/ 24818 h 104955"/>
                  <a:gd name="connsiteX22" fmla="*/ 70612 w 104955"/>
                  <a:gd name="connsiteY22" fmla="*/ 27435 h 104955"/>
                  <a:gd name="connsiteX23" fmla="*/ 80885 w 104955"/>
                  <a:gd name="connsiteY23" fmla="*/ 34574 h 104955"/>
                  <a:gd name="connsiteX24" fmla="*/ 87930 w 104955"/>
                  <a:gd name="connsiteY24" fmla="*/ 45400 h 104955"/>
                  <a:gd name="connsiteX25" fmla="*/ 90554 w 104955"/>
                  <a:gd name="connsiteY25" fmla="*/ 58722 h 104955"/>
                  <a:gd name="connsiteX26" fmla="*/ 87930 w 104955"/>
                  <a:gd name="connsiteY26" fmla="*/ 72046 h 104955"/>
                  <a:gd name="connsiteX27" fmla="*/ 80885 w 104955"/>
                  <a:gd name="connsiteY27" fmla="*/ 82753 h 104955"/>
                  <a:gd name="connsiteX28" fmla="*/ 70612 w 104955"/>
                  <a:gd name="connsiteY28" fmla="*/ 90010 h 104955"/>
                  <a:gd name="connsiteX29" fmla="*/ 58306 w 104955"/>
                  <a:gd name="connsiteY29" fmla="*/ 92627 h 104955"/>
                  <a:gd name="connsiteX30" fmla="*/ 46001 w 104955"/>
                  <a:gd name="connsiteY30" fmla="*/ 90010 h 104955"/>
                  <a:gd name="connsiteX31" fmla="*/ 35728 w 104955"/>
                  <a:gd name="connsiteY31" fmla="*/ 82753 h 104955"/>
                  <a:gd name="connsiteX32" fmla="*/ 28683 w 104955"/>
                  <a:gd name="connsiteY32" fmla="*/ 72046 h 104955"/>
                  <a:gd name="connsiteX33" fmla="*/ 26059 w 104955"/>
                  <a:gd name="connsiteY33" fmla="*/ 58722 h 104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104955" h="104955">
                    <a:moveTo>
                      <a:pt x="103096" y="58722"/>
                    </a:moveTo>
                    <a:cubicBezTo>
                      <a:pt x="103096" y="52417"/>
                      <a:pt x="101902" y="46588"/>
                      <a:pt x="99514" y="41116"/>
                    </a:cubicBezTo>
                    <a:cubicBezTo>
                      <a:pt x="97127" y="35644"/>
                      <a:pt x="93899" y="30886"/>
                      <a:pt x="89832" y="26722"/>
                    </a:cubicBezTo>
                    <a:cubicBezTo>
                      <a:pt x="85778" y="22677"/>
                      <a:pt x="81003" y="19465"/>
                      <a:pt x="75624" y="17085"/>
                    </a:cubicBezTo>
                    <a:cubicBezTo>
                      <a:pt x="70245" y="14707"/>
                      <a:pt x="64394" y="13517"/>
                      <a:pt x="58306" y="13517"/>
                    </a:cubicBezTo>
                    <a:cubicBezTo>
                      <a:pt x="52219" y="13517"/>
                      <a:pt x="46355" y="14707"/>
                      <a:pt x="40989" y="17085"/>
                    </a:cubicBezTo>
                    <a:cubicBezTo>
                      <a:pt x="35610" y="19465"/>
                      <a:pt x="30834" y="22677"/>
                      <a:pt x="26767" y="26722"/>
                    </a:cubicBezTo>
                    <a:cubicBezTo>
                      <a:pt x="22713" y="30886"/>
                      <a:pt x="19486" y="35644"/>
                      <a:pt x="17098" y="41116"/>
                    </a:cubicBezTo>
                    <a:cubicBezTo>
                      <a:pt x="14711" y="46588"/>
                      <a:pt x="13517" y="52417"/>
                      <a:pt x="13517" y="58722"/>
                    </a:cubicBezTo>
                    <a:cubicBezTo>
                      <a:pt x="13517" y="65028"/>
                      <a:pt x="14711" y="70857"/>
                      <a:pt x="17098" y="76330"/>
                    </a:cubicBezTo>
                    <a:cubicBezTo>
                      <a:pt x="19486" y="81802"/>
                      <a:pt x="22713" y="86560"/>
                      <a:pt x="26767" y="90605"/>
                    </a:cubicBezTo>
                    <a:cubicBezTo>
                      <a:pt x="30834" y="94769"/>
                      <a:pt x="35610" y="97981"/>
                      <a:pt x="40989" y="100359"/>
                    </a:cubicBezTo>
                    <a:cubicBezTo>
                      <a:pt x="46355" y="102739"/>
                      <a:pt x="52219" y="103929"/>
                      <a:pt x="58306" y="103929"/>
                    </a:cubicBezTo>
                    <a:cubicBezTo>
                      <a:pt x="64394" y="103929"/>
                      <a:pt x="70245" y="102739"/>
                      <a:pt x="75624" y="100359"/>
                    </a:cubicBezTo>
                    <a:cubicBezTo>
                      <a:pt x="81003" y="97981"/>
                      <a:pt x="85778" y="94769"/>
                      <a:pt x="89832" y="90605"/>
                    </a:cubicBezTo>
                    <a:cubicBezTo>
                      <a:pt x="93899" y="86560"/>
                      <a:pt x="97127" y="81802"/>
                      <a:pt x="99514" y="76330"/>
                    </a:cubicBezTo>
                    <a:cubicBezTo>
                      <a:pt x="101902" y="70857"/>
                      <a:pt x="103096" y="65028"/>
                      <a:pt x="103096" y="58722"/>
                    </a:cubicBezTo>
                    <a:close/>
                    <a:moveTo>
                      <a:pt x="26059" y="58722"/>
                    </a:moveTo>
                    <a:cubicBezTo>
                      <a:pt x="26059" y="53964"/>
                      <a:pt x="26886" y="49562"/>
                      <a:pt x="28683" y="45400"/>
                    </a:cubicBezTo>
                    <a:cubicBezTo>
                      <a:pt x="30480" y="41236"/>
                      <a:pt x="32750" y="37666"/>
                      <a:pt x="35728" y="34574"/>
                    </a:cubicBezTo>
                    <a:cubicBezTo>
                      <a:pt x="38719" y="31599"/>
                      <a:pt x="42065" y="29220"/>
                      <a:pt x="46001" y="27435"/>
                    </a:cubicBezTo>
                    <a:cubicBezTo>
                      <a:pt x="49949" y="25651"/>
                      <a:pt x="54003" y="24818"/>
                      <a:pt x="58306" y="24818"/>
                    </a:cubicBezTo>
                    <a:cubicBezTo>
                      <a:pt x="62610" y="24818"/>
                      <a:pt x="66664" y="25651"/>
                      <a:pt x="70612" y="27435"/>
                    </a:cubicBezTo>
                    <a:cubicBezTo>
                      <a:pt x="74548" y="29220"/>
                      <a:pt x="77894" y="31599"/>
                      <a:pt x="80885" y="34574"/>
                    </a:cubicBezTo>
                    <a:cubicBezTo>
                      <a:pt x="83863" y="37666"/>
                      <a:pt x="86133" y="41236"/>
                      <a:pt x="87930" y="45400"/>
                    </a:cubicBezTo>
                    <a:cubicBezTo>
                      <a:pt x="89714" y="49562"/>
                      <a:pt x="90554" y="53964"/>
                      <a:pt x="90554" y="58722"/>
                    </a:cubicBezTo>
                    <a:cubicBezTo>
                      <a:pt x="90554" y="63481"/>
                      <a:pt x="89714" y="67884"/>
                      <a:pt x="87930" y="72046"/>
                    </a:cubicBezTo>
                    <a:cubicBezTo>
                      <a:pt x="86133" y="76211"/>
                      <a:pt x="83863" y="79779"/>
                      <a:pt x="80885" y="82753"/>
                    </a:cubicBezTo>
                    <a:cubicBezTo>
                      <a:pt x="77894" y="85847"/>
                      <a:pt x="74548" y="88225"/>
                      <a:pt x="70612" y="90010"/>
                    </a:cubicBezTo>
                    <a:cubicBezTo>
                      <a:pt x="66664" y="91795"/>
                      <a:pt x="62610" y="92627"/>
                      <a:pt x="58306" y="92627"/>
                    </a:cubicBezTo>
                    <a:cubicBezTo>
                      <a:pt x="54003" y="92627"/>
                      <a:pt x="49949" y="91795"/>
                      <a:pt x="46001" y="90010"/>
                    </a:cubicBezTo>
                    <a:cubicBezTo>
                      <a:pt x="42065" y="88225"/>
                      <a:pt x="38719" y="85847"/>
                      <a:pt x="35728" y="82753"/>
                    </a:cubicBezTo>
                    <a:cubicBezTo>
                      <a:pt x="32750" y="79779"/>
                      <a:pt x="30480" y="76211"/>
                      <a:pt x="28683" y="72046"/>
                    </a:cubicBezTo>
                    <a:cubicBezTo>
                      <a:pt x="26886" y="67884"/>
                      <a:pt x="26059" y="63481"/>
                      <a:pt x="26059" y="58722"/>
                    </a:cubicBezTo>
                    <a:close/>
                  </a:path>
                </a:pathLst>
              </a:custGeom>
              <a:grpFill/>
              <a:ln w="130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34" name="Полилиния: фигура 33">
                <a:extLst>
                  <a:ext uri="{FF2B5EF4-FFF2-40B4-BE49-F238E27FC236}">
                    <a16:creationId xmlns:a16="http://schemas.microsoft.com/office/drawing/2014/main" id="{845C6A5A-0025-4F8B-8F2F-A7EABBADCEC7}"/>
                  </a:ext>
                </a:extLst>
              </p:cNvPr>
              <p:cNvSpPr/>
              <p:nvPr/>
            </p:nvSpPr>
            <p:spPr>
              <a:xfrm>
                <a:off x="2425522" y="355577"/>
                <a:ext cx="91836" cy="131194"/>
              </a:xfrm>
              <a:custGeom>
                <a:avLst/>
                <a:gdLst>
                  <a:gd name="connsiteX0" fmla="*/ 47562 w 91835"/>
                  <a:gd name="connsiteY0" fmla="*/ 30766 h 131193"/>
                  <a:gd name="connsiteX1" fmla="*/ 54607 w 91835"/>
                  <a:gd name="connsiteY1" fmla="*/ 29458 h 131193"/>
                  <a:gd name="connsiteX2" fmla="*/ 60104 w 91835"/>
                  <a:gd name="connsiteY2" fmla="*/ 25889 h 131193"/>
                  <a:gd name="connsiteX3" fmla="*/ 63686 w 91835"/>
                  <a:gd name="connsiteY3" fmla="*/ 20416 h 131193"/>
                  <a:gd name="connsiteX4" fmla="*/ 64879 w 91835"/>
                  <a:gd name="connsiteY4" fmla="*/ 13517 h 131193"/>
                  <a:gd name="connsiteX5" fmla="*/ 55329 w 91835"/>
                  <a:gd name="connsiteY5" fmla="*/ 13517 h 131193"/>
                  <a:gd name="connsiteX6" fmla="*/ 53295 w 91835"/>
                  <a:gd name="connsiteY6" fmla="*/ 19108 h 131193"/>
                  <a:gd name="connsiteX7" fmla="*/ 47562 w 91835"/>
                  <a:gd name="connsiteY7" fmla="*/ 21250 h 131193"/>
                  <a:gd name="connsiteX8" fmla="*/ 41947 w 91835"/>
                  <a:gd name="connsiteY8" fmla="*/ 19108 h 131193"/>
                  <a:gd name="connsiteX9" fmla="*/ 39795 w 91835"/>
                  <a:gd name="connsiteY9" fmla="*/ 13517 h 131193"/>
                  <a:gd name="connsiteX10" fmla="*/ 30244 w 91835"/>
                  <a:gd name="connsiteY10" fmla="*/ 13517 h 131193"/>
                  <a:gd name="connsiteX11" fmla="*/ 31556 w 91835"/>
                  <a:gd name="connsiteY11" fmla="*/ 20416 h 131193"/>
                  <a:gd name="connsiteX12" fmla="*/ 35138 w 91835"/>
                  <a:gd name="connsiteY12" fmla="*/ 25889 h 131193"/>
                  <a:gd name="connsiteX13" fmla="*/ 40635 w 91835"/>
                  <a:gd name="connsiteY13" fmla="*/ 29458 h 131193"/>
                  <a:gd name="connsiteX14" fmla="*/ 47562 w 91835"/>
                  <a:gd name="connsiteY14" fmla="*/ 30766 h 131193"/>
                  <a:gd name="connsiteX15" fmla="*/ 67858 w 91835"/>
                  <a:gd name="connsiteY15" fmla="*/ 40283 h 131193"/>
                  <a:gd name="connsiteX16" fmla="*/ 27253 w 91835"/>
                  <a:gd name="connsiteY16" fmla="*/ 102739 h 131193"/>
                  <a:gd name="connsiteX17" fmla="*/ 26059 w 91835"/>
                  <a:gd name="connsiteY17" fmla="*/ 102739 h 131193"/>
                  <a:gd name="connsiteX18" fmla="*/ 26059 w 91835"/>
                  <a:gd name="connsiteY18" fmla="*/ 40283 h 131193"/>
                  <a:gd name="connsiteX19" fmla="*/ 13517 w 91835"/>
                  <a:gd name="connsiteY19" fmla="*/ 40283 h 131193"/>
                  <a:gd name="connsiteX20" fmla="*/ 13517 w 91835"/>
                  <a:gd name="connsiteY20" fmla="*/ 123557 h 131193"/>
                  <a:gd name="connsiteX21" fmla="*/ 27253 w 91835"/>
                  <a:gd name="connsiteY21" fmla="*/ 123557 h 131193"/>
                  <a:gd name="connsiteX22" fmla="*/ 67858 w 91835"/>
                  <a:gd name="connsiteY22" fmla="*/ 61102 h 131193"/>
                  <a:gd name="connsiteX23" fmla="*/ 69065 w 91835"/>
                  <a:gd name="connsiteY23" fmla="*/ 61102 h 131193"/>
                  <a:gd name="connsiteX24" fmla="*/ 69065 w 91835"/>
                  <a:gd name="connsiteY24" fmla="*/ 123557 h 131193"/>
                  <a:gd name="connsiteX25" fmla="*/ 81594 w 91835"/>
                  <a:gd name="connsiteY25" fmla="*/ 123557 h 131193"/>
                  <a:gd name="connsiteX26" fmla="*/ 81594 w 91835"/>
                  <a:gd name="connsiteY26" fmla="*/ 40283 h 131193"/>
                  <a:gd name="connsiteX27" fmla="*/ 67858 w 91835"/>
                  <a:gd name="connsiteY27" fmla="*/ 40283 h 1311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91835" h="131193">
                    <a:moveTo>
                      <a:pt x="47562" y="30766"/>
                    </a:moveTo>
                    <a:cubicBezTo>
                      <a:pt x="50068" y="30766"/>
                      <a:pt x="52455" y="30290"/>
                      <a:pt x="54607" y="29458"/>
                    </a:cubicBezTo>
                    <a:cubicBezTo>
                      <a:pt x="56640" y="28625"/>
                      <a:pt x="58543" y="27435"/>
                      <a:pt x="60104" y="25889"/>
                    </a:cubicBezTo>
                    <a:cubicBezTo>
                      <a:pt x="61652" y="24343"/>
                      <a:pt x="62846" y="22558"/>
                      <a:pt x="63686" y="20416"/>
                    </a:cubicBezTo>
                    <a:cubicBezTo>
                      <a:pt x="64525" y="18395"/>
                      <a:pt x="64879" y="16015"/>
                      <a:pt x="64879" y="13517"/>
                    </a:cubicBezTo>
                    <a:lnTo>
                      <a:pt x="55329" y="13517"/>
                    </a:lnTo>
                    <a:cubicBezTo>
                      <a:pt x="55329" y="15895"/>
                      <a:pt x="54607" y="17799"/>
                      <a:pt x="53295" y="19108"/>
                    </a:cubicBezTo>
                    <a:cubicBezTo>
                      <a:pt x="51852" y="20536"/>
                      <a:pt x="49950" y="21250"/>
                      <a:pt x="47562" y="21250"/>
                    </a:cubicBezTo>
                    <a:cubicBezTo>
                      <a:pt x="45174" y="21250"/>
                      <a:pt x="43259" y="20536"/>
                      <a:pt x="41947" y="19108"/>
                    </a:cubicBezTo>
                    <a:cubicBezTo>
                      <a:pt x="40517" y="17799"/>
                      <a:pt x="39795" y="15895"/>
                      <a:pt x="39795" y="13517"/>
                    </a:cubicBezTo>
                    <a:lnTo>
                      <a:pt x="30244" y="13517"/>
                    </a:lnTo>
                    <a:cubicBezTo>
                      <a:pt x="30244" y="16015"/>
                      <a:pt x="30717" y="18395"/>
                      <a:pt x="31556" y="20416"/>
                    </a:cubicBezTo>
                    <a:cubicBezTo>
                      <a:pt x="32383" y="22558"/>
                      <a:pt x="33590" y="24343"/>
                      <a:pt x="35138" y="25889"/>
                    </a:cubicBezTo>
                    <a:cubicBezTo>
                      <a:pt x="36686" y="27435"/>
                      <a:pt x="38483" y="28625"/>
                      <a:pt x="40635" y="29458"/>
                    </a:cubicBezTo>
                    <a:cubicBezTo>
                      <a:pt x="42655" y="30290"/>
                      <a:pt x="45056" y="30766"/>
                      <a:pt x="47562" y="30766"/>
                    </a:cubicBezTo>
                    <a:close/>
                    <a:moveTo>
                      <a:pt x="67858" y="40283"/>
                    </a:moveTo>
                    <a:lnTo>
                      <a:pt x="27253" y="102739"/>
                    </a:lnTo>
                    <a:lnTo>
                      <a:pt x="26059" y="102739"/>
                    </a:lnTo>
                    <a:lnTo>
                      <a:pt x="26059" y="40283"/>
                    </a:lnTo>
                    <a:lnTo>
                      <a:pt x="13517" y="40283"/>
                    </a:lnTo>
                    <a:lnTo>
                      <a:pt x="13517" y="123557"/>
                    </a:lnTo>
                    <a:lnTo>
                      <a:pt x="27253" y="123557"/>
                    </a:lnTo>
                    <a:lnTo>
                      <a:pt x="67858" y="61102"/>
                    </a:lnTo>
                    <a:lnTo>
                      <a:pt x="69065" y="61102"/>
                    </a:lnTo>
                    <a:lnTo>
                      <a:pt x="69065" y="123557"/>
                    </a:lnTo>
                    <a:lnTo>
                      <a:pt x="81594" y="123557"/>
                    </a:lnTo>
                    <a:lnTo>
                      <a:pt x="81594" y="40283"/>
                    </a:lnTo>
                    <a:lnTo>
                      <a:pt x="67858" y="40283"/>
                    </a:lnTo>
                    <a:close/>
                  </a:path>
                </a:pathLst>
              </a:custGeom>
              <a:grpFill/>
              <a:ln w="130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35" name="Полилиния: фигура 34">
                <a:extLst>
                  <a:ext uri="{FF2B5EF4-FFF2-40B4-BE49-F238E27FC236}">
                    <a16:creationId xmlns:a16="http://schemas.microsoft.com/office/drawing/2014/main" id="{B62821CB-B3B8-44F8-9C00-8EE48DAD4FDA}"/>
                  </a:ext>
                </a:extLst>
              </p:cNvPr>
              <p:cNvSpPr/>
              <p:nvPr/>
            </p:nvSpPr>
            <p:spPr>
              <a:xfrm>
                <a:off x="1642476" y="518301"/>
                <a:ext cx="91836" cy="104955"/>
              </a:xfrm>
              <a:custGeom>
                <a:avLst/>
                <a:gdLst>
                  <a:gd name="connsiteX0" fmla="*/ 13517 w 91835"/>
                  <a:gd name="connsiteY0" fmla="*/ 24819 h 104955"/>
                  <a:gd name="connsiteX1" fmla="*/ 41586 w 91835"/>
                  <a:gd name="connsiteY1" fmla="*/ 24819 h 104955"/>
                  <a:gd name="connsiteX2" fmla="*/ 41586 w 91835"/>
                  <a:gd name="connsiteY2" fmla="*/ 96792 h 104955"/>
                  <a:gd name="connsiteX3" fmla="*/ 54128 w 91835"/>
                  <a:gd name="connsiteY3" fmla="*/ 96792 h 104955"/>
                  <a:gd name="connsiteX4" fmla="*/ 54128 w 91835"/>
                  <a:gd name="connsiteY4" fmla="*/ 24819 h 104955"/>
                  <a:gd name="connsiteX5" fmla="*/ 82197 w 91835"/>
                  <a:gd name="connsiteY5" fmla="*/ 24819 h 104955"/>
                  <a:gd name="connsiteX6" fmla="*/ 82197 w 91835"/>
                  <a:gd name="connsiteY6" fmla="*/ 13517 h 104955"/>
                  <a:gd name="connsiteX7" fmla="*/ 13517 w 91835"/>
                  <a:gd name="connsiteY7" fmla="*/ 13517 h 104955"/>
                  <a:gd name="connsiteX8" fmla="*/ 13517 w 91835"/>
                  <a:gd name="connsiteY8" fmla="*/ 24819 h 104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1835" h="104955">
                    <a:moveTo>
                      <a:pt x="13517" y="24819"/>
                    </a:moveTo>
                    <a:lnTo>
                      <a:pt x="41586" y="24819"/>
                    </a:lnTo>
                    <a:lnTo>
                      <a:pt x="41586" y="96792"/>
                    </a:lnTo>
                    <a:lnTo>
                      <a:pt x="54128" y="96792"/>
                    </a:lnTo>
                    <a:lnTo>
                      <a:pt x="54128" y="24819"/>
                    </a:lnTo>
                    <a:lnTo>
                      <a:pt x="82197" y="24819"/>
                    </a:lnTo>
                    <a:lnTo>
                      <a:pt x="82197" y="13517"/>
                    </a:lnTo>
                    <a:lnTo>
                      <a:pt x="13517" y="13517"/>
                    </a:lnTo>
                    <a:lnTo>
                      <a:pt x="13517" y="24819"/>
                    </a:lnTo>
                    <a:close/>
                  </a:path>
                </a:pathLst>
              </a:custGeom>
              <a:grpFill/>
              <a:ln w="130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36" name="Полилиния: фигура 35">
                <a:extLst>
                  <a:ext uri="{FF2B5EF4-FFF2-40B4-BE49-F238E27FC236}">
                    <a16:creationId xmlns:a16="http://schemas.microsoft.com/office/drawing/2014/main" id="{645379EB-0A03-4C15-9C83-B4FFA3251ADD}"/>
                  </a:ext>
                </a:extLst>
              </p:cNvPr>
              <p:cNvSpPr/>
              <p:nvPr/>
            </p:nvSpPr>
            <p:spPr>
              <a:xfrm>
                <a:off x="1740388" y="518301"/>
                <a:ext cx="91836" cy="104955"/>
              </a:xfrm>
              <a:custGeom>
                <a:avLst/>
                <a:gdLst>
                  <a:gd name="connsiteX0" fmla="*/ 83391 w 91835"/>
                  <a:gd name="connsiteY0" fmla="*/ 43853 h 104955"/>
                  <a:gd name="connsiteX1" fmla="*/ 81003 w 91835"/>
                  <a:gd name="connsiteY1" fmla="*/ 32076 h 104955"/>
                  <a:gd name="connsiteX2" fmla="*/ 74076 w 91835"/>
                  <a:gd name="connsiteY2" fmla="*/ 22439 h 104955"/>
                  <a:gd name="connsiteX3" fmla="*/ 63567 w 91835"/>
                  <a:gd name="connsiteY3" fmla="*/ 15897 h 104955"/>
                  <a:gd name="connsiteX4" fmla="*/ 49949 w 91835"/>
                  <a:gd name="connsiteY4" fmla="*/ 13517 h 104955"/>
                  <a:gd name="connsiteX5" fmla="*/ 13517 w 91835"/>
                  <a:gd name="connsiteY5" fmla="*/ 13517 h 104955"/>
                  <a:gd name="connsiteX6" fmla="*/ 13517 w 91835"/>
                  <a:gd name="connsiteY6" fmla="*/ 96792 h 104955"/>
                  <a:gd name="connsiteX7" fmla="*/ 26059 w 91835"/>
                  <a:gd name="connsiteY7" fmla="*/ 96792 h 104955"/>
                  <a:gd name="connsiteX8" fmla="*/ 26059 w 91835"/>
                  <a:gd name="connsiteY8" fmla="*/ 74189 h 104955"/>
                  <a:gd name="connsiteX9" fmla="*/ 49949 w 91835"/>
                  <a:gd name="connsiteY9" fmla="*/ 74189 h 104955"/>
                  <a:gd name="connsiteX10" fmla="*/ 63567 w 91835"/>
                  <a:gd name="connsiteY10" fmla="*/ 71809 h 104955"/>
                  <a:gd name="connsiteX11" fmla="*/ 74076 w 91835"/>
                  <a:gd name="connsiteY11" fmla="*/ 65266 h 104955"/>
                  <a:gd name="connsiteX12" fmla="*/ 81003 w 91835"/>
                  <a:gd name="connsiteY12" fmla="*/ 55630 h 104955"/>
                  <a:gd name="connsiteX13" fmla="*/ 83391 w 91835"/>
                  <a:gd name="connsiteY13" fmla="*/ 43853 h 104955"/>
                  <a:gd name="connsiteX14" fmla="*/ 70849 w 91835"/>
                  <a:gd name="connsiteY14" fmla="*/ 43853 h 104955"/>
                  <a:gd name="connsiteX15" fmla="*/ 65352 w 91835"/>
                  <a:gd name="connsiteY15" fmla="*/ 57653 h 104955"/>
                  <a:gd name="connsiteX16" fmla="*/ 49949 w 91835"/>
                  <a:gd name="connsiteY16" fmla="*/ 62888 h 104955"/>
                  <a:gd name="connsiteX17" fmla="*/ 26059 w 91835"/>
                  <a:gd name="connsiteY17" fmla="*/ 62888 h 104955"/>
                  <a:gd name="connsiteX18" fmla="*/ 26059 w 91835"/>
                  <a:gd name="connsiteY18" fmla="*/ 24819 h 104955"/>
                  <a:gd name="connsiteX19" fmla="*/ 49949 w 91835"/>
                  <a:gd name="connsiteY19" fmla="*/ 24819 h 104955"/>
                  <a:gd name="connsiteX20" fmla="*/ 65352 w 91835"/>
                  <a:gd name="connsiteY20" fmla="*/ 30054 h 104955"/>
                  <a:gd name="connsiteX21" fmla="*/ 70849 w 91835"/>
                  <a:gd name="connsiteY21" fmla="*/ 43853 h 104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91835" h="104955">
                    <a:moveTo>
                      <a:pt x="83391" y="43853"/>
                    </a:moveTo>
                    <a:cubicBezTo>
                      <a:pt x="83391" y="39690"/>
                      <a:pt x="82551" y="35763"/>
                      <a:pt x="81003" y="32076"/>
                    </a:cubicBezTo>
                    <a:cubicBezTo>
                      <a:pt x="79324" y="28388"/>
                      <a:pt x="77054" y="25176"/>
                      <a:pt x="74076" y="22439"/>
                    </a:cubicBezTo>
                    <a:cubicBezTo>
                      <a:pt x="71085" y="19704"/>
                      <a:pt x="67621" y="17444"/>
                      <a:pt x="63567" y="15897"/>
                    </a:cubicBezTo>
                    <a:cubicBezTo>
                      <a:pt x="59382" y="14350"/>
                      <a:pt x="54843" y="13517"/>
                      <a:pt x="49949" y="13517"/>
                    </a:cubicBezTo>
                    <a:lnTo>
                      <a:pt x="13517" y="13517"/>
                    </a:lnTo>
                    <a:lnTo>
                      <a:pt x="13517" y="96792"/>
                    </a:lnTo>
                    <a:lnTo>
                      <a:pt x="26059" y="96792"/>
                    </a:lnTo>
                    <a:lnTo>
                      <a:pt x="26059" y="74189"/>
                    </a:lnTo>
                    <a:lnTo>
                      <a:pt x="49949" y="74189"/>
                    </a:lnTo>
                    <a:cubicBezTo>
                      <a:pt x="54843" y="74189"/>
                      <a:pt x="59382" y="73356"/>
                      <a:pt x="63567" y="71809"/>
                    </a:cubicBezTo>
                    <a:cubicBezTo>
                      <a:pt x="67621" y="70264"/>
                      <a:pt x="71085" y="68003"/>
                      <a:pt x="74076" y="65266"/>
                    </a:cubicBezTo>
                    <a:cubicBezTo>
                      <a:pt x="77054" y="62531"/>
                      <a:pt x="79324" y="59318"/>
                      <a:pt x="81003" y="55630"/>
                    </a:cubicBezTo>
                    <a:cubicBezTo>
                      <a:pt x="82551" y="51942"/>
                      <a:pt x="83391" y="48017"/>
                      <a:pt x="83391" y="43853"/>
                    </a:cubicBezTo>
                    <a:close/>
                    <a:moveTo>
                      <a:pt x="70849" y="43853"/>
                    </a:moveTo>
                    <a:cubicBezTo>
                      <a:pt x="70849" y="49564"/>
                      <a:pt x="69051" y="54203"/>
                      <a:pt x="65352" y="57653"/>
                    </a:cubicBezTo>
                    <a:cubicBezTo>
                      <a:pt x="61652" y="61102"/>
                      <a:pt x="56509" y="62888"/>
                      <a:pt x="49949" y="62888"/>
                    </a:cubicBezTo>
                    <a:lnTo>
                      <a:pt x="26059" y="62888"/>
                    </a:lnTo>
                    <a:lnTo>
                      <a:pt x="26059" y="24819"/>
                    </a:lnTo>
                    <a:lnTo>
                      <a:pt x="49949" y="24819"/>
                    </a:lnTo>
                    <a:cubicBezTo>
                      <a:pt x="56509" y="24819"/>
                      <a:pt x="61652" y="26604"/>
                      <a:pt x="65352" y="30054"/>
                    </a:cubicBezTo>
                    <a:cubicBezTo>
                      <a:pt x="69051" y="33503"/>
                      <a:pt x="70849" y="38143"/>
                      <a:pt x="70849" y="43853"/>
                    </a:cubicBezTo>
                    <a:close/>
                  </a:path>
                </a:pathLst>
              </a:custGeom>
              <a:grpFill/>
              <a:ln w="130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37" name="Полилиния: фигура 36">
                <a:extLst>
                  <a:ext uri="{FF2B5EF4-FFF2-40B4-BE49-F238E27FC236}">
                    <a16:creationId xmlns:a16="http://schemas.microsoft.com/office/drawing/2014/main" id="{06D37DA9-FEA6-4E91-B22F-B8521284A8B8}"/>
                  </a:ext>
                </a:extLst>
              </p:cNvPr>
              <p:cNvSpPr/>
              <p:nvPr/>
            </p:nvSpPr>
            <p:spPr>
              <a:xfrm>
                <a:off x="1831227" y="518301"/>
                <a:ext cx="104955" cy="104955"/>
              </a:xfrm>
              <a:custGeom>
                <a:avLst/>
                <a:gdLst>
                  <a:gd name="connsiteX0" fmla="*/ 34062 w 104955"/>
                  <a:gd name="connsiteY0" fmla="*/ 65862 h 104955"/>
                  <a:gd name="connsiteX1" fmla="*/ 43967 w 104955"/>
                  <a:gd name="connsiteY1" fmla="*/ 24819 h 104955"/>
                  <a:gd name="connsiteX2" fmla="*/ 61285 w 104955"/>
                  <a:gd name="connsiteY2" fmla="*/ 24819 h 104955"/>
                  <a:gd name="connsiteX3" fmla="*/ 71085 w 104955"/>
                  <a:gd name="connsiteY3" fmla="*/ 65862 h 104955"/>
                  <a:gd name="connsiteX4" fmla="*/ 34062 w 104955"/>
                  <a:gd name="connsiteY4" fmla="*/ 65862 h 104955"/>
                  <a:gd name="connsiteX5" fmla="*/ 33813 w 104955"/>
                  <a:gd name="connsiteY5" fmla="*/ 13517 h 104955"/>
                  <a:gd name="connsiteX6" fmla="*/ 13517 w 104955"/>
                  <a:gd name="connsiteY6" fmla="*/ 96792 h 104955"/>
                  <a:gd name="connsiteX7" fmla="*/ 26650 w 104955"/>
                  <a:gd name="connsiteY7" fmla="*/ 96792 h 104955"/>
                  <a:gd name="connsiteX8" fmla="*/ 31307 w 104955"/>
                  <a:gd name="connsiteY8" fmla="*/ 77163 h 104955"/>
                  <a:gd name="connsiteX9" fmla="*/ 73827 w 104955"/>
                  <a:gd name="connsiteY9" fmla="*/ 77163 h 104955"/>
                  <a:gd name="connsiteX10" fmla="*/ 78615 w 104955"/>
                  <a:gd name="connsiteY10" fmla="*/ 96792 h 104955"/>
                  <a:gd name="connsiteX11" fmla="*/ 91748 w 104955"/>
                  <a:gd name="connsiteY11" fmla="*/ 96792 h 104955"/>
                  <a:gd name="connsiteX12" fmla="*/ 71439 w 104955"/>
                  <a:gd name="connsiteY12" fmla="*/ 13517 h 104955"/>
                  <a:gd name="connsiteX13" fmla="*/ 33813 w 104955"/>
                  <a:gd name="connsiteY13" fmla="*/ 13517 h 104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04955" h="104955">
                    <a:moveTo>
                      <a:pt x="34062" y="65862"/>
                    </a:moveTo>
                    <a:lnTo>
                      <a:pt x="43967" y="24819"/>
                    </a:lnTo>
                    <a:lnTo>
                      <a:pt x="61285" y="24819"/>
                    </a:lnTo>
                    <a:lnTo>
                      <a:pt x="71085" y="65862"/>
                    </a:lnTo>
                    <a:lnTo>
                      <a:pt x="34062" y="65862"/>
                    </a:lnTo>
                    <a:close/>
                    <a:moveTo>
                      <a:pt x="33813" y="13517"/>
                    </a:moveTo>
                    <a:lnTo>
                      <a:pt x="13517" y="96792"/>
                    </a:lnTo>
                    <a:lnTo>
                      <a:pt x="26650" y="96792"/>
                    </a:lnTo>
                    <a:lnTo>
                      <a:pt x="31307" y="77163"/>
                    </a:lnTo>
                    <a:lnTo>
                      <a:pt x="73827" y="77163"/>
                    </a:lnTo>
                    <a:lnTo>
                      <a:pt x="78615" y="96792"/>
                    </a:lnTo>
                    <a:lnTo>
                      <a:pt x="91748" y="96792"/>
                    </a:lnTo>
                    <a:lnTo>
                      <a:pt x="71439" y="13517"/>
                    </a:lnTo>
                    <a:lnTo>
                      <a:pt x="33813" y="13517"/>
                    </a:lnTo>
                    <a:close/>
                  </a:path>
                </a:pathLst>
              </a:custGeom>
              <a:grpFill/>
              <a:ln w="130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38" name="Полилиния: фигура 37">
                <a:extLst>
                  <a:ext uri="{FF2B5EF4-FFF2-40B4-BE49-F238E27FC236}">
                    <a16:creationId xmlns:a16="http://schemas.microsoft.com/office/drawing/2014/main" id="{7BB4DA16-7041-4CA9-AAB5-125752E5B642}"/>
                  </a:ext>
                </a:extLst>
              </p:cNvPr>
              <p:cNvSpPr/>
              <p:nvPr/>
            </p:nvSpPr>
            <p:spPr>
              <a:xfrm>
                <a:off x="1939960" y="518301"/>
                <a:ext cx="91836" cy="104955"/>
              </a:xfrm>
              <a:custGeom>
                <a:avLst/>
                <a:gdLst>
                  <a:gd name="connsiteX0" fmla="*/ 13517 w 91835"/>
                  <a:gd name="connsiteY0" fmla="*/ 13517 h 104955"/>
                  <a:gd name="connsiteX1" fmla="*/ 13517 w 91835"/>
                  <a:gd name="connsiteY1" fmla="*/ 96792 h 104955"/>
                  <a:gd name="connsiteX2" fmla="*/ 26046 w 91835"/>
                  <a:gd name="connsiteY2" fmla="*/ 96792 h 104955"/>
                  <a:gd name="connsiteX3" fmla="*/ 26046 w 91835"/>
                  <a:gd name="connsiteY3" fmla="*/ 61102 h 104955"/>
                  <a:gd name="connsiteX4" fmla="*/ 68448 w 91835"/>
                  <a:gd name="connsiteY4" fmla="*/ 61102 h 104955"/>
                  <a:gd name="connsiteX5" fmla="*/ 68448 w 91835"/>
                  <a:gd name="connsiteY5" fmla="*/ 96792 h 104955"/>
                  <a:gd name="connsiteX6" fmla="*/ 80990 w 91835"/>
                  <a:gd name="connsiteY6" fmla="*/ 96792 h 104955"/>
                  <a:gd name="connsiteX7" fmla="*/ 80990 w 91835"/>
                  <a:gd name="connsiteY7" fmla="*/ 13517 h 104955"/>
                  <a:gd name="connsiteX8" fmla="*/ 68448 w 91835"/>
                  <a:gd name="connsiteY8" fmla="*/ 13517 h 104955"/>
                  <a:gd name="connsiteX9" fmla="*/ 68448 w 91835"/>
                  <a:gd name="connsiteY9" fmla="*/ 49801 h 104955"/>
                  <a:gd name="connsiteX10" fmla="*/ 26046 w 91835"/>
                  <a:gd name="connsiteY10" fmla="*/ 49801 h 104955"/>
                  <a:gd name="connsiteX11" fmla="*/ 26046 w 91835"/>
                  <a:gd name="connsiteY11" fmla="*/ 13517 h 104955"/>
                  <a:gd name="connsiteX12" fmla="*/ 13517 w 91835"/>
                  <a:gd name="connsiteY12" fmla="*/ 13517 h 104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1835" h="104955">
                    <a:moveTo>
                      <a:pt x="13517" y="13517"/>
                    </a:moveTo>
                    <a:lnTo>
                      <a:pt x="13517" y="96792"/>
                    </a:lnTo>
                    <a:lnTo>
                      <a:pt x="26046" y="96792"/>
                    </a:lnTo>
                    <a:lnTo>
                      <a:pt x="26046" y="61102"/>
                    </a:lnTo>
                    <a:lnTo>
                      <a:pt x="68448" y="61102"/>
                    </a:lnTo>
                    <a:lnTo>
                      <a:pt x="68448" y="96792"/>
                    </a:lnTo>
                    <a:lnTo>
                      <a:pt x="80990" y="96792"/>
                    </a:lnTo>
                    <a:lnTo>
                      <a:pt x="80990" y="13517"/>
                    </a:lnTo>
                    <a:lnTo>
                      <a:pt x="68448" y="13517"/>
                    </a:lnTo>
                    <a:lnTo>
                      <a:pt x="68448" y="49801"/>
                    </a:lnTo>
                    <a:lnTo>
                      <a:pt x="26046" y="49801"/>
                    </a:lnTo>
                    <a:lnTo>
                      <a:pt x="26046" y="13517"/>
                    </a:lnTo>
                    <a:lnTo>
                      <a:pt x="13517" y="13517"/>
                    </a:lnTo>
                    <a:close/>
                  </a:path>
                </a:pathLst>
              </a:custGeom>
              <a:grpFill/>
              <a:ln w="130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39" name="Полилиния: фигура 38">
                <a:extLst>
                  <a:ext uri="{FF2B5EF4-FFF2-40B4-BE49-F238E27FC236}">
                    <a16:creationId xmlns:a16="http://schemas.microsoft.com/office/drawing/2014/main" id="{98BA0103-9E61-4E52-A0AA-63626BD6B515}"/>
                  </a:ext>
                </a:extLst>
              </p:cNvPr>
              <p:cNvSpPr/>
              <p:nvPr/>
            </p:nvSpPr>
            <p:spPr>
              <a:xfrm>
                <a:off x="2039694" y="514733"/>
                <a:ext cx="104955" cy="104955"/>
              </a:xfrm>
              <a:custGeom>
                <a:avLst/>
                <a:gdLst>
                  <a:gd name="connsiteX0" fmla="*/ 57113 w 104955"/>
                  <a:gd name="connsiteY0" fmla="*/ 103929 h 104955"/>
                  <a:gd name="connsiteX1" fmla="*/ 72174 w 104955"/>
                  <a:gd name="connsiteY1" fmla="*/ 101549 h 104955"/>
                  <a:gd name="connsiteX2" fmla="*/ 84112 w 104955"/>
                  <a:gd name="connsiteY2" fmla="*/ 95007 h 104955"/>
                  <a:gd name="connsiteX3" fmla="*/ 92706 w 104955"/>
                  <a:gd name="connsiteY3" fmla="*/ 86084 h 104955"/>
                  <a:gd name="connsiteX4" fmla="*/ 97730 w 104955"/>
                  <a:gd name="connsiteY4" fmla="*/ 75973 h 104955"/>
                  <a:gd name="connsiteX5" fmla="*/ 85188 w 104955"/>
                  <a:gd name="connsiteY5" fmla="*/ 74189 h 104955"/>
                  <a:gd name="connsiteX6" fmla="*/ 81121 w 104955"/>
                  <a:gd name="connsiteY6" fmla="*/ 81088 h 104955"/>
                  <a:gd name="connsiteX7" fmla="*/ 75152 w 104955"/>
                  <a:gd name="connsiteY7" fmla="*/ 86917 h 104955"/>
                  <a:gd name="connsiteX8" fmla="*/ 67267 w 104955"/>
                  <a:gd name="connsiteY8" fmla="*/ 91081 h 104955"/>
                  <a:gd name="connsiteX9" fmla="*/ 57113 w 104955"/>
                  <a:gd name="connsiteY9" fmla="*/ 92628 h 104955"/>
                  <a:gd name="connsiteX10" fmla="*/ 45410 w 104955"/>
                  <a:gd name="connsiteY10" fmla="*/ 90011 h 104955"/>
                  <a:gd name="connsiteX11" fmla="*/ 35505 w 104955"/>
                  <a:gd name="connsiteY11" fmla="*/ 82753 h 104955"/>
                  <a:gd name="connsiteX12" fmla="*/ 28696 w 104955"/>
                  <a:gd name="connsiteY12" fmla="*/ 72046 h 104955"/>
                  <a:gd name="connsiteX13" fmla="*/ 26059 w 104955"/>
                  <a:gd name="connsiteY13" fmla="*/ 58724 h 104955"/>
                  <a:gd name="connsiteX14" fmla="*/ 28696 w 104955"/>
                  <a:gd name="connsiteY14" fmla="*/ 45400 h 104955"/>
                  <a:gd name="connsiteX15" fmla="*/ 35505 w 104955"/>
                  <a:gd name="connsiteY15" fmla="*/ 34574 h 104955"/>
                  <a:gd name="connsiteX16" fmla="*/ 45410 w 104955"/>
                  <a:gd name="connsiteY16" fmla="*/ 27435 h 104955"/>
                  <a:gd name="connsiteX17" fmla="*/ 57113 w 104955"/>
                  <a:gd name="connsiteY17" fmla="*/ 24819 h 104955"/>
                  <a:gd name="connsiteX18" fmla="*/ 66440 w 104955"/>
                  <a:gd name="connsiteY18" fmla="*/ 26247 h 104955"/>
                  <a:gd name="connsiteX19" fmla="*/ 73840 w 104955"/>
                  <a:gd name="connsiteY19" fmla="*/ 29935 h 104955"/>
                  <a:gd name="connsiteX20" fmla="*/ 79219 w 104955"/>
                  <a:gd name="connsiteY20" fmla="*/ 35287 h 104955"/>
                  <a:gd name="connsiteX21" fmla="*/ 82800 w 104955"/>
                  <a:gd name="connsiteY21" fmla="*/ 41473 h 104955"/>
                  <a:gd name="connsiteX22" fmla="*/ 95342 w 104955"/>
                  <a:gd name="connsiteY22" fmla="*/ 39689 h 104955"/>
                  <a:gd name="connsiteX23" fmla="*/ 90567 w 104955"/>
                  <a:gd name="connsiteY23" fmla="*/ 30053 h 104955"/>
                  <a:gd name="connsiteX24" fmla="*/ 82564 w 104955"/>
                  <a:gd name="connsiteY24" fmla="*/ 21726 h 104955"/>
                  <a:gd name="connsiteX25" fmla="*/ 71334 w 104955"/>
                  <a:gd name="connsiteY25" fmla="*/ 15777 h 104955"/>
                  <a:gd name="connsiteX26" fmla="*/ 57113 w 104955"/>
                  <a:gd name="connsiteY26" fmla="*/ 13517 h 104955"/>
                  <a:gd name="connsiteX27" fmla="*/ 40517 w 104955"/>
                  <a:gd name="connsiteY27" fmla="*/ 17085 h 104955"/>
                  <a:gd name="connsiteX28" fmla="*/ 26663 w 104955"/>
                  <a:gd name="connsiteY28" fmla="*/ 26722 h 104955"/>
                  <a:gd name="connsiteX29" fmla="*/ 17098 w 104955"/>
                  <a:gd name="connsiteY29" fmla="*/ 41116 h 104955"/>
                  <a:gd name="connsiteX30" fmla="*/ 13517 w 104955"/>
                  <a:gd name="connsiteY30" fmla="*/ 58724 h 104955"/>
                  <a:gd name="connsiteX31" fmla="*/ 17098 w 104955"/>
                  <a:gd name="connsiteY31" fmla="*/ 76330 h 104955"/>
                  <a:gd name="connsiteX32" fmla="*/ 26663 w 104955"/>
                  <a:gd name="connsiteY32" fmla="*/ 90605 h 104955"/>
                  <a:gd name="connsiteX33" fmla="*/ 40517 w 104955"/>
                  <a:gd name="connsiteY33" fmla="*/ 100361 h 104955"/>
                  <a:gd name="connsiteX34" fmla="*/ 57113 w 104955"/>
                  <a:gd name="connsiteY34" fmla="*/ 103929 h 104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104955" h="104955">
                    <a:moveTo>
                      <a:pt x="57113" y="103929"/>
                    </a:moveTo>
                    <a:cubicBezTo>
                      <a:pt x="62610" y="103929"/>
                      <a:pt x="67634" y="103096"/>
                      <a:pt x="72174" y="101549"/>
                    </a:cubicBezTo>
                    <a:cubicBezTo>
                      <a:pt x="76700" y="99884"/>
                      <a:pt x="80649" y="97743"/>
                      <a:pt x="84112" y="95007"/>
                    </a:cubicBezTo>
                    <a:cubicBezTo>
                      <a:pt x="87576" y="92389"/>
                      <a:pt x="90436" y="89415"/>
                      <a:pt x="92706" y="86084"/>
                    </a:cubicBezTo>
                    <a:cubicBezTo>
                      <a:pt x="94975" y="82753"/>
                      <a:pt x="96654" y="79422"/>
                      <a:pt x="97730" y="75973"/>
                    </a:cubicBezTo>
                    <a:lnTo>
                      <a:pt x="85188" y="74189"/>
                    </a:lnTo>
                    <a:cubicBezTo>
                      <a:pt x="84112" y="76567"/>
                      <a:pt x="82800" y="78828"/>
                      <a:pt x="81121" y="81088"/>
                    </a:cubicBezTo>
                    <a:cubicBezTo>
                      <a:pt x="79455" y="83349"/>
                      <a:pt x="77421" y="85252"/>
                      <a:pt x="75152" y="86917"/>
                    </a:cubicBezTo>
                    <a:cubicBezTo>
                      <a:pt x="72882" y="88702"/>
                      <a:pt x="70258" y="90011"/>
                      <a:pt x="67267" y="91081"/>
                    </a:cubicBezTo>
                    <a:cubicBezTo>
                      <a:pt x="64289" y="92152"/>
                      <a:pt x="60825" y="92628"/>
                      <a:pt x="57113" y="92628"/>
                    </a:cubicBezTo>
                    <a:cubicBezTo>
                      <a:pt x="53059" y="92628"/>
                      <a:pt x="49110" y="91795"/>
                      <a:pt x="45410" y="90011"/>
                    </a:cubicBezTo>
                    <a:cubicBezTo>
                      <a:pt x="41710" y="88227"/>
                      <a:pt x="38365" y="85847"/>
                      <a:pt x="35505" y="82753"/>
                    </a:cubicBezTo>
                    <a:cubicBezTo>
                      <a:pt x="32632" y="79779"/>
                      <a:pt x="30362" y="76211"/>
                      <a:pt x="28696" y="72046"/>
                    </a:cubicBezTo>
                    <a:cubicBezTo>
                      <a:pt x="26899" y="67884"/>
                      <a:pt x="26059" y="63482"/>
                      <a:pt x="26059" y="58724"/>
                    </a:cubicBezTo>
                    <a:cubicBezTo>
                      <a:pt x="26059" y="53964"/>
                      <a:pt x="26899" y="49562"/>
                      <a:pt x="28696" y="45400"/>
                    </a:cubicBezTo>
                    <a:cubicBezTo>
                      <a:pt x="30362" y="41236"/>
                      <a:pt x="32632" y="37667"/>
                      <a:pt x="35505" y="34574"/>
                    </a:cubicBezTo>
                    <a:cubicBezTo>
                      <a:pt x="38365" y="31599"/>
                      <a:pt x="41710" y="29221"/>
                      <a:pt x="45410" y="27435"/>
                    </a:cubicBezTo>
                    <a:cubicBezTo>
                      <a:pt x="49110" y="25651"/>
                      <a:pt x="53059" y="24819"/>
                      <a:pt x="57113" y="24819"/>
                    </a:cubicBezTo>
                    <a:cubicBezTo>
                      <a:pt x="60576" y="24819"/>
                      <a:pt x="63685" y="25294"/>
                      <a:pt x="66440" y="26247"/>
                    </a:cubicBezTo>
                    <a:cubicBezTo>
                      <a:pt x="69183" y="27198"/>
                      <a:pt x="71688" y="28388"/>
                      <a:pt x="73840" y="29935"/>
                    </a:cubicBezTo>
                    <a:cubicBezTo>
                      <a:pt x="75873" y="31480"/>
                      <a:pt x="77658" y="33266"/>
                      <a:pt x="79219" y="35287"/>
                    </a:cubicBezTo>
                    <a:cubicBezTo>
                      <a:pt x="80767" y="37310"/>
                      <a:pt x="81961" y="39451"/>
                      <a:pt x="82800" y="41473"/>
                    </a:cubicBezTo>
                    <a:lnTo>
                      <a:pt x="95342" y="39689"/>
                    </a:lnTo>
                    <a:cubicBezTo>
                      <a:pt x="94267" y="36477"/>
                      <a:pt x="92706" y="33266"/>
                      <a:pt x="90567" y="30053"/>
                    </a:cubicBezTo>
                    <a:cubicBezTo>
                      <a:pt x="88415" y="26960"/>
                      <a:pt x="85779" y="24224"/>
                      <a:pt x="82564" y="21726"/>
                    </a:cubicBezTo>
                    <a:cubicBezTo>
                      <a:pt x="79337" y="19228"/>
                      <a:pt x="75506" y="17324"/>
                      <a:pt x="71334" y="15777"/>
                    </a:cubicBezTo>
                    <a:cubicBezTo>
                      <a:pt x="67149" y="14231"/>
                      <a:pt x="62374" y="13517"/>
                      <a:pt x="57113" y="13517"/>
                    </a:cubicBezTo>
                    <a:cubicBezTo>
                      <a:pt x="51261" y="13517"/>
                      <a:pt x="45764" y="14707"/>
                      <a:pt x="40517" y="17085"/>
                    </a:cubicBezTo>
                    <a:cubicBezTo>
                      <a:pt x="35256" y="19465"/>
                      <a:pt x="30598" y="22677"/>
                      <a:pt x="26663" y="26722"/>
                    </a:cubicBezTo>
                    <a:cubicBezTo>
                      <a:pt x="22595" y="30886"/>
                      <a:pt x="19368" y="35644"/>
                      <a:pt x="17098" y="41116"/>
                    </a:cubicBezTo>
                    <a:cubicBezTo>
                      <a:pt x="14711" y="46588"/>
                      <a:pt x="13517" y="52419"/>
                      <a:pt x="13517" y="58724"/>
                    </a:cubicBezTo>
                    <a:cubicBezTo>
                      <a:pt x="13517" y="65028"/>
                      <a:pt x="14711" y="70858"/>
                      <a:pt x="17098" y="76330"/>
                    </a:cubicBezTo>
                    <a:cubicBezTo>
                      <a:pt x="19368" y="81802"/>
                      <a:pt x="22595" y="86560"/>
                      <a:pt x="26663" y="90605"/>
                    </a:cubicBezTo>
                    <a:cubicBezTo>
                      <a:pt x="30598" y="94769"/>
                      <a:pt x="35256" y="97981"/>
                      <a:pt x="40517" y="100361"/>
                    </a:cubicBezTo>
                    <a:cubicBezTo>
                      <a:pt x="45764" y="102739"/>
                      <a:pt x="51261" y="103929"/>
                      <a:pt x="57113" y="103929"/>
                    </a:cubicBezTo>
                    <a:close/>
                  </a:path>
                </a:pathLst>
              </a:custGeom>
              <a:grpFill/>
              <a:ln w="130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40" name="Полилиния: фигура 39">
                <a:extLst>
                  <a:ext uri="{FF2B5EF4-FFF2-40B4-BE49-F238E27FC236}">
                    <a16:creationId xmlns:a16="http://schemas.microsoft.com/office/drawing/2014/main" id="{E989B6E3-3A1D-4091-84CD-83EBF204E138}"/>
                  </a:ext>
                </a:extLst>
              </p:cNvPr>
              <p:cNvSpPr/>
              <p:nvPr/>
            </p:nvSpPr>
            <p:spPr>
              <a:xfrm>
                <a:off x="2150146" y="513543"/>
                <a:ext cx="118074" cy="118074"/>
              </a:xfrm>
              <a:custGeom>
                <a:avLst/>
                <a:gdLst>
                  <a:gd name="connsiteX0" fmla="*/ 57113 w 118074"/>
                  <a:gd name="connsiteY0" fmla="*/ 33146 h 118074"/>
                  <a:gd name="connsiteX1" fmla="*/ 57113 w 118074"/>
                  <a:gd name="connsiteY1" fmla="*/ 86680 h 118074"/>
                  <a:gd name="connsiteX2" fmla="*/ 43967 w 118074"/>
                  <a:gd name="connsiteY2" fmla="*/ 84300 h 118074"/>
                  <a:gd name="connsiteX3" fmla="*/ 34180 w 118074"/>
                  <a:gd name="connsiteY3" fmla="*/ 78710 h 118074"/>
                  <a:gd name="connsiteX4" fmla="*/ 28198 w 118074"/>
                  <a:gd name="connsiteY4" fmla="*/ 70262 h 118074"/>
                  <a:gd name="connsiteX5" fmla="*/ 26059 w 118074"/>
                  <a:gd name="connsiteY5" fmla="*/ 59914 h 118074"/>
                  <a:gd name="connsiteX6" fmla="*/ 28198 w 118074"/>
                  <a:gd name="connsiteY6" fmla="*/ 49564 h 118074"/>
                  <a:gd name="connsiteX7" fmla="*/ 34180 w 118074"/>
                  <a:gd name="connsiteY7" fmla="*/ 41236 h 118074"/>
                  <a:gd name="connsiteX8" fmla="*/ 43967 w 118074"/>
                  <a:gd name="connsiteY8" fmla="*/ 35526 h 118074"/>
                  <a:gd name="connsiteX9" fmla="*/ 57113 w 118074"/>
                  <a:gd name="connsiteY9" fmla="*/ 33146 h 118074"/>
                  <a:gd name="connsiteX10" fmla="*/ 69655 w 118074"/>
                  <a:gd name="connsiteY10" fmla="*/ 86680 h 118074"/>
                  <a:gd name="connsiteX11" fmla="*/ 69655 w 118074"/>
                  <a:gd name="connsiteY11" fmla="*/ 33146 h 118074"/>
                  <a:gd name="connsiteX12" fmla="*/ 82905 w 118074"/>
                  <a:gd name="connsiteY12" fmla="*/ 35526 h 118074"/>
                  <a:gd name="connsiteX13" fmla="*/ 92587 w 118074"/>
                  <a:gd name="connsiteY13" fmla="*/ 41236 h 118074"/>
                  <a:gd name="connsiteX14" fmla="*/ 98675 w 118074"/>
                  <a:gd name="connsiteY14" fmla="*/ 49564 h 118074"/>
                  <a:gd name="connsiteX15" fmla="*/ 100708 w 118074"/>
                  <a:gd name="connsiteY15" fmla="*/ 59914 h 118074"/>
                  <a:gd name="connsiteX16" fmla="*/ 98675 w 118074"/>
                  <a:gd name="connsiteY16" fmla="*/ 70262 h 118074"/>
                  <a:gd name="connsiteX17" fmla="*/ 92587 w 118074"/>
                  <a:gd name="connsiteY17" fmla="*/ 78710 h 118074"/>
                  <a:gd name="connsiteX18" fmla="*/ 82905 w 118074"/>
                  <a:gd name="connsiteY18" fmla="*/ 84300 h 118074"/>
                  <a:gd name="connsiteX19" fmla="*/ 69655 w 118074"/>
                  <a:gd name="connsiteY19" fmla="*/ 86680 h 118074"/>
                  <a:gd name="connsiteX20" fmla="*/ 69655 w 118074"/>
                  <a:gd name="connsiteY20" fmla="*/ 106309 h 118074"/>
                  <a:gd name="connsiteX21" fmla="*/ 69655 w 118074"/>
                  <a:gd name="connsiteY21" fmla="*/ 97981 h 118074"/>
                  <a:gd name="connsiteX22" fmla="*/ 87563 w 118074"/>
                  <a:gd name="connsiteY22" fmla="*/ 94532 h 118074"/>
                  <a:gd name="connsiteX23" fmla="*/ 101299 w 118074"/>
                  <a:gd name="connsiteY23" fmla="*/ 86204 h 118074"/>
                  <a:gd name="connsiteX24" fmla="*/ 110141 w 118074"/>
                  <a:gd name="connsiteY24" fmla="*/ 74307 h 118074"/>
                  <a:gd name="connsiteX25" fmla="*/ 113251 w 118074"/>
                  <a:gd name="connsiteY25" fmla="*/ 59914 h 118074"/>
                  <a:gd name="connsiteX26" fmla="*/ 110141 w 118074"/>
                  <a:gd name="connsiteY26" fmla="*/ 45519 h 118074"/>
                  <a:gd name="connsiteX27" fmla="*/ 101299 w 118074"/>
                  <a:gd name="connsiteY27" fmla="*/ 33503 h 118074"/>
                  <a:gd name="connsiteX28" fmla="*/ 87563 w 118074"/>
                  <a:gd name="connsiteY28" fmla="*/ 25176 h 118074"/>
                  <a:gd name="connsiteX29" fmla="*/ 69655 w 118074"/>
                  <a:gd name="connsiteY29" fmla="*/ 21845 h 118074"/>
                  <a:gd name="connsiteX30" fmla="*/ 69655 w 118074"/>
                  <a:gd name="connsiteY30" fmla="*/ 13517 h 118074"/>
                  <a:gd name="connsiteX31" fmla="*/ 57113 w 118074"/>
                  <a:gd name="connsiteY31" fmla="*/ 13517 h 118074"/>
                  <a:gd name="connsiteX32" fmla="*/ 57113 w 118074"/>
                  <a:gd name="connsiteY32" fmla="*/ 21845 h 118074"/>
                  <a:gd name="connsiteX33" fmla="*/ 39192 w 118074"/>
                  <a:gd name="connsiteY33" fmla="*/ 25176 h 118074"/>
                  <a:gd name="connsiteX34" fmla="*/ 25456 w 118074"/>
                  <a:gd name="connsiteY34" fmla="*/ 33503 h 118074"/>
                  <a:gd name="connsiteX35" fmla="*/ 16613 w 118074"/>
                  <a:gd name="connsiteY35" fmla="*/ 45519 h 118074"/>
                  <a:gd name="connsiteX36" fmla="*/ 13517 w 118074"/>
                  <a:gd name="connsiteY36" fmla="*/ 59914 h 118074"/>
                  <a:gd name="connsiteX37" fmla="*/ 16613 w 118074"/>
                  <a:gd name="connsiteY37" fmla="*/ 74307 h 118074"/>
                  <a:gd name="connsiteX38" fmla="*/ 25456 w 118074"/>
                  <a:gd name="connsiteY38" fmla="*/ 86204 h 118074"/>
                  <a:gd name="connsiteX39" fmla="*/ 39192 w 118074"/>
                  <a:gd name="connsiteY39" fmla="*/ 94532 h 118074"/>
                  <a:gd name="connsiteX40" fmla="*/ 57113 w 118074"/>
                  <a:gd name="connsiteY40" fmla="*/ 97981 h 118074"/>
                  <a:gd name="connsiteX41" fmla="*/ 57113 w 118074"/>
                  <a:gd name="connsiteY41" fmla="*/ 106309 h 118074"/>
                  <a:gd name="connsiteX42" fmla="*/ 69655 w 118074"/>
                  <a:gd name="connsiteY42" fmla="*/ 106309 h 1180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</a:cxnLst>
                <a:rect l="l" t="t" r="r" b="b"/>
                <a:pathLst>
                  <a:path w="118074" h="118074">
                    <a:moveTo>
                      <a:pt x="57113" y="33146"/>
                    </a:moveTo>
                    <a:lnTo>
                      <a:pt x="57113" y="86680"/>
                    </a:lnTo>
                    <a:cubicBezTo>
                      <a:pt x="52206" y="86560"/>
                      <a:pt x="47798" y="85729"/>
                      <a:pt x="43967" y="84300"/>
                    </a:cubicBezTo>
                    <a:cubicBezTo>
                      <a:pt x="40031" y="82992"/>
                      <a:pt x="36804" y="81088"/>
                      <a:pt x="34180" y="78710"/>
                    </a:cubicBezTo>
                    <a:cubicBezTo>
                      <a:pt x="31543" y="76330"/>
                      <a:pt x="29523" y="73475"/>
                      <a:pt x="28198" y="70262"/>
                    </a:cubicBezTo>
                    <a:cubicBezTo>
                      <a:pt x="26767" y="67051"/>
                      <a:pt x="26059" y="63602"/>
                      <a:pt x="26059" y="59914"/>
                    </a:cubicBezTo>
                    <a:cubicBezTo>
                      <a:pt x="26059" y="56226"/>
                      <a:pt x="26767" y="52775"/>
                      <a:pt x="28198" y="49564"/>
                    </a:cubicBezTo>
                    <a:cubicBezTo>
                      <a:pt x="29523" y="46351"/>
                      <a:pt x="31543" y="43615"/>
                      <a:pt x="34180" y="41236"/>
                    </a:cubicBezTo>
                    <a:cubicBezTo>
                      <a:pt x="36804" y="38857"/>
                      <a:pt x="40031" y="36953"/>
                      <a:pt x="43967" y="35526"/>
                    </a:cubicBezTo>
                    <a:cubicBezTo>
                      <a:pt x="47798" y="34099"/>
                      <a:pt x="52206" y="33266"/>
                      <a:pt x="57113" y="33146"/>
                    </a:cubicBezTo>
                    <a:close/>
                    <a:moveTo>
                      <a:pt x="69655" y="86680"/>
                    </a:moveTo>
                    <a:lnTo>
                      <a:pt x="69655" y="33146"/>
                    </a:lnTo>
                    <a:cubicBezTo>
                      <a:pt x="74548" y="33266"/>
                      <a:pt x="78970" y="34099"/>
                      <a:pt x="82905" y="35526"/>
                    </a:cubicBezTo>
                    <a:cubicBezTo>
                      <a:pt x="86736" y="36953"/>
                      <a:pt x="89951" y="38857"/>
                      <a:pt x="92587" y="41236"/>
                    </a:cubicBezTo>
                    <a:cubicBezTo>
                      <a:pt x="95211" y="43615"/>
                      <a:pt x="97245" y="46351"/>
                      <a:pt x="98675" y="49564"/>
                    </a:cubicBezTo>
                    <a:cubicBezTo>
                      <a:pt x="99987" y="52775"/>
                      <a:pt x="100708" y="56226"/>
                      <a:pt x="100708" y="59914"/>
                    </a:cubicBezTo>
                    <a:cubicBezTo>
                      <a:pt x="100708" y="63602"/>
                      <a:pt x="99987" y="67051"/>
                      <a:pt x="98675" y="70262"/>
                    </a:cubicBezTo>
                    <a:cubicBezTo>
                      <a:pt x="97245" y="73475"/>
                      <a:pt x="95211" y="76330"/>
                      <a:pt x="92587" y="78710"/>
                    </a:cubicBezTo>
                    <a:cubicBezTo>
                      <a:pt x="89951" y="81088"/>
                      <a:pt x="86736" y="82992"/>
                      <a:pt x="82905" y="84300"/>
                    </a:cubicBezTo>
                    <a:cubicBezTo>
                      <a:pt x="78970" y="85729"/>
                      <a:pt x="74548" y="86560"/>
                      <a:pt x="69655" y="86680"/>
                    </a:cubicBezTo>
                    <a:close/>
                    <a:moveTo>
                      <a:pt x="69655" y="106309"/>
                    </a:moveTo>
                    <a:lnTo>
                      <a:pt x="69655" y="97981"/>
                    </a:lnTo>
                    <a:cubicBezTo>
                      <a:pt x="76214" y="97863"/>
                      <a:pt x="82197" y="96673"/>
                      <a:pt x="87563" y="94532"/>
                    </a:cubicBezTo>
                    <a:cubicBezTo>
                      <a:pt x="92942" y="92509"/>
                      <a:pt x="97481" y="89654"/>
                      <a:pt x="101299" y="86204"/>
                    </a:cubicBezTo>
                    <a:cubicBezTo>
                      <a:pt x="105130" y="82755"/>
                      <a:pt x="108108" y="78828"/>
                      <a:pt x="110141" y="74307"/>
                    </a:cubicBezTo>
                    <a:cubicBezTo>
                      <a:pt x="112175" y="69787"/>
                      <a:pt x="113251" y="65029"/>
                      <a:pt x="113251" y="59914"/>
                    </a:cubicBezTo>
                    <a:cubicBezTo>
                      <a:pt x="113251" y="54797"/>
                      <a:pt x="112175" y="50039"/>
                      <a:pt x="110141" y="45519"/>
                    </a:cubicBezTo>
                    <a:cubicBezTo>
                      <a:pt x="108108" y="40998"/>
                      <a:pt x="105130" y="36953"/>
                      <a:pt x="101299" y="33503"/>
                    </a:cubicBezTo>
                    <a:cubicBezTo>
                      <a:pt x="97481" y="30054"/>
                      <a:pt x="92942" y="27317"/>
                      <a:pt x="87563" y="25176"/>
                    </a:cubicBezTo>
                    <a:cubicBezTo>
                      <a:pt x="82197" y="23153"/>
                      <a:pt x="76214" y="21963"/>
                      <a:pt x="69655" y="21845"/>
                    </a:cubicBezTo>
                    <a:lnTo>
                      <a:pt x="69655" y="13517"/>
                    </a:lnTo>
                    <a:lnTo>
                      <a:pt x="57113" y="13517"/>
                    </a:lnTo>
                    <a:lnTo>
                      <a:pt x="57113" y="21845"/>
                    </a:lnTo>
                    <a:cubicBezTo>
                      <a:pt x="50540" y="21963"/>
                      <a:pt x="44571" y="23153"/>
                      <a:pt x="39192" y="25176"/>
                    </a:cubicBezTo>
                    <a:cubicBezTo>
                      <a:pt x="33813" y="27317"/>
                      <a:pt x="29273" y="30054"/>
                      <a:pt x="25456" y="33503"/>
                    </a:cubicBezTo>
                    <a:cubicBezTo>
                      <a:pt x="21638" y="36953"/>
                      <a:pt x="18647" y="40998"/>
                      <a:pt x="16613" y="45519"/>
                    </a:cubicBezTo>
                    <a:cubicBezTo>
                      <a:pt x="14593" y="50039"/>
                      <a:pt x="13517" y="54797"/>
                      <a:pt x="13517" y="59914"/>
                    </a:cubicBezTo>
                    <a:cubicBezTo>
                      <a:pt x="13517" y="65029"/>
                      <a:pt x="14593" y="69787"/>
                      <a:pt x="16613" y="74307"/>
                    </a:cubicBezTo>
                    <a:cubicBezTo>
                      <a:pt x="18647" y="78828"/>
                      <a:pt x="21638" y="82755"/>
                      <a:pt x="25456" y="86204"/>
                    </a:cubicBezTo>
                    <a:cubicBezTo>
                      <a:pt x="29273" y="89654"/>
                      <a:pt x="33813" y="92509"/>
                      <a:pt x="39192" y="94532"/>
                    </a:cubicBezTo>
                    <a:cubicBezTo>
                      <a:pt x="44571" y="96673"/>
                      <a:pt x="50540" y="97863"/>
                      <a:pt x="57113" y="97981"/>
                    </a:cubicBezTo>
                    <a:lnTo>
                      <a:pt x="57113" y="106309"/>
                    </a:lnTo>
                    <a:lnTo>
                      <a:pt x="69655" y="106309"/>
                    </a:lnTo>
                    <a:close/>
                  </a:path>
                </a:pathLst>
              </a:custGeom>
              <a:grpFill/>
              <a:ln w="130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41" name="Полилиния: фигура 40">
                <a:extLst>
                  <a:ext uri="{FF2B5EF4-FFF2-40B4-BE49-F238E27FC236}">
                    <a16:creationId xmlns:a16="http://schemas.microsoft.com/office/drawing/2014/main" id="{81C9D8F5-FE2F-4B2A-91D2-600C7CE1EA2A}"/>
                  </a:ext>
                </a:extLst>
              </p:cNvPr>
              <p:cNvSpPr/>
              <p:nvPr/>
            </p:nvSpPr>
            <p:spPr>
              <a:xfrm>
                <a:off x="2277286" y="514733"/>
                <a:ext cx="104955" cy="104955"/>
              </a:xfrm>
              <a:custGeom>
                <a:avLst/>
                <a:gdLst>
                  <a:gd name="connsiteX0" fmla="*/ 103109 w 104955"/>
                  <a:gd name="connsiteY0" fmla="*/ 58724 h 104955"/>
                  <a:gd name="connsiteX1" fmla="*/ 99528 w 104955"/>
                  <a:gd name="connsiteY1" fmla="*/ 41116 h 104955"/>
                  <a:gd name="connsiteX2" fmla="*/ 89846 w 104955"/>
                  <a:gd name="connsiteY2" fmla="*/ 26722 h 104955"/>
                  <a:gd name="connsiteX3" fmla="*/ 75637 w 104955"/>
                  <a:gd name="connsiteY3" fmla="*/ 17085 h 104955"/>
                  <a:gd name="connsiteX4" fmla="*/ 58320 w 104955"/>
                  <a:gd name="connsiteY4" fmla="*/ 13517 h 104955"/>
                  <a:gd name="connsiteX5" fmla="*/ 40989 w 104955"/>
                  <a:gd name="connsiteY5" fmla="*/ 17085 h 104955"/>
                  <a:gd name="connsiteX6" fmla="*/ 26781 w 104955"/>
                  <a:gd name="connsiteY6" fmla="*/ 26722 h 104955"/>
                  <a:gd name="connsiteX7" fmla="*/ 17112 w 104955"/>
                  <a:gd name="connsiteY7" fmla="*/ 41116 h 104955"/>
                  <a:gd name="connsiteX8" fmla="*/ 13517 w 104955"/>
                  <a:gd name="connsiteY8" fmla="*/ 58724 h 104955"/>
                  <a:gd name="connsiteX9" fmla="*/ 17112 w 104955"/>
                  <a:gd name="connsiteY9" fmla="*/ 76330 h 104955"/>
                  <a:gd name="connsiteX10" fmla="*/ 26781 w 104955"/>
                  <a:gd name="connsiteY10" fmla="*/ 90605 h 104955"/>
                  <a:gd name="connsiteX11" fmla="*/ 40989 w 104955"/>
                  <a:gd name="connsiteY11" fmla="*/ 100361 h 104955"/>
                  <a:gd name="connsiteX12" fmla="*/ 58320 w 104955"/>
                  <a:gd name="connsiteY12" fmla="*/ 103929 h 104955"/>
                  <a:gd name="connsiteX13" fmla="*/ 75637 w 104955"/>
                  <a:gd name="connsiteY13" fmla="*/ 100361 h 104955"/>
                  <a:gd name="connsiteX14" fmla="*/ 89846 w 104955"/>
                  <a:gd name="connsiteY14" fmla="*/ 90605 h 104955"/>
                  <a:gd name="connsiteX15" fmla="*/ 99528 w 104955"/>
                  <a:gd name="connsiteY15" fmla="*/ 76330 h 104955"/>
                  <a:gd name="connsiteX16" fmla="*/ 103109 w 104955"/>
                  <a:gd name="connsiteY16" fmla="*/ 58724 h 104955"/>
                  <a:gd name="connsiteX17" fmla="*/ 26059 w 104955"/>
                  <a:gd name="connsiteY17" fmla="*/ 58724 h 104955"/>
                  <a:gd name="connsiteX18" fmla="*/ 28696 w 104955"/>
                  <a:gd name="connsiteY18" fmla="*/ 45400 h 104955"/>
                  <a:gd name="connsiteX19" fmla="*/ 35741 w 104955"/>
                  <a:gd name="connsiteY19" fmla="*/ 34574 h 104955"/>
                  <a:gd name="connsiteX20" fmla="*/ 46014 w 104955"/>
                  <a:gd name="connsiteY20" fmla="*/ 27435 h 104955"/>
                  <a:gd name="connsiteX21" fmla="*/ 58320 w 104955"/>
                  <a:gd name="connsiteY21" fmla="*/ 24819 h 104955"/>
                  <a:gd name="connsiteX22" fmla="*/ 70613 w 104955"/>
                  <a:gd name="connsiteY22" fmla="*/ 27435 h 104955"/>
                  <a:gd name="connsiteX23" fmla="*/ 80885 w 104955"/>
                  <a:gd name="connsiteY23" fmla="*/ 34574 h 104955"/>
                  <a:gd name="connsiteX24" fmla="*/ 87930 w 104955"/>
                  <a:gd name="connsiteY24" fmla="*/ 45400 h 104955"/>
                  <a:gd name="connsiteX25" fmla="*/ 90567 w 104955"/>
                  <a:gd name="connsiteY25" fmla="*/ 58724 h 104955"/>
                  <a:gd name="connsiteX26" fmla="*/ 87930 w 104955"/>
                  <a:gd name="connsiteY26" fmla="*/ 72046 h 104955"/>
                  <a:gd name="connsiteX27" fmla="*/ 80885 w 104955"/>
                  <a:gd name="connsiteY27" fmla="*/ 82753 h 104955"/>
                  <a:gd name="connsiteX28" fmla="*/ 70613 w 104955"/>
                  <a:gd name="connsiteY28" fmla="*/ 90011 h 104955"/>
                  <a:gd name="connsiteX29" fmla="*/ 58320 w 104955"/>
                  <a:gd name="connsiteY29" fmla="*/ 92628 h 104955"/>
                  <a:gd name="connsiteX30" fmla="*/ 46014 w 104955"/>
                  <a:gd name="connsiteY30" fmla="*/ 90011 h 104955"/>
                  <a:gd name="connsiteX31" fmla="*/ 35741 w 104955"/>
                  <a:gd name="connsiteY31" fmla="*/ 82753 h 104955"/>
                  <a:gd name="connsiteX32" fmla="*/ 28696 w 104955"/>
                  <a:gd name="connsiteY32" fmla="*/ 72046 h 104955"/>
                  <a:gd name="connsiteX33" fmla="*/ 26059 w 104955"/>
                  <a:gd name="connsiteY33" fmla="*/ 58724 h 104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104955" h="104955">
                    <a:moveTo>
                      <a:pt x="103109" y="58724"/>
                    </a:moveTo>
                    <a:cubicBezTo>
                      <a:pt x="103109" y="52419"/>
                      <a:pt x="101915" y="46588"/>
                      <a:pt x="99528" y="41116"/>
                    </a:cubicBezTo>
                    <a:cubicBezTo>
                      <a:pt x="97127" y="35644"/>
                      <a:pt x="93913" y="30886"/>
                      <a:pt x="89846" y="26722"/>
                    </a:cubicBezTo>
                    <a:cubicBezTo>
                      <a:pt x="85792" y="22677"/>
                      <a:pt x="81003" y="19465"/>
                      <a:pt x="75637" y="17085"/>
                    </a:cubicBezTo>
                    <a:cubicBezTo>
                      <a:pt x="70258" y="14707"/>
                      <a:pt x="64407" y="13517"/>
                      <a:pt x="58320" y="13517"/>
                    </a:cubicBezTo>
                    <a:cubicBezTo>
                      <a:pt x="52219" y="13517"/>
                      <a:pt x="46368" y="14707"/>
                      <a:pt x="40989" y="17085"/>
                    </a:cubicBezTo>
                    <a:cubicBezTo>
                      <a:pt x="35623" y="19465"/>
                      <a:pt x="30848" y="22677"/>
                      <a:pt x="26781" y="26722"/>
                    </a:cubicBezTo>
                    <a:cubicBezTo>
                      <a:pt x="22714" y="30886"/>
                      <a:pt x="19499" y="35644"/>
                      <a:pt x="17112" y="41116"/>
                    </a:cubicBezTo>
                    <a:cubicBezTo>
                      <a:pt x="14711" y="46588"/>
                      <a:pt x="13517" y="52419"/>
                      <a:pt x="13517" y="58724"/>
                    </a:cubicBezTo>
                    <a:cubicBezTo>
                      <a:pt x="13517" y="65028"/>
                      <a:pt x="14711" y="70858"/>
                      <a:pt x="17112" y="76330"/>
                    </a:cubicBezTo>
                    <a:cubicBezTo>
                      <a:pt x="19499" y="81802"/>
                      <a:pt x="22714" y="86560"/>
                      <a:pt x="26781" y="90605"/>
                    </a:cubicBezTo>
                    <a:cubicBezTo>
                      <a:pt x="30848" y="94769"/>
                      <a:pt x="35623" y="97981"/>
                      <a:pt x="40989" y="100361"/>
                    </a:cubicBezTo>
                    <a:cubicBezTo>
                      <a:pt x="46368" y="102739"/>
                      <a:pt x="52219" y="103929"/>
                      <a:pt x="58320" y="103929"/>
                    </a:cubicBezTo>
                    <a:cubicBezTo>
                      <a:pt x="64407" y="103929"/>
                      <a:pt x="70258" y="102739"/>
                      <a:pt x="75637" y="100361"/>
                    </a:cubicBezTo>
                    <a:cubicBezTo>
                      <a:pt x="81003" y="97981"/>
                      <a:pt x="85792" y="94769"/>
                      <a:pt x="89846" y="90605"/>
                    </a:cubicBezTo>
                    <a:cubicBezTo>
                      <a:pt x="93913" y="86560"/>
                      <a:pt x="97127" y="81802"/>
                      <a:pt x="99528" y="76330"/>
                    </a:cubicBezTo>
                    <a:cubicBezTo>
                      <a:pt x="101915" y="70858"/>
                      <a:pt x="103109" y="65028"/>
                      <a:pt x="103109" y="58724"/>
                    </a:cubicBezTo>
                    <a:close/>
                    <a:moveTo>
                      <a:pt x="26059" y="58724"/>
                    </a:moveTo>
                    <a:cubicBezTo>
                      <a:pt x="26059" y="53964"/>
                      <a:pt x="26899" y="49562"/>
                      <a:pt x="28696" y="45400"/>
                    </a:cubicBezTo>
                    <a:cubicBezTo>
                      <a:pt x="30480" y="41236"/>
                      <a:pt x="32750" y="37667"/>
                      <a:pt x="35741" y="34574"/>
                    </a:cubicBezTo>
                    <a:cubicBezTo>
                      <a:pt x="38719" y="31599"/>
                      <a:pt x="42065" y="29221"/>
                      <a:pt x="46014" y="27435"/>
                    </a:cubicBezTo>
                    <a:cubicBezTo>
                      <a:pt x="49950" y="25651"/>
                      <a:pt x="54017" y="24819"/>
                      <a:pt x="58320" y="24819"/>
                    </a:cubicBezTo>
                    <a:cubicBezTo>
                      <a:pt x="62610" y="24819"/>
                      <a:pt x="66677" y="25651"/>
                      <a:pt x="70613" y="27435"/>
                    </a:cubicBezTo>
                    <a:cubicBezTo>
                      <a:pt x="74561" y="29221"/>
                      <a:pt x="77907" y="31599"/>
                      <a:pt x="80885" y="34574"/>
                    </a:cubicBezTo>
                    <a:cubicBezTo>
                      <a:pt x="83876" y="37667"/>
                      <a:pt x="86146" y="41236"/>
                      <a:pt x="87930" y="45400"/>
                    </a:cubicBezTo>
                    <a:cubicBezTo>
                      <a:pt x="89728" y="49562"/>
                      <a:pt x="90567" y="53964"/>
                      <a:pt x="90567" y="58724"/>
                    </a:cubicBezTo>
                    <a:cubicBezTo>
                      <a:pt x="90567" y="63482"/>
                      <a:pt x="89728" y="67884"/>
                      <a:pt x="87930" y="72046"/>
                    </a:cubicBezTo>
                    <a:cubicBezTo>
                      <a:pt x="86146" y="76211"/>
                      <a:pt x="83876" y="79779"/>
                      <a:pt x="80885" y="82753"/>
                    </a:cubicBezTo>
                    <a:cubicBezTo>
                      <a:pt x="77907" y="85847"/>
                      <a:pt x="74561" y="88227"/>
                      <a:pt x="70613" y="90011"/>
                    </a:cubicBezTo>
                    <a:cubicBezTo>
                      <a:pt x="66677" y="91795"/>
                      <a:pt x="62610" y="92628"/>
                      <a:pt x="58320" y="92628"/>
                    </a:cubicBezTo>
                    <a:cubicBezTo>
                      <a:pt x="54017" y="92628"/>
                      <a:pt x="49950" y="91795"/>
                      <a:pt x="46014" y="90011"/>
                    </a:cubicBezTo>
                    <a:cubicBezTo>
                      <a:pt x="42065" y="88227"/>
                      <a:pt x="38719" y="85847"/>
                      <a:pt x="35741" y="82753"/>
                    </a:cubicBezTo>
                    <a:cubicBezTo>
                      <a:pt x="32750" y="79779"/>
                      <a:pt x="30480" y="76211"/>
                      <a:pt x="28696" y="72046"/>
                    </a:cubicBezTo>
                    <a:cubicBezTo>
                      <a:pt x="26899" y="67884"/>
                      <a:pt x="26059" y="63482"/>
                      <a:pt x="26059" y="58724"/>
                    </a:cubicBezTo>
                    <a:close/>
                  </a:path>
                </a:pathLst>
              </a:custGeom>
              <a:grpFill/>
              <a:ln w="130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42" name="Полилиния: фигура 41">
                <a:extLst>
                  <a:ext uri="{FF2B5EF4-FFF2-40B4-BE49-F238E27FC236}">
                    <a16:creationId xmlns:a16="http://schemas.microsoft.com/office/drawing/2014/main" id="{FA4BA128-E6E8-4695-A911-8AA9F8E02A01}"/>
                  </a:ext>
                </a:extLst>
              </p:cNvPr>
              <p:cNvSpPr/>
              <p:nvPr/>
            </p:nvSpPr>
            <p:spPr>
              <a:xfrm>
                <a:off x="2399165" y="518301"/>
                <a:ext cx="91836" cy="104955"/>
              </a:xfrm>
              <a:custGeom>
                <a:avLst/>
                <a:gdLst>
                  <a:gd name="connsiteX0" fmla="*/ 83391 w 91835"/>
                  <a:gd name="connsiteY0" fmla="*/ 43853 h 104955"/>
                  <a:gd name="connsiteX1" fmla="*/ 81003 w 91835"/>
                  <a:gd name="connsiteY1" fmla="*/ 32076 h 104955"/>
                  <a:gd name="connsiteX2" fmla="*/ 74076 w 91835"/>
                  <a:gd name="connsiteY2" fmla="*/ 22439 h 104955"/>
                  <a:gd name="connsiteX3" fmla="*/ 63554 w 91835"/>
                  <a:gd name="connsiteY3" fmla="*/ 15897 h 104955"/>
                  <a:gd name="connsiteX4" fmla="*/ 49936 w 91835"/>
                  <a:gd name="connsiteY4" fmla="*/ 13517 h 104955"/>
                  <a:gd name="connsiteX5" fmla="*/ 13517 w 91835"/>
                  <a:gd name="connsiteY5" fmla="*/ 13517 h 104955"/>
                  <a:gd name="connsiteX6" fmla="*/ 13517 w 91835"/>
                  <a:gd name="connsiteY6" fmla="*/ 96792 h 104955"/>
                  <a:gd name="connsiteX7" fmla="*/ 26059 w 91835"/>
                  <a:gd name="connsiteY7" fmla="*/ 96792 h 104955"/>
                  <a:gd name="connsiteX8" fmla="*/ 26059 w 91835"/>
                  <a:gd name="connsiteY8" fmla="*/ 74189 h 104955"/>
                  <a:gd name="connsiteX9" fmla="*/ 49936 w 91835"/>
                  <a:gd name="connsiteY9" fmla="*/ 74189 h 104955"/>
                  <a:gd name="connsiteX10" fmla="*/ 63554 w 91835"/>
                  <a:gd name="connsiteY10" fmla="*/ 71809 h 104955"/>
                  <a:gd name="connsiteX11" fmla="*/ 74076 w 91835"/>
                  <a:gd name="connsiteY11" fmla="*/ 65266 h 104955"/>
                  <a:gd name="connsiteX12" fmla="*/ 81003 w 91835"/>
                  <a:gd name="connsiteY12" fmla="*/ 55630 h 104955"/>
                  <a:gd name="connsiteX13" fmla="*/ 83391 w 91835"/>
                  <a:gd name="connsiteY13" fmla="*/ 43853 h 104955"/>
                  <a:gd name="connsiteX14" fmla="*/ 70849 w 91835"/>
                  <a:gd name="connsiteY14" fmla="*/ 43853 h 104955"/>
                  <a:gd name="connsiteX15" fmla="*/ 65351 w 91835"/>
                  <a:gd name="connsiteY15" fmla="*/ 57653 h 104955"/>
                  <a:gd name="connsiteX16" fmla="*/ 49936 w 91835"/>
                  <a:gd name="connsiteY16" fmla="*/ 62888 h 104955"/>
                  <a:gd name="connsiteX17" fmla="*/ 26059 w 91835"/>
                  <a:gd name="connsiteY17" fmla="*/ 62888 h 104955"/>
                  <a:gd name="connsiteX18" fmla="*/ 26059 w 91835"/>
                  <a:gd name="connsiteY18" fmla="*/ 24819 h 104955"/>
                  <a:gd name="connsiteX19" fmla="*/ 49936 w 91835"/>
                  <a:gd name="connsiteY19" fmla="*/ 24819 h 104955"/>
                  <a:gd name="connsiteX20" fmla="*/ 65351 w 91835"/>
                  <a:gd name="connsiteY20" fmla="*/ 30054 h 104955"/>
                  <a:gd name="connsiteX21" fmla="*/ 70849 w 91835"/>
                  <a:gd name="connsiteY21" fmla="*/ 43853 h 104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91835" h="104955">
                    <a:moveTo>
                      <a:pt x="83391" y="43853"/>
                    </a:moveTo>
                    <a:cubicBezTo>
                      <a:pt x="83391" y="39690"/>
                      <a:pt x="82551" y="35763"/>
                      <a:pt x="81003" y="32076"/>
                    </a:cubicBezTo>
                    <a:cubicBezTo>
                      <a:pt x="79324" y="28388"/>
                      <a:pt x="77054" y="25176"/>
                      <a:pt x="74076" y="22439"/>
                    </a:cubicBezTo>
                    <a:cubicBezTo>
                      <a:pt x="71085" y="19704"/>
                      <a:pt x="67621" y="17444"/>
                      <a:pt x="63554" y="15897"/>
                    </a:cubicBezTo>
                    <a:cubicBezTo>
                      <a:pt x="59382" y="14350"/>
                      <a:pt x="54843" y="13517"/>
                      <a:pt x="49936" y="13517"/>
                    </a:cubicBezTo>
                    <a:lnTo>
                      <a:pt x="13517" y="13517"/>
                    </a:lnTo>
                    <a:lnTo>
                      <a:pt x="13517" y="96792"/>
                    </a:lnTo>
                    <a:lnTo>
                      <a:pt x="26059" y="96792"/>
                    </a:lnTo>
                    <a:lnTo>
                      <a:pt x="26059" y="74189"/>
                    </a:lnTo>
                    <a:lnTo>
                      <a:pt x="49936" y="74189"/>
                    </a:lnTo>
                    <a:cubicBezTo>
                      <a:pt x="54843" y="74189"/>
                      <a:pt x="59382" y="73356"/>
                      <a:pt x="63554" y="71809"/>
                    </a:cubicBezTo>
                    <a:cubicBezTo>
                      <a:pt x="67621" y="70264"/>
                      <a:pt x="71085" y="68003"/>
                      <a:pt x="74076" y="65266"/>
                    </a:cubicBezTo>
                    <a:cubicBezTo>
                      <a:pt x="77054" y="62531"/>
                      <a:pt x="79324" y="59318"/>
                      <a:pt x="81003" y="55630"/>
                    </a:cubicBezTo>
                    <a:cubicBezTo>
                      <a:pt x="82551" y="51942"/>
                      <a:pt x="83391" y="48017"/>
                      <a:pt x="83391" y="43853"/>
                    </a:cubicBezTo>
                    <a:close/>
                    <a:moveTo>
                      <a:pt x="70849" y="43853"/>
                    </a:moveTo>
                    <a:cubicBezTo>
                      <a:pt x="70849" y="49564"/>
                      <a:pt x="69051" y="54203"/>
                      <a:pt x="65351" y="57653"/>
                    </a:cubicBezTo>
                    <a:cubicBezTo>
                      <a:pt x="61652" y="61102"/>
                      <a:pt x="56509" y="62888"/>
                      <a:pt x="49936" y="62888"/>
                    </a:cubicBezTo>
                    <a:lnTo>
                      <a:pt x="26059" y="62888"/>
                    </a:lnTo>
                    <a:lnTo>
                      <a:pt x="26059" y="24819"/>
                    </a:lnTo>
                    <a:lnTo>
                      <a:pt x="49936" y="24819"/>
                    </a:lnTo>
                    <a:cubicBezTo>
                      <a:pt x="56509" y="24819"/>
                      <a:pt x="61652" y="26604"/>
                      <a:pt x="65351" y="30054"/>
                    </a:cubicBezTo>
                    <a:cubicBezTo>
                      <a:pt x="69051" y="33503"/>
                      <a:pt x="70849" y="38143"/>
                      <a:pt x="70849" y="43853"/>
                    </a:cubicBezTo>
                    <a:close/>
                  </a:path>
                </a:pathLst>
              </a:custGeom>
              <a:grpFill/>
              <a:ln w="130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43" name="Полилиния: фигура 42">
                <a:extLst>
                  <a:ext uri="{FF2B5EF4-FFF2-40B4-BE49-F238E27FC236}">
                    <a16:creationId xmlns:a16="http://schemas.microsoft.com/office/drawing/2014/main" id="{4D315F7C-9423-4932-98F9-1B3E34F2F383}"/>
                  </a:ext>
                </a:extLst>
              </p:cNvPr>
              <p:cNvSpPr/>
              <p:nvPr/>
            </p:nvSpPr>
            <p:spPr>
              <a:xfrm>
                <a:off x="2501916" y="518301"/>
                <a:ext cx="104955" cy="104955"/>
              </a:xfrm>
              <a:custGeom>
                <a:avLst/>
                <a:gdLst>
                  <a:gd name="connsiteX0" fmla="*/ 56522 w 104955"/>
                  <a:gd name="connsiteY0" fmla="*/ 67646 h 104955"/>
                  <a:gd name="connsiteX1" fmla="*/ 85778 w 104955"/>
                  <a:gd name="connsiteY1" fmla="*/ 31362 h 104955"/>
                  <a:gd name="connsiteX2" fmla="*/ 86972 w 104955"/>
                  <a:gd name="connsiteY2" fmla="*/ 31362 h 104955"/>
                  <a:gd name="connsiteX3" fmla="*/ 86972 w 104955"/>
                  <a:gd name="connsiteY3" fmla="*/ 96792 h 104955"/>
                  <a:gd name="connsiteX4" fmla="*/ 99514 w 104955"/>
                  <a:gd name="connsiteY4" fmla="*/ 96792 h 104955"/>
                  <a:gd name="connsiteX5" fmla="*/ 99514 w 104955"/>
                  <a:gd name="connsiteY5" fmla="*/ 13517 h 104955"/>
                  <a:gd name="connsiteX6" fmla="*/ 85778 w 104955"/>
                  <a:gd name="connsiteY6" fmla="*/ 13517 h 104955"/>
                  <a:gd name="connsiteX7" fmla="*/ 56522 w 104955"/>
                  <a:gd name="connsiteY7" fmla="*/ 49801 h 104955"/>
                  <a:gd name="connsiteX8" fmla="*/ 27253 w 104955"/>
                  <a:gd name="connsiteY8" fmla="*/ 13517 h 104955"/>
                  <a:gd name="connsiteX9" fmla="*/ 13517 w 104955"/>
                  <a:gd name="connsiteY9" fmla="*/ 13517 h 104955"/>
                  <a:gd name="connsiteX10" fmla="*/ 13517 w 104955"/>
                  <a:gd name="connsiteY10" fmla="*/ 96792 h 104955"/>
                  <a:gd name="connsiteX11" fmla="*/ 26059 w 104955"/>
                  <a:gd name="connsiteY11" fmla="*/ 96792 h 104955"/>
                  <a:gd name="connsiteX12" fmla="*/ 26059 w 104955"/>
                  <a:gd name="connsiteY12" fmla="*/ 31362 h 104955"/>
                  <a:gd name="connsiteX13" fmla="*/ 27253 w 104955"/>
                  <a:gd name="connsiteY13" fmla="*/ 31362 h 104955"/>
                  <a:gd name="connsiteX14" fmla="*/ 56522 w 104955"/>
                  <a:gd name="connsiteY14" fmla="*/ 67646 h 104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04955" h="104955">
                    <a:moveTo>
                      <a:pt x="56522" y="67646"/>
                    </a:moveTo>
                    <a:lnTo>
                      <a:pt x="85778" y="31362"/>
                    </a:lnTo>
                    <a:lnTo>
                      <a:pt x="86972" y="31362"/>
                    </a:lnTo>
                    <a:lnTo>
                      <a:pt x="86972" y="96792"/>
                    </a:lnTo>
                    <a:lnTo>
                      <a:pt x="99514" y="96792"/>
                    </a:lnTo>
                    <a:lnTo>
                      <a:pt x="99514" y="13517"/>
                    </a:lnTo>
                    <a:lnTo>
                      <a:pt x="85778" y="13517"/>
                    </a:lnTo>
                    <a:lnTo>
                      <a:pt x="56522" y="49801"/>
                    </a:lnTo>
                    <a:lnTo>
                      <a:pt x="27253" y="13517"/>
                    </a:lnTo>
                    <a:lnTo>
                      <a:pt x="13517" y="13517"/>
                    </a:lnTo>
                    <a:lnTo>
                      <a:pt x="13517" y="96792"/>
                    </a:lnTo>
                    <a:lnTo>
                      <a:pt x="26059" y="96792"/>
                    </a:lnTo>
                    <a:lnTo>
                      <a:pt x="26059" y="31362"/>
                    </a:lnTo>
                    <a:lnTo>
                      <a:pt x="27253" y="31362"/>
                    </a:lnTo>
                    <a:lnTo>
                      <a:pt x="56522" y="67646"/>
                    </a:lnTo>
                    <a:close/>
                  </a:path>
                </a:pathLst>
              </a:custGeom>
              <a:grpFill/>
              <a:ln w="130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44" name="Полилиния: фигура 43">
                <a:extLst>
                  <a:ext uri="{FF2B5EF4-FFF2-40B4-BE49-F238E27FC236}">
                    <a16:creationId xmlns:a16="http://schemas.microsoft.com/office/drawing/2014/main" id="{ED1D1A4E-2E2E-443B-BECD-29902D513FD4}"/>
                  </a:ext>
                </a:extLst>
              </p:cNvPr>
              <p:cNvSpPr/>
              <p:nvPr/>
            </p:nvSpPr>
            <p:spPr>
              <a:xfrm>
                <a:off x="2618416" y="518301"/>
                <a:ext cx="104955" cy="104955"/>
              </a:xfrm>
              <a:custGeom>
                <a:avLst/>
                <a:gdLst>
                  <a:gd name="connsiteX0" fmla="*/ 34062 w 104955"/>
                  <a:gd name="connsiteY0" fmla="*/ 65862 h 104955"/>
                  <a:gd name="connsiteX1" fmla="*/ 43980 w 104955"/>
                  <a:gd name="connsiteY1" fmla="*/ 24819 h 104955"/>
                  <a:gd name="connsiteX2" fmla="*/ 61298 w 104955"/>
                  <a:gd name="connsiteY2" fmla="*/ 24819 h 104955"/>
                  <a:gd name="connsiteX3" fmla="*/ 71085 w 104955"/>
                  <a:gd name="connsiteY3" fmla="*/ 65862 h 104955"/>
                  <a:gd name="connsiteX4" fmla="*/ 34062 w 104955"/>
                  <a:gd name="connsiteY4" fmla="*/ 65862 h 104955"/>
                  <a:gd name="connsiteX5" fmla="*/ 33826 w 104955"/>
                  <a:gd name="connsiteY5" fmla="*/ 13517 h 104955"/>
                  <a:gd name="connsiteX6" fmla="*/ 13517 w 104955"/>
                  <a:gd name="connsiteY6" fmla="*/ 96792 h 104955"/>
                  <a:gd name="connsiteX7" fmla="*/ 26663 w 104955"/>
                  <a:gd name="connsiteY7" fmla="*/ 96792 h 104955"/>
                  <a:gd name="connsiteX8" fmla="*/ 31320 w 104955"/>
                  <a:gd name="connsiteY8" fmla="*/ 77163 h 104955"/>
                  <a:gd name="connsiteX9" fmla="*/ 73840 w 104955"/>
                  <a:gd name="connsiteY9" fmla="*/ 77163 h 104955"/>
                  <a:gd name="connsiteX10" fmla="*/ 78615 w 104955"/>
                  <a:gd name="connsiteY10" fmla="*/ 96792 h 104955"/>
                  <a:gd name="connsiteX11" fmla="*/ 91748 w 104955"/>
                  <a:gd name="connsiteY11" fmla="*/ 96792 h 104955"/>
                  <a:gd name="connsiteX12" fmla="*/ 71452 w 104955"/>
                  <a:gd name="connsiteY12" fmla="*/ 13517 h 104955"/>
                  <a:gd name="connsiteX13" fmla="*/ 33826 w 104955"/>
                  <a:gd name="connsiteY13" fmla="*/ 13517 h 104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04955" h="104955">
                    <a:moveTo>
                      <a:pt x="34062" y="65862"/>
                    </a:moveTo>
                    <a:lnTo>
                      <a:pt x="43980" y="24819"/>
                    </a:lnTo>
                    <a:lnTo>
                      <a:pt x="61298" y="24819"/>
                    </a:lnTo>
                    <a:lnTo>
                      <a:pt x="71085" y="65862"/>
                    </a:lnTo>
                    <a:lnTo>
                      <a:pt x="34062" y="65862"/>
                    </a:lnTo>
                    <a:close/>
                    <a:moveTo>
                      <a:pt x="33826" y="13517"/>
                    </a:moveTo>
                    <a:lnTo>
                      <a:pt x="13517" y="96792"/>
                    </a:lnTo>
                    <a:lnTo>
                      <a:pt x="26663" y="96792"/>
                    </a:lnTo>
                    <a:lnTo>
                      <a:pt x="31320" y="77163"/>
                    </a:lnTo>
                    <a:lnTo>
                      <a:pt x="73840" y="77163"/>
                    </a:lnTo>
                    <a:lnTo>
                      <a:pt x="78615" y="96792"/>
                    </a:lnTo>
                    <a:lnTo>
                      <a:pt x="91748" y="96792"/>
                    </a:lnTo>
                    <a:lnTo>
                      <a:pt x="71452" y="13517"/>
                    </a:lnTo>
                    <a:lnTo>
                      <a:pt x="33826" y="13517"/>
                    </a:lnTo>
                    <a:close/>
                  </a:path>
                </a:pathLst>
              </a:custGeom>
              <a:grpFill/>
              <a:ln w="130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45" name="Полилиния: фигура 44">
                <a:extLst>
                  <a:ext uri="{FF2B5EF4-FFF2-40B4-BE49-F238E27FC236}">
                    <a16:creationId xmlns:a16="http://schemas.microsoft.com/office/drawing/2014/main" id="{3DEF60A4-3D98-4E86-A638-CB4FF3218BC5}"/>
                  </a:ext>
                </a:extLst>
              </p:cNvPr>
              <p:cNvSpPr/>
              <p:nvPr/>
            </p:nvSpPr>
            <p:spPr>
              <a:xfrm>
                <a:off x="2727150" y="518301"/>
                <a:ext cx="91836" cy="118074"/>
              </a:xfrm>
              <a:custGeom>
                <a:avLst/>
                <a:gdLst>
                  <a:gd name="connsiteX0" fmla="*/ 13517 w 91835"/>
                  <a:gd name="connsiteY0" fmla="*/ 96792 h 118074"/>
                  <a:gd name="connsiteX1" fmla="*/ 75624 w 91835"/>
                  <a:gd name="connsiteY1" fmla="*/ 96792 h 118074"/>
                  <a:gd name="connsiteX2" fmla="*/ 75624 w 91835"/>
                  <a:gd name="connsiteY2" fmla="*/ 111067 h 118074"/>
                  <a:gd name="connsiteX3" fmla="*/ 88166 w 91835"/>
                  <a:gd name="connsiteY3" fmla="*/ 111067 h 118074"/>
                  <a:gd name="connsiteX4" fmla="*/ 88166 w 91835"/>
                  <a:gd name="connsiteY4" fmla="*/ 85490 h 118074"/>
                  <a:gd name="connsiteX5" fmla="*/ 78615 w 91835"/>
                  <a:gd name="connsiteY5" fmla="*/ 85490 h 118074"/>
                  <a:gd name="connsiteX6" fmla="*/ 78615 w 91835"/>
                  <a:gd name="connsiteY6" fmla="*/ 13517 h 118074"/>
                  <a:gd name="connsiteX7" fmla="*/ 66073 w 91835"/>
                  <a:gd name="connsiteY7" fmla="*/ 13517 h 118074"/>
                  <a:gd name="connsiteX8" fmla="*/ 66073 w 91835"/>
                  <a:gd name="connsiteY8" fmla="*/ 85490 h 118074"/>
                  <a:gd name="connsiteX9" fmla="*/ 26059 w 91835"/>
                  <a:gd name="connsiteY9" fmla="*/ 85490 h 118074"/>
                  <a:gd name="connsiteX10" fmla="*/ 26059 w 91835"/>
                  <a:gd name="connsiteY10" fmla="*/ 13517 h 118074"/>
                  <a:gd name="connsiteX11" fmla="*/ 13517 w 91835"/>
                  <a:gd name="connsiteY11" fmla="*/ 13517 h 118074"/>
                  <a:gd name="connsiteX12" fmla="*/ 13517 w 91835"/>
                  <a:gd name="connsiteY12" fmla="*/ 96792 h 1180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1835" h="118074">
                    <a:moveTo>
                      <a:pt x="13517" y="96792"/>
                    </a:moveTo>
                    <a:lnTo>
                      <a:pt x="75624" y="96792"/>
                    </a:lnTo>
                    <a:lnTo>
                      <a:pt x="75624" y="111067"/>
                    </a:lnTo>
                    <a:lnTo>
                      <a:pt x="88166" y="111067"/>
                    </a:lnTo>
                    <a:lnTo>
                      <a:pt x="88166" y="85490"/>
                    </a:lnTo>
                    <a:lnTo>
                      <a:pt x="78615" y="85490"/>
                    </a:lnTo>
                    <a:lnTo>
                      <a:pt x="78615" y="13517"/>
                    </a:lnTo>
                    <a:lnTo>
                      <a:pt x="66073" y="13517"/>
                    </a:lnTo>
                    <a:lnTo>
                      <a:pt x="66073" y="85490"/>
                    </a:lnTo>
                    <a:lnTo>
                      <a:pt x="26059" y="85490"/>
                    </a:lnTo>
                    <a:lnTo>
                      <a:pt x="26059" y="13517"/>
                    </a:lnTo>
                    <a:lnTo>
                      <a:pt x="13517" y="13517"/>
                    </a:lnTo>
                    <a:lnTo>
                      <a:pt x="13517" y="96792"/>
                    </a:lnTo>
                    <a:close/>
                  </a:path>
                </a:pathLst>
              </a:custGeom>
              <a:grpFill/>
              <a:ln w="130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46" name="Полилиния: фигура 45">
                <a:extLst>
                  <a:ext uri="{FF2B5EF4-FFF2-40B4-BE49-F238E27FC236}">
                    <a16:creationId xmlns:a16="http://schemas.microsoft.com/office/drawing/2014/main" id="{6AE00CF2-B1D8-4E9D-AA10-664D52FA4953}"/>
                  </a:ext>
                </a:extLst>
              </p:cNvPr>
              <p:cNvSpPr/>
              <p:nvPr/>
            </p:nvSpPr>
            <p:spPr>
              <a:xfrm>
                <a:off x="2831068" y="518301"/>
                <a:ext cx="91836" cy="104955"/>
              </a:xfrm>
              <a:custGeom>
                <a:avLst/>
                <a:gdLst>
                  <a:gd name="connsiteX0" fmla="*/ 67871 w 91835"/>
                  <a:gd name="connsiteY0" fmla="*/ 13517 h 104955"/>
                  <a:gd name="connsiteX1" fmla="*/ 27253 w 91835"/>
                  <a:gd name="connsiteY1" fmla="*/ 75973 h 104955"/>
                  <a:gd name="connsiteX2" fmla="*/ 26059 w 91835"/>
                  <a:gd name="connsiteY2" fmla="*/ 75973 h 104955"/>
                  <a:gd name="connsiteX3" fmla="*/ 26059 w 91835"/>
                  <a:gd name="connsiteY3" fmla="*/ 13517 h 104955"/>
                  <a:gd name="connsiteX4" fmla="*/ 13517 w 91835"/>
                  <a:gd name="connsiteY4" fmla="*/ 13517 h 104955"/>
                  <a:gd name="connsiteX5" fmla="*/ 13517 w 91835"/>
                  <a:gd name="connsiteY5" fmla="*/ 96792 h 104955"/>
                  <a:gd name="connsiteX6" fmla="*/ 27253 w 91835"/>
                  <a:gd name="connsiteY6" fmla="*/ 96792 h 104955"/>
                  <a:gd name="connsiteX7" fmla="*/ 67871 w 91835"/>
                  <a:gd name="connsiteY7" fmla="*/ 34336 h 104955"/>
                  <a:gd name="connsiteX8" fmla="*/ 69065 w 91835"/>
                  <a:gd name="connsiteY8" fmla="*/ 34336 h 104955"/>
                  <a:gd name="connsiteX9" fmla="*/ 69065 w 91835"/>
                  <a:gd name="connsiteY9" fmla="*/ 96792 h 104955"/>
                  <a:gd name="connsiteX10" fmla="*/ 81607 w 91835"/>
                  <a:gd name="connsiteY10" fmla="*/ 96792 h 104955"/>
                  <a:gd name="connsiteX11" fmla="*/ 81607 w 91835"/>
                  <a:gd name="connsiteY11" fmla="*/ 13517 h 104955"/>
                  <a:gd name="connsiteX12" fmla="*/ 67871 w 91835"/>
                  <a:gd name="connsiteY12" fmla="*/ 13517 h 104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1835" h="104955">
                    <a:moveTo>
                      <a:pt x="67871" y="13517"/>
                    </a:moveTo>
                    <a:lnTo>
                      <a:pt x="27253" y="75973"/>
                    </a:lnTo>
                    <a:lnTo>
                      <a:pt x="26059" y="75973"/>
                    </a:lnTo>
                    <a:lnTo>
                      <a:pt x="26059" y="13517"/>
                    </a:lnTo>
                    <a:lnTo>
                      <a:pt x="13517" y="13517"/>
                    </a:lnTo>
                    <a:lnTo>
                      <a:pt x="13517" y="96792"/>
                    </a:lnTo>
                    <a:lnTo>
                      <a:pt x="27253" y="96792"/>
                    </a:lnTo>
                    <a:lnTo>
                      <a:pt x="67871" y="34336"/>
                    </a:lnTo>
                    <a:lnTo>
                      <a:pt x="69065" y="34336"/>
                    </a:lnTo>
                    <a:lnTo>
                      <a:pt x="69065" y="96792"/>
                    </a:lnTo>
                    <a:lnTo>
                      <a:pt x="81607" y="96792"/>
                    </a:lnTo>
                    <a:lnTo>
                      <a:pt x="81607" y="13517"/>
                    </a:lnTo>
                    <a:lnTo>
                      <a:pt x="67871" y="13517"/>
                    </a:lnTo>
                    <a:close/>
                  </a:path>
                </a:pathLst>
              </a:custGeom>
              <a:grpFill/>
              <a:ln w="130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47" name="Полилиния: фигура 46">
                <a:extLst>
                  <a:ext uri="{FF2B5EF4-FFF2-40B4-BE49-F238E27FC236}">
                    <a16:creationId xmlns:a16="http://schemas.microsoft.com/office/drawing/2014/main" id="{34B91140-FDE4-4001-84AD-714C53330A9F}"/>
                  </a:ext>
                </a:extLst>
              </p:cNvPr>
              <p:cNvSpPr/>
              <p:nvPr/>
            </p:nvSpPr>
            <p:spPr>
              <a:xfrm>
                <a:off x="2935577" y="518301"/>
                <a:ext cx="91836" cy="104955"/>
              </a:xfrm>
              <a:custGeom>
                <a:avLst/>
                <a:gdLst>
                  <a:gd name="connsiteX0" fmla="*/ 67871 w 91835"/>
                  <a:gd name="connsiteY0" fmla="*/ 13517 h 104955"/>
                  <a:gd name="connsiteX1" fmla="*/ 27253 w 91835"/>
                  <a:gd name="connsiteY1" fmla="*/ 75973 h 104955"/>
                  <a:gd name="connsiteX2" fmla="*/ 26059 w 91835"/>
                  <a:gd name="connsiteY2" fmla="*/ 75973 h 104955"/>
                  <a:gd name="connsiteX3" fmla="*/ 26059 w 91835"/>
                  <a:gd name="connsiteY3" fmla="*/ 13517 h 104955"/>
                  <a:gd name="connsiteX4" fmla="*/ 13517 w 91835"/>
                  <a:gd name="connsiteY4" fmla="*/ 13517 h 104955"/>
                  <a:gd name="connsiteX5" fmla="*/ 13517 w 91835"/>
                  <a:gd name="connsiteY5" fmla="*/ 96792 h 104955"/>
                  <a:gd name="connsiteX6" fmla="*/ 27253 w 91835"/>
                  <a:gd name="connsiteY6" fmla="*/ 96792 h 104955"/>
                  <a:gd name="connsiteX7" fmla="*/ 67871 w 91835"/>
                  <a:gd name="connsiteY7" fmla="*/ 34336 h 104955"/>
                  <a:gd name="connsiteX8" fmla="*/ 69065 w 91835"/>
                  <a:gd name="connsiteY8" fmla="*/ 34336 h 104955"/>
                  <a:gd name="connsiteX9" fmla="*/ 69065 w 91835"/>
                  <a:gd name="connsiteY9" fmla="*/ 96792 h 104955"/>
                  <a:gd name="connsiteX10" fmla="*/ 81607 w 91835"/>
                  <a:gd name="connsiteY10" fmla="*/ 96792 h 104955"/>
                  <a:gd name="connsiteX11" fmla="*/ 81607 w 91835"/>
                  <a:gd name="connsiteY11" fmla="*/ 13517 h 104955"/>
                  <a:gd name="connsiteX12" fmla="*/ 67871 w 91835"/>
                  <a:gd name="connsiteY12" fmla="*/ 13517 h 104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1835" h="104955">
                    <a:moveTo>
                      <a:pt x="67871" y="13517"/>
                    </a:moveTo>
                    <a:lnTo>
                      <a:pt x="27253" y="75973"/>
                    </a:lnTo>
                    <a:lnTo>
                      <a:pt x="26059" y="75973"/>
                    </a:lnTo>
                    <a:lnTo>
                      <a:pt x="26059" y="13517"/>
                    </a:lnTo>
                    <a:lnTo>
                      <a:pt x="13517" y="13517"/>
                    </a:lnTo>
                    <a:lnTo>
                      <a:pt x="13517" y="96792"/>
                    </a:lnTo>
                    <a:lnTo>
                      <a:pt x="27253" y="96792"/>
                    </a:lnTo>
                    <a:lnTo>
                      <a:pt x="67871" y="34336"/>
                    </a:lnTo>
                    <a:lnTo>
                      <a:pt x="69065" y="34336"/>
                    </a:lnTo>
                    <a:lnTo>
                      <a:pt x="69065" y="96792"/>
                    </a:lnTo>
                    <a:lnTo>
                      <a:pt x="81607" y="96792"/>
                    </a:lnTo>
                    <a:lnTo>
                      <a:pt x="81607" y="13517"/>
                    </a:lnTo>
                    <a:lnTo>
                      <a:pt x="67871" y="13517"/>
                    </a:lnTo>
                    <a:close/>
                  </a:path>
                </a:pathLst>
              </a:custGeom>
              <a:grpFill/>
              <a:ln w="130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</p:grpSp>
        <p:sp>
          <p:nvSpPr>
            <p:cNvPr id="20" name="Полилиния: фигура 19">
              <a:extLst>
                <a:ext uri="{FF2B5EF4-FFF2-40B4-BE49-F238E27FC236}">
                  <a16:creationId xmlns:a16="http://schemas.microsoft.com/office/drawing/2014/main" id="{73635B79-9983-4885-B729-3864D0D3D926}"/>
                </a:ext>
              </a:extLst>
            </p:cNvPr>
            <p:cNvSpPr/>
            <p:nvPr/>
          </p:nvSpPr>
          <p:spPr>
            <a:xfrm>
              <a:off x="122130" y="196115"/>
              <a:ext cx="1167625" cy="590372"/>
            </a:xfrm>
            <a:custGeom>
              <a:avLst/>
              <a:gdLst>
                <a:gd name="connsiteX0" fmla="*/ 551090 w 1167625"/>
                <a:gd name="connsiteY0" fmla="*/ 133875 h 590372"/>
                <a:gd name="connsiteX1" fmla="*/ 529578 w 1167625"/>
                <a:gd name="connsiteY1" fmla="*/ 137601 h 590372"/>
                <a:gd name="connsiteX2" fmla="*/ 522468 w 1167625"/>
                <a:gd name="connsiteY2" fmla="*/ 148668 h 590372"/>
                <a:gd name="connsiteX3" fmla="*/ 522468 w 1167625"/>
                <a:gd name="connsiteY3" fmla="*/ 356426 h 590372"/>
                <a:gd name="connsiteX4" fmla="*/ 520817 w 1167625"/>
                <a:gd name="connsiteY4" fmla="*/ 358078 h 590372"/>
                <a:gd name="connsiteX5" fmla="*/ 520817 w 1167625"/>
                <a:gd name="connsiteY5" fmla="*/ 358078 h 590372"/>
                <a:gd name="connsiteX6" fmla="*/ 519166 w 1167625"/>
                <a:gd name="connsiteY6" fmla="*/ 356426 h 590372"/>
                <a:gd name="connsiteX7" fmla="*/ 519166 w 1167625"/>
                <a:gd name="connsiteY7" fmla="*/ 232225 h 590372"/>
                <a:gd name="connsiteX8" fmla="*/ 516964 w 1167625"/>
                <a:gd name="connsiteY8" fmla="*/ 230198 h 590372"/>
                <a:gd name="connsiteX9" fmla="*/ 515466 w 1167625"/>
                <a:gd name="connsiteY9" fmla="*/ 230355 h 590372"/>
                <a:gd name="connsiteX10" fmla="*/ 514763 w 1167625"/>
                <a:gd name="connsiteY10" fmla="*/ 229677 h 590372"/>
                <a:gd name="connsiteX11" fmla="*/ 514763 w 1167625"/>
                <a:gd name="connsiteY11" fmla="*/ 229677 h 590372"/>
                <a:gd name="connsiteX12" fmla="*/ 513999 w 1167625"/>
                <a:gd name="connsiteY12" fmla="*/ 228979 h 590372"/>
                <a:gd name="connsiteX13" fmla="*/ 489787 w 1167625"/>
                <a:gd name="connsiteY13" fmla="*/ 237734 h 590372"/>
                <a:gd name="connsiteX14" fmla="*/ 487388 w 1167625"/>
                <a:gd name="connsiteY14" fmla="*/ 241970 h 590372"/>
                <a:gd name="connsiteX15" fmla="*/ 486507 w 1167625"/>
                <a:gd name="connsiteY15" fmla="*/ 246159 h 590372"/>
                <a:gd name="connsiteX16" fmla="*/ 486507 w 1167625"/>
                <a:gd name="connsiteY16" fmla="*/ 362113 h 590372"/>
                <a:gd name="connsiteX17" fmla="*/ 483205 w 1167625"/>
                <a:gd name="connsiteY17" fmla="*/ 365417 h 590372"/>
                <a:gd name="connsiteX18" fmla="*/ 481737 w 1167625"/>
                <a:gd name="connsiteY18" fmla="*/ 365417 h 590372"/>
                <a:gd name="connsiteX19" fmla="*/ 479903 w 1167625"/>
                <a:gd name="connsiteY19" fmla="*/ 367251 h 590372"/>
                <a:gd name="connsiteX20" fmla="*/ 479903 w 1167625"/>
                <a:gd name="connsiteY20" fmla="*/ 367251 h 590372"/>
                <a:gd name="connsiteX21" fmla="*/ 478068 w 1167625"/>
                <a:gd name="connsiteY21" fmla="*/ 369085 h 590372"/>
                <a:gd name="connsiteX22" fmla="*/ 476600 w 1167625"/>
                <a:gd name="connsiteY22" fmla="*/ 369085 h 590372"/>
                <a:gd name="connsiteX23" fmla="*/ 473298 w 1167625"/>
                <a:gd name="connsiteY23" fmla="*/ 372389 h 590372"/>
                <a:gd name="connsiteX24" fmla="*/ 473298 w 1167625"/>
                <a:gd name="connsiteY24" fmla="*/ 388717 h 590372"/>
                <a:gd name="connsiteX25" fmla="*/ 472013 w 1167625"/>
                <a:gd name="connsiteY25" fmla="*/ 390001 h 590372"/>
                <a:gd name="connsiteX26" fmla="*/ 472013 w 1167625"/>
                <a:gd name="connsiteY26" fmla="*/ 390001 h 590372"/>
                <a:gd name="connsiteX27" fmla="*/ 470729 w 1167625"/>
                <a:gd name="connsiteY27" fmla="*/ 391286 h 590372"/>
                <a:gd name="connsiteX28" fmla="*/ 470729 w 1167625"/>
                <a:gd name="connsiteY28" fmla="*/ 395689 h 590372"/>
                <a:gd name="connsiteX29" fmla="*/ 470179 w 1167625"/>
                <a:gd name="connsiteY29" fmla="*/ 396240 h 590372"/>
                <a:gd name="connsiteX30" fmla="*/ 470179 w 1167625"/>
                <a:gd name="connsiteY30" fmla="*/ 396240 h 590372"/>
                <a:gd name="connsiteX31" fmla="*/ 469628 w 1167625"/>
                <a:gd name="connsiteY31" fmla="*/ 396791 h 590372"/>
                <a:gd name="connsiteX32" fmla="*/ 469628 w 1167625"/>
                <a:gd name="connsiteY32" fmla="*/ 412935 h 590372"/>
                <a:gd name="connsiteX33" fmla="*/ 466510 w 1167625"/>
                <a:gd name="connsiteY33" fmla="*/ 416055 h 590372"/>
                <a:gd name="connsiteX34" fmla="*/ 466510 w 1167625"/>
                <a:gd name="connsiteY34" fmla="*/ 416055 h 590372"/>
                <a:gd name="connsiteX35" fmla="*/ 463390 w 1167625"/>
                <a:gd name="connsiteY35" fmla="*/ 412935 h 590372"/>
                <a:gd name="connsiteX36" fmla="*/ 463390 w 1167625"/>
                <a:gd name="connsiteY36" fmla="*/ 370767 h 590372"/>
                <a:gd name="connsiteX37" fmla="*/ 463207 w 1167625"/>
                <a:gd name="connsiteY37" fmla="*/ 369636 h 590372"/>
                <a:gd name="connsiteX38" fmla="*/ 463185 w 1167625"/>
                <a:gd name="connsiteY38" fmla="*/ 369572 h 590372"/>
                <a:gd name="connsiteX39" fmla="*/ 463024 w 1167625"/>
                <a:gd name="connsiteY39" fmla="*/ 368573 h 590372"/>
                <a:gd name="connsiteX40" fmla="*/ 463024 w 1167625"/>
                <a:gd name="connsiteY40" fmla="*/ 365984 h 590372"/>
                <a:gd name="connsiteX41" fmla="*/ 462456 w 1167625"/>
                <a:gd name="connsiteY41" fmla="*/ 365417 h 590372"/>
                <a:gd name="connsiteX42" fmla="*/ 462456 w 1167625"/>
                <a:gd name="connsiteY42" fmla="*/ 365417 h 590372"/>
                <a:gd name="connsiteX43" fmla="*/ 461889 w 1167625"/>
                <a:gd name="connsiteY43" fmla="*/ 364884 h 590372"/>
                <a:gd name="connsiteX44" fmla="*/ 461556 w 1167625"/>
                <a:gd name="connsiteY44" fmla="*/ 359545 h 590372"/>
                <a:gd name="connsiteX45" fmla="*/ 461305 w 1167625"/>
                <a:gd name="connsiteY45" fmla="*/ 356536 h 590372"/>
                <a:gd name="connsiteX46" fmla="*/ 461923 w 1167625"/>
                <a:gd name="connsiteY46" fmla="*/ 354041 h 590372"/>
                <a:gd name="connsiteX47" fmla="*/ 461923 w 1167625"/>
                <a:gd name="connsiteY47" fmla="*/ 354041 h 590372"/>
                <a:gd name="connsiteX48" fmla="*/ 461600 w 1167625"/>
                <a:gd name="connsiteY48" fmla="*/ 353263 h 590372"/>
                <a:gd name="connsiteX49" fmla="*/ 460822 w 1167625"/>
                <a:gd name="connsiteY49" fmla="*/ 352940 h 590372"/>
                <a:gd name="connsiteX50" fmla="*/ 460043 w 1167625"/>
                <a:gd name="connsiteY50" fmla="*/ 353263 h 590372"/>
                <a:gd name="connsiteX51" fmla="*/ 459720 w 1167625"/>
                <a:gd name="connsiteY51" fmla="*/ 354041 h 590372"/>
                <a:gd name="connsiteX52" fmla="*/ 459720 w 1167625"/>
                <a:gd name="connsiteY52" fmla="*/ 354041 h 590372"/>
                <a:gd name="connsiteX53" fmla="*/ 460342 w 1167625"/>
                <a:gd name="connsiteY53" fmla="*/ 356491 h 590372"/>
                <a:gd name="connsiteX54" fmla="*/ 460088 w 1167625"/>
                <a:gd name="connsiteY54" fmla="*/ 359545 h 590372"/>
                <a:gd name="connsiteX55" fmla="*/ 459754 w 1167625"/>
                <a:gd name="connsiteY55" fmla="*/ 364884 h 590372"/>
                <a:gd name="connsiteX56" fmla="*/ 459188 w 1167625"/>
                <a:gd name="connsiteY56" fmla="*/ 365417 h 590372"/>
                <a:gd name="connsiteX57" fmla="*/ 459188 w 1167625"/>
                <a:gd name="connsiteY57" fmla="*/ 365417 h 590372"/>
                <a:gd name="connsiteX58" fmla="*/ 458620 w 1167625"/>
                <a:gd name="connsiteY58" fmla="*/ 365984 h 590372"/>
                <a:gd name="connsiteX59" fmla="*/ 458620 w 1167625"/>
                <a:gd name="connsiteY59" fmla="*/ 366150 h 590372"/>
                <a:gd name="connsiteX60" fmla="*/ 457886 w 1167625"/>
                <a:gd name="connsiteY60" fmla="*/ 366884 h 590372"/>
                <a:gd name="connsiteX61" fmla="*/ 455735 w 1167625"/>
                <a:gd name="connsiteY61" fmla="*/ 366884 h 590372"/>
                <a:gd name="connsiteX62" fmla="*/ 454584 w 1167625"/>
                <a:gd name="connsiteY62" fmla="*/ 365733 h 590372"/>
                <a:gd name="connsiteX63" fmla="*/ 454584 w 1167625"/>
                <a:gd name="connsiteY63" fmla="*/ 365733 h 590372"/>
                <a:gd name="connsiteX64" fmla="*/ 453983 w 1167625"/>
                <a:gd name="connsiteY64" fmla="*/ 364722 h 590372"/>
                <a:gd name="connsiteX65" fmla="*/ 451216 w 1167625"/>
                <a:gd name="connsiteY65" fmla="*/ 363213 h 590372"/>
                <a:gd name="connsiteX66" fmla="*/ 449785 w 1167625"/>
                <a:gd name="connsiteY66" fmla="*/ 362848 h 590372"/>
                <a:gd name="connsiteX67" fmla="*/ 449785 w 1167625"/>
                <a:gd name="connsiteY67" fmla="*/ 362848 h 590372"/>
                <a:gd name="connsiteX68" fmla="*/ 448448 w 1167625"/>
                <a:gd name="connsiteY68" fmla="*/ 363163 h 590372"/>
                <a:gd name="connsiteX69" fmla="*/ 445303 w 1167625"/>
                <a:gd name="connsiteY69" fmla="*/ 364736 h 590372"/>
                <a:gd name="connsiteX70" fmla="*/ 444676 w 1167625"/>
                <a:gd name="connsiteY70" fmla="*/ 365750 h 590372"/>
                <a:gd name="connsiteX71" fmla="*/ 444676 w 1167625"/>
                <a:gd name="connsiteY71" fmla="*/ 365750 h 590372"/>
                <a:gd name="connsiteX72" fmla="*/ 443543 w 1167625"/>
                <a:gd name="connsiteY72" fmla="*/ 366884 h 590372"/>
                <a:gd name="connsiteX73" fmla="*/ 441374 w 1167625"/>
                <a:gd name="connsiteY73" fmla="*/ 366884 h 590372"/>
                <a:gd name="connsiteX74" fmla="*/ 440639 w 1167625"/>
                <a:gd name="connsiteY74" fmla="*/ 366150 h 590372"/>
                <a:gd name="connsiteX75" fmla="*/ 440639 w 1167625"/>
                <a:gd name="connsiteY75" fmla="*/ 365984 h 590372"/>
                <a:gd name="connsiteX76" fmla="*/ 440073 w 1167625"/>
                <a:gd name="connsiteY76" fmla="*/ 365417 h 590372"/>
                <a:gd name="connsiteX77" fmla="*/ 440073 w 1167625"/>
                <a:gd name="connsiteY77" fmla="*/ 365417 h 590372"/>
                <a:gd name="connsiteX78" fmla="*/ 439506 w 1167625"/>
                <a:gd name="connsiteY78" fmla="*/ 364884 h 590372"/>
                <a:gd name="connsiteX79" fmla="*/ 439171 w 1167625"/>
                <a:gd name="connsiteY79" fmla="*/ 359545 h 590372"/>
                <a:gd name="connsiteX80" fmla="*/ 438921 w 1167625"/>
                <a:gd name="connsiteY80" fmla="*/ 356536 h 590372"/>
                <a:gd name="connsiteX81" fmla="*/ 439539 w 1167625"/>
                <a:gd name="connsiteY81" fmla="*/ 354041 h 590372"/>
                <a:gd name="connsiteX82" fmla="*/ 439539 w 1167625"/>
                <a:gd name="connsiteY82" fmla="*/ 354041 h 590372"/>
                <a:gd name="connsiteX83" fmla="*/ 439216 w 1167625"/>
                <a:gd name="connsiteY83" fmla="*/ 353263 h 590372"/>
                <a:gd name="connsiteX84" fmla="*/ 438438 w 1167625"/>
                <a:gd name="connsiteY84" fmla="*/ 352940 h 590372"/>
                <a:gd name="connsiteX85" fmla="*/ 437660 w 1167625"/>
                <a:gd name="connsiteY85" fmla="*/ 353263 h 590372"/>
                <a:gd name="connsiteX86" fmla="*/ 437337 w 1167625"/>
                <a:gd name="connsiteY86" fmla="*/ 354041 h 590372"/>
                <a:gd name="connsiteX87" fmla="*/ 437337 w 1167625"/>
                <a:gd name="connsiteY87" fmla="*/ 354041 h 590372"/>
                <a:gd name="connsiteX88" fmla="*/ 437959 w 1167625"/>
                <a:gd name="connsiteY88" fmla="*/ 356491 h 590372"/>
                <a:gd name="connsiteX89" fmla="*/ 437705 w 1167625"/>
                <a:gd name="connsiteY89" fmla="*/ 359545 h 590372"/>
                <a:gd name="connsiteX90" fmla="*/ 437349 w 1167625"/>
                <a:gd name="connsiteY90" fmla="*/ 365228 h 590372"/>
                <a:gd name="connsiteX91" fmla="*/ 437526 w 1167625"/>
                <a:gd name="connsiteY91" fmla="*/ 365417 h 590372"/>
                <a:gd name="connsiteX92" fmla="*/ 437526 w 1167625"/>
                <a:gd name="connsiteY92" fmla="*/ 365417 h 590372"/>
                <a:gd name="connsiteX93" fmla="*/ 437705 w 1167625"/>
                <a:gd name="connsiteY93" fmla="*/ 365594 h 590372"/>
                <a:gd name="connsiteX94" fmla="*/ 437705 w 1167625"/>
                <a:gd name="connsiteY94" fmla="*/ 368573 h 590372"/>
                <a:gd name="connsiteX95" fmla="*/ 437542 w 1167625"/>
                <a:gd name="connsiteY95" fmla="*/ 369572 h 590372"/>
                <a:gd name="connsiteX96" fmla="*/ 437521 w 1167625"/>
                <a:gd name="connsiteY96" fmla="*/ 369636 h 590372"/>
                <a:gd name="connsiteX97" fmla="*/ 437337 w 1167625"/>
                <a:gd name="connsiteY97" fmla="*/ 370767 h 590372"/>
                <a:gd name="connsiteX98" fmla="*/ 437337 w 1167625"/>
                <a:gd name="connsiteY98" fmla="*/ 385966 h 590372"/>
                <a:gd name="connsiteX99" fmla="*/ 434401 w 1167625"/>
                <a:gd name="connsiteY99" fmla="*/ 388901 h 590372"/>
                <a:gd name="connsiteX100" fmla="*/ 434401 w 1167625"/>
                <a:gd name="connsiteY100" fmla="*/ 388901 h 590372"/>
                <a:gd name="connsiteX101" fmla="*/ 431466 w 1167625"/>
                <a:gd name="connsiteY101" fmla="*/ 385966 h 590372"/>
                <a:gd name="connsiteX102" fmla="*/ 431466 w 1167625"/>
                <a:gd name="connsiteY102" fmla="*/ 341381 h 590372"/>
                <a:gd name="connsiteX103" fmla="*/ 431650 w 1167625"/>
                <a:gd name="connsiteY103" fmla="*/ 341199 h 590372"/>
                <a:gd name="connsiteX104" fmla="*/ 431650 w 1167625"/>
                <a:gd name="connsiteY104" fmla="*/ 341199 h 590372"/>
                <a:gd name="connsiteX105" fmla="*/ 431832 w 1167625"/>
                <a:gd name="connsiteY105" fmla="*/ 341015 h 590372"/>
                <a:gd name="connsiteX106" fmla="*/ 431832 w 1167625"/>
                <a:gd name="connsiteY106" fmla="*/ 335362 h 590372"/>
                <a:gd name="connsiteX107" fmla="*/ 431065 w 1167625"/>
                <a:gd name="connsiteY107" fmla="*/ 334593 h 590372"/>
                <a:gd name="connsiteX108" fmla="*/ 431065 w 1167625"/>
                <a:gd name="connsiteY108" fmla="*/ 334593 h 590372"/>
                <a:gd name="connsiteX109" fmla="*/ 430299 w 1167625"/>
                <a:gd name="connsiteY109" fmla="*/ 333898 h 590372"/>
                <a:gd name="connsiteX110" fmla="*/ 429631 w 1167625"/>
                <a:gd name="connsiteY110" fmla="*/ 326887 h 590372"/>
                <a:gd name="connsiteX111" fmla="*/ 429391 w 1167625"/>
                <a:gd name="connsiteY111" fmla="*/ 323281 h 590372"/>
                <a:gd name="connsiteX112" fmla="*/ 430366 w 1167625"/>
                <a:gd name="connsiteY112" fmla="*/ 319915 h 590372"/>
                <a:gd name="connsiteX113" fmla="*/ 430366 w 1167625"/>
                <a:gd name="connsiteY113" fmla="*/ 319915 h 590372"/>
                <a:gd name="connsiteX114" fmla="*/ 429935 w 1167625"/>
                <a:gd name="connsiteY114" fmla="*/ 318877 h 590372"/>
                <a:gd name="connsiteX115" fmla="*/ 428898 w 1167625"/>
                <a:gd name="connsiteY115" fmla="*/ 318447 h 590372"/>
                <a:gd name="connsiteX116" fmla="*/ 427860 w 1167625"/>
                <a:gd name="connsiteY116" fmla="*/ 318877 h 590372"/>
                <a:gd name="connsiteX117" fmla="*/ 427430 w 1167625"/>
                <a:gd name="connsiteY117" fmla="*/ 319915 h 590372"/>
                <a:gd name="connsiteX118" fmla="*/ 427430 w 1167625"/>
                <a:gd name="connsiteY118" fmla="*/ 319915 h 590372"/>
                <a:gd name="connsiteX119" fmla="*/ 428400 w 1167625"/>
                <a:gd name="connsiteY119" fmla="*/ 323338 h 590372"/>
                <a:gd name="connsiteX120" fmla="*/ 428164 w 1167625"/>
                <a:gd name="connsiteY120" fmla="*/ 326887 h 590372"/>
                <a:gd name="connsiteX121" fmla="*/ 427496 w 1167625"/>
                <a:gd name="connsiteY121" fmla="*/ 333898 h 590372"/>
                <a:gd name="connsiteX122" fmla="*/ 426730 w 1167625"/>
                <a:gd name="connsiteY122" fmla="*/ 334593 h 590372"/>
                <a:gd name="connsiteX123" fmla="*/ 426730 w 1167625"/>
                <a:gd name="connsiteY123" fmla="*/ 334593 h 590372"/>
                <a:gd name="connsiteX124" fmla="*/ 425962 w 1167625"/>
                <a:gd name="connsiteY124" fmla="*/ 335362 h 590372"/>
                <a:gd name="connsiteX125" fmla="*/ 425962 w 1167625"/>
                <a:gd name="connsiteY125" fmla="*/ 336978 h 590372"/>
                <a:gd name="connsiteX126" fmla="*/ 423576 w 1167625"/>
                <a:gd name="connsiteY126" fmla="*/ 339363 h 590372"/>
                <a:gd name="connsiteX127" fmla="*/ 422292 w 1167625"/>
                <a:gd name="connsiteY127" fmla="*/ 339363 h 590372"/>
                <a:gd name="connsiteX128" fmla="*/ 420091 w 1167625"/>
                <a:gd name="connsiteY128" fmla="*/ 337162 h 590372"/>
                <a:gd name="connsiteX129" fmla="*/ 420091 w 1167625"/>
                <a:gd name="connsiteY129" fmla="*/ 336794 h 590372"/>
                <a:gd name="connsiteX130" fmla="*/ 418257 w 1167625"/>
                <a:gd name="connsiteY130" fmla="*/ 334960 h 590372"/>
                <a:gd name="connsiteX131" fmla="*/ 418257 w 1167625"/>
                <a:gd name="connsiteY131" fmla="*/ 334960 h 590372"/>
                <a:gd name="connsiteX132" fmla="*/ 416421 w 1167625"/>
                <a:gd name="connsiteY132" fmla="*/ 333125 h 590372"/>
                <a:gd name="connsiteX133" fmla="*/ 416421 w 1167625"/>
                <a:gd name="connsiteY133" fmla="*/ 298830 h 590372"/>
                <a:gd name="connsiteX134" fmla="*/ 416224 w 1167625"/>
                <a:gd name="connsiteY134" fmla="*/ 298633 h 590372"/>
                <a:gd name="connsiteX135" fmla="*/ 416224 w 1167625"/>
                <a:gd name="connsiteY135" fmla="*/ 298633 h 590372"/>
                <a:gd name="connsiteX136" fmla="*/ 416030 w 1167625"/>
                <a:gd name="connsiteY136" fmla="*/ 298463 h 590372"/>
                <a:gd name="connsiteX137" fmla="*/ 415715 w 1167625"/>
                <a:gd name="connsiteY137" fmla="*/ 296258 h 590372"/>
                <a:gd name="connsiteX138" fmla="*/ 415688 w 1167625"/>
                <a:gd name="connsiteY138" fmla="*/ 295867 h 590372"/>
                <a:gd name="connsiteX139" fmla="*/ 415688 w 1167625"/>
                <a:gd name="connsiteY139" fmla="*/ 294488 h 590372"/>
                <a:gd name="connsiteX140" fmla="*/ 415871 w 1167625"/>
                <a:gd name="connsiteY140" fmla="*/ 294046 h 590372"/>
                <a:gd name="connsiteX141" fmla="*/ 415871 w 1167625"/>
                <a:gd name="connsiteY141" fmla="*/ 294046 h 590372"/>
                <a:gd name="connsiteX142" fmla="*/ 415967 w 1167625"/>
                <a:gd name="connsiteY142" fmla="*/ 293624 h 590372"/>
                <a:gd name="connsiteX143" fmla="*/ 415947 w 1167625"/>
                <a:gd name="connsiteY143" fmla="*/ 293603 h 590372"/>
                <a:gd name="connsiteX144" fmla="*/ 415926 w 1167625"/>
                <a:gd name="connsiteY144" fmla="*/ 293583 h 590372"/>
                <a:gd name="connsiteX145" fmla="*/ 415504 w 1167625"/>
                <a:gd name="connsiteY145" fmla="*/ 293679 h 590372"/>
                <a:gd name="connsiteX146" fmla="*/ 415458 w 1167625"/>
                <a:gd name="connsiteY146" fmla="*/ 293725 h 590372"/>
                <a:gd name="connsiteX147" fmla="*/ 415330 w 1167625"/>
                <a:gd name="connsiteY147" fmla="*/ 294100 h 590372"/>
                <a:gd name="connsiteX148" fmla="*/ 415330 w 1167625"/>
                <a:gd name="connsiteY148" fmla="*/ 294100 h 590372"/>
                <a:gd name="connsiteX149" fmla="*/ 415688 w 1167625"/>
                <a:gd name="connsiteY149" fmla="*/ 294697 h 590372"/>
                <a:gd name="connsiteX150" fmla="*/ 415688 w 1167625"/>
                <a:gd name="connsiteY150" fmla="*/ 295942 h 590372"/>
                <a:gd name="connsiteX151" fmla="*/ 415671 w 1167625"/>
                <a:gd name="connsiteY151" fmla="*/ 296185 h 590372"/>
                <a:gd name="connsiteX152" fmla="*/ 415345 w 1167625"/>
                <a:gd name="connsiteY152" fmla="*/ 298463 h 590372"/>
                <a:gd name="connsiteX153" fmla="*/ 415150 w 1167625"/>
                <a:gd name="connsiteY153" fmla="*/ 298633 h 590372"/>
                <a:gd name="connsiteX154" fmla="*/ 415150 w 1167625"/>
                <a:gd name="connsiteY154" fmla="*/ 298633 h 590372"/>
                <a:gd name="connsiteX155" fmla="*/ 414954 w 1167625"/>
                <a:gd name="connsiteY155" fmla="*/ 298830 h 590372"/>
                <a:gd name="connsiteX156" fmla="*/ 414954 w 1167625"/>
                <a:gd name="connsiteY156" fmla="*/ 299550 h 590372"/>
                <a:gd name="connsiteX157" fmla="*/ 414403 w 1167625"/>
                <a:gd name="connsiteY157" fmla="*/ 300101 h 590372"/>
                <a:gd name="connsiteX158" fmla="*/ 414403 w 1167625"/>
                <a:gd name="connsiteY158" fmla="*/ 300101 h 590372"/>
                <a:gd name="connsiteX159" fmla="*/ 413852 w 1167625"/>
                <a:gd name="connsiteY159" fmla="*/ 299550 h 590372"/>
                <a:gd name="connsiteX160" fmla="*/ 413852 w 1167625"/>
                <a:gd name="connsiteY160" fmla="*/ 299366 h 590372"/>
                <a:gd name="connsiteX161" fmla="*/ 413119 w 1167625"/>
                <a:gd name="connsiteY161" fmla="*/ 298633 h 590372"/>
                <a:gd name="connsiteX162" fmla="*/ 412568 w 1167625"/>
                <a:gd name="connsiteY162" fmla="*/ 298633 h 590372"/>
                <a:gd name="connsiteX163" fmla="*/ 412018 w 1167625"/>
                <a:gd name="connsiteY163" fmla="*/ 298082 h 590372"/>
                <a:gd name="connsiteX164" fmla="*/ 412018 w 1167625"/>
                <a:gd name="connsiteY164" fmla="*/ 298082 h 590372"/>
                <a:gd name="connsiteX165" fmla="*/ 411467 w 1167625"/>
                <a:gd name="connsiteY165" fmla="*/ 297532 h 590372"/>
                <a:gd name="connsiteX166" fmla="*/ 410719 w 1167625"/>
                <a:gd name="connsiteY166" fmla="*/ 297532 h 590372"/>
                <a:gd name="connsiteX167" fmla="*/ 409713 w 1167625"/>
                <a:gd name="connsiteY167" fmla="*/ 296296 h 590372"/>
                <a:gd name="connsiteX168" fmla="*/ 409713 w 1167625"/>
                <a:gd name="connsiteY168" fmla="*/ 296296 h 590372"/>
                <a:gd name="connsiteX169" fmla="*/ 409822 w 1167625"/>
                <a:gd name="connsiteY169" fmla="*/ 295811 h 590372"/>
                <a:gd name="connsiteX170" fmla="*/ 409199 w 1167625"/>
                <a:gd name="connsiteY170" fmla="*/ 293162 h 590372"/>
                <a:gd name="connsiteX171" fmla="*/ 407751 w 1167625"/>
                <a:gd name="connsiteY171" fmla="*/ 291312 h 590372"/>
                <a:gd name="connsiteX172" fmla="*/ 407248 w 1167625"/>
                <a:gd name="connsiteY172" fmla="*/ 290293 h 590372"/>
                <a:gd name="connsiteX173" fmla="*/ 407248 w 1167625"/>
                <a:gd name="connsiteY173" fmla="*/ 289655 h 590372"/>
                <a:gd name="connsiteX174" fmla="*/ 406684 w 1167625"/>
                <a:gd name="connsiteY174" fmla="*/ 289092 h 590372"/>
                <a:gd name="connsiteX175" fmla="*/ 406684 w 1167625"/>
                <a:gd name="connsiteY175" fmla="*/ 289092 h 590372"/>
                <a:gd name="connsiteX176" fmla="*/ 406121 w 1167625"/>
                <a:gd name="connsiteY176" fmla="*/ 288556 h 590372"/>
                <a:gd name="connsiteX177" fmla="*/ 405047 w 1167625"/>
                <a:gd name="connsiteY177" fmla="*/ 265975 h 590372"/>
                <a:gd name="connsiteX178" fmla="*/ 404334 w 1167625"/>
                <a:gd name="connsiteY178" fmla="*/ 254225 h 590372"/>
                <a:gd name="connsiteX179" fmla="*/ 404635 w 1167625"/>
                <a:gd name="connsiteY179" fmla="*/ 254027 h 590372"/>
                <a:gd name="connsiteX180" fmla="*/ 404699 w 1167625"/>
                <a:gd name="connsiteY180" fmla="*/ 254058 h 590372"/>
                <a:gd name="connsiteX181" fmla="*/ 404926 w 1167625"/>
                <a:gd name="connsiteY181" fmla="*/ 253745 h 590372"/>
                <a:gd name="connsiteX182" fmla="*/ 404926 w 1167625"/>
                <a:gd name="connsiteY182" fmla="*/ 253745 h 590372"/>
                <a:gd name="connsiteX183" fmla="*/ 405011 w 1167625"/>
                <a:gd name="connsiteY183" fmla="*/ 253396 h 590372"/>
                <a:gd name="connsiteX184" fmla="*/ 406423 w 1167625"/>
                <a:gd name="connsiteY184" fmla="*/ 252275 h 590372"/>
                <a:gd name="connsiteX185" fmla="*/ 406713 w 1167625"/>
                <a:gd name="connsiteY185" fmla="*/ 251722 h 590372"/>
                <a:gd name="connsiteX186" fmla="*/ 406596 w 1167625"/>
                <a:gd name="connsiteY186" fmla="*/ 248689 h 590372"/>
                <a:gd name="connsiteX187" fmla="*/ 406450 w 1167625"/>
                <a:gd name="connsiteY187" fmla="*/ 248425 h 590372"/>
                <a:gd name="connsiteX188" fmla="*/ 406386 w 1167625"/>
                <a:gd name="connsiteY188" fmla="*/ 248326 h 590372"/>
                <a:gd name="connsiteX189" fmla="*/ 406222 w 1167625"/>
                <a:gd name="connsiteY189" fmla="*/ 248507 h 590372"/>
                <a:gd name="connsiteX190" fmla="*/ 406222 w 1167625"/>
                <a:gd name="connsiteY190" fmla="*/ 248507 h 590372"/>
                <a:gd name="connsiteX191" fmla="*/ 406513 w 1167625"/>
                <a:gd name="connsiteY191" fmla="*/ 250196 h 590372"/>
                <a:gd name="connsiteX192" fmla="*/ 405599 w 1167625"/>
                <a:gd name="connsiteY192" fmla="*/ 252338 h 590372"/>
                <a:gd name="connsiteX193" fmla="*/ 405270 w 1167625"/>
                <a:gd name="connsiteY193" fmla="*/ 252665 h 590372"/>
                <a:gd name="connsiteX194" fmla="*/ 401838 w 1167625"/>
                <a:gd name="connsiteY194" fmla="*/ 252791 h 590372"/>
                <a:gd name="connsiteX195" fmla="*/ 401457 w 1167625"/>
                <a:gd name="connsiteY195" fmla="*/ 252428 h 590372"/>
                <a:gd name="connsiteX196" fmla="*/ 400642 w 1167625"/>
                <a:gd name="connsiteY196" fmla="*/ 250196 h 590372"/>
                <a:gd name="connsiteX197" fmla="*/ 401031 w 1167625"/>
                <a:gd name="connsiteY197" fmla="*/ 248555 h 590372"/>
                <a:gd name="connsiteX198" fmla="*/ 401031 w 1167625"/>
                <a:gd name="connsiteY198" fmla="*/ 248555 h 590372"/>
                <a:gd name="connsiteX199" fmla="*/ 400839 w 1167625"/>
                <a:gd name="connsiteY199" fmla="*/ 248362 h 590372"/>
                <a:gd name="connsiteX200" fmla="*/ 400772 w 1167625"/>
                <a:gd name="connsiteY200" fmla="*/ 248465 h 590372"/>
                <a:gd name="connsiteX201" fmla="*/ 400276 w 1167625"/>
                <a:gd name="connsiteY201" fmla="*/ 250196 h 590372"/>
                <a:gd name="connsiteX202" fmla="*/ 400892 w 1167625"/>
                <a:gd name="connsiteY202" fmla="*/ 252170 h 590372"/>
                <a:gd name="connsiteX203" fmla="*/ 402209 w 1167625"/>
                <a:gd name="connsiteY203" fmla="*/ 253368 h 590372"/>
                <a:gd name="connsiteX204" fmla="*/ 402267 w 1167625"/>
                <a:gd name="connsiteY204" fmla="*/ 253711 h 590372"/>
                <a:gd name="connsiteX205" fmla="*/ 402267 w 1167625"/>
                <a:gd name="connsiteY205" fmla="*/ 253711 h 590372"/>
                <a:gd name="connsiteX206" fmla="*/ 402501 w 1167625"/>
                <a:gd name="connsiteY206" fmla="*/ 254037 h 590372"/>
                <a:gd name="connsiteX207" fmla="*/ 402522 w 1167625"/>
                <a:gd name="connsiteY207" fmla="*/ 254027 h 590372"/>
                <a:gd name="connsiteX208" fmla="*/ 402823 w 1167625"/>
                <a:gd name="connsiteY208" fmla="*/ 254225 h 590372"/>
                <a:gd name="connsiteX209" fmla="*/ 402110 w 1167625"/>
                <a:gd name="connsiteY209" fmla="*/ 265975 h 590372"/>
                <a:gd name="connsiteX210" fmla="*/ 401036 w 1167625"/>
                <a:gd name="connsiteY210" fmla="*/ 288556 h 590372"/>
                <a:gd name="connsiteX211" fmla="*/ 400472 w 1167625"/>
                <a:gd name="connsiteY211" fmla="*/ 289092 h 590372"/>
                <a:gd name="connsiteX212" fmla="*/ 400472 w 1167625"/>
                <a:gd name="connsiteY212" fmla="*/ 289092 h 590372"/>
                <a:gd name="connsiteX213" fmla="*/ 399909 w 1167625"/>
                <a:gd name="connsiteY213" fmla="*/ 289655 h 590372"/>
                <a:gd name="connsiteX214" fmla="*/ 399909 w 1167625"/>
                <a:gd name="connsiteY214" fmla="*/ 290315 h 590372"/>
                <a:gd name="connsiteX215" fmla="*/ 399438 w 1167625"/>
                <a:gd name="connsiteY215" fmla="*/ 291316 h 590372"/>
                <a:gd name="connsiteX216" fmla="*/ 398019 w 1167625"/>
                <a:gd name="connsiteY216" fmla="*/ 293192 h 590372"/>
                <a:gd name="connsiteX217" fmla="*/ 397340 w 1167625"/>
                <a:gd name="connsiteY217" fmla="*/ 296064 h 590372"/>
                <a:gd name="connsiteX218" fmla="*/ 397708 w 1167625"/>
                <a:gd name="connsiteY218" fmla="*/ 297532 h 590372"/>
                <a:gd name="connsiteX219" fmla="*/ 395689 w 1167625"/>
                <a:gd name="connsiteY219" fmla="*/ 297532 h 590372"/>
                <a:gd name="connsiteX220" fmla="*/ 395139 w 1167625"/>
                <a:gd name="connsiteY220" fmla="*/ 298082 h 590372"/>
                <a:gd name="connsiteX221" fmla="*/ 395139 w 1167625"/>
                <a:gd name="connsiteY221" fmla="*/ 298082 h 590372"/>
                <a:gd name="connsiteX222" fmla="*/ 394588 w 1167625"/>
                <a:gd name="connsiteY222" fmla="*/ 298633 h 590372"/>
                <a:gd name="connsiteX223" fmla="*/ 394038 w 1167625"/>
                <a:gd name="connsiteY223" fmla="*/ 298633 h 590372"/>
                <a:gd name="connsiteX224" fmla="*/ 393303 w 1167625"/>
                <a:gd name="connsiteY224" fmla="*/ 299366 h 590372"/>
                <a:gd name="connsiteX225" fmla="*/ 393303 w 1167625"/>
                <a:gd name="connsiteY225" fmla="*/ 299550 h 590372"/>
                <a:gd name="connsiteX226" fmla="*/ 392754 w 1167625"/>
                <a:gd name="connsiteY226" fmla="*/ 300101 h 590372"/>
                <a:gd name="connsiteX227" fmla="*/ 392754 w 1167625"/>
                <a:gd name="connsiteY227" fmla="*/ 300101 h 590372"/>
                <a:gd name="connsiteX228" fmla="*/ 392203 w 1167625"/>
                <a:gd name="connsiteY228" fmla="*/ 299550 h 590372"/>
                <a:gd name="connsiteX229" fmla="*/ 392203 w 1167625"/>
                <a:gd name="connsiteY229" fmla="*/ 298830 h 590372"/>
                <a:gd name="connsiteX230" fmla="*/ 392007 w 1167625"/>
                <a:gd name="connsiteY230" fmla="*/ 298633 h 590372"/>
                <a:gd name="connsiteX231" fmla="*/ 392007 w 1167625"/>
                <a:gd name="connsiteY231" fmla="*/ 298633 h 590372"/>
                <a:gd name="connsiteX232" fmla="*/ 391812 w 1167625"/>
                <a:gd name="connsiteY232" fmla="*/ 298463 h 590372"/>
                <a:gd name="connsiteX233" fmla="*/ 391497 w 1167625"/>
                <a:gd name="connsiteY233" fmla="*/ 296258 h 590372"/>
                <a:gd name="connsiteX234" fmla="*/ 391469 w 1167625"/>
                <a:gd name="connsiteY234" fmla="*/ 295867 h 590372"/>
                <a:gd name="connsiteX235" fmla="*/ 391469 w 1167625"/>
                <a:gd name="connsiteY235" fmla="*/ 294488 h 590372"/>
                <a:gd name="connsiteX236" fmla="*/ 391653 w 1167625"/>
                <a:gd name="connsiteY236" fmla="*/ 294046 h 590372"/>
                <a:gd name="connsiteX237" fmla="*/ 391653 w 1167625"/>
                <a:gd name="connsiteY237" fmla="*/ 294046 h 590372"/>
                <a:gd name="connsiteX238" fmla="*/ 391749 w 1167625"/>
                <a:gd name="connsiteY238" fmla="*/ 293624 h 590372"/>
                <a:gd name="connsiteX239" fmla="*/ 391729 w 1167625"/>
                <a:gd name="connsiteY239" fmla="*/ 293603 h 590372"/>
                <a:gd name="connsiteX240" fmla="*/ 391469 w 1167625"/>
                <a:gd name="connsiteY240" fmla="*/ 293495 h 590372"/>
                <a:gd name="connsiteX241" fmla="*/ 390882 w 1167625"/>
                <a:gd name="connsiteY241" fmla="*/ 293737 h 590372"/>
                <a:gd name="connsiteX242" fmla="*/ 390745 w 1167625"/>
                <a:gd name="connsiteY242" fmla="*/ 294099 h 590372"/>
                <a:gd name="connsiteX243" fmla="*/ 390745 w 1167625"/>
                <a:gd name="connsiteY243" fmla="*/ 294099 h 590372"/>
                <a:gd name="connsiteX244" fmla="*/ 391102 w 1167625"/>
                <a:gd name="connsiteY244" fmla="*/ 294697 h 590372"/>
                <a:gd name="connsiteX245" fmla="*/ 391102 w 1167625"/>
                <a:gd name="connsiteY245" fmla="*/ 295942 h 590372"/>
                <a:gd name="connsiteX246" fmla="*/ 391085 w 1167625"/>
                <a:gd name="connsiteY246" fmla="*/ 296185 h 590372"/>
                <a:gd name="connsiteX247" fmla="*/ 390760 w 1167625"/>
                <a:gd name="connsiteY247" fmla="*/ 298463 h 590372"/>
                <a:gd name="connsiteX248" fmla="*/ 390565 w 1167625"/>
                <a:gd name="connsiteY248" fmla="*/ 298633 h 590372"/>
                <a:gd name="connsiteX249" fmla="*/ 390565 w 1167625"/>
                <a:gd name="connsiteY249" fmla="*/ 298633 h 590372"/>
                <a:gd name="connsiteX250" fmla="*/ 390369 w 1167625"/>
                <a:gd name="connsiteY250" fmla="*/ 298830 h 590372"/>
                <a:gd name="connsiteX251" fmla="*/ 390369 w 1167625"/>
                <a:gd name="connsiteY251" fmla="*/ 333309 h 590372"/>
                <a:gd name="connsiteX252" fmla="*/ 388351 w 1167625"/>
                <a:gd name="connsiteY252" fmla="*/ 335326 h 590372"/>
                <a:gd name="connsiteX253" fmla="*/ 388351 w 1167625"/>
                <a:gd name="connsiteY253" fmla="*/ 335326 h 590372"/>
                <a:gd name="connsiteX254" fmla="*/ 386332 w 1167625"/>
                <a:gd name="connsiteY254" fmla="*/ 337345 h 590372"/>
                <a:gd name="connsiteX255" fmla="*/ 386332 w 1167625"/>
                <a:gd name="connsiteY255" fmla="*/ 337529 h 590372"/>
                <a:gd name="connsiteX256" fmla="*/ 384130 w 1167625"/>
                <a:gd name="connsiteY256" fmla="*/ 339730 h 590372"/>
                <a:gd name="connsiteX257" fmla="*/ 382846 w 1167625"/>
                <a:gd name="connsiteY257" fmla="*/ 339730 h 590372"/>
                <a:gd name="connsiteX258" fmla="*/ 380461 w 1167625"/>
                <a:gd name="connsiteY258" fmla="*/ 337345 h 590372"/>
                <a:gd name="connsiteX259" fmla="*/ 380461 w 1167625"/>
                <a:gd name="connsiteY259" fmla="*/ 335729 h 590372"/>
                <a:gd name="connsiteX260" fmla="*/ 379692 w 1167625"/>
                <a:gd name="connsiteY260" fmla="*/ 334960 h 590372"/>
                <a:gd name="connsiteX261" fmla="*/ 379692 w 1167625"/>
                <a:gd name="connsiteY261" fmla="*/ 334960 h 590372"/>
                <a:gd name="connsiteX262" fmla="*/ 378927 w 1167625"/>
                <a:gd name="connsiteY262" fmla="*/ 334264 h 590372"/>
                <a:gd name="connsiteX263" fmla="*/ 378259 w 1167625"/>
                <a:gd name="connsiteY263" fmla="*/ 327254 h 590372"/>
                <a:gd name="connsiteX264" fmla="*/ 378019 w 1167625"/>
                <a:gd name="connsiteY264" fmla="*/ 323649 h 590372"/>
                <a:gd name="connsiteX265" fmla="*/ 378993 w 1167625"/>
                <a:gd name="connsiteY265" fmla="*/ 320282 h 590372"/>
                <a:gd name="connsiteX266" fmla="*/ 378993 w 1167625"/>
                <a:gd name="connsiteY266" fmla="*/ 320282 h 590372"/>
                <a:gd name="connsiteX267" fmla="*/ 378564 w 1167625"/>
                <a:gd name="connsiteY267" fmla="*/ 319245 h 590372"/>
                <a:gd name="connsiteX268" fmla="*/ 377526 w 1167625"/>
                <a:gd name="connsiteY268" fmla="*/ 318814 h 590372"/>
                <a:gd name="connsiteX269" fmla="*/ 376487 w 1167625"/>
                <a:gd name="connsiteY269" fmla="*/ 319245 h 590372"/>
                <a:gd name="connsiteX270" fmla="*/ 376058 w 1167625"/>
                <a:gd name="connsiteY270" fmla="*/ 320282 h 590372"/>
                <a:gd name="connsiteX271" fmla="*/ 376058 w 1167625"/>
                <a:gd name="connsiteY271" fmla="*/ 320282 h 590372"/>
                <a:gd name="connsiteX272" fmla="*/ 377028 w 1167625"/>
                <a:gd name="connsiteY272" fmla="*/ 323705 h 590372"/>
                <a:gd name="connsiteX273" fmla="*/ 376791 w 1167625"/>
                <a:gd name="connsiteY273" fmla="*/ 327254 h 590372"/>
                <a:gd name="connsiteX274" fmla="*/ 376091 w 1167625"/>
                <a:gd name="connsiteY274" fmla="*/ 334613 h 590372"/>
                <a:gd name="connsiteX275" fmla="*/ 375708 w 1167625"/>
                <a:gd name="connsiteY275" fmla="*/ 334960 h 590372"/>
                <a:gd name="connsiteX276" fmla="*/ 375708 w 1167625"/>
                <a:gd name="connsiteY276" fmla="*/ 334960 h 590372"/>
                <a:gd name="connsiteX277" fmla="*/ 375323 w 1167625"/>
                <a:gd name="connsiteY277" fmla="*/ 335345 h 590372"/>
                <a:gd name="connsiteX278" fmla="*/ 375323 w 1167625"/>
                <a:gd name="connsiteY278" fmla="*/ 341381 h 590372"/>
                <a:gd name="connsiteX279" fmla="*/ 375507 w 1167625"/>
                <a:gd name="connsiteY279" fmla="*/ 341565 h 590372"/>
                <a:gd name="connsiteX280" fmla="*/ 375507 w 1167625"/>
                <a:gd name="connsiteY280" fmla="*/ 341565 h 590372"/>
                <a:gd name="connsiteX281" fmla="*/ 375691 w 1167625"/>
                <a:gd name="connsiteY281" fmla="*/ 341748 h 590372"/>
                <a:gd name="connsiteX282" fmla="*/ 375691 w 1167625"/>
                <a:gd name="connsiteY282" fmla="*/ 383030 h 590372"/>
                <a:gd name="connsiteX283" fmla="*/ 369452 w 1167625"/>
                <a:gd name="connsiteY283" fmla="*/ 389268 h 590372"/>
                <a:gd name="connsiteX284" fmla="*/ 369452 w 1167625"/>
                <a:gd name="connsiteY284" fmla="*/ 389268 h 590372"/>
                <a:gd name="connsiteX285" fmla="*/ 363214 w 1167625"/>
                <a:gd name="connsiteY285" fmla="*/ 383030 h 590372"/>
                <a:gd name="connsiteX286" fmla="*/ 363214 w 1167625"/>
                <a:gd name="connsiteY286" fmla="*/ 371134 h 590372"/>
                <a:gd name="connsiteX287" fmla="*/ 363030 w 1167625"/>
                <a:gd name="connsiteY287" fmla="*/ 370003 h 590372"/>
                <a:gd name="connsiteX288" fmla="*/ 363009 w 1167625"/>
                <a:gd name="connsiteY288" fmla="*/ 369939 h 590372"/>
                <a:gd name="connsiteX289" fmla="*/ 362848 w 1167625"/>
                <a:gd name="connsiteY289" fmla="*/ 368941 h 590372"/>
                <a:gd name="connsiteX290" fmla="*/ 362848 w 1167625"/>
                <a:gd name="connsiteY290" fmla="*/ 366351 h 590372"/>
                <a:gd name="connsiteX291" fmla="*/ 362280 w 1167625"/>
                <a:gd name="connsiteY291" fmla="*/ 365783 h 590372"/>
                <a:gd name="connsiteX292" fmla="*/ 362280 w 1167625"/>
                <a:gd name="connsiteY292" fmla="*/ 365783 h 590372"/>
                <a:gd name="connsiteX293" fmla="*/ 361713 w 1167625"/>
                <a:gd name="connsiteY293" fmla="*/ 365252 h 590372"/>
                <a:gd name="connsiteX294" fmla="*/ 361380 w 1167625"/>
                <a:gd name="connsiteY294" fmla="*/ 359912 h 590372"/>
                <a:gd name="connsiteX295" fmla="*/ 361129 w 1167625"/>
                <a:gd name="connsiteY295" fmla="*/ 356902 h 590372"/>
                <a:gd name="connsiteX296" fmla="*/ 361747 w 1167625"/>
                <a:gd name="connsiteY296" fmla="*/ 354408 h 590372"/>
                <a:gd name="connsiteX297" fmla="*/ 361747 w 1167625"/>
                <a:gd name="connsiteY297" fmla="*/ 354408 h 590372"/>
                <a:gd name="connsiteX298" fmla="*/ 361425 w 1167625"/>
                <a:gd name="connsiteY298" fmla="*/ 353629 h 590372"/>
                <a:gd name="connsiteX299" fmla="*/ 360645 w 1167625"/>
                <a:gd name="connsiteY299" fmla="*/ 353308 h 590372"/>
                <a:gd name="connsiteX300" fmla="*/ 359867 w 1167625"/>
                <a:gd name="connsiteY300" fmla="*/ 353629 h 590372"/>
                <a:gd name="connsiteX301" fmla="*/ 359545 w 1167625"/>
                <a:gd name="connsiteY301" fmla="*/ 354408 h 590372"/>
                <a:gd name="connsiteX302" fmla="*/ 359545 w 1167625"/>
                <a:gd name="connsiteY302" fmla="*/ 354408 h 590372"/>
                <a:gd name="connsiteX303" fmla="*/ 360167 w 1167625"/>
                <a:gd name="connsiteY303" fmla="*/ 356858 h 590372"/>
                <a:gd name="connsiteX304" fmla="*/ 359912 w 1167625"/>
                <a:gd name="connsiteY304" fmla="*/ 359912 h 590372"/>
                <a:gd name="connsiteX305" fmla="*/ 359579 w 1167625"/>
                <a:gd name="connsiteY305" fmla="*/ 365252 h 590372"/>
                <a:gd name="connsiteX306" fmla="*/ 359012 w 1167625"/>
                <a:gd name="connsiteY306" fmla="*/ 365783 h 590372"/>
                <a:gd name="connsiteX307" fmla="*/ 359012 w 1167625"/>
                <a:gd name="connsiteY307" fmla="*/ 365783 h 590372"/>
                <a:gd name="connsiteX308" fmla="*/ 358444 w 1167625"/>
                <a:gd name="connsiteY308" fmla="*/ 366351 h 590372"/>
                <a:gd name="connsiteX309" fmla="*/ 358444 w 1167625"/>
                <a:gd name="connsiteY309" fmla="*/ 366518 h 590372"/>
                <a:gd name="connsiteX310" fmla="*/ 357711 w 1167625"/>
                <a:gd name="connsiteY310" fmla="*/ 367251 h 590372"/>
                <a:gd name="connsiteX311" fmla="*/ 355790 w 1167625"/>
                <a:gd name="connsiteY311" fmla="*/ 367251 h 590372"/>
                <a:gd name="connsiteX312" fmla="*/ 354408 w 1167625"/>
                <a:gd name="connsiteY312" fmla="*/ 365870 h 590372"/>
                <a:gd name="connsiteX313" fmla="*/ 354408 w 1167625"/>
                <a:gd name="connsiteY313" fmla="*/ 365870 h 590372"/>
                <a:gd name="connsiteX314" fmla="*/ 353688 w 1167625"/>
                <a:gd name="connsiteY314" fmla="*/ 364657 h 590372"/>
                <a:gd name="connsiteX315" fmla="*/ 350694 w 1167625"/>
                <a:gd name="connsiteY315" fmla="*/ 363024 h 590372"/>
                <a:gd name="connsiteX316" fmla="*/ 350004 w 1167625"/>
                <a:gd name="connsiteY316" fmla="*/ 362848 h 590372"/>
                <a:gd name="connsiteX317" fmla="*/ 350004 w 1167625"/>
                <a:gd name="connsiteY317" fmla="*/ 362848 h 590372"/>
                <a:gd name="connsiteX318" fmla="*/ 349315 w 1167625"/>
                <a:gd name="connsiteY318" fmla="*/ 363024 h 590372"/>
                <a:gd name="connsiteX319" fmla="*/ 346201 w 1167625"/>
                <a:gd name="connsiteY319" fmla="*/ 364722 h 590372"/>
                <a:gd name="connsiteX320" fmla="*/ 345601 w 1167625"/>
                <a:gd name="connsiteY320" fmla="*/ 365733 h 590372"/>
                <a:gd name="connsiteX321" fmla="*/ 345601 w 1167625"/>
                <a:gd name="connsiteY321" fmla="*/ 365733 h 590372"/>
                <a:gd name="connsiteX322" fmla="*/ 344449 w 1167625"/>
                <a:gd name="connsiteY322" fmla="*/ 366884 h 590372"/>
                <a:gd name="connsiteX323" fmla="*/ 342299 w 1167625"/>
                <a:gd name="connsiteY323" fmla="*/ 366884 h 590372"/>
                <a:gd name="connsiteX324" fmla="*/ 341565 w 1167625"/>
                <a:gd name="connsiteY324" fmla="*/ 366150 h 590372"/>
                <a:gd name="connsiteX325" fmla="*/ 341565 w 1167625"/>
                <a:gd name="connsiteY325" fmla="*/ 365984 h 590372"/>
                <a:gd name="connsiteX326" fmla="*/ 340998 w 1167625"/>
                <a:gd name="connsiteY326" fmla="*/ 365417 h 590372"/>
                <a:gd name="connsiteX327" fmla="*/ 340998 w 1167625"/>
                <a:gd name="connsiteY327" fmla="*/ 365417 h 590372"/>
                <a:gd name="connsiteX328" fmla="*/ 340431 w 1167625"/>
                <a:gd name="connsiteY328" fmla="*/ 364884 h 590372"/>
                <a:gd name="connsiteX329" fmla="*/ 340098 w 1167625"/>
                <a:gd name="connsiteY329" fmla="*/ 359545 h 590372"/>
                <a:gd name="connsiteX330" fmla="*/ 339846 w 1167625"/>
                <a:gd name="connsiteY330" fmla="*/ 356536 h 590372"/>
                <a:gd name="connsiteX331" fmla="*/ 340464 w 1167625"/>
                <a:gd name="connsiteY331" fmla="*/ 354041 h 590372"/>
                <a:gd name="connsiteX332" fmla="*/ 340464 w 1167625"/>
                <a:gd name="connsiteY332" fmla="*/ 354041 h 590372"/>
                <a:gd name="connsiteX333" fmla="*/ 340141 w 1167625"/>
                <a:gd name="connsiteY333" fmla="*/ 353263 h 590372"/>
                <a:gd name="connsiteX334" fmla="*/ 339363 w 1167625"/>
                <a:gd name="connsiteY334" fmla="*/ 352940 h 590372"/>
                <a:gd name="connsiteX335" fmla="*/ 338585 w 1167625"/>
                <a:gd name="connsiteY335" fmla="*/ 353263 h 590372"/>
                <a:gd name="connsiteX336" fmla="*/ 338262 w 1167625"/>
                <a:gd name="connsiteY336" fmla="*/ 354041 h 590372"/>
                <a:gd name="connsiteX337" fmla="*/ 338262 w 1167625"/>
                <a:gd name="connsiteY337" fmla="*/ 354041 h 590372"/>
                <a:gd name="connsiteX338" fmla="*/ 338884 w 1167625"/>
                <a:gd name="connsiteY338" fmla="*/ 356491 h 590372"/>
                <a:gd name="connsiteX339" fmla="*/ 338630 w 1167625"/>
                <a:gd name="connsiteY339" fmla="*/ 359545 h 590372"/>
                <a:gd name="connsiteX340" fmla="*/ 338295 w 1167625"/>
                <a:gd name="connsiteY340" fmla="*/ 364884 h 590372"/>
                <a:gd name="connsiteX341" fmla="*/ 337730 w 1167625"/>
                <a:gd name="connsiteY341" fmla="*/ 365417 h 590372"/>
                <a:gd name="connsiteX342" fmla="*/ 337730 w 1167625"/>
                <a:gd name="connsiteY342" fmla="*/ 365417 h 590372"/>
                <a:gd name="connsiteX343" fmla="*/ 337162 w 1167625"/>
                <a:gd name="connsiteY343" fmla="*/ 365984 h 590372"/>
                <a:gd name="connsiteX344" fmla="*/ 337162 w 1167625"/>
                <a:gd name="connsiteY344" fmla="*/ 368573 h 590372"/>
                <a:gd name="connsiteX345" fmla="*/ 336999 w 1167625"/>
                <a:gd name="connsiteY345" fmla="*/ 369572 h 590372"/>
                <a:gd name="connsiteX346" fmla="*/ 336978 w 1167625"/>
                <a:gd name="connsiteY346" fmla="*/ 369636 h 590372"/>
                <a:gd name="connsiteX347" fmla="*/ 336794 w 1167625"/>
                <a:gd name="connsiteY347" fmla="*/ 370767 h 590372"/>
                <a:gd name="connsiteX348" fmla="*/ 336794 w 1167625"/>
                <a:gd name="connsiteY348" fmla="*/ 432328 h 590372"/>
                <a:gd name="connsiteX349" fmla="*/ 335455 w 1167625"/>
                <a:gd name="connsiteY349" fmla="*/ 433668 h 590372"/>
                <a:gd name="connsiteX350" fmla="*/ 335455 w 1167625"/>
                <a:gd name="connsiteY350" fmla="*/ 433668 h 590372"/>
                <a:gd name="connsiteX351" fmla="*/ 334236 w 1167625"/>
                <a:gd name="connsiteY351" fmla="*/ 434452 h 590372"/>
                <a:gd name="connsiteX352" fmla="*/ 332942 w 1167625"/>
                <a:gd name="connsiteY352" fmla="*/ 437298 h 590372"/>
                <a:gd name="connsiteX353" fmla="*/ 333205 w 1167625"/>
                <a:gd name="connsiteY353" fmla="*/ 437705 h 590372"/>
                <a:gd name="connsiteX354" fmla="*/ 333205 w 1167625"/>
                <a:gd name="connsiteY354" fmla="*/ 437705 h 590372"/>
                <a:gd name="connsiteX355" fmla="*/ 333492 w 1167625"/>
                <a:gd name="connsiteY355" fmla="*/ 437992 h 590372"/>
                <a:gd name="connsiteX356" fmla="*/ 333492 w 1167625"/>
                <a:gd name="connsiteY356" fmla="*/ 443392 h 590372"/>
                <a:gd name="connsiteX357" fmla="*/ 331474 w 1167625"/>
                <a:gd name="connsiteY357" fmla="*/ 445410 h 590372"/>
                <a:gd name="connsiteX358" fmla="*/ 330527 w 1167625"/>
                <a:gd name="connsiteY358" fmla="*/ 445410 h 590372"/>
                <a:gd name="connsiteX359" fmla="*/ 329455 w 1167625"/>
                <a:gd name="connsiteY359" fmla="*/ 446482 h 590372"/>
                <a:gd name="connsiteX360" fmla="*/ 329455 w 1167625"/>
                <a:gd name="connsiteY360" fmla="*/ 446482 h 590372"/>
                <a:gd name="connsiteX361" fmla="*/ 329198 w 1167625"/>
                <a:gd name="connsiteY361" fmla="*/ 447178 h 590372"/>
                <a:gd name="connsiteX362" fmla="*/ 325579 w 1167625"/>
                <a:gd name="connsiteY362" fmla="*/ 451401 h 590372"/>
                <a:gd name="connsiteX363" fmla="*/ 324243 w 1167625"/>
                <a:gd name="connsiteY363" fmla="*/ 452015 h 590372"/>
                <a:gd name="connsiteX364" fmla="*/ 324243 w 1167625"/>
                <a:gd name="connsiteY364" fmla="*/ 452015 h 590372"/>
                <a:gd name="connsiteX365" fmla="*/ 322484 w 1167625"/>
                <a:gd name="connsiteY365" fmla="*/ 453775 h 590372"/>
                <a:gd name="connsiteX366" fmla="*/ 322484 w 1167625"/>
                <a:gd name="connsiteY366" fmla="*/ 460088 h 590372"/>
                <a:gd name="connsiteX367" fmla="*/ 321750 w 1167625"/>
                <a:gd name="connsiteY367" fmla="*/ 460822 h 590372"/>
                <a:gd name="connsiteX368" fmla="*/ 321750 w 1167625"/>
                <a:gd name="connsiteY368" fmla="*/ 460822 h 590372"/>
                <a:gd name="connsiteX369" fmla="*/ 321016 w 1167625"/>
                <a:gd name="connsiteY369" fmla="*/ 461556 h 590372"/>
                <a:gd name="connsiteX370" fmla="*/ 321016 w 1167625"/>
                <a:gd name="connsiteY370" fmla="*/ 462840 h 590372"/>
                <a:gd name="connsiteX371" fmla="*/ 320099 w 1167625"/>
                <a:gd name="connsiteY371" fmla="*/ 463757 h 590372"/>
                <a:gd name="connsiteX372" fmla="*/ 320099 w 1167625"/>
                <a:gd name="connsiteY372" fmla="*/ 463757 h 590372"/>
                <a:gd name="connsiteX373" fmla="*/ 319182 w 1167625"/>
                <a:gd name="connsiteY373" fmla="*/ 464674 h 590372"/>
                <a:gd name="connsiteX374" fmla="*/ 319182 w 1167625"/>
                <a:gd name="connsiteY374" fmla="*/ 472381 h 590372"/>
                <a:gd name="connsiteX375" fmla="*/ 316062 w 1167625"/>
                <a:gd name="connsiteY375" fmla="*/ 475499 h 590372"/>
                <a:gd name="connsiteX376" fmla="*/ 314228 w 1167625"/>
                <a:gd name="connsiteY376" fmla="*/ 475499 h 590372"/>
                <a:gd name="connsiteX377" fmla="*/ 312943 w 1167625"/>
                <a:gd name="connsiteY377" fmla="*/ 476783 h 590372"/>
                <a:gd name="connsiteX378" fmla="*/ 312943 w 1167625"/>
                <a:gd name="connsiteY378" fmla="*/ 477518 h 590372"/>
                <a:gd name="connsiteX379" fmla="*/ 313494 w 1167625"/>
                <a:gd name="connsiteY379" fmla="*/ 478068 h 590372"/>
                <a:gd name="connsiteX380" fmla="*/ 313494 w 1167625"/>
                <a:gd name="connsiteY380" fmla="*/ 478068 h 590372"/>
                <a:gd name="connsiteX381" fmla="*/ 314044 w 1167625"/>
                <a:gd name="connsiteY381" fmla="*/ 478619 h 590372"/>
                <a:gd name="connsiteX382" fmla="*/ 314044 w 1167625"/>
                <a:gd name="connsiteY382" fmla="*/ 484810 h 590372"/>
                <a:gd name="connsiteX383" fmla="*/ 308807 w 1167625"/>
                <a:gd name="connsiteY383" fmla="*/ 491388 h 590372"/>
                <a:gd name="connsiteX384" fmla="*/ 13517 w 1167625"/>
                <a:gd name="connsiteY384" fmla="*/ 585217 h 590372"/>
                <a:gd name="connsiteX385" fmla="*/ 1057106 w 1167625"/>
                <a:gd name="connsiteY385" fmla="*/ 445777 h 590372"/>
                <a:gd name="connsiteX386" fmla="*/ 1144569 w 1167625"/>
                <a:gd name="connsiteY386" fmla="*/ 446608 h 590372"/>
                <a:gd name="connsiteX387" fmla="*/ 1157969 w 1167625"/>
                <a:gd name="connsiteY387" fmla="*/ 433430 h 590372"/>
                <a:gd name="connsiteX388" fmla="*/ 1157648 w 1167625"/>
                <a:gd name="connsiteY388" fmla="*/ 339363 h 590372"/>
                <a:gd name="connsiteX389" fmla="*/ 1157648 w 1167625"/>
                <a:gd name="connsiteY389" fmla="*/ 337162 h 590372"/>
                <a:gd name="connsiteX390" fmla="*/ 1154713 w 1167625"/>
                <a:gd name="connsiteY390" fmla="*/ 294963 h 590372"/>
                <a:gd name="connsiteX391" fmla="*/ 1154713 w 1167625"/>
                <a:gd name="connsiteY391" fmla="*/ 287441 h 590372"/>
                <a:gd name="connsiteX392" fmla="*/ 1157098 w 1167625"/>
                <a:gd name="connsiteY392" fmla="*/ 285055 h 590372"/>
                <a:gd name="connsiteX393" fmla="*/ 1157282 w 1167625"/>
                <a:gd name="connsiteY393" fmla="*/ 285055 h 590372"/>
                <a:gd name="connsiteX394" fmla="*/ 1159483 w 1167625"/>
                <a:gd name="connsiteY394" fmla="*/ 282854 h 590372"/>
                <a:gd name="connsiteX395" fmla="*/ 1159483 w 1167625"/>
                <a:gd name="connsiteY395" fmla="*/ 281937 h 590372"/>
                <a:gd name="connsiteX396" fmla="*/ 1158199 w 1167625"/>
                <a:gd name="connsiteY396" fmla="*/ 280653 h 590372"/>
                <a:gd name="connsiteX397" fmla="*/ 1158199 w 1167625"/>
                <a:gd name="connsiteY397" fmla="*/ 280653 h 590372"/>
                <a:gd name="connsiteX398" fmla="*/ 1156915 w 1167625"/>
                <a:gd name="connsiteY398" fmla="*/ 279368 h 590372"/>
                <a:gd name="connsiteX399" fmla="*/ 1156915 w 1167625"/>
                <a:gd name="connsiteY399" fmla="*/ 275515 h 590372"/>
                <a:gd name="connsiteX400" fmla="*/ 1157648 w 1167625"/>
                <a:gd name="connsiteY400" fmla="*/ 274782 h 590372"/>
                <a:gd name="connsiteX401" fmla="*/ 1157648 w 1167625"/>
                <a:gd name="connsiteY401" fmla="*/ 274782 h 590372"/>
                <a:gd name="connsiteX402" fmla="*/ 1158383 w 1167625"/>
                <a:gd name="connsiteY402" fmla="*/ 274047 h 590372"/>
                <a:gd name="connsiteX403" fmla="*/ 1158383 w 1167625"/>
                <a:gd name="connsiteY403" fmla="*/ 272250 h 590372"/>
                <a:gd name="connsiteX404" fmla="*/ 1156143 w 1167625"/>
                <a:gd name="connsiteY404" fmla="*/ 270011 h 590372"/>
                <a:gd name="connsiteX405" fmla="*/ 1156143 w 1167625"/>
                <a:gd name="connsiteY405" fmla="*/ 270011 h 590372"/>
                <a:gd name="connsiteX406" fmla="*/ 1153905 w 1167625"/>
                <a:gd name="connsiteY406" fmla="*/ 267848 h 590372"/>
                <a:gd name="connsiteX407" fmla="*/ 1152878 w 1167625"/>
                <a:gd name="connsiteY407" fmla="*/ 237719 h 590372"/>
                <a:gd name="connsiteX408" fmla="*/ 1152878 w 1167625"/>
                <a:gd name="connsiteY408" fmla="*/ 234234 h 590372"/>
                <a:gd name="connsiteX409" fmla="*/ 1153061 w 1167625"/>
                <a:gd name="connsiteY409" fmla="*/ 234050 h 590372"/>
                <a:gd name="connsiteX410" fmla="*/ 1153061 w 1167625"/>
                <a:gd name="connsiteY410" fmla="*/ 234050 h 590372"/>
                <a:gd name="connsiteX411" fmla="*/ 1153245 w 1167625"/>
                <a:gd name="connsiteY411" fmla="*/ 233866 h 590372"/>
                <a:gd name="connsiteX412" fmla="*/ 1153245 w 1167625"/>
                <a:gd name="connsiteY412" fmla="*/ 230198 h 590372"/>
                <a:gd name="connsiteX413" fmla="*/ 1152695 w 1167625"/>
                <a:gd name="connsiteY413" fmla="*/ 229647 h 590372"/>
                <a:gd name="connsiteX414" fmla="*/ 1152695 w 1167625"/>
                <a:gd name="connsiteY414" fmla="*/ 229647 h 590372"/>
                <a:gd name="connsiteX415" fmla="*/ 1152144 w 1167625"/>
                <a:gd name="connsiteY415" fmla="*/ 229096 h 590372"/>
                <a:gd name="connsiteX416" fmla="*/ 1152144 w 1167625"/>
                <a:gd name="connsiteY416" fmla="*/ 226529 h 590372"/>
                <a:gd name="connsiteX417" fmla="*/ 1152695 w 1167625"/>
                <a:gd name="connsiteY417" fmla="*/ 225978 h 590372"/>
                <a:gd name="connsiteX418" fmla="*/ 1152695 w 1167625"/>
                <a:gd name="connsiteY418" fmla="*/ 225978 h 590372"/>
                <a:gd name="connsiteX419" fmla="*/ 1153245 w 1167625"/>
                <a:gd name="connsiteY419" fmla="*/ 225427 h 590372"/>
                <a:gd name="connsiteX420" fmla="*/ 1153245 w 1167625"/>
                <a:gd name="connsiteY420" fmla="*/ 222135 h 590372"/>
                <a:gd name="connsiteX421" fmla="*/ 1152684 w 1167625"/>
                <a:gd name="connsiteY421" fmla="*/ 221575 h 590372"/>
                <a:gd name="connsiteX422" fmla="*/ 1152684 w 1167625"/>
                <a:gd name="connsiteY422" fmla="*/ 221575 h 590372"/>
                <a:gd name="connsiteX423" fmla="*/ 1152123 w 1167625"/>
                <a:gd name="connsiteY423" fmla="*/ 221035 h 590372"/>
                <a:gd name="connsiteX424" fmla="*/ 1151101 w 1167625"/>
                <a:gd name="connsiteY424" fmla="*/ 194448 h 590372"/>
                <a:gd name="connsiteX425" fmla="*/ 1152539 w 1167625"/>
                <a:gd name="connsiteY425" fmla="*/ 192952 h 590372"/>
                <a:gd name="connsiteX426" fmla="*/ 1152539 w 1167625"/>
                <a:gd name="connsiteY426" fmla="*/ 192952 h 590372"/>
                <a:gd name="connsiteX427" fmla="*/ 1153978 w 1167625"/>
                <a:gd name="connsiteY427" fmla="*/ 191513 h 590372"/>
                <a:gd name="connsiteX428" fmla="*/ 1153978 w 1167625"/>
                <a:gd name="connsiteY428" fmla="*/ 190017 h 590372"/>
                <a:gd name="connsiteX429" fmla="*/ 1154713 w 1167625"/>
                <a:gd name="connsiteY429" fmla="*/ 189283 h 590372"/>
                <a:gd name="connsiteX430" fmla="*/ 1154713 w 1167625"/>
                <a:gd name="connsiteY430" fmla="*/ 189283 h 590372"/>
                <a:gd name="connsiteX431" fmla="*/ 1155447 w 1167625"/>
                <a:gd name="connsiteY431" fmla="*/ 188549 h 590372"/>
                <a:gd name="connsiteX432" fmla="*/ 1155447 w 1167625"/>
                <a:gd name="connsiteY432" fmla="*/ 180661 h 590372"/>
                <a:gd name="connsiteX433" fmla="*/ 1154897 w 1167625"/>
                <a:gd name="connsiteY433" fmla="*/ 180110 h 590372"/>
                <a:gd name="connsiteX434" fmla="*/ 1154897 w 1167625"/>
                <a:gd name="connsiteY434" fmla="*/ 180110 h 590372"/>
                <a:gd name="connsiteX435" fmla="*/ 1154346 w 1167625"/>
                <a:gd name="connsiteY435" fmla="*/ 179559 h 590372"/>
                <a:gd name="connsiteX436" fmla="*/ 1154346 w 1167625"/>
                <a:gd name="connsiteY436" fmla="*/ 178825 h 590372"/>
                <a:gd name="connsiteX437" fmla="*/ 1153796 w 1167625"/>
                <a:gd name="connsiteY437" fmla="*/ 178275 h 590372"/>
                <a:gd name="connsiteX438" fmla="*/ 1153796 w 1167625"/>
                <a:gd name="connsiteY438" fmla="*/ 178275 h 590372"/>
                <a:gd name="connsiteX439" fmla="*/ 1153245 w 1167625"/>
                <a:gd name="connsiteY439" fmla="*/ 177724 h 590372"/>
                <a:gd name="connsiteX440" fmla="*/ 1153245 w 1167625"/>
                <a:gd name="connsiteY440" fmla="*/ 170753 h 590372"/>
                <a:gd name="connsiteX441" fmla="*/ 1153796 w 1167625"/>
                <a:gd name="connsiteY441" fmla="*/ 170202 h 590372"/>
                <a:gd name="connsiteX442" fmla="*/ 1153796 w 1167625"/>
                <a:gd name="connsiteY442" fmla="*/ 170202 h 590372"/>
                <a:gd name="connsiteX443" fmla="*/ 1154346 w 1167625"/>
                <a:gd name="connsiteY443" fmla="*/ 169652 h 590372"/>
                <a:gd name="connsiteX444" fmla="*/ 1154346 w 1167625"/>
                <a:gd name="connsiteY444" fmla="*/ 166532 h 590372"/>
                <a:gd name="connsiteX445" fmla="*/ 1152878 w 1167625"/>
                <a:gd name="connsiteY445" fmla="*/ 165064 h 590372"/>
                <a:gd name="connsiteX446" fmla="*/ 1152878 w 1167625"/>
                <a:gd name="connsiteY446" fmla="*/ 165064 h 590372"/>
                <a:gd name="connsiteX447" fmla="*/ 1151411 w 1167625"/>
                <a:gd name="connsiteY447" fmla="*/ 163597 h 590372"/>
                <a:gd name="connsiteX448" fmla="*/ 1151411 w 1167625"/>
                <a:gd name="connsiteY448" fmla="*/ 157176 h 590372"/>
                <a:gd name="connsiteX449" fmla="*/ 1151961 w 1167625"/>
                <a:gd name="connsiteY449" fmla="*/ 156625 h 590372"/>
                <a:gd name="connsiteX450" fmla="*/ 1151961 w 1167625"/>
                <a:gd name="connsiteY450" fmla="*/ 156625 h 590372"/>
                <a:gd name="connsiteX451" fmla="*/ 1152512 w 1167625"/>
                <a:gd name="connsiteY451" fmla="*/ 156075 h 590372"/>
                <a:gd name="connsiteX452" fmla="*/ 1152512 w 1167625"/>
                <a:gd name="connsiteY452" fmla="*/ 153139 h 590372"/>
                <a:gd name="connsiteX453" fmla="*/ 1151961 w 1167625"/>
                <a:gd name="connsiteY453" fmla="*/ 152589 h 590372"/>
                <a:gd name="connsiteX454" fmla="*/ 1151961 w 1167625"/>
                <a:gd name="connsiteY454" fmla="*/ 152589 h 590372"/>
                <a:gd name="connsiteX455" fmla="*/ 1151411 w 1167625"/>
                <a:gd name="connsiteY455" fmla="*/ 152038 h 590372"/>
                <a:gd name="connsiteX456" fmla="*/ 1151411 w 1167625"/>
                <a:gd name="connsiteY456" fmla="*/ 143965 h 590372"/>
                <a:gd name="connsiteX457" fmla="*/ 1151961 w 1167625"/>
                <a:gd name="connsiteY457" fmla="*/ 143415 h 590372"/>
                <a:gd name="connsiteX458" fmla="*/ 1151961 w 1167625"/>
                <a:gd name="connsiteY458" fmla="*/ 143415 h 590372"/>
                <a:gd name="connsiteX459" fmla="*/ 1152512 w 1167625"/>
                <a:gd name="connsiteY459" fmla="*/ 142865 h 590372"/>
                <a:gd name="connsiteX460" fmla="*/ 1152512 w 1167625"/>
                <a:gd name="connsiteY460" fmla="*/ 139929 h 590372"/>
                <a:gd name="connsiteX461" fmla="*/ 1151961 w 1167625"/>
                <a:gd name="connsiteY461" fmla="*/ 139379 h 590372"/>
                <a:gd name="connsiteX462" fmla="*/ 1151961 w 1167625"/>
                <a:gd name="connsiteY462" fmla="*/ 139379 h 590372"/>
                <a:gd name="connsiteX463" fmla="*/ 1151411 w 1167625"/>
                <a:gd name="connsiteY463" fmla="*/ 138828 h 590372"/>
                <a:gd name="connsiteX464" fmla="*/ 1151411 w 1167625"/>
                <a:gd name="connsiteY464" fmla="*/ 131123 h 590372"/>
                <a:gd name="connsiteX465" fmla="*/ 1153061 w 1167625"/>
                <a:gd name="connsiteY465" fmla="*/ 129471 h 590372"/>
                <a:gd name="connsiteX466" fmla="*/ 1153061 w 1167625"/>
                <a:gd name="connsiteY466" fmla="*/ 129471 h 590372"/>
                <a:gd name="connsiteX467" fmla="*/ 1154713 w 1167625"/>
                <a:gd name="connsiteY467" fmla="*/ 127820 h 590372"/>
                <a:gd name="connsiteX468" fmla="*/ 1154713 w 1167625"/>
                <a:gd name="connsiteY468" fmla="*/ 123233 h 590372"/>
                <a:gd name="connsiteX469" fmla="*/ 1155447 w 1167625"/>
                <a:gd name="connsiteY469" fmla="*/ 122499 h 590372"/>
                <a:gd name="connsiteX470" fmla="*/ 1155447 w 1167625"/>
                <a:gd name="connsiteY470" fmla="*/ 122499 h 590372"/>
                <a:gd name="connsiteX471" fmla="*/ 1156181 w 1167625"/>
                <a:gd name="connsiteY471" fmla="*/ 121766 h 590372"/>
                <a:gd name="connsiteX472" fmla="*/ 1156181 w 1167625"/>
                <a:gd name="connsiteY472" fmla="*/ 115160 h 590372"/>
                <a:gd name="connsiteX473" fmla="*/ 1155814 w 1167625"/>
                <a:gd name="connsiteY473" fmla="*/ 114793 h 590372"/>
                <a:gd name="connsiteX474" fmla="*/ 1155814 w 1167625"/>
                <a:gd name="connsiteY474" fmla="*/ 114793 h 590372"/>
                <a:gd name="connsiteX475" fmla="*/ 1155447 w 1167625"/>
                <a:gd name="connsiteY475" fmla="*/ 114427 h 590372"/>
                <a:gd name="connsiteX476" fmla="*/ 1155447 w 1167625"/>
                <a:gd name="connsiteY476" fmla="*/ 105070 h 590372"/>
                <a:gd name="connsiteX477" fmla="*/ 1153061 w 1167625"/>
                <a:gd name="connsiteY477" fmla="*/ 102684 h 590372"/>
                <a:gd name="connsiteX478" fmla="*/ 1153061 w 1167625"/>
                <a:gd name="connsiteY478" fmla="*/ 102684 h 590372"/>
                <a:gd name="connsiteX479" fmla="*/ 1150676 w 1167625"/>
                <a:gd name="connsiteY479" fmla="*/ 100299 h 590372"/>
                <a:gd name="connsiteX480" fmla="*/ 1150676 w 1167625"/>
                <a:gd name="connsiteY480" fmla="*/ 91859 h 590372"/>
                <a:gd name="connsiteX481" fmla="*/ 1151227 w 1167625"/>
                <a:gd name="connsiteY481" fmla="*/ 91309 h 590372"/>
                <a:gd name="connsiteX482" fmla="*/ 1151227 w 1167625"/>
                <a:gd name="connsiteY482" fmla="*/ 91309 h 590372"/>
                <a:gd name="connsiteX483" fmla="*/ 1151777 w 1167625"/>
                <a:gd name="connsiteY483" fmla="*/ 90759 h 590372"/>
                <a:gd name="connsiteX484" fmla="*/ 1151777 w 1167625"/>
                <a:gd name="connsiteY484" fmla="*/ 90575 h 590372"/>
                <a:gd name="connsiteX485" fmla="*/ 1151044 w 1167625"/>
                <a:gd name="connsiteY485" fmla="*/ 89841 h 590372"/>
                <a:gd name="connsiteX486" fmla="*/ 1150676 w 1167625"/>
                <a:gd name="connsiteY486" fmla="*/ 89841 h 590372"/>
                <a:gd name="connsiteX487" fmla="*/ 1149576 w 1167625"/>
                <a:gd name="connsiteY487" fmla="*/ 88740 h 590372"/>
                <a:gd name="connsiteX488" fmla="*/ 1149576 w 1167625"/>
                <a:gd name="connsiteY488" fmla="*/ 71678 h 590372"/>
                <a:gd name="connsiteX489" fmla="*/ 1150127 w 1167625"/>
                <a:gd name="connsiteY489" fmla="*/ 71127 h 590372"/>
                <a:gd name="connsiteX490" fmla="*/ 1150127 w 1167625"/>
                <a:gd name="connsiteY490" fmla="*/ 71127 h 590372"/>
                <a:gd name="connsiteX491" fmla="*/ 1150676 w 1167625"/>
                <a:gd name="connsiteY491" fmla="*/ 70577 h 590372"/>
                <a:gd name="connsiteX492" fmla="*/ 1150676 w 1167625"/>
                <a:gd name="connsiteY492" fmla="*/ 70393 h 590372"/>
                <a:gd name="connsiteX493" fmla="*/ 1149943 w 1167625"/>
                <a:gd name="connsiteY493" fmla="*/ 69659 h 590372"/>
                <a:gd name="connsiteX494" fmla="*/ 1149576 w 1167625"/>
                <a:gd name="connsiteY494" fmla="*/ 69659 h 590372"/>
                <a:gd name="connsiteX495" fmla="*/ 1148475 w 1167625"/>
                <a:gd name="connsiteY495" fmla="*/ 68559 h 590372"/>
                <a:gd name="connsiteX496" fmla="*/ 1148475 w 1167625"/>
                <a:gd name="connsiteY496" fmla="*/ 52413 h 590372"/>
                <a:gd name="connsiteX497" fmla="*/ 1149208 w 1167625"/>
                <a:gd name="connsiteY497" fmla="*/ 51679 h 590372"/>
                <a:gd name="connsiteX498" fmla="*/ 1149576 w 1167625"/>
                <a:gd name="connsiteY498" fmla="*/ 51679 h 590372"/>
                <a:gd name="connsiteX499" fmla="*/ 1149943 w 1167625"/>
                <a:gd name="connsiteY499" fmla="*/ 51312 h 590372"/>
                <a:gd name="connsiteX500" fmla="*/ 1149943 w 1167625"/>
                <a:gd name="connsiteY500" fmla="*/ 51312 h 590372"/>
                <a:gd name="connsiteX501" fmla="*/ 1149576 w 1167625"/>
                <a:gd name="connsiteY501" fmla="*/ 50945 h 590372"/>
                <a:gd name="connsiteX502" fmla="*/ 1149026 w 1167625"/>
                <a:gd name="connsiteY502" fmla="*/ 50945 h 590372"/>
                <a:gd name="connsiteX503" fmla="*/ 1148108 w 1167625"/>
                <a:gd name="connsiteY503" fmla="*/ 50028 h 590372"/>
                <a:gd name="connsiteX504" fmla="*/ 1148108 w 1167625"/>
                <a:gd name="connsiteY504" fmla="*/ 38836 h 590372"/>
                <a:gd name="connsiteX505" fmla="*/ 1148475 w 1167625"/>
                <a:gd name="connsiteY505" fmla="*/ 38469 h 590372"/>
                <a:gd name="connsiteX506" fmla="*/ 1148475 w 1167625"/>
                <a:gd name="connsiteY506" fmla="*/ 38469 h 590372"/>
                <a:gd name="connsiteX507" fmla="*/ 1148842 w 1167625"/>
                <a:gd name="connsiteY507" fmla="*/ 38102 h 590372"/>
                <a:gd name="connsiteX508" fmla="*/ 1148842 w 1167625"/>
                <a:gd name="connsiteY508" fmla="*/ 37552 h 590372"/>
                <a:gd name="connsiteX509" fmla="*/ 1148291 w 1167625"/>
                <a:gd name="connsiteY509" fmla="*/ 37001 h 590372"/>
                <a:gd name="connsiteX510" fmla="*/ 1148291 w 1167625"/>
                <a:gd name="connsiteY510" fmla="*/ 37001 h 590372"/>
                <a:gd name="connsiteX511" fmla="*/ 1147742 w 1167625"/>
                <a:gd name="connsiteY511" fmla="*/ 36451 h 590372"/>
                <a:gd name="connsiteX512" fmla="*/ 1147742 w 1167625"/>
                <a:gd name="connsiteY512" fmla="*/ 25626 h 590372"/>
                <a:gd name="connsiteX513" fmla="*/ 1148108 w 1167625"/>
                <a:gd name="connsiteY513" fmla="*/ 25259 h 590372"/>
                <a:gd name="connsiteX514" fmla="*/ 1148108 w 1167625"/>
                <a:gd name="connsiteY514" fmla="*/ 25259 h 590372"/>
                <a:gd name="connsiteX515" fmla="*/ 1148475 w 1167625"/>
                <a:gd name="connsiteY515" fmla="*/ 24892 h 590372"/>
                <a:gd name="connsiteX516" fmla="*/ 1148475 w 1167625"/>
                <a:gd name="connsiteY516" fmla="*/ 24342 h 590372"/>
                <a:gd name="connsiteX517" fmla="*/ 1147924 w 1167625"/>
                <a:gd name="connsiteY517" fmla="*/ 23791 h 590372"/>
                <a:gd name="connsiteX518" fmla="*/ 1147924 w 1167625"/>
                <a:gd name="connsiteY518" fmla="*/ 23791 h 590372"/>
                <a:gd name="connsiteX519" fmla="*/ 1147374 w 1167625"/>
                <a:gd name="connsiteY519" fmla="*/ 23241 h 590372"/>
                <a:gd name="connsiteX520" fmla="*/ 1147374 w 1167625"/>
                <a:gd name="connsiteY520" fmla="*/ 15352 h 590372"/>
                <a:gd name="connsiteX521" fmla="*/ 1147742 w 1167625"/>
                <a:gd name="connsiteY521" fmla="*/ 14985 h 590372"/>
                <a:gd name="connsiteX522" fmla="*/ 1147742 w 1167625"/>
                <a:gd name="connsiteY522" fmla="*/ 14985 h 590372"/>
                <a:gd name="connsiteX523" fmla="*/ 1148108 w 1167625"/>
                <a:gd name="connsiteY523" fmla="*/ 14618 h 590372"/>
                <a:gd name="connsiteX524" fmla="*/ 1148108 w 1167625"/>
                <a:gd name="connsiteY524" fmla="*/ 14251 h 590372"/>
                <a:gd name="connsiteX525" fmla="*/ 1147374 w 1167625"/>
                <a:gd name="connsiteY525" fmla="*/ 13517 h 590372"/>
                <a:gd name="connsiteX526" fmla="*/ 1147374 w 1167625"/>
                <a:gd name="connsiteY526" fmla="*/ 13517 h 590372"/>
                <a:gd name="connsiteX527" fmla="*/ 1146641 w 1167625"/>
                <a:gd name="connsiteY527" fmla="*/ 14251 h 590372"/>
                <a:gd name="connsiteX528" fmla="*/ 1146641 w 1167625"/>
                <a:gd name="connsiteY528" fmla="*/ 14618 h 590372"/>
                <a:gd name="connsiteX529" fmla="*/ 1147007 w 1167625"/>
                <a:gd name="connsiteY529" fmla="*/ 14985 h 590372"/>
                <a:gd name="connsiteX530" fmla="*/ 1147007 w 1167625"/>
                <a:gd name="connsiteY530" fmla="*/ 14985 h 590372"/>
                <a:gd name="connsiteX531" fmla="*/ 1147374 w 1167625"/>
                <a:gd name="connsiteY531" fmla="*/ 15352 h 590372"/>
                <a:gd name="connsiteX532" fmla="*/ 1147374 w 1167625"/>
                <a:gd name="connsiteY532" fmla="*/ 22691 h 590372"/>
                <a:gd name="connsiteX533" fmla="*/ 1146641 w 1167625"/>
                <a:gd name="connsiteY533" fmla="*/ 23424 h 590372"/>
                <a:gd name="connsiteX534" fmla="*/ 1146641 w 1167625"/>
                <a:gd name="connsiteY534" fmla="*/ 23424 h 590372"/>
                <a:gd name="connsiteX535" fmla="*/ 1145906 w 1167625"/>
                <a:gd name="connsiteY535" fmla="*/ 24158 h 590372"/>
                <a:gd name="connsiteX536" fmla="*/ 1145906 w 1167625"/>
                <a:gd name="connsiteY536" fmla="*/ 24892 h 590372"/>
                <a:gd name="connsiteX537" fmla="*/ 1146273 w 1167625"/>
                <a:gd name="connsiteY537" fmla="*/ 25259 h 590372"/>
                <a:gd name="connsiteX538" fmla="*/ 1146273 w 1167625"/>
                <a:gd name="connsiteY538" fmla="*/ 25259 h 590372"/>
                <a:gd name="connsiteX539" fmla="*/ 1146641 w 1167625"/>
                <a:gd name="connsiteY539" fmla="*/ 25626 h 590372"/>
                <a:gd name="connsiteX540" fmla="*/ 1146641 w 1167625"/>
                <a:gd name="connsiteY540" fmla="*/ 36451 h 590372"/>
                <a:gd name="connsiteX541" fmla="*/ 1146090 w 1167625"/>
                <a:gd name="connsiteY541" fmla="*/ 37001 h 590372"/>
                <a:gd name="connsiteX542" fmla="*/ 1146090 w 1167625"/>
                <a:gd name="connsiteY542" fmla="*/ 37001 h 590372"/>
                <a:gd name="connsiteX543" fmla="*/ 1145539 w 1167625"/>
                <a:gd name="connsiteY543" fmla="*/ 37552 h 590372"/>
                <a:gd name="connsiteX544" fmla="*/ 1145539 w 1167625"/>
                <a:gd name="connsiteY544" fmla="*/ 38102 h 590372"/>
                <a:gd name="connsiteX545" fmla="*/ 1145906 w 1167625"/>
                <a:gd name="connsiteY545" fmla="*/ 38469 h 590372"/>
                <a:gd name="connsiteX546" fmla="*/ 1145906 w 1167625"/>
                <a:gd name="connsiteY546" fmla="*/ 38469 h 590372"/>
                <a:gd name="connsiteX547" fmla="*/ 1146273 w 1167625"/>
                <a:gd name="connsiteY547" fmla="*/ 38836 h 590372"/>
                <a:gd name="connsiteX548" fmla="*/ 1146273 w 1167625"/>
                <a:gd name="connsiteY548" fmla="*/ 49294 h 590372"/>
                <a:gd name="connsiteX549" fmla="*/ 1145356 w 1167625"/>
                <a:gd name="connsiteY549" fmla="*/ 50211 h 590372"/>
                <a:gd name="connsiteX550" fmla="*/ 1145173 w 1167625"/>
                <a:gd name="connsiteY550" fmla="*/ 50211 h 590372"/>
                <a:gd name="connsiteX551" fmla="*/ 1144438 w 1167625"/>
                <a:gd name="connsiteY551" fmla="*/ 50945 h 590372"/>
                <a:gd name="connsiteX552" fmla="*/ 1144438 w 1167625"/>
                <a:gd name="connsiteY552" fmla="*/ 50945 h 590372"/>
                <a:gd name="connsiteX553" fmla="*/ 1145173 w 1167625"/>
                <a:gd name="connsiteY553" fmla="*/ 51679 h 590372"/>
                <a:gd name="connsiteX554" fmla="*/ 1145173 w 1167625"/>
                <a:gd name="connsiteY554" fmla="*/ 51679 h 590372"/>
                <a:gd name="connsiteX555" fmla="*/ 1145906 w 1167625"/>
                <a:gd name="connsiteY555" fmla="*/ 52413 h 590372"/>
                <a:gd name="connsiteX556" fmla="*/ 1145906 w 1167625"/>
                <a:gd name="connsiteY556" fmla="*/ 68192 h 590372"/>
                <a:gd name="connsiteX557" fmla="*/ 1144805 w 1167625"/>
                <a:gd name="connsiteY557" fmla="*/ 69292 h 590372"/>
                <a:gd name="connsiteX558" fmla="*/ 1144438 w 1167625"/>
                <a:gd name="connsiteY558" fmla="*/ 69292 h 590372"/>
                <a:gd name="connsiteX559" fmla="*/ 1143705 w 1167625"/>
                <a:gd name="connsiteY559" fmla="*/ 70026 h 590372"/>
                <a:gd name="connsiteX560" fmla="*/ 1143705 w 1167625"/>
                <a:gd name="connsiteY560" fmla="*/ 70210 h 590372"/>
                <a:gd name="connsiteX561" fmla="*/ 1144254 w 1167625"/>
                <a:gd name="connsiteY561" fmla="*/ 70760 h 590372"/>
                <a:gd name="connsiteX562" fmla="*/ 1144254 w 1167625"/>
                <a:gd name="connsiteY562" fmla="*/ 70760 h 590372"/>
                <a:gd name="connsiteX563" fmla="*/ 1144805 w 1167625"/>
                <a:gd name="connsiteY563" fmla="*/ 71311 h 590372"/>
                <a:gd name="connsiteX564" fmla="*/ 1144805 w 1167625"/>
                <a:gd name="connsiteY564" fmla="*/ 88190 h 590372"/>
                <a:gd name="connsiteX565" fmla="*/ 1143521 w 1167625"/>
                <a:gd name="connsiteY565" fmla="*/ 89474 h 590372"/>
                <a:gd name="connsiteX566" fmla="*/ 1142971 w 1167625"/>
                <a:gd name="connsiteY566" fmla="*/ 89474 h 590372"/>
                <a:gd name="connsiteX567" fmla="*/ 1142237 w 1167625"/>
                <a:gd name="connsiteY567" fmla="*/ 90208 h 590372"/>
                <a:gd name="connsiteX568" fmla="*/ 1142237 w 1167625"/>
                <a:gd name="connsiteY568" fmla="*/ 90392 h 590372"/>
                <a:gd name="connsiteX569" fmla="*/ 1142788 w 1167625"/>
                <a:gd name="connsiteY569" fmla="*/ 90942 h 590372"/>
                <a:gd name="connsiteX570" fmla="*/ 1142788 w 1167625"/>
                <a:gd name="connsiteY570" fmla="*/ 90942 h 590372"/>
                <a:gd name="connsiteX571" fmla="*/ 1143337 w 1167625"/>
                <a:gd name="connsiteY571" fmla="*/ 91493 h 590372"/>
                <a:gd name="connsiteX572" fmla="*/ 1143337 w 1167625"/>
                <a:gd name="connsiteY572" fmla="*/ 99932 h 590372"/>
                <a:gd name="connsiteX573" fmla="*/ 1140952 w 1167625"/>
                <a:gd name="connsiteY573" fmla="*/ 102317 h 590372"/>
                <a:gd name="connsiteX574" fmla="*/ 1140952 w 1167625"/>
                <a:gd name="connsiteY574" fmla="*/ 102317 h 590372"/>
                <a:gd name="connsiteX575" fmla="*/ 1138567 w 1167625"/>
                <a:gd name="connsiteY575" fmla="*/ 104703 h 590372"/>
                <a:gd name="connsiteX576" fmla="*/ 1138567 w 1167625"/>
                <a:gd name="connsiteY576" fmla="*/ 114060 h 590372"/>
                <a:gd name="connsiteX577" fmla="*/ 1138200 w 1167625"/>
                <a:gd name="connsiteY577" fmla="*/ 114427 h 590372"/>
                <a:gd name="connsiteX578" fmla="*/ 1138200 w 1167625"/>
                <a:gd name="connsiteY578" fmla="*/ 114427 h 590372"/>
                <a:gd name="connsiteX579" fmla="*/ 1137834 w 1167625"/>
                <a:gd name="connsiteY579" fmla="*/ 114794 h 590372"/>
                <a:gd name="connsiteX580" fmla="*/ 1137834 w 1167625"/>
                <a:gd name="connsiteY580" fmla="*/ 121398 h 590372"/>
                <a:gd name="connsiteX581" fmla="*/ 1138567 w 1167625"/>
                <a:gd name="connsiteY581" fmla="*/ 122132 h 590372"/>
                <a:gd name="connsiteX582" fmla="*/ 1138567 w 1167625"/>
                <a:gd name="connsiteY582" fmla="*/ 122132 h 590372"/>
                <a:gd name="connsiteX583" fmla="*/ 1139302 w 1167625"/>
                <a:gd name="connsiteY583" fmla="*/ 122866 h 590372"/>
                <a:gd name="connsiteX584" fmla="*/ 1139302 w 1167625"/>
                <a:gd name="connsiteY584" fmla="*/ 127453 h 590372"/>
                <a:gd name="connsiteX585" fmla="*/ 1140952 w 1167625"/>
                <a:gd name="connsiteY585" fmla="*/ 129104 h 590372"/>
                <a:gd name="connsiteX586" fmla="*/ 1140952 w 1167625"/>
                <a:gd name="connsiteY586" fmla="*/ 129104 h 590372"/>
                <a:gd name="connsiteX587" fmla="*/ 1142604 w 1167625"/>
                <a:gd name="connsiteY587" fmla="*/ 130756 h 590372"/>
                <a:gd name="connsiteX588" fmla="*/ 1142604 w 1167625"/>
                <a:gd name="connsiteY588" fmla="*/ 138461 h 590372"/>
                <a:gd name="connsiteX589" fmla="*/ 1142053 w 1167625"/>
                <a:gd name="connsiteY589" fmla="*/ 139012 h 590372"/>
                <a:gd name="connsiteX590" fmla="*/ 1142053 w 1167625"/>
                <a:gd name="connsiteY590" fmla="*/ 139012 h 590372"/>
                <a:gd name="connsiteX591" fmla="*/ 1141503 w 1167625"/>
                <a:gd name="connsiteY591" fmla="*/ 139562 h 590372"/>
                <a:gd name="connsiteX592" fmla="*/ 1141503 w 1167625"/>
                <a:gd name="connsiteY592" fmla="*/ 142498 h 590372"/>
                <a:gd name="connsiteX593" fmla="*/ 1142053 w 1167625"/>
                <a:gd name="connsiteY593" fmla="*/ 143048 h 590372"/>
                <a:gd name="connsiteX594" fmla="*/ 1142053 w 1167625"/>
                <a:gd name="connsiteY594" fmla="*/ 143048 h 590372"/>
                <a:gd name="connsiteX595" fmla="*/ 1142604 w 1167625"/>
                <a:gd name="connsiteY595" fmla="*/ 143599 h 590372"/>
                <a:gd name="connsiteX596" fmla="*/ 1142604 w 1167625"/>
                <a:gd name="connsiteY596" fmla="*/ 151672 h 590372"/>
                <a:gd name="connsiteX597" fmla="*/ 1142053 w 1167625"/>
                <a:gd name="connsiteY597" fmla="*/ 152222 h 590372"/>
                <a:gd name="connsiteX598" fmla="*/ 1142053 w 1167625"/>
                <a:gd name="connsiteY598" fmla="*/ 152222 h 590372"/>
                <a:gd name="connsiteX599" fmla="*/ 1141503 w 1167625"/>
                <a:gd name="connsiteY599" fmla="*/ 152773 h 590372"/>
                <a:gd name="connsiteX600" fmla="*/ 1141503 w 1167625"/>
                <a:gd name="connsiteY600" fmla="*/ 155707 h 590372"/>
                <a:gd name="connsiteX601" fmla="*/ 1142053 w 1167625"/>
                <a:gd name="connsiteY601" fmla="*/ 156259 h 590372"/>
                <a:gd name="connsiteX602" fmla="*/ 1142053 w 1167625"/>
                <a:gd name="connsiteY602" fmla="*/ 156259 h 590372"/>
                <a:gd name="connsiteX603" fmla="*/ 1142604 w 1167625"/>
                <a:gd name="connsiteY603" fmla="*/ 156808 h 590372"/>
                <a:gd name="connsiteX604" fmla="*/ 1142604 w 1167625"/>
                <a:gd name="connsiteY604" fmla="*/ 163414 h 590372"/>
                <a:gd name="connsiteX605" fmla="*/ 1141320 w 1167625"/>
                <a:gd name="connsiteY605" fmla="*/ 164698 h 590372"/>
                <a:gd name="connsiteX606" fmla="*/ 1141320 w 1167625"/>
                <a:gd name="connsiteY606" fmla="*/ 164698 h 590372"/>
                <a:gd name="connsiteX607" fmla="*/ 1140035 w 1167625"/>
                <a:gd name="connsiteY607" fmla="*/ 165983 h 590372"/>
                <a:gd name="connsiteX608" fmla="*/ 1140035 w 1167625"/>
                <a:gd name="connsiteY608" fmla="*/ 169285 h 590372"/>
                <a:gd name="connsiteX609" fmla="*/ 1140586 w 1167625"/>
                <a:gd name="connsiteY609" fmla="*/ 169836 h 590372"/>
                <a:gd name="connsiteX610" fmla="*/ 1140586 w 1167625"/>
                <a:gd name="connsiteY610" fmla="*/ 169836 h 590372"/>
                <a:gd name="connsiteX611" fmla="*/ 1141136 w 1167625"/>
                <a:gd name="connsiteY611" fmla="*/ 170385 h 590372"/>
                <a:gd name="connsiteX612" fmla="*/ 1141136 w 1167625"/>
                <a:gd name="connsiteY612" fmla="*/ 177357 h 590372"/>
                <a:gd name="connsiteX613" fmla="*/ 1140586 w 1167625"/>
                <a:gd name="connsiteY613" fmla="*/ 177908 h 590372"/>
                <a:gd name="connsiteX614" fmla="*/ 1140586 w 1167625"/>
                <a:gd name="connsiteY614" fmla="*/ 177908 h 590372"/>
                <a:gd name="connsiteX615" fmla="*/ 1140035 w 1167625"/>
                <a:gd name="connsiteY615" fmla="*/ 178458 h 590372"/>
                <a:gd name="connsiteX616" fmla="*/ 1140035 w 1167625"/>
                <a:gd name="connsiteY616" fmla="*/ 179009 h 590372"/>
                <a:gd name="connsiteX617" fmla="*/ 1139302 w 1167625"/>
                <a:gd name="connsiteY617" fmla="*/ 179742 h 590372"/>
                <a:gd name="connsiteX618" fmla="*/ 1139302 w 1167625"/>
                <a:gd name="connsiteY618" fmla="*/ 179742 h 590372"/>
                <a:gd name="connsiteX619" fmla="*/ 1138567 w 1167625"/>
                <a:gd name="connsiteY619" fmla="*/ 180477 h 590372"/>
                <a:gd name="connsiteX620" fmla="*/ 1138567 w 1167625"/>
                <a:gd name="connsiteY620" fmla="*/ 188182 h 590372"/>
                <a:gd name="connsiteX621" fmla="*/ 1139302 w 1167625"/>
                <a:gd name="connsiteY621" fmla="*/ 188917 h 590372"/>
                <a:gd name="connsiteX622" fmla="*/ 1139302 w 1167625"/>
                <a:gd name="connsiteY622" fmla="*/ 188917 h 590372"/>
                <a:gd name="connsiteX623" fmla="*/ 1140035 w 1167625"/>
                <a:gd name="connsiteY623" fmla="*/ 189650 h 590372"/>
                <a:gd name="connsiteX624" fmla="*/ 1140035 w 1167625"/>
                <a:gd name="connsiteY624" fmla="*/ 191146 h 590372"/>
                <a:gd name="connsiteX625" fmla="*/ 1141474 w 1167625"/>
                <a:gd name="connsiteY625" fmla="*/ 192586 h 590372"/>
                <a:gd name="connsiteX626" fmla="*/ 1141474 w 1167625"/>
                <a:gd name="connsiteY626" fmla="*/ 192586 h 590372"/>
                <a:gd name="connsiteX627" fmla="*/ 1142914 w 1167625"/>
                <a:gd name="connsiteY627" fmla="*/ 194080 h 590372"/>
                <a:gd name="connsiteX628" fmla="*/ 1141890 w 1167625"/>
                <a:gd name="connsiteY628" fmla="*/ 220668 h 590372"/>
                <a:gd name="connsiteX629" fmla="*/ 1141330 w 1167625"/>
                <a:gd name="connsiteY629" fmla="*/ 221207 h 590372"/>
                <a:gd name="connsiteX630" fmla="*/ 1141330 w 1167625"/>
                <a:gd name="connsiteY630" fmla="*/ 221207 h 590372"/>
                <a:gd name="connsiteX631" fmla="*/ 1140769 w 1167625"/>
                <a:gd name="connsiteY631" fmla="*/ 221769 h 590372"/>
                <a:gd name="connsiteX632" fmla="*/ 1140769 w 1167625"/>
                <a:gd name="connsiteY632" fmla="*/ 225060 h 590372"/>
                <a:gd name="connsiteX633" fmla="*/ 1141320 w 1167625"/>
                <a:gd name="connsiteY633" fmla="*/ 225610 h 590372"/>
                <a:gd name="connsiteX634" fmla="*/ 1141320 w 1167625"/>
                <a:gd name="connsiteY634" fmla="*/ 225610 h 590372"/>
                <a:gd name="connsiteX635" fmla="*/ 1141869 w 1167625"/>
                <a:gd name="connsiteY635" fmla="*/ 226161 h 590372"/>
                <a:gd name="connsiteX636" fmla="*/ 1141869 w 1167625"/>
                <a:gd name="connsiteY636" fmla="*/ 228730 h 590372"/>
                <a:gd name="connsiteX637" fmla="*/ 1141320 w 1167625"/>
                <a:gd name="connsiteY637" fmla="*/ 229280 h 590372"/>
                <a:gd name="connsiteX638" fmla="*/ 1141320 w 1167625"/>
                <a:gd name="connsiteY638" fmla="*/ 229280 h 590372"/>
                <a:gd name="connsiteX639" fmla="*/ 1140769 w 1167625"/>
                <a:gd name="connsiteY639" fmla="*/ 229831 h 590372"/>
                <a:gd name="connsiteX640" fmla="*/ 1140769 w 1167625"/>
                <a:gd name="connsiteY640" fmla="*/ 233500 h 590372"/>
                <a:gd name="connsiteX641" fmla="*/ 1140952 w 1167625"/>
                <a:gd name="connsiteY641" fmla="*/ 233684 h 590372"/>
                <a:gd name="connsiteX642" fmla="*/ 1140952 w 1167625"/>
                <a:gd name="connsiteY642" fmla="*/ 233684 h 590372"/>
                <a:gd name="connsiteX643" fmla="*/ 1141136 w 1167625"/>
                <a:gd name="connsiteY643" fmla="*/ 233868 h 590372"/>
                <a:gd name="connsiteX644" fmla="*/ 1141136 w 1167625"/>
                <a:gd name="connsiteY644" fmla="*/ 237353 h 590372"/>
                <a:gd name="connsiteX645" fmla="*/ 1140109 w 1167625"/>
                <a:gd name="connsiteY645" fmla="*/ 267481 h 590372"/>
                <a:gd name="connsiteX646" fmla="*/ 1137870 w 1167625"/>
                <a:gd name="connsiteY646" fmla="*/ 269644 h 590372"/>
                <a:gd name="connsiteX647" fmla="*/ 1137870 w 1167625"/>
                <a:gd name="connsiteY647" fmla="*/ 269644 h 590372"/>
                <a:gd name="connsiteX648" fmla="*/ 1135632 w 1167625"/>
                <a:gd name="connsiteY648" fmla="*/ 271884 h 590372"/>
                <a:gd name="connsiteX649" fmla="*/ 1135632 w 1167625"/>
                <a:gd name="connsiteY649" fmla="*/ 273681 h 590372"/>
                <a:gd name="connsiteX650" fmla="*/ 1136366 w 1167625"/>
                <a:gd name="connsiteY650" fmla="*/ 274414 h 590372"/>
                <a:gd name="connsiteX651" fmla="*/ 1136366 w 1167625"/>
                <a:gd name="connsiteY651" fmla="*/ 274414 h 590372"/>
                <a:gd name="connsiteX652" fmla="*/ 1137099 w 1167625"/>
                <a:gd name="connsiteY652" fmla="*/ 275148 h 590372"/>
                <a:gd name="connsiteX653" fmla="*/ 1137099 w 1167625"/>
                <a:gd name="connsiteY653" fmla="*/ 279552 h 590372"/>
                <a:gd name="connsiteX654" fmla="*/ 1135998 w 1167625"/>
                <a:gd name="connsiteY654" fmla="*/ 280653 h 590372"/>
                <a:gd name="connsiteX655" fmla="*/ 1135998 w 1167625"/>
                <a:gd name="connsiteY655" fmla="*/ 280653 h 590372"/>
                <a:gd name="connsiteX656" fmla="*/ 1134898 w 1167625"/>
                <a:gd name="connsiteY656" fmla="*/ 281753 h 590372"/>
                <a:gd name="connsiteX657" fmla="*/ 1134898 w 1167625"/>
                <a:gd name="connsiteY657" fmla="*/ 282854 h 590372"/>
                <a:gd name="connsiteX658" fmla="*/ 1137099 w 1167625"/>
                <a:gd name="connsiteY658" fmla="*/ 285055 h 590372"/>
                <a:gd name="connsiteX659" fmla="*/ 1137283 w 1167625"/>
                <a:gd name="connsiteY659" fmla="*/ 285055 h 590372"/>
                <a:gd name="connsiteX660" fmla="*/ 1139668 w 1167625"/>
                <a:gd name="connsiteY660" fmla="*/ 287441 h 590372"/>
                <a:gd name="connsiteX661" fmla="*/ 1139668 w 1167625"/>
                <a:gd name="connsiteY661" fmla="*/ 294963 h 590372"/>
                <a:gd name="connsiteX662" fmla="*/ 1138201 w 1167625"/>
                <a:gd name="connsiteY662" fmla="*/ 337162 h 590372"/>
                <a:gd name="connsiteX663" fmla="*/ 1138201 w 1167625"/>
                <a:gd name="connsiteY663" fmla="*/ 339363 h 590372"/>
                <a:gd name="connsiteX664" fmla="*/ 1137493 w 1167625"/>
                <a:gd name="connsiteY664" fmla="*/ 362347 h 590372"/>
                <a:gd name="connsiteX665" fmla="*/ 1136649 w 1167625"/>
                <a:gd name="connsiteY665" fmla="*/ 362931 h 590372"/>
                <a:gd name="connsiteX666" fmla="*/ 1136649 w 1167625"/>
                <a:gd name="connsiteY666" fmla="*/ 362931 h 590372"/>
                <a:gd name="connsiteX667" fmla="*/ 1136076 w 1167625"/>
                <a:gd name="connsiteY667" fmla="*/ 363499 h 590372"/>
                <a:gd name="connsiteX668" fmla="*/ 1136605 w 1167625"/>
                <a:gd name="connsiteY668" fmla="*/ 367992 h 590372"/>
                <a:gd name="connsiteX669" fmla="*/ 1135632 w 1167625"/>
                <a:gd name="connsiteY669" fmla="*/ 369085 h 590372"/>
                <a:gd name="connsiteX670" fmla="*/ 1135632 w 1167625"/>
                <a:gd name="connsiteY670" fmla="*/ 369085 h 590372"/>
                <a:gd name="connsiteX671" fmla="*/ 1134660 w 1167625"/>
                <a:gd name="connsiteY671" fmla="*/ 367992 h 590372"/>
                <a:gd name="connsiteX672" fmla="*/ 1134949 w 1167625"/>
                <a:gd name="connsiteY672" fmla="*/ 365534 h 590372"/>
                <a:gd name="connsiteX673" fmla="*/ 1132696 w 1167625"/>
                <a:gd name="connsiteY673" fmla="*/ 363579 h 590372"/>
                <a:gd name="connsiteX674" fmla="*/ 1132696 w 1167625"/>
                <a:gd name="connsiteY674" fmla="*/ 363579 h 590372"/>
                <a:gd name="connsiteX675" fmla="*/ 1132696 w 1167625"/>
                <a:gd name="connsiteY675" fmla="*/ 363579 h 590372"/>
                <a:gd name="connsiteX676" fmla="*/ 1130444 w 1167625"/>
                <a:gd name="connsiteY676" fmla="*/ 365534 h 590372"/>
                <a:gd name="connsiteX677" fmla="*/ 1130669 w 1167625"/>
                <a:gd name="connsiteY677" fmla="*/ 367445 h 590372"/>
                <a:gd name="connsiteX678" fmla="*/ 1129210 w 1167625"/>
                <a:gd name="connsiteY678" fmla="*/ 369085 h 590372"/>
                <a:gd name="connsiteX679" fmla="*/ 1129210 w 1167625"/>
                <a:gd name="connsiteY679" fmla="*/ 369085 h 590372"/>
                <a:gd name="connsiteX680" fmla="*/ 1127751 w 1167625"/>
                <a:gd name="connsiteY680" fmla="*/ 367445 h 590372"/>
                <a:gd name="connsiteX681" fmla="*/ 1127977 w 1167625"/>
                <a:gd name="connsiteY681" fmla="*/ 365534 h 590372"/>
                <a:gd name="connsiteX682" fmla="*/ 1125725 w 1167625"/>
                <a:gd name="connsiteY682" fmla="*/ 363579 h 590372"/>
                <a:gd name="connsiteX683" fmla="*/ 1125725 w 1167625"/>
                <a:gd name="connsiteY683" fmla="*/ 363579 h 590372"/>
                <a:gd name="connsiteX684" fmla="*/ 1125725 w 1167625"/>
                <a:gd name="connsiteY684" fmla="*/ 363579 h 590372"/>
                <a:gd name="connsiteX685" fmla="*/ 1123472 w 1167625"/>
                <a:gd name="connsiteY685" fmla="*/ 365534 h 590372"/>
                <a:gd name="connsiteX686" fmla="*/ 1123761 w 1167625"/>
                <a:gd name="connsiteY686" fmla="*/ 367992 h 590372"/>
                <a:gd name="connsiteX687" fmla="*/ 1122788 w 1167625"/>
                <a:gd name="connsiteY687" fmla="*/ 369085 h 590372"/>
                <a:gd name="connsiteX688" fmla="*/ 1122788 w 1167625"/>
                <a:gd name="connsiteY688" fmla="*/ 369085 h 590372"/>
                <a:gd name="connsiteX689" fmla="*/ 1121816 w 1167625"/>
                <a:gd name="connsiteY689" fmla="*/ 367992 h 590372"/>
                <a:gd name="connsiteX690" fmla="*/ 1122106 w 1167625"/>
                <a:gd name="connsiteY690" fmla="*/ 365534 h 590372"/>
                <a:gd name="connsiteX691" fmla="*/ 1119854 w 1167625"/>
                <a:gd name="connsiteY691" fmla="*/ 363579 h 590372"/>
                <a:gd name="connsiteX692" fmla="*/ 1119854 w 1167625"/>
                <a:gd name="connsiteY692" fmla="*/ 363579 h 590372"/>
                <a:gd name="connsiteX693" fmla="*/ 1119854 w 1167625"/>
                <a:gd name="connsiteY693" fmla="*/ 363579 h 590372"/>
                <a:gd name="connsiteX694" fmla="*/ 1117601 w 1167625"/>
                <a:gd name="connsiteY694" fmla="*/ 365534 h 590372"/>
                <a:gd name="connsiteX695" fmla="*/ 1117890 w 1167625"/>
                <a:gd name="connsiteY695" fmla="*/ 367992 h 590372"/>
                <a:gd name="connsiteX696" fmla="*/ 1116918 w 1167625"/>
                <a:gd name="connsiteY696" fmla="*/ 369085 h 590372"/>
                <a:gd name="connsiteX697" fmla="*/ 1116918 w 1167625"/>
                <a:gd name="connsiteY697" fmla="*/ 369085 h 590372"/>
                <a:gd name="connsiteX698" fmla="*/ 1115945 w 1167625"/>
                <a:gd name="connsiteY698" fmla="*/ 367992 h 590372"/>
                <a:gd name="connsiteX699" fmla="*/ 1116235 w 1167625"/>
                <a:gd name="connsiteY699" fmla="*/ 365534 h 590372"/>
                <a:gd name="connsiteX700" fmla="*/ 1113983 w 1167625"/>
                <a:gd name="connsiteY700" fmla="*/ 363579 h 590372"/>
                <a:gd name="connsiteX701" fmla="*/ 1113983 w 1167625"/>
                <a:gd name="connsiteY701" fmla="*/ 363579 h 590372"/>
                <a:gd name="connsiteX702" fmla="*/ 1113983 w 1167625"/>
                <a:gd name="connsiteY702" fmla="*/ 363579 h 590372"/>
                <a:gd name="connsiteX703" fmla="*/ 1111730 w 1167625"/>
                <a:gd name="connsiteY703" fmla="*/ 365534 h 590372"/>
                <a:gd name="connsiteX704" fmla="*/ 1111989 w 1167625"/>
                <a:gd name="connsiteY704" fmla="*/ 367735 h 590372"/>
                <a:gd name="connsiteX705" fmla="*/ 1110788 w 1167625"/>
                <a:gd name="connsiteY705" fmla="*/ 369085 h 590372"/>
                <a:gd name="connsiteX706" fmla="*/ 1110788 w 1167625"/>
                <a:gd name="connsiteY706" fmla="*/ 369085 h 590372"/>
                <a:gd name="connsiteX707" fmla="*/ 1109579 w 1167625"/>
                <a:gd name="connsiteY707" fmla="*/ 367877 h 590372"/>
                <a:gd name="connsiteX708" fmla="*/ 1109579 w 1167625"/>
                <a:gd name="connsiteY708" fmla="*/ 355693 h 590372"/>
                <a:gd name="connsiteX709" fmla="*/ 1109762 w 1167625"/>
                <a:gd name="connsiteY709" fmla="*/ 355509 h 590372"/>
                <a:gd name="connsiteX710" fmla="*/ 1109762 w 1167625"/>
                <a:gd name="connsiteY710" fmla="*/ 355509 h 590372"/>
                <a:gd name="connsiteX711" fmla="*/ 1109946 w 1167625"/>
                <a:gd name="connsiteY711" fmla="*/ 355326 h 590372"/>
                <a:gd name="connsiteX712" fmla="*/ 1109946 w 1167625"/>
                <a:gd name="connsiteY712" fmla="*/ 353857 h 590372"/>
                <a:gd name="connsiteX713" fmla="*/ 1108294 w 1167625"/>
                <a:gd name="connsiteY713" fmla="*/ 352207 h 590372"/>
                <a:gd name="connsiteX714" fmla="*/ 1107499 w 1167625"/>
                <a:gd name="connsiteY714" fmla="*/ 352207 h 590372"/>
                <a:gd name="connsiteX715" fmla="*/ 1105113 w 1167625"/>
                <a:gd name="connsiteY715" fmla="*/ 350297 h 590372"/>
                <a:gd name="connsiteX716" fmla="*/ 1105039 w 1167625"/>
                <a:gd name="connsiteY716" fmla="*/ 349968 h 590372"/>
                <a:gd name="connsiteX717" fmla="*/ 1099441 w 1167625"/>
                <a:gd name="connsiteY717" fmla="*/ 349968 h 590372"/>
                <a:gd name="connsiteX718" fmla="*/ 1099223 w 1167625"/>
                <a:gd name="connsiteY718" fmla="*/ 350933 h 590372"/>
                <a:gd name="connsiteX719" fmla="*/ 1097633 w 1167625"/>
                <a:gd name="connsiteY719" fmla="*/ 352207 h 590372"/>
                <a:gd name="connsiteX720" fmla="*/ 1097633 w 1167625"/>
                <a:gd name="connsiteY720" fmla="*/ 352207 h 590372"/>
                <a:gd name="connsiteX721" fmla="*/ 1096001 w 1167625"/>
                <a:gd name="connsiteY721" fmla="*/ 353838 h 590372"/>
                <a:gd name="connsiteX722" fmla="*/ 1096001 w 1167625"/>
                <a:gd name="connsiteY722" fmla="*/ 355875 h 590372"/>
                <a:gd name="connsiteX723" fmla="*/ 1096369 w 1167625"/>
                <a:gd name="connsiteY723" fmla="*/ 356243 h 590372"/>
                <a:gd name="connsiteX724" fmla="*/ 1096369 w 1167625"/>
                <a:gd name="connsiteY724" fmla="*/ 356243 h 590372"/>
                <a:gd name="connsiteX725" fmla="*/ 1096736 w 1167625"/>
                <a:gd name="connsiteY725" fmla="*/ 356610 h 590372"/>
                <a:gd name="connsiteX726" fmla="*/ 1096736 w 1167625"/>
                <a:gd name="connsiteY726" fmla="*/ 369496 h 590372"/>
                <a:gd name="connsiteX727" fmla="*/ 1096045 w 1167625"/>
                <a:gd name="connsiteY727" fmla="*/ 370187 h 590372"/>
                <a:gd name="connsiteX728" fmla="*/ 1096045 w 1167625"/>
                <a:gd name="connsiteY728" fmla="*/ 370187 h 590372"/>
                <a:gd name="connsiteX729" fmla="*/ 1095358 w 1167625"/>
                <a:gd name="connsiteY729" fmla="*/ 369414 h 590372"/>
                <a:gd name="connsiteX730" fmla="*/ 1095686 w 1167625"/>
                <a:gd name="connsiteY730" fmla="*/ 366634 h 590372"/>
                <a:gd name="connsiteX731" fmla="*/ 1093434 w 1167625"/>
                <a:gd name="connsiteY731" fmla="*/ 364680 h 590372"/>
                <a:gd name="connsiteX732" fmla="*/ 1093434 w 1167625"/>
                <a:gd name="connsiteY732" fmla="*/ 364680 h 590372"/>
                <a:gd name="connsiteX733" fmla="*/ 1093434 w 1167625"/>
                <a:gd name="connsiteY733" fmla="*/ 364680 h 590372"/>
                <a:gd name="connsiteX734" fmla="*/ 1091181 w 1167625"/>
                <a:gd name="connsiteY734" fmla="*/ 366634 h 590372"/>
                <a:gd name="connsiteX735" fmla="*/ 1091470 w 1167625"/>
                <a:gd name="connsiteY735" fmla="*/ 369093 h 590372"/>
                <a:gd name="connsiteX736" fmla="*/ 1090498 w 1167625"/>
                <a:gd name="connsiteY736" fmla="*/ 370187 h 590372"/>
                <a:gd name="connsiteX737" fmla="*/ 1090498 w 1167625"/>
                <a:gd name="connsiteY737" fmla="*/ 370187 h 590372"/>
                <a:gd name="connsiteX738" fmla="*/ 1089526 w 1167625"/>
                <a:gd name="connsiteY738" fmla="*/ 369093 h 590372"/>
                <a:gd name="connsiteX739" fmla="*/ 1089814 w 1167625"/>
                <a:gd name="connsiteY739" fmla="*/ 366634 h 590372"/>
                <a:gd name="connsiteX740" fmla="*/ 1087562 w 1167625"/>
                <a:gd name="connsiteY740" fmla="*/ 364680 h 590372"/>
                <a:gd name="connsiteX741" fmla="*/ 1087562 w 1167625"/>
                <a:gd name="connsiteY741" fmla="*/ 364680 h 590372"/>
                <a:gd name="connsiteX742" fmla="*/ 1087562 w 1167625"/>
                <a:gd name="connsiteY742" fmla="*/ 364680 h 590372"/>
                <a:gd name="connsiteX743" fmla="*/ 1085309 w 1167625"/>
                <a:gd name="connsiteY743" fmla="*/ 366634 h 590372"/>
                <a:gd name="connsiteX744" fmla="*/ 1085578 w 1167625"/>
                <a:gd name="connsiteY744" fmla="*/ 368911 h 590372"/>
                <a:gd name="connsiteX745" fmla="*/ 1084443 w 1167625"/>
                <a:gd name="connsiteY745" fmla="*/ 370187 h 590372"/>
                <a:gd name="connsiteX746" fmla="*/ 1084443 w 1167625"/>
                <a:gd name="connsiteY746" fmla="*/ 370187 h 590372"/>
                <a:gd name="connsiteX747" fmla="*/ 1083308 w 1167625"/>
                <a:gd name="connsiteY747" fmla="*/ 368911 h 590372"/>
                <a:gd name="connsiteX748" fmla="*/ 1083577 w 1167625"/>
                <a:gd name="connsiteY748" fmla="*/ 366634 h 590372"/>
                <a:gd name="connsiteX749" fmla="*/ 1081325 w 1167625"/>
                <a:gd name="connsiteY749" fmla="*/ 364680 h 590372"/>
                <a:gd name="connsiteX750" fmla="*/ 1081325 w 1167625"/>
                <a:gd name="connsiteY750" fmla="*/ 364680 h 590372"/>
                <a:gd name="connsiteX751" fmla="*/ 1081325 w 1167625"/>
                <a:gd name="connsiteY751" fmla="*/ 364680 h 590372"/>
                <a:gd name="connsiteX752" fmla="*/ 1079072 w 1167625"/>
                <a:gd name="connsiteY752" fmla="*/ 366634 h 590372"/>
                <a:gd name="connsiteX753" fmla="*/ 1079340 w 1167625"/>
                <a:gd name="connsiteY753" fmla="*/ 368911 h 590372"/>
                <a:gd name="connsiteX754" fmla="*/ 1078205 w 1167625"/>
                <a:gd name="connsiteY754" fmla="*/ 370187 h 590372"/>
                <a:gd name="connsiteX755" fmla="*/ 1078205 w 1167625"/>
                <a:gd name="connsiteY755" fmla="*/ 370187 h 590372"/>
                <a:gd name="connsiteX756" fmla="*/ 1077071 w 1167625"/>
                <a:gd name="connsiteY756" fmla="*/ 368911 h 590372"/>
                <a:gd name="connsiteX757" fmla="*/ 1077339 w 1167625"/>
                <a:gd name="connsiteY757" fmla="*/ 366634 h 590372"/>
                <a:gd name="connsiteX758" fmla="*/ 1075086 w 1167625"/>
                <a:gd name="connsiteY758" fmla="*/ 364680 h 590372"/>
                <a:gd name="connsiteX759" fmla="*/ 1075086 w 1167625"/>
                <a:gd name="connsiteY759" fmla="*/ 364680 h 590372"/>
                <a:gd name="connsiteX760" fmla="*/ 1075086 w 1167625"/>
                <a:gd name="connsiteY760" fmla="*/ 364680 h 590372"/>
                <a:gd name="connsiteX761" fmla="*/ 1072834 w 1167625"/>
                <a:gd name="connsiteY761" fmla="*/ 366634 h 590372"/>
                <a:gd name="connsiteX762" fmla="*/ 1073122 w 1167625"/>
                <a:gd name="connsiteY762" fmla="*/ 369093 h 590372"/>
                <a:gd name="connsiteX763" fmla="*/ 1072150 w 1167625"/>
                <a:gd name="connsiteY763" fmla="*/ 370187 h 590372"/>
                <a:gd name="connsiteX764" fmla="*/ 1072150 w 1167625"/>
                <a:gd name="connsiteY764" fmla="*/ 370187 h 590372"/>
                <a:gd name="connsiteX765" fmla="*/ 1071178 w 1167625"/>
                <a:gd name="connsiteY765" fmla="*/ 369093 h 590372"/>
                <a:gd name="connsiteX766" fmla="*/ 1071468 w 1167625"/>
                <a:gd name="connsiteY766" fmla="*/ 366634 h 590372"/>
                <a:gd name="connsiteX767" fmla="*/ 1069215 w 1167625"/>
                <a:gd name="connsiteY767" fmla="*/ 364680 h 590372"/>
                <a:gd name="connsiteX768" fmla="*/ 1069215 w 1167625"/>
                <a:gd name="connsiteY768" fmla="*/ 364680 h 590372"/>
                <a:gd name="connsiteX769" fmla="*/ 1069215 w 1167625"/>
                <a:gd name="connsiteY769" fmla="*/ 364680 h 590372"/>
                <a:gd name="connsiteX770" fmla="*/ 1066963 w 1167625"/>
                <a:gd name="connsiteY770" fmla="*/ 366634 h 590372"/>
                <a:gd name="connsiteX771" fmla="*/ 1067251 w 1167625"/>
                <a:gd name="connsiteY771" fmla="*/ 369093 h 590372"/>
                <a:gd name="connsiteX772" fmla="*/ 1066279 w 1167625"/>
                <a:gd name="connsiteY772" fmla="*/ 370187 h 590372"/>
                <a:gd name="connsiteX773" fmla="*/ 1066279 w 1167625"/>
                <a:gd name="connsiteY773" fmla="*/ 370187 h 590372"/>
                <a:gd name="connsiteX774" fmla="*/ 1065307 w 1167625"/>
                <a:gd name="connsiteY774" fmla="*/ 369093 h 590372"/>
                <a:gd name="connsiteX775" fmla="*/ 1065596 w 1167625"/>
                <a:gd name="connsiteY775" fmla="*/ 366634 h 590372"/>
                <a:gd name="connsiteX776" fmla="*/ 1063343 w 1167625"/>
                <a:gd name="connsiteY776" fmla="*/ 364680 h 590372"/>
                <a:gd name="connsiteX777" fmla="*/ 1063343 w 1167625"/>
                <a:gd name="connsiteY777" fmla="*/ 364680 h 590372"/>
                <a:gd name="connsiteX778" fmla="*/ 1063343 w 1167625"/>
                <a:gd name="connsiteY778" fmla="*/ 364680 h 590372"/>
                <a:gd name="connsiteX779" fmla="*/ 1061092 w 1167625"/>
                <a:gd name="connsiteY779" fmla="*/ 366634 h 590372"/>
                <a:gd name="connsiteX780" fmla="*/ 1061381 w 1167625"/>
                <a:gd name="connsiteY780" fmla="*/ 369093 h 590372"/>
                <a:gd name="connsiteX781" fmla="*/ 1060408 w 1167625"/>
                <a:gd name="connsiteY781" fmla="*/ 370187 h 590372"/>
                <a:gd name="connsiteX782" fmla="*/ 1060408 w 1167625"/>
                <a:gd name="connsiteY782" fmla="*/ 370187 h 590372"/>
                <a:gd name="connsiteX783" fmla="*/ 1059436 w 1167625"/>
                <a:gd name="connsiteY783" fmla="*/ 369093 h 590372"/>
                <a:gd name="connsiteX784" fmla="*/ 1059948 w 1167625"/>
                <a:gd name="connsiteY784" fmla="*/ 364747 h 590372"/>
                <a:gd name="connsiteX785" fmla="*/ 1059259 w 1167625"/>
                <a:gd name="connsiteY785" fmla="*/ 364148 h 590372"/>
                <a:gd name="connsiteX786" fmla="*/ 1059259 w 1167625"/>
                <a:gd name="connsiteY786" fmla="*/ 364148 h 590372"/>
                <a:gd name="connsiteX787" fmla="*/ 1058573 w 1167625"/>
                <a:gd name="connsiteY787" fmla="*/ 363601 h 590372"/>
                <a:gd name="connsiteX788" fmla="*/ 1058573 w 1167625"/>
                <a:gd name="connsiteY788" fmla="*/ 292394 h 590372"/>
                <a:gd name="connsiteX789" fmla="*/ 1057840 w 1167625"/>
                <a:gd name="connsiteY789" fmla="*/ 282121 h 590372"/>
                <a:gd name="connsiteX790" fmla="*/ 1057840 w 1167625"/>
                <a:gd name="connsiteY790" fmla="*/ 281386 h 590372"/>
                <a:gd name="connsiteX791" fmla="*/ 1058573 w 1167625"/>
                <a:gd name="connsiteY791" fmla="*/ 280653 h 590372"/>
                <a:gd name="connsiteX792" fmla="*/ 1058573 w 1167625"/>
                <a:gd name="connsiteY792" fmla="*/ 280653 h 590372"/>
                <a:gd name="connsiteX793" fmla="*/ 1059308 w 1167625"/>
                <a:gd name="connsiteY793" fmla="*/ 279918 h 590372"/>
                <a:gd name="connsiteX794" fmla="*/ 1059308 w 1167625"/>
                <a:gd name="connsiteY794" fmla="*/ 278267 h 590372"/>
                <a:gd name="connsiteX795" fmla="*/ 1059857 w 1167625"/>
                <a:gd name="connsiteY795" fmla="*/ 277716 h 590372"/>
                <a:gd name="connsiteX796" fmla="*/ 1059857 w 1167625"/>
                <a:gd name="connsiteY796" fmla="*/ 277716 h 590372"/>
                <a:gd name="connsiteX797" fmla="*/ 1060408 w 1167625"/>
                <a:gd name="connsiteY797" fmla="*/ 277167 h 590372"/>
                <a:gd name="connsiteX798" fmla="*/ 1060408 w 1167625"/>
                <a:gd name="connsiteY798" fmla="*/ 270644 h 590372"/>
                <a:gd name="connsiteX799" fmla="*/ 1059775 w 1167625"/>
                <a:gd name="connsiteY799" fmla="*/ 270011 h 590372"/>
                <a:gd name="connsiteX800" fmla="*/ 1059775 w 1167625"/>
                <a:gd name="connsiteY800" fmla="*/ 270011 h 590372"/>
                <a:gd name="connsiteX801" fmla="*/ 1059170 w 1167625"/>
                <a:gd name="connsiteY801" fmla="*/ 269564 h 590372"/>
                <a:gd name="connsiteX802" fmla="*/ 1057890 w 1167625"/>
                <a:gd name="connsiteY802" fmla="*/ 265401 h 590372"/>
                <a:gd name="connsiteX803" fmla="*/ 1057820 w 1167625"/>
                <a:gd name="connsiteY803" fmla="*/ 265075 h 590372"/>
                <a:gd name="connsiteX804" fmla="*/ 1057820 w 1167625"/>
                <a:gd name="connsiteY804" fmla="*/ 265075 h 590372"/>
                <a:gd name="connsiteX805" fmla="*/ 1054190 w 1167625"/>
                <a:gd name="connsiteY805" fmla="*/ 265075 h 590372"/>
                <a:gd name="connsiteX806" fmla="*/ 1054190 w 1167625"/>
                <a:gd name="connsiteY806" fmla="*/ 265075 h 590372"/>
                <a:gd name="connsiteX807" fmla="*/ 1054122 w 1167625"/>
                <a:gd name="connsiteY807" fmla="*/ 265401 h 590372"/>
                <a:gd name="connsiteX808" fmla="*/ 1052840 w 1167625"/>
                <a:gd name="connsiteY808" fmla="*/ 269564 h 590372"/>
                <a:gd name="connsiteX809" fmla="*/ 1052235 w 1167625"/>
                <a:gd name="connsiteY809" fmla="*/ 270011 h 590372"/>
                <a:gd name="connsiteX810" fmla="*/ 1052180 w 1167625"/>
                <a:gd name="connsiteY810" fmla="*/ 270011 h 590372"/>
                <a:gd name="connsiteX811" fmla="*/ 1051601 w 1167625"/>
                <a:gd name="connsiteY811" fmla="*/ 270589 h 590372"/>
                <a:gd name="connsiteX812" fmla="*/ 1051601 w 1167625"/>
                <a:gd name="connsiteY812" fmla="*/ 270589 h 590372"/>
                <a:gd name="connsiteX813" fmla="*/ 1050789 w 1167625"/>
                <a:gd name="connsiteY813" fmla="*/ 271117 h 590372"/>
                <a:gd name="connsiteX814" fmla="*/ 1048699 w 1167625"/>
                <a:gd name="connsiteY814" fmla="*/ 270189 h 590372"/>
                <a:gd name="connsiteX815" fmla="*/ 1047861 w 1167625"/>
                <a:gd name="connsiteY815" fmla="*/ 270011 h 590372"/>
                <a:gd name="connsiteX816" fmla="*/ 1047399 w 1167625"/>
                <a:gd name="connsiteY816" fmla="*/ 270011 h 590372"/>
                <a:gd name="connsiteX817" fmla="*/ 1043162 w 1167625"/>
                <a:gd name="connsiteY817" fmla="*/ 265773 h 590372"/>
                <a:gd name="connsiteX818" fmla="*/ 1043162 w 1167625"/>
                <a:gd name="connsiteY818" fmla="*/ 258268 h 590372"/>
                <a:gd name="connsiteX819" fmla="*/ 1042061 w 1167625"/>
                <a:gd name="connsiteY819" fmla="*/ 257168 h 590372"/>
                <a:gd name="connsiteX820" fmla="*/ 1042061 w 1167625"/>
                <a:gd name="connsiteY820" fmla="*/ 257168 h 590372"/>
                <a:gd name="connsiteX821" fmla="*/ 1040960 w 1167625"/>
                <a:gd name="connsiteY821" fmla="*/ 256067 h 590372"/>
                <a:gd name="connsiteX822" fmla="*/ 1040960 w 1167625"/>
                <a:gd name="connsiteY822" fmla="*/ 236659 h 590372"/>
                <a:gd name="connsiteX823" fmla="*/ 1040553 w 1167625"/>
                <a:gd name="connsiteY823" fmla="*/ 236253 h 590372"/>
                <a:gd name="connsiteX824" fmla="*/ 1040553 w 1167625"/>
                <a:gd name="connsiteY824" fmla="*/ 236253 h 590372"/>
                <a:gd name="connsiteX825" fmla="*/ 1040156 w 1167625"/>
                <a:gd name="connsiteY825" fmla="*/ 235933 h 590372"/>
                <a:gd name="connsiteX826" fmla="*/ 1038865 w 1167625"/>
                <a:gd name="connsiteY826" fmla="*/ 230126 h 590372"/>
                <a:gd name="connsiteX827" fmla="*/ 1038268 w 1167625"/>
                <a:gd name="connsiteY827" fmla="*/ 229647 h 590372"/>
                <a:gd name="connsiteX828" fmla="*/ 1038268 w 1167625"/>
                <a:gd name="connsiteY828" fmla="*/ 229647 h 590372"/>
                <a:gd name="connsiteX829" fmla="*/ 1037658 w 1167625"/>
                <a:gd name="connsiteY829" fmla="*/ 229036 h 590372"/>
                <a:gd name="connsiteX830" fmla="*/ 1037658 w 1167625"/>
                <a:gd name="connsiteY830" fmla="*/ 219739 h 590372"/>
                <a:gd name="connsiteX831" fmla="*/ 1038024 w 1167625"/>
                <a:gd name="connsiteY831" fmla="*/ 219373 h 590372"/>
                <a:gd name="connsiteX832" fmla="*/ 1038024 w 1167625"/>
                <a:gd name="connsiteY832" fmla="*/ 219373 h 590372"/>
                <a:gd name="connsiteX833" fmla="*/ 1038391 w 1167625"/>
                <a:gd name="connsiteY833" fmla="*/ 219006 h 590372"/>
                <a:gd name="connsiteX834" fmla="*/ 1038391 w 1167625"/>
                <a:gd name="connsiteY834" fmla="*/ 215153 h 590372"/>
                <a:gd name="connsiteX835" fmla="*/ 1038942 w 1167625"/>
                <a:gd name="connsiteY835" fmla="*/ 214602 h 590372"/>
                <a:gd name="connsiteX836" fmla="*/ 1038942 w 1167625"/>
                <a:gd name="connsiteY836" fmla="*/ 214602 h 590372"/>
                <a:gd name="connsiteX837" fmla="*/ 1039492 w 1167625"/>
                <a:gd name="connsiteY837" fmla="*/ 214052 h 590372"/>
                <a:gd name="connsiteX838" fmla="*/ 1039492 w 1167625"/>
                <a:gd name="connsiteY838" fmla="*/ 208547 h 590372"/>
                <a:gd name="connsiteX839" fmla="*/ 1038942 w 1167625"/>
                <a:gd name="connsiteY839" fmla="*/ 207997 h 590372"/>
                <a:gd name="connsiteX840" fmla="*/ 1038942 w 1167625"/>
                <a:gd name="connsiteY840" fmla="*/ 207997 h 590372"/>
                <a:gd name="connsiteX841" fmla="*/ 1038391 w 1167625"/>
                <a:gd name="connsiteY841" fmla="*/ 207446 h 590372"/>
                <a:gd name="connsiteX842" fmla="*/ 1038391 w 1167625"/>
                <a:gd name="connsiteY842" fmla="*/ 193271 h 590372"/>
                <a:gd name="connsiteX843" fmla="*/ 1038710 w 1167625"/>
                <a:gd name="connsiteY843" fmla="*/ 192952 h 590372"/>
                <a:gd name="connsiteX844" fmla="*/ 1038710 w 1167625"/>
                <a:gd name="connsiteY844" fmla="*/ 192952 h 590372"/>
                <a:gd name="connsiteX845" fmla="*/ 1039019 w 1167625"/>
                <a:gd name="connsiteY845" fmla="*/ 192552 h 590372"/>
                <a:gd name="connsiteX846" fmla="*/ 1037658 w 1167625"/>
                <a:gd name="connsiteY846" fmla="*/ 187449 h 590372"/>
                <a:gd name="connsiteX847" fmla="*/ 1036076 w 1167625"/>
                <a:gd name="connsiteY847" fmla="*/ 182930 h 590372"/>
                <a:gd name="connsiteX848" fmla="*/ 1032101 w 1167625"/>
                <a:gd name="connsiteY848" fmla="*/ 180110 h 590372"/>
                <a:gd name="connsiteX849" fmla="*/ 1032101 w 1167625"/>
                <a:gd name="connsiteY849" fmla="*/ 180110 h 590372"/>
                <a:gd name="connsiteX850" fmla="*/ 1027935 w 1167625"/>
                <a:gd name="connsiteY850" fmla="*/ 176536 h 590372"/>
                <a:gd name="connsiteX851" fmla="*/ 1018966 w 1167625"/>
                <a:gd name="connsiteY851" fmla="*/ 118062 h 590372"/>
                <a:gd name="connsiteX852" fmla="*/ 1020535 w 1167625"/>
                <a:gd name="connsiteY852" fmla="*/ 117184 h 590372"/>
                <a:gd name="connsiteX853" fmla="*/ 1020535 w 1167625"/>
                <a:gd name="connsiteY853" fmla="*/ 117184 h 590372"/>
                <a:gd name="connsiteX854" fmla="*/ 1022054 w 1167625"/>
                <a:gd name="connsiteY854" fmla="*/ 116114 h 590372"/>
                <a:gd name="connsiteX855" fmla="*/ 1021512 w 1167625"/>
                <a:gd name="connsiteY855" fmla="*/ 114671 h 590372"/>
                <a:gd name="connsiteX856" fmla="*/ 1021996 w 1167625"/>
                <a:gd name="connsiteY856" fmla="*/ 113085 h 590372"/>
                <a:gd name="connsiteX857" fmla="*/ 1022081 w 1167625"/>
                <a:gd name="connsiteY857" fmla="*/ 113024 h 590372"/>
                <a:gd name="connsiteX858" fmla="*/ 1021128 w 1167625"/>
                <a:gd name="connsiteY858" fmla="*/ 110310 h 590372"/>
                <a:gd name="connsiteX859" fmla="*/ 1020731 w 1167625"/>
                <a:gd name="connsiteY859" fmla="*/ 110332 h 590372"/>
                <a:gd name="connsiteX860" fmla="*/ 1019435 w 1167625"/>
                <a:gd name="connsiteY860" fmla="*/ 109363 h 590372"/>
                <a:gd name="connsiteX861" fmla="*/ 1019435 w 1167625"/>
                <a:gd name="connsiteY861" fmla="*/ 109363 h 590372"/>
                <a:gd name="connsiteX862" fmla="*/ 1016983 w 1167625"/>
                <a:gd name="connsiteY862" fmla="*/ 109363 h 590372"/>
                <a:gd name="connsiteX863" fmla="*/ 1016983 w 1167625"/>
                <a:gd name="connsiteY863" fmla="*/ 109363 h 590372"/>
                <a:gd name="connsiteX864" fmla="*/ 1015688 w 1167625"/>
                <a:gd name="connsiteY864" fmla="*/ 110332 h 590372"/>
                <a:gd name="connsiteX865" fmla="*/ 1015292 w 1167625"/>
                <a:gd name="connsiteY865" fmla="*/ 110310 h 590372"/>
                <a:gd name="connsiteX866" fmla="*/ 1014338 w 1167625"/>
                <a:gd name="connsiteY866" fmla="*/ 113024 h 590372"/>
                <a:gd name="connsiteX867" fmla="*/ 1014424 w 1167625"/>
                <a:gd name="connsiteY867" fmla="*/ 113085 h 590372"/>
                <a:gd name="connsiteX868" fmla="*/ 1014908 w 1167625"/>
                <a:gd name="connsiteY868" fmla="*/ 114671 h 590372"/>
                <a:gd name="connsiteX869" fmla="*/ 1014366 w 1167625"/>
                <a:gd name="connsiteY869" fmla="*/ 116114 h 590372"/>
                <a:gd name="connsiteX870" fmla="*/ 1015885 w 1167625"/>
                <a:gd name="connsiteY870" fmla="*/ 117184 h 590372"/>
                <a:gd name="connsiteX871" fmla="*/ 1015885 w 1167625"/>
                <a:gd name="connsiteY871" fmla="*/ 117184 h 590372"/>
                <a:gd name="connsiteX872" fmla="*/ 1017454 w 1167625"/>
                <a:gd name="connsiteY872" fmla="*/ 118062 h 590372"/>
                <a:gd name="connsiteX873" fmla="*/ 1008453 w 1167625"/>
                <a:gd name="connsiteY873" fmla="*/ 176734 h 590372"/>
                <a:gd name="connsiteX874" fmla="*/ 1004520 w 1167625"/>
                <a:gd name="connsiteY874" fmla="*/ 180110 h 590372"/>
                <a:gd name="connsiteX875" fmla="*/ 1004520 w 1167625"/>
                <a:gd name="connsiteY875" fmla="*/ 180110 h 590372"/>
                <a:gd name="connsiteX876" fmla="*/ 1000765 w 1167625"/>
                <a:gd name="connsiteY876" fmla="*/ 182774 h 590372"/>
                <a:gd name="connsiteX877" fmla="*/ 999129 w 1167625"/>
                <a:gd name="connsiteY877" fmla="*/ 187449 h 590372"/>
                <a:gd name="connsiteX878" fmla="*/ 997767 w 1167625"/>
                <a:gd name="connsiteY878" fmla="*/ 192552 h 590372"/>
                <a:gd name="connsiteX879" fmla="*/ 998076 w 1167625"/>
                <a:gd name="connsiteY879" fmla="*/ 192952 h 590372"/>
                <a:gd name="connsiteX880" fmla="*/ 998076 w 1167625"/>
                <a:gd name="connsiteY880" fmla="*/ 192952 h 590372"/>
                <a:gd name="connsiteX881" fmla="*/ 998394 w 1167625"/>
                <a:gd name="connsiteY881" fmla="*/ 193271 h 590372"/>
                <a:gd name="connsiteX882" fmla="*/ 998394 w 1167625"/>
                <a:gd name="connsiteY882" fmla="*/ 207446 h 590372"/>
                <a:gd name="connsiteX883" fmla="*/ 997845 w 1167625"/>
                <a:gd name="connsiteY883" fmla="*/ 207997 h 590372"/>
                <a:gd name="connsiteX884" fmla="*/ 997845 w 1167625"/>
                <a:gd name="connsiteY884" fmla="*/ 207997 h 590372"/>
                <a:gd name="connsiteX885" fmla="*/ 997294 w 1167625"/>
                <a:gd name="connsiteY885" fmla="*/ 208547 h 590372"/>
                <a:gd name="connsiteX886" fmla="*/ 997294 w 1167625"/>
                <a:gd name="connsiteY886" fmla="*/ 214052 h 590372"/>
                <a:gd name="connsiteX887" fmla="*/ 997845 w 1167625"/>
                <a:gd name="connsiteY887" fmla="*/ 214602 h 590372"/>
                <a:gd name="connsiteX888" fmla="*/ 997845 w 1167625"/>
                <a:gd name="connsiteY888" fmla="*/ 214602 h 590372"/>
                <a:gd name="connsiteX889" fmla="*/ 998394 w 1167625"/>
                <a:gd name="connsiteY889" fmla="*/ 215153 h 590372"/>
                <a:gd name="connsiteX890" fmla="*/ 998394 w 1167625"/>
                <a:gd name="connsiteY890" fmla="*/ 219006 h 590372"/>
                <a:gd name="connsiteX891" fmla="*/ 998762 w 1167625"/>
                <a:gd name="connsiteY891" fmla="*/ 219373 h 590372"/>
                <a:gd name="connsiteX892" fmla="*/ 998762 w 1167625"/>
                <a:gd name="connsiteY892" fmla="*/ 219373 h 590372"/>
                <a:gd name="connsiteX893" fmla="*/ 999129 w 1167625"/>
                <a:gd name="connsiteY893" fmla="*/ 219739 h 590372"/>
                <a:gd name="connsiteX894" fmla="*/ 999129 w 1167625"/>
                <a:gd name="connsiteY894" fmla="*/ 230136 h 590372"/>
                <a:gd name="connsiteX895" fmla="*/ 998518 w 1167625"/>
                <a:gd name="connsiteY895" fmla="*/ 230748 h 590372"/>
                <a:gd name="connsiteX896" fmla="*/ 998518 w 1167625"/>
                <a:gd name="connsiteY896" fmla="*/ 230748 h 590372"/>
                <a:gd name="connsiteX897" fmla="*/ 997922 w 1167625"/>
                <a:gd name="connsiteY897" fmla="*/ 231227 h 590372"/>
                <a:gd name="connsiteX898" fmla="*/ 996667 w 1167625"/>
                <a:gd name="connsiteY898" fmla="*/ 236874 h 590372"/>
                <a:gd name="connsiteX899" fmla="*/ 996070 w 1167625"/>
                <a:gd name="connsiteY899" fmla="*/ 237353 h 590372"/>
                <a:gd name="connsiteX900" fmla="*/ 996070 w 1167625"/>
                <a:gd name="connsiteY900" fmla="*/ 237353 h 590372"/>
                <a:gd name="connsiteX901" fmla="*/ 995460 w 1167625"/>
                <a:gd name="connsiteY901" fmla="*/ 237963 h 590372"/>
                <a:gd name="connsiteX902" fmla="*/ 995460 w 1167625"/>
                <a:gd name="connsiteY902" fmla="*/ 257535 h 590372"/>
                <a:gd name="connsiteX903" fmla="*/ 994725 w 1167625"/>
                <a:gd name="connsiteY903" fmla="*/ 258268 h 590372"/>
                <a:gd name="connsiteX904" fmla="*/ 994725 w 1167625"/>
                <a:gd name="connsiteY904" fmla="*/ 258268 h 590372"/>
                <a:gd name="connsiteX905" fmla="*/ 993992 w 1167625"/>
                <a:gd name="connsiteY905" fmla="*/ 259003 h 590372"/>
                <a:gd name="connsiteX906" fmla="*/ 993992 w 1167625"/>
                <a:gd name="connsiteY906" fmla="*/ 269295 h 590372"/>
                <a:gd name="connsiteX907" fmla="*/ 992176 w 1167625"/>
                <a:gd name="connsiteY907" fmla="*/ 271112 h 590372"/>
                <a:gd name="connsiteX908" fmla="*/ 992176 w 1167625"/>
                <a:gd name="connsiteY908" fmla="*/ 271112 h 590372"/>
                <a:gd name="connsiteX909" fmla="*/ 991437 w 1167625"/>
                <a:gd name="connsiteY909" fmla="*/ 271268 h 590372"/>
                <a:gd name="connsiteX910" fmla="*/ 989300 w 1167625"/>
                <a:gd name="connsiteY910" fmla="*/ 272218 h 590372"/>
                <a:gd name="connsiteX911" fmla="*/ 988488 w 1167625"/>
                <a:gd name="connsiteY911" fmla="*/ 271689 h 590372"/>
                <a:gd name="connsiteX912" fmla="*/ 988488 w 1167625"/>
                <a:gd name="connsiteY912" fmla="*/ 271689 h 590372"/>
                <a:gd name="connsiteX913" fmla="*/ 987909 w 1167625"/>
                <a:gd name="connsiteY913" fmla="*/ 271112 h 590372"/>
                <a:gd name="connsiteX914" fmla="*/ 987854 w 1167625"/>
                <a:gd name="connsiteY914" fmla="*/ 271112 h 590372"/>
                <a:gd name="connsiteX915" fmla="*/ 987249 w 1167625"/>
                <a:gd name="connsiteY915" fmla="*/ 270665 h 590372"/>
                <a:gd name="connsiteX916" fmla="*/ 985968 w 1167625"/>
                <a:gd name="connsiteY916" fmla="*/ 266502 h 590372"/>
                <a:gd name="connsiteX917" fmla="*/ 985899 w 1167625"/>
                <a:gd name="connsiteY917" fmla="*/ 266175 h 590372"/>
                <a:gd name="connsiteX918" fmla="*/ 985899 w 1167625"/>
                <a:gd name="connsiteY918" fmla="*/ 266175 h 590372"/>
                <a:gd name="connsiteX919" fmla="*/ 982268 w 1167625"/>
                <a:gd name="connsiteY919" fmla="*/ 266175 h 590372"/>
                <a:gd name="connsiteX920" fmla="*/ 982268 w 1167625"/>
                <a:gd name="connsiteY920" fmla="*/ 266175 h 590372"/>
                <a:gd name="connsiteX921" fmla="*/ 982200 w 1167625"/>
                <a:gd name="connsiteY921" fmla="*/ 266502 h 590372"/>
                <a:gd name="connsiteX922" fmla="*/ 980919 w 1167625"/>
                <a:gd name="connsiteY922" fmla="*/ 270665 h 590372"/>
                <a:gd name="connsiteX923" fmla="*/ 980313 w 1167625"/>
                <a:gd name="connsiteY923" fmla="*/ 271112 h 590372"/>
                <a:gd name="connsiteX924" fmla="*/ 980313 w 1167625"/>
                <a:gd name="connsiteY924" fmla="*/ 271112 h 590372"/>
                <a:gd name="connsiteX925" fmla="*/ 979681 w 1167625"/>
                <a:gd name="connsiteY925" fmla="*/ 271745 h 590372"/>
                <a:gd name="connsiteX926" fmla="*/ 979681 w 1167625"/>
                <a:gd name="connsiteY926" fmla="*/ 278267 h 590372"/>
                <a:gd name="connsiteX927" fmla="*/ 980231 w 1167625"/>
                <a:gd name="connsiteY927" fmla="*/ 278817 h 590372"/>
                <a:gd name="connsiteX928" fmla="*/ 980231 w 1167625"/>
                <a:gd name="connsiteY928" fmla="*/ 278817 h 590372"/>
                <a:gd name="connsiteX929" fmla="*/ 980782 w 1167625"/>
                <a:gd name="connsiteY929" fmla="*/ 279368 h 590372"/>
                <a:gd name="connsiteX930" fmla="*/ 980782 w 1167625"/>
                <a:gd name="connsiteY930" fmla="*/ 281019 h 590372"/>
                <a:gd name="connsiteX931" fmla="*/ 981515 w 1167625"/>
                <a:gd name="connsiteY931" fmla="*/ 281753 h 590372"/>
                <a:gd name="connsiteX932" fmla="*/ 981515 w 1167625"/>
                <a:gd name="connsiteY932" fmla="*/ 281753 h 590372"/>
                <a:gd name="connsiteX933" fmla="*/ 982250 w 1167625"/>
                <a:gd name="connsiteY933" fmla="*/ 282487 h 590372"/>
                <a:gd name="connsiteX934" fmla="*/ 982250 w 1167625"/>
                <a:gd name="connsiteY934" fmla="*/ 283221 h 590372"/>
                <a:gd name="connsiteX935" fmla="*/ 981515 w 1167625"/>
                <a:gd name="connsiteY935" fmla="*/ 293495 h 590372"/>
                <a:gd name="connsiteX936" fmla="*/ 981515 w 1167625"/>
                <a:gd name="connsiteY936" fmla="*/ 370229 h 590372"/>
                <a:gd name="connsiteX937" fmla="*/ 980825 w 1167625"/>
                <a:gd name="connsiteY937" fmla="*/ 370921 h 590372"/>
                <a:gd name="connsiteX938" fmla="*/ 980825 w 1167625"/>
                <a:gd name="connsiteY938" fmla="*/ 370921 h 590372"/>
                <a:gd name="connsiteX939" fmla="*/ 980139 w 1167625"/>
                <a:gd name="connsiteY939" fmla="*/ 370149 h 590372"/>
                <a:gd name="connsiteX940" fmla="*/ 980465 w 1167625"/>
                <a:gd name="connsiteY940" fmla="*/ 367369 h 590372"/>
                <a:gd name="connsiteX941" fmla="*/ 978213 w 1167625"/>
                <a:gd name="connsiteY941" fmla="*/ 365413 h 590372"/>
                <a:gd name="connsiteX942" fmla="*/ 978213 w 1167625"/>
                <a:gd name="connsiteY942" fmla="*/ 365413 h 590372"/>
                <a:gd name="connsiteX943" fmla="*/ 978213 w 1167625"/>
                <a:gd name="connsiteY943" fmla="*/ 365413 h 590372"/>
                <a:gd name="connsiteX944" fmla="*/ 975960 w 1167625"/>
                <a:gd name="connsiteY944" fmla="*/ 367369 h 590372"/>
                <a:gd name="connsiteX945" fmla="*/ 976249 w 1167625"/>
                <a:gd name="connsiteY945" fmla="*/ 369828 h 590372"/>
                <a:gd name="connsiteX946" fmla="*/ 975277 w 1167625"/>
                <a:gd name="connsiteY946" fmla="*/ 370921 h 590372"/>
                <a:gd name="connsiteX947" fmla="*/ 975277 w 1167625"/>
                <a:gd name="connsiteY947" fmla="*/ 370921 h 590372"/>
                <a:gd name="connsiteX948" fmla="*/ 974305 w 1167625"/>
                <a:gd name="connsiteY948" fmla="*/ 369828 h 590372"/>
                <a:gd name="connsiteX949" fmla="*/ 974595 w 1167625"/>
                <a:gd name="connsiteY949" fmla="*/ 367369 h 590372"/>
                <a:gd name="connsiteX950" fmla="*/ 972342 w 1167625"/>
                <a:gd name="connsiteY950" fmla="*/ 365413 h 590372"/>
                <a:gd name="connsiteX951" fmla="*/ 972342 w 1167625"/>
                <a:gd name="connsiteY951" fmla="*/ 365413 h 590372"/>
                <a:gd name="connsiteX952" fmla="*/ 972342 w 1167625"/>
                <a:gd name="connsiteY952" fmla="*/ 365413 h 590372"/>
                <a:gd name="connsiteX953" fmla="*/ 970089 w 1167625"/>
                <a:gd name="connsiteY953" fmla="*/ 367369 h 590372"/>
                <a:gd name="connsiteX954" fmla="*/ 970378 w 1167625"/>
                <a:gd name="connsiteY954" fmla="*/ 369828 h 590372"/>
                <a:gd name="connsiteX955" fmla="*/ 969406 w 1167625"/>
                <a:gd name="connsiteY955" fmla="*/ 370921 h 590372"/>
                <a:gd name="connsiteX956" fmla="*/ 969406 w 1167625"/>
                <a:gd name="connsiteY956" fmla="*/ 370921 h 590372"/>
                <a:gd name="connsiteX957" fmla="*/ 968434 w 1167625"/>
                <a:gd name="connsiteY957" fmla="*/ 369828 h 590372"/>
                <a:gd name="connsiteX958" fmla="*/ 968724 w 1167625"/>
                <a:gd name="connsiteY958" fmla="*/ 367369 h 590372"/>
                <a:gd name="connsiteX959" fmla="*/ 966471 w 1167625"/>
                <a:gd name="connsiteY959" fmla="*/ 365413 h 590372"/>
                <a:gd name="connsiteX960" fmla="*/ 966471 w 1167625"/>
                <a:gd name="connsiteY960" fmla="*/ 365413 h 590372"/>
                <a:gd name="connsiteX961" fmla="*/ 966471 w 1167625"/>
                <a:gd name="connsiteY961" fmla="*/ 365413 h 590372"/>
                <a:gd name="connsiteX962" fmla="*/ 964218 w 1167625"/>
                <a:gd name="connsiteY962" fmla="*/ 367369 h 590372"/>
                <a:gd name="connsiteX963" fmla="*/ 964507 w 1167625"/>
                <a:gd name="connsiteY963" fmla="*/ 369828 h 590372"/>
                <a:gd name="connsiteX964" fmla="*/ 963535 w 1167625"/>
                <a:gd name="connsiteY964" fmla="*/ 370921 h 590372"/>
                <a:gd name="connsiteX965" fmla="*/ 963535 w 1167625"/>
                <a:gd name="connsiteY965" fmla="*/ 370921 h 590372"/>
                <a:gd name="connsiteX966" fmla="*/ 962563 w 1167625"/>
                <a:gd name="connsiteY966" fmla="*/ 369828 h 590372"/>
                <a:gd name="connsiteX967" fmla="*/ 962853 w 1167625"/>
                <a:gd name="connsiteY967" fmla="*/ 367369 h 590372"/>
                <a:gd name="connsiteX968" fmla="*/ 960600 w 1167625"/>
                <a:gd name="connsiteY968" fmla="*/ 365413 h 590372"/>
                <a:gd name="connsiteX969" fmla="*/ 960600 w 1167625"/>
                <a:gd name="connsiteY969" fmla="*/ 365413 h 590372"/>
                <a:gd name="connsiteX970" fmla="*/ 960600 w 1167625"/>
                <a:gd name="connsiteY970" fmla="*/ 365413 h 590372"/>
                <a:gd name="connsiteX971" fmla="*/ 958347 w 1167625"/>
                <a:gd name="connsiteY971" fmla="*/ 367369 h 590372"/>
                <a:gd name="connsiteX972" fmla="*/ 958636 w 1167625"/>
                <a:gd name="connsiteY972" fmla="*/ 369828 h 590372"/>
                <a:gd name="connsiteX973" fmla="*/ 957664 w 1167625"/>
                <a:gd name="connsiteY973" fmla="*/ 370921 h 590372"/>
                <a:gd name="connsiteX974" fmla="*/ 957664 w 1167625"/>
                <a:gd name="connsiteY974" fmla="*/ 370921 h 590372"/>
                <a:gd name="connsiteX975" fmla="*/ 956692 w 1167625"/>
                <a:gd name="connsiteY975" fmla="*/ 369828 h 590372"/>
                <a:gd name="connsiteX976" fmla="*/ 956980 w 1167625"/>
                <a:gd name="connsiteY976" fmla="*/ 367369 h 590372"/>
                <a:gd name="connsiteX977" fmla="*/ 954728 w 1167625"/>
                <a:gd name="connsiteY977" fmla="*/ 365413 h 590372"/>
                <a:gd name="connsiteX978" fmla="*/ 954728 w 1167625"/>
                <a:gd name="connsiteY978" fmla="*/ 365413 h 590372"/>
                <a:gd name="connsiteX979" fmla="*/ 954728 w 1167625"/>
                <a:gd name="connsiteY979" fmla="*/ 365413 h 590372"/>
                <a:gd name="connsiteX980" fmla="*/ 952475 w 1167625"/>
                <a:gd name="connsiteY980" fmla="*/ 367369 h 590372"/>
                <a:gd name="connsiteX981" fmla="*/ 952680 w 1167625"/>
                <a:gd name="connsiteY981" fmla="*/ 369098 h 590372"/>
                <a:gd name="connsiteX982" fmla="*/ 951058 w 1167625"/>
                <a:gd name="connsiteY982" fmla="*/ 370921 h 590372"/>
                <a:gd name="connsiteX983" fmla="*/ 951058 w 1167625"/>
                <a:gd name="connsiteY983" fmla="*/ 370921 h 590372"/>
                <a:gd name="connsiteX984" fmla="*/ 949438 w 1167625"/>
                <a:gd name="connsiteY984" fmla="*/ 369098 h 590372"/>
                <a:gd name="connsiteX985" fmla="*/ 949641 w 1167625"/>
                <a:gd name="connsiteY985" fmla="*/ 367369 h 590372"/>
                <a:gd name="connsiteX986" fmla="*/ 947390 w 1167625"/>
                <a:gd name="connsiteY986" fmla="*/ 365413 h 590372"/>
                <a:gd name="connsiteX987" fmla="*/ 947390 w 1167625"/>
                <a:gd name="connsiteY987" fmla="*/ 365413 h 590372"/>
                <a:gd name="connsiteX988" fmla="*/ 947390 w 1167625"/>
                <a:gd name="connsiteY988" fmla="*/ 365413 h 590372"/>
                <a:gd name="connsiteX989" fmla="*/ 945138 w 1167625"/>
                <a:gd name="connsiteY989" fmla="*/ 367369 h 590372"/>
                <a:gd name="connsiteX990" fmla="*/ 945405 w 1167625"/>
                <a:gd name="connsiteY990" fmla="*/ 369645 h 590372"/>
                <a:gd name="connsiteX991" fmla="*/ 944270 w 1167625"/>
                <a:gd name="connsiteY991" fmla="*/ 370921 h 590372"/>
                <a:gd name="connsiteX992" fmla="*/ 944270 w 1167625"/>
                <a:gd name="connsiteY992" fmla="*/ 370921 h 590372"/>
                <a:gd name="connsiteX993" fmla="*/ 943137 w 1167625"/>
                <a:gd name="connsiteY993" fmla="*/ 369645 h 590372"/>
                <a:gd name="connsiteX994" fmla="*/ 943404 w 1167625"/>
                <a:gd name="connsiteY994" fmla="*/ 367369 h 590372"/>
                <a:gd name="connsiteX995" fmla="*/ 941152 w 1167625"/>
                <a:gd name="connsiteY995" fmla="*/ 365413 h 590372"/>
                <a:gd name="connsiteX996" fmla="*/ 941152 w 1167625"/>
                <a:gd name="connsiteY996" fmla="*/ 365413 h 590372"/>
                <a:gd name="connsiteX997" fmla="*/ 941152 w 1167625"/>
                <a:gd name="connsiteY997" fmla="*/ 365413 h 590372"/>
                <a:gd name="connsiteX998" fmla="*/ 938899 w 1167625"/>
                <a:gd name="connsiteY998" fmla="*/ 367369 h 590372"/>
                <a:gd name="connsiteX999" fmla="*/ 939226 w 1167625"/>
                <a:gd name="connsiteY999" fmla="*/ 370149 h 590372"/>
                <a:gd name="connsiteX1000" fmla="*/ 938540 w 1167625"/>
                <a:gd name="connsiteY1000" fmla="*/ 370921 h 590372"/>
                <a:gd name="connsiteX1001" fmla="*/ 938540 w 1167625"/>
                <a:gd name="connsiteY1001" fmla="*/ 370921 h 590372"/>
                <a:gd name="connsiteX1002" fmla="*/ 937848 w 1167625"/>
                <a:gd name="connsiteY1002" fmla="*/ 370229 h 590372"/>
                <a:gd name="connsiteX1003" fmla="*/ 937848 w 1167625"/>
                <a:gd name="connsiteY1003" fmla="*/ 357160 h 590372"/>
                <a:gd name="connsiteX1004" fmla="*/ 938032 w 1167625"/>
                <a:gd name="connsiteY1004" fmla="*/ 356977 h 590372"/>
                <a:gd name="connsiteX1005" fmla="*/ 938032 w 1167625"/>
                <a:gd name="connsiteY1005" fmla="*/ 356977 h 590372"/>
                <a:gd name="connsiteX1006" fmla="*/ 938216 w 1167625"/>
                <a:gd name="connsiteY1006" fmla="*/ 356794 h 590372"/>
                <a:gd name="connsiteX1007" fmla="*/ 938216 w 1167625"/>
                <a:gd name="connsiteY1007" fmla="*/ 354958 h 590372"/>
                <a:gd name="connsiteX1008" fmla="*/ 936198 w 1167625"/>
                <a:gd name="connsiteY1008" fmla="*/ 352940 h 590372"/>
                <a:gd name="connsiteX1009" fmla="*/ 935362 w 1167625"/>
                <a:gd name="connsiteY1009" fmla="*/ 352940 h 590372"/>
                <a:gd name="connsiteX1010" fmla="*/ 932577 w 1167625"/>
                <a:gd name="connsiteY1010" fmla="*/ 350711 h 590372"/>
                <a:gd name="connsiteX1011" fmla="*/ 932577 w 1167625"/>
                <a:gd name="connsiteY1011" fmla="*/ 350711 h 590372"/>
                <a:gd name="connsiteX1012" fmla="*/ 926978 w 1167625"/>
                <a:gd name="connsiteY1012" fmla="*/ 350701 h 590372"/>
                <a:gd name="connsiteX1013" fmla="*/ 926795 w 1167625"/>
                <a:gd name="connsiteY1013" fmla="*/ 351508 h 590372"/>
                <a:gd name="connsiteX1014" fmla="*/ 925006 w 1167625"/>
                <a:gd name="connsiteY1014" fmla="*/ 352940 h 590372"/>
                <a:gd name="connsiteX1015" fmla="*/ 925006 w 1167625"/>
                <a:gd name="connsiteY1015" fmla="*/ 352940 h 590372"/>
                <a:gd name="connsiteX1016" fmla="*/ 923172 w 1167625"/>
                <a:gd name="connsiteY1016" fmla="*/ 354774 h 590372"/>
                <a:gd name="connsiteX1017" fmla="*/ 923172 w 1167625"/>
                <a:gd name="connsiteY1017" fmla="*/ 356610 h 590372"/>
                <a:gd name="connsiteX1018" fmla="*/ 923538 w 1167625"/>
                <a:gd name="connsiteY1018" fmla="*/ 356977 h 590372"/>
                <a:gd name="connsiteX1019" fmla="*/ 923538 w 1167625"/>
                <a:gd name="connsiteY1019" fmla="*/ 356977 h 590372"/>
                <a:gd name="connsiteX1020" fmla="*/ 923905 w 1167625"/>
                <a:gd name="connsiteY1020" fmla="*/ 357343 h 590372"/>
                <a:gd name="connsiteX1021" fmla="*/ 923905 w 1167625"/>
                <a:gd name="connsiteY1021" fmla="*/ 370229 h 590372"/>
                <a:gd name="connsiteX1022" fmla="*/ 923214 w 1167625"/>
                <a:gd name="connsiteY1022" fmla="*/ 370921 h 590372"/>
                <a:gd name="connsiteX1023" fmla="*/ 923214 w 1167625"/>
                <a:gd name="connsiteY1023" fmla="*/ 370921 h 590372"/>
                <a:gd name="connsiteX1024" fmla="*/ 922528 w 1167625"/>
                <a:gd name="connsiteY1024" fmla="*/ 370149 h 590372"/>
                <a:gd name="connsiteX1025" fmla="*/ 922856 w 1167625"/>
                <a:gd name="connsiteY1025" fmla="*/ 367369 h 590372"/>
                <a:gd name="connsiteX1026" fmla="*/ 920603 w 1167625"/>
                <a:gd name="connsiteY1026" fmla="*/ 365413 h 590372"/>
                <a:gd name="connsiteX1027" fmla="*/ 920603 w 1167625"/>
                <a:gd name="connsiteY1027" fmla="*/ 365413 h 590372"/>
                <a:gd name="connsiteX1028" fmla="*/ 920603 w 1167625"/>
                <a:gd name="connsiteY1028" fmla="*/ 365413 h 590372"/>
                <a:gd name="connsiteX1029" fmla="*/ 918350 w 1167625"/>
                <a:gd name="connsiteY1029" fmla="*/ 367369 h 590372"/>
                <a:gd name="connsiteX1030" fmla="*/ 918639 w 1167625"/>
                <a:gd name="connsiteY1030" fmla="*/ 369828 h 590372"/>
                <a:gd name="connsiteX1031" fmla="*/ 917667 w 1167625"/>
                <a:gd name="connsiteY1031" fmla="*/ 370921 h 590372"/>
                <a:gd name="connsiteX1032" fmla="*/ 917667 w 1167625"/>
                <a:gd name="connsiteY1032" fmla="*/ 370921 h 590372"/>
                <a:gd name="connsiteX1033" fmla="*/ 916695 w 1167625"/>
                <a:gd name="connsiteY1033" fmla="*/ 369828 h 590372"/>
                <a:gd name="connsiteX1034" fmla="*/ 916985 w 1167625"/>
                <a:gd name="connsiteY1034" fmla="*/ 367369 h 590372"/>
                <a:gd name="connsiteX1035" fmla="*/ 914732 w 1167625"/>
                <a:gd name="connsiteY1035" fmla="*/ 365413 h 590372"/>
                <a:gd name="connsiteX1036" fmla="*/ 914732 w 1167625"/>
                <a:gd name="connsiteY1036" fmla="*/ 365413 h 590372"/>
                <a:gd name="connsiteX1037" fmla="*/ 914732 w 1167625"/>
                <a:gd name="connsiteY1037" fmla="*/ 365413 h 590372"/>
                <a:gd name="connsiteX1038" fmla="*/ 912479 w 1167625"/>
                <a:gd name="connsiteY1038" fmla="*/ 367369 h 590372"/>
                <a:gd name="connsiteX1039" fmla="*/ 912768 w 1167625"/>
                <a:gd name="connsiteY1039" fmla="*/ 369828 h 590372"/>
                <a:gd name="connsiteX1040" fmla="*/ 911796 w 1167625"/>
                <a:gd name="connsiteY1040" fmla="*/ 370921 h 590372"/>
                <a:gd name="connsiteX1041" fmla="*/ 911796 w 1167625"/>
                <a:gd name="connsiteY1041" fmla="*/ 370921 h 590372"/>
                <a:gd name="connsiteX1042" fmla="*/ 910824 w 1167625"/>
                <a:gd name="connsiteY1042" fmla="*/ 369828 h 590372"/>
                <a:gd name="connsiteX1043" fmla="*/ 911112 w 1167625"/>
                <a:gd name="connsiteY1043" fmla="*/ 367369 h 590372"/>
                <a:gd name="connsiteX1044" fmla="*/ 908860 w 1167625"/>
                <a:gd name="connsiteY1044" fmla="*/ 365413 h 590372"/>
                <a:gd name="connsiteX1045" fmla="*/ 908860 w 1167625"/>
                <a:gd name="connsiteY1045" fmla="*/ 365413 h 590372"/>
                <a:gd name="connsiteX1046" fmla="*/ 908860 w 1167625"/>
                <a:gd name="connsiteY1046" fmla="*/ 365413 h 590372"/>
                <a:gd name="connsiteX1047" fmla="*/ 906607 w 1167625"/>
                <a:gd name="connsiteY1047" fmla="*/ 367369 h 590372"/>
                <a:gd name="connsiteX1048" fmla="*/ 906833 w 1167625"/>
                <a:gd name="connsiteY1048" fmla="*/ 369281 h 590372"/>
                <a:gd name="connsiteX1049" fmla="*/ 905374 w 1167625"/>
                <a:gd name="connsiteY1049" fmla="*/ 370921 h 590372"/>
                <a:gd name="connsiteX1050" fmla="*/ 905374 w 1167625"/>
                <a:gd name="connsiteY1050" fmla="*/ 370921 h 590372"/>
                <a:gd name="connsiteX1051" fmla="*/ 903916 w 1167625"/>
                <a:gd name="connsiteY1051" fmla="*/ 369281 h 590372"/>
                <a:gd name="connsiteX1052" fmla="*/ 904141 w 1167625"/>
                <a:gd name="connsiteY1052" fmla="*/ 367369 h 590372"/>
                <a:gd name="connsiteX1053" fmla="*/ 901888 w 1167625"/>
                <a:gd name="connsiteY1053" fmla="*/ 365413 h 590372"/>
                <a:gd name="connsiteX1054" fmla="*/ 901888 w 1167625"/>
                <a:gd name="connsiteY1054" fmla="*/ 365413 h 590372"/>
                <a:gd name="connsiteX1055" fmla="*/ 901888 w 1167625"/>
                <a:gd name="connsiteY1055" fmla="*/ 365413 h 590372"/>
                <a:gd name="connsiteX1056" fmla="*/ 899636 w 1167625"/>
                <a:gd name="connsiteY1056" fmla="*/ 367369 h 590372"/>
                <a:gd name="connsiteX1057" fmla="*/ 899925 w 1167625"/>
                <a:gd name="connsiteY1057" fmla="*/ 369828 h 590372"/>
                <a:gd name="connsiteX1058" fmla="*/ 898953 w 1167625"/>
                <a:gd name="connsiteY1058" fmla="*/ 370921 h 590372"/>
                <a:gd name="connsiteX1059" fmla="*/ 898953 w 1167625"/>
                <a:gd name="connsiteY1059" fmla="*/ 370921 h 590372"/>
                <a:gd name="connsiteX1060" fmla="*/ 897981 w 1167625"/>
                <a:gd name="connsiteY1060" fmla="*/ 369828 h 590372"/>
                <a:gd name="connsiteX1061" fmla="*/ 898270 w 1167625"/>
                <a:gd name="connsiteY1061" fmla="*/ 367369 h 590372"/>
                <a:gd name="connsiteX1062" fmla="*/ 896017 w 1167625"/>
                <a:gd name="connsiteY1062" fmla="*/ 365413 h 590372"/>
                <a:gd name="connsiteX1063" fmla="*/ 896017 w 1167625"/>
                <a:gd name="connsiteY1063" fmla="*/ 365413 h 590372"/>
                <a:gd name="connsiteX1064" fmla="*/ 896017 w 1167625"/>
                <a:gd name="connsiteY1064" fmla="*/ 365413 h 590372"/>
                <a:gd name="connsiteX1065" fmla="*/ 893765 w 1167625"/>
                <a:gd name="connsiteY1065" fmla="*/ 367369 h 590372"/>
                <a:gd name="connsiteX1066" fmla="*/ 894055 w 1167625"/>
                <a:gd name="connsiteY1066" fmla="*/ 369828 h 590372"/>
                <a:gd name="connsiteX1067" fmla="*/ 893082 w 1167625"/>
                <a:gd name="connsiteY1067" fmla="*/ 370921 h 590372"/>
                <a:gd name="connsiteX1068" fmla="*/ 893082 w 1167625"/>
                <a:gd name="connsiteY1068" fmla="*/ 370921 h 590372"/>
                <a:gd name="connsiteX1069" fmla="*/ 892109 w 1167625"/>
                <a:gd name="connsiteY1069" fmla="*/ 369828 h 590372"/>
                <a:gd name="connsiteX1070" fmla="*/ 892399 w 1167625"/>
                <a:gd name="connsiteY1070" fmla="*/ 367369 h 590372"/>
                <a:gd name="connsiteX1071" fmla="*/ 890146 w 1167625"/>
                <a:gd name="connsiteY1071" fmla="*/ 365413 h 590372"/>
                <a:gd name="connsiteX1072" fmla="*/ 890146 w 1167625"/>
                <a:gd name="connsiteY1072" fmla="*/ 365413 h 590372"/>
                <a:gd name="connsiteX1073" fmla="*/ 890146 w 1167625"/>
                <a:gd name="connsiteY1073" fmla="*/ 365413 h 590372"/>
                <a:gd name="connsiteX1074" fmla="*/ 887894 w 1167625"/>
                <a:gd name="connsiteY1074" fmla="*/ 367369 h 590372"/>
                <a:gd name="connsiteX1075" fmla="*/ 888182 w 1167625"/>
                <a:gd name="connsiteY1075" fmla="*/ 369828 h 590372"/>
                <a:gd name="connsiteX1076" fmla="*/ 887210 w 1167625"/>
                <a:gd name="connsiteY1076" fmla="*/ 370921 h 590372"/>
                <a:gd name="connsiteX1077" fmla="*/ 887210 w 1167625"/>
                <a:gd name="connsiteY1077" fmla="*/ 370921 h 590372"/>
                <a:gd name="connsiteX1078" fmla="*/ 886238 w 1167625"/>
                <a:gd name="connsiteY1078" fmla="*/ 369828 h 590372"/>
                <a:gd name="connsiteX1079" fmla="*/ 886528 w 1167625"/>
                <a:gd name="connsiteY1079" fmla="*/ 367369 h 590372"/>
                <a:gd name="connsiteX1080" fmla="*/ 884275 w 1167625"/>
                <a:gd name="connsiteY1080" fmla="*/ 365413 h 590372"/>
                <a:gd name="connsiteX1081" fmla="*/ 884275 w 1167625"/>
                <a:gd name="connsiteY1081" fmla="*/ 365413 h 590372"/>
                <a:gd name="connsiteX1082" fmla="*/ 884275 w 1167625"/>
                <a:gd name="connsiteY1082" fmla="*/ 365413 h 590372"/>
                <a:gd name="connsiteX1083" fmla="*/ 882023 w 1167625"/>
                <a:gd name="connsiteY1083" fmla="*/ 367369 h 590372"/>
                <a:gd name="connsiteX1084" fmla="*/ 882311 w 1167625"/>
                <a:gd name="connsiteY1084" fmla="*/ 369828 h 590372"/>
                <a:gd name="connsiteX1085" fmla="*/ 881339 w 1167625"/>
                <a:gd name="connsiteY1085" fmla="*/ 370921 h 590372"/>
                <a:gd name="connsiteX1086" fmla="*/ 881339 w 1167625"/>
                <a:gd name="connsiteY1086" fmla="*/ 370921 h 590372"/>
                <a:gd name="connsiteX1087" fmla="*/ 880367 w 1167625"/>
                <a:gd name="connsiteY1087" fmla="*/ 369828 h 590372"/>
                <a:gd name="connsiteX1088" fmla="*/ 880657 w 1167625"/>
                <a:gd name="connsiteY1088" fmla="*/ 367369 h 590372"/>
                <a:gd name="connsiteX1089" fmla="*/ 878404 w 1167625"/>
                <a:gd name="connsiteY1089" fmla="*/ 365413 h 590372"/>
                <a:gd name="connsiteX1090" fmla="*/ 878404 w 1167625"/>
                <a:gd name="connsiteY1090" fmla="*/ 365413 h 590372"/>
                <a:gd name="connsiteX1091" fmla="*/ 878404 w 1167625"/>
                <a:gd name="connsiteY1091" fmla="*/ 365413 h 590372"/>
                <a:gd name="connsiteX1092" fmla="*/ 876152 w 1167625"/>
                <a:gd name="connsiteY1092" fmla="*/ 367369 h 590372"/>
                <a:gd name="connsiteX1093" fmla="*/ 876440 w 1167625"/>
                <a:gd name="connsiteY1093" fmla="*/ 369828 h 590372"/>
                <a:gd name="connsiteX1094" fmla="*/ 875468 w 1167625"/>
                <a:gd name="connsiteY1094" fmla="*/ 370921 h 590372"/>
                <a:gd name="connsiteX1095" fmla="*/ 875468 w 1167625"/>
                <a:gd name="connsiteY1095" fmla="*/ 370921 h 590372"/>
                <a:gd name="connsiteX1096" fmla="*/ 874496 w 1167625"/>
                <a:gd name="connsiteY1096" fmla="*/ 369828 h 590372"/>
                <a:gd name="connsiteX1097" fmla="*/ 874786 w 1167625"/>
                <a:gd name="connsiteY1097" fmla="*/ 367369 h 590372"/>
                <a:gd name="connsiteX1098" fmla="*/ 872534 w 1167625"/>
                <a:gd name="connsiteY1098" fmla="*/ 365413 h 590372"/>
                <a:gd name="connsiteX1099" fmla="*/ 872534 w 1167625"/>
                <a:gd name="connsiteY1099" fmla="*/ 365413 h 590372"/>
                <a:gd name="connsiteX1100" fmla="*/ 872534 w 1167625"/>
                <a:gd name="connsiteY1100" fmla="*/ 365413 h 590372"/>
                <a:gd name="connsiteX1101" fmla="*/ 870281 w 1167625"/>
                <a:gd name="connsiteY1101" fmla="*/ 367369 h 590372"/>
                <a:gd name="connsiteX1102" fmla="*/ 870570 w 1167625"/>
                <a:gd name="connsiteY1102" fmla="*/ 369828 h 590372"/>
                <a:gd name="connsiteX1103" fmla="*/ 869597 w 1167625"/>
                <a:gd name="connsiteY1103" fmla="*/ 370921 h 590372"/>
                <a:gd name="connsiteX1104" fmla="*/ 869597 w 1167625"/>
                <a:gd name="connsiteY1104" fmla="*/ 370921 h 590372"/>
                <a:gd name="connsiteX1105" fmla="*/ 868625 w 1167625"/>
                <a:gd name="connsiteY1105" fmla="*/ 369828 h 590372"/>
                <a:gd name="connsiteX1106" fmla="*/ 868914 w 1167625"/>
                <a:gd name="connsiteY1106" fmla="*/ 367369 h 590372"/>
                <a:gd name="connsiteX1107" fmla="*/ 866661 w 1167625"/>
                <a:gd name="connsiteY1107" fmla="*/ 365413 h 590372"/>
                <a:gd name="connsiteX1108" fmla="*/ 866661 w 1167625"/>
                <a:gd name="connsiteY1108" fmla="*/ 365413 h 590372"/>
                <a:gd name="connsiteX1109" fmla="*/ 866661 w 1167625"/>
                <a:gd name="connsiteY1109" fmla="*/ 365413 h 590372"/>
                <a:gd name="connsiteX1110" fmla="*/ 864409 w 1167625"/>
                <a:gd name="connsiteY1110" fmla="*/ 367369 h 590372"/>
                <a:gd name="connsiteX1111" fmla="*/ 864623 w 1167625"/>
                <a:gd name="connsiteY1111" fmla="*/ 369185 h 590372"/>
                <a:gd name="connsiteX1112" fmla="*/ 863078 w 1167625"/>
                <a:gd name="connsiteY1112" fmla="*/ 370921 h 590372"/>
                <a:gd name="connsiteX1113" fmla="*/ 863078 w 1167625"/>
                <a:gd name="connsiteY1113" fmla="*/ 370921 h 590372"/>
                <a:gd name="connsiteX1114" fmla="*/ 861525 w 1167625"/>
                <a:gd name="connsiteY1114" fmla="*/ 369366 h 590372"/>
                <a:gd name="connsiteX1115" fmla="*/ 861525 w 1167625"/>
                <a:gd name="connsiteY1115" fmla="*/ 365233 h 590372"/>
                <a:gd name="connsiteX1116" fmla="*/ 860607 w 1167625"/>
                <a:gd name="connsiteY1116" fmla="*/ 364315 h 590372"/>
                <a:gd name="connsiteX1117" fmla="*/ 860607 w 1167625"/>
                <a:gd name="connsiteY1117" fmla="*/ 364315 h 590372"/>
                <a:gd name="connsiteX1118" fmla="*/ 859690 w 1167625"/>
                <a:gd name="connsiteY1118" fmla="*/ 363398 h 590372"/>
                <a:gd name="connsiteX1119" fmla="*/ 859690 w 1167625"/>
                <a:gd name="connsiteY1119" fmla="*/ 359362 h 590372"/>
                <a:gd name="connsiteX1120" fmla="*/ 859873 w 1167625"/>
                <a:gd name="connsiteY1120" fmla="*/ 359179 h 590372"/>
                <a:gd name="connsiteX1121" fmla="*/ 859873 w 1167625"/>
                <a:gd name="connsiteY1121" fmla="*/ 359179 h 590372"/>
                <a:gd name="connsiteX1122" fmla="*/ 860057 w 1167625"/>
                <a:gd name="connsiteY1122" fmla="*/ 358995 h 590372"/>
                <a:gd name="connsiteX1123" fmla="*/ 860057 w 1167625"/>
                <a:gd name="connsiteY1123" fmla="*/ 356059 h 590372"/>
                <a:gd name="connsiteX1124" fmla="*/ 859506 w 1167625"/>
                <a:gd name="connsiteY1124" fmla="*/ 355509 h 590372"/>
                <a:gd name="connsiteX1125" fmla="*/ 859506 w 1167625"/>
                <a:gd name="connsiteY1125" fmla="*/ 355509 h 590372"/>
                <a:gd name="connsiteX1126" fmla="*/ 858956 w 1167625"/>
                <a:gd name="connsiteY1126" fmla="*/ 354958 h 590372"/>
                <a:gd name="connsiteX1127" fmla="*/ 858956 w 1167625"/>
                <a:gd name="connsiteY1127" fmla="*/ 354214 h 590372"/>
                <a:gd name="connsiteX1128" fmla="*/ 858910 w 1167625"/>
                <a:gd name="connsiteY1128" fmla="*/ 353875 h 590372"/>
                <a:gd name="connsiteX1129" fmla="*/ 855763 w 1167625"/>
                <a:gd name="connsiteY1129" fmla="*/ 342333 h 590372"/>
                <a:gd name="connsiteX1130" fmla="*/ 856070 w 1167625"/>
                <a:gd name="connsiteY1130" fmla="*/ 341932 h 590372"/>
                <a:gd name="connsiteX1131" fmla="*/ 856070 w 1167625"/>
                <a:gd name="connsiteY1131" fmla="*/ 341932 h 590372"/>
                <a:gd name="connsiteX1132" fmla="*/ 856388 w 1167625"/>
                <a:gd name="connsiteY1132" fmla="*/ 341614 h 590372"/>
                <a:gd name="connsiteX1133" fmla="*/ 856388 w 1167625"/>
                <a:gd name="connsiteY1133" fmla="*/ 340831 h 590372"/>
                <a:gd name="connsiteX1134" fmla="*/ 856020 w 1167625"/>
                <a:gd name="connsiteY1134" fmla="*/ 340464 h 590372"/>
                <a:gd name="connsiteX1135" fmla="*/ 856020 w 1167625"/>
                <a:gd name="connsiteY1135" fmla="*/ 340464 h 590372"/>
                <a:gd name="connsiteX1136" fmla="*/ 855654 w 1167625"/>
                <a:gd name="connsiteY1136" fmla="*/ 340098 h 590372"/>
                <a:gd name="connsiteX1137" fmla="*/ 855654 w 1167625"/>
                <a:gd name="connsiteY1137" fmla="*/ 331291 h 590372"/>
                <a:gd name="connsiteX1138" fmla="*/ 856020 w 1167625"/>
                <a:gd name="connsiteY1138" fmla="*/ 330923 h 590372"/>
                <a:gd name="connsiteX1139" fmla="*/ 856020 w 1167625"/>
                <a:gd name="connsiteY1139" fmla="*/ 330923 h 590372"/>
                <a:gd name="connsiteX1140" fmla="*/ 856388 w 1167625"/>
                <a:gd name="connsiteY1140" fmla="*/ 330556 h 590372"/>
                <a:gd name="connsiteX1141" fmla="*/ 856388 w 1167625"/>
                <a:gd name="connsiteY1141" fmla="*/ 330190 h 590372"/>
                <a:gd name="connsiteX1142" fmla="*/ 855654 w 1167625"/>
                <a:gd name="connsiteY1142" fmla="*/ 329455 h 590372"/>
                <a:gd name="connsiteX1143" fmla="*/ 854665 w 1167625"/>
                <a:gd name="connsiteY1143" fmla="*/ 329455 h 590372"/>
                <a:gd name="connsiteX1144" fmla="*/ 853043 w 1167625"/>
                <a:gd name="connsiteY1144" fmla="*/ 328313 h 590372"/>
                <a:gd name="connsiteX1145" fmla="*/ 852714 w 1167625"/>
                <a:gd name="connsiteY1145" fmla="*/ 327390 h 590372"/>
                <a:gd name="connsiteX1146" fmla="*/ 846851 w 1167625"/>
                <a:gd name="connsiteY1146" fmla="*/ 327390 h 590372"/>
                <a:gd name="connsiteX1147" fmla="*/ 846522 w 1167625"/>
                <a:gd name="connsiteY1147" fmla="*/ 328313 h 590372"/>
                <a:gd name="connsiteX1148" fmla="*/ 844899 w 1167625"/>
                <a:gd name="connsiteY1148" fmla="*/ 329455 h 590372"/>
                <a:gd name="connsiteX1149" fmla="*/ 843911 w 1167625"/>
                <a:gd name="connsiteY1149" fmla="*/ 329455 h 590372"/>
                <a:gd name="connsiteX1150" fmla="*/ 843178 w 1167625"/>
                <a:gd name="connsiteY1150" fmla="*/ 330190 h 590372"/>
                <a:gd name="connsiteX1151" fmla="*/ 843178 w 1167625"/>
                <a:gd name="connsiteY1151" fmla="*/ 330556 h 590372"/>
                <a:gd name="connsiteX1152" fmla="*/ 843545 w 1167625"/>
                <a:gd name="connsiteY1152" fmla="*/ 330923 h 590372"/>
                <a:gd name="connsiteX1153" fmla="*/ 843545 w 1167625"/>
                <a:gd name="connsiteY1153" fmla="*/ 330923 h 590372"/>
                <a:gd name="connsiteX1154" fmla="*/ 843911 w 1167625"/>
                <a:gd name="connsiteY1154" fmla="*/ 331291 h 590372"/>
                <a:gd name="connsiteX1155" fmla="*/ 843911 w 1167625"/>
                <a:gd name="connsiteY1155" fmla="*/ 340098 h 590372"/>
                <a:gd name="connsiteX1156" fmla="*/ 843545 w 1167625"/>
                <a:gd name="connsiteY1156" fmla="*/ 340464 h 590372"/>
                <a:gd name="connsiteX1157" fmla="*/ 843545 w 1167625"/>
                <a:gd name="connsiteY1157" fmla="*/ 340464 h 590372"/>
                <a:gd name="connsiteX1158" fmla="*/ 843178 w 1167625"/>
                <a:gd name="connsiteY1158" fmla="*/ 340831 h 590372"/>
                <a:gd name="connsiteX1159" fmla="*/ 843178 w 1167625"/>
                <a:gd name="connsiteY1159" fmla="*/ 341614 h 590372"/>
                <a:gd name="connsiteX1160" fmla="*/ 843495 w 1167625"/>
                <a:gd name="connsiteY1160" fmla="*/ 341932 h 590372"/>
                <a:gd name="connsiteX1161" fmla="*/ 843495 w 1167625"/>
                <a:gd name="connsiteY1161" fmla="*/ 341932 h 590372"/>
                <a:gd name="connsiteX1162" fmla="*/ 843802 w 1167625"/>
                <a:gd name="connsiteY1162" fmla="*/ 342333 h 590372"/>
                <a:gd name="connsiteX1163" fmla="*/ 840655 w 1167625"/>
                <a:gd name="connsiteY1163" fmla="*/ 353875 h 590372"/>
                <a:gd name="connsiteX1164" fmla="*/ 840609 w 1167625"/>
                <a:gd name="connsiteY1164" fmla="*/ 354214 h 590372"/>
                <a:gd name="connsiteX1165" fmla="*/ 840609 w 1167625"/>
                <a:gd name="connsiteY1165" fmla="*/ 354958 h 590372"/>
                <a:gd name="connsiteX1166" fmla="*/ 840058 w 1167625"/>
                <a:gd name="connsiteY1166" fmla="*/ 355509 h 590372"/>
                <a:gd name="connsiteX1167" fmla="*/ 840058 w 1167625"/>
                <a:gd name="connsiteY1167" fmla="*/ 355509 h 590372"/>
                <a:gd name="connsiteX1168" fmla="*/ 839508 w 1167625"/>
                <a:gd name="connsiteY1168" fmla="*/ 356059 h 590372"/>
                <a:gd name="connsiteX1169" fmla="*/ 839508 w 1167625"/>
                <a:gd name="connsiteY1169" fmla="*/ 357894 h 590372"/>
                <a:gd name="connsiteX1170" fmla="*/ 839692 w 1167625"/>
                <a:gd name="connsiteY1170" fmla="*/ 358078 h 590372"/>
                <a:gd name="connsiteX1171" fmla="*/ 839692 w 1167625"/>
                <a:gd name="connsiteY1171" fmla="*/ 358078 h 590372"/>
                <a:gd name="connsiteX1172" fmla="*/ 839875 w 1167625"/>
                <a:gd name="connsiteY1172" fmla="*/ 358260 h 590372"/>
                <a:gd name="connsiteX1173" fmla="*/ 839875 w 1167625"/>
                <a:gd name="connsiteY1173" fmla="*/ 362297 h 590372"/>
                <a:gd name="connsiteX1174" fmla="*/ 838957 w 1167625"/>
                <a:gd name="connsiteY1174" fmla="*/ 363214 h 590372"/>
                <a:gd name="connsiteX1175" fmla="*/ 838957 w 1167625"/>
                <a:gd name="connsiteY1175" fmla="*/ 363214 h 590372"/>
                <a:gd name="connsiteX1176" fmla="*/ 838040 w 1167625"/>
                <a:gd name="connsiteY1176" fmla="*/ 364133 h 590372"/>
                <a:gd name="connsiteX1177" fmla="*/ 838040 w 1167625"/>
                <a:gd name="connsiteY1177" fmla="*/ 388533 h 590372"/>
                <a:gd name="connsiteX1178" fmla="*/ 835471 w 1167625"/>
                <a:gd name="connsiteY1178" fmla="*/ 391102 h 590372"/>
                <a:gd name="connsiteX1179" fmla="*/ 833637 w 1167625"/>
                <a:gd name="connsiteY1179" fmla="*/ 391102 h 590372"/>
                <a:gd name="connsiteX1180" fmla="*/ 832903 w 1167625"/>
                <a:gd name="connsiteY1180" fmla="*/ 391837 h 590372"/>
                <a:gd name="connsiteX1181" fmla="*/ 832903 w 1167625"/>
                <a:gd name="connsiteY1181" fmla="*/ 391837 h 590372"/>
                <a:gd name="connsiteX1182" fmla="*/ 832169 w 1167625"/>
                <a:gd name="connsiteY1182" fmla="*/ 392570 h 590372"/>
                <a:gd name="connsiteX1183" fmla="*/ 831618 w 1167625"/>
                <a:gd name="connsiteY1183" fmla="*/ 392570 h 590372"/>
                <a:gd name="connsiteX1184" fmla="*/ 830334 w 1167625"/>
                <a:gd name="connsiteY1184" fmla="*/ 391286 h 590372"/>
                <a:gd name="connsiteX1185" fmla="*/ 830334 w 1167625"/>
                <a:gd name="connsiteY1185" fmla="*/ 389634 h 590372"/>
                <a:gd name="connsiteX1186" fmla="*/ 828500 w 1167625"/>
                <a:gd name="connsiteY1186" fmla="*/ 387800 h 590372"/>
                <a:gd name="connsiteX1187" fmla="*/ 828500 w 1167625"/>
                <a:gd name="connsiteY1187" fmla="*/ 387800 h 590372"/>
                <a:gd name="connsiteX1188" fmla="*/ 826666 w 1167625"/>
                <a:gd name="connsiteY1188" fmla="*/ 389634 h 590372"/>
                <a:gd name="connsiteX1189" fmla="*/ 826666 w 1167625"/>
                <a:gd name="connsiteY1189" fmla="*/ 392754 h 590372"/>
                <a:gd name="connsiteX1190" fmla="*/ 824279 w 1167625"/>
                <a:gd name="connsiteY1190" fmla="*/ 395139 h 590372"/>
                <a:gd name="connsiteX1191" fmla="*/ 824279 w 1167625"/>
                <a:gd name="connsiteY1191" fmla="*/ 395139 h 590372"/>
                <a:gd name="connsiteX1192" fmla="*/ 821894 w 1167625"/>
                <a:gd name="connsiteY1192" fmla="*/ 397524 h 590372"/>
                <a:gd name="connsiteX1193" fmla="*/ 821894 w 1167625"/>
                <a:gd name="connsiteY1193" fmla="*/ 405596 h 590372"/>
                <a:gd name="connsiteX1194" fmla="*/ 818776 w 1167625"/>
                <a:gd name="connsiteY1194" fmla="*/ 408716 h 590372"/>
                <a:gd name="connsiteX1195" fmla="*/ 818776 w 1167625"/>
                <a:gd name="connsiteY1195" fmla="*/ 408716 h 590372"/>
                <a:gd name="connsiteX1196" fmla="*/ 815657 w 1167625"/>
                <a:gd name="connsiteY1196" fmla="*/ 405596 h 590372"/>
                <a:gd name="connsiteX1197" fmla="*/ 815657 w 1167625"/>
                <a:gd name="connsiteY1197" fmla="*/ 392020 h 590372"/>
                <a:gd name="connsiteX1198" fmla="*/ 809602 w 1167625"/>
                <a:gd name="connsiteY1198" fmla="*/ 385966 h 590372"/>
                <a:gd name="connsiteX1199" fmla="*/ 805933 w 1167625"/>
                <a:gd name="connsiteY1199" fmla="*/ 385966 h 590372"/>
                <a:gd name="connsiteX1200" fmla="*/ 803548 w 1167625"/>
                <a:gd name="connsiteY1200" fmla="*/ 388351 h 590372"/>
                <a:gd name="connsiteX1201" fmla="*/ 803548 w 1167625"/>
                <a:gd name="connsiteY1201" fmla="*/ 389084 h 590372"/>
                <a:gd name="connsiteX1202" fmla="*/ 801896 w 1167625"/>
                <a:gd name="connsiteY1202" fmla="*/ 390736 h 590372"/>
                <a:gd name="connsiteX1203" fmla="*/ 801896 w 1167625"/>
                <a:gd name="connsiteY1203" fmla="*/ 390736 h 590372"/>
                <a:gd name="connsiteX1204" fmla="*/ 800244 w 1167625"/>
                <a:gd name="connsiteY1204" fmla="*/ 389084 h 590372"/>
                <a:gd name="connsiteX1205" fmla="*/ 800244 w 1167625"/>
                <a:gd name="connsiteY1205" fmla="*/ 389084 h 590372"/>
                <a:gd name="connsiteX1206" fmla="*/ 798594 w 1167625"/>
                <a:gd name="connsiteY1206" fmla="*/ 387433 h 590372"/>
                <a:gd name="connsiteX1207" fmla="*/ 793273 w 1167625"/>
                <a:gd name="connsiteY1207" fmla="*/ 387433 h 590372"/>
                <a:gd name="connsiteX1208" fmla="*/ 786301 w 1167625"/>
                <a:gd name="connsiteY1208" fmla="*/ 380461 h 590372"/>
                <a:gd name="connsiteX1209" fmla="*/ 786301 w 1167625"/>
                <a:gd name="connsiteY1209" fmla="*/ 368424 h 590372"/>
                <a:gd name="connsiteX1210" fmla="*/ 783294 w 1167625"/>
                <a:gd name="connsiteY1210" fmla="*/ 365417 h 590372"/>
                <a:gd name="connsiteX1211" fmla="*/ 783294 w 1167625"/>
                <a:gd name="connsiteY1211" fmla="*/ 365417 h 590372"/>
                <a:gd name="connsiteX1212" fmla="*/ 780290 w 1167625"/>
                <a:gd name="connsiteY1212" fmla="*/ 362556 h 590372"/>
                <a:gd name="connsiteX1213" fmla="*/ 772776 w 1167625"/>
                <a:gd name="connsiteY1213" fmla="*/ 209071 h 590372"/>
                <a:gd name="connsiteX1214" fmla="*/ 771651 w 1167625"/>
                <a:gd name="connsiteY1214" fmla="*/ 207997 h 590372"/>
                <a:gd name="connsiteX1215" fmla="*/ 770890 w 1167625"/>
                <a:gd name="connsiteY1215" fmla="*/ 207997 h 590372"/>
                <a:gd name="connsiteX1216" fmla="*/ 770522 w 1167625"/>
                <a:gd name="connsiteY1216" fmla="*/ 207630 h 590372"/>
                <a:gd name="connsiteX1217" fmla="*/ 770522 w 1167625"/>
                <a:gd name="connsiteY1217" fmla="*/ 207630 h 590372"/>
                <a:gd name="connsiteX1218" fmla="*/ 770155 w 1167625"/>
                <a:gd name="connsiteY1218" fmla="*/ 207264 h 590372"/>
                <a:gd name="connsiteX1219" fmla="*/ 769238 w 1167625"/>
                <a:gd name="connsiteY1219" fmla="*/ 207264 h 590372"/>
                <a:gd name="connsiteX1220" fmla="*/ 767954 w 1167625"/>
                <a:gd name="connsiteY1220" fmla="*/ 205980 h 590372"/>
                <a:gd name="connsiteX1221" fmla="*/ 767954 w 1167625"/>
                <a:gd name="connsiteY1221" fmla="*/ 205429 h 590372"/>
                <a:gd name="connsiteX1222" fmla="*/ 766120 w 1167625"/>
                <a:gd name="connsiteY1222" fmla="*/ 203595 h 590372"/>
                <a:gd name="connsiteX1223" fmla="*/ 763807 w 1167625"/>
                <a:gd name="connsiteY1223" fmla="*/ 203595 h 590372"/>
                <a:gd name="connsiteX1224" fmla="*/ 759678 w 1167625"/>
                <a:gd name="connsiteY1224" fmla="*/ 200080 h 590372"/>
                <a:gd name="connsiteX1225" fmla="*/ 755478 w 1167625"/>
                <a:gd name="connsiteY1225" fmla="*/ 188182 h 590372"/>
                <a:gd name="connsiteX1226" fmla="*/ 755478 w 1167625"/>
                <a:gd name="connsiteY1226" fmla="*/ 188182 h 590372"/>
                <a:gd name="connsiteX1227" fmla="*/ 751816 w 1167625"/>
                <a:gd name="connsiteY1227" fmla="*/ 189650 h 590372"/>
                <a:gd name="connsiteX1228" fmla="*/ 720611 w 1167625"/>
                <a:gd name="connsiteY1228" fmla="*/ 189650 h 590372"/>
                <a:gd name="connsiteX1229" fmla="*/ 716948 w 1167625"/>
                <a:gd name="connsiteY1229" fmla="*/ 188182 h 590372"/>
                <a:gd name="connsiteX1230" fmla="*/ 716948 w 1167625"/>
                <a:gd name="connsiteY1230" fmla="*/ 188182 h 590372"/>
                <a:gd name="connsiteX1231" fmla="*/ 709243 w 1167625"/>
                <a:gd name="connsiteY1231" fmla="*/ 263406 h 590372"/>
                <a:gd name="connsiteX1232" fmla="*/ 709834 w 1167625"/>
                <a:gd name="connsiteY1232" fmla="*/ 293058 h 590372"/>
                <a:gd name="connsiteX1233" fmla="*/ 705871 w 1167625"/>
                <a:gd name="connsiteY1233" fmla="*/ 296969 h 590372"/>
                <a:gd name="connsiteX1234" fmla="*/ 705871 w 1167625"/>
                <a:gd name="connsiteY1234" fmla="*/ 296969 h 590372"/>
                <a:gd name="connsiteX1235" fmla="*/ 702272 w 1167625"/>
                <a:gd name="connsiteY1235" fmla="*/ 293193 h 590372"/>
                <a:gd name="connsiteX1236" fmla="*/ 702272 w 1167625"/>
                <a:gd name="connsiteY1236" fmla="*/ 270011 h 590372"/>
                <a:gd name="connsiteX1237" fmla="*/ 703005 w 1167625"/>
                <a:gd name="connsiteY1237" fmla="*/ 269277 h 590372"/>
                <a:gd name="connsiteX1238" fmla="*/ 703005 w 1167625"/>
                <a:gd name="connsiteY1238" fmla="*/ 269277 h 590372"/>
                <a:gd name="connsiteX1239" fmla="*/ 703738 w 1167625"/>
                <a:gd name="connsiteY1239" fmla="*/ 268543 h 590372"/>
                <a:gd name="connsiteX1240" fmla="*/ 703738 w 1167625"/>
                <a:gd name="connsiteY1240" fmla="*/ 218639 h 590372"/>
                <a:gd name="connsiteX1241" fmla="*/ 703005 w 1167625"/>
                <a:gd name="connsiteY1241" fmla="*/ 217905 h 590372"/>
                <a:gd name="connsiteX1242" fmla="*/ 703005 w 1167625"/>
                <a:gd name="connsiteY1242" fmla="*/ 217905 h 590372"/>
                <a:gd name="connsiteX1243" fmla="*/ 702272 w 1167625"/>
                <a:gd name="connsiteY1243" fmla="*/ 217170 h 590372"/>
                <a:gd name="connsiteX1244" fmla="*/ 702272 w 1167625"/>
                <a:gd name="connsiteY1244" fmla="*/ 181578 h 590372"/>
                <a:gd name="connsiteX1245" fmla="*/ 703005 w 1167625"/>
                <a:gd name="connsiteY1245" fmla="*/ 180843 h 590372"/>
                <a:gd name="connsiteX1246" fmla="*/ 703005 w 1167625"/>
                <a:gd name="connsiteY1246" fmla="*/ 180843 h 590372"/>
                <a:gd name="connsiteX1247" fmla="*/ 703738 w 1167625"/>
                <a:gd name="connsiteY1247" fmla="*/ 180110 h 590372"/>
                <a:gd name="connsiteX1248" fmla="*/ 703738 w 1167625"/>
                <a:gd name="connsiteY1248" fmla="*/ 138461 h 590372"/>
                <a:gd name="connsiteX1249" fmla="*/ 699152 w 1167625"/>
                <a:gd name="connsiteY1249" fmla="*/ 133875 h 590372"/>
                <a:gd name="connsiteX1250" fmla="*/ 697134 w 1167625"/>
                <a:gd name="connsiteY1250" fmla="*/ 133875 h 590372"/>
                <a:gd name="connsiteX1251" fmla="*/ 694565 w 1167625"/>
                <a:gd name="connsiteY1251" fmla="*/ 131306 h 590372"/>
                <a:gd name="connsiteX1252" fmla="*/ 694565 w 1167625"/>
                <a:gd name="connsiteY1252" fmla="*/ 131306 h 590372"/>
                <a:gd name="connsiteX1253" fmla="*/ 691996 w 1167625"/>
                <a:gd name="connsiteY1253" fmla="*/ 128737 h 590372"/>
                <a:gd name="connsiteX1254" fmla="*/ 680988 w 1167625"/>
                <a:gd name="connsiteY1254" fmla="*/ 128737 h 590372"/>
                <a:gd name="connsiteX1255" fmla="*/ 678419 w 1167625"/>
                <a:gd name="connsiteY1255" fmla="*/ 131306 h 590372"/>
                <a:gd name="connsiteX1256" fmla="*/ 678419 w 1167625"/>
                <a:gd name="connsiteY1256" fmla="*/ 132407 h 590372"/>
                <a:gd name="connsiteX1257" fmla="*/ 676952 w 1167625"/>
                <a:gd name="connsiteY1257" fmla="*/ 133875 h 590372"/>
                <a:gd name="connsiteX1258" fmla="*/ 676952 w 1167625"/>
                <a:gd name="connsiteY1258" fmla="*/ 133875 h 590372"/>
                <a:gd name="connsiteX1259" fmla="*/ 675484 w 1167625"/>
                <a:gd name="connsiteY1259" fmla="*/ 135342 h 590372"/>
                <a:gd name="connsiteX1260" fmla="*/ 675484 w 1167625"/>
                <a:gd name="connsiteY1260" fmla="*/ 292578 h 590372"/>
                <a:gd name="connsiteX1261" fmla="*/ 674027 w 1167625"/>
                <a:gd name="connsiteY1261" fmla="*/ 295007 h 590372"/>
                <a:gd name="connsiteX1262" fmla="*/ 674027 w 1167625"/>
                <a:gd name="connsiteY1262" fmla="*/ 295007 h 590372"/>
                <a:gd name="connsiteX1263" fmla="*/ 669979 w 1167625"/>
                <a:gd name="connsiteY1263" fmla="*/ 292578 h 590372"/>
                <a:gd name="connsiteX1264" fmla="*/ 669979 w 1167625"/>
                <a:gd name="connsiteY1264" fmla="*/ 285423 h 590372"/>
                <a:gd name="connsiteX1265" fmla="*/ 670714 w 1167625"/>
                <a:gd name="connsiteY1265" fmla="*/ 284688 h 590372"/>
                <a:gd name="connsiteX1266" fmla="*/ 670714 w 1167625"/>
                <a:gd name="connsiteY1266" fmla="*/ 284688 h 590372"/>
                <a:gd name="connsiteX1267" fmla="*/ 671448 w 1167625"/>
                <a:gd name="connsiteY1267" fmla="*/ 283955 h 590372"/>
                <a:gd name="connsiteX1268" fmla="*/ 671448 w 1167625"/>
                <a:gd name="connsiteY1268" fmla="*/ 230564 h 590372"/>
                <a:gd name="connsiteX1269" fmla="*/ 669796 w 1167625"/>
                <a:gd name="connsiteY1269" fmla="*/ 228914 h 590372"/>
                <a:gd name="connsiteX1270" fmla="*/ 669796 w 1167625"/>
                <a:gd name="connsiteY1270" fmla="*/ 228914 h 590372"/>
                <a:gd name="connsiteX1271" fmla="*/ 668145 w 1167625"/>
                <a:gd name="connsiteY1271" fmla="*/ 227262 h 590372"/>
                <a:gd name="connsiteX1272" fmla="*/ 668145 w 1167625"/>
                <a:gd name="connsiteY1272" fmla="*/ 182127 h 590372"/>
                <a:gd name="connsiteX1273" fmla="*/ 668695 w 1167625"/>
                <a:gd name="connsiteY1273" fmla="*/ 181578 h 590372"/>
                <a:gd name="connsiteX1274" fmla="*/ 668695 w 1167625"/>
                <a:gd name="connsiteY1274" fmla="*/ 181578 h 590372"/>
                <a:gd name="connsiteX1275" fmla="*/ 669246 w 1167625"/>
                <a:gd name="connsiteY1275" fmla="*/ 181027 h 590372"/>
                <a:gd name="connsiteX1276" fmla="*/ 669246 w 1167625"/>
                <a:gd name="connsiteY1276" fmla="*/ 126536 h 590372"/>
                <a:gd name="connsiteX1277" fmla="*/ 664843 w 1167625"/>
                <a:gd name="connsiteY1277" fmla="*/ 122132 h 590372"/>
                <a:gd name="connsiteX1278" fmla="*/ 663375 w 1167625"/>
                <a:gd name="connsiteY1278" fmla="*/ 122132 h 590372"/>
                <a:gd name="connsiteX1279" fmla="*/ 660439 w 1167625"/>
                <a:gd name="connsiteY1279" fmla="*/ 119197 h 590372"/>
                <a:gd name="connsiteX1280" fmla="*/ 660439 w 1167625"/>
                <a:gd name="connsiteY1280" fmla="*/ 119197 h 590372"/>
                <a:gd name="connsiteX1281" fmla="*/ 657504 w 1167625"/>
                <a:gd name="connsiteY1281" fmla="*/ 116261 h 590372"/>
                <a:gd name="connsiteX1282" fmla="*/ 645028 w 1167625"/>
                <a:gd name="connsiteY1282" fmla="*/ 116261 h 590372"/>
                <a:gd name="connsiteX1283" fmla="*/ 642092 w 1167625"/>
                <a:gd name="connsiteY1283" fmla="*/ 119197 h 590372"/>
                <a:gd name="connsiteX1284" fmla="*/ 642092 w 1167625"/>
                <a:gd name="connsiteY1284" fmla="*/ 120114 h 590372"/>
                <a:gd name="connsiteX1285" fmla="*/ 640074 w 1167625"/>
                <a:gd name="connsiteY1285" fmla="*/ 122132 h 590372"/>
                <a:gd name="connsiteX1286" fmla="*/ 640074 w 1167625"/>
                <a:gd name="connsiteY1286" fmla="*/ 122132 h 590372"/>
                <a:gd name="connsiteX1287" fmla="*/ 638056 w 1167625"/>
                <a:gd name="connsiteY1287" fmla="*/ 124151 h 590372"/>
                <a:gd name="connsiteX1288" fmla="*/ 638056 w 1167625"/>
                <a:gd name="connsiteY1288" fmla="*/ 179926 h 590372"/>
                <a:gd name="connsiteX1289" fmla="*/ 636772 w 1167625"/>
                <a:gd name="connsiteY1289" fmla="*/ 181210 h 590372"/>
                <a:gd name="connsiteX1290" fmla="*/ 636772 w 1167625"/>
                <a:gd name="connsiteY1290" fmla="*/ 181210 h 590372"/>
                <a:gd name="connsiteX1291" fmla="*/ 635487 w 1167625"/>
                <a:gd name="connsiteY1291" fmla="*/ 182495 h 590372"/>
                <a:gd name="connsiteX1292" fmla="*/ 635487 w 1167625"/>
                <a:gd name="connsiteY1292" fmla="*/ 233500 h 590372"/>
                <a:gd name="connsiteX1293" fmla="*/ 636404 w 1167625"/>
                <a:gd name="connsiteY1293" fmla="*/ 234417 h 590372"/>
                <a:gd name="connsiteX1294" fmla="*/ 636404 w 1167625"/>
                <a:gd name="connsiteY1294" fmla="*/ 234417 h 590372"/>
                <a:gd name="connsiteX1295" fmla="*/ 637321 w 1167625"/>
                <a:gd name="connsiteY1295" fmla="*/ 235334 h 590372"/>
                <a:gd name="connsiteX1296" fmla="*/ 637321 w 1167625"/>
                <a:gd name="connsiteY1296" fmla="*/ 281082 h 590372"/>
                <a:gd name="connsiteX1297" fmla="*/ 636431 w 1167625"/>
                <a:gd name="connsiteY1297" fmla="*/ 282655 h 590372"/>
                <a:gd name="connsiteX1298" fmla="*/ 636431 w 1167625"/>
                <a:gd name="connsiteY1298" fmla="*/ 282655 h 590372"/>
                <a:gd name="connsiteX1299" fmla="*/ 633652 w 1167625"/>
                <a:gd name="connsiteY1299" fmla="*/ 281082 h 590372"/>
                <a:gd name="connsiteX1300" fmla="*/ 633652 w 1167625"/>
                <a:gd name="connsiteY1300" fmla="*/ 250739 h 590372"/>
                <a:gd name="connsiteX1301" fmla="*/ 620560 w 1167625"/>
                <a:gd name="connsiteY1301" fmla="*/ 239833 h 590372"/>
                <a:gd name="connsiteX1302" fmla="*/ 610515 w 1167625"/>
                <a:gd name="connsiteY1302" fmla="*/ 245287 h 590372"/>
                <a:gd name="connsiteX1303" fmla="*/ 606371 w 1167625"/>
                <a:gd name="connsiteY1303" fmla="*/ 253085 h 590372"/>
                <a:gd name="connsiteX1304" fmla="*/ 602119 w 1167625"/>
                <a:gd name="connsiteY1304" fmla="*/ 350057 h 590372"/>
                <a:gd name="connsiteX1305" fmla="*/ 600638 w 1167625"/>
                <a:gd name="connsiteY1305" fmla="*/ 351472 h 590372"/>
                <a:gd name="connsiteX1306" fmla="*/ 600638 w 1167625"/>
                <a:gd name="connsiteY1306" fmla="*/ 351472 h 590372"/>
                <a:gd name="connsiteX1307" fmla="*/ 599160 w 1167625"/>
                <a:gd name="connsiteY1307" fmla="*/ 349994 h 590372"/>
                <a:gd name="connsiteX1308" fmla="*/ 599160 w 1167625"/>
                <a:gd name="connsiteY1308" fmla="*/ 297986 h 590372"/>
                <a:gd name="connsiteX1309" fmla="*/ 598523 w 1167625"/>
                <a:gd name="connsiteY1309" fmla="*/ 295366 h 590372"/>
                <a:gd name="connsiteX1310" fmla="*/ 598523 w 1167625"/>
                <a:gd name="connsiteY1310" fmla="*/ 295366 h 590372"/>
                <a:gd name="connsiteX1311" fmla="*/ 595181 w 1167625"/>
                <a:gd name="connsiteY1311" fmla="*/ 290434 h 590372"/>
                <a:gd name="connsiteX1312" fmla="*/ 592935 w 1167625"/>
                <a:gd name="connsiteY1312" fmla="*/ 287692 h 590372"/>
                <a:gd name="connsiteX1313" fmla="*/ 585950 w 1167625"/>
                <a:gd name="connsiteY1313" fmla="*/ 274896 h 590372"/>
                <a:gd name="connsiteX1314" fmla="*/ 585950 w 1167625"/>
                <a:gd name="connsiteY1314" fmla="*/ 150388 h 590372"/>
                <a:gd name="connsiteX1315" fmla="*/ 584482 w 1167625"/>
                <a:gd name="connsiteY1315" fmla="*/ 148920 h 590372"/>
                <a:gd name="connsiteX1316" fmla="*/ 584482 w 1167625"/>
                <a:gd name="connsiteY1316" fmla="*/ 148920 h 590372"/>
                <a:gd name="connsiteX1317" fmla="*/ 583014 w 1167625"/>
                <a:gd name="connsiteY1317" fmla="*/ 147451 h 590372"/>
                <a:gd name="connsiteX1318" fmla="*/ 583014 w 1167625"/>
                <a:gd name="connsiteY1318" fmla="*/ 145250 h 590372"/>
                <a:gd name="connsiteX1319" fmla="*/ 582280 w 1167625"/>
                <a:gd name="connsiteY1319" fmla="*/ 144516 h 590372"/>
                <a:gd name="connsiteX1320" fmla="*/ 582280 w 1167625"/>
                <a:gd name="connsiteY1320" fmla="*/ 144516 h 590372"/>
                <a:gd name="connsiteX1321" fmla="*/ 581547 w 1167625"/>
                <a:gd name="connsiteY1321" fmla="*/ 143782 h 590372"/>
                <a:gd name="connsiteX1322" fmla="*/ 581547 w 1167625"/>
                <a:gd name="connsiteY1322" fmla="*/ 142017 h 590372"/>
                <a:gd name="connsiteX1323" fmla="*/ 580154 w 1167625"/>
                <a:gd name="connsiteY1323" fmla="*/ 139828 h 590372"/>
                <a:gd name="connsiteX1324" fmla="*/ 576775 w 1167625"/>
                <a:gd name="connsiteY1324" fmla="*/ 138645 h 590372"/>
                <a:gd name="connsiteX1325" fmla="*/ 551090 w 1167625"/>
                <a:gd name="connsiteY1325" fmla="*/ 133875 h 5903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</a:cxnLst>
              <a:rect l="l" t="t" r="r" b="b"/>
              <a:pathLst>
                <a:path w="1167625" h="590372">
                  <a:moveTo>
                    <a:pt x="551090" y="133875"/>
                  </a:moveTo>
                  <a:cubicBezTo>
                    <a:pt x="543725" y="133744"/>
                    <a:pt x="536427" y="135017"/>
                    <a:pt x="529578" y="137601"/>
                  </a:cubicBezTo>
                  <a:cubicBezTo>
                    <a:pt x="525069" y="139302"/>
                    <a:pt x="522468" y="143849"/>
                    <a:pt x="522468" y="148668"/>
                  </a:cubicBezTo>
                  <a:lnTo>
                    <a:pt x="522468" y="356426"/>
                  </a:lnTo>
                  <a:cubicBezTo>
                    <a:pt x="522468" y="357338"/>
                    <a:pt x="521729" y="358078"/>
                    <a:pt x="520817" y="358078"/>
                  </a:cubicBezTo>
                  <a:lnTo>
                    <a:pt x="520817" y="358078"/>
                  </a:lnTo>
                  <a:cubicBezTo>
                    <a:pt x="519905" y="358078"/>
                    <a:pt x="519166" y="357338"/>
                    <a:pt x="519166" y="356426"/>
                  </a:cubicBezTo>
                  <a:lnTo>
                    <a:pt x="519166" y="232225"/>
                  </a:lnTo>
                  <a:cubicBezTo>
                    <a:pt x="519166" y="231004"/>
                    <a:pt x="518176" y="230046"/>
                    <a:pt x="516964" y="230198"/>
                  </a:cubicBezTo>
                  <a:cubicBezTo>
                    <a:pt x="516464" y="230260"/>
                    <a:pt x="515964" y="230323"/>
                    <a:pt x="515466" y="230355"/>
                  </a:cubicBezTo>
                  <a:cubicBezTo>
                    <a:pt x="515078" y="230382"/>
                    <a:pt x="514763" y="230066"/>
                    <a:pt x="514763" y="229677"/>
                  </a:cubicBezTo>
                  <a:lnTo>
                    <a:pt x="514763" y="229677"/>
                  </a:lnTo>
                  <a:cubicBezTo>
                    <a:pt x="514763" y="229267"/>
                    <a:pt x="514408" y="228943"/>
                    <a:pt x="513999" y="228979"/>
                  </a:cubicBezTo>
                  <a:cubicBezTo>
                    <a:pt x="502552" y="229992"/>
                    <a:pt x="493420" y="232175"/>
                    <a:pt x="489787" y="237734"/>
                  </a:cubicBezTo>
                  <a:cubicBezTo>
                    <a:pt x="488903" y="239086"/>
                    <a:pt x="488078" y="240509"/>
                    <a:pt x="487388" y="241970"/>
                  </a:cubicBezTo>
                  <a:cubicBezTo>
                    <a:pt x="486775" y="243268"/>
                    <a:pt x="486469" y="244702"/>
                    <a:pt x="486507" y="246159"/>
                  </a:cubicBezTo>
                  <a:lnTo>
                    <a:pt x="486507" y="362113"/>
                  </a:lnTo>
                  <a:cubicBezTo>
                    <a:pt x="486507" y="363938"/>
                    <a:pt x="485029" y="365417"/>
                    <a:pt x="483205" y="365417"/>
                  </a:cubicBezTo>
                  <a:lnTo>
                    <a:pt x="481737" y="365417"/>
                  </a:lnTo>
                  <a:cubicBezTo>
                    <a:pt x="480724" y="365417"/>
                    <a:pt x="479903" y="366238"/>
                    <a:pt x="479903" y="367251"/>
                  </a:cubicBezTo>
                  <a:lnTo>
                    <a:pt x="479903" y="367251"/>
                  </a:lnTo>
                  <a:cubicBezTo>
                    <a:pt x="479903" y="368264"/>
                    <a:pt x="479082" y="369085"/>
                    <a:pt x="478068" y="369085"/>
                  </a:cubicBezTo>
                  <a:lnTo>
                    <a:pt x="476600" y="369085"/>
                  </a:lnTo>
                  <a:cubicBezTo>
                    <a:pt x="474776" y="369085"/>
                    <a:pt x="473298" y="370565"/>
                    <a:pt x="473298" y="372389"/>
                  </a:cubicBezTo>
                  <a:lnTo>
                    <a:pt x="473298" y="388717"/>
                  </a:lnTo>
                  <a:cubicBezTo>
                    <a:pt x="473298" y="389427"/>
                    <a:pt x="472723" y="390001"/>
                    <a:pt x="472013" y="390001"/>
                  </a:cubicBezTo>
                  <a:lnTo>
                    <a:pt x="472013" y="390001"/>
                  </a:lnTo>
                  <a:cubicBezTo>
                    <a:pt x="471305" y="390001"/>
                    <a:pt x="470729" y="390576"/>
                    <a:pt x="470729" y="391286"/>
                  </a:cubicBezTo>
                  <a:lnTo>
                    <a:pt x="470729" y="395689"/>
                  </a:lnTo>
                  <a:cubicBezTo>
                    <a:pt x="470729" y="395993"/>
                    <a:pt x="470482" y="396240"/>
                    <a:pt x="470179" y="396240"/>
                  </a:cubicBezTo>
                  <a:lnTo>
                    <a:pt x="470179" y="396240"/>
                  </a:lnTo>
                  <a:cubicBezTo>
                    <a:pt x="469875" y="396240"/>
                    <a:pt x="469628" y="396486"/>
                    <a:pt x="469628" y="396791"/>
                  </a:cubicBezTo>
                  <a:lnTo>
                    <a:pt x="469628" y="412935"/>
                  </a:lnTo>
                  <a:cubicBezTo>
                    <a:pt x="469628" y="414658"/>
                    <a:pt x="468232" y="416055"/>
                    <a:pt x="466510" y="416055"/>
                  </a:cubicBezTo>
                  <a:lnTo>
                    <a:pt x="466510" y="416055"/>
                  </a:lnTo>
                  <a:cubicBezTo>
                    <a:pt x="464787" y="416055"/>
                    <a:pt x="463390" y="414658"/>
                    <a:pt x="463390" y="412935"/>
                  </a:cubicBezTo>
                  <a:lnTo>
                    <a:pt x="463390" y="370767"/>
                  </a:lnTo>
                  <a:cubicBezTo>
                    <a:pt x="463390" y="370383"/>
                    <a:pt x="463328" y="370001"/>
                    <a:pt x="463207" y="369636"/>
                  </a:cubicBezTo>
                  <a:lnTo>
                    <a:pt x="463185" y="369572"/>
                  </a:lnTo>
                  <a:cubicBezTo>
                    <a:pt x="463078" y="369250"/>
                    <a:pt x="463024" y="368913"/>
                    <a:pt x="463024" y="368573"/>
                  </a:cubicBezTo>
                  <a:lnTo>
                    <a:pt x="463024" y="365984"/>
                  </a:lnTo>
                  <a:cubicBezTo>
                    <a:pt x="463024" y="365670"/>
                    <a:pt x="462769" y="365417"/>
                    <a:pt x="462456" y="365417"/>
                  </a:cubicBezTo>
                  <a:lnTo>
                    <a:pt x="462456" y="365417"/>
                  </a:lnTo>
                  <a:cubicBezTo>
                    <a:pt x="462157" y="365417"/>
                    <a:pt x="461909" y="365183"/>
                    <a:pt x="461889" y="364884"/>
                  </a:cubicBezTo>
                  <a:lnTo>
                    <a:pt x="461556" y="359545"/>
                  </a:lnTo>
                  <a:lnTo>
                    <a:pt x="461305" y="356536"/>
                  </a:lnTo>
                  <a:cubicBezTo>
                    <a:pt x="461232" y="355652"/>
                    <a:pt x="461923" y="354928"/>
                    <a:pt x="461923" y="354041"/>
                  </a:cubicBezTo>
                  <a:lnTo>
                    <a:pt x="461923" y="354041"/>
                  </a:lnTo>
                  <a:cubicBezTo>
                    <a:pt x="461923" y="353749"/>
                    <a:pt x="461806" y="353469"/>
                    <a:pt x="461600" y="353263"/>
                  </a:cubicBezTo>
                  <a:cubicBezTo>
                    <a:pt x="461393" y="353056"/>
                    <a:pt x="461114" y="352940"/>
                    <a:pt x="460822" y="352940"/>
                  </a:cubicBezTo>
                  <a:cubicBezTo>
                    <a:pt x="460530" y="352940"/>
                    <a:pt x="460250" y="353056"/>
                    <a:pt x="460043" y="353263"/>
                  </a:cubicBezTo>
                  <a:cubicBezTo>
                    <a:pt x="459837" y="353469"/>
                    <a:pt x="459720" y="353749"/>
                    <a:pt x="459720" y="354041"/>
                  </a:cubicBezTo>
                  <a:lnTo>
                    <a:pt x="459720" y="354041"/>
                  </a:lnTo>
                  <a:cubicBezTo>
                    <a:pt x="459720" y="354899"/>
                    <a:pt x="460413" y="355635"/>
                    <a:pt x="460342" y="356491"/>
                  </a:cubicBezTo>
                  <a:lnTo>
                    <a:pt x="460088" y="359545"/>
                  </a:lnTo>
                  <a:lnTo>
                    <a:pt x="459754" y="364884"/>
                  </a:lnTo>
                  <a:cubicBezTo>
                    <a:pt x="459736" y="365183"/>
                    <a:pt x="459487" y="365417"/>
                    <a:pt x="459188" y="365417"/>
                  </a:cubicBezTo>
                  <a:lnTo>
                    <a:pt x="459188" y="365417"/>
                  </a:lnTo>
                  <a:cubicBezTo>
                    <a:pt x="458874" y="365417"/>
                    <a:pt x="458620" y="365670"/>
                    <a:pt x="458620" y="365984"/>
                  </a:cubicBezTo>
                  <a:lnTo>
                    <a:pt x="458620" y="366150"/>
                  </a:lnTo>
                  <a:cubicBezTo>
                    <a:pt x="458620" y="366556"/>
                    <a:pt x="458292" y="366884"/>
                    <a:pt x="457886" y="366884"/>
                  </a:cubicBezTo>
                  <a:lnTo>
                    <a:pt x="455735" y="366884"/>
                  </a:lnTo>
                  <a:cubicBezTo>
                    <a:pt x="455100" y="366884"/>
                    <a:pt x="454584" y="366368"/>
                    <a:pt x="454584" y="365733"/>
                  </a:cubicBezTo>
                  <a:lnTo>
                    <a:pt x="454584" y="365733"/>
                  </a:lnTo>
                  <a:cubicBezTo>
                    <a:pt x="454584" y="365312"/>
                    <a:pt x="454353" y="364924"/>
                    <a:pt x="453983" y="364722"/>
                  </a:cubicBezTo>
                  <a:lnTo>
                    <a:pt x="451216" y="363213"/>
                  </a:lnTo>
                  <a:cubicBezTo>
                    <a:pt x="450777" y="362973"/>
                    <a:pt x="450285" y="362848"/>
                    <a:pt x="449785" y="362848"/>
                  </a:cubicBezTo>
                  <a:lnTo>
                    <a:pt x="449785" y="362848"/>
                  </a:lnTo>
                  <a:cubicBezTo>
                    <a:pt x="449321" y="362848"/>
                    <a:pt x="448864" y="362956"/>
                    <a:pt x="448448" y="363163"/>
                  </a:cubicBezTo>
                  <a:lnTo>
                    <a:pt x="445303" y="364736"/>
                  </a:lnTo>
                  <a:cubicBezTo>
                    <a:pt x="444919" y="364928"/>
                    <a:pt x="444676" y="365321"/>
                    <a:pt x="444676" y="365750"/>
                  </a:cubicBezTo>
                  <a:lnTo>
                    <a:pt x="444676" y="365750"/>
                  </a:lnTo>
                  <a:cubicBezTo>
                    <a:pt x="444676" y="366376"/>
                    <a:pt x="444169" y="366884"/>
                    <a:pt x="443543" y="366884"/>
                  </a:cubicBezTo>
                  <a:lnTo>
                    <a:pt x="441374" y="366884"/>
                  </a:lnTo>
                  <a:cubicBezTo>
                    <a:pt x="440969" y="366884"/>
                    <a:pt x="440639" y="366556"/>
                    <a:pt x="440639" y="366150"/>
                  </a:cubicBezTo>
                  <a:lnTo>
                    <a:pt x="440639" y="365984"/>
                  </a:lnTo>
                  <a:cubicBezTo>
                    <a:pt x="440639" y="365670"/>
                    <a:pt x="440386" y="365417"/>
                    <a:pt x="440073" y="365417"/>
                  </a:cubicBezTo>
                  <a:lnTo>
                    <a:pt x="440073" y="365417"/>
                  </a:lnTo>
                  <a:cubicBezTo>
                    <a:pt x="439772" y="365417"/>
                    <a:pt x="439524" y="365183"/>
                    <a:pt x="439506" y="364884"/>
                  </a:cubicBezTo>
                  <a:lnTo>
                    <a:pt x="439171" y="359545"/>
                  </a:lnTo>
                  <a:lnTo>
                    <a:pt x="438921" y="356536"/>
                  </a:lnTo>
                  <a:cubicBezTo>
                    <a:pt x="438847" y="355652"/>
                    <a:pt x="439539" y="354928"/>
                    <a:pt x="439539" y="354041"/>
                  </a:cubicBezTo>
                  <a:lnTo>
                    <a:pt x="439539" y="354041"/>
                  </a:lnTo>
                  <a:cubicBezTo>
                    <a:pt x="439539" y="353749"/>
                    <a:pt x="439423" y="353469"/>
                    <a:pt x="439216" y="353263"/>
                  </a:cubicBezTo>
                  <a:cubicBezTo>
                    <a:pt x="439010" y="353056"/>
                    <a:pt x="438731" y="352940"/>
                    <a:pt x="438438" y="352940"/>
                  </a:cubicBezTo>
                  <a:cubicBezTo>
                    <a:pt x="438147" y="352940"/>
                    <a:pt x="437866" y="353056"/>
                    <a:pt x="437660" y="353263"/>
                  </a:cubicBezTo>
                  <a:cubicBezTo>
                    <a:pt x="437453" y="353469"/>
                    <a:pt x="437337" y="353749"/>
                    <a:pt x="437337" y="354041"/>
                  </a:cubicBezTo>
                  <a:lnTo>
                    <a:pt x="437337" y="354041"/>
                  </a:lnTo>
                  <a:cubicBezTo>
                    <a:pt x="437337" y="354899"/>
                    <a:pt x="438030" y="355635"/>
                    <a:pt x="437959" y="356491"/>
                  </a:cubicBezTo>
                  <a:lnTo>
                    <a:pt x="437705" y="359545"/>
                  </a:lnTo>
                  <a:lnTo>
                    <a:pt x="437349" y="365228"/>
                  </a:lnTo>
                  <a:cubicBezTo>
                    <a:pt x="437343" y="365330"/>
                    <a:pt x="437424" y="365417"/>
                    <a:pt x="437526" y="365417"/>
                  </a:cubicBezTo>
                  <a:lnTo>
                    <a:pt x="437526" y="365417"/>
                  </a:lnTo>
                  <a:cubicBezTo>
                    <a:pt x="437625" y="365417"/>
                    <a:pt x="437705" y="365496"/>
                    <a:pt x="437705" y="365594"/>
                  </a:cubicBezTo>
                  <a:lnTo>
                    <a:pt x="437705" y="368573"/>
                  </a:lnTo>
                  <a:cubicBezTo>
                    <a:pt x="437705" y="368913"/>
                    <a:pt x="437650" y="369250"/>
                    <a:pt x="437542" y="369572"/>
                  </a:cubicBezTo>
                  <a:lnTo>
                    <a:pt x="437521" y="369636"/>
                  </a:lnTo>
                  <a:cubicBezTo>
                    <a:pt x="437399" y="370001"/>
                    <a:pt x="437337" y="370383"/>
                    <a:pt x="437337" y="370767"/>
                  </a:cubicBezTo>
                  <a:lnTo>
                    <a:pt x="437337" y="385966"/>
                  </a:lnTo>
                  <a:cubicBezTo>
                    <a:pt x="437337" y="387586"/>
                    <a:pt x="436023" y="388901"/>
                    <a:pt x="434401" y="388901"/>
                  </a:cubicBezTo>
                  <a:lnTo>
                    <a:pt x="434401" y="388901"/>
                  </a:lnTo>
                  <a:cubicBezTo>
                    <a:pt x="432781" y="388901"/>
                    <a:pt x="431466" y="387586"/>
                    <a:pt x="431466" y="385966"/>
                  </a:cubicBezTo>
                  <a:lnTo>
                    <a:pt x="431466" y="341381"/>
                  </a:lnTo>
                  <a:cubicBezTo>
                    <a:pt x="431466" y="341280"/>
                    <a:pt x="431548" y="341199"/>
                    <a:pt x="431650" y="341199"/>
                  </a:cubicBezTo>
                  <a:lnTo>
                    <a:pt x="431650" y="341199"/>
                  </a:lnTo>
                  <a:cubicBezTo>
                    <a:pt x="431751" y="341199"/>
                    <a:pt x="431832" y="341116"/>
                    <a:pt x="431832" y="341015"/>
                  </a:cubicBezTo>
                  <a:lnTo>
                    <a:pt x="431832" y="335362"/>
                  </a:lnTo>
                  <a:cubicBezTo>
                    <a:pt x="431832" y="334937"/>
                    <a:pt x="431489" y="334593"/>
                    <a:pt x="431065" y="334593"/>
                  </a:cubicBezTo>
                  <a:lnTo>
                    <a:pt x="431065" y="334593"/>
                  </a:lnTo>
                  <a:cubicBezTo>
                    <a:pt x="430667" y="334593"/>
                    <a:pt x="430337" y="334291"/>
                    <a:pt x="430299" y="333898"/>
                  </a:cubicBezTo>
                  <a:lnTo>
                    <a:pt x="429631" y="326887"/>
                  </a:lnTo>
                  <a:lnTo>
                    <a:pt x="429391" y="323281"/>
                  </a:lnTo>
                  <a:cubicBezTo>
                    <a:pt x="429311" y="322074"/>
                    <a:pt x="430366" y="321125"/>
                    <a:pt x="430366" y="319915"/>
                  </a:cubicBezTo>
                  <a:lnTo>
                    <a:pt x="430366" y="319915"/>
                  </a:lnTo>
                  <a:cubicBezTo>
                    <a:pt x="430366" y="319527"/>
                    <a:pt x="430211" y="319153"/>
                    <a:pt x="429935" y="318877"/>
                  </a:cubicBezTo>
                  <a:cubicBezTo>
                    <a:pt x="429660" y="318602"/>
                    <a:pt x="429287" y="318447"/>
                    <a:pt x="428898" y="318447"/>
                  </a:cubicBezTo>
                  <a:cubicBezTo>
                    <a:pt x="428508" y="318447"/>
                    <a:pt x="428135" y="318602"/>
                    <a:pt x="427860" y="318877"/>
                  </a:cubicBezTo>
                  <a:cubicBezTo>
                    <a:pt x="427584" y="319153"/>
                    <a:pt x="427430" y="319527"/>
                    <a:pt x="427430" y="319915"/>
                  </a:cubicBezTo>
                  <a:lnTo>
                    <a:pt x="427430" y="319915"/>
                  </a:lnTo>
                  <a:cubicBezTo>
                    <a:pt x="427430" y="321102"/>
                    <a:pt x="428479" y="322153"/>
                    <a:pt x="428400" y="323338"/>
                  </a:cubicBezTo>
                  <a:lnTo>
                    <a:pt x="428164" y="326887"/>
                  </a:lnTo>
                  <a:lnTo>
                    <a:pt x="427496" y="333898"/>
                  </a:lnTo>
                  <a:cubicBezTo>
                    <a:pt x="427458" y="334291"/>
                    <a:pt x="427127" y="334593"/>
                    <a:pt x="426730" y="334593"/>
                  </a:cubicBezTo>
                  <a:lnTo>
                    <a:pt x="426730" y="334593"/>
                  </a:lnTo>
                  <a:cubicBezTo>
                    <a:pt x="426307" y="334593"/>
                    <a:pt x="425962" y="334937"/>
                    <a:pt x="425962" y="335362"/>
                  </a:cubicBezTo>
                  <a:lnTo>
                    <a:pt x="425962" y="336978"/>
                  </a:lnTo>
                  <a:cubicBezTo>
                    <a:pt x="425962" y="338295"/>
                    <a:pt x="424894" y="339363"/>
                    <a:pt x="423576" y="339363"/>
                  </a:cubicBezTo>
                  <a:lnTo>
                    <a:pt x="422292" y="339363"/>
                  </a:lnTo>
                  <a:cubicBezTo>
                    <a:pt x="421077" y="339363"/>
                    <a:pt x="420091" y="338378"/>
                    <a:pt x="420091" y="337162"/>
                  </a:cubicBezTo>
                  <a:lnTo>
                    <a:pt x="420091" y="336794"/>
                  </a:lnTo>
                  <a:cubicBezTo>
                    <a:pt x="420091" y="335782"/>
                    <a:pt x="419269" y="334960"/>
                    <a:pt x="418257" y="334960"/>
                  </a:cubicBezTo>
                  <a:lnTo>
                    <a:pt x="418257" y="334960"/>
                  </a:lnTo>
                  <a:cubicBezTo>
                    <a:pt x="417242" y="334960"/>
                    <a:pt x="416421" y="334139"/>
                    <a:pt x="416421" y="333125"/>
                  </a:cubicBezTo>
                  <a:lnTo>
                    <a:pt x="416421" y="298830"/>
                  </a:lnTo>
                  <a:cubicBezTo>
                    <a:pt x="416421" y="298721"/>
                    <a:pt x="416333" y="298633"/>
                    <a:pt x="416224" y="298633"/>
                  </a:cubicBezTo>
                  <a:lnTo>
                    <a:pt x="416224" y="298633"/>
                  </a:lnTo>
                  <a:cubicBezTo>
                    <a:pt x="416127" y="298633"/>
                    <a:pt x="416045" y="298561"/>
                    <a:pt x="416030" y="298463"/>
                  </a:cubicBezTo>
                  <a:lnTo>
                    <a:pt x="415715" y="296258"/>
                  </a:lnTo>
                  <a:cubicBezTo>
                    <a:pt x="415697" y="296130"/>
                    <a:pt x="415688" y="295998"/>
                    <a:pt x="415688" y="295867"/>
                  </a:cubicBezTo>
                  <a:lnTo>
                    <a:pt x="415688" y="294488"/>
                  </a:lnTo>
                  <a:cubicBezTo>
                    <a:pt x="415688" y="294323"/>
                    <a:pt x="415753" y="294163"/>
                    <a:pt x="415871" y="294046"/>
                  </a:cubicBezTo>
                  <a:lnTo>
                    <a:pt x="415871" y="294046"/>
                  </a:lnTo>
                  <a:cubicBezTo>
                    <a:pt x="415988" y="293928"/>
                    <a:pt x="416075" y="293750"/>
                    <a:pt x="415967" y="293624"/>
                  </a:cubicBezTo>
                  <a:cubicBezTo>
                    <a:pt x="415961" y="293617"/>
                    <a:pt x="415954" y="293609"/>
                    <a:pt x="415947" y="293603"/>
                  </a:cubicBezTo>
                  <a:cubicBezTo>
                    <a:pt x="415940" y="293596"/>
                    <a:pt x="415933" y="293590"/>
                    <a:pt x="415926" y="293583"/>
                  </a:cubicBezTo>
                  <a:cubicBezTo>
                    <a:pt x="415799" y="293475"/>
                    <a:pt x="415622" y="293561"/>
                    <a:pt x="415504" y="293679"/>
                  </a:cubicBezTo>
                  <a:lnTo>
                    <a:pt x="415458" y="293725"/>
                  </a:lnTo>
                  <a:cubicBezTo>
                    <a:pt x="415370" y="293813"/>
                    <a:pt x="415309" y="293977"/>
                    <a:pt x="415330" y="294100"/>
                  </a:cubicBezTo>
                  <a:lnTo>
                    <a:pt x="415330" y="294100"/>
                  </a:lnTo>
                  <a:cubicBezTo>
                    <a:pt x="415374" y="294354"/>
                    <a:pt x="415688" y="294438"/>
                    <a:pt x="415688" y="294697"/>
                  </a:cubicBezTo>
                  <a:lnTo>
                    <a:pt x="415688" y="295942"/>
                  </a:lnTo>
                  <a:cubicBezTo>
                    <a:pt x="415688" y="296023"/>
                    <a:pt x="415682" y="296105"/>
                    <a:pt x="415671" y="296185"/>
                  </a:cubicBezTo>
                  <a:lnTo>
                    <a:pt x="415345" y="298463"/>
                  </a:lnTo>
                  <a:cubicBezTo>
                    <a:pt x="415331" y="298561"/>
                    <a:pt x="415248" y="298633"/>
                    <a:pt x="415150" y="298633"/>
                  </a:cubicBezTo>
                  <a:lnTo>
                    <a:pt x="415150" y="298633"/>
                  </a:lnTo>
                  <a:cubicBezTo>
                    <a:pt x="415042" y="298633"/>
                    <a:pt x="414954" y="298721"/>
                    <a:pt x="414954" y="298830"/>
                  </a:cubicBezTo>
                  <a:lnTo>
                    <a:pt x="414954" y="299550"/>
                  </a:lnTo>
                  <a:cubicBezTo>
                    <a:pt x="414954" y="299854"/>
                    <a:pt x="414708" y="300101"/>
                    <a:pt x="414403" y="300101"/>
                  </a:cubicBezTo>
                  <a:lnTo>
                    <a:pt x="414403" y="300101"/>
                  </a:lnTo>
                  <a:cubicBezTo>
                    <a:pt x="414099" y="300101"/>
                    <a:pt x="413852" y="299854"/>
                    <a:pt x="413852" y="299550"/>
                  </a:cubicBezTo>
                  <a:lnTo>
                    <a:pt x="413852" y="299366"/>
                  </a:lnTo>
                  <a:cubicBezTo>
                    <a:pt x="413852" y="298961"/>
                    <a:pt x="413524" y="298633"/>
                    <a:pt x="413119" y="298633"/>
                  </a:cubicBezTo>
                  <a:lnTo>
                    <a:pt x="412568" y="298633"/>
                  </a:lnTo>
                  <a:cubicBezTo>
                    <a:pt x="412265" y="298633"/>
                    <a:pt x="412018" y="298386"/>
                    <a:pt x="412018" y="298082"/>
                  </a:cubicBezTo>
                  <a:lnTo>
                    <a:pt x="412018" y="298082"/>
                  </a:lnTo>
                  <a:cubicBezTo>
                    <a:pt x="412018" y="297779"/>
                    <a:pt x="411772" y="297532"/>
                    <a:pt x="411467" y="297532"/>
                  </a:cubicBezTo>
                  <a:lnTo>
                    <a:pt x="410719" y="297532"/>
                  </a:lnTo>
                  <a:cubicBezTo>
                    <a:pt x="410027" y="297532"/>
                    <a:pt x="409453" y="296939"/>
                    <a:pt x="409713" y="296296"/>
                  </a:cubicBezTo>
                  <a:lnTo>
                    <a:pt x="409713" y="296296"/>
                  </a:lnTo>
                  <a:cubicBezTo>
                    <a:pt x="409776" y="296141"/>
                    <a:pt x="409822" y="295977"/>
                    <a:pt x="409822" y="295811"/>
                  </a:cubicBezTo>
                  <a:cubicBezTo>
                    <a:pt x="409823" y="294892"/>
                    <a:pt x="409610" y="293986"/>
                    <a:pt x="409199" y="293162"/>
                  </a:cubicBezTo>
                  <a:cubicBezTo>
                    <a:pt x="408843" y="292452"/>
                    <a:pt x="408351" y="291824"/>
                    <a:pt x="407751" y="291312"/>
                  </a:cubicBezTo>
                  <a:cubicBezTo>
                    <a:pt x="407449" y="291054"/>
                    <a:pt x="407248" y="290689"/>
                    <a:pt x="407248" y="290293"/>
                  </a:cubicBezTo>
                  <a:lnTo>
                    <a:pt x="407248" y="289655"/>
                  </a:lnTo>
                  <a:cubicBezTo>
                    <a:pt x="407248" y="289344"/>
                    <a:pt x="406996" y="289092"/>
                    <a:pt x="406684" y="289092"/>
                  </a:cubicBezTo>
                  <a:lnTo>
                    <a:pt x="406684" y="289092"/>
                  </a:lnTo>
                  <a:cubicBezTo>
                    <a:pt x="406383" y="289092"/>
                    <a:pt x="406136" y="288856"/>
                    <a:pt x="406121" y="288556"/>
                  </a:cubicBezTo>
                  <a:lnTo>
                    <a:pt x="405047" y="265975"/>
                  </a:lnTo>
                  <a:lnTo>
                    <a:pt x="404334" y="254225"/>
                  </a:lnTo>
                  <a:cubicBezTo>
                    <a:pt x="404325" y="254065"/>
                    <a:pt x="404492" y="253955"/>
                    <a:pt x="404635" y="254027"/>
                  </a:cubicBezTo>
                  <a:lnTo>
                    <a:pt x="404699" y="254058"/>
                  </a:lnTo>
                  <a:cubicBezTo>
                    <a:pt x="404898" y="254158"/>
                    <a:pt x="405083" y="253902"/>
                    <a:pt x="404926" y="253745"/>
                  </a:cubicBezTo>
                  <a:lnTo>
                    <a:pt x="404926" y="253745"/>
                  </a:lnTo>
                  <a:cubicBezTo>
                    <a:pt x="404817" y="253637"/>
                    <a:pt x="404868" y="253450"/>
                    <a:pt x="405011" y="253396"/>
                  </a:cubicBezTo>
                  <a:cubicBezTo>
                    <a:pt x="405586" y="253181"/>
                    <a:pt x="406080" y="252790"/>
                    <a:pt x="406423" y="252275"/>
                  </a:cubicBezTo>
                  <a:cubicBezTo>
                    <a:pt x="406540" y="252101"/>
                    <a:pt x="406637" y="251915"/>
                    <a:pt x="406713" y="251722"/>
                  </a:cubicBezTo>
                  <a:cubicBezTo>
                    <a:pt x="407089" y="250761"/>
                    <a:pt x="407049" y="249615"/>
                    <a:pt x="406596" y="248689"/>
                  </a:cubicBezTo>
                  <a:cubicBezTo>
                    <a:pt x="406553" y="248598"/>
                    <a:pt x="406503" y="248510"/>
                    <a:pt x="406450" y="248425"/>
                  </a:cubicBezTo>
                  <a:cubicBezTo>
                    <a:pt x="406429" y="248391"/>
                    <a:pt x="406408" y="248359"/>
                    <a:pt x="406386" y="248326"/>
                  </a:cubicBezTo>
                  <a:cubicBezTo>
                    <a:pt x="406296" y="248194"/>
                    <a:pt x="406150" y="248363"/>
                    <a:pt x="406222" y="248507"/>
                  </a:cubicBezTo>
                  <a:lnTo>
                    <a:pt x="406222" y="248507"/>
                  </a:lnTo>
                  <a:cubicBezTo>
                    <a:pt x="406483" y="249030"/>
                    <a:pt x="406584" y="249616"/>
                    <a:pt x="406513" y="250196"/>
                  </a:cubicBezTo>
                  <a:cubicBezTo>
                    <a:pt x="406450" y="250991"/>
                    <a:pt x="406129" y="251743"/>
                    <a:pt x="405599" y="252338"/>
                  </a:cubicBezTo>
                  <a:cubicBezTo>
                    <a:pt x="405495" y="252455"/>
                    <a:pt x="405386" y="252564"/>
                    <a:pt x="405270" y="252665"/>
                  </a:cubicBezTo>
                  <a:cubicBezTo>
                    <a:pt x="404317" y="253497"/>
                    <a:pt x="402819" y="253587"/>
                    <a:pt x="401838" y="252791"/>
                  </a:cubicBezTo>
                  <a:cubicBezTo>
                    <a:pt x="401701" y="252681"/>
                    <a:pt x="401575" y="252560"/>
                    <a:pt x="401457" y="252428"/>
                  </a:cubicBezTo>
                  <a:cubicBezTo>
                    <a:pt x="400913" y="251815"/>
                    <a:pt x="400621" y="251016"/>
                    <a:pt x="400642" y="250196"/>
                  </a:cubicBezTo>
                  <a:cubicBezTo>
                    <a:pt x="400642" y="249627"/>
                    <a:pt x="400775" y="249064"/>
                    <a:pt x="401031" y="248555"/>
                  </a:cubicBezTo>
                  <a:lnTo>
                    <a:pt x="401031" y="248555"/>
                  </a:lnTo>
                  <a:cubicBezTo>
                    <a:pt x="401119" y="248379"/>
                    <a:pt x="400949" y="248199"/>
                    <a:pt x="400839" y="248362"/>
                  </a:cubicBezTo>
                  <a:cubicBezTo>
                    <a:pt x="400817" y="248396"/>
                    <a:pt x="400795" y="248430"/>
                    <a:pt x="400772" y="248465"/>
                  </a:cubicBezTo>
                  <a:cubicBezTo>
                    <a:pt x="400448" y="248984"/>
                    <a:pt x="400276" y="249583"/>
                    <a:pt x="400276" y="250196"/>
                  </a:cubicBezTo>
                  <a:cubicBezTo>
                    <a:pt x="400288" y="250899"/>
                    <a:pt x="400501" y="251585"/>
                    <a:pt x="400892" y="252170"/>
                  </a:cubicBezTo>
                  <a:cubicBezTo>
                    <a:pt x="401226" y="252673"/>
                    <a:pt x="401679" y="253084"/>
                    <a:pt x="402209" y="253368"/>
                  </a:cubicBezTo>
                  <a:cubicBezTo>
                    <a:pt x="402335" y="253435"/>
                    <a:pt x="402368" y="253608"/>
                    <a:pt x="402267" y="253711"/>
                  </a:cubicBezTo>
                  <a:lnTo>
                    <a:pt x="402267" y="253711"/>
                  </a:lnTo>
                  <a:cubicBezTo>
                    <a:pt x="402103" y="253873"/>
                    <a:pt x="402294" y="254141"/>
                    <a:pt x="402501" y="254037"/>
                  </a:cubicBezTo>
                  <a:lnTo>
                    <a:pt x="402522" y="254027"/>
                  </a:lnTo>
                  <a:cubicBezTo>
                    <a:pt x="402665" y="253955"/>
                    <a:pt x="402832" y="254065"/>
                    <a:pt x="402823" y="254225"/>
                  </a:cubicBezTo>
                  <a:lnTo>
                    <a:pt x="402110" y="265975"/>
                  </a:lnTo>
                  <a:lnTo>
                    <a:pt x="401036" y="288556"/>
                  </a:lnTo>
                  <a:cubicBezTo>
                    <a:pt x="401022" y="288856"/>
                    <a:pt x="400774" y="289092"/>
                    <a:pt x="400472" y="289092"/>
                  </a:cubicBezTo>
                  <a:lnTo>
                    <a:pt x="400472" y="289092"/>
                  </a:lnTo>
                  <a:cubicBezTo>
                    <a:pt x="400161" y="289092"/>
                    <a:pt x="399909" y="289344"/>
                    <a:pt x="399909" y="289655"/>
                  </a:cubicBezTo>
                  <a:lnTo>
                    <a:pt x="399909" y="290315"/>
                  </a:lnTo>
                  <a:cubicBezTo>
                    <a:pt x="399909" y="290701"/>
                    <a:pt x="399723" y="291058"/>
                    <a:pt x="399438" y="291316"/>
                  </a:cubicBezTo>
                  <a:cubicBezTo>
                    <a:pt x="398854" y="291847"/>
                    <a:pt x="398373" y="292484"/>
                    <a:pt x="398019" y="293192"/>
                  </a:cubicBezTo>
                  <a:cubicBezTo>
                    <a:pt x="397572" y="294084"/>
                    <a:pt x="397340" y="295067"/>
                    <a:pt x="397340" y="296064"/>
                  </a:cubicBezTo>
                  <a:cubicBezTo>
                    <a:pt x="397340" y="296797"/>
                    <a:pt x="397340" y="297532"/>
                    <a:pt x="397708" y="297532"/>
                  </a:cubicBezTo>
                  <a:lnTo>
                    <a:pt x="395689" y="297532"/>
                  </a:lnTo>
                  <a:cubicBezTo>
                    <a:pt x="395385" y="297532"/>
                    <a:pt x="395139" y="297779"/>
                    <a:pt x="395139" y="298082"/>
                  </a:cubicBezTo>
                  <a:lnTo>
                    <a:pt x="395139" y="298082"/>
                  </a:lnTo>
                  <a:cubicBezTo>
                    <a:pt x="395139" y="298386"/>
                    <a:pt x="394892" y="298633"/>
                    <a:pt x="394588" y="298633"/>
                  </a:cubicBezTo>
                  <a:lnTo>
                    <a:pt x="394038" y="298633"/>
                  </a:lnTo>
                  <a:cubicBezTo>
                    <a:pt x="393633" y="298633"/>
                    <a:pt x="393303" y="298961"/>
                    <a:pt x="393303" y="299366"/>
                  </a:cubicBezTo>
                  <a:lnTo>
                    <a:pt x="393303" y="299550"/>
                  </a:lnTo>
                  <a:cubicBezTo>
                    <a:pt x="393303" y="299854"/>
                    <a:pt x="393058" y="300101"/>
                    <a:pt x="392754" y="300101"/>
                  </a:cubicBezTo>
                  <a:lnTo>
                    <a:pt x="392754" y="300101"/>
                  </a:lnTo>
                  <a:cubicBezTo>
                    <a:pt x="392449" y="300101"/>
                    <a:pt x="392203" y="299854"/>
                    <a:pt x="392203" y="299550"/>
                  </a:cubicBezTo>
                  <a:lnTo>
                    <a:pt x="392203" y="298830"/>
                  </a:lnTo>
                  <a:cubicBezTo>
                    <a:pt x="392203" y="298721"/>
                    <a:pt x="392115" y="298633"/>
                    <a:pt x="392007" y="298633"/>
                  </a:cubicBezTo>
                  <a:lnTo>
                    <a:pt x="392007" y="298633"/>
                  </a:lnTo>
                  <a:cubicBezTo>
                    <a:pt x="391909" y="298633"/>
                    <a:pt x="391826" y="298561"/>
                    <a:pt x="391812" y="298463"/>
                  </a:cubicBezTo>
                  <a:lnTo>
                    <a:pt x="391497" y="296258"/>
                  </a:lnTo>
                  <a:cubicBezTo>
                    <a:pt x="391479" y="296130"/>
                    <a:pt x="391469" y="295998"/>
                    <a:pt x="391469" y="295867"/>
                  </a:cubicBezTo>
                  <a:lnTo>
                    <a:pt x="391469" y="294488"/>
                  </a:lnTo>
                  <a:cubicBezTo>
                    <a:pt x="391469" y="294323"/>
                    <a:pt x="391535" y="294163"/>
                    <a:pt x="391653" y="294046"/>
                  </a:cubicBezTo>
                  <a:lnTo>
                    <a:pt x="391653" y="294046"/>
                  </a:lnTo>
                  <a:cubicBezTo>
                    <a:pt x="391770" y="293928"/>
                    <a:pt x="391856" y="293750"/>
                    <a:pt x="391749" y="293624"/>
                  </a:cubicBezTo>
                  <a:cubicBezTo>
                    <a:pt x="391742" y="293617"/>
                    <a:pt x="391736" y="293609"/>
                    <a:pt x="391729" y="293603"/>
                  </a:cubicBezTo>
                  <a:cubicBezTo>
                    <a:pt x="391660" y="293535"/>
                    <a:pt x="391566" y="293495"/>
                    <a:pt x="391469" y="293495"/>
                  </a:cubicBezTo>
                  <a:cubicBezTo>
                    <a:pt x="391256" y="293525"/>
                    <a:pt x="391053" y="293608"/>
                    <a:pt x="390882" y="293737"/>
                  </a:cubicBezTo>
                  <a:cubicBezTo>
                    <a:pt x="390782" y="293810"/>
                    <a:pt x="390724" y="293977"/>
                    <a:pt x="390745" y="294099"/>
                  </a:cubicBezTo>
                  <a:lnTo>
                    <a:pt x="390745" y="294099"/>
                  </a:lnTo>
                  <a:cubicBezTo>
                    <a:pt x="390788" y="294354"/>
                    <a:pt x="391102" y="294438"/>
                    <a:pt x="391102" y="294697"/>
                  </a:cubicBezTo>
                  <a:lnTo>
                    <a:pt x="391102" y="295942"/>
                  </a:lnTo>
                  <a:cubicBezTo>
                    <a:pt x="391102" y="296023"/>
                    <a:pt x="391097" y="296105"/>
                    <a:pt x="391085" y="296185"/>
                  </a:cubicBezTo>
                  <a:lnTo>
                    <a:pt x="390760" y="298463"/>
                  </a:lnTo>
                  <a:cubicBezTo>
                    <a:pt x="390745" y="298561"/>
                    <a:pt x="390663" y="298633"/>
                    <a:pt x="390565" y="298633"/>
                  </a:cubicBezTo>
                  <a:lnTo>
                    <a:pt x="390565" y="298633"/>
                  </a:lnTo>
                  <a:cubicBezTo>
                    <a:pt x="390457" y="298633"/>
                    <a:pt x="390369" y="298721"/>
                    <a:pt x="390369" y="298830"/>
                  </a:cubicBezTo>
                  <a:lnTo>
                    <a:pt x="390369" y="333309"/>
                  </a:lnTo>
                  <a:cubicBezTo>
                    <a:pt x="390369" y="334424"/>
                    <a:pt x="389465" y="335326"/>
                    <a:pt x="388351" y="335326"/>
                  </a:cubicBezTo>
                  <a:lnTo>
                    <a:pt x="388351" y="335326"/>
                  </a:lnTo>
                  <a:cubicBezTo>
                    <a:pt x="387236" y="335326"/>
                    <a:pt x="386332" y="336230"/>
                    <a:pt x="386332" y="337345"/>
                  </a:cubicBezTo>
                  <a:lnTo>
                    <a:pt x="386332" y="337529"/>
                  </a:lnTo>
                  <a:cubicBezTo>
                    <a:pt x="386332" y="338744"/>
                    <a:pt x="385347" y="339730"/>
                    <a:pt x="384130" y="339730"/>
                  </a:cubicBezTo>
                  <a:lnTo>
                    <a:pt x="382846" y="339730"/>
                  </a:lnTo>
                  <a:cubicBezTo>
                    <a:pt x="381529" y="339730"/>
                    <a:pt x="380461" y="338663"/>
                    <a:pt x="380461" y="337345"/>
                  </a:cubicBezTo>
                  <a:lnTo>
                    <a:pt x="380461" y="335729"/>
                  </a:lnTo>
                  <a:cubicBezTo>
                    <a:pt x="380461" y="335304"/>
                    <a:pt x="380117" y="334960"/>
                    <a:pt x="379692" y="334960"/>
                  </a:cubicBezTo>
                  <a:lnTo>
                    <a:pt x="379692" y="334960"/>
                  </a:lnTo>
                  <a:cubicBezTo>
                    <a:pt x="379296" y="334960"/>
                    <a:pt x="378964" y="334659"/>
                    <a:pt x="378927" y="334264"/>
                  </a:cubicBezTo>
                  <a:lnTo>
                    <a:pt x="378259" y="327254"/>
                  </a:lnTo>
                  <a:lnTo>
                    <a:pt x="378019" y="323649"/>
                  </a:lnTo>
                  <a:cubicBezTo>
                    <a:pt x="377938" y="322442"/>
                    <a:pt x="378993" y="321491"/>
                    <a:pt x="378993" y="320282"/>
                  </a:cubicBezTo>
                  <a:lnTo>
                    <a:pt x="378993" y="320282"/>
                  </a:lnTo>
                  <a:cubicBezTo>
                    <a:pt x="378993" y="319893"/>
                    <a:pt x="378838" y="319520"/>
                    <a:pt x="378564" y="319245"/>
                  </a:cubicBezTo>
                  <a:cubicBezTo>
                    <a:pt x="378288" y="318969"/>
                    <a:pt x="377914" y="318814"/>
                    <a:pt x="377526" y="318814"/>
                  </a:cubicBezTo>
                  <a:cubicBezTo>
                    <a:pt x="377136" y="318814"/>
                    <a:pt x="376763" y="318969"/>
                    <a:pt x="376487" y="319245"/>
                  </a:cubicBezTo>
                  <a:cubicBezTo>
                    <a:pt x="376213" y="319520"/>
                    <a:pt x="376058" y="319893"/>
                    <a:pt x="376058" y="320282"/>
                  </a:cubicBezTo>
                  <a:lnTo>
                    <a:pt x="376058" y="320282"/>
                  </a:lnTo>
                  <a:cubicBezTo>
                    <a:pt x="376058" y="321470"/>
                    <a:pt x="377108" y="322520"/>
                    <a:pt x="377028" y="323705"/>
                  </a:cubicBezTo>
                  <a:lnTo>
                    <a:pt x="376791" y="327254"/>
                  </a:lnTo>
                  <a:lnTo>
                    <a:pt x="376091" y="334613"/>
                  </a:lnTo>
                  <a:cubicBezTo>
                    <a:pt x="376072" y="334809"/>
                    <a:pt x="375906" y="334960"/>
                    <a:pt x="375708" y="334960"/>
                  </a:cubicBezTo>
                  <a:lnTo>
                    <a:pt x="375708" y="334960"/>
                  </a:lnTo>
                  <a:cubicBezTo>
                    <a:pt x="375495" y="334960"/>
                    <a:pt x="375323" y="335132"/>
                    <a:pt x="375323" y="335345"/>
                  </a:cubicBezTo>
                  <a:lnTo>
                    <a:pt x="375323" y="341381"/>
                  </a:lnTo>
                  <a:cubicBezTo>
                    <a:pt x="375323" y="341483"/>
                    <a:pt x="375406" y="341565"/>
                    <a:pt x="375507" y="341565"/>
                  </a:cubicBezTo>
                  <a:lnTo>
                    <a:pt x="375507" y="341565"/>
                  </a:lnTo>
                  <a:cubicBezTo>
                    <a:pt x="375608" y="341565"/>
                    <a:pt x="375691" y="341647"/>
                    <a:pt x="375691" y="341748"/>
                  </a:cubicBezTo>
                  <a:lnTo>
                    <a:pt x="375691" y="383030"/>
                  </a:lnTo>
                  <a:cubicBezTo>
                    <a:pt x="375691" y="386475"/>
                    <a:pt x="372898" y="389268"/>
                    <a:pt x="369452" y="389268"/>
                  </a:cubicBezTo>
                  <a:lnTo>
                    <a:pt x="369452" y="389268"/>
                  </a:lnTo>
                  <a:cubicBezTo>
                    <a:pt x="366007" y="389268"/>
                    <a:pt x="363214" y="386475"/>
                    <a:pt x="363214" y="383030"/>
                  </a:cubicBezTo>
                  <a:lnTo>
                    <a:pt x="363214" y="371134"/>
                  </a:lnTo>
                  <a:cubicBezTo>
                    <a:pt x="363214" y="370750"/>
                    <a:pt x="363152" y="370368"/>
                    <a:pt x="363030" y="370003"/>
                  </a:cubicBezTo>
                  <a:lnTo>
                    <a:pt x="363009" y="369939"/>
                  </a:lnTo>
                  <a:cubicBezTo>
                    <a:pt x="362902" y="369616"/>
                    <a:pt x="362848" y="369279"/>
                    <a:pt x="362848" y="368941"/>
                  </a:cubicBezTo>
                  <a:lnTo>
                    <a:pt x="362848" y="366351"/>
                  </a:lnTo>
                  <a:cubicBezTo>
                    <a:pt x="362848" y="366037"/>
                    <a:pt x="362594" y="365783"/>
                    <a:pt x="362280" y="365783"/>
                  </a:cubicBezTo>
                  <a:lnTo>
                    <a:pt x="362280" y="365783"/>
                  </a:lnTo>
                  <a:cubicBezTo>
                    <a:pt x="361981" y="365783"/>
                    <a:pt x="361732" y="365551"/>
                    <a:pt x="361713" y="365252"/>
                  </a:cubicBezTo>
                  <a:lnTo>
                    <a:pt x="361380" y="359912"/>
                  </a:lnTo>
                  <a:lnTo>
                    <a:pt x="361129" y="356902"/>
                  </a:lnTo>
                  <a:cubicBezTo>
                    <a:pt x="361056" y="356018"/>
                    <a:pt x="361747" y="355295"/>
                    <a:pt x="361747" y="354408"/>
                  </a:cubicBezTo>
                  <a:lnTo>
                    <a:pt x="361747" y="354408"/>
                  </a:lnTo>
                  <a:cubicBezTo>
                    <a:pt x="361747" y="354116"/>
                    <a:pt x="361631" y="353836"/>
                    <a:pt x="361425" y="353629"/>
                  </a:cubicBezTo>
                  <a:cubicBezTo>
                    <a:pt x="361217" y="353423"/>
                    <a:pt x="360938" y="353308"/>
                    <a:pt x="360645" y="353308"/>
                  </a:cubicBezTo>
                  <a:cubicBezTo>
                    <a:pt x="360354" y="353308"/>
                    <a:pt x="360075" y="353423"/>
                    <a:pt x="359867" y="353629"/>
                  </a:cubicBezTo>
                  <a:cubicBezTo>
                    <a:pt x="359661" y="353836"/>
                    <a:pt x="359545" y="354116"/>
                    <a:pt x="359545" y="354408"/>
                  </a:cubicBezTo>
                  <a:lnTo>
                    <a:pt x="359545" y="354408"/>
                  </a:lnTo>
                  <a:cubicBezTo>
                    <a:pt x="359545" y="355266"/>
                    <a:pt x="360237" y="356002"/>
                    <a:pt x="360167" y="356858"/>
                  </a:cubicBezTo>
                  <a:lnTo>
                    <a:pt x="359912" y="359912"/>
                  </a:lnTo>
                  <a:lnTo>
                    <a:pt x="359579" y="365252"/>
                  </a:lnTo>
                  <a:cubicBezTo>
                    <a:pt x="359560" y="365551"/>
                    <a:pt x="359311" y="365783"/>
                    <a:pt x="359012" y="365783"/>
                  </a:cubicBezTo>
                  <a:lnTo>
                    <a:pt x="359012" y="365783"/>
                  </a:lnTo>
                  <a:cubicBezTo>
                    <a:pt x="358698" y="365783"/>
                    <a:pt x="358444" y="366037"/>
                    <a:pt x="358444" y="366351"/>
                  </a:cubicBezTo>
                  <a:lnTo>
                    <a:pt x="358444" y="366518"/>
                  </a:lnTo>
                  <a:cubicBezTo>
                    <a:pt x="358444" y="366923"/>
                    <a:pt x="358116" y="367251"/>
                    <a:pt x="357711" y="367251"/>
                  </a:cubicBezTo>
                  <a:lnTo>
                    <a:pt x="355790" y="367251"/>
                  </a:lnTo>
                  <a:cubicBezTo>
                    <a:pt x="355026" y="367251"/>
                    <a:pt x="354408" y="366633"/>
                    <a:pt x="354408" y="365870"/>
                  </a:cubicBezTo>
                  <a:lnTo>
                    <a:pt x="354408" y="365870"/>
                  </a:lnTo>
                  <a:cubicBezTo>
                    <a:pt x="354408" y="365364"/>
                    <a:pt x="354132" y="364899"/>
                    <a:pt x="353688" y="364657"/>
                  </a:cubicBezTo>
                  <a:lnTo>
                    <a:pt x="350694" y="363024"/>
                  </a:lnTo>
                  <a:cubicBezTo>
                    <a:pt x="350482" y="362909"/>
                    <a:pt x="350246" y="362848"/>
                    <a:pt x="350004" y="362848"/>
                  </a:cubicBezTo>
                  <a:lnTo>
                    <a:pt x="350004" y="362848"/>
                  </a:lnTo>
                  <a:cubicBezTo>
                    <a:pt x="349764" y="362848"/>
                    <a:pt x="349527" y="362909"/>
                    <a:pt x="349315" y="363024"/>
                  </a:cubicBezTo>
                  <a:lnTo>
                    <a:pt x="346201" y="364722"/>
                  </a:lnTo>
                  <a:cubicBezTo>
                    <a:pt x="345831" y="364924"/>
                    <a:pt x="345601" y="365312"/>
                    <a:pt x="345601" y="365733"/>
                  </a:cubicBezTo>
                  <a:lnTo>
                    <a:pt x="345601" y="365733"/>
                  </a:lnTo>
                  <a:cubicBezTo>
                    <a:pt x="345601" y="366368"/>
                    <a:pt x="345086" y="366884"/>
                    <a:pt x="344449" y="366884"/>
                  </a:cubicBezTo>
                  <a:lnTo>
                    <a:pt x="342299" y="366884"/>
                  </a:lnTo>
                  <a:cubicBezTo>
                    <a:pt x="341894" y="366884"/>
                    <a:pt x="341565" y="366556"/>
                    <a:pt x="341565" y="366150"/>
                  </a:cubicBezTo>
                  <a:lnTo>
                    <a:pt x="341565" y="365984"/>
                  </a:lnTo>
                  <a:cubicBezTo>
                    <a:pt x="341565" y="365670"/>
                    <a:pt x="341311" y="365417"/>
                    <a:pt x="340998" y="365417"/>
                  </a:cubicBezTo>
                  <a:lnTo>
                    <a:pt x="340998" y="365417"/>
                  </a:lnTo>
                  <a:cubicBezTo>
                    <a:pt x="340697" y="365417"/>
                    <a:pt x="340449" y="365183"/>
                    <a:pt x="340431" y="364884"/>
                  </a:cubicBezTo>
                  <a:lnTo>
                    <a:pt x="340098" y="359545"/>
                  </a:lnTo>
                  <a:lnTo>
                    <a:pt x="339846" y="356536"/>
                  </a:lnTo>
                  <a:cubicBezTo>
                    <a:pt x="339772" y="355652"/>
                    <a:pt x="340464" y="354928"/>
                    <a:pt x="340464" y="354041"/>
                  </a:cubicBezTo>
                  <a:lnTo>
                    <a:pt x="340464" y="354041"/>
                  </a:lnTo>
                  <a:cubicBezTo>
                    <a:pt x="340464" y="353749"/>
                    <a:pt x="340348" y="353469"/>
                    <a:pt x="340141" y="353263"/>
                  </a:cubicBezTo>
                  <a:cubicBezTo>
                    <a:pt x="339935" y="353056"/>
                    <a:pt x="339656" y="352940"/>
                    <a:pt x="339363" y="352940"/>
                  </a:cubicBezTo>
                  <a:cubicBezTo>
                    <a:pt x="339072" y="352940"/>
                    <a:pt x="338791" y="353056"/>
                    <a:pt x="338585" y="353263"/>
                  </a:cubicBezTo>
                  <a:cubicBezTo>
                    <a:pt x="338378" y="353469"/>
                    <a:pt x="338262" y="353749"/>
                    <a:pt x="338262" y="354041"/>
                  </a:cubicBezTo>
                  <a:lnTo>
                    <a:pt x="338262" y="354041"/>
                  </a:lnTo>
                  <a:cubicBezTo>
                    <a:pt x="338262" y="354899"/>
                    <a:pt x="338955" y="355635"/>
                    <a:pt x="338884" y="356491"/>
                  </a:cubicBezTo>
                  <a:lnTo>
                    <a:pt x="338630" y="359545"/>
                  </a:lnTo>
                  <a:lnTo>
                    <a:pt x="338295" y="364884"/>
                  </a:lnTo>
                  <a:cubicBezTo>
                    <a:pt x="338277" y="365183"/>
                    <a:pt x="338029" y="365417"/>
                    <a:pt x="337730" y="365417"/>
                  </a:cubicBezTo>
                  <a:lnTo>
                    <a:pt x="337730" y="365417"/>
                  </a:lnTo>
                  <a:cubicBezTo>
                    <a:pt x="337416" y="365417"/>
                    <a:pt x="337162" y="365670"/>
                    <a:pt x="337162" y="365984"/>
                  </a:cubicBezTo>
                  <a:lnTo>
                    <a:pt x="337162" y="368573"/>
                  </a:lnTo>
                  <a:cubicBezTo>
                    <a:pt x="337162" y="368913"/>
                    <a:pt x="337107" y="369250"/>
                    <a:pt x="336999" y="369572"/>
                  </a:cubicBezTo>
                  <a:lnTo>
                    <a:pt x="336978" y="369636"/>
                  </a:lnTo>
                  <a:cubicBezTo>
                    <a:pt x="336856" y="370001"/>
                    <a:pt x="336794" y="370383"/>
                    <a:pt x="336794" y="370767"/>
                  </a:cubicBezTo>
                  <a:lnTo>
                    <a:pt x="336794" y="432328"/>
                  </a:lnTo>
                  <a:cubicBezTo>
                    <a:pt x="336794" y="433068"/>
                    <a:pt x="336195" y="433668"/>
                    <a:pt x="335455" y="433668"/>
                  </a:cubicBezTo>
                  <a:lnTo>
                    <a:pt x="335455" y="433668"/>
                  </a:lnTo>
                  <a:cubicBezTo>
                    <a:pt x="334930" y="433668"/>
                    <a:pt x="334454" y="433975"/>
                    <a:pt x="334236" y="434452"/>
                  </a:cubicBezTo>
                  <a:lnTo>
                    <a:pt x="332942" y="437298"/>
                  </a:lnTo>
                  <a:cubicBezTo>
                    <a:pt x="332856" y="437488"/>
                    <a:pt x="332996" y="437705"/>
                    <a:pt x="333205" y="437705"/>
                  </a:cubicBezTo>
                  <a:lnTo>
                    <a:pt x="333205" y="437705"/>
                  </a:lnTo>
                  <a:cubicBezTo>
                    <a:pt x="333364" y="437705"/>
                    <a:pt x="333492" y="437833"/>
                    <a:pt x="333492" y="437992"/>
                  </a:cubicBezTo>
                  <a:lnTo>
                    <a:pt x="333492" y="443392"/>
                  </a:lnTo>
                  <a:cubicBezTo>
                    <a:pt x="333492" y="444507"/>
                    <a:pt x="332588" y="445410"/>
                    <a:pt x="331474" y="445410"/>
                  </a:cubicBezTo>
                  <a:lnTo>
                    <a:pt x="330527" y="445410"/>
                  </a:lnTo>
                  <a:cubicBezTo>
                    <a:pt x="329936" y="445410"/>
                    <a:pt x="329455" y="445890"/>
                    <a:pt x="329455" y="446482"/>
                  </a:cubicBezTo>
                  <a:lnTo>
                    <a:pt x="329455" y="446482"/>
                  </a:lnTo>
                  <a:cubicBezTo>
                    <a:pt x="329455" y="446737"/>
                    <a:pt x="329365" y="446984"/>
                    <a:pt x="329198" y="447178"/>
                  </a:cubicBezTo>
                  <a:lnTo>
                    <a:pt x="325579" y="451401"/>
                  </a:lnTo>
                  <a:cubicBezTo>
                    <a:pt x="325245" y="451791"/>
                    <a:pt x="324757" y="452015"/>
                    <a:pt x="324243" y="452015"/>
                  </a:cubicBezTo>
                  <a:lnTo>
                    <a:pt x="324243" y="452015"/>
                  </a:lnTo>
                  <a:cubicBezTo>
                    <a:pt x="323272" y="452015"/>
                    <a:pt x="322484" y="452803"/>
                    <a:pt x="322484" y="453775"/>
                  </a:cubicBezTo>
                  <a:lnTo>
                    <a:pt x="322484" y="460088"/>
                  </a:lnTo>
                  <a:cubicBezTo>
                    <a:pt x="322484" y="460493"/>
                    <a:pt x="322156" y="460822"/>
                    <a:pt x="321750" y="460822"/>
                  </a:cubicBezTo>
                  <a:lnTo>
                    <a:pt x="321750" y="460822"/>
                  </a:lnTo>
                  <a:cubicBezTo>
                    <a:pt x="321345" y="460822"/>
                    <a:pt x="321016" y="461150"/>
                    <a:pt x="321016" y="461556"/>
                  </a:cubicBezTo>
                  <a:lnTo>
                    <a:pt x="321016" y="462840"/>
                  </a:lnTo>
                  <a:cubicBezTo>
                    <a:pt x="321016" y="463347"/>
                    <a:pt x="320605" y="463757"/>
                    <a:pt x="320099" y="463757"/>
                  </a:cubicBezTo>
                  <a:lnTo>
                    <a:pt x="320099" y="463757"/>
                  </a:lnTo>
                  <a:cubicBezTo>
                    <a:pt x="319592" y="463757"/>
                    <a:pt x="319182" y="464168"/>
                    <a:pt x="319182" y="464674"/>
                  </a:cubicBezTo>
                  <a:lnTo>
                    <a:pt x="319182" y="472381"/>
                  </a:lnTo>
                  <a:cubicBezTo>
                    <a:pt x="319182" y="474103"/>
                    <a:pt x="317784" y="475499"/>
                    <a:pt x="316062" y="475499"/>
                  </a:cubicBezTo>
                  <a:lnTo>
                    <a:pt x="314228" y="475499"/>
                  </a:lnTo>
                  <a:cubicBezTo>
                    <a:pt x="313518" y="475499"/>
                    <a:pt x="312943" y="476075"/>
                    <a:pt x="312943" y="476783"/>
                  </a:cubicBezTo>
                  <a:lnTo>
                    <a:pt x="312943" y="477518"/>
                  </a:lnTo>
                  <a:cubicBezTo>
                    <a:pt x="312943" y="477821"/>
                    <a:pt x="313190" y="478068"/>
                    <a:pt x="313494" y="478068"/>
                  </a:cubicBezTo>
                  <a:lnTo>
                    <a:pt x="313494" y="478068"/>
                  </a:lnTo>
                  <a:cubicBezTo>
                    <a:pt x="313797" y="478068"/>
                    <a:pt x="314044" y="478315"/>
                    <a:pt x="314044" y="478619"/>
                  </a:cubicBezTo>
                  <a:lnTo>
                    <a:pt x="314044" y="484810"/>
                  </a:lnTo>
                  <a:cubicBezTo>
                    <a:pt x="314044" y="487951"/>
                    <a:pt x="311866" y="490677"/>
                    <a:pt x="308807" y="491388"/>
                  </a:cubicBezTo>
                  <a:cubicBezTo>
                    <a:pt x="196099" y="517570"/>
                    <a:pt x="96268" y="549080"/>
                    <a:pt x="13517" y="585217"/>
                  </a:cubicBezTo>
                  <a:cubicBezTo>
                    <a:pt x="283221" y="498984"/>
                    <a:pt x="651266" y="445777"/>
                    <a:pt x="1057106" y="445777"/>
                  </a:cubicBezTo>
                  <a:cubicBezTo>
                    <a:pt x="1087390" y="445777"/>
                    <a:pt x="1115181" y="446054"/>
                    <a:pt x="1144569" y="446608"/>
                  </a:cubicBezTo>
                  <a:cubicBezTo>
                    <a:pt x="1151941" y="446747"/>
                    <a:pt x="1157994" y="440804"/>
                    <a:pt x="1157969" y="433430"/>
                  </a:cubicBezTo>
                  <a:lnTo>
                    <a:pt x="1157648" y="339363"/>
                  </a:lnTo>
                  <a:lnTo>
                    <a:pt x="1157648" y="337162"/>
                  </a:lnTo>
                  <a:lnTo>
                    <a:pt x="1154713" y="294963"/>
                  </a:lnTo>
                  <a:lnTo>
                    <a:pt x="1154713" y="287441"/>
                  </a:lnTo>
                  <a:cubicBezTo>
                    <a:pt x="1154713" y="286123"/>
                    <a:pt x="1155781" y="285055"/>
                    <a:pt x="1157098" y="285055"/>
                  </a:cubicBezTo>
                  <a:lnTo>
                    <a:pt x="1157282" y="285055"/>
                  </a:lnTo>
                  <a:cubicBezTo>
                    <a:pt x="1158498" y="285055"/>
                    <a:pt x="1159483" y="284070"/>
                    <a:pt x="1159483" y="282854"/>
                  </a:cubicBezTo>
                  <a:lnTo>
                    <a:pt x="1159483" y="281937"/>
                  </a:lnTo>
                  <a:cubicBezTo>
                    <a:pt x="1159483" y="281227"/>
                    <a:pt x="1158909" y="280653"/>
                    <a:pt x="1158199" y="280653"/>
                  </a:cubicBezTo>
                  <a:lnTo>
                    <a:pt x="1158199" y="280653"/>
                  </a:lnTo>
                  <a:cubicBezTo>
                    <a:pt x="1157489" y="280653"/>
                    <a:pt x="1156915" y="280077"/>
                    <a:pt x="1156915" y="279368"/>
                  </a:cubicBezTo>
                  <a:lnTo>
                    <a:pt x="1156915" y="275515"/>
                  </a:lnTo>
                  <a:cubicBezTo>
                    <a:pt x="1156915" y="275110"/>
                    <a:pt x="1157243" y="274782"/>
                    <a:pt x="1157648" y="274782"/>
                  </a:cubicBezTo>
                  <a:lnTo>
                    <a:pt x="1157648" y="274782"/>
                  </a:lnTo>
                  <a:cubicBezTo>
                    <a:pt x="1158053" y="274782"/>
                    <a:pt x="1158383" y="274452"/>
                    <a:pt x="1158383" y="274047"/>
                  </a:cubicBezTo>
                  <a:lnTo>
                    <a:pt x="1158383" y="272250"/>
                  </a:lnTo>
                  <a:cubicBezTo>
                    <a:pt x="1158383" y="271014"/>
                    <a:pt x="1157380" y="270011"/>
                    <a:pt x="1156143" y="270011"/>
                  </a:cubicBezTo>
                  <a:lnTo>
                    <a:pt x="1156143" y="270011"/>
                  </a:lnTo>
                  <a:cubicBezTo>
                    <a:pt x="1154936" y="270011"/>
                    <a:pt x="1153947" y="269054"/>
                    <a:pt x="1153905" y="267848"/>
                  </a:cubicBezTo>
                  <a:lnTo>
                    <a:pt x="1152878" y="237719"/>
                  </a:lnTo>
                  <a:lnTo>
                    <a:pt x="1152878" y="234234"/>
                  </a:lnTo>
                  <a:cubicBezTo>
                    <a:pt x="1152878" y="234133"/>
                    <a:pt x="1152960" y="234050"/>
                    <a:pt x="1153061" y="234050"/>
                  </a:cubicBezTo>
                  <a:lnTo>
                    <a:pt x="1153061" y="234050"/>
                  </a:lnTo>
                  <a:cubicBezTo>
                    <a:pt x="1153162" y="234050"/>
                    <a:pt x="1153245" y="233969"/>
                    <a:pt x="1153245" y="233866"/>
                  </a:cubicBezTo>
                  <a:lnTo>
                    <a:pt x="1153245" y="230198"/>
                  </a:lnTo>
                  <a:cubicBezTo>
                    <a:pt x="1153245" y="229894"/>
                    <a:pt x="1152998" y="229647"/>
                    <a:pt x="1152695" y="229647"/>
                  </a:cubicBezTo>
                  <a:lnTo>
                    <a:pt x="1152695" y="229647"/>
                  </a:lnTo>
                  <a:cubicBezTo>
                    <a:pt x="1152391" y="229647"/>
                    <a:pt x="1152144" y="229400"/>
                    <a:pt x="1152144" y="229096"/>
                  </a:cubicBezTo>
                  <a:lnTo>
                    <a:pt x="1152144" y="226529"/>
                  </a:lnTo>
                  <a:cubicBezTo>
                    <a:pt x="1152144" y="226224"/>
                    <a:pt x="1152391" y="225978"/>
                    <a:pt x="1152695" y="225978"/>
                  </a:cubicBezTo>
                  <a:lnTo>
                    <a:pt x="1152695" y="225978"/>
                  </a:lnTo>
                  <a:cubicBezTo>
                    <a:pt x="1152998" y="225978"/>
                    <a:pt x="1153245" y="225731"/>
                    <a:pt x="1153245" y="225427"/>
                  </a:cubicBezTo>
                  <a:lnTo>
                    <a:pt x="1153245" y="222135"/>
                  </a:lnTo>
                  <a:cubicBezTo>
                    <a:pt x="1153245" y="221825"/>
                    <a:pt x="1152995" y="221575"/>
                    <a:pt x="1152684" y="221575"/>
                  </a:cubicBezTo>
                  <a:lnTo>
                    <a:pt x="1152684" y="221575"/>
                  </a:lnTo>
                  <a:cubicBezTo>
                    <a:pt x="1152383" y="221575"/>
                    <a:pt x="1152135" y="221336"/>
                    <a:pt x="1152123" y="221035"/>
                  </a:cubicBezTo>
                  <a:lnTo>
                    <a:pt x="1151101" y="194448"/>
                  </a:lnTo>
                  <a:cubicBezTo>
                    <a:pt x="1151070" y="193632"/>
                    <a:pt x="1151723" y="192952"/>
                    <a:pt x="1152539" y="192952"/>
                  </a:cubicBezTo>
                  <a:lnTo>
                    <a:pt x="1152539" y="192952"/>
                  </a:lnTo>
                  <a:cubicBezTo>
                    <a:pt x="1153334" y="192952"/>
                    <a:pt x="1153978" y="192308"/>
                    <a:pt x="1153978" y="191513"/>
                  </a:cubicBezTo>
                  <a:lnTo>
                    <a:pt x="1153978" y="190017"/>
                  </a:lnTo>
                  <a:cubicBezTo>
                    <a:pt x="1153978" y="189612"/>
                    <a:pt x="1154308" y="189283"/>
                    <a:pt x="1154713" y="189283"/>
                  </a:cubicBezTo>
                  <a:lnTo>
                    <a:pt x="1154713" y="189283"/>
                  </a:lnTo>
                  <a:cubicBezTo>
                    <a:pt x="1155119" y="189283"/>
                    <a:pt x="1155447" y="188955"/>
                    <a:pt x="1155447" y="188549"/>
                  </a:cubicBezTo>
                  <a:lnTo>
                    <a:pt x="1155447" y="180661"/>
                  </a:lnTo>
                  <a:cubicBezTo>
                    <a:pt x="1155447" y="180356"/>
                    <a:pt x="1155200" y="180110"/>
                    <a:pt x="1154897" y="180110"/>
                  </a:cubicBezTo>
                  <a:lnTo>
                    <a:pt x="1154897" y="180110"/>
                  </a:lnTo>
                  <a:cubicBezTo>
                    <a:pt x="1154593" y="180110"/>
                    <a:pt x="1154346" y="179863"/>
                    <a:pt x="1154346" y="179559"/>
                  </a:cubicBezTo>
                  <a:lnTo>
                    <a:pt x="1154346" y="178825"/>
                  </a:lnTo>
                  <a:cubicBezTo>
                    <a:pt x="1154346" y="178521"/>
                    <a:pt x="1154099" y="178275"/>
                    <a:pt x="1153796" y="178275"/>
                  </a:cubicBezTo>
                  <a:lnTo>
                    <a:pt x="1153796" y="178275"/>
                  </a:lnTo>
                  <a:cubicBezTo>
                    <a:pt x="1153492" y="178275"/>
                    <a:pt x="1153245" y="178029"/>
                    <a:pt x="1153245" y="177724"/>
                  </a:cubicBezTo>
                  <a:lnTo>
                    <a:pt x="1153245" y="170753"/>
                  </a:lnTo>
                  <a:cubicBezTo>
                    <a:pt x="1153245" y="170448"/>
                    <a:pt x="1153492" y="170202"/>
                    <a:pt x="1153796" y="170202"/>
                  </a:cubicBezTo>
                  <a:lnTo>
                    <a:pt x="1153796" y="170202"/>
                  </a:lnTo>
                  <a:cubicBezTo>
                    <a:pt x="1154099" y="170202"/>
                    <a:pt x="1154346" y="169955"/>
                    <a:pt x="1154346" y="169652"/>
                  </a:cubicBezTo>
                  <a:lnTo>
                    <a:pt x="1154346" y="166532"/>
                  </a:lnTo>
                  <a:cubicBezTo>
                    <a:pt x="1154346" y="165722"/>
                    <a:pt x="1153689" y="165064"/>
                    <a:pt x="1152878" y="165064"/>
                  </a:cubicBezTo>
                  <a:lnTo>
                    <a:pt x="1152878" y="165064"/>
                  </a:lnTo>
                  <a:cubicBezTo>
                    <a:pt x="1152067" y="165064"/>
                    <a:pt x="1151411" y="164408"/>
                    <a:pt x="1151411" y="163597"/>
                  </a:cubicBezTo>
                  <a:lnTo>
                    <a:pt x="1151411" y="157176"/>
                  </a:lnTo>
                  <a:cubicBezTo>
                    <a:pt x="1151411" y="156871"/>
                    <a:pt x="1151656" y="156625"/>
                    <a:pt x="1151961" y="156625"/>
                  </a:cubicBezTo>
                  <a:lnTo>
                    <a:pt x="1151961" y="156625"/>
                  </a:lnTo>
                  <a:cubicBezTo>
                    <a:pt x="1152265" y="156625"/>
                    <a:pt x="1152512" y="156379"/>
                    <a:pt x="1152512" y="156075"/>
                  </a:cubicBezTo>
                  <a:lnTo>
                    <a:pt x="1152512" y="153139"/>
                  </a:lnTo>
                  <a:cubicBezTo>
                    <a:pt x="1152512" y="152836"/>
                    <a:pt x="1152265" y="152589"/>
                    <a:pt x="1151961" y="152589"/>
                  </a:cubicBezTo>
                  <a:lnTo>
                    <a:pt x="1151961" y="152589"/>
                  </a:lnTo>
                  <a:cubicBezTo>
                    <a:pt x="1151656" y="152589"/>
                    <a:pt x="1151411" y="152342"/>
                    <a:pt x="1151411" y="152038"/>
                  </a:cubicBezTo>
                  <a:lnTo>
                    <a:pt x="1151411" y="143965"/>
                  </a:lnTo>
                  <a:cubicBezTo>
                    <a:pt x="1151411" y="143662"/>
                    <a:pt x="1151656" y="143415"/>
                    <a:pt x="1151961" y="143415"/>
                  </a:cubicBezTo>
                  <a:lnTo>
                    <a:pt x="1151961" y="143415"/>
                  </a:lnTo>
                  <a:cubicBezTo>
                    <a:pt x="1152265" y="143415"/>
                    <a:pt x="1152512" y="143169"/>
                    <a:pt x="1152512" y="142865"/>
                  </a:cubicBezTo>
                  <a:lnTo>
                    <a:pt x="1152512" y="139929"/>
                  </a:lnTo>
                  <a:cubicBezTo>
                    <a:pt x="1152512" y="139625"/>
                    <a:pt x="1152265" y="139379"/>
                    <a:pt x="1151961" y="139379"/>
                  </a:cubicBezTo>
                  <a:lnTo>
                    <a:pt x="1151961" y="139379"/>
                  </a:lnTo>
                  <a:cubicBezTo>
                    <a:pt x="1151656" y="139379"/>
                    <a:pt x="1151411" y="139132"/>
                    <a:pt x="1151411" y="138828"/>
                  </a:cubicBezTo>
                  <a:lnTo>
                    <a:pt x="1151411" y="131123"/>
                  </a:lnTo>
                  <a:cubicBezTo>
                    <a:pt x="1151411" y="130211"/>
                    <a:pt x="1152150" y="129471"/>
                    <a:pt x="1153061" y="129471"/>
                  </a:cubicBezTo>
                  <a:lnTo>
                    <a:pt x="1153061" y="129471"/>
                  </a:lnTo>
                  <a:cubicBezTo>
                    <a:pt x="1153973" y="129471"/>
                    <a:pt x="1154713" y="128732"/>
                    <a:pt x="1154713" y="127820"/>
                  </a:cubicBezTo>
                  <a:lnTo>
                    <a:pt x="1154713" y="123233"/>
                  </a:lnTo>
                  <a:cubicBezTo>
                    <a:pt x="1154713" y="122828"/>
                    <a:pt x="1155041" y="122499"/>
                    <a:pt x="1155447" y="122499"/>
                  </a:cubicBezTo>
                  <a:lnTo>
                    <a:pt x="1155447" y="122499"/>
                  </a:lnTo>
                  <a:cubicBezTo>
                    <a:pt x="1155852" y="122499"/>
                    <a:pt x="1156181" y="122171"/>
                    <a:pt x="1156181" y="121766"/>
                  </a:cubicBezTo>
                  <a:lnTo>
                    <a:pt x="1156181" y="115160"/>
                  </a:lnTo>
                  <a:cubicBezTo>
                    <a:pt x="1156181" y="114958"/>
                    <a:pt x="1156016" y="114793"/>
                    <a:pt x="1155814" y="114793"/>
                  </a:cubicBezTo>
                  <a:lnTo>
                    <a:pt x="1155814" y="114793"/>
                  </a:lnTo>
                  <a:cubicBezTo>
                    <a:pt x="1155611" y="114793"/>
                    <a:pt x="1155447" y="114629"/>
                    <a:pt x="1155447" y="114427"/>
                  </a:cubicBezTo>
                  <a:lnTo>
                    <a:pt x="1155447" y="105070"/>
                  </a:lnTo>
                  <a:cubicBezTo>
                    <a:pt x="1155447" y="103752"/>
                    <a:pt x="1154379" y="102684"/>
                    <a:pt x="1153061" y="102684"/>
                  </a:cubicBezTo>
                  <a:lnTo>
                    <a:pt x="1153061" y="102684"/>
                  </a:lnTo>
                  <a:cubicBezTo>
                    <a:pt x="1151744" y="102684"/>
                    <a:pt x="1150676" y="101617"/>
                    <a:pt x="1150676" y="100299"/>
                  </a:cubicBezTo>
                  <a:lnTo>
                    <a:pt x="1150676" y="91859"/>
                  </a:lnTo>
                  <a:cubicBezTo>
                    <a:pt x="1150676" y="91556"/>
                    <a:pt x="1150923" y="91309"/>
                    <a:pt x="1151227" y="91309"/>
                  </a:cubicBezTo>
                  <a:lnTo>
                    <a:pt x="1151227" y="91309"/>
                  </a:lnTo>
                  <a:cubicBezTo>
                    <a:pt x="1151530" y="91309"/>
                    <a:pt x="1151777" y="91063"/>
                    <a:pt x="1151777" y="90759"/>
                  </a:cubicBezTo>
                  <a:lnTo>
                    <a:pt x="1151777" y="90575"/>
                  </a:lnTo>
                  <a:cubicBezTo>
                    <a:pt x="1151777" y="90170"/>
                    <a:pt x="1151449" y="89841"/>
                    <a:pt x="1151044" y="89841"/>
                  </a:cubicBezTo>
                  <a:lnTo>
                    <a:pt x="1150676" y="89841"/>
                  </a:lnTo>
                  <a:cubicBezTo>
                    <a:pt x="1150069" y="89841"/>
                    <a:pt x="1149576" y="89348"/>
                    <a:pt x="1149576" y="88740"/>
                  </a:cubicBezTo>
                  <a:lnTo>
                    <a:pt x="1149576" y="71678"/>
                  </a:lnTo>
                  <a:cubicBezTo>
                    <a:pt x="1149576" y="71374"/>
                    <a:pt x="1149822" y="71127"/>
                    <a:pt x="1150127" y="71127"/>
                  </a:cubicBezTo>
                  <a:lnTo>
                    <a:pt x="1150127" y="71127"/>
                  </a:lnTo>
                  <a:cubicBezTo>
                    <a:pt x="1150430" y="71127"/>
                    <a:pt x="1150676" y="70881"/>
                    <a:pt x="1150676" y="70577"/>
                  </a:cubicBezTo>
                  <a:lnTo>
                    <a:pt x="1150676" y="70393"/>
                  </a:lnTo>
                  <a:cubicBezTo>
                    <a:pt x="1150676" y="69988"/>
                    <a:pt x="1150348" y="69659"/>
                    <a:pt x="1149943" y="69659"/>
                  </a:cubicBezTo>
                  <a:lnTo>
                    <a:pt x="1149576" y="69659"/>
                  </a:lnTo>
                  <a:cubicBezTo>
                    <a:pt x="1148968" y="69659"/>
                    <a:pt x="1148475" y="69166"/>
                    <a:pt x="1148475" y="68559"/>
                  </a:cubicBezTo>
                  <a:lnTo>
                    <a:pt x="1148475" y="52413"/>
                  </a:lnTo>
                  <a:cubicBezTo>
                    <a:pt x="1148475" y="52008"/>
                    <a:pt x="1148803" y="51679"/>
                    <a:pt x="1149208" y="51679"/>
                  </a:cubicBezTo>
                  <a:lnTo>
                    <a:pt x="1149576" y="51679"/>
                  </a:lnTo>
                  <a:cubicBezTo>
                    <a:pt x="1149779" y="51679"/>
                    <a:pt x="1149943" y="51515"/>
                    <a:pt x="1149943" y="51312"/>
                  </a:cubicBezTo>
                  <a:lnTo>
                    <a:pt x="1149943" y="51312"/>
                  </a:lnTo>
                  <a:cubicBezTo>
                    <a:pt x="1149943" y="51109"/>
                    <a:pt x="1149779" y="50945"/>
                    <a:pt x="1149576" y="50945"/>
                  </a:cubicBezTo>
                  <a:lnTo>
                    <a:pt x="1149026" y="50945"/>
                  </a:lnTo>
                  <a:cubicBezTo>
                    <a:pt x="1148518" y="50945"/>
                    <a:pt x="1148108" y="50534"/>
                    <a:pt x="1148108" y="50028"/>
                  </a:cubicBezTo>
                  <a:lnTo>
                    <a:pt x="1148108" y="38836"/>
                  </a:lnTo>
                  <a:cubicBezTo>
                    <a:pt x="1148108" y="38633"/>
                    <a:pt x="1148272" y="38469"/>
                    <a:pt x="1148475" y="38469"/>
                  </a:cubicBezTo>
                  <a:lnTo>
                    <a:pt x="1148475" y="38469"/>
                  </a:lnTo>
                  <a:cubicBezTo>
                    <a:pt x="1148677" y="38469"/>
                    <a:pt x="1148842" y="38305"/>
                    <a:pt x="1148842" y="38102"/>
                  </a:cubicBezTo>
                  <a:lnTo>
                    <a:pt x="1148842" y="37552"/>
                  </a:lnTo>
                  <a:cubicBezTo>
                    <a:pt x="1148842" y="37248"/>
                    <a:pt x="1148596" y="37001"/>
                    <a:pt x="1148291" y="37001"/>
                  </a:cubicBezTo>
                  <a:lnTo>
                    <a:pt x="1148291" y="37001"/>
                  </a:lnTo>
                  <a:cubicBezTo>
                    <a:pt x="1147987" y="37001"/>
                    <a:pt x="1147742" y="36755"/>
                    <a:pt x="1147742" y="36451"/>
                  </a:cubicBezTo>
                  <a:lnTo>
                    <a:pt x="1147742" y="25626"/>
                  </a:lnTo>
                  <a:cubicBezTo>
                    <a:pt x="1147742" y="25423"/>
                    <a:pt x="1147905" y="25259"/>
                    <a:pt x="1148108" y="25259"/>
                  </a:cubicBezTo>
                  <a:lnTo>
                    <a:pt x="1148108" y="25259"/>
                  </a:lnTo>
                  <a:cubicBezTo>
                    <a:pt x="1148311" y="25259"/>
                    <a:pt x="1148475" y="25095"/>
                    <a:pt x="1148475" y="24892"/>
                  </a:cubicBezTo>
                  <a:lnTo>
                    <a:pt x="1148475" y="24342"/>
                  </a:lnTo>
                  <a:cubicBezTo>
                    <a:pt x="1148475" y="24038"/>
                    <a:pt x="1148228" y="23791"/>
                    <a:pt x="1147924" y="23791"/>
                  </a:cubicBezTo>
                  <a:lnTo>
                    <a:pt x="1147924" y="23791"/>
                  </a:lnTo>
                  <a:cubicBezTo>
                    <a:pt x="1147621" y="23791"/>
                    <a:pt x="1147374" y="23545"/>
                    <a:pt x="1147374" y="23241"/>
                  </a:cubicBezTo>
                  <a:lnTo>
                    <a:pt x="1147374" y="15352"/>
                  </a:lnTo>
                  <a:cubicBezTo>
                    <a:pt x="1147374" y="15149"/>
                    <a:pt x="1147538" y="14985"/>
                    <a:pt x="1147742" y="14985"/>
                  </a:cubicBezTo>
                  <a:lnTo>
                    <a:pt x="1147742" y="14985"/>
                  </a:lnTo>
                  <a:cubicBezTo>
                    <a:pt x="1147944" y="14985"/>
                    <a:pt x="1148108" y="14820"/>
                    <a:pt x="1148108" y="14618"/>
                  </a:cubicBezTo>
                  <a:lnTo>
                    <a:pt x="1148108" y="14251"/>
                  </a:lnTo>
                  <a:cubicBezTo>
                    <a:pt x="1148108" y="13846"/>
                    <a:pt x="1147780" y="13517"/>
                    <a:pt x="1147374" y="13517"/>
                  </a:cubicBezTo>
                  <a:lnTo>
                    <a:pt x="1147374" y="13517"/>
                  </a:lnTo>
                  <a:cubicBezTo>
                    <a:pt x="1146969" y="13517"/>
                    <a:pt x="1146641" y="13846"/>
                    <a:pt x="1146641" y="14251"/>
                  </a:cubicBezTo>
                  <a:lnTo>
                    <a:pt x="1146641" y="14618"/>
                  </a:lnTo>
                  <a:cubicBezTo>
                    <a:pt x="1146641" y="14820"/>
                    <a:pt x="1146805" y="14985"/>
                    <a:pt x="1147007" y="14985"/>
                  </a:cubicBezTo>
                  <a:lnTo>
                    <a:pt x="1147007" y="14985"/>
                  </a:lnTo>
                  <a:cubicBezTo>
                    <a:pt x="1147210" y="14985"/>
                    <a:pt x="1147374" y="15149"/>
                    <a:pt x="1147374" y="15352"/>
                  </a:cubicBezTo>
                  <a:lnTo>
                    <a:pt x="1147374" y="22691"/>
                  </a:lnTo>
                  <a:cubicBezTo>
                    <a:pt x="1147374" y="23096"/>
                    <a:pt x="1147045" y="23424"/>
                    <a:pt x="1146641" y="23424"/>
                  </a:cubicBezTo>
                  <a:lnTo>
                    <a:pt x="1146641" y="23424"/>
                  </a:lnTo>
                  <a:cubicBezTo>
                    <a:pt x="1146235" y="23424"/>
                    <a:pt x="1145906" y="23753"/>
                    <a:pt x="1145906" y="24158"/>
                  </a:cubicBezTo>
                  <a:lnTo>
                    <a:pt x="1145906" y="24892"/>
                  </a:lnTo>
                  <a:cubicBezTo>
                    <a:pt x="1145906" y="25095"/>
                    <a:pt x="1146070" y="25259"/>
                    <a:pt x="1146273" y="25259"/>
                  </a:cubicBezTo>
                  <a:lnTo>
                    <a:pt x="1146273" y="25259"/>
                  </a:lnTo>
                  <a:cubicBezTo>
                    <a:pt x="1146475" y="25259"/>
                    <a:pt x="1146641" y="25423"/>
                    <a:pt x="1146641" y="25626"/>
                  </a:cubicBezTo>
                  <a:lnTo>
                    <a:pt x="1146641" y="36451"/>
                  </a:lnTo>
                  <a:cubicBezTo>
                    <a:pt x="1146641" y="36755"/>
                    <a:pt x="1146394" y="37001"/>
                    <a:pt x="1146090" y="37001"/>
                  </a:cubicBezTo>
                  <a:lnTo>
                    <a:pt x="1146090" y="37001"/>
                  </a:lnTo>
                  <a:cubicBezTo>
                    <a:pt x="1145785" y="37001"/>
                    <a:pt x="1145539" y="37248"/>
                    <a:pt x="1145539" y="37552"/>
                  </a:cubicBezTo>
                  <a:lnTo>
                    <a:pt x="1145539" y="38102"/>
                  </a:lnTo>
                  <a:cubicBezTo>
                    <a:pt x="1145539" y="38305"/>
                    <a:pt x="1145704" y="38469"/>
                    <a:pt x="1145906" y="38469"/>
                  </a:cubicBezTo>
                  <a:lnTo>
                    <a:pt x="1145906" y="38469"/>
                  </a:lnTo>
                  <a:cubicBezTo>
                    <a:pt x="1146109" y="38469"/>
                    <a:pt x="1146273" y="38633"/>
                    <a:pt x="1146273" y="38836"/>
                  </a:cubicBezTo>
                  <a:lnTo>
                    <a:pt x="1146273" y="49294"/>
                  </a:lnTo>
                  <a:cubicBezTo>
                    <a:pt x="1146273" y="49801"/>
                    <a:pt x="1145863" y="50211"/>
                    <a:pt x="1145356" y="50211"/>
                  </a:cubicBezTo>
                  <a:lnTo>
                    <a:pt x="1145173" y="50211"/>
                  </a:lnTo>
                  <a:cubicBezTo>
                    <a:pt x="1144767" y="50211"/>
                    <a:pt x="1144438" y="50540"/>
                    <a:pt x="1144438" y="50945"/>
                  </a:cubicBezTo>
                  <a:lnTo>
                    <a:pt x="1144438" y="50945"/>
                  </a:lnTo>
                  <a:cubicBezTo>
                    <a:pt x="1144438" y="51351"/>
                    <a:pt x="1144767" y="51679"/>
                    <a:pt x="1145173" y="51679"/>
                  </a:cubicBezTo>
                  <a:lnTo>
                    <a:pt x="1145173" y="51679"/>
                  </a:lnTo>
                  <a:cubicBezTo>
                    <a:pt x="1145578" y="51679"/>
                    <a:pt x="1145906" y="52008"/>
                    <a:pt x="1145906" y="52413"/>
                  </a:cubicBezTo>
                  <a:lnTo>
                    <a:pt x="1145906" y="68192"/>
                  </a:lnTo>
                  <a:cubicBezTo>
                    <a:pt x="1145906" y="68800"/>
                    <a:pt x="1145413" y="69292"/>
                    <a:pt x="1144805" y="69292"/>
                  </a:cubicBezTo>
                  <a:lnTo>
                    <a:pt x="1144438" y="69292"/>
                  </a:lnTo>
                  <a:cubicBezTo>
                    <a:pt x="1144033" y="69292"/>
                    <a:pt x="1143705" y="69621"/>
                    <a:pt x="1143705" y="70026"/>
                  </a:cubicBezTo>
                  <a:lnTo>
                    <a:pt x="1143705" y="70210"/>
                  </a:lnTo>
                  <a:cubicBezTo>
                    <a:pt x="1143705" y="70514"/>
                    <a:pt x="1143951" y="70760"/>
                    <a:pt x="1144254" y="70760"/>
                  </a:cubicBezTo>
                  <a:lnTo>
                    <a:pt x="1144254" y="70760"/>
                  </a:lnTo>
                  <a:cubicBezTo>
                    <a:pt x="1144559" y="70760"/>
                    <a:pt x="1144805" y="71007"/>
                    <a:pt x="1144805" y="71311"/>
                  </a:cubicBezTo>
                  <a:lnTo>
                    <a:pt x="1144805" y="88190"/>
                  </a:lnTo>
                  <a:cubicBezTo>
                    <a:pt x="1144805" y="88899"/>
                    <a:pt x="1144231" y="89474"/>
                    <a:pt x="1143521" y="89474"/>
                  </a:cubicBezTo>
                  <a:lnTo>
                    <a:pt x="1142971" y="89474"/>
                  </a:lnTo>
                  <a:cubicBezTo>
                    <a:pt x="1142566" y="89474"/>
                    <a:pt x="1142237" y="89803"/>
                    <a:pt x="1142237" y="90208"/>
                  </a:cubicBezTo>
                  <a:lnTo>
                    <a:pt x="1142237" y="90392"/>
                  </a:lnTo>
                  <a:cubicBezTo>
                    <a:pt x="1142237" y="90696"/>
                    <a:pt x="1142483" y="90942"/>
                    <a:pt x="1142788" y="90942"/>
                  </a:cubicBezTo>
                  <a:lnTo>
                    <a:pt x="1142788" y="90942"/>
                  </a:lnTo>
                  <a:cubicBezTo>
                    <a:pt x="1143091" y="90942"/>
                    <a:pt x="1143337" y="91189"/>
                    <a:pt x="1143337" y="91493"/>
                  </a:cubicBezTo>
                  <a:lnTo>
                    <a:pt x="1143337" y="99932"/>
                  </a:lnTo>
                  <a:cubicBezTo>
                    <a:pt x="1143337" y="101250"/>
                    <a:pt x="1142269" y="102317"/>
                    <a:pt x="1140952" y="102317"/>
                  </a:cubicBezTo>
                  <a:lnTo>
                    <a:pt x="1140952" y="102317"/>
                  </a:lnTo>
                  <a:cubicBezTo>
                    <a:pt x="1139635" y="102317"/>
                    <a:pt x="1138567" y="103385"/>
                    <a:pt x="1138567" y="104703"/>
                  </a:cubicBezTo>
                  <a:lnTo>
                    <a:pt x="1138567" y="114060"/>
                  </a:lnTo>
                  <a:cubicBezTo>
                    <a:pt x="1138567" y="114262"/>
                    <a:pt x="1138403" y="114427"/>
                    <a:pt x="1138200" y="114427"/>
                  </a:cubicBezTo>
                  <a:lnTo>
                    <a:pt x="1138200" y="114427"/>
                  </a:lnTo>
                  <a:cubicBezTo>
                    <a:pt x="1137998" y="114427"/>
                    <a:pt x="1137834" y="114591"/>
                    <a:pt x="1137834" y="114794"/>
                  </a:cubicBezTo>
                  <a:lnTo>
                    <a:pt x="1137834" y="121398"/>
                  </a:lnTo>
                  <a:cubicBezTo>
                    <a:pt x="1137834" y="121804"/>
                    <a:pt x="1138162" y="122132"/>
                    <a:pt x="1138567" y="122132"/>
                  </a:cubicBezTo>
                  <a:lnTo>
                    <a:pt x="1138567" y="122132"/>
                  </a:lnTo>
                  <a:cubicBezTo>
                    <a:pt x="1138973" y="122132"/>
                    <a:pt x="1139302" y="122461"/>
                    <a:pt x="1139302" y="122866"/>
                  </a:cubicBezTo>
                  <a:lnTo>
                    <a:pt x="1139302" y="127453"/>
                  </a:lnTo>
                  <a:cubicBezTo>
                    <a:pt x="1139302" y="128365"/>
                    <a:pt x="1140040" y="129104"/>
                    <a:pt x="1140952" y="129104"/>
                  </a:cubicBezTo>
                  <a:lnTo>
                    <a:pt x="1140952" y="129104"/>
                  </a:lnTo>
                  <a:cubicBezTo>
                    <a:pt x="1141864" y="129104"/>
                    <a:pt x="1142604" y="129844"/>
                    <a:pt x="1142604" y="130756"/>
                  </a:cubicBezTo>
                  <a:lnTo>
                    <a:pt x="1142604" y="138461"/>
                  </a:lnTo>
                  <a:cubicBezTo>
                    <a:pt x="1142604" y="138765"/>
                    <a:pt x="1142357" y="139012"/>
                    <a:pt x="1142053" y="139012"/>
                  </a:cubicBezTo>
                  <a:lnTo>
                    <a:pt x="1142053" y="139012"/>
                  </a:lnTo>
                  <a:cubicBezTo>
                    <a:pt x="1141750" y="139012"/>
                    <a:pt x="1141503" y="139258"/>
                    <a:pt x="1141503" y="139562"/>
                  </a:cubicBezTo>
                  <a:lnTo>
                    <a:pt x="1141503" y="142498"/>
                  </a:lnTo>
                  <a:cubicBezTo>
                    <a:pt x="1141503" y="142802"/>
                    <a:pt x="1141750" y="143048"/>
                    <a:pt x="1142053" y="143048"/>
                  </a:cubicBezTo>
                  <a:lnTo>
                    <a:pt x="1142053" y="143048"/>
                  </a:lnTo>
                  <a:cubicBezTo>
                    <a:pt x="1142357" y="143048"/>
                    <a:pt x="1142604" y="143295"/>
                    <a:pt x="1142604" y="143599"/>
                  </a:cubicBezTo>
                  <a:lnTo>
                    <a:pt x="1142604" y="151672"/>
                  </a:lnTo>
                  <a:cubicBezTo>
                    <a:pt x="1142604" y="151975"/>
                    <a:pt x="1142357" y="152222"/>
                    <a:pt x="1142053" y="152222"/>
                  </a:cubicBezTo>
                  <a:lnTo>
                    <a:pt x="1142053" y="152222"/>
                  </a:lnTo>
                  <a:cubicBezTo>
                    <a:pt x="1141750" y="152222"/>
                    <a:pt x="1141503" y="152468"/>
                    <a:pt x="1141503" y="152773"/>
                  </a:cubicBezTo>
                  <a:lnTo>
                    <a:pt x="1141503" y="155707"/>
                  </a:lnTo>
                  <a:cubicBezTo>
                    <a:pt x="1141503" y="156012"/>
                    <a:pt x="1141750" y="156259"/>
                    <a:pt x="1142053" y="156259"/>
                  </a:cubicBezTo>
                  <a:lnTo>
                    <a:pt x="1142053" y="156259"/>
                  </a:lnTo>
                  <a:cubicBezTo>
                    <a:pt x="1142357" y="156259"/>
                    <a:pt x="1142604" y="156505"/>
                    <a:pt x="1142604" y="156808"/>
                  </a:cubicBezTo>
                  <a:lnTo>
                    <a:pt x="1142604" y="163414"/>
                  </a:lnTo>
                  <a:cubicBezTo>
                    <a:pt x="1142604" y="164122"/>
                    <a:pt x="1142029" y="164698"/>
                    <a:pt x="1141320" y="164698"/>
                  </a:cubicBezTo>
                  <a:lnTo>
                    <a:pt x="1141320" y="164698"/>
                  </a:lnTo>
                  <a:cubicBezTo>
                    <a:pt x="1140610" y="164698"/>
                    <a:pt x="1140035" y="165273"/>
                    <a:pt x="1140035" y="165983"/>
                  </a:cubicBezTo>
                  <a:lnTo>
                    <a:pt x="1140035" y="169285"/>
                  </a:lnTo>
                  <a:cubicBezTo>
                    <a:pt x="1140035" y="169589"/>
                    <a:pt x="1140282" y="169836"/>
                    <a:pt x="1140586" y="169836"/>
                  </a:cubicBezTo>
                  <a:lnTo>
                    <a:pt x="1140586" y="169836"/>
                  </a:lnTo>
                  <a:cubicBezTo>
                    <a:pt x="1140889" y="169836"/>
                    <a:pt x="1141136" y="170081"/>
                    <a:pt x="1141136" y="170385"/>
                  </a:cubicBezTo>
                  <a:lnTo>
                    <a:pt x="1141136" y="177357"/>
                  </a:lnTo>
                  <a:cubicBezTo>
                    <a:pt x="1141136" y="177661"/>
                    <a:pt x="1140889" y="177908"/>
                    <a:pt x="1140586" y="177908"/>
                  </a:cubicBezTo>
                  <a:lnTo>
                    <a:pt x="1140586" y="177908"/>
                  </a:lnTo>
                  <a:cubicBezTo>
                    <a:pt x="1140282" y="177908"/>
                    <a:pt x="1140035" y="178155"/>
                    <a:pt x="1140035" y="178458"/>
                  </a:cubicBezTo>
                  <a:lnTo>
                    <a:pt x="1140035" y="179009"/>
                  </a:lnTo>
                  <a:cubicBezTo>
                    <a:pt x="1140035" y="179414"/>
                    <a:pt x="1139707" y="179742"/>
                    <a:pt x="1139302" y="179742"/>
                  </a:cubicBezTo>
                  <a:lnTo>
                    <a:pt x="1139302" y="179742"/>
                  </a:lnTo>
                  <a:cubicBezTo>
                    <a:pt x="1138896" y="179742"/>
                    <a:pt x="1138567" y="180071"/>
                    <a:pt x="1138567" y="180477"/>
                  </a:cubicBezTo>
                  <a:lnTo>
                    <a:pt x="1138567" y="188182"/>
                  </a:lnTo>
                  <a:cubicBezTo>
                    <a:pt x="1138567" y="188587"/>
                    <a:pt x="1138896" y="188917"/>
                    <a:pt x="1139302" y="188917"/>
                  </a:cubicBezTo>
                  <a:lnTo>
                    <a:pt x="1139302" y="188917"/>
                  </a:lnTo>
                  <a:cubicBezTo>
                    <a:pt x="1139707" y="188917"/>
                    <a:pt x="1140035" y="189245"/>
                    <a:pt x="1140035" y="189650"/>
                  </a:cubicBezTo>
                  <a:lnTo>
                    <a:pt x="1140035" y="191146"/>
                  </a:lnTo>
                  <a:cubicBezTo>
                    <a:pt x="1140035" y="191941"/>
                    <a:pt x="1140679" y="192586"/>
                    <a:pt x="1141474" y="192586"/>
                  </a:cubicBezTo>
                  <a:lnTo>
                    <a:pt x="1141474" y="192586"/>
                  </a:lnTo>
                  <a:cubicBezTo>
                    <a:pt x="1142292" y="192586"/>
                    <a:pt x="1142945" y="193264"/>
                    <a:pt x="1142914" y="194080"/>
                  </a:cubicBezTo>
                  <a:lnTo>
                    <a:pt x="1141890" y="220668"/>
                  </a:lnTo>
                  <a:cubicBezTo>
                    <a:pt x="1141879" y="220969"/>
                    <a:pt x="1141632" y="221207"/>
                    <a:pt x="1141330" y="221207"/>
                  </a:cubicBezTo>
                  <a:lnTo>
                    <a:pt x="1141330" y="221207"/>
                  </a:lnTo>
                  <a:cubicBezTo>
                    <a:pt x="1141021" y="221207"/>
                    <a:pt x="1140769" y="221458"/>
                    <a:pt x="1140769" y="221769"/>
                  </a:cubicBezTo>
                  <a:lnTo>
                    <a:pt x="1140769" y="225060"/>
                  </a:lnTo>
                  <a:cubicBezTo>
                    <a:pt x="1140769" y="225365"/>
                    <a:pt x="1141015" y="225610"/>
                    <a:pt x="1141320" y="225610"/>
                  </a:cubicBezTo>
                  <a:lnTo>
                    <a:pt x="1141320" y="225610"/>
                  </a:lnTo>
                  <a:cubicBezTo>
                    <a:pt x="1141624" y="225610"/>
                    <a:pt x="1141869" y="225857"/>
                    <a:pt x="1141869" y="226161"/>
                  </a:cubicBezTo>
                  <a:lnTo>
                    <a:pt x="1141869" y="228730"/>
                  </a:lnTo>
                  <a:cubicBezTo>
                    <a:pt x="1141869" y="229033"/>
                    <a:pt x="1141624" y="229280"/>
                    <a:pt x="1141320" y="229280"/>
                  </a:cubicBezTo>
                  <a:lnTo>
                    <a:pt x="1141320" y="229280"/>
                  </a:lnTo>
                  <a:cubicBezTo>
                    <a:pt x="1141015" y="229280"/>
                    <a:pt x="1140769" y="229526"/>
                    <a:pt x="1140769" y="229831"/>
                  </a:cubicBezTo>
                  <a:lnTo>
                    <a:pt x="1140769" y="233500"/>
                  </a:lnTo>
                  <a:cubicBezTo>
                    <a:pt x="1140769" y="233601"/>
                    <a:pt x="1140851" y="233684"/>
                    <a:pt x="1140952" y="233684"/>
                  </a:cubicBezTo>
                  <a:lnTo>
                    <a:pt x="1140952" y="233684"/>
                  </a:lnTo>
                  <a:cubicBezTo>
                    <a:pt x="1141053" y="233684"/>
                    <a:pt x="1141136" y="233765"/>
                    <a:pt x="1141136" y="233868"/>
                  </a:cubicBezTo>
                  <a:lnTo>
                    <a:pt x="1141136" y="237353"/>
                  </a:lnTo>
                  <a:lnTo>
                    <a:pt x="1140109" y="267481"/>
                  </a:lnTo>
                  <a:cubicBezTo>
                    <a:pt x="1140068" y="268688"/>
                    <a:pt x="1139077" y="269644"/>
                    <a:pt x="1137870" y="269644"/>
                  </a:cubicBezTo>
                  <a:lnTo>
                    <a:pt x="1137870" y="269644"/>
                  </a:lnTo>
                  <a:cubicBezTo>
                    <a:pt x="1136635" y="269644"/>
                    <a:pt x="1135632" y="270646"/>
                    <a:pt x="1135632" y="271884"/>
                  </a:cubicBezTo>
                  <a:lnTo>
                    <a:pt x="1135632" y="273681"/>
                  </a:lnTo>
                  <a:cubicBezTo>
                    <a:pt x="1135632" y="274085"/>
                    <a:pt x="1135960" y="274414"/>
                    <a:pt x="1136366" y="274414"/>
                  </a:cubicBezTo>
                  <a:lnTo>
                    <a:pt x="1136366" y="274414"/>
                  </a:lnTo>
                  <a:cubicBezTo>
                    <a:pt x="1136771" y="274414"/>
                    <a:pt x="1137099" y="274742"/>
                    <a:pt x="1137099" y="275148"/>
                  </a:cubicBezTo>
                  <a:lnTo>
                    <a:pt x="1137099" y="279552"/>
                  </a:lnTo>
                  <a:cubicBezTo>
                    <a:pt x="1137099" y="280159"/>
                    <a:pt x="1136607" y="280653"/>
                    <a:pt x="1135998" y="280653"/>
                  </a:cubicBezTo>
                  <a:lnTo>
                    <a:pt x="1135998" y="280653"/>
                  </a:lnTo>
                  <a:cubicBezTo>
                    <a:pt x="1135391" y="280653"/>
                    <a:pt x="1134898" y="281145"/>
                    <a:pt x="1134898" y="281753"/>
                  </a:cubicBezTo>
                  <a:lnTo>
                    <a:pt x="1134898" y="282854"/>
                  </a:lnTo>
                  <a:cubicBezTo>
                    <a:pt x="1134898" y="284070"/>
                    <a:pt x="1135884" y="285055"/>
                    <a:pt x="1137099" y="285055"/>
                  </a:cubicBezTo>
                  <a:lnTo>
                    <a:pt x="1137283" y="285055"/>
                  </a:lnTo>
                  <a:cubicBezTo>
                    <a:pt x="1138600" y="285055"/>
                    <a:pt x="1139668" y="286123"/>
                    <a:pt x="1139668" y="287441"/>
                  </a:cubicBezTo>
                  <a:lnTo>
                    <a:pt x="1139668" y="294963"/>
                  </a:lnTo>
                  <a:lnTo>
                    <a:pt x="1138201" y="337162"/>
                  </a:lnTo>
                  <a:lnTo>
                    <a:pt x="1138201" y="339363"/>
                  </a:lnTo>
                  <a:lnTo>
                    <a:pt x="1137493" y="362347"/>
                  </a:lnTo>
                  <a:cubicBezTo>
                    <a:pt x="1137481" y="362755"/>
                    <a:pt x="1137047" y="363017"/>
                    <a:pt x="1136649" y="362931"/>
                  </a:cubicBezTo>
                  <a:lnTo>
                    <a:pt x="1136649" y="362931"/>
                  </a:lnTo>
                  <a:cubicBezTo>
                    <a:pt x="1136312" y="362856"/>
                    <a:pt x="1136035" y="363156"/>
                    <a:pt x="1136076" y="363499"/>
                  </a:cubicBezTo>
                  <a:lnTo>
                    <a:pt x="1136605" y="367992"/>
                  </a:lnTo>
                  <a:cubicBezTo>
                    <a:pt x="1136673" y="368575"/>
                    <a:pt x="1136217" y="369085"/>
                    <a:pt x="1135632" y="369085"/>
                  </a:cubicBezTo>
                  <a:lnTo>
                    <a:pt x="1135632" y="369085"/>
                  </a:lnTo>
                  <a:cubicBezTo>
                    <a:pt x="1135046" y="369085"/>
                    <a:pt x="1134591" y="368575"/>
                    <a:pt x="1134660" y="367992"/>
                  </a:cubicBezTo>
                  <a:lnTo>
                    <a:pt x="1134949" y="365534"/>
                  </a:lnTo>
                  <a:cubicBezTo>
                    <a:pt x="1135076" y="364449"/>
                    <a:pt x="1133789" y="363579"/>
                    <a:pt x="1132696" y="363579"/>
                  </a:cubicBezTo>
                  <a:lnTo>
                    <a:pt x="1132696" y="363579"/>
                  </a:lnTo>
                  <a:lnTo>
                    <a:pt x="1132696" y="363579"/>
                  </a:lnTo>
                  <a:cubicBezTo>
                    <a:pt x="1131603" y="363579"/>
                    <a:pt x="1130316" y="364449"/>
                    <a:pt x="1130444" y="365534"/>
                  </a:cubicBezTo>
                  <a:lnTo>
                    <a:pt x="1130669" y="367445"/>
                  </a:lnTo>
                  <a:cubicBezTo>
                    <a:pt x="1130772" y="368319"/>
                    <a:pt x="1130089" y="369085"/>
                    <a:pt x="1129210" y="369085"/>
                  </a:cubicBezTo>
                  <a:lnTo>
                    <a:pt x="1129210" y="369085"/>
                  </a:lnTo>
                  <a:cubicBezTo>
                    <a:pt x="1128331" y="369085"/>
                    <a:pt x="1127649" y="368319"/>
                    <a:pt x="1127751" y="367445"/>
                  </a:cubicBezTo>
                  <a:lnTo>
                    <a:pt x="1127977" y="365534"/>
                  </a:lnTo>
                  <a:cubicBezTo>
                    <a:pt x="1128104" y="364449"/>
                    <a:pt x="1126817" y="363579"/>
                    <a:pt x="1125725" y="363579"/>
                  </a:cubicBezTo>
                  <a:lnTo>
                    <a:pt x="1125725" y="363579"/>
                  </a:lnTo>
                  <a:lnTo>
                    <a:pt x="1125725" y="363579"/>
                  </a:lnTo>
                  <a:cubicBezTo>
                    <a:pt x="1124632" y="363579"/>
                    <a:pt x="1123343" y="364449"/>
                    <a:pt x="1123472" y="365534"/>
                  </a:cubicBezTo>
                  <a:lnTo>
                    <a:pt x="1123761" y="367992"/>
                  </a:lnTo>
                  <a:cubicBezTo>
                    <a:pt x="1123829" y="368575"/>
                    <a:pt x="1123375" y="369085"/>
                    <a:pt x="1122788" y="369085"/>
                  </a:cubicBezTo>
                  <a:lnTo>
                    <a:pt x="1122788" y="369085"/>
                  </a:lnTo>
                  <a:cubicBezTo>
                    <a:pt x="1122203" y="369085"/>
                    <a:pt x="1121748" y="368575"/>
                    <a:pt x="1121816" y="367992"/>
                  </a:cubicBezTo>
                  <a:lnTo>
                    <a:pt x="1122106" y="365534"/>
                  </a:lnTo>
                  <a:cubicBezTo>
                    <a:pt x="1122234" y="364449"/>
                    <a:pt x="1120946" y="363579"/>
                    <a:pt x="1119854" y="363579"/>
                  </a:cubicBezTo>
                  <a:lnTo>
                    <a:pt x="1119854" y="363579"/>
                  </a:lnTo>
                  <a:lnTo>
                    <a:pt x="1119854" y="363579"/>
                  </a:lnTo>
                  <a:cubicBezTo>
                    <a:pt x="1118761" y="363579"/>
                    <a:pt x="1117472" y="364449"/>
                    <a:pt x="1117601" y="365534"/>
                  </a:cubicBezTo>
                  <a:lnTo>
                    <a:pt x="1117890" y="367992"/>
                  </a:lnTo>
                  <a:cubicBezTo>
                    <a:pt x="1117958" y="368575"/>
                    <a:pt x="1117504" y="369085"/>
                    <a:pt x="1116918" y="369085"/>
                  </a:cubicBezTo>
                  <a:lnTo>
                    <a:pt x="1116918" y="369085"/>
                  </a:lnTo>
                  <a:cubicBezTo>
                    <a:pt x="1116331" y="369085"/>
                    <a:pt x="1115877" y="368575"/>
                    <a:pt x="1115945" y="367992"/>
                  </a:cubicBezTo>
                  <a:lnTo>
                    <a:pt x="1116235" y="365534"/>
                  </a:lnTo>
                  <a:cubicBezTo>
                    <a:pt x="1116363" y="364449"/>
                    <a:pt x="1115074" y="363579"/>
                    <a:pt x="1113983" y="363579"/>
                  </a:cubicBezTo>
                  <a:lnTo>
                    <a:pt x="1113983" y="363579"/>
                  </a:lnTo>
                  <a:lnTo>
                    <a:pt x="1113983" y="363579"/>
                  </a:lnTo>
                  <a:cubicBezTo>
                    <a:pt x="1112890" y="363579"/>
                    <a:pt x="1111602" y="364449"/>
                    <a:pt x="1111730" y="365534"/>
                  </a:cubicBezTo>
                  <a:lnTo>
                    <a:pt x="1111989" y="367735"/>
                  </a:lnTo>
                  <a:cubicBezTo>
                    <a:pt x="1112073" y="368454"/>
                    <a:pt x="1111511" y="369085"/>
                    <a:pt x="1110788" y="369085"/>
                  </a:cubicBezTo>
                  <a:lnTo>
                    <a:pt x="1110788" y="369085"/>
                  </a:lnTo>
                  <a:cubicBezTo>
                    <a:pt x="1110120" y="369085"/>
                    <a:pt x="1109579" y="368545"/>
                    <a:pt x="1109579" y="367877"/>
                  </a:cubicBezTo>
                  <a:lnTo>
                    <a:pt x="1109579" y="355693"/>
                  </a:lnTo>
                  <a:cubicBezTo>
                    <a:pt x="1109579" y="355591"/>
                    <a:pt x="1109661" y="355509"/>
                    <a:pt x="1109762" y="355509"/>
                  </a:cubicBezTo>
                  <a:lnTo>
                    <a:pt x="1109762" y="355509"/>
                  </a:lnTo>
                  <a:cubicBezTo>
                    <a:pt x="1109863" y="355509"/>
                    <a:pt x="1109946" y="355427"/>
                    <a:pt x="1109946" y="355326"/>
                  </a:cubicBezTo>
                  <a:lnTo>
                    <a:pt x="1109946" y="353857"/>
                  </a:lnTo>
                  <a:cubicBezTo>
                    <a:pt x="1109946" y="352946"/>
                    <a:pt x="1109206" y="352207"/>
                    <a:pt x="1108294" y="352207"/>
                  </a:cubicBezTo>
                  <a:lnTo>
                    <a:pt x="1107499" y="352207"/>
                  </a:lnTo>
                  <a:cubicBezTo>
                    <a:pt x="1106355" y="352207"/>
                    <a:pt x="1105365" y="351413"/>
                    <a:pt x="1105113" y="350297"/>
                  </a:cubicBezTo>
                  <a:lnTo>
                    <a:pt x="1105039" y="349968"/>
                  </a:lnTo>
                  <a:cubicBezTo>
                    <a:pt x="1104368" y="346982"/>
                    <a:pt x="1100113" y="346982"/>
                    <a:pt x="1099441" y="349968"/>
                  </a:cubicBezTo>
                  <a:lnTo>
                    <a:pt x="1099223" y="350933"/>
                  </a:lnTo>
                  <a:cubicBezTo>
                    <a:pt x="1099057" y="351677"/>
                    <a:pt x="1098396" y="352207"/>
                    <a:pt x="1097633" y="352207"/>
                  </a:cubicBezTo>
                  <a:lnTo>
                    <a:pt x="1097633" y="352207"/>
                  </a:lnTo>
                  <a:cubicBezTo>
                    <a:pt x="1096732" y="352207"/>
                    <a:pt x="1096001" y="352936"/>
                    <a:pt x="1096001" y="353838"/>
                  </a:cubicBezTo>
                  <a:lnTo>
                    <a:pt x="1096001" y="355875"/>
                  </a:lnTo>
                  <a:cubicBezTo>
                    <a:pt x="1096001" y="356079"/>
                    <a:pt x="1096167" y="356243"/>
                    <a:pt x="1096369" y="356243"/>
                  </a:cubicBezTo>
                  <a:lnTo>
                    <a:pt x="1096369" y="356243"/>
                  </a:lnTo>
                  <a:cubicBezTo>
                    <a:pt x="1096572" y="356243"/>
                    <a:pt x="1096736" y="356407"/>
                    <a:pt x="1096736" y="356610"/>
                  </a:cubicBezTo>
                  <a:lnTo>
                    <a:pt x="1096736" y="369496"/>
                  </a:lnTo>
                  <a:cubicBezTo>
                    <a:pt x="1096736" y="369878"/>
                    <a:pt x="1096426" y="370187"/>
                    <a:pt x="1096045" y="370187"/>
                  </a:cubicBezTo>
                  <a:lnTo>
                    <a:pt x="1096045" y="370187"/>
                  </a:lnTo>
                  <a:cubicBezTo>
                    <a:pt x="1095631" y="370187"/>
                    <a:pt x="1095310" y="369826"/>
                    <a:pt x="1095358" y="369414"/>
                  </a:cubicBezTo>
                  <a:lnTo>
                    <a:pt x="1095686" y="366634"/>
                  </a:lnTo>
                  <a:cubicBezTo>
                    <a:pt x="1095814" y="365549"/>
                    <a:pt x="1094527" y="364680"/>
                    <a:pt x="1093434" y="364680"/>
                  </a:cubicBezTo>
                  <a:lnTo>
                    <a:pt x="1093434" y="364680"/>
                  </a:lnTo>
                  <a:lnTo>
                    <a:pt x="1093434" y="364680"/>
                  </a:lnTo>
                  <a:cubicBezTo>
                    <a:pt x="1092341" y="364680"/>
                    <a:pt x="1091053" y="365549"/>
                    <a:pt x="1091181" y="366634"/>
                  </a:cubicBezTo>
                  <a:lnTo>
                    <a:pt x="1091470" y="369093"/>
                  </a:lnTo>
                  <a:cubicBezTo>
                    <a:pt x="1091538" y="369675"/>
                    <a:pt x="1091084" y="370187"/>
                    <a:pt x="1090498" y="370187"/>
                  </a:cubicBezTo>
                  <a:lnTo>
                    <a:pt x="1090498" y="370187"/>
                  </a:lnTo>
                  <a:cubicBezTo>
                    <a:pt x="1089911" y="370187"/>
                    <a:pt x="1089457" y="369675"/>
                    <a:pt x="1089526" y="369093"/>
                  </a:cubicBezTo>
                  <a:lnTo>
                    <a:pt x="1089814" y="366634"/>
                  </a:lnTo>
                  <a:cubicBezTo>
                    <a:pt x="1089943" y="365549"/>
                    <a:pt x="1088654" y="364680"/>
                    <a:pt x="1087562" y="364680"/>
                  </a:cubicBezTo>
                  <a:lnTo>
                    <a:pt x="1087562" y="364680"/>
                  </a:lnTo>
                  <a:lnTo>
                    <a:pt x="1087562" y="364680"/>
                  </a:lnTo>
                  <a:cubicBezTo>
                    <a:pt x="1086469" y="364680"/>
                    <a:pt x="1085182" y="365549"/>
                    <a:pt x="1085309" y="366634"/>
                  </a:cubicBezTo>
                  <a:lnTo>
                    <a:pt x="1085578" y="368911"/>
                  </a:lnTo>
                  <a:cubicBezTo>
                    <a:pt x="1085657" y="369590"/>
                    <a:pt x="1085127" y="370187"/>
                    <a:pt x="1084443" y="370187"/>
                  </a:cubicBezTo>
                  <a:lnTo>
                    <a:pt x="1084443" y="370187"/>
                  </a:lnTo>
                  <a:cubicBezTo>
                    <a:pt x="1083760" y="370187"/>
                    <a:pt x="1083230" y="369590"/>
                    <a:pt x="1083308" y="368911"/>
                  </a:cubicBezTo>
                  <a:lnTo>
                    <a:pt x="1083577" y="366634"/>
                  </a:lnTo>
                  <a:cubicBezTo>
                    <a:pt x="1083704" y="365549"/>
                    <a:pt x="1082417" y="364680"/>
                    <a:pt x="1081325" y="364680"/>
                  </a:cubicBezTo>
                  <a:lnTo>
                    <a:pt x="1081325" y="364680"/>
                  </a:lnTo>
                  <a:lnTo>
                    <a:pt x="1081325" y="364680"/>
                  </a:lnTo>
                  <a:cubicBezTo>
                    <a:pt x="1080232" y="364680"/>
                    <a:pt x="1078943" y="365549"/>
                    <a:pt x="1079072" y="366634"/>
                  </a:cubicBezTo>
                  <a:lnTo>
                    <a:pt x="1079340" y="368911"/>
                  </a:lnTo>
                  <a:cubicBezTo>
                    <a:pt x="1079420" y="369590"/>
                    <a:pt x="1078888" y="370187"/>
                    <a:pt x="1078205" y="370187"/>
                  </a:cubicBezTo>
                  <a:lnTo>
                    <a:pt x="1078205" y="370187"/>
                  </a:lnTo>
                  <a:cubicBezTo>
                    <a:pt x="1077521" y="370187"/>
                    <a:pt x="1076991" y="369590"/>
                    <a:pt x="1077071" y="368911"/>
                  </a:cubicBezTo>
                  <a:lnTo>
                    <a:pt x="1077339" y="366634"/>
                  </a:lnTo>
                  <a:cubicBezTo>
                    <a:pt x="1077466" y="365549"/>
                    <a:pt x="1076179" y="364680"/>
                    <a:pt x="1075086" y="364680"/>
                  </a:cubicBezTo>
                  <a:lnTo>
                    <a:pt x="1075086" y="364680"/>
                  </a:lnTo>
                  <a:lnTo>
                    <a:pt x="1075086" y="364680"/>
                  </a:lnTo>
                  <a:cubicBezTo>
                    <a:pt x="1073994" y="364680"/>
                    <a:pt x="1072705" y="365549"/>
                    <a:pt x="1072834" y="366634"/>
                  </a:cubicBezTo>
                  <a:lnTo>
                    <a:pt x="1073122" y="369093"/>
                  </a:lnTo>
                  <a:cubicBezTo>
                    <a:pt x="1073191" y="369675"/>
                    <a:pt x="1072737" y="370187"/>
                    <a:pt x="1072150" y="370187"/>
                  </a:cubicBezTo>
                  <a:lnTo>
                    <a:pt x="1072150" y="370187"/>
                  </a:lnTo>
                  <a:cubicBezTo>
                    <a:pt x="1071565" y="370187"/>
                    <a:pt x="1071110" y="369675"/>
                    <a:pt x="1071178" y="369093"/>
                  </a:cubicBezTo>
                  <a:lnTo>
                    <a:pt x="1071468" y="366634"/>
                  </a:lnTo>
                  <a:cubicBezTo>
                    <a:pt x="1071595" y="365549"/>
                    <a:pt x="1070308" y="364680"/>
                    <a:pt x="1069215" y="364680"/>
                  </a:cubicBezTo>
                  <a:lnTo>
                    <a:pt x="1069215" y="364680"/>
                  </a:lnTo>
                  <a:lnTo>
                    <a:pt x="1069215" y="364680"/>
                  </a:lnTo>
                  <a:cubicBezTo>
                    <a:pt x="1068123" y="364680"/>
                    <a:pt x="1066834" y="365549"/>
                    <a:pt x="1066963" y="366634"/>
                  </a:cubicBezTo>
                  <a:lnTo>
                    <a:pt x="1067251" y="369093"/>
                  </a:lnTo>
                  <a:cubicBezTo>
                    <a:pt x="1067320" y="369675"/>
                    <a:pt x="1066866" y="370187"/>
                    <a:pt x="1066279" y="370187"/>
                  </a:cubicBezTo>
                  <a:lnTo>
                    <a:pt x="1066279" y="370187"/>
                  </a:lnTo>
                  <a:cubicBezTo>
                    <a:pt x="1065693" y="370187"/>
                    <a:pt x="1065239" y="369675"/>
                    <a:pt x="1065307" y="369093"/>
                  </a:cubicBezTo>
                  <a:lnTo>
                    <a:pt x="1065596" y="366634"/>
                  </a:lnTo>
                  <a:cubicBezTo>
                    <a:pt x="1065724" y="365549"/>
                    <a:pt x="1064436" y="364680"/>
                    <a:pt x="1063343" y="364680"/>
                  </a:cubicBezTo>
                  <a:lnTo>
                    <a:pt x="1063343" y="364680"/>
                  </a:lnTo>
                  <a:lnTo>
                    <a:pt x="1063343" y="364680"/>
                  </a:lnTo>
                  <a:cubicBezTo>
                    <a:pt x="1062252" y="364680"/>
                    <a:pt x="1060963" y="365549"/>
                    <a:pt x="1061092" y="366634"/>
                  </a:cubicBezTo>
                  <a:lnTo>
                    <a:pt x="1061381" y="369093"/>
                  </a:lnTo>
                  <a:cubicBezTo>
                    <a:pt x="1061449" y="369675"/>
                    <a:pt x="1060995" y="370187"/>
                    <a:pt x="1060408" y="370187"/>
                  </a:cubicBezTo>
                  <a:lnTo>
                    <a:pt x="1060408" y="370187"/>
                  </a:lnTo>
                  <a:cubicBezTo>
                    <a:pt x="1059822" y="370187"/>
                    <a:pt x="1059368" y="369675"/>
                    <a:pt x="1059436" y="369093"/>
                  </a:cubicBezTo>
                  <a:lnTo>
                    <a:pt x="1059948" y="364747"/>
                  </a:lnTo>
                  <a:cubicBezTo>
                    <a:pt x="1059998" y="364321"/>
                    <a:pt x="1059665" y="364013"/>
                    <a:pt x="1059259" y="364148"/>
                  </a:cubicBezTo>
                  <a:lnTo>
                    <a:pt x="1059259" y="364148"/>
                  </a:lnTo>
                  <a:cubicBezTo>
                    <a:pt x="1058885" y="364273"/>
                    <a:pt x="1058573" y="363996"/>
                    <a:pt x="1058573" y="363601"/>
                  </a:cubicBezTo>
                  <a:lnTo>
                    <a:pt x="1058573" y="292394"/>
                  </a:lnTo>
                  <a:lnTo>
                    <a:pt x="1057840" y="282121"/>
                  </a:lnTo>
                  <a:lnTo>
                    <a:pt x="1057840" y="281386"/>
                  </a:lnTo>
                  <a:cubicBezTo>
                    <a:pt x="1057840" y="280981"/>
                    <a:pt x="1058169" y="280653"/>
                    <a:pt x="1058573" y="280653"/>
                  </a:cubicBezTo>
                  <a:lnTo>
                    <a:pt x="1058573" y="280653"/>
                  </a:lnTo>
                  <a:cubicBezTo>
                    <a:pt x="1058978" y="280653"/>
                    <a:pt x="1059308" y="280323"/>
                    <a:pt x="1059308" y="279918"/>
                  </a:cubicBezTo>
                  <a:lnTo>
                    <a:pt x="1059308" y="278267"/>
                  </a:lnTo>
                  <a:cubicBezTo>
                    <a:pt x="1059308" y="277963"/>
                    <a:pt x="1059554" y="277716"/>
                    <a:pt x="1059857" y="277716"/>
                  </a:cubicBezTo>
                  <a:lnTo>
                    <a:pt x="1059857" y="277716"/>
                  </a:lnTo>
                  <a:cubicBezTo>
                    <a:pt x="1060162" y="277716"/>
                    <a:pt x="1060408" y="277470"/>
                    <a:pt x="1060408" y="277167"/>
                  </a:cubicBezTo>
                  <a:lnTo>
                    <a:pt x="1060408" y="270644"/>
                  </a:lnTo>
                  <a:cubicBezTo>
                    <a:pt x="1060408" y="270295"/>
                    <a:pt x="1060125" y="270011"/>
                    <a:pt x="1059775" y="270011"/>
                  </a:cubicBezTo>
                  <a:lnTo>
                    <a:pt x="1059775" y="270011"/>
                  </a:lnTo>
                  <a:cubicBezTo>
                    <a:pt x="1059497" y="270011"/>
                    <a:pt x="1059251" y="269829"/>
                    <a:pt x="1059170" y="269564"/>
                  </a:cubicBezTo>
                  <a:lnTo>
                    <a:pt x="1057890" y="265401"/>
                  </a:lnTo>
                  <a:cubicBezTo>
                    <a:pt x="1057857" y="265294"/>
                    <a:pt x="1057833" y="265185"/>
                    <a:pt x="1057820" y="265075"/>
                  </a:cubicBezTo>
                  <a:lnTo>
                    <a:pt x="1057820" y="265075"/>
                  </a:lnTo>
                  <a:cubicBezTo>
                    <a:pt x="1057569" y="262919"/>
                    <a:pt x="1054440" y="262919"/>
                    <a:pt x="1054190" y="265075"/>
                  </a:cubicBezTo>
                  <a:lnTo>
                    <a:pt x="1054190" y="265075"/>
                  </a:lnTo>
                  <a:cubicBezTo>
                    <a:pt x="1054177" y="265185"/>
                    <a:pt x="1054154" y="265294"/>
                    <a:pt x="1054122" y="265401"/>
                  </a:cubicBezTo>
                  <a:lnTo>
                    <a:pt x="1052840" y="269564"/>
                  </a:lnTo>
                  <a:cubicBezTo>
                    <a:pt x="1052759" y="269829"/>
                    <a:pt x="1052513" y="270011"/>
                    <a:pt x="1052235" y="270011"/>
                  </a:cubicBezTo>
                  <a:lnTo>
                    <a:pt x="1052180" y="270011"/>
                  </a:lnTo>
                  <a:cubicBezTo>
                    <a:pt x="1051861" y="270011"/>
                    <a:pt x="1051601" y="270270"/>
                    <a:pt x="1051601" y="270589"/>
                  </a:cubicBezTo>
                  <a:lnTo>
                    <a:pt x="1051601" y="270589"/>
                  </a:lnTo>
                  <a:cubicBezTo>
                    <a:pt x="1051601" y="271007"/>
                    <a:pt x="1051171" y="271287"/>
                    <a:pt x="1050789" y="271117"/>
                  </a:cubicBezTo>
                  <a:lnTo>
                    <a:pt x="1048699" y="270189"/>
                  </a:lnTo>
                  <a:cubicBezTo>
                    <a:pt x="1048436" y="270072"/>
                    <a:pt x="1048150" y="270011"/>
                    <a:pt x="1047861" y="270011"/>
                  </a:cubicBezTo>
                  <a:lnTo>
                    <a:pt x="1047399" y="270011"/>
                  </a:lnTo>
                  <a:cubicBezTo>
                    <a:pt x="1045059" y="270011"/>
                    <a:pt x="1043162" y="268113"/>
                    <a:pt x="1043162" y="265773"/>
                  </a:cubicBezTo>
                  <a:lnTo>
                    <a:pt x="1043162" y="258268"/>
                  </a:lnTo>
                  <a:cubicBezTo>
                    <a:pt x="1043162" y="257661"/>
                    <a:pt x="1042670" y="257168"/>
                    <a:pt x="1042061" y="257168"/>
                  </a:cubicBezTo>
                  <a:lnTo>
                    <a:pt x="1042061" y="257168"/>
                  </a:lnTo>
                  <a:cubicBezTo>
                    <a:pt x="1041454" y="257168"/>
                    <a:pt x="1040960" y="256676"/>
                    <a:pt x="1040960" y="256067"/>
                  </a:cubicBezTo>
                  <a:lnTo>
                    <a:pt x="1040960" y="236659"/>
                  </a:lnTo>
                  <a:cubicBezTo>
                    <a:pt x="1040960" y="236434"/>
                    <a:pt x="1040778" y="236253"/>
                    <a:pt x="1040553" y="236253"/>
                  </a:cubicBezTo>
                  <a:lnTo>
                    <a:pt x="1040553" y="236253"/>
                  </a:lnTo>
                  <a:cubicBezTo>
                    <a:pt x="1040362" y="236253"/>
                    <a:pt x="1040197" y="236119"/>
                    <a:pt x="1040156" y="235933"/>
                  </a:cubicBezTo>
                  <a:lnTo>
                    <a:pt x="1038865" y="230126"/>
                  </a:lnTo>
                  <a:cubicBezTo>
                    <a:pt x="1038802" y="229846"/>
                    <a:pt x="1038555" y="229647"/>
                    <a:pt x="1038268" y="229647"/>
                  </a:cubicBezTo>
                  <a:lnTo>
                    <a:pt x="1038268" y="229647"/>
                  </a:lnTo>
                  <a:cubicBezTo>
                    <a:pt x="1037931" y="229647"/>
                    <a:pt x="1037658" y="229374"/>
                    <a:pt x="1037658" y="229036"/>
                  </a:cubicBezTo>
                  <a:lnTo>
                    <a:pt x="1037658" y="219739"/>
                  </a:lnTo>
                  <a:cubicBezTo>
                    <a:pt x="1037658" y="219537"/>
                    <a:pt x="1037822" y="219373"/>
                    <a:pt x="1038024" y="219373"/>
                  </a:cubicBezTo>
                  <a:lnTo>
                    <a:pt x="1038024" y="219373"/>
                  </a:lnTo>
                  <a:cubicBezTo>
                    <a:pt x="1038227" y="219373"/>
                    <a:pt x="1038391" y="219208"/>
                    <a:pt x="1038391" y="219006"/>
                  </a:cubicBezTo>
                  <a:lnTo>
                    <a:pt x="1038391" y="215153"/>
                  </a:lnTo>
                  <a:cubicBezTo>
                    <a:pt x="1038391" y="214848"/>
                    <a:pt x="1038638" y="214602"/>
                    <a:pt x="1038942" y="214602"/>
                  </a:cubicBezTo>
                  <a:lnTo>
                    <a:pt x="1038942" y="214602"/>
                  </a:lnTo>
                  <a:cubicBezTo>
                    <a:pt x="1039245" y="214602"/>
                    <a:pt x="1039492" y="214356"/>
                    <a:pt x="1039492" y="214052"/>
                  </a:cubicBezTo>
                  <a:lnTo>
                    <a:pt x="1039492" y="208547"/>
                  </a:lnTo>
                  <a:cubicBezTo>
                    <a:pt x="1039492" y="208244"/>
                    <a:pt x="1039245" y="207997"/>
                    <a:pt x="1038942" y="207997"/>
                  </a:cubicBezTo>
                  <a:lnTo>
                    <a:pt x="1038942" y="207997"/>
                  </a:lnTo>
                  <a:cubicBezTo>
                    <a:pt x="1038638" y="207997"/>
                    <a:pt x="1038391" y="207751"/>
                    <a:pt x="1038391" y="207446"/>
                  </a:cubicBezTo>
                  <a:lnTo>
                    <a:pt x="1038391" y="193271"/>
                  </a:lnTo>
                  <a:cubicBezTo>
                    <a:pt x="1038391" y="193095"/>
                    <a:pt x="1038534" y="192952"/>
                    <a:pt x="1038710" y="192952"/>
                  </a:cubicBezTo>
                  <a:lnTo>
                    <a:pt x="1038710" y="192952"/>
                  </a:lnTo>
                  <a:cubicBezTo>
                    <a:pt x="1038920" y="192952"/>
                    <a:pt x="1039072" y="192754"/>
                    <a:pt x="1039019" y="192552"/>
                  </a:cubicBezTo>
                  <a:lnTo>
                    <a:pt x="1037658" y="187449"/>
                  </a:lnTo>
                  <a:lnTo>
                    <a:pt x="1036076" y="182930"/>
                  </a:lnTo>
                  <a:cubicBezTo>
                    <a:pt x="1035485" y="181240"/>
                    <a:pt x="1033890" y="180110"/>
                    <a:pt x="1032101" y="180110"/>
                  </a:cubicBezTo>
                  <a:lnTo>
                    <a:pt x="1032101" y="180110"/>
                  </a:lnTo>
                  <a:cubicBezTo>
                    <a:pt x="1030020" y="180110"/>
                    <a:pt x="1028251" y="178592"/>
                    <a:pt x="1027935" y="176536"/>
                  </a:cubicBezTo>
                  <a:lnTo>
                    <a:pt x="1018966" y="118062"/>
                  </a:lnTo>
                  <a:cubicBezTo>
                    <a:pt x="1018830" y="117185"/>
                    <a:pt x="1019856" y="116611"/>
                    <a:pt x="1020535" y="117184"/>
                  </a:cubicBezTo>
                  <a:lnTo>
                    <a:pt x="1020535" y="117184"/>
                  </a:lnTo>
                  <a:cubicBezTo>
                    <a:pt x="1021289" y="117823"/>
                    <a:pt x="1022400" y="117040"/>
                    <a:pt x="1022054" y="116114"/>
                  </a:cubicBezTo>
                  <a:lnTo>
                    <a:pt x="1021512" y="114671"/>
                  </a:lnTo>
                  <a:cubicBezTo>
                    <a:pt x="1021296" y="114094"/>
                    <a:pt x="1021494" y="113444"/>
                    <a:pt x="1021996" y="113085"/>
                  </a:cubicBezTo>
                  <a:lnTo>
                    <a:pt x="1022081" y="113024"/>
                  </a:lnTo>
                  <a:cubicBezTo>
                    <a:pt x="1023302" y="112152"/>
                    <a:pt x="1022625" y="110227"/>
                    <a:pt x="1021128" y="110310"/>
                  </a:cubicBezTo>
                  <a:lnTo>
                    <a:pt x="1020731" y="110332"/>
                  </a:lnTo>
                  <a:cubicBezTo>
                    <a:pt x="1020121" y="110366"/>
                    <a:pt x="1019576" y="109957"/>
                    <a:pt x="1019435" y="109363"/>
                  </a:cubicBezTo>
                  <a:lnTo>
                    <a:pt x="1019435" y="109363"/>
                  </a:lnTo>
                  <a:cubicBezTo>
                    <a:pt x="1019131" y="108068"/>
                    <a:pt x="1017289" y="108068"/>
                    <a:pt x="1016983" y="109363"/>
                  </a:cubicBezTo>
                  <a:lnTo>
                    <a:pt x="1016983" y="109363"/>
                  </a:lnTo>
                  <a:cubicBezTo>
                    <a:pt x="1016844" y="109957"/>
                    <a:pt x="1016297" y="110366"/>
                    <a:pt x="1015688" y="110332"/>
                  </a:cubicBezTo>
                  <a:lnTo>
                    <a:pt x="1015292" y="110310"/>
                  </a:lnTo>
                  <a:cubicBezTo>
                    <a:pt x="1013794" y="110227"/>
                    <a:pt x="1013118" y="112152"/>
                    <a:pt x="1014338" y="113024"/>
                  </a:cubicBezTo>
                  <a:lnTo>
                    <a:pt x="1014424" y="113085"/>
                  </a:lnTo>
                  <a:cubicBezTo>
                    <a:pt x="1014925" y="113444"/>
                    <a:pt x="1015124" y="114094"/>
                    <a:pt x="1014908" y="114671"/>
                  </a:cubicBezTo>
                  <a:lnTo>
                    <a:pt x="1014366" y="116114"/>
                  </a:lnTo>
                  <a:cubicBezTo>
                    <a:pt x="1014018" y="117040"/>
                    <a:pt x="1015129" y="117823"/>
                    <a:pt x="1015885" y="117184"/>
                  </a:cubicBezTo>
                  <a:lnTo>
                    <a:pt x="1015885" y="117184"/>
                  </a:lnTo>
                  <a:cubicBezTo>
                    <a:pt x="1016562" y="116611"/>
                    <a:pt x="1017588" y="117185"/>
                    <a:pt x="1017454" y="118062"/>
                  </a:cubicBezTo>
                  <a:lnTo>
                    <a:pt x="1008453" y="176734"/>
                  </a:lnTo>
                  <a:cubicBezTo>
                    <a:pt x="1008155" y="178676"/>
                    <a:pt x="1006485" y="180110"/>
                    <a:pt x="1004520" y="180110"/>
                  </a:cubicBezTo>
                  <a:lnTo>
                    <a:pt x="1004520" y="180110"/>
                  </a:lnTo>
                  <a:cubicBezTo>
                    <a:pt x="1002830" y="180110"/>
                    <a:pt x="1001323" y="181179"/>
                    <a:pt x="1000765" y="182774"/>
                  </a:cubicBezTo>
                  <a:lnTo>
                    <a:pt x="999129" y="187449"/>
                  </a:lnTo>
                  <a:lnTo>
                    <a:pt x="997767" y="192552"/>
                  </a:lnTo>
                  <a:cubicBezTo>
                    <a:pt x="997713" y="192754"/>
                    <a:pt x="997867" y="192952"/>
                    <a:pt x="998076" y="192952"/>
                  </a:cubicBezTo>
                  <a:lnTo>
                    <a:pt x="998076" y="192952"/>
                  </a:lnTo>
                  <a:cubicBezTo>
                    <a:pt x="998251" y="192952"/>
                    <a:pt x="998394" y="193095"/>
                    <a:pt x="998394" y="193271"/>
                  </a:cubicBezTo>
                  <a:lnTo>
                    <a:pt x="998394" y="207446"/>
                  </a:lnTo>
                  <a:cubicBezTo>
                    <a:pt x="998394" y="207751"/>
                    <a:pt x="998148" y="207997"/>
                    <a:pt x="997845" y="207997"/>
                  </a:cubicBezTo>
                  <a:lnTo>
                    <a:pt x="997845" y="207997"/>
                  </a:lnTo>
                  <a:cubicBezTo>
                    <a:pt x="997540" y="207997"/>
                    <a:pt x="997294" y="208244"/>
                    <a:pt x="997294" y="208547"/>
                  </a:cubicBezTo>
                  <a:lnTo>
                    <a:pt x="997294" y="214052"/>
                  </a:lnTo>
                  <a:cubicBezTo>
                    <a:pt x="997294" y="214356"/>
                    <a:pt x="997540" y="214602"/>
                    <a:pt x="997845" y="214602"/>
                  </a:cubicBezTo>
                  <a:lnTo>
                    <a:pt x="997845" y="214602"/>
                  </a:lnTo>
                  <a:cubicBezTo>
                    <a:pt x="998148" y="214602"/>
                    <a:pt x="998394" y="214848"/>
                    <a:pt x="998394" y="215153"/>
                  </a:cubicBezTo>
                  <a:lnTo>
                    <a:pt x="998394" y="219006"/>
                  </a:lnTo>
                  <a:cubicBezTo>
                    <a:pt x="998394" y="219208"/>
                    <a:pt x="998558" y="219373"/>
                    <a:pt x="998762" y="219373"/>
                  </a:cubicBezTo>
                  <a:lnTo>
                    <a:pt x="998762" y="219373"/>
                  </a:lnTo>
                  <a:cubicBezTo>
                    <a:pt x="998964" y="219373"/>
                    <a:pt x="999129" y="219537"/>
                    <a:pt x="999129" y="219739"/>
                  </a:cubicBezTo>
                  <a:lnTo>
                    <a:pt x="999129" y="230136"/>
                  </a:lnTo>
                  <a:cubicBezTo>
                    <a:pt x="999129" y="230475"/>
                    <a:pt x="998855" y="230748"/>
                    <a:pt x="998518" y="230748"/>
                  </a:cubicBezTo>
                  <a:lnTo>
                    <a:pt x="998518" y="230748"/>
                  </a:lnTo>
                  <a:cubicBezTo>
                    <a:pt x="998232" y="230748"/>
                    <a:pt x="997984" y="230947"/>
                    <a:pt x="997922" y="231227"/>
                  </a:cubicBezTo>
                  <a:lnTo>
                    <a:pt x="996667" y="236874"/>
                  </a:lnTo>
                  <a:cubicBezTo>
                    <a:pt x="996604" y="237154"/>
                    <a:pt x="996356" y="237353"/>
                    <a:pt x="996070" y="237353"/>
                  </a:cubicBezTo>
                  <a:lnTo>
                    <a:pt x="996070" y="237353"/>
                  </a:lnTo>
                  <a:cubicBezTo>
                    <a:pt x="995732" y="237353"/>
                    <a:pt x="995460" y="237626"/>
                    <a:pt x="995460" y="237963"/>
                  </a:cubicBezTo>
                  <a:lnTo>
                    <a:pt x="995460" y="257535"/>
                  </a:lnTo>
                  <a:cubicBezTo>
                    <a:pt x="995460" y="257940"/>
                    <a:pt x="995130" y="258268"/>
                    <a:pt x="994725" y="258268"/>
                  </a:cubicBezTo>
                  <a:lnTo>
                    <a:pt x="994725" y="258268"/>
                  </a:lnTo>
                  <a:cubicBezTo>
                    <a:pt x="994320" y="258268"/>
                    <a:pt x="993992" y="258598"/>
                    <a:pt x="993992" y="259003"/>
                  </a:cubicBezTo>
                  <a:lnTo>
                    <a:pt x="993992" y="269295"/>
                  </a:lnTo>
                  <a:cubicBezTo>
                    <a:pt x="993992" y="270299"/>
                    <a:pt x="993178" y="271112"/>
                    <a:pt x="992176" y="271112"/>
                  </a:cubicBezTo>
                  <a:lnTo>
                    <a:pt x="992176" y="271112"/>
                  </a:lnTo>
                  <a:cubicBezTo>
                    <a:pt x="991921" y="271112"/>
                    <a:pt x="991669" y="271165"/>
                    <a:pt x="991437" y="271268"/>
                  </a:cubicBezTo>
                  <a:lnTo>
                    <a:pt x="989300" y="272218"/>
                  </a:lnTo>
                  <a:cubicBezTo>
                    <a:pt x="988918" y="272389"/>
                    <a:pt x="988488" y="272108"/>
                    <a:pt x="988488" y="271689"/>
                  </a:cubicBezTo>
                  <a:lnTo>
                    <a:pt x="988488" y="271689"/>
                  </a:lnTo>
                  <a:cubicBezTo>
                    <a:pt x="988488" y="271371"/>
                    <a:pt x="988228" y="271112"/>
                    <a:pt x="987909" y="271112"/>
                  </a:cubicBezTo>
                  <a:lnTo>
                    <a:pt x="987854" y="271112"/>
                  </a:lnTo>
                  <a:cubicBezTo>
                    <a:pt x="987576" y="271112"/>
                    <a:pt x="987331" y="270930"/>
                    <a:pt x="987249" y="270665"/>
                  </a:cubicBezTo>
                  <a:lnTo>
                    <a:pt x="985968" y="266502"/>
                  </a:lnTo>
                  <a:cubicBezTo>
                    <a:pt x="985935" y="266394"/>
                    <a:pt x="985913" y="266286"/>
                    <a:pt x="985899" y="266175"/>
                  </a:cubicBezTo>
                  <a:lnTo>
                    <a:pt x="985899" y="266175"/>
                  </a:lnTo>
                  <a:cubicBezTo>
                    <a:pt x="985649" y="264020"/>
                    <a:pt x="982519" y="264020"/>
                    <a:pt x="982268" y="266175"/>
                  </a:cubicBezTo>
                  <a:lnTo>
                    <a:pt x="982268" y="266175"/>
                  </a:lnTo>
                  <a:cubicBezTo>
                    <a:pt x="982256" y="266286"/>
                    <a:pt x="982233" y="266394"/>
                    <a:pt x="982200" y="266502"/>
                  </a:cubicBezTo>
                  <a:lnTo>
                    <a:pt x="980919" y="270665"/>
                  </a:lnTo>
                  <a:cubicBezTo>
                    <a:pt x="980837" y="270930"/>
                    <a:pt x="980591" y="271112"/>
                    <a:pt x="980313" y="271112"/>
                  </a:cubicBezTo>
                  <a:lnTo>
                    <a:pt x="980313" y="271112"/>
                  </a:lnTo>
                  <a:cubicBezTo>
                    <a:pt x="979964" y="271112"/>
                    <a:pt x="979681" y="271396"/>
                    <a:pt x="979681" y="271745"/>
                  </a:cubicBezTo>
                  <a:lnTo>
                    <a:pt x="979681" y="278267"/>
                  </a:lnTo>
                  <a:cubicBezTo>
                    <a:pt x="979681" y="278571"/>
                    <a:pt x="979928" y="278817"/>
                    <a:pt x="980231" y="278817"/>
                  </a:cubicBezTo>
                  <a:lnTo>
                    <a:pt x="980231" y="278817"/>
                  </a:lnTo>
                  <a:cubicBezTo>
                    <a:pt x="980535" y="278817"/>
                    <a:pt x="980782" y="279064"/>
                    <a:pt x="980782" y="279368"/>
                  </a:cubicBezTo>
                  <a:lnTo>
                    <a:pt x="980782" y="281019"/>
                  </a:lnTo>
                  <a:cubicBezTo>
                    <a:pt x="980782" y="281424"/>
                    <a:pt x="981110" y="281753"/>
                    <a:pt x="981515" y="281753"/>
                  </a:cubicBezTo>
                  <a:lnTo>
                    <a:pt x="981515" y="281753"/>
                  </a:lnTo>
                  <a:cubicBezTo>
                    <a:pt x="981920" y="281753"/>
                    <a:pt x="982250" y="282081"/>
                    <a:pt x="982250" y="282487"/>
                  </a:cubicBezTo>
                  <a:lnTo>
                    <a:pt x="982250" y="283221"/>
                  </a:lnTo>
                  <a:lnTo>
                    <a:pt x="981515" y="293495"/>
                  </a:lnTo>
                  <a:lnTo>
                    <a:pt x="981515" y="370229"/>
                  </a:lnTo>
                  <a:cubicBezTo>
                    <a:pt x="981515" y="370611"/>
                    <a:pt x="981207" y="370921"/>
                    <a:pt x="980825" y="370921"/>
                  </a:cubicBezTo>
                  <a:lnTo>
                    <a:pt x="980825" y="370921"/>
                  </a:lnTo>
                  <a:cubicBezTo>
                    <a:pt x="980410" y="370921"/>
                    <a:pt x="980090" y="370560"/>
                    <a:pt x="980139" y="370149"/>
                  </a:cubicBezTo>
                  <a:lnTo>
                    <a:pt x="980465" y="367369"/>
                  </a:lnTo>
                  <a:cubicBezTo>
                    <a:pt x="980593" y="366284"/>
                    <a:pt x="979306" y="365413"/>
                    <a:pt x="978213" y="365413"/>
                  </a:cubicBezTo>
                  <a:lnTo>
                    <a:pt x="978213" y="365413"/>
                  </a:lnTo>
                  <a:lnTo>
                    <a:pt x="978213" y="365413"/>
                  </a:lnTo>
                  <a:cubicBezTo>
                    <a:pt x="977120" y="365413"/>
                    <a:pt x="975833" y="366284"/>
                    <a:pt x="975960" y="367369"/>
                  </a:cubicBezTo>
                  <a:lnTo>
                    <a:pt x="976249" y="369828"/>
                  </a:lnTo>
                  <a:cubicBezTo>
                    <a:pt x="976318" y="370409"/>
                    <a:pt x="975863" y="370921"/>
                    <a:pt x="975277" y="370921"/>
                  </a:cubicBezTo>
                  <a:lnTo>
                    <a:pt x="975277" y="370921"/>
                  </a:lnTo>
                  <a:cubicBezTo>
                    <a:pt x="974692" y="370921"/>
                    <a:pt x="974236" y="370409"/>
                    <a:pt x="974305" y="369828"/>
                  </a:cubicBezTo>
                  <a:lnTo>
                    <a:pt x="974595" y="367369"/>
                  </a:lnTo>
                  <a:cubicBezTo>
                    <a:pt x="974722" y="366284"/>
                    <a:pt x="973435" y="365413"/>
                    <a:pt x="972342" y="365413"/>
                  </a:cubicBezTo>
                  <a:lnTo>
                    <a:pt x="972342" y="365413"/>
                  </a:lnTo>
                  <a:lnTo>
                    <a:pt x="972342" y="365413"/>
                  </a:lnTo>
                  <a:cubicBezTo>
                    <a:pt x="971249" y="365413"/>
                    <a:pt x="969962" y="366284"/>
                    <a:pt x="970089" y="367369"/>
                  </a:cubicBezTo>
                  <a:lnTo>
                    <a:pt x="970378" y="369828"/>
                  </a:lnTo>
                  <a:cubicBezTo>
                    <a:pt x="970447" y="370409"/>
                    <a:pt x="969992" y="370921"/>
                    <a:pt x="969406" y="370921"/>
                  </a:cubicBezTo>
                  <a:lnTo>
                    <a:pt x="969406" y="370921"/>
                  </a:lnTo>
                  <a:cubicBezTo>
                    <a:pt x="968821" y="370921"/>
                    <a:pt x="968365" y="370409"/>
                    <a:pt x="968434" y="369828"/>
                  </a:cubicBezTo>
                  <a:lnTo>
                    <a:pt x="968724" y="367369"/>
                  </a:lnTo>
                  <a:cubicBezTo>
                    <a:pt x="968851" y="366284"/>
                    <a:pt x="967564" y="365413"/>
                    <a:pt x="966471" y="365413"/>
                  </a:cubicBezTo>
                  <a:lnTo>
                    <a:pt x="966471" y="365413"/>
                  </a:lnTo>
                  <a:lnTo>
                    <a:pt x="966471" y="365413"/>
                  </a:lnTo>
                  <a:cubicBezTo>
                    <a:pt x="965378" y="365413"/>
                    <a:pt x="964090" y="366284"/>
                    <a:pt x="964218" y="367369"/>
                  </a:cubicBezTo>
                  <a:lnTo>
                    <a:pt x="964507" y="369828"/>
                  </a:lnTo>
                  <a:cubicBezTo>
                    <a:pt x="964575" y="370409"/>
                    <a:pt x="964121" y="370921"/>
                    <a:pt x="963535" y="370921"/>
                  </a:cubicBezTo>
                  <a:lnTo>
                    <a:pt x="963535" y="370921"/>
                  </a:lnTo>
                  <a:cubicBezTo>
                    <a:pt x="962950" y="370921"/>
                    <a:pt x="962494" y="370409"/>
                    <a:pt x="962563" y="369828"/>
                  </a:cubicBezTo>
                  <a:lnTo>
                    <a:pt x="962853" y="367369"/>
                  </a:lnTo>
                  <a:cubicBezTo>
                    <a:pt x="962980" y="366284"/>
                    <a:pt x="961693" y="365413"/>
                    <a:pt x="960600" y="365413"/>
                  </a:cubicBezTo>
                  <a:lnTo>
                    <a:pt x="960600" y="365413"/>
                  </a:lnTo>
                  <a:lnTo>
                    <a:pt x="960600" y="365413"/>
                  </a:lnTo>
                  <a:cubicBezTo>
                    <a:pt x="959507" y="365413"/>
                    <a:pt x="958219" y="366284"/>
                    <a:pt x="958347" y="367369"/>
                  </a:cubicBezTo>
                  <a:lnTo>
                    <a:pt x="958636" y="369828"/>
                  </a:lnTo>
                  <a:cubicBezTo>
                    <a:pt x="958704" y="370409"/>
                    <a:pt x="958250" y="370921"/>
                    <a:pt x="957664" y="370921"/>
                  </a:cubicBezTo>
                  <a:lnTo>
                    <a:pt x="957664" y="370921"/>
                  </a:lnTo>
                  <a:cubicBezTo>
                    <a:pt x="957077" y="370921"/>
                    <a:pt x="956624" y="370409"/>
                    <a:pt x="956692" y="369828"/>
                  </a:cubicBezTo>
                  <a:lnTo>
                    <a:pt x="956980" y="367369"/>
                  </a:lnTo>
                  <a:cubicBezTo>
                    <a:pt x="957109" y="366284"/>
                    <a:pt x="955821" y="365413"/>
                    <a:pt x="954728" y="365413"/>
                  </a:cubicBezTo>
                  <a:lnTo>
                    <a:pt x="954728" y="365413"/>
                  </a:lnTo>
                  <a:lnTo>
                    <a:pt x="954728" y="365413"/>
                  </a:lnTo>
                  <a:cubicBezTo>
                    <a:pt x="953635" y="365413"/>
                    <a:pt x="952348" y="366284"/>
                    <a:pt x="952475" y="367369"/>
                  </a:cubicBezTo>
                  <a:lnTo>
                    <a:pt x="952680" y="369098"/>
                  </a:lnTo>
                  <a:cubicBezTo>
                    <a:pt x="952794" y="370068"/>
                    <a:pt x="952036" y="370921"/>
                    <a:pt x="951058" y="370921"/>
                  </a:cubicBezTo>
                  <a:lnTo>
                    <a:pt x="951058" y="370921"/>
                  </a:lnTo>
                  <a:cubicBezTo>
                    <a:pt x="950082" y="370921"/>
                    <a:pt x="949324" y="370068"/>
                    <a:pt x="949438" y="369098"/>
                  </a:cubicBezTo>
                  <a:lnTo>
                    <a:pt x="949641" y="367369"/>
                  </a:lnTo>
                  <a:cubicBezTo>
                    <a:pt x="949770" y="366284"/>
                    <a:pt x="948482" y="365413"/>
                    <a:pt x="947390" y="365413"/>
                  </a:cubicBezTo>
                  <a:lnTo>
                    <a:pt x="947390" y="365413"/>
                  </a:lnTo>
                  <a:lnTo>
                    <a:pt x="947390" y="365413"/>
                  </a:lnTo>
                  <a:cubicBezTo>
                    <a:pt x="946297" y="365413"/>
                    <a:pt x="945009" y="366284"/>
                    <a:pt x="945138" y="367369"/>
                  </a:cubicBezTo>
                  <a:lnTo>
                    <a:pt x="945405" y="369645"/>
                  </a:lnTo>
                  <a:cubicBezTo>
                    <a:pt x="945485" y="370324"/>
                    <a:pt x="944954" y="370921"/>
                    <a:pt x="944270" y="370921"/>
                  </a:cubicBezTo>
                  <a:lnTo>
                    <a:pt x="944270" y="370921"/>
                  </a:lnTo>
                  <a:cubicBezTo>
                    <a:pt x="943587" y="370921"/>
                    <a:pt x="943057" y="370324"/>
                    <a:pt x="943137" y="369645"/>
                  </a:cubicBezTo>
                  <a:lnTo>
                    <a:pt x="943404" y="367369"/>
                  </a:lnTo>
                  <a:cubicBezTo>
                    <a:pt x="943532" y="366284"/>
                    <a:pt x="942245" y="365413"/>
                    <a:pt x="941152" y="365413"/>
                  </a:cubicBezTo>
                  <a:lnTo>
                    <a:pt x="941152" y="365413"/>
                  </a:lnTo>
                  <a:lnTo>
                    <a:pt x="941152" y="365413"/>
                  </a:lnTo>
                  <a:cubicBezTo>
                    <a:pt x="940059" y="365413"/>
                    <a:pt x="938771" y="366284"/>
                    <a:pt x="938899" y="367369"/>
                  </a:cubicBezTo>
                  <a:lnTo>
                    <a:pt x="939226" y="370149"/>
                  </a:lnTo>
                  <a:cubicBezTo>
                    <a:pt x="939275" y="370560"/>
                    <a:pt x="938953" y="370921"/>
                    <a:pt x="938540" y="370921"/>
                  </a:cubicBezTo>
                  <a:lnTo>
                    <a:pt x="938540" y="370921"/>
                  </a:lnTo>
                  <a:cubicBezTo>
                    <a:pt x="938158" y="370921"/>
                    <a:pt x="937848" y="370611"/>
                    <a:pt x="937848" y="370229"/>
                  </a:cubicBezTo>
                  <a:lnTo>
                    <a:pt x="937848" y="357160"/>
                  </a:lnTo>
                  <a:cubicBezTo>
                    <a:pt x="937848" y="357059"/>
                    <a:pt x="937931" y="356977"/>
                    <a:pt x="938032" y="356977"/>
                  </a:cubicBezTo>
                  <a:lnTo>
                    <a:pt x="938032" y="356977"/>
                  </a:lnTo>
                  <a:cubicBezTo>
                    <a:pt x="938133" y="356977"/>
                    <a:pt x="938216" y="356895"/>
                    <a:pt x="938216" y="356794"/>
                  </a:cubicBezTo>
                  <a:lnTo>
                    <a:pt x="938216" y="354958"/>
                  </a:lnTo>
                  <a:cubicBezTo>
                    <a:pt x="938216" y="353844"/>
                    <a:pt x="937312" y="352940"/>
                    <a:pt x="936198" y="352940"/>
                  </a:cubicBezTo>
                  <a:lnTo>
                    <a:pt x="935362" y="352940"/>
                  </a:lnTo>
                  <a:cubicBezTo>
                    <a:pt x="934027" y="352940"/>
                    <a:pt x="932870" y="352013"/>
                    <a:pt x="932577" y="350711"/>
                  </a:cubicBezTo>
                  <a:lnTo>
                    <a:pt x="932577" y="350711"/>
                  </a:lnTo>
                  <a:cubicBezTo>
                    <a:pt x="931905" y="347725"/>
                    <a:pt x="927649" y="347716"/>
                    <a:pt x="926978" y="350701"/>
                  </a:cubicBezTo>
                  <a:lnTo>
                    <a:pt x="926795" y="351508"/>
                  </a:lnTo>
                  <a:cubicBezTo>
                    <a:pt x="926608" y="352346"/>
                    <a:pt x="925864" y="352940"/>
                    <a:pt x="925006" y="352940"/>
                  </a:cubicBezTo>
                  <a:lnTo>
                    <a:pt x="925006" y="352940"/>
                  </a:lnTo>
                  <a:cubicBezTo>
                    <a:pt x="923993" y="352940"/>
                    <a:pt x="923172" y="353762"/>
                    <a:pt x="923172" y="354774"/>
                  </a:cubicBezTo>
                  <a:lnTo>
                    <a:pt x="923172" y="356610"/>
                  </a:lnTo>
                  <a:cubicBezTo>
                    <a:pt x="923172" y="356812"/>
                    <a:pt x="923336" y="356977"/>
                    <a:pt x="923538" y="356977"/>
                  </a:cubicBezTo>
                  <a:lnTo>
                    <a:pt x="923538" y="356977"/>
                  </a:lnTo>
                  <a:cubicBezTo>
                    <a:pt x="923741" y="356977"/>
                    <a:pt x="923905" y="357141"/>
                    <a:pt x="923905" y="357343"/>
                  </a:cubicBezTo>
                  <a:lnTo>
                    <a:pt x="923905" y="370229"/>
                  </a:lnTo>
                  <a:cubicBezTo>
                    <a:pt x="923905" y="370611"/>
                    <a:pt x="923596" y="370921"/>
                    <a:pt x="923214" y="370921"/>
                  </a:cubicBezTo>
                  <a:lnTo>
                    <a:pt x="923214" y="370921"/>
                  </a:lnTo>
                  <a:cubicBezTo>
                    <a:pt x="922801" y="370921"/>
                    <a:pt x="922480" y="370560"/>
                    <a:pt x="922528" y="370149"/>
                  </a:cubicBezTo>
                  <a:lnTo>
                    <a:pt x="922856" y="367369"/>
                  </a:lnTo>
                  <a:cubicBezTo>
                    <a:pt x="922983" y="366284"/>
                    <a:pt x="921696" y="365413"/>
                    <a:pt x="920603" y="365413"/>
                  </a:cubicBezTo>
                  <a:lnTo>
                    <a:pt x="920603" y="365413"/>
                  </a:lnTo>
                  <a:lnTo>
                    <a:pt x="920603" y="365413"/>
                  </a:lnTo>
                  <a:cubicBezTo>
                    <a:pt x="919510" y="365413"/>
                    <a:pt x="918222" y="366284"/>
                    <a:pt x="918350" y="367369"/>
                  </a:cubicBezTo>
                  <a:lnTo>
                    <a:pt x="918639" y="369828"/>
                  </a:lnTo>
                  <a:cubicBezTo>
                    <a:pt x="918707" y="370409"/>
                    <a:pt x="918253" y="370921"/>
                    <a:pt x="917667" y="370921"/>
                  </a:cubicBezTo>
                  <a:lnTo>
                    <a:pt x="917667" y="370921"/>
                  </a:lnTo>
                  <a:cubicBezTo>
                    <a:pt x="917082" y="370921"/>
                    <a:pt x="916626" y="370409"/>
                    <a:pt x="916695" y="369828"/>
                  </a:cubicBezTo>
                  <a:lnTo>
                    <a:pt x="916985" y="367369"/>
                  </a:lnTo>
                  <a:cubicBezTo>
                    <a:pt x="917112" y="366284"/>
                    <a:pt x="915825" y="365413"/>
                    <a:pt x="914732" y="365413"/>
                  </a:cubicBezTo>
                  <a:lnTo>
                    <a:pt x="914732" y="365413"/>
                  </a:lnTo>
                  <a:lnTo>
                    <a:pt x="914732" y="365413"/>
                  </a:lnTo>
                  <a:cubicBezTo>
                    <a:pt x="913639" y="365413"/>
                    <a:pt x="912351" y="366284"/>
                    <a:pt x="912479" y="367369"/>
                  </a:cubicBezTo>
                  <a:lnTo>
                    <a:pt x="912768" y="369828"/>
                  </a:lnTo>
                  <a:cubicBezTo>
                    <a:pt x="912836" y="370409"/>
                    <a:pt x="912382" y="370921"/>
                    <a:pt x="911796" y="370921"/>
                  </a:cubicBezTo>
                  <a:lnTo>
                    <a:pt x="911796" y="370921"/>
                  </a:lnTo>
                  <a:cubicBezTo>
                    <a:pt x="911209" y="370921"/>
                    <a:pt x="910756" y="370409"/>
                    <a:pt x="910824" y="369828"/>
                  </a:cubicBezTo>
                  <a:lnTo>
                    <a:pt x="911112" y="367369"/>
                  </a:lnTo>
                  <a:cubicBezTo>
                    <a:pt x="911241" y="366284"/>
                    <a:pt x="909953" y="365413"/>
                    <a:pt x="908860" y="365413"/>
                  </a:cubicBezTo>
                  <a:lnTo>
                    <a:pt x="908860" y="365413"/>
                  </a:lnTo>
                  <a:lnTo>
                    <a:pt x="908860" y="365413"/>
                  </a:lnTo>
                  <a:cubicBezTo>
                    <a:pt x="907767" y="365413"/>
                    <a:pt x="906480" y="366284"/>
                    <a:pt x="906607" y="367369"/>
                  </a:cubicBezTo>
                  <a:lnTo>
                    <a:pt x="906833" y="369281"/>
                  </a:lnTo>
                  <a:cubicBezTo>
                    <a:pt x="906935" y="370153"/>
                    <a:pt x="906253" y="370921"/>
                    <a:pt x="905374" y="370921"/>
                  </a:cubicBezTo>
                  <a:lnTo>
                    <a:pt x="905374" y="370921"/>
                  </a:lnTo>
                  <a:cubicBezTo>
                    <a:pt x="904495" y="370921"/>
                    <a:pt x="903813" y="370153"/>
                    <a:pt x="903916" y="369281"/>
                  </a:cubicBezTo>
                  <a:lnTo>
                    <a:pt x="904141" y="367369"/>
                  </a:lnTo>
                  <a:cubicBezTo>
                    <a:pt x="904269" y="366284"/>
                    <a:pt x="902981" y="365413"/>
                    <a:pt x="901888" y="365413"/>
                  </a:cubicBezTo>
                  <a:lnTo>
                    <a:pt x="901888" y="365413"/>
                  </a:lnTo>
                  <a:lnTo>
                    <a:pt x="901888" y="365413"/>
                  </a:lnTo>
                  <a:cubicBezTo>
                    <a:pt x="900795" y="365413"/>
                    <a:pt x="899508" y="366284"/>
                    <a:pt x="899636" y="367369"/>
                  </a:cubicBezTo>
                  <a:lnTo>
                    <a:pt x="899925" y="369828"/>
                  </a:lnTo>
                  <a:cubicBezTo>
                    <a:pt x="899994" y="370409"/>
                    <a:pt x="899539" y="370921"/>
                    <a:pt x="898953" y="370921"/>
                  </a:cubicBezTo>
                  <a:lnTo>
                    <a:pt x="898953" y="370921"/>
                  </a:lnTo>
                  <a:cubicBezTo>
                    <a:pt x="898367" y="370921"/>
                    <a:pt x="897912" y="370409"/>
                    <a:pt x="897981" y="369828"/>
                  </a:cubicBezTo>
                  <a:lnTo>
                    <a:pt x="898270" y="367369"/>
                  </a:lnTo>
                  <a:cubicBezTo>
                    <a:pt x="898397" y="366284"/>
                    <a:pt x="897110" y="365413"/>
                    <a:pt x="896017" y="365413"/>
                  </a:cubicBezTo>
                  <a:lnTo>
                    <a:pt x="896017" y="365413"/>
                  </a:lnTo>
                  <a:lnTo>
                    <a:pt x="896017" y="365413"/>
                  </a:lnTo>
                  <a:cubicBezTo>
                    <a:pt x="894924" y="365413"/>
                    <a:pt x="893637" y="366284"/>
                    <a:pt x="893765" y="367369"/>
                  </a:cubicBezTo>
                  <a:lnTo>
                    <a:pt x="894055" y="369828"/>
                  </a:lnTo>
                  <a:cubicBezTo>
                    <a:pt x="894123" y="370409"/>
                    <a:pt x="893668" y="370921"/>
                    <a:pt x="893082" y="370921"/>
                  </a:cubicBezTo>
                  <a:lnTo>
                    <a:pt x="893082" y="370921"/>
                  </a:lnTo>
                  <a:cubicBezTo>
                    <a:pt x="892496" y="370921"/>
                    <a:pt x="892041" y="370409"/>
                    <a:pt x="892109" y="369828"/>
                  </a:cubicBezTo>
                  <a:lnTo>
                    <a:pt x="892399" y="367369"/>
                  </a:lnTo>
                  <a:cubicBezTo>
                    <a:pt x="892526" y="366284"/>
                    <a:pt x="891239" y="365413"/>
                    <a:pt x="890146" y="365413"/>
                  </a:cubicBezTo>
                  <a:lnTo>
                    <a:pt x="890146" y="365413"/>
                  </a:lnTo>
                  <a:lnTo>
                    <a:pt x="890146" y="365413"/>
                  </a:lnTo>
                  <a:cubicBezTo>
                    <a:pt x="889053" y="365413"/>
                    <a:pt x="887766" y="366284"/>
                    <a:pt x="887894" y="367369"/>
                  </a:cubicBezTo>
                  <a:lnTo>
                    <a:pt x="888182" y="369828"/>
                  </a:lnTo>
                  <a:cubicBezTo>
                    <a:pt x="888252" y="370409"/>
                    <a:pt x="887797" y="370921"/>
                    <a:pt x="887210" y="370921"/>
                  </a:cubicBezTo>
                  <a:lnTo>
                    <a:pt x="887210" y="370921"/>
                  </a:lnTo>
                  <a:cubicBezTo>
                    <a:pt x="886625" y="370921"/>
                    <a:pt x="886170" y="370409"/>
                    <a:pt x="886238" y="369828"/>
                  </a:cubicBezTo>
                  <a:lnTo>
                    <a:pt x="886528" y="367369"/>
                  </a:lnTo>
                  <a:cubicBezTo>
                    <a:pt x="886655" y="366284"/>
                    <a:pt x="885368" y="365413"/>
                    <a:pt x="884275" y="365413"/>
                  </a:cubicBezTo>
                  <a:lnTo>
                    <a:pt x="884275" y="365413"/>
                  </a:lnTo>
                  <a:lnTo>
                    <a:pt x="884275" y="365413"/>
                  </a:lnTo>
                  <a:cubicBezTo>
                    <a:pt x="883183" y="365413"/>
                    <a:pt x="881894" y="366284"/>
                    <a:pt x="882023" y="367369"/>
                  </a:cubicBezTo>
                  <a:lnTo>
                    <a:pt x="882311" y="369828"/>
                  </a:lnTo>
                  <a:cubicBezTo>
                    <a:pt x="882380" y="370409"/>
                    <a:pt x="881926" y="370921"/>
                    <a:pt x="881339" y="370921"/>
                  </a:cubicBezTo>
                  <a:lnTo>
                    <a:pt x="881339" y="370921"/>
                  </a:lnTo>
                  <a:cubicBezTo>
                    <a:pt x="880754" y="370921"/>
                    <a:pt x="880299" y="370409"/>
                    <a:pt x="880367" y="369828"/>
                  </a:cubicBezTo>
                  <a:lnTo>
                    <a:pt x="880657" y="367369"/>
                  </a:lnTo>
                  <a:cubicBezTo>
                    <a:pt x="880784" y="366284"/>
                    <a:pt x="879497" y="365413"/>
                    <a:pt x="878404" y="365413"/>
                  </a:cubicBezTo>
                  <a:lnTo>
                    <a:pt x="878404" y="365413"/>
                  </a:lnTo>
                  <a:lnTo>
                    <a:pt x="878404" y="365413"/>
                  </a:lnTo>
                  <a:cubicBezTo>
                    <a:pt x="877312" y="365413"/>
                    <a:pt x="876023" y="366284"/>
                    <a:pt x="876152" y="367369"/>
                  </a:cubicBezTo>
                  <a:lnTo>
                    <a:pt x="876440" y="369828"/>
                  </a:lnTo>
                  <a:cubicBezTo>
                    <a:pt x="876509" y="370409"/>
                    <a:pt x="876055" y="370921"/>
                    <a:pt x="875468" y="370921"/>
                  </a:cubicBezTo>
                  <a:lnTo>
                    <a:pt x="875468" y="370921"/>
                  </a:lnTo>
                  <a:cubicBezTo>
                    <a:pt x="874882" y="370921"/>
                    <a:pt x="874428" y="370409"/>
                    <a:pt x="874496" y="369828"/>
                  </a:cubicBezTo>
                  <a:lnTo>
                    <a:pt x="874786" y="367369"/>
                  </a:lnTo>
                  <a:cubicBezTo>
                    <a:pt x="874913" y="366284"/>
                    <a:pt x="873625" y="365413"/>
                    <a:pt x="872534" y="365413"/>
                  </a:cubicBezTo>
                  <a:lnTo>
                    <a:pt x="872534" y="365413"/>
                  </a:lnTo>
                  <a:lnTo>
                    <a:pt x="872534" y="365413"/>
                  </a:lnTo>
                  <a:cubicBezTo>
                    <a:pt x="871441" y="365413"/>
                    <a:pt x="870152" y="366284"/>
                    <a:pt x="870281" y="367369"/>
                  </a:cubicBezTo>
                  <a:lnTo>
                    <a:pt x="870570" y="369828"/>
                  </a:lnTo>
                  <a:cubicBezTo>
                    <a:pt x="870638" y="370409"/>
                    <a:pt x="870184" y="370921"/>
                    <a:pt x="869597" y="370921"/>
                  </a:cubicBezTo>
                  <a:lnTo>
                    <a:pt x="869597" y="370921"/>
                  </a:lnTo>
                  <a:cubicBezTo>
                    <a:pt x="869011" y="370921"/>
                    <a:pt x="868557" y="370409"/>
                    <a:pt x="868625" y="369828"/>
                  </a:cubicBezTo>
                  <a:lnTo>
                    <a:pt x="868914" y="367369"/>
                  </a:lnTo>
                  <a:cubicBezTo>
                    <a:pt x="869042" y="366284"/>
                    <a:pt x="867754" y="365413"/>
                    <a:pt x="866661" y="365413"/>
                  </a:cubicBezTo>
                  <a:lnTo>
                    <a:pt x="866661" y="365413"/>
                  </a:lnTo>
                  <a:lnTo>
                    <a:pt x="866661" y="365413"/>
                  </a:lnTo>
                  <a:cubicBezTo>
                    <a:pt x="865568" y="365413"/>
                    <a:pt x="864281" y="366284"/>
                    <a:pt x="864409" y="367369"/>
                  </a:cubicBezTo>
                  <a:lnTo>
                    <a:pt x="864623" y="369185"/>
                  </a:lnTo>
                  <a:cubicBezTo>
                    <a:pt x="864731" y="370108"/>
                    <a:pt x="864010" y="370921"/>
                    <a:pt x="863078" y="370921"/>
                  </a:cubicBezTo>
                  <a:lnTo>
                    <a:pt x="863078" y="370921"/>
                  </a:lnTo>
                  <a:cubicBezTo>
                    <a:pt x="862220" y="370921"/>
                    <a:pt x="861525" y="370224"/>
                    <a:pt x="861525" y="369366"/>
                  </a:cubicBezTo>
                  <a:lnTo>
                    <a:pt x="861525" y="365233"/>
                  </a:lnTo>
                  <a:cubicBezTo>
                    <a:pt x="861525" y="364727"/>
                    <a:pt x="861114" y="364315"/>
                    <a:pt x="860607" y="364315"/>
                  </a:cubicBezTo>
                  <a:lnTo>
                    <a:pt x="860607" y="364315"/>
                  </a:lnTo>
                  <a:cubicBezTo>
                    <a:pt x="860100" y="364315"/>
                    <a:pt x="859690" y="363904"/>
                    <a:pt x="859690" y="363398"/>
                  </a:cubicBezTo>
                  <a:lnTo>
                    <a:pt x="859690" y="359362"/>
                  </a:lnTo>
                  <a:cubicBezTo>
                    <a:pt x="859690" y="359260"/>
                    <a:pt x="859772" y="359179"/>
                    <a:pt x="859873" y="359179"/>
                  </a:cubicBezTo>
                  <a:lnTo>
                    <a:pt x="859873" y="359179"/>
                  </a:lnTo>
                  <a:cubicBezTo>
                    <a:pt x="859974" y="359179"/>
                    <a:pt x="860057" y="359096"/>
                    <a:pt x="860057" y="358995"/>
                  </a:cubicBezTo>
                  <a:lnTo>
                    <a:pt x="860057" y="356059"/>
                  </a:lnTo>
                  <a:cubicBezTo>
                    <a:pt x="860057" y="355756"/>
                    <a:pt x="859810" y="355509"/>
                    <a:pt x="859506" y="355509"/>
                  </a:cubicBezTo>
                  <a:lnTo>
                    <a:pt x="859506" y="355509"/>
                  </a:lnTo>
                  <a:cubicBezTo>
                    <a:pt x="859203" y="355509"/>
                    <a:pt x="858956" y="355263"/>
                    <a:pt x="858956" y="354958"/>
                  </a:cubicBezTo>
                  <a:lnTo>
                    <a:pt x="858956" y="354214"/>
                  </a:lnTo>
                  <a:cubicBezTo>
                    <a:pt x="858956" y="354099"/>
                    <a:pt x="858941" y="353985"/>
                    <a:pt x="858910" y="353875"/>
                  </a:cubicBezTo>
                  <a:lnTo>
                    <a:pt x="855763" y="342333"/>
                  </a:lnTo>
                  <a:cubicBezTo>
                    <a:pt x="855708" y="342131"/>
                    <a:pt x="855860" y="341932"/>
                    <a:pt x="856070" y="341932"/>
                  </a:cubicBezTo>
                  <a:lnTo>
                    <a:pt x="856070" y="341932"/>
                  </a:lnTo>
                  <a:cubicBezTo>
                    <a:pt x="856245" y="341932"/>
                    <a:pt x="856388" y="341790"/>
                    <a:pt x="856388" y="341614"/>
                  </a:cubicBezTo>
                  <a:lnTo>
                    <a:pt x="856388" y="340831"/>
                  </a:lnTo>
                  <a:cubicBezTo>
                    <a:pt x="856388" y="340628"/>
                    <a:pt x="856224" y="340464"/>
                    <a:pt x="856020" y="340464"/>
                  </a:cubicBezTo>
                  <a:lnTo>
                    <a:pt x="856020" y="340464"/>
                  </a:lnTo>
                  <a:cubicBezTo>
                    <a:pt x="855818" y="340464"/>
                    <a:pt x="855654" y="340300"/>
                    <a:pt x="855654" y="340098"/>
                  </a:cubicBezTo>
                  <a:lnTo>
                    <a:pt x="855654" y="331291"/>
                  </a:lnTo>
                  <a:cubicBezTo>
                    <a:pt x="855654" y="331087"/>
                    <a:pt x="855818" y="330923"/>
                    <a:pt x="856020" y="330923"/>
                  </a:cubicBezTo>
                  <a:lnTo>
                    <a:pt x="856020" y="330923"/>
                  </a:lnTo>
                  <a:cubicBezTo>
                    <a:pt x="856224" y="330923"/>
                    <a:pt x="856388" y="330759"/>
                    <a:pt x="856388" y="330556"/>
                  </a:cubicBezTo>
                  <a:lnTo>
                    <a:pt x="856388" y="330190"/>
                  </a:lnTo>
                  <a:cubicBezTo>
                    <a:pt x="856388" y="329785"/>
                    <a:pt x="856058" y="329455"/>
                    <a:pt x="855654" y="329455"/>
                  </a:cubicBezTo>
                  <a:lnTo>
                    <a:pt x="854665" y="329455"/>
                  </a:lnTo>
                  <a:cubicBezTo>
                    <a:pt x="853938" y="329455"/>
                    <a:pt x="853289" y="328999"/>
                    <a:pt x="853043" y="328313"/>
                  </a:cubicBezTo>
                  <a:lnTo>
                    <a:pt x="852714" y="327390"/>
                  </a:lnTo>
                  <a:cubicBezTo>
                    <a:pt x="851730" y="324635"/>
                    <a:pt x="847835" y="324635"/>
                    <a:pt x="846851" y="327390"/>
                  </a:cubicBezTo>
                  <a:lnTo>
                    <a:pt x="846522" y="328313"/>
                  </a:lnTo>
                  <a:cubicBezTo>
                    <a:pt x="846276" y="328999"/>
                    <a:pt x="845627" y="329455"/>
                    <a:pt x="844899" y="329455"/>
                  </a:cubicBezTo>
                  <a:lnTo>
                    <a:pt x="843911" y="329455"/>
                  </a:lnTo>
                  <a:cubicBezTo>
                    <a:pt x="843506" y="329455"/>
                    <a:pt x="843178" y="329785"/>
                    <a:pt x="843178" y="330190"/>
                  </a:cubicBezTo>
                  <a:lnTo>
                    <a:pt x="843178" y="330556"/>
                  </a:lnTo>
                  <a:cubicBezTo>
                    <a:pt x="843178" y="330759"/>
                    <a:pt x="843342" y="330923"/>
                    <a:pt x="843545" y="330923"/>
                  </a:cubicBezTo>
                  <a:lnTo>
                    <a:pt x="843545" y="330923"/>
                  </a:lnTo>
                  <a:cubicBezTo>
                    <a:pt x="843747" y="330923"/>
                    <a:pt x="843911" y="331087"/>
                    <a:pt x="843911" y="331291"/>
                  </a:cubicBezTo>
                  <a:lnTo>
                    <a:pt x="843911" y="340098"/>
                  </a:lnTo>
                  <a:cubicBezTo>
                    <a:pt x="843911" y="340300"/>
                    <a:pt x="843747" y="340464"/>
                    <a:pt x="843545" y="340464"/>
                  </a:cubicBezTo>
                  <a:lnTo>
                    <a:pt x="843545" y="340464"/>
                  </a:lnTo>
                  <a:cubicBezTo>
                    <a:pt x="843342" y="340464"/>
                    <a:pt x="843178" y="340628"/>
                    <a:pt x="843178" y="340831"/>
                  </a:cubicBezTo>
                  <a:lnTo>
                    <a:pt x="843178" y="341614"/>
                  </a:lnTo>
                  <a:cubicBezTo>
                    <a:pt x="843178" y="341790"/>
                    <a:pt x="843319" y="341932"/>
                    <a:pt x="843495" y="341932"/>
                  </a:cubicBezTo>
                  <a:lnTo>
                    <a:pt x="843495" y="341932"/>
                  </a:lnTo>
                  <a:cubicBezTo>
                    <a:pt x="843705" y="341932"/>
                    <a:pt x="843857" y="342131"/>
                    <a:pt x="843802" y="342333"/>
                  </a:cubicBezTo>
                  <a:lnTo>
                    <a:pt x="840655" y="353875"/>
                  </a:lnTo>
                  <a:cubicBezTo>
                    <a:pt x="840625" y="353985"/>
                    <a:pt x="840609" y="354099"/>
                    <a:pt x="840609" y="354214"/>
                  </a:cubicBezTo>
                  <a:lnTo>
                    <a:pt x="840609" y="354958"/>
                  </a:lnTo>
                  <a:cubicBezTo>
                    <a:pt x="840609" y="355263"/>
                    <a:pt x="840362" y="355509"/>
                    <a:pt x="840058" y="355509"/>
                  </a:cubicBezTo>
                  <a:lnTo>
                    <a:pt x="840058" y="355509"/>
                  </a:lnTo>
                  <a:cubicBezTo>
                    <a:pt x="839755" y="355509"/>
                    <a:pt x="839508" y="355756"/>
                    <a:pt x="839508" y="356059"/>
                  </a:cubicBezTo>
                  <a:lnTo>
                    <a:pt x="839508" y="357894"/>
                  </a:lnTo>
                  <a:cubicBezTo>
                    <a:pt x="839508" y="357995"/>
                    <a:pt x="839589" y="358078"/>
                    <a:pt x="839692" y="358078"/>
                  </a:cubicBezTo>
                  <a:lnTo>
                    <a:pt x="839692" y="358078"/>
                  </a:lnTo>
                  <a:cubicBezTo>
                    <a:pt x="839793" y="358078"/>
                    <a:pt x="839875" y="358159"/>
                    <a:pt x="839875" y="358260"/>
                  </a:cubicBezTo>
                  <a:lnTo>
                    <a:pt x="839875" y="362297"/>
                  </a:lnTo>
                  <a:cubicBezTo>
                    <a:pt x="839875" y="362804"/>
                    <a:pt x="839465" y="363214"/>
                    <a:pt x="838957" y="363214"/>
                  </a:cubicBezTo>
                  <a:lnTo>
                    <a:pt x="838957" y="363214"/>
                  </a:lnTo>
                  <a:cubicBezTo>
                    <a:pt x="838451" y="363214"/>
                    <a:pt x="838040" y="363625"/>
                    <a:pt x="838040" y="364133"/>
                  </a:cubicBezTo>
                  <a:lnTo>
                    <a:pt x="838040" y="388533"/>
                  </a:lnTo>
                  <a:cubicBezTo>
                    <a:pt x="838040" y="389953"/>
                    <a:pt x="836891" y="391102"/>
                    <a:pt x="835471" y="391102"/>
                  </a:cubicBezTo>
                  <a:lnTo>
                    <a:pt x="833637" y="391102"/>
                  </a:lnTo>
                  <a:cubicBezTo>
                    <a:pt x="833232" y="391102"/>
                    <a:pt x="832903" y="391431"/>
                    <a:pt x="832903" y="391837"/>
                  </a:cubicBezTo>
                  <a:lnTo>
                    <a:pt x="832903" y="391837"/>
                  </a:lnTo>
                  <a:cubicBezTo>
                    <a:pt x="832903" y="392242"/>
                    <a:pt x="832575" y="392570"/>
                    <a:pt x="832169" y="392570"/>
                  </a:cubicBezTo>
                  <a:lnTo>
                    <a:pt x="831618" y="392570"/>
                  </a:lnTo>
                  <a:cubicBezTo>
                    <a:pt x="830910" y="392570"/>
                    <a:pt x="830334" y="391996"/>
                    <a:pt x="830334" y="391286"/>
                  </a:cubicBezTo>
                  <a:lnTo>
                    <a:pt x="830334" y="389634"/>
                  </a:lnTo>
                  <a:cubicBezTo>
                    <a:pt x="830334" y="388621"/>
                    <a:pt x="829512" y="387800"/>
                    <a:pt x="828500" y="387800"/>
                  </a:cubicBezTo>
                  <a:lnTo>
                    <a:pt x="828500" y="387800"/>
                  </a:lnTo>
                  <a:cubicBezTo>
                    <a:pt x="827487" y="387800"/>
                    <a:pt x="826666" y="388621"/>
                    <a:pt x="826666" y="389634"/>
                  </a:cubicBezTo>
                  <a:lnTo>
                    <a:pt x="826666" y="392754"/>
                  </a:lnTo>
                  <a:cubicBezTo>
                    <a:pt x="826666" y="394071"/>
                    <a:pt x="825598" y="395139"/>
                    <a:pt x="824279" y="395139"/>
                  </a:cubicBezTo>
                  <a:lnTo>
                    <a:pt x="824279" y="395139"/>
                  </a:lnTo>
                  <a:cubicBezTo>
                    <a:pt x="822962" y="395139"/>
                    <a:pt x="821894" y="396207"/>
                    <a:pt x="821894" y="397524"/>
                  </a:cubicBezTo>
                  <a:lnTo>
                    <a:pt x="821894" y="405596"/>
                  </a:lnTo>
                  <a:cubicBezTo>
                    <a:pt x="821894" y="407319"/>
                    <a:pt x="820498" y="408716"/>
                    <a:pt x="818776" y="408716"/>
                  </a:cubicBezTo>
                  <a:lnTo>
                    <a:pt x="818776" y="408716"/>
                  </a:lnTo>
                  <a:cubicBezTo>
                    <a:pt x="817053" y="408716"/>
                    <a:pt x="815657" y="407319"/>
                    <a:pt x="815657" y="405596"/>
                  </a:cubicBezTo>
                  <a:lnTo>
                    <a:pt x="815657" y="392020"/>
                  </a:lnTo>
                  <a:cubicBezTo>
                    <a:pt x="815657" y="388676"/>
                    <a:pt x="812945" y="385966"/>
                    <a:pt x="809602" y="385966"/>
                  </a:cubicBezTo>
                  <a:lnTo>
                    <a:pt x="805933" y="385966"/>
                  </a:lnTo>
                  <a:cubicBezTo>
                    <a:pt x="804616" y="385966"/>
                    <a:pt x="803548" y="387032"/>
                    <a:pt x="803548" y="388351"/>
                  </a:cubicBezTo>
                  <a:lnTo>
                    <a:pt x="803548" y="389084"/>
                  </a:lnTo>
                  <a:cubicBezTo>
                    <a:pt x="803548" y="389996"/>
                    <a:pt x="802808" y="390736"/>
                    <a:pt x="801896" y="390736"/>
                  </a:cubicBezTo>
                  <a:lnTo>
                    <a:pt x="801896" y="390736"/>
                  </a:lnTo>
                  <a:cubicBezTo>
                    <a:pt x="800984" y="390736"/>
                    <a:pt x="800244" y="389996"/>
                    <a:pt x="800244" y="389084"/>
                  </a:cubicBezTo>
                  <a:lnTo>
                    <a:pt x="800244" y="389084"/>
                  </a:lnTo>
                  <a:cubicBezTo>
                    <a:pt x="800244" y="388173"/>
                    <a:pt x="799506" y="387433"/>
                    <a:pt x="798594" y="387433"/>
                  </a:cubicBezTo>
                  <a:lnTo>
                    <a:pt x="793273" y="387433"/>
                  </a:lnTo>
                  <a:cubicBezTo>
                    <a:pt x="789422" y="387433"/>
                    <a:pt x="786301" y="384311"/>
                    <a:pt x="786301" y="380461"/>
                  </a:cubicBezTo>
                  <a:lnTo>
                    <a:pt x="786301" y="368424"/>
                  </a:lnTo>
                  <a:cubicBezTo>
                    <a:pt x="786301" y="366763"/>
                    <a:pt x="784955" y="365417"/>
                    <a:pt x="783294" y="365417"/>
                  </a:cubicBezTo>
                  <a:lnTo>
                    <a:pt x="783294" y="365417"/>
                  </a:lnTo>
                  <a:cubicBezTo>
                    <a:pt x="781690" y="365417"/>
                    <a:pt x="780369" y="364157"/>
                    <a:pt x="780290" y="362556"/>
                  </a:cubicBezTo>
                  <a:lnTo>
                    <a:pt x="772776" y="209071"/>
                  </a:lnTo>
                  <a:cubicBezTo>
                    <a:pt x="772748" y="208470"/>
                    <a:pt x="772252" y="207997"/>
                    <a:pt x="771651" y="207997"/>
                  </a:cubicBezTo>
                  <a:lnTo>
                    <a:pt x="770890" y="207997"/>
                  </a:lnTo>
                  <a:cubicBezTo>
                    <a:pt x="770686" y="207997"/>
                    <a:pt x="770522" y="207833"/>
                    <a:pt x="770522" y="207630"/>
                  </a:cubicBezTo>
                  <a:lnTo>
                    <a:pt x="770522" y="207630"/>
                  </a:lnTo>
                  <a:cubicBezTo>
                    <a:pt x="770522" y="207428"/>
                    <a:pt x="770358" y="207264"/>
                    <a:pt x="770155" y="207264"/>
                  </a:cubicBezTo>
                  <a:lnTo>
                    <a:pt x="769238" y="207264"/>
                  </a:lnTo>
                  <a:cubicBezTo>
                    <a:pt x="768528" y="207264"/>
                    <a:pt x="767954" y="206688"/>
                    <a:pt x="767954" y="205980"/>
                  </a:cubicBezTo>
                  <a:lnTo>
                    <a:pt x="767954" y="205429"/>
                  </a:lnTo>
                  <a:cubicBezTo>
                    <a:pt x="767954" y="204416"/>
                    <a:pt x="767132" y="203595"/>
                    <a:pt x="766120" y="203595"/>
                  </a:cubicBezTo>
                  <a:lnTo>
                    <a:pt x="763807" y="203595"/>
                  </a:lnTo>
                  <a:cubicBezTo>
                    <a:pt x="761759" y="203595"/>
                    <a:pt x="760026" y="202098"/>
                    <a:pt x="759678" y="200080"/>
                  </a:cubicBezTo>
                  <a:cubicBezTo>
                    <a:pt x="758395" y="192633"/>
                    <a:pt x="757075" y="188182"/>
                    <a:pt x="755478" y="188182"/>
                  </a:cubicBezTo>
                  <a:lnTo>
                    <a:pt x="755478" y="188182"/>
                  </a:lnTo>
                  <a:cubicBezTo>
                    <a:pt x="754132" y="188182"/>
                    <a:pt x="753160" y="189650"/>
                    <a:pt x="751816" y="189650"/>
                  </a:cubicBezTo>
                  <a:lnTo>
                    <a:pt x="720611" y="189650"/>
                  </a:lnTo>
                  <a:cubicBezTo>
                    <a:pt x="719300" y="189650"/>
                    <a:pt x="718259" y="188182"/>
                    <a:pt x="716948" y="188182"/>
                  </a:cubicBezTo>
                  <a:lnTo>
                    <a:pt x="716948" y="188182"/>
                  </a:lnTo>
                  <a:cubicBezTo>
                    <a:pt x="712545" y="188182"/>
                    <a:pt x="709243" y="221941"/>
                    <a:pt x="709243" y="263406"/>
                  </a:cubicBezTo>
                  <a:cubicBezTo>
                    <a:pt x="709243" y="273924"/>
                    <a:pt x="709520" y="283888"/>
                    <a:pt x="709834" y="293058"/>
                  </a:cubicBezTo>
                  <a:cubicBezTo>
                    <a:pt x="709908" y="295269"/>
                    <a:pt x="708082" y="297074"/>
                    <a:pt x="705871" y="296969"/>
                  </a:cubicBezTo>
                  <a:lnTo>
                    <a:pt x="705871" y="296969"/>
                  </a:lnTo>
                  <a:cubicBezTo>
                    <a:pt x="703856" y="296873"/>
                    <a:pt x="702272" y="295211"/>
                    <a:pt x="702272" y="293193"/>
                  </a:cubicBezTo>
                  <a:lnTo>
                    <a:pt x="702272" y="270011"/>
                  </a:lnTo>
                  <a:cubicBezTo>
                    <a:pt x="702272" y="269606"/>
                    <a:pt x="702599" y="269277"/>
                    <a:pt x="703005" y="269277"/>
                  </a:cubicBezTo>
                  <a:lnTo>
                    <a:pt x="703005" y="269277"/>
                  </a:lnTo>
                  <a:cubicBezTo>
                    <a:pt x="703410" y="269277"/>
                    <a:pt x="703738" y="268949"/>
                    <a:pt x="703738" y="268543"/>
                  </a:cubicBezTo>
                  <a:lnTo>
                    <a:pt x="703738" y="218639"/>
                  </a:lnTo>
                  <a:cubicBezTo>
                    <a:pt x="703738" y="218233"/>
                    <a:pt x="703410" y="217905"/>
                    <a:pt x="703005" y="217905"/>
                  </a:cubicBezTo>
                  <a:lnTo>
                    <a:pt x="703005" y="217905"/>
                  </a:lnTo>
                  <a:cubicBezTo>
                    <a:pt x="702599" y="217905"/>
                    <a:pt x="702272" y="217576"/>
                    <a:pt x="702272" y="217170"/>
                  </a:cubicBezTo>
                  <a:lnTo>
                    <a:pt x="702272" y="181578"/>
                  </a:lnTo>
                  <a:cubicBezTo>
                    <a:pt x="702272" y="181172"/>
                    <a:pt x="702599" y="180843"/>
                    <a:pt x="703005" y="180843"/>
                  </a:cubicBezTo>
                  <a:lnTo>
                    <a:pt x="703005" y="180843"/>
                  </a:lnTo>
                  <a:cubicBezTo>
                    <a:pt x="703410" y="180843"/>
                    <a:pt x="703738" y="180515"/>
                    <a:pt x="703738" y="180110"/>
                  </a:cubicBezTo>
                  <a:lnTo>
                    <a:pt x="703738" y="138461"/>
                  </a:lnTo>
                  <a:cubicBezTo>
                    <a:pt x="703738" y="135928"/>
                    <a:pt x="701685" y="133875"/>
                    <a:pt x="699152" y="133875"/>
                  </a:cubicBezTo>
                  <a:lnTo>
                    <a:pt x="697134" y="133875"/>
                  </a:lnTo>
                  <a:cubicBezTo>
                    <a:pt x="695714" y="133875"/>
                    <a:pt x="694565" y="132725"/>
                    <a:pt x="694565" y="131306"/>
                  </a:cubicBezTo>
                  <a:lnTo>
                    <a:pt x="694565" y="131306"/>
                  </a:lnTo>
                  <a:cubicBezTo>
                    <a:pt x="694565" y="129887"/>
                    <a:pt x="693415" y="128737"/>
                    <a:pt x="691996" y="128737"/>
                  </a:cubicBezTo>
                  <a:lnTo>
                    <a:pt x="680988" y="128737"/>
                  </a:lnTo>
                  <a:cubicBezTo>
                    <a:pt x="679570" y="128737"/>
                    <a:pt x="678419" y="129887"/>
                    <a:pt x="678419" y="131306"/>
                  </a:cubicBezTo>
                  <a:lnTo>
                    <a:pt x="678419" y="132407"/>
                  </a:lnTo>
                  <a:cubicBezTo>
                    <a:pt x="678419" y="133217"/>
                    <a:pt x="677762" y="133875"/>
                    <a:pt x="676952" y="133875"/>
                  </a:cubicBezTo>
                  <a:lnTo>
                    <a:pt x="676952" y="133875"/>
                  </a:lnTo>
                  <a:cubicBezTo>
                    <a:pt x="676142" y="133875"/>
                    <a:pt x="675484" y="134532"/>
                    <a:pt x="675484" y="135342"/>
                  </a:cubicBezTo>
                  <a:lnTo>
                    <a:pt x="675484" y="292578"/>
                  </a:lnTo>
                  <a:cubicBezTo>
                    <a:pt x="675484" y="293595"/>
                    <a:pt x="674924" y="294528"/>
                    <a:pt x="674027" y="295007"/>
                  </a:cubicBezTo>
                  <a:lnTo>
                    <a:pt x="674027" y="295007"/>
                  </a:lnTo>
                  <a:cubicBezTo>
                    <a:pt x="672194" y="295984"/>
                    <a:pt x="669979" y="294655"/>
                    <a:pt x="669979" y="292578"/>
                  </a:cubicBezTo>
                  <a:lnTo>
                    <a:pt x="669979" y="285423"/>
                  </a:lnTo>
                  <a:cubicBezTo>
                    <a:pt x="669979" y="285017"/>
                    <a:pt x="670309" y="284688"/>
                    <a:pt x="670714" y="284688"/>
                  </a:cubicBezTo>
                  <a:lnTo>
                    <a:pt x="670714" y="284688"/>
                  </a:lnTo>
                  <a:cubicBezTo>
                    <a:pt x="671120" y="284688"/>
                    <a:pt x="671448" y="284360"/>
                    <a:pt x="671448" y="283955"/>
                  </a:cubicBezTo>
                  <a:lnTo>
                    <a:pt x="671448" y="230564"/>
                  </a:lnTo>
                  <a:cubicBezTo>
                    <a:pt x="671448" y="229652"/>
                    <a:pt x="670709" y="228914"/>
                    <a:pt x="669796" y="228914"/>
                  </a:cubicBezTo>
                  <a:lnTo>
                    <a:pt x="669796" y="228914"/>
                  </a:lnTo>
                  <a:cubicBezTo>
                    <a:pt x="668884" y="228914"/>
                    <a:pt x="668145" y="228174"/>
                    <a:pt x="668145" y="227262"/>
                  </a:cubicBezTo>
                  <a:lnTo>
                    <a:pt x="668145" y="182127"/>
                  </a:lnTo>
                  <a:cubicBezTo>
                    <a:pt x="668145" y="181824"/>
                    <a:pt x="668392" y="181578"/>
                    <a:pt x="668695" y="181578"/>
                  </a:cubicBezTo>
                  <a:lnTo>
                    <a:pt x="668695" y="181578"/>
                  </a:lnTo>
                  <a:cubicBezTo>
                    <a:pt x="668999" y="181578"/>
                    <a:pt x="669246" y="181331"/>
                    <a:pt x="669246" y="181027"/>
                  </a:cubicBezTo>
                  <a:lnTo>
                    <a:pt x="669246" y="126536"/>
                  </a:lnTo>
                  <a:cubicBezTo>
                    <a:pt x="669246" y="124104"/>
                    <a:pt x="667274" y="122132"/>
                    <a:pt x="664843" y="122132"/>
                  </a:cubicBezTo>
                  <a:lnTo>
                    <a:pt x="663375" y="122132"/>
                  </a:lnTo>
                  <a:cubicBezTo>
                    <a:pt x="661754" y="122132"/>
                    <a:pt x="660439" y="120818"/>
                    <a:pt x="660439" y="119197"/>
                  </a:cubicBezTo>
                  <a:lnTo>
                    <a:pt x="660439" y="119197"/>
                  </a:lnTo>
                  <a:cubicBezTo>
                    <a:pt x="660439" y="117576"/>
                    <a:pt x="659124" y="116261"/>
                    <a:pt x="657504" y="116261"/>
                  </a:cubicBezTo>
                  <a:lnTo>
                    <a:pt x="645028" y="116261"/>
                  </a:lnTo>
                  <a:cubicBezTo>
                    <a:pt x="643406" y="116261"/>
                    <a:pt x="642092" y="117576"/>
                    <a:pt x="642092" y="119197"/>
                  </a:cubicBezTo>
                  <a:lnTo>
                    <a:pt x="642092" y="120114"/>
                  </a:lnTo>
                  <a:cubicBezTo>
                    <a:pt x="642092" y="121229"/>
                    <a:pt x="641189" y="122132"/>
                    <a:pt x="640074" y="122132"/>
                  </a:cubicBezTo>
                  <a:lnTo>
                    <a:pt x="640074" y="122132"/>
                  </a:lnTo>
                  <a:cubicBezTo>
                    <a:pt x="638959" y="122132"/>
                    <a:pt x="638056" y="123036"/>
                    <a:pt x="638056" y="124151"/>
                  </a:cubicBezTo>
                  <a:lnTo>
                    <a:pt x="638056" y="179926"/>
                  </a:lnTo>
                  <a:cubicBezTo>
                    <a:pt x="638056" y="180636"/>
                    <a:pt x="637480" y="181210"/>
                    <a:pt x="636772" y="181210"/>
                  </a:cubicBezTo>
                  <a:lnTo>
                    <a:pt x="636772" y="181210"/>
                  </a:lnTo>
                  <a:cubicBezTo>
                    <a:pt x="636062" y="181210"/>
                    <a:pt x="635487" y="181785"/>
                    <a:pt x="635487" y="182495"/>
                  </a:cubicBezTo>
                  <a:lnTo>
                    <a:pt x="635487" y="233500"/>
                  </a:lnTo>
                  <a:cubicBezTo>
                    <a:pt x="635487" y="234007"/>
                    <a:pt x="635898" y="234417"/>
                    <a:pt x="636404" y="234417"/>
                  </a:cubicBezTo>
                  <a:lnTo>
                    <a:pt x="636404" y="234417"/>
                  </a:lnTo>
                  <a:cubicBezTo>
                    <a:pt x="636911" y="234417"/>
                    <a:pt x="637321" y="234828"/>
                    <a:pt x="637321" y="235334"/>
                  </a:cubicBezTo>
                  <a:lnTo>
                    <a:pt x="637321" y="281082"/>
                  </a:lnTo>
                  <a:cubicBezTo>
                    <a:pt x="637321" y="281726"/>
                    <a:pt x="636984" y="282323"/>
                    <a:pt x="636431" y="282655"/>
                  </a:cubicBezTo>
                  <a:lnTo>
                    <a:pt x="636431" y="282655"/>
                  </a:lnTo>
                  <a:cubicBezTo>
                    <a:pt x="635208" y="283388"/>
                    <a:pt x="633652" y="282508"/>
                    <a:pt x="633652" y="281082"/>
                  </a:cubicBezTo>
                  <a:lnTo>
                    <a:pt x="633652" y="250739"/>
                  </a:lnTo>
                  <a:cubicBezTo>
                    <a:pt x="633652" y="243391"/>
                    <a:pt x="627453" y="237284"/>
                    <a:pt x="620560" y="239833"/>
                  </a:cubicBezTo>
                  <a:cubicBezTo>
                    <a:pt x="616982" y="241157"/>
                    <a:pt x="613596" y="242989"/>
                    <a:pt x="610515" y="245287"/>
                  </a:cubicBezTo>
                  <a:cubicBezTo>
                    <a:pt x="608042" y="247130"/>
                    <a:pt x="606668" y="250016"/>
                    <a:pt x="606371" y="253085"/>
                  </a:cubicBezTo>
                  <a:cubicBezTo>
                    <a:pt x="603383" y="284089"/>
                    <a:pt x="602287" y="340434"/>
                    <a:pt x="602119" y="350057"/>
                  </a:cubicBezTo>
                  <a:cubicBezTo>
                    <a:pt x="602105" y="350865"/>
                    <a:pt x="601446" y="351472"/>
                    <a:pt x="600638" y="351472"/>
                  </a:cubicBezTo>
                  <a:lnTo>
                    <a:pt x="600638" y="351472"/>
                  </a:lnTo>
                  <a:cubicBezTo>
                    <a:pt x="599822" y="351472"/>
                    <a:pt x="599160" y="350810"/>
                    <a:pt x="599160" y="349994"/>
                  </a:cubicBezTo>
                  <a:lnTo>
                    <a:pt x="599160" y="297986"/>
                  </a:lnTo>
                  <a:cubicBezTo>
                    <a:pt x="599160" y="296956"/>
                    <a:pt x="599191" y="296149"/>
                    <a:pt x="598523" y="295366"/>
                  </a:cubicBezTo>
                  <a:lnTo>
                    <a:pt x="598523" y="295366"/>
                  </a:lnTo>
                  <a:cubicBezTo>
                    <a:pt x="597295" y="293925"/>
                    <a:pt x="596138" y="292066"/>
                    <a:pt x="595181" y="290434"/>
                  </a:cubicBezTo>
                  <a:cubicBezTo>
                    <a:pt x="594628" y="289494"/>
                    <a:pt x="593882" y="288581"/>
                    <a:pt x="592935" y="287692"/>
                  </a:cubicBezTo>
                  <a:cubicBezTo>
                    <a:pt x="589226" y="284218"/>
                    <a:pt x="585950" y="279977"/>
                    <a:pt x="585950" y="274896"/>
                  </a:cubicBezTo>
                  <a:lnTo>
                    <a:pt x="585950" y="150388"/>
                  </a:lnTo>
                  <a:cubicBezTo>
                    <a:pt x="585950" y="149577"/>
                    <a:pt x="585293" y="148920"/>
                    <a:pt x="584482" y="148920"/>
                  </a:cubicBezTo>
                  <a:lnTo>
                    <a:pt x="584482" y="148920"/>
                  </a:lnTo>
                  <a:cubicBezTo>
                    <a:pt x="583671" y="148920"/>
                    <a:pt x="583014" y="148262"/>
                    <a:pt x="583014" y="147451"/>
                  </a:cubicBezTo>
                  <a:lnTo>
                    <a:pt x="583014" y="145250"/>
                  </a:lnTo>
                  <a:cubicBezTo>
                    <a:pt x="583014" y="144845"/>
                    <a:pt x="582686" y="144516"/>
                    <a:pt x="582280" y="144516"/>
                  </a:cubicBezTo>
                  <a:lnTo>
                    <a:pt x="582280" y="144516"/>
                  </a:lnTo>
                  <a:cubicBezTo>
                    <a:pt x="581875" y="144516"/>
                    <a:pt x="581547" y="144187"/>
                    <a:pt x="581547" y="143782"/>
                  </a:cubicBezTo>
                  <a:lnTo>
                    <a:pt x="581547" y="142017"/>
                  </a:lnTo>
                  <a:cubicBezTo>
                    <a:pt x="581547" y="141074"/>
                    <a:pt x="581020" y="140202"/>
                    <a:pt x="580154" y="139828"/>
                  </a:cubicBezTo>
                  <a:cubicBezTo>
                    <a:pt x="579058" y="139355"/>
                    <a:pt x="577929" y="138960"/>
                    <a:pt x="576775" y="138645"/>
                  </a:cubicBezTo>
                  <a:cubicBezTo>
                    <a:pt x="568514" y="135731"/>
                    <a:pt x="559847" y="134122"/>
                    <a:pt x="551090" y="133875"/>
                  </a:cubicBezTo>
                  <a:close/>
                </a:path>
              </a:pathLst>
            </a:custGeom>
            <a:grpFill/>
            <a:ln w="130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</p:grpSp>
      <p:sp>
        <p:nvSpPr>
          <p:cNvPr id="48" name="Овал 47">
            <a:extLst>
              <a:ext uri="{FF2B5EF4-FFF2-40B4-BE49-F238E27FC236}">
                <a16:creationId xmlns:a16="http://schemas.microsoft.com/office/drawing/2014/main" id="{8C839763-5ABE-4C00-9A12-9EB1E9597744}"/>
              </a:ext>
            </a:extLst>
          </p:cNvPr>
          <p:cNvSpPr/>
          <p:nvPr userDrawn="1"/>
        </p:nvSpPr>
        <p:spPr>
          <a:xfrm>
            <a:off x="11509513" y="6359899"/>
            <a:ext cx="367108" cy="367108"/>
          </a:xfrm>
          <a:prstGeom prst="ellipse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9471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Дата 3">
            <a:extLst>
              <a:ext uri="{FF2B5EF4-FFF2-40B4-BE49-F238E27FC236}">
                <a16:creationId xmlns:a16="http://schemas.microsoft.com/office/drawing/2014/main" id="{916B7A0B-21BC-45FE-AFF7-52F34B6D0F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06390" y="6356362"/>
            <a:ext cx="1047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92CB240C-04A3-49D4-83F9-87A9C6C414DC}" type="datetime1">
              <a:rPr lang="ru-RU" smtClean="0"/>
              <a:t>17.12.2023</a:t>
            </a:fld>
            <a:endParaRPr lang="ru-RU"/>
          </a:p>
        </p:txBody>
      </p:sp>
      <p:sp>
        <p:nvSpPr>
          <p:cNvPr id="6" name="Нижний колонтитул 4">
            <a:extLst>
              <a:ext uri="{FF2B5EF4-FFF2-40B4-BE49-F238E27FC236}">
                <a16:creationId xmlns:a16="http://schemas.microsoft.com/office/drawing/2014/main" id="{6D393D3D-D368-4E15-8F2F-7A07229A98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59571" y="6356362"/>
            <a:ext cx="95747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5">
            <a:extLst>
              <a:ext uri="{FF2B5EF4-FFF2-40B4-BE49-F238E27FC236}">
                <a16:creationId xmlns:a16="http://schemas.microsoft.com/office/drawing/2014/main" id="{0F5F999C-FF8F-49FD-8575-A50C0300C4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13507" y="6356358"/>
            <a:ext cx="5591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52DCC5B9-D646-4B76-891F-6FF4E74E9CB4}" type="slidenum">
              <a:rPr lang="ru-RU" smtClean="0"/>
              <a:pPr/>
              <a:t>‹#›</a:t>
            </a:fld>
            <a:endParaRPr lang="ru-RU" dirty="0"/>
          </a:p>
        </p:txBody>
      </p: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6B3B62AE-8805-4665-851B-012367F69113}"/>
              </a:ext>
            </a:extLst>
          </p:cNvPr>
          <p:cNvGrpSpPr/>
          <p:nvPr userDrawn="1"/>
        </p:nvGrpSpPr>
        <p:grpSpPr>
          <a:xfrm>
            <a:off x="122131" y="478142"/>
            <a:ext cx="12136638" cy="391783"/>
            <a:chOff x="122130" y="196115"/>
            <a:chExt cx="18288518" cy="590372"/>
          </a:xfrm>
          <a:solidFill>
            <a:schemeClr val="bg1"/>
          </a:solidFill>
        </p:grpSpPr>
        <p:cxnSp>
          <p:nvCxnSpPr>
            <p:cNvPr id="11" name="Прямая соединительная линия 10">
              <a:extLst>
                <a:ext uri="{FF2B5EF4-FFF2-40B4-BE49-F238E27FC236}">
                  <a16:creationId xmlns:a16="http://schemas.microsoft.com/office/drawing/2014/main" id="{DC0FC0D3-ACA9-4B5F-89C1-7C0F9A837A2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68324" y="632177"/>
              <a:ext cx="17142324" cy="0"/>
            </a:xfrm>
            <a:prstGeom prst="line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" name="Группа 11">
              <a:extLst>
                <a:ext uri="{FF2B5EF4-FFF2-40B4-BE49-F238E27FC236}">
                  <a16:creationId xmlns:a16="http://schemas.microsoft.com/office/drawing/2014/main" id="{B201969A-E229-4703-8C26-CEAD723AB404}"/>
                </a:ext>
              </a:extLst>
            </p:cNvPr>
            <p:cNvGrpSpPr/>
            <p:nvPr/>
          </p:nvGrpSpPr>
          <p:grpSpPr>
            <a:xfrm>
              <a:off x="1375704" y="246386"/>
              <a:ext cx="1167625" cy="328795"/>
              <a:chOff x="1642476" y="246386"/>
              <a:chExt cx="1384937" cy="389989"/>
            </a:xfrm>
            <a:grpFill/>
          </p:grpSpPr>
          <p:sp>
            <p:nvSpPr>
              <p:cNvPr id="14" name="Полилиния: фигура 13">
                <a:extLst>
                  <a:ext uri="{FF2B5EF4-FFF2-40B4-BE49-F238E27FC236}">
                    <a16:creationId xmlns:a16="http://schemas.microsoft.com/office/drawing/2014/main" id="{4AC84EE9-DB63-4F7F-A634-D4E0F3C505FA}"/>
                  </a:ext>
                </a:extLst>
              </p:cNvPr>
              <p:cNvSpPr/>
              <p:nvPr/>
            </p:nvSpPr>
            <p:spPr>
              <a:xfrm>
                <a:off x="1643670" y="246386"/>
                <a:ext cx="104955" cy="104955"/>
              </a:xfrm>
              <a:custGeom>
                <a:avLst/>
                <a:gdLst>
                  <a:gd name="connsiteX0" fmla="*/ 91753 w 104955"/>
                  <a:gd name="connsiteY0" fmla="*/ 96791 h 104955"/>
                  <a:gd name="connsiteX1" fmla="*/ 71447 w 104955"/>
                  <a:gd name="connsiteY1" fmla="*/ 13517 h 104955"/>
                  <a:gd name="connsiteX2" fmla="*/ 33823 w 104955"/>
                  <a:gd name="connsiteY2" fmla="*/ 13517 h 104955"/>
                  <a:gd name="connsiteX3" fmla="*/ 13517 w 104955"/>
                  <a:gd name="connsiteY3" fmla="*/ 96791 h 104955"/>
                  <a:gd name="connsiteX4" fmla="*/ 26059 w 104955"/>
                  <a:gd name="connsiteY4" fmla="*/ 96791 h 104955"/>
                  <a:gd name="connsiteX5" fmla="*/ 43378 w 104955"/>
                  <a:gd name="connsiteY5" fmla="*/ 24819 h 104955"/>
                  <a:gd name="connsiteX6" fmla="*/ 61892 w 104955"/>
                  <a:gd name="connsiteY6" fmla="*/ 24819 h 104955"/>
                  <a:gd name="connsiteX7" fmla="*/ 79211 w 104955"/>
                  <a:gd name="connsiteY7" fmla="*/ 96791 h 104955"/>
                  <a:gd name="connsiteX8" fmla="*/ 91753 w 104955"/>
                  <a:gd name="connsiteY8" fmla="*/ 96791 h 104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4955" h="104955">
                    <a:moveTo>
                      <a:pt x="91753" y="96791"/>
                    </a:moveTo>
                    <a:lnTo>
                      <a:pt x="71447" y="13517"/>
                    </a:lnTo>
                    <a:lnTo>
                      <a:pt x="33823" y="13517"/>
                    </a:lnTo>
                    <a:lnTo>
                      <a:pt x="13517" y="96791"/>
                    </a:lnTo>
                    <a:lnTo>
                      <a:pt x="26059" y="96791"/>
                    </a:lnTo>
                    <a:lnTo>
                      <a:pt x="43378" y="24819"/>
                    </a:lnTo>
                    <a:lnTo>
                      <a:pt x="61892" y="24819"/>
                    </a:lnTo>
                    <a:lnTo>
                      <a:pt x="79211" y="96791"/>
                    </a:lnTo>
                    <a:lnTo>
                      <a:pt x="91753" y="96791"/>
                    </a:lnTo>
                    <a:close/>
                  </a:path>
                </a:pathLst>
              </a:custGeom>
              <a:grpFill/>
              <a:ln w="130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15" name="Полилиния: фигура 14">
                <a:extLst>
                  <a:ext uri="{FF2B5EF4-FFF2-40B4-BE49-F238E27FC236}">
                    <a16:creationId xmlns:a16="http://schemas.microsoft.com/office/drawing/2014/main" id="{9CF47A7C-2486-439A-91BF-447053F55E8D}"/>
                  </a:ext>
                </a:extLst>
              </p:cNvPr>
              <p:cNvSpPr/>
              <p:nvPr/>
            </p:nvSpPr>
            <p:spPr>
              <a:xfrm>
                <a:off x="1752406" y="246386"/>
                <a:ext cx="91836" cy="104955"/>
              </a:xfrm>
              <a:custGeom>
                <a:avLst/>
                <a:gdLst>
                  <a:gd name="connsiteX0" fmla="*/ 67857 w 91835"/>
                  <a:gd name="connsiteY0" fmla="*/ 13517 h 104955"/>
                  <a:gd name="connsiteX1" fmla="*/ 27253 w 91835"/>
                  <a:gd name="connsiteY1" fmla="*/ 75973 h 104955"/>
                  <a:gd name="connsiteX2" fmla="*/ 26059 w 91835"/>
                  <a:gd name="connsiteY2" fmla="*/ 75973 h 104955"/>
                  <a:gd name="connsiteX3" fmla="*/ 26059 w 91835"/>
                  <a:gd name="connsiteY3" fmla="*/ 13517 h 104955"/>
                  <a:gd name="connsiteX4" fmla="*/ 13517 w 91835"/>
                  <a:gd name="connsiteY4" fmla="*/ 13517 h 104955"/>
                  <a:gd name="connsiteX5" fmla="*/ 13517 w 91835"/>
                  <a:gd name="connsiteY5" fmla="*/ 96791 h 104955"/>
                  <a:gd name="connsiteX6" fmla="*/ 27253 w 91835"/>
                  <a:gd name="connsiteY6" fmla="*/ 96791 h 104955"/>
                  <a:gd name="connsiteX7" fmla="*/ 67857 w 91835"/>
                  <a:gd name="connsiteY7" fmla="*/ 34335 h 104955"/>
                  <a:gd name="connsiteX8" fmla="*/ 69051 w 91835"/>
                  <a:gd name="connsiteY8" fmla="*/ 34335 h 104955"/>
                  <a:gd name="connsiteX9" fmla="*/ 69051 w 91835"/>
                  <a:gd name="connsiteY9" fmla="*/ 96791 h 104955"/>
                  <a:gd name="connsiteX10" fmla="*/ 81593 w 91835"/>
                  <a:gd name="connsiteY10" fmla="*/ 96791 h 104955"/>
                  <a:gd name="connsiteX11" fmla="*/ 81593 w 91835"/>
                  <a:gd name="connsiteY11" fmla="*/ 13517 h 104955"/>
                  <a:gd name="connsiteX12" fmla="*/ 67857 w 91835"/>
                  <a:gd name="connsiteY12" fmla="*/ 13517 h 104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1835" h="104955">
                    <a:moveTo>
                      <a:pt x="67857" y="13517"/>
                    </a:moveTo>
                    <a:lnTo>
                      <a:pt x="27253" y="75973"/>
                    </a:lnTo>
                    <a:lnTo>
                      <a:pt x="26059" y="75973"/>
                    </a:lnTo>
                    <a:lnTo>
                      <a:pt x="26059" y="13517"/>
                    </a:lnTo>
                    <a:lnTo>
                      <a:pt x="13517" y="13517"/>
                    </a:lnTo>
                    <a:lnTo>
                      <a:pt x="13517" y="96791"/>
                    </a:lnTo>
                    <a:lnTo>
                      <a:pt x="27253" y="96791"/>
                    </a:lnTo>
                    <a:lnTo>
                      <a:pt x="67857" y="34335"/>
                    </a:lnTo>
                    <a:lnTo>
                      <a:pt x="69051" y="34335"/>
                    </a:lnTo>
                    <a:lnTo>
                      <a:pt x="69051" y="96791"/>
                    </a:lnTo>
                    <a:lnTo>
                      <a:pt x="81593" y="96791"/>
                    </a:lnTo>
                    <a:lnTo>
                      <a:pt x="81593" y="13517"/>
                    </a:lnTo>
                    <a:lnTo>
                      <a:pt x="67857" y="13517"/>
                    </a:lnTo>
                    <a:close/>
                  </a:path>
                </a:pathLst>
              </a:custGeom>
              <a:grpFill/>
              <a:ln w="130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16" name="Полилиния: фигура 15">
                <a:extLst>
                  <a:ext uri="{FF2B5EF4-FFF2-40B4-BE49-F238E27FC236}">
                    <a16:creationId xmlns:a16="http://schemas.microsoft.com/office/drawing/2014/main" id="{A50A1591-22FD-4F1D-B358-185D84AA5E6C}"/>
                  </a:ext>
                </a:extLst>
              </p:cNvPr>
              <p:cNvSpPr/>
              <p:nvPr/>
            </p:nvSpPr>
            <p:spPr>
              <a:xfrm>
                <a:off x="1848545" y="246386"/>
                <a:ext cx="104955" cy="118074"/>
              </a:xfrm>
              <a:custGeom>
                <a:avLst/>
                <a:gdLst>
                  <a:gd name="connsiteX0" fmla="*/ 49359 w 104955"/>
                  <a:gd name="connsiteY0" fmla="*/ 24819 h 118074"/>
                  <a:gd name="connsiteX1" fmla="*/ 66677 w 104955"/>
                  <a:gd name="connsiteY1" fmla="*/ 24819 h 118074"/>
                  <a:gd name="connsiteX2" fmla="*/ 81003 w 104955"/>
                  <a:gd name="connsiteY2" fmla="*/ 85490 h 118074"/>
                  <a:gd name="connsiteX3" fmla="*/ 35020 w 104955"/>
                  <a:gd name="connsiteY3" fmla="*/ 85490 h 118074"/>
                  <a:gd name="connsiteX4" fmla="*/ 49359 w 104955"/>
                  <a:gd name="connsiteY4" fmla="*/ 24819 h 118074"/>
                  <a:gd name="connsiteX5" fmla="*/ 26059 w 104955"/>
                  <a:gd name="connsiteY5" fmla="*/ 96791 h 118074"/>
                  <a:gd name="connsiteX6" fmla="*/ 89964 w 104955"/>
                  <a:gd name="connsiteY6" fmla="*/ 96791 h 118074"/>
                  <a:gd name="connsiteX7" fmla="*/ 89964 w 104955"/>
                  <a:gd name="connsiteY7" fmla="*/ 111067 h 118074"/>
                  <a:gd name="connsiteX8" fmla="*/ 102506 w 104955"/>
                  <a:gd name="connsiteY8" fmla="*/ 111067 h 118074"/>
                  <a:gd name="connsiteX9" fmla="*/ 102506 w 104955"/>
                  <a:gd name="connsiteY9" fmla="*/ 85490 h 118074"/>
                  <a:gd name="connsiteX10" fmla="*/ 93545 w 104955"/>
                  <a:gd name="connsiteY10" fmla="*/ 85490 h 118074"/>
                  <a:gd name="connsiteX11" fmla="*/ 76228 w 104955"/>
                  <a:gd name="connsiteY11" fmla="*/ 13517 h 118074"/>
                  <a:gd name="connsiteX12" fmla="*/ 39795 w 104955"/>
                  <a:gd name="connsiteY12" fmla="*/ 13517 h 118074"/>
                  <a:gd name="connsiteX13" fmla="*/ 22477 w 104955"/>
                  <a:gd name="connsiteY13" fmla="*/ 85490 h 118074"/>
                  <a:gd name="connsiteX14" fmla="*/ 13517 w 104955"/>
                  <a:gd name="connsiteY14" fmla="*/ 85490 h 118074"/>
                  <a:gd name="connsiteX15" fmla="*/ 13517 w 104955"/>
                  <a:gd name="connsiteY15" fmla="*/ 111067 h 118074"/>
                  <a:gd name="connsiteX16" fmla="*/ 26059 w 104955"/>
                  <a:gd name="connsiteY16" fmla="*/ 111067 h 118074"/>
                  <a:gd name="connsiteX17" fmla="*/ 26059 w 104955"/>
                  <a:gd name="connsiteY17" fmla="*/ 96791 h 1180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04955" h="118074">
                    <a:moveTo>
                      <a:pt x="49359" y="24819"/>
                    </a:moveTo>
                    <a:lnTo>
                      <a:pt x="66677" y="24819"/>
                    </a:lnTo>
                    <a:lnTo>
                      <a:pt x="81003" y="85490"/>
                    </a:lnTo>
                    <a:lnTo>
                      <a:pt x="35020" y="85490"/>
                    </a:lnTo>
                    <a:lnTo>
                      <a:pt x="49359" y="24819"/>
                    </a:lnTo>
                    <a:close/>
                    <a:moveTo>
                      <a:pt x="26059" y="96791"/>
                    </a:moveTo>
                    <a:lnTo>
                      <a:pt x="89964" y="96791"/>
                    </a:lnTo>
                    <a:lnTo>
                      <a:pt x="89964" y="111067"/>
                    </a:lnTo>
                    <a:lnTo>
                      <a:pt x="102506" y="111067"/>
                    </a:lnTo>
                    <a:lnTo>
                      <a:pt x="102506" y="85490"/>
                    </a:lnTo>
                    <a:lnTo>
                      <a:pt x="93545" y="85490"/>
                    </a:lnTo>
                    <a:lnTo>
                      <a:pt x="76228" y="13517"/>
                    </a:lnTo>
                    <a:lnTo>
                      <a:pt x="39795" y="13517"/>
                    </a:lnTo>
                    <a:lnTo>
                      <a:pt x="22477" y="85490"/>
                    </a:lnTo>
                    <a:lnTo>
                      <a:pt x="13517" y="85490"/>
                    </a:lnTo>
                    <a:lnTo>
                      <a:pt x="13517" y="111067"/>
                    </a:lnTo>
                    <a:lnTo>
                      <a:pt x="26059" y="111067"/>
                    </a:lnTo>
                    <a:lnTo>
                      <a:pt x="26059" y="96791"/>
                    </a:lnTo>
                    <a:close/>
                  </a:path>
                </a:pathLst>
              </a:custGeom>
              <a:grpFill/>
              <a:ln w="130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17" name="Полилиния: фигура 16">
                <a:extLst>
                  <a:ext uri="{FF2B5EF4-FFF2-40B4-BE49-F238E27FC236}">
                    <a16:creationId xmlns:a16="http://schemas.microsoft.com/office/drawing/2014/main" id="{A98C59AE-A663-418C-BA01-9B4D094C0DFE}"/>
                  </a:ext>
                </a:extLst>
              </p:cNvPr>
              <p:cNvSpPr/>
              <p:nvPr/>
            </p:nvSpPr>
            <p:spPr>
              <a:xfrm>
                <a:off x="1965622" y="246386"/>
                <a:ext cx="78716" cy="104955"/>
              </a:xfrm>
              <a:custGeom>
                <a:avLst/>
                <a:gdLst>
                  <a:gd name="connsiteX0" fmla="*/ 75021 w 78716"/>
                  <a:gd name="connsiteY0" fmla="*/ 85490 h 104955"/>
                  <a:gd name="connsiteX1" fmla="*/ 26046 w 78716"/>
                  <a:gd name="connsiteY1" fmla="*/ 85490 h 104955"/>
                  <a:gd name="connsiteX2" fmla="*/ 26046 w 78716"/>
                  <a:gd name="connsiteY2" fmla="*/ 60507 h 104955"/>
                  <a:gd name="connsiteX3" fmla="*/ 64866 w 78716"/>
                  <a:gd name="connsiteY3" fmla="*/ 60507 h 104955"/>
                  <a:gd name="connsiteX4" fmla="*/ 64866 w 78716"/>
                  <a:gd name="connsiteY4" fmla="*/ 49206 h 104955"/>
                  <a:gd name="connsiteX5" fmla="*/ 26046 w 78716"/>
                  <a:gd name="connsiteY5" fmla="*/ 49206 h 104955"/>
                  <a:gd name="connsiteX6" fmla="*/ 26046 w 78716"/>
                  <a:gd name="connsiteY6" fmla="*/ 24819 h 104955"/>
                  <a:gd name="connsiteX7" fmla="*/ 75021 w 78716"/>
                  <a:gd name="connsiteY7" fmla="*/ 24819 h 104955"/>
                  <a:gd name="connsiteX8" fmla="*/ 75021 w 78716"/>
                  <a:gd name="connsiteY8" fmla="*/ 13517 h 104955"/>
                  <a:gd name="connsiteX9" fmla="*/ 13517 w 78716"/>
                  <a:gd name="connsiteY9" fmla="*/ 13517 h 104955"/>
                  <a:gd name="connsiteX10" fmla="*/ 13517 w 78716"/>
                  <a:gd name="connsiteY10" fmla="*/ 96791 h 104955"/>
                  <a:gd name="connsiteX11" fmla="*/ 75021 w 78716"/>
                  <a:gd name="connsiteY11" fmla="*/ 96791 h 104955"/>
                  <a:gd name="connsiteX12" fmla="*/ 75021 w 78716"/>
                  <a:gd name="connsiteY12" fmla="*/ 85490 h 104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78716" h="104955">
                    <a:moveTo>
                      <a:pt x="75021" y="85490"/>
                    </a:moveTo>
                    <a:lnTo>
                      <a:pt x="26046" y="85490"/>
                    </a:lnTo>
                    <a:lnTo>
                      <a:pt x="26046" y="60507"/>
                    </a:lnTo>
                    <a:lnTo>
                      <a:pt x="64866" y="60507"/>
                    </a:lnTo>
                    <a:lnTo>
                      <a:pt x="64866" y="49206"/>
                    </a:lnTo>
                    <a:lnTo>
                      <a:pt x="26046" y="49206"/>
                    </a:lnTo>
                    <a:lnTo>
                      <a:pt x="26046" y="24819"/>
                    </a:lnTo>
                    <a:lnTo>
                      <a:pt x="75021" y="24819"/>
                    </a:lnTo>
                    <a:lnTo>
                      <a:pt x="75021" y="13517"/>
                    </a:lnTo>
                    <a:lnTo>
                      <a:pt x="13517" y="13517"/>
                    </a:lnTo>
                    <a:lnTo>
                      <a:pt x="13517" y="96791"/>
                    </a:lnTo>
                    <a:lnTo>
                      <a:pt x="75021" y="96791"/>
                    </a:lnTo>
                    <a:lnTo>
                      <a:pt x="75021" y="85490"/>
                    </a:lnTo>
                    <a:close/>
                  </a:path>
                </a:pathLst>
              </a:custGeom>
              <a:grpFill/>
              <a:ln w="130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18" name="Полилиния: фигура 17">
                <a:extLst>
                  <a:ext uri="{FF2B5EF4-FFF2-40B4-BE49-F238E27FC236}">
                    <a16:creationId xmlns:a16="http://schemas.microsoft.com/office/drawing/2014/main" id="{683DB6A0-90C3-46C7-84F0-05A5DD1C5B85}"/>
                  </a:ext>
                </a:extLst>
              </p:cNvPr>
              <p:cNvSpPr/>
              <p:nvPr/>
            </p:nvSpPr>
            <p:spPr>
              <a:xfrm>
                <a:off x="2058232" y="246386"/>
                <a:ext cx="91836" cy="104955"/>
              </a:xfrm>
              <a:custGeom>
                <a:avLst/>
                <a:gdLst>
                  <a:gd name="connsiteX0" fmla="*/ 83391 w 91835"/>
                  <a:gd name="connsiteY0" fmla="*/ 43853 h 104955"/>
                  <a:gd name="connsiteX1" fmla="*/ 80990 w 91835"/>
                  <a:gd name="connsiteY1" fmla="*/ 32075 h 104955"/>
                  <a:gd name="connsiteX2" fmla="*/ 74063 w 91835"/>
                  <a:gd name="connsiteY2" fmla="*/ 22439 h 104955"/>
                  <a:gd name="connsiteX3" fmla="*/ 63554 w 91835"/>
                  <a:gd name="connsiteY3" fmla="*/ 15896 h 104955"/>
                  <a:gd name="connsiteX4" fmla="*/ 49936 w 91835"/>
                  <a:gd name="connsiteY4" fmla="*/ 13517 h 104955"/>
                  <a:gd name="connsiteX5" fmla="*/ 13517 w 91835"/>
                  <a:gd name="connsiteY5" fmla="*/ 13517 h 104955"/>
                  <a:gd name="connsiteX6" fmla="*/ 13517 w 91835"/>
                  <a:gd name="connsiteY6" fmla="*/ 96791 h 104955"/>
                  <a:gd name="connsiteX7" fmla="*/ 26059 w 91835"/>
                  <a:gd name="connsiteY7" fmla="*/ 96791 h 104955"/>
                  <a:gd name="connsiteX8" fmla="*/ 26059 w 91835"/>
                  <a:gd name="connsiteY8" fmla="*/ 74189 h 104955"/>
                  <a:gd name="connsiteX9" fmla="*/ 49936 w 91835"/>
                  <a:gd name="connsiteY9" fmla="*/ 74189 h 104955"/>
                  <a:gd name="connsiteX10" fmla="*/ 63554 w 91835"/>
                  <a:gd name="connsiteY10" fmla="*/ 71809 h 104955"/>
                  <a:gd name="connsiteX11" fmla="*/ 74063 w 91835"/>
                  <a:gd name="connsiteY11" fmla="*/ 65266 h 104955"/>
                  <a:gd name="connsiteX12" fmla="*/ 80990 w 91835"/>
                  <a:gd name="connsiteY12" fmla="*/ 55630 h 104955"/>
                  <a:gd name="connsiteX13" fmla="*/ 83391 w 91835"/>
                  <a:gd name="connsiteY13" fmla="*/ 43853 h 104955"/>
                  <a:gd name="connsiteX14" fmla="*/ 70849 w 91835"/>
                  <a:gd name="connsiteY14" fmla="*/ 43853 h 104955"/>
                  <a:gd name="connsiteX15" fmla="*/ 65352 w 91835"/>
                  <a:gd name="connsiteY15" fmla="*/ 57652 h 104955"/>
                  <a:gd name="connsiteX16" fmla="*/ 49936 w 91835"/>
                  <a:gd name="connsiteY16" fmla="*/ 62887 h 104955"/>
                  <a:gd name="connsiteX17" fmla="*/ 26059 w 91835"/>
                  <a:gd name="connsiteY17" fmla="*/ 62887 h 104955"/>
                  <a:gd name="connsiteX18" fmla="*/ 26059 w 91835"/>
                  <a:gd name="connsiteY18" fmla="*/ 24819 h 104955"/>
                  <a:gd name="connsiteX19" fmla="*/ 49936 w 91835"/>
                  <a:gd name="connsiteY19" fmla="*/ 24819 h 104955"/>
                  <a:gd name="connsiteX20" fmla="*/ 65352 w 91835"/>
                  <a:gd name="connsiteY20" fmla="*/ 30053 h 104955"/>
                  <a:gd name="connsiteX21" fmla="*/ 70849 w 91835"/>
                  <a:gd name="connsiteY21" fmla="*/ 43853 h 104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91835" h="104955">
                    <a:moveTo>
                      <a:pt x="83391" y="43853"/>
                    </a:moveTo>
                    <a:cubicBezTo>
                      <a:pt x="83391" y="39689"/>
                      <a:pt x="82551" y="35763"/>
                      <a:pt x="80990" y="32075"/>
                    </a:cubicBezTo>
                    <a:cubicBezTo>
                      <a:pt x="79324" y="28387"/>
                      <a:pt x="77054" y="25175"/>
                      <a:pt x="74063" y="22439"/>
                    </a:cubicBezTo>
                    <a:cubicBezTo>
                      <a:pt x="71085" y="19703"/>
                      <a:pt x="67621" y="17443"/>
                      <a:pt x="63554" y="15896"/>
                    </a:cubicBezTo>
                    <a:cubicBezTo>
                      <a:pt x="59382" y="14350"/>
                      <a:pt x="54843" y="13517"/>
                      <a:pt x="49936" y="13517"/>
                    </a:cubicBezTo>
                    <a:lnTo>
                      <a:pt x="13517" y="13517"/>
                    </a:lnTo>
                    <a:lnTo>
                      <a:pt x="13517" y="96791"/>
                    </a:lnTo>
                    <a:lnTo>
                      <a:pt x="26059" y="96791"/>
                    </a:lnTo>
                    <a:lnTo>
                      <a:pt x="26059" y="74189"/>
                    </a:lnTo>
                    <a:lnTo>
                      <a:pt x="49936" y="74189"/>
                    </a:lnTo>
                    <a:cubicBezTo>
                      <a:pt x="54843" y="74189"/>
                      <a:pt x="59382" y="73356"/>
                      <a:pt x="63554" y="71809"/>
                    </a:cubicBezTo>
                    <a:cubicBezTo>
                      <a:pt x="67621" y="70262"/>
                      <a:pt x="71085" y="68002"/>
                      <a:pt x="74063" y="65266"/>
                    </a:cubicBezTo>
                    <a:cubicBezTo>
                      <a:pt x="77054" y="62530"/>
                      <a:pt x="79324" y="59318"/>
                      <a:pt x="80990" y="55630"/>
                    </a:cubicBezTo>
                    <a:cubicBezTo>
                      <a:pt x="82551" y="51942"/>
                      <a:pt x="83391" y="48016"/>
                      <a:pt x="83391" y="43853"/>
                    </a:cubicBezTo>
                    <a:close/>
                    <a:moveTo>
                      <a:pt x="70849" y="43853"/>
                    </a:moveTo>
                    <a:cubicBezTo>
                      <a:pt x="70849" y="49563"/>
                      <a:pt x="69051" y="54202"/>
                      <a:pt x="65352" y="57652"/>
                    </a:cubicBezTo>
                    <a:cubicBezTo>
                      <a:pt x="61652" y="61102"/>
                      <a:pt x="56509" y="62887"/>
                      <a:pt x="49936" y="62887"/>
                    </a:cubicBezTo>
                    <a:lnTo>
                      <a:pt x="26059" y="62887"/>
                    </a:lnTo>
                    <a:lnTo>
                      <a:pt x="26059" y="24819"/>
                    </a:lnTo>
                    <a:lnTo>
                      <a:pt x="49936" y="24819"/>
                    </a:lnTo>
                    <a:cubicBezTo>
                      <a:pt x="56509" y="24819"/>
                      <a:pt x="61652" y="26603"/>
                      <a:pt x="65352" y="30053"/>
                    </a:cubicBezTo>
                    <a:cubicBezTo>
                      <a:pt x="69051" y="33503"/>
                      <a:pt x="70849" y="38142"/>
                      <a:pt x="70849" y="43853"/>
                    </a:cubicBezTo>
                    <a:close/>
                  </a:path>
                </a:pathLst>
              </a:custGeom>
              <a:grpFill/>
              <a:ln w="130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19" name="Полилиния: фигура 18">
                <a:extLst>
                  <a:ext uri="{FF2B5EF4-FFF2-40B4-BE49-F238E27FC236}">
                    <a16:creationId xmlns:a16="http://schemas.microsoft.com/office/drawing/2014/main" id="{B56BFCBF-FE0A-4DDF-A5F8-D75BE1953192}"/>
                  </a:ext>
                </a:extLst>
              </p:cNvPr>
              <p:cNvSpPr/>
              <p:nvPr/>
            </p:nvSpPr>
            <p:spPr>
              <a:xfrm>
                <a:off x="2160983" y="246386"/>
                <a:ext cx="104955" cy="104955"/>
              </a:xfrm>
              <a:custGeom>
                <a:avLst/>
                <a:gdLst>
                  <a:gd name="connsiteX0" fmla="*/ 45174 w 104955"/>
                  <a:gd name="connsiteY0" fmla="*/ 85490 h 104955"/>
                  <a:gd name="connsiteX1" fmla="*/ 26059 w 104955"/>
                  <a:gd name="connsiteY1" fmla="*/ 85490 h 104955"/>
                  <a:gd name="connsiteX2" fmla="*/ 26059 w 104955"/>
                  <a:gd name="connsiteY2" fmla="*/ 52180 h 104955"/>
                  <a:gd name="connsiteX3" fmla="*/ 45174 w 104955"/>
                  <a:gd name="connsiteY3" fmla="*/ 52180 h 104955"/>
                  <a:gd name="connsiteX4" fmla="*/ 53059 w 104955"/>
                  <a:gd name="connsiteY4" fmla="*/ 53370 h 104955"/>
                  <a:gd name="connsiteX5" fmla="*/ 59264 w 104955"/>
                  <a:gd name="connsiteY5" fmla="*/ 56938 h 104955"/>
                  <a:gd name="connsiteX6" fmla="*/ 63449 w 104955"/>
                  <a:gd name="connsiteY6" fmla="*/ 62173 h 104955"/>
                  <a:gd name="connsiteX7" fmla="*/ 64879 w 104955"/>
                  <a:gd name="connsiteY7" fmla="*/ 68835 h 104955"/>
                  <a:gd name="connsiteX8" fmla="*/ 63449 w 104955"/>
                  <a:gd name="connsiteY8" fmla="*/ 75377 h 104955"/>
                  <a:gd name="connsiteX9" fmla="*/ 59264 w 104955"/>
                  <a:gd name="connsiteY9" fmla="*/ 80731 h 104955"/>
                  <a:gd name="connsiteX10" fmla="*/ 53059 w 104955"/>
                  <a:gd name="connsiteY10" fmla="*/ 84180 h 104955"/>
                  <a:gd name="connsiteX11" fmla="*/ 45174 w 104955"/>
                  <a:gd name="connsiteY11" fmla="*/ 85490 h 104955"/>
                  <a:gd name="connsiteX12" fmla="*/ 77421 w 104955"/>
                  <a:gd name="connsiteY12" fmla="*/ 68835 h 104955"/>
                  <a:gd name="connsiteX13" fmla="*/ 75152 w 104955"/>
                  <a:gd name="connsiteY13" fmla="*/ 57890 h 104955"/>
                  <a:gd name="connsiteX14" fmla="*/ 68697 w 104955"/>
                  <a:gd name="connsiteY14" fmla="*/ 49087 h 104955"/>
                  <a:gd name="connsiteX15" fmla="*/ 58543 w 104955"/>
                  <a:gd name="connsiteY15" fmla="*/ 43020 h 104955"/>
                  <a:gd name="connsiteX16" fmla="*/ 45174 w 104955"/>
                  <a:gd name="connsiteY16" fmla="*/ 40878 h 104955"/>
                  <a:gd name="connsiteX17" fmla="*/ 26059 w 104955"/>
                  <a:gd name="connsiteY17" fmla="*/ 40878 h 104955"/>
                  <a:gd name="connsiteX18" fmla="*/ 26059 w 104955"/>
                  <a:gd name="connsiteY18" fmla="*/ 13517 h 104955"/>
                  <a:gd name="connsiteX19" fmla="*/ 13517 w 104955"/>
                  <a:gd name="connsiteY19" fmla="*/ 13517 h 104955"/>
                  <a:gd name="connsiteX20" fmla="*/ 13517 w 104955"/>
                  <a:gd name="connsiteY20" fmla="*/ 96791 h 104955"/>
                  <a:gd name="connsiteX21" fmla="*/ 45174 w 104955"/>
                  <a:gd name="connsiteY21" fmla="*/ 96791 h 104955"/>
                  <a:gd name="connsiteX22" fmla="*/ 58543 w 104955"/>
                  <a:gd name="connsiteY22" fmla="*/ 94530 h 104955"/>
                  <a:gd name="connsiteX23" fmla="*/ 68697 w 104955"/>
                  <a:gd name="connsiteY23" fmla="*/ 88582 h 104955"/>
                  <a:gd name="connsiteX24" fmla="*/ 75152 w 104955"/>
                  <a:gd name="connsiteY24" fmla="*/ 79661 h 104955"/>
                  <a:gd name="connsiteX25" fmla="*/ 77421 w 104955"/>
                  <a:gd name="connsiteY25" fmla="*/ 68835 h 104955"/>
                  <a:gd name="connsiteX26" fmla="*/ 101312 w 104955"/>
                  <a:gd name="connsiteY26" fmla="*/ 96791 h 104955"/>
                  <a:gd name="connsiteX27" fmla="*/ 101312 w 104955"/>
                  <a:gd name="connsiteY27" fmla="*/ 13517 h 104955"/>
                  <a:gd name="connsiteX28" fmla="*/ 88770 w 104955"/>
                  <a:gd name="connsiteY28" fmla="*/ 13517 h 104955"/>
                  <a:gd name="connsiteX29" fmla="*/ 88770 w 104955"/>
                  <a:gd name="connsiteY29" fmla="*/ 96791 h 104955"/>
                  <a:gd name="connsiteX30" fmla="*/ 101312 w 104955"/>
                  <a:gd name="connsiteY30" fmla="*/ 96791 h 104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104955" h="104955">
                    <a:moveTo>
                      <a:pt x="45174" y="85490"/>
                    </a:moveTo>
                    <a:lnTo>
                      <a:pt x="26059" y="85490"/>
                    </a:lnTo>
                    <a:lnTo>
                      <a:pt x="26059" y="52180"/>
                    </a:lnTo>
                    <a:lnTo>
                      <a:pt x="45174" y="52180"/>
                    </a:lnTo>
                    <a:cubicBezTo>
                      <a:pt x="48034" y="52180"/>
                      <a:pt x="50671" y="52537"/>
                      <a:pt x="53059" y="53370"/>
                    </a:cubicBezTo>
                    <a:cubicBezTo>
                      <a:pt x="55446" y="54202"/>
                      <a:pt x="57467" y="55392"/>
                      <a:pt x="59264" y="56938"/>
                    </a:cubicBezTo>
                    <a:cubicBezTo>
                      <a:pt x="61061" y="58485"/>
                      <a:pt x="62374" y="60150"/>
                      <a:pt x="63449" y="62173"/>
                    </a:cubicBezTo>
                    <a:cubicBezTo>
                      <a:pt x="64407" y="64195"/>
                      <a:pt x="64879" y="66456"/>
                      <a:pt x="64879" y="68835"/>
                    </a:cubicBezTo>
                    <a:cubicBezTo>
                      <a:pt x="64879" y="71215"/>
                      <a:pt x="64407" y="73356"/>
                      <a:pt x="63449" y="75377"/>
                    </a:cubicBezTo>
                    <a:cubicBezTo>
                      <a:pt x="62374" y="77400"/>
                      <a:pt x="61061" y="79185"/>
                      <a:pt x="59264" y="80731"/>
                    </a:cubicBezTo>
                    <a:cubicBezTo>
                      <a:pt x="57467" y="82278"/>
                      <a:pt x="55446" y="83349"/>
                      <a:pt x="53059" y="84180"/>
                    </a:cubicBezTo>
                    <a:cubicBezTo>
                      <a:pt x="50671" y="85014"/>
                      <a:pt x="48034" y="85490"/>
                      <a:pt x="45174" y="85490"/>
                    </a:cubicBezTo>
                    <a:close/>
                    <a:moveTo>
                      <a:pt x="77421" y="68835"/>
                    </a:moveTo>
                    <a:cubicBezTo>
                      <a:pt x="77421" y="64909"/>
                      <a:pt x="76700" y="61340"/>
                      <a:pt x="75152" y="57890"/>
                    </a:cubicBezTo>
                    <a:cubicBezTo>
                      <a:pt x="73604" y="54559"/>
                      <a:pt x="71452" y="51585"/>
                      <a:pt x="68697" y="49087"/>
                    </a:cubicBezTo>
                    <a:cubicBezTo>
                      <a:pt x="65955" y="46589"/>
                      <a:pt x="62491" y="44566"/>
                      <a:pt x="58543" y="43020"/>
                    </a:cubicBezTo>
                    <a:cubicBezTo>
                      <a:pt x="54607" y="41592"/>
                      <a:pt x="50067" y="40878"/>
                      <a:pt x="45174" y="40878"/>
                    </a:cubicBezTo>
                    <a:lnTo>
                      <a:pt x="26059" y="40878"/>
                    </a:lnTo>
                    <a:lnTo>
                      <a:pt x="26059" y="13517"/>
                    </a:lnTo>
                    <a:lnTo>
                      <a:pt x="13517" y="13517"/>
                    </a:lnTo>
                    <a:lnTo>
                      <a:pt x="13517" y="96791"/>
                    </a:lnTo>
                    <a:lnTo>
                      <a:pt x="45174" y="96791"/>
                    </a:lnTo>
                    <a:cubicBezTo>
                      <a:pt x="50067" y="96791"/>
                      <a:pt x="54607" y="96077"/>
                      <a:pt x="58543" y="94530"/>
                    </a:cubicBezTo>
                    <a:cubicBezTo>
                      <a:pt x="62491" y="93103"/>
                      <a:pt x="65955" y="91081"/>
                      <a:pt x="68697" y="88582"/>
                    </a:cubicBezTo>
                    <a:cubicBezTo>
                      <a:pt x="71452" y="86084"/>
                      <a:pt x="73604" y="83110"/>
                      <a:pt x="75152" y="79661"/>
                    </a:cubicBezTo>
                    <a:cubicBezTo>
                      <a:pt x="76700" y="76330"/>
                      <a:pt x="77421" y="72760"/>
                      <a:pt x="77421" y="68835"/>
                    </a:cubicBezTo>
                    <a:close/>
                    <a:moveTo>
                      <a:pt x="101312" y="96791"/>
                    </a:moveTo>
                    <a:lnTo>
                      <a:pt x="101312" y="13517"/>
                    </a:lnTo>
                    <a:lnTo>
                      <a:pt x="88770" y="13517"/>
                    </a:lnTo>
                    <a:lnTo>
                      <a:pt x="88770" y="96791"/>
                    </a:lnTo>
                    <a:lnTo>
                      <a:pt x="101312" y="96791"/>
                    </a:lnTo>
                    <a:close/>
                  </a:path>
                </a:pathLst>
              </a:custGeom>
              <a:grpFill/>
              <a:ln w="130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20" name="Полилиния: фигура 19">
                <a:extLst>
                  <a:ext uri="{FF2B5EF4-FFF2-40B4-BE49-F238E27FC236}">
                    <a16:creationId xmlns:a16="http://schemas.microsoft.com/office/drawing/2014/main" id="{A4541563-FEA5-48BC-ADA5-7BFBFD88F78E}"/>
                  </a:ext>
                </a:extLst>
              </p:cNvPr>
              <p:cNvSpPr/>
              <p:nvPr/>
            </p:nvSpPr>
            <p:spPr>
              <a:xfrm>
                <a:off x="1649643" y="382343"/>
                <a:ext cx="91836" cy="118074"/>
              </a:xfrm>
              <a:custGeom>
                <a:avLst/>
                <a:gdLst>
                  <a:gd name="connsiteX0" fmla="*/ 13517 w 91835"/>
                  <a:gd name="connsiteY0" fmla="*/ 96791 h 118074"/>
                  <a:gd name="connsiteX1" fmla="*/ 75627 w 91835"/>
                  <a:gd name="connsiteY1" fmla="*/ 96791 h 118074"/>
                  <a:gd name="connsiteX2" fmla="*/ 75627 w 91835"/>
                  <a:gd name="connsiteY2" fmla="*/ 111067 h 118074"/>
                  <a:gd name="connsiteX3" fmla="*/ 88169 w 91835"/>
                  <a:gd name="connsiteY3" fmla="*/ 111067 h 118074"/>
                  <a:gd name="connsiteX4" fmla="*/ 88169 w 91835"/>
                  <a:gd name="connsiteY4" fmla="*/ 85490 h 118074"/>
                  <a:gd name="connsiteX5" fmla="*/ 78613 w 91835"/>
                  <a:gd name="connsiteY5" fmla="*/ 85490 h 118074"/>
                  <a:gd name="connsiteX6" fmla="*/ 78613 w 91835"/>
                  <a:gd name="connsiteY6" fmla="*/ 13517 h 118074"/>
                  <a:gd name="connsiteX7" fmla="*/ 66072 w 91835"/>
                  <a:gd name="connsiteY7" fmla="*/ 13517 h 118074"/>
                  <a:gd name="connsiteX8" fmla="*/ 66072 w 91835"/>
                  <a:gd name="connsiteY8" fmla="*/ 85490 h 118074"/>
                  <a:gd name="connsiteX9" fmla="*/ 26058 w 91835"/>
                  <a:gd name="connsiteY9" fmla="*/ 85490 h 118074"/>
                  <a:gd name="connsiteX10" fmla="*/ 26058 w 91835"/>
                  <a:gd name="connsiteY10" fmla="*/ 13517 h 118074"/>
                  <a:gd name="connsiteX11" fmla="*/ 13517 w 91835"/>
                  <a:gd name="connsiteY11" fmla="*/ 13517 h 118074"/>
                  <a:gd name="connsiteX12" fmla="*/ 13517 w 91835"/>
                  <a:gd name="connsiteY12" fmla="*/ 96791 h 1180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1835" h="118074">
                    <a:moveTo>
                      <a:pt x="13517" y="96791"/>
                    </a:moveTo>
                    <a:lnTo>
                      <a:pt x="75627" y="96791"/>
                    </a:lnTo>
                    <a:lnTo>
                      <a:pt x="75627" y="111067"/>
                    </a:lnTo>
                    <a:lnTo>
                      <a:pt x="88169" y="111067"/>
                    </a:lnTo>
                    <a:lnTo>
                      <a:pt x="88169" y="85490"/>
                    </a:lnTo>
                    <a:lnTo>
                      <a:pt x="78613" y="85490"/>
                    </a:lnTo>
                    <a:lnTo>
                      <a:pt x="78613" y="13517"/>
                    </a:lnTo>
                    <a:lnTo>
                      <a:pt x="66072" y="13517"/>
                    </a:lnTo>
                    <a:lnTo>
                      <a:pt x="66072" y="85490"/>
                    </a:lnTo>
                    <a:lnTo>
                      <a:pt x="26058" y="85490"/>
                    </a:lnTo>
                    <a:lnTo>
                      <a:pt x="26058" y="13517"/>
                    </a:lnTo>
                    <a:lnTo>
                      <a:pt x="13517" y="13517"/>
                    </a:lnTo>
                    <a:lnTo>
                      <a:pt x="13517" y="96791"/>
                    </a:lnTo>
                    <a:close/>
                  </a:path>
                </a:pathLst>
              </a:custGeom>
              <a:grpFill/>
              <a:ln w="130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21" name="Полилиния: фигура 20">
                <a:extLst>
                  <a:ext uri="{FF2B5EF4-FFF2-40B4-BE49-F238E27FC236}">
                    <a16:creationId xmlns:a16="http://schemas.microsoft.com/office/drawing/2014/main" id="{9DCBF8ED-B942-4382-89AD-8EB4F25ABA1D}"/>
                  </a:ext>
                </a:extLst>
              </p:cNvPr>
              <p:cNvSpPr/>
              <p:nvPr/>
            </p:nvSpPr>
            <p:spPr>
              <a:xfrm>
                <a:off x="1753573" y="382343"/>
                <a:ext cx="91836" cy="104955"/>
              </a:xfrm>
              <a:custGeom>
                <a:avLst/>
                <a:gdLst>
                  <a:gd name="connsiteX0" fmla="*/ 67858 w 91835"/>
                  <a:gd name="connsiteY0" fmla="*/ 13517 h 104955"/>
                  <a:gd name="connsiteX1" fmla="*/ 27253 w 91835"/>
                  <a:gd name="connsiteY1" fmla="*/ 75973 h 104955"/>
                  <a:gd name="connsiteX2" fmla="*/ 26046 w 91835"/>
                  <a:gd name="connsiteY2" fmla="*/ 75973 h 104955"/>
                  <a:gd name="connsiteX3" fmla="*/ 26046 w 91835"/>
                  <a:gd name="connsiteY3" fmla="*/ 13517 h 104955"/>
                  <a:gd name="connsiteX4" fmla="*/ 13517 w 91835"/>
                  <a:gd name="connsiteY4" fmla="*/ 13517 h 104955"/>
                  <a:gd name="connsiteX5" fmla="*/ 13517 w 91835"/>
                  <a:gd name="connsiteY5" fmla="*/ 96791 h 104955"/>
                  <a:gd name="connsiteX6" fmla="*/ 27253 w 91835"/>
                  <a:gd name="connsiteY6" fmla="*/ 96791 h 104955"/>
                  <a:gd name="connsiteX7" fmla="*/ 67858 w 91835"/>
                  <a:gd name="connsiteY7" fmla="*/ 34336 h 104955"/>
                  <a:gd name="connsiteX8" fmla="*/ 69051 w 91835"/>
                  <a:gd name="connsiteY8" fmla="*/ 34336 h 104955"/>
                  <a:gd name="connsiteX9" fmla="*/ 69051 w 91835"/>
                  <a:gd name="connsiteY9" fmla="*/ 96791 h 104955"/>
                  <a:gd name="connsiteX10" fmla="*/ 81593 w 91835"/>
                  <a:gd name="connsiteY10" fmla="*/ 96791 h 104955"/>
                  <a:gd name="connsiteX11" fmla="*/ 81593 w 91835"/>
                  <a:gd name="connsiteY11" fmla="*/ 13517 h 104955"/>
                  <a:gd name="connsiteX12" fmla="*/ 67858 w 91835"/>
                  <a:gd name="connsiteY12" fmla="*/ 13517 h 104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1835" h="104955">
                    <a:moveTo>
                      <a:pt x="67858" y="13517"/>
                    </a:moveTo>
                    <a:lnTo>
                      <a:pt x="27253" y="75973"/>
                    </a:lnTo>
                    <a:lnTo>
                      <a:pt x="26046" y="75973"/>
                    </a:lnTo>
                    <a:lnTo>
                      <a:pt x="26046" y="13517"/>
                    </a:lnTo>
                    <a:lnTo>
                      <a:pt x="13517" y="13517"/>
                    </a:lnTo>
                    <a:lnTo>
                      <a:pt x="13517" y="96791"/>
                    </a:lnTo>
                    <a:lnTo>
                      <a:pt x="27253" y="96791"/>
                    </a:lnTo>
                    <a:lnTo>
                      <a:pt x="67858" y="34336"/>
                    </a:lnTo>
                    <a:lnTo>
                      <a:pt x="69051" y="34336"/>
                    </a:lnTo>
                    <a:lnTo>
                      <a:pt x="69051" y="96791"/>
                    </a:lnTo>
                    <a:lnTo>
                      <a:pt x="81593" y="96791"/>
                    </a:lnTo>
                    <a:lnTo>
                      <a:pt x="81593" y="13517"/>
                    </a:lnTo>
                    <a:lnTo>
                      <a:pt x="67858" y="13517"/>
                    </a:lnTo>
                    <a:close/>
                  </a:path>
                </a:pathLst>
              </a:custGeom>
              <a:grpFill/>
              <a:ln w="130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22" name="Полилиния: фигура 21">
                <a:extLst>
                  <a:ext uri="{FF2B5EF4-FFF2-40B4-BE49-F238E27FC236}">
                    <a16:creationId xmlns:a16="http://schemas.microsoft.com/office/drawing/2014/main" id="{FD4B9431-4996-4566-902A-B7175AE6BD55}"/>
                  </a:ext>
                </a:extLst>
              </p:cNvPr>
              <p:cNvSpPr/>
              <p:nvPr/>
            </p:nvSpPr>
            <p:spPr>
              <a:xfrm>
                <a:off x="1853294" y="377585"/>
                <a:ext cx="118074" cy="118074"/>
              </a:xfrm>
              <a:custGeom>
                <a:avLst/>
                <a:gdLst>
                  <a:gd name="connsiteX0" fmla="*/ 57113 w 118074"/>
                  <a:gd name="connsiteY0" fmla="*/ 33146 h 118074"/>
                  <a:gd name="connsiteX1" fmla="*/ 57113 w 118074"/>
                  <a:gd name="connsiteY1" fmla="*/ 86680 h 118074"/>
                  <a:gd name="connsiteX2" fmla="*/ 43980 w 118074"/>
                  <a:gd name="connsiteY2" fmla="*/ 84300 h 118074"/>
                  <a:gd name="connsiteX3" fmla="*/ 34180 w 118074"/>
                  <a:gd name="connsiteY3" fmla="*/ 78708 h 118074"/>
                  <a:gd name="connsiteX4" fmla="*/ 28211 w 118074"/>
                  <a:gd name="connsiteY4" fmla="*/ 70262 h 118074"/>
                  <a:gd name="connsiteX5" fmla="*/ 26059 w 118074"/>
                  <a:gd name="connsiteY5" fmla="*/ 59912 h 118074"/>
                  <a:gd name="connsiteX6" fmla="*/ 28211 w 118074"/>
                  <a:gd name="connsiteY6" fmla="*/ 49562 h 118074"/>
                  <a:gd name="connsiteX7" fmla="*/ 34180 w 118074"/>
                  <a:gd name="connsiteY7" fmla="*/ 41236 h 118074"/>
                  <a:gd name="connsiteX8" fmla="*/ 43980 w 118074"/>
                  <a:gd name="connsiteY8" fmla="*/ 35526 h 118074"/>
                  <a:gd name="connsiteX9" fmla="*/ 57113 w 118074"/>
                  <a:gd name="connsiteY9" fmla="*/ 33146 h 118074"/>
                  <a:gd name="connsiteX10" fmla="*/ 69655 w 118074"/>
                  <a:gd name="connsiteY10" fmla="*/ 86680 h 118074"/>
                  <a:gd name="connsiteX11" fmla="*/ 69655 w 118074"/>
                  <a:gd name="connsiteY11" fmla="*/ 33146 h 118074"/>
                  <a:gd name="connsiteX12" fmla="*/ 82918 w 118074"/>
                  <a:gd name="connsiteY12" fmla="*/ 35526 h 118074"/>
                  <a:gd name="connsiteX13" fmla="*/ 92587 w 118074"/>
                  <a:gd name="connsiteY13" fmla="*/ 41236 h 118074"/>
                  <a:gd name="connsiteX14" fmla="*/ 98688 w 118074"/>
                  <a:gd name="connsiteY14" fmla="*/ 49562 h 118074"/>
                  <a:gd name="connsiteX15" fmla="*/ 100708 w 118074"/>
                  <a:gd name="connsiteY15" fmla="*/ 59912 h 118074"/>
                  <a:gd name="connsiteX16" fmla="*/ 98688 w 118074"/>
                  <a:gd name="connsiteY16" fmla="*/ 70262 h 118074"/>
                  <a:gd name="connsiteX17" fmla="*/ 92587 w 118074"/>
                  <a:gd name="connsiteY17" fmla="*/ 78708 h 118074"/>
                  <a:gd name="connsiteX18" fmla="*/ 82918 w 118074"/>
                  <a:gd name="connsiteY18" fmla="*/ 84300 h 118074"/>
                  <a:gd name="connsiteX19" fmla="*/ 69655 w 118074"/>
                  <a:gd name="connsiteY19" fmla="*/ 86680 h 118074"/>
                  <a:gd name="connsiteX20" fmla="*/ 69655 w 118074"/>
                  <a:gd name="connsiteY20" fmla="*/ 106309 h 118074"/>
                  <a:gd name="connsiteX21" fmla="*/ 69655 w 118074"/>
                  <a:gd name="connsiteY21" fmla="*/ 97981 h 118074"/>
                  <a:gd name="connsiteX22" fmla="*/ 87576 w 118074"/>
                  <a:gd name="connsiteY22" fmla="*/ 94530 h 118074"/>
                  <a:gd name="connsiteX23" fmla="*/ 101312 w 118074"/>
                  <a:gd name="connsiteY23" fmla="*/ 86204 h 118074"/>
                  <a:gd name="connsiteX24" fmla="*/ 110154 w 118074"/>
                  <a:gd name="connsiteY24" fmla="*/ 74307 h 118074"/>
                  <a:gd name="connsiteX25" fmla="*/ 113250 w 118074"/>
                  <a:gd name="connsiteY25" fmla="*/ 59912 h 118074"/>
                  <a:gd name="connsiteX26" fmla="*/ 110154 w 118074"/>
                  <a:gd name="connsiteY26" fmla="*/ 45518 h 118074"/>
                  <a:gd name="connsiteX27" fmla="*/ 101312 w 118074"/>
                  <a:gd name="connsiteY27" fmla="*/ 33503 h 118074"/>
                  <a:gd name="connsiteX28" fmla="*/ 87576 w 118074"/>
                  <a:gd name="connsiteY28" fmla="*/ 25176 h 118074"/>
                  <a:gd name="connsiteX29" fmla="*/ 69655 w 118074"/>
                  <a:gd name="connsiteY29" fmla="*/ 21845 h 118074"/>
                  <a:gd name="connsiteX30" fmla="*/ 69655 w 118074"/>
                  <a:gd name="connsiteY30" fmla="*/ 13517 h 118074"/>
                  <a:gd name="connsiteX31" fmla="*/ 57113 w 118074"/>
                  <a:gd name="connsiteY31" fmla="*/ 13517 h 118074"/>
                  <a:gd name="connsiteX32" fmla="*/ 57113 w 118074"/>
                  <a:gd name="connsiteY32" fmla="*/ 21845 h 118074"/>
                  <a:gd name="connsiteX33" fmla="*/ 39205 w 118074"/>
                  <a:gd name="connsiteY33" fmla="*/ 25176 h 118074"/>
                  <a:gd name="connsiteX34" fmla="*/ 25469 w 118074"/>
                  <a:gd name="connsiteY34" fmla="*/ 33503 h 118074"/>
                  <a:gd name="connsiteX35" fmla="*/ 16626 w 118074"/>
                  <a:gd name="connsiteY35" fmla="*/ 45518 h 118074"/>
                  <a:gd name="connsiteX36" fmla="*/ 13517 w 118074"/>
                  <a:gd name="connsiteY36" fmla="*/ 59912 h 118074"/>
                  <a:gd name="connsiteX37" fmla="*/ 16626 w 118074"/>
                  <a:gd name="connsiteY37" fmla="*/ 74307 h 118074"/>
                  <a:gd name="connsiteX38" fmla="*/ 25469 w 118074"/>
                  <a:gd name="connsiteY38" fmla="*/ 86204 h 118074"/>
                  <a:gd name="connsiteX39" fmla="*/ 39205 w 118074"/>
                  <a:gd name="connsiteY39" fmla="*/ 94530 h 118074"/>
                  <a:gd name="connsiteX40" fmla="*/ 57113 w 118074"/>
                  <a:gd name="connsiteY40" fmla="*/ 97981 h 118074"/>
                  <a:gd name="connsiteX41" fmla="*/ 57113 w 118074"/>
                  <a:gd name="connsiteY41" fmla="*/ 106309 h 118074"/>
                  <a:gd name="connsiteX42" fmla="*/ 69655 w 118074"/>
                  <a:gd name="connsiteY42" fmla="*/ 106309 h 1180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</a:cxnLst>
                <a:rect l="l" t="t" r="r" b="b"/>
                <a:pathLst>
                  <a:path w="118074" h="118074">
                    <a:moveTo>
                      <a:pt x="57113" y="33146"/>
                    </a:moveTo>
                    <a:lnTo>
                      <a:pt x="57113" y="86680"/>
                    </a:lnTo>
                    <a:cubicBezTo>
                      <a:pt x="52219" y="86560"/>
                      <a:pt x="47798" y="85727"/>
                      <a:pt x="43980" y="84300"/>
                    </a:cubicBezTo>
                    <a:cubicBezTo>
                      <a:pt x="40031" y="82992"/>
                      <a:pt x="36817" y="81088"/>
                      <a:pt x="34180" y="78708"/>
                    </a:cubicBezTo>
                    <a:cubicBezTo>
                      <a:pt x="31556" y="76330"/>
                      <a:pt x="29523" y="73475"/>
                      <a:pt x="28211" y="70262"/>
                    </a:cubicBezTo>
                    <a:cubicBezTo>
                      <a:pt x="26781" y="67051"/>
                      <a:pt x="26059" y="63600"/>
                      <a:pt x="26059" y="59912"/>
                    </a:cubicBezTo>
                    <a:cubicBezTo>
                      <a:pt x="26059" y="56224"/>
                      <a:pt x="26781" y="52775"/>
                      <a:pt x="28211" y="49562"/>
                    </a:cubicBezTo>
                    <a:cubicBezTo>
                      <a:pt x="29523" y="46351"/>
                      <a:pt x="31556" y="43615"/>
                      <a:pt x="34180" y="41236"/>
                    </a:cubicBezTo>
                    <a:cubicBezTo>
                      <a:pt x="36817" y="38856"/>
                      <a:pt x="40031" y="36953"/>
                      <a:pt x="43980" y="35526"/>
                    </a:cubicBezTo>
                    <a:cubicBezTo>
                      <a:pt x="47798" y="34097"/>
                      <a:pt x="52219" y="33266"/>
                      <a:pt x="57113" y="33146"/>
                    </a:cubicBezTo>
                    <a:close/>
                    <a:moveTo>
                      <a:pt x="69655" y="86680"/>
                    </a:moveTo>
                    <a:lnTo>
                      <a:pt x="69655" y="33146"/>
                    </a:lnTo>
                    <a:cubicBezTo>
                      <a:pt x="74561" y="33266"/>
                      <a:pt x="78970" y="34097"/>
                      <a:pt x="82918" y="35526"/>
                    </a:cubicBezTo>
                    <a:cubicBezTo>
                      <a:pt x="86736" y="36953"/>
                      <a:pt x="89964" y="38856"/>
                      <a:pt x="92587" y="41236"/>
                    </a:cubicBezTo>
                    <a:cubicBezTo>
                      <a:pt x="95224" y="43615"/>
                      <a:pt x="97245" y="46351"/>
                      <a:pt x="98688" y="49562"/>
                    </a:cubicBezTo>
                    <a:cubicBezTo>
                      <a:pt x="100000" y="52775"/>
                      <a:pt x="100708" y="56224"/>
                      <a:pt x="100708" y="59912"/>
                    </a:cubicBezTo>
                    <a:cubicBezTo>
                      <a:pt x="100708" y="63600"/>
                      <a:pt x="100000" y="67051"/>
                      <a:pt x="98688" y="70262"/>
                    </a:cubicBezTo>
                    <a:cubicBezTo>
                      <a:pt x="97245" y="73475"/>
                      <a:pt x="95224" y="76330"/>
                      <a:pt x="92587" y="78708"/>
                    </a:cubicBezTo>
                    <a:cubicBezTo>
                      <a:pt x="89964" y="81088"/>
                      <a:pt x="86736" y="82992"/>
                      <a:pt x="82918" y="84300"/>
                    </a:cubicBezTo>
                    <a:cubicBezTo>
                      <a:pt x="78970" y="85727"/>
                      <a:pt x="74561" y="86560"/>
                      <a:pt x="69655" y="86680"/>
                    </a:cubicBezTo>
                    <a:close/>
                    <a:moveTo>
                      <a:pt x="69655" y="106309"/>
                    </a:moveTo>
                    <a:lnTo>
                      <a:pt x="69655" y="97981"/>
                    </a:lnTo>
                    <a:cubicBezTo>
                      <a:pt x="76228" y="97861"/>
                      <a:pt x="82197" y="96673"/>
                      <a:pt x="87576" y="94530"/>
                    </a:cubicBezTo>
                    <a:cubicBezTo>
                      <a:pt x="92955" y="92509"/>
                      <a:pt x="97494" y="89654"/>
                      <a:pt x="101312" y="86204"/>
                    </a:cubicBezTo>
                    <a:cubicBezTo>
                      <a:pt x="105130" y="82753"/>
                      <a:pt x="108121" y="78828"/>
                      <a:pt x="110154" y="74307"/>
                    </a:cubicBezTo>
                    <a:cubicBezTo>
                      <a:pt x="112175" y="69787"/>
                      <a:pt x="113250" y="65028"/>
                      <a:pt x="113250" y="59912"/>
                    </a:cubicBezTo>
                    <a:cubicBezTo>
                      <a:pt x="113250" y="54797"/>
                      <a:pt x="112175" y="50039"/>
                      <a:pt x="110154" y="45518"/>
                    </a:cubicBezTo>
                    <a:cubicBezTo>
                      <a:pt x="108121" y="40998"/>
                      <a:pt x="105130" y="36953"/>
                      <a:pt x="101312" y="33503"/>
                    </a:cubicBezTo>
                    <a:cubicBezTo>
                      <a:pt x="97494" y="30053"/>
                      <a:pt x="92955" y="27317"/>
                      <a:pt x="87576" y="25176"/>
                    </a:cubicBezTo>
                    <a:cubicBezTo>
                      <a:pt x="82197" y="23153"/>
                      <a:pt x="76228" y="21963"/>
                      <a:pt x="69655" y="21845"/>
                    </a:cubicBezTo>
                    <a:lnTo>
                      <a:pt x="69655" y="13517"/>
                    </a:lnTo>
                    <a:lnTo>
                      <a:pt x="57113" y="13517"/>
                    </a:lnTo>
                    <a:lnTo>
                      <a:pt x="57113" y="21845"/>
                    </a:lnTo>
                    <a:cubicBezTo>
                      <a:pt x="50553" y="21963"/>
                      <a:pt x="44570" y="23153"/>
                      <a:pt x="39205" y="25176"/>
                    </a:cubicBezTo>
                    <a:cubicBezTo>
                      <a:pt x="33826" y="27317"/>
                      <a:pt x="29286" y="30053"/>
                      <a:pt x="25469" y="33503"/>
                    </a:cubicBezTo>
                    <a:cubicBezTo>
                      <a:pt x="21638" y="36953"/>
                      <a:pt x="18660" y="40998"/>
                      <a:pt x="16626" y="45518"/>
                    </a:cubicBezTo>
                    <a:cubicBezTo>
                      <a:pt x="14593" y="50039"/>
                      <a:pt x="13517" y="54797"/>
                      <a:pt x="13517" y="59912"/>
                    </a:cubicBezTo>
                    <a:cubicBezTo>
                      <a:pt x="13517" y="65028"/>
                      <a:pt x="14593" y="69787"/>
                      <a:pt x="16626" y="74307"/>
                    </a:cubicBezTo>
                    <a:cubicBezTo>
                      <a:pt x="18660" y="78828"/>
                      <a:pt x="21638" y="82753"/>
                      <a:pt x="25469" y="86204"/>
                    </a:cubicBezTo>
                    <a:cubicBezTo>
                      <a:pt x="29286" y="89654"/>
                      <a:pt x="33826" y="92509"/>
                      <a:pt x="39205" y="94530"/>
                    </a:cubicBezTo>
                    <a:cubicBezTo>
                      <a:pt x="44570" y="96673"/>
                      <a:pt x="50553" y="97861"/>
                      <a:pt x="57113" y="97981"/>
                    </a:cubicBezTo>
                    <a:lnTo>
                      <a:pt x="57113" y="106309"/>
                    </a:lnTo>
                    <a:lnTo>
                      <a:pt x="69655" y="106309"/>
                    </a:lnTo>
                    <a:close/>
                  </a:path>
                </a:pathLst>
              </a:custGeom>
              <a:grpFill/>
              <a:ln w="130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23" name="Полилиния: фигура 22">
                <a:extLst>
                  <a:ext uri="{FF2B5EF4-FFF2-40B4-BE49-F238E27FC236}">
                    <a16:creationId xmlns:a16="http://schemas.microsoft.com/office/drawing/2014/main" id="{753A90CE-AA80-46C5-9BE0-901DFE447B93}"/>
                  </a:ext>
                </a:extLst>
              </p:cNvPr>
              <p:cNvSpPr/>
              <p:nvPr/>
            </p:nvSpPr>
            <p:spPr>
              <a:xfrm>
                <a:off x="1984632" y="382343"/>
                <a:ext cx="91836" cy="104955"/>
              </a:xfrm>
              <a:custGeom>
                <a:avLst/>
                <a:gdLst>
                  <a:gd name="connsiteX0" fmla="*/ 83391 w 91835"/>
                  <a:gd name="connsiteY0" fmla="*/ 43853 h 104955"/>
                  <a:gd name="connsiteX1" fmla="*/ 81003 w 91835"/>
                  <a:gd name="connsiteY1" fmla="*/ 32076 h 104955"/>
                  <a:gd name="connsiteX2" fmla="*/ 74076 w 91835"/>
                  <a:gd name="connsiteY2" fmla="*/ 22439 h 104955"/>
                  <a:gd name="connsiteX3" fmla="*/ 63554 w 91835"/>
                  <a:gd name="connsiteY3" fmla="*/ 15897 h 104955"/>
                  <a:gd name="connsiteX4" fmla="*/ 49949 w 91835"/>
                  <a:gd name="connsiteY4" fmla="*/ 13517 h 104955"/>
                  <a:gd name="connsiteX5" fmla="*/ 13517 w 91835"/>
                  <a:gd name="connsiteY5" fmla="*/ 13517 h 104955"/>
                  <a:gd name="connsiteX6" fmla="*/ 13517 w 91835"/>
                  <a:gd name="connsiteY6" fmla="*/ 96791 h 104955"/>
                  <a:gd name="connsiteX7" fmla="*/ 26059 w 91835"/>
                  <a:gd name="connsiteY7" fmla="*/ 96791 h 104955"/>
                  <a:gd name="connsiteX8" fmla="*/ 26059 w 91835"/>
                  <a:gd name="connsiteY8" fmla="*/ 74189 h 104955"/>
                  <a:gd name="connsiteX9" fmla="*/ 49949 w 91835"/>
                  <a:gd name="connsiteY9" fmla="*/ 74189 h 104955"/>
                  <a:gd name="connsiteX10" fmla="*/ 63554 w 91835"/>
                  <a:gd name="connsiteY10" fmla="*/ 71809 h 104955"/>
                  <a:gd name="connsiteX11" fmla="*/ 74076 w 91835"/>
                  <a:gd name="connsiteY11" fmla="*/ 65266 h 104955"/>
                  <a:gd name="connsiteX12" fmla="*/ 81003 w 91835"/>
                  <a:gd name="connsiteY12" fmla="*/ 55630 h 104955"/>
                  <a:gd name="connsiteX13" fmla="*/ 83391 w 91835"/>
                  <a:gd name="connsiteY13" fmla="*/ 43853 h 104955"/>
                  <a:gd name="connsiteX14" fmla="*/ 70849 w 91835"/>
                  <a:gd name="connsiteY14" fmla="*/ 43853 h 104955"/>
                  <a:gd name="connsiteX15" fmla="*/ 65352 w 91835"/>
                  <a:gd name="connsiteY15" fmla="*/ 57653 h 104955"/>
                  <a:gd name="connsiteX16" fmla="*/ 49949 w 91835"/>
                  <a:gd name="connsiteY16" fmla="*/ 62887 h 104955"/>
                  <a:gd name="connsiteX17" fmla="*/ 26059 w 91835"/>
                  <a:gd name="connsiteY17" fmla="*/ 62887 h 104955"/>
                  <a:gd name="connsiteX18" fmla="*/ 26059 w 91835"/>
                  <a:gd name="connsiteY18" fmla="*/ 24819 h 104955"/>
                  <a:gd name="connsiteX19" fmla="*/ 49949 w 91835"/>
                  <a:gd name="connsiteY19" fmla="*/ 24819 h 104955"/>
                  <a:gd name="connsiteX20" fmla="*/ 65352 w 91835"/>
                  <a:gd name="connsiteY20" fmla="*/ 30053 h 104955"/>
                  <a:gd name="connsiteX21" fmla="*/ 70849 w 91835"/>
                  <a:gd name="connsiteY21" fmla="*/ 43853 h 104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91835" h="104955">
                    <a:moveTo>
                      <a:pt x="83391" y="43853"/>
                    </a:moveTo>
                    <a:cubicBezTo>
                      <a:pt x="83391" y="39689"/>
                      <a:pt x="82551" y="35763"/>
                      <a:pt x="81003" y="32076"/>
                    </a:cubicBezTo>
                    <a:cubicBezTo>
                      <a:pt x="79324" y="28388"/>
                      <a:pt x="77054" y="25176"/>
                      <a:pt x="74076" y="22439"/>
                    </a:cubicBezTo>
                    <a:cubicBezTo>
                      <a:pt x="71085" y="19704"/>
                      <a:pt x="67621" y="17444"/>
                      <a:pt x="63554" y="15897"/>
                    </a:cubicBezTo>
                    <a:cubicBezTo>
                      <a:pt x="59382" y="14350"/>
                      <a:pt x="54843" y="13517"/>
                      <a:pt x="49949" y="13517"/>
                    </a:cubicBezTo>
                    <a:lnTo>
                      <a:pt x="13517" y="13517"/>
                    </a:lnTo>
                    <a:lnTo>
                      <a:pt x="13517" y="96791"/>
                    </a:lnTo>
                    <a:lnTo>
                      <a:pt x="26059" y="96791"/>
                    </a:lnTo>
                    <a:lnTo>
                      <a:pt x="26059" y="74189"/>
                    </a:lnTo>
                    <a:lnTo>
                      <a:pt x="49949" y="74189"/>
                    </a:lnTo>
                    <a:cubicBezTo>
                      <a:pt x="54843" y="74189"/>
                      <a:pt x="59382" y="73356"/>
                      <a:pt x="63554" y="71809"/>
                    </a:cubicBezTo>
                    <a:cubicBezTo>
                      <a:pt x="67621" y="70262"/>
                      <a:pt x="71085" y="68003"/>
                      <a:pt x="74076" y="65266"/>
                    </a:cubicBezTo>
                    <a:cubicBezTo>
                      <a:pt x="77054" y="62530"/>
                      <a:pt x="79324" y="59318"/>
                      <a:pt x="81003" y="55630"/>
                    </a:cubicBezTo>
                    <a:cubicBezTo>
                      <a:pt x="82551" y="51942"/>
                      <a:pt x="83391" y="48017"/>
                      <a:pt x="83391" y="43853"/>
                    </a:cubicBezTo>
                    <a:close/>
                    <a:moveTo>
                      <a:pt x="70849" y="43853"/>
                    </a:moveTo>
                    <a:cubicBezTo>
                      <a:pt x="70849" y="49564"/>
                      <a:pt x="69051" y="54203"/>
                      <a:pt x="65352" y="57653"/>
                    </a:cubicBezTo>
                    <a:cubicBezTo>
                      <a:pt x="61652" y="61102"/>
                      <a:pt x="56509" y="62887"/>
                      <a:pt x="49949" y="62887"/>
                    </a:cubicBezTo>
                    <a:lnTo>
                      <a:pt x="26059" y="62887"/>
                    </a:lnTo>
                    <a:lnTo>
                      <a:pt x="26059" y="24819"/>
                    </a:lnTo>
                    <a:lnTo>
                      <a:pt x="49949" y="24819"/>
                    </a:lnTo>
                    <a:cubicBezTo>
                      <a:pt x="56509" y="24819"/>
                      <a:pt x="61652" y="26604"/>
                      <a:pt x="65352" y="30053"/>
                    </a:cubicBezTo>
                    <a:cubicBezTo>
                      <a:pt x="69051" y="33503"/>
                      <a:pt x="70849" y="38143"/>
                      <a:pt x="70849" y="43853"/>
                    </a:cubicBezTo>
                    <a:close/>
                  </a:path>
                </a:pathLst>
              </a:custGeom>
              <a:grpFill/>
              <a:ln w="130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24" name="Полилиния: фигура 23">
                <a:extLst>
                  <a:ext uri="{FF2B5EF4-FFF2-40B4-BE49-F238E27FC236}">
                    <a16:creationId xmlns:a16="http://schemas.microsoft.com/office/drawing/2014/main" id="{6C83A3D1-85AB-4E4D-BE89-9F0AA584125D}"/>
                  </a:ext>
                </a:extLst>
              </p:cNvPr>
              <p:cNvSpPr/>
              <p:nvPr/>
            </p:nvSpPr>
            <p:spPr>
              <a:xfrm>
                <a:off x="2083211" y="378775"/>
                <a:ext cx="104955" cy="104955"/>
              </a:xfrm>
              <a:custGeom>
                <a:avLst/>
                <a:gdLst>
                  <a:gd name="connsiteX0" fmla="*/ 103096 w 104955"/>
                  <a:gd name="connsiteY0" fmla="*/ 58722 h 104955"/>
                  <a:gd name="connsiteX1" fmla="*/ 99515 w 104955"/>
                  <a:gd name="connsiteY1" fmla="*/ 41116 h 104955"/>
                  <a:gd name="connsiteX2" fmla="*/ 89832 w 104955"/>
                  <a:gd name="connsiteY2" fmla="*/ 26722 h 104955"/>
                  <a:gd name="connsiteX3" fmla="*/ 75624 w 104955"/>
                  <a:gd name="connsiteY3" fmla="*/ 17085 h 104955"/>
                  <a:gd name="connsiteX4" fmla="*/ 58307 w 104955"/>
                  <a:gd name="connsiteY4" fmla="*/ 13517 h 104955"/>
                  <a:gd name="connsiteX5" fmla="*/ 40989 w 104955"/>
                  <a:gd name="connsiteY5" fmla="*/ 17085 h 104955"/>
                  <a:gd name="connsiteX6" fmla="*/ 26768 w 104955"/>
                  <a:gd name="connsiteY6" fmla="*/ 26722 h 104955"/>
                  <a:gd name="connsiteX7" fmla="*/ 17099 w 104955"/>
                  <a:gd name="connsiteY7" fmla="*/ 41116 h 104955"/>
                  <a:gd name="connsiteX8" fmla="*/ 13517 w 104955"/>
                  <a:gd name="connsiteY8" fmla="*/ 58722 h 104955"/>
                  <a:gd name="connsiteX9" fmla="*/ 17099 w 104955"/>
                  <a:gd name="connsiteY9" fmla="*/ 76330 h 104955"/>
                  <a:gd name="connsiteX10" fmla="*/ 26768 w 104955"/>
                  <a:gd name="connsiteY10" fmla="*/ 90605 h 104955"/>
                  <a:gd name="connsiteX11" fmla="*/ 40989 w 104955"/>
                  <a:gd name="connsiteY11" fmla="*/ 100359 h 104955"/>
                  <a:gd name="connsiteX12" fmla="*/ 58307 w 104955"/>
                  <a:gd name="connsiteY12" fmla="*/ 103929 h 104955"/>
                  <a:gd name="connsiteX13" fmla="*/ 75624 w 104955"/>
                  <a:gd name="connsiteY13" fmla="*/ 100359 h 104955"/>
                  <a:gd name="connsiteX14" fmla="*/ 89832 w 104955"/>
                  <a:gd name="connsiteY14" fmla="*/ 90605 h 104955"/>
                  <a:gd name="connsiteX15" fmla="*/ 99515 w 104955"/>
                  <a:gd name="connsiteY15" fmla="*/ 76330 h 104955"/>
                  <a:gd name="connsiteX16" fmla="*/ 103096 w 104955"/>
                  <a:gd name="connsiteY16" fmla="*/ 58722 h 104955"/>
                  <a:gd name="connsiteX17" fmla="*/ 26059 w 104955"/>
                  <a:gd name="connsiteY17" fmla="*/ 58722 h 104955"/>
                  <a:gd name="connsiteX18" fmla="*/ 28683 w 104955"/>
                  <a:gd name="connsiteY18" fmla="*/ 45400 h 104955"/>
                  <a:gd name="connsiteX19" fmla="*/ 35728 w 104955"/>
                  <a:gd name="connsiteY19" fmla="*/ 34574 h 104955"/>
                  <a:gd name="connsiteX20" fmla="*/ 46001 w 104955"/>
                  <a:gd name="connsiteY20" fmla="*/ 27435 h 104955"/>
                  <a:gd name="connsiteX21" fmla="*/ 58307 w 104955"/>
                  <a:gd name="connsiteY21" fmla="*/ 24818 h 104955"/>
                  <a:gd name="connsiteX22" fmla="*/ 70599 w 104955"/>
                  <a:gd name="connsiteY22" fmla="*/ 27435 h 104955"/>
                  <a:gd name="connsiteX23" fmla="*/ 80872 w 104955"/>
                  <a:gd name="connsiteY23" fmla="*/ 34574 h 104955"/>
                  <a:gd name="connsiteX24" fmla="*/ 87930 w 104955"/>
                  <a:gd name="connsiteY24" fmla="*/ 45400 h 104955"/>
                  <a:gd name="connsiteX25" fmla="*/ 90554 w 104955"/>
                  <a:gd name="connsiteY25" fmla="*/ 58722 h 104955"/>
                  <a:gd name="connsiteX26" fmla="*/ 87930 w 104955"/>
                  <a:gd name="connsiteY26" fmla="*/ 72046 h 104955"/>
                  <a:gd name="connsiteX27" fmla="*/ 80872 w 104955"/>
                  <a:gd name="connsiteY27" fmla="*/ 82753 h 104955"/>
                  <a:gd name="connsiteX28" fmla="*/ 70599 w 104955"/>
                  <a:gd name="connsiteY28" fmla="*/ 90010 h 104955"/>
                  <a:gd name="connsiteX29" fmla="*/ 58307 w 104955"/>
                  <a:gd name="connsiteY29" fmla="*/ 92627 h 104955"/>
                  <a:gd name="connsiteX30" fmla="*/ 46001 w 104955"/>
                  <a:gd name="connsiteY30" fmla="*/ 90010 h 104955"/>
                  <a:gd name="connsiteX31" fmla="*/ 35728 w 104955"/>
                  <a:gd name="connsiteY31" fmla="*/ 82753 h 104955"/>
                  <a:gd name="connsiteX32" fmla="*/ 28683 w 104955"/>
                  <a:gd name="connsiteY32" fmla="*/ 72046 h 104955"/>
                  <a:gd name="connsiteX33" fmla="*/ 26059 w 104955"/>
                  <a:gd name="connsiteY33" fmla="*/ 58722 h 104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104955" h="104955">
                    <a:moveTo>
                      <a:pt x="103096" y="58722"/>
                    </a:moveTo>
                    <a:cubicBezTo>
                      <a:pt x="103096" y="52417"/>
                      <a:pt x="101902" y="46588"/>
                      <a:pt x="99515" y="41116"/>
                    </a:cubicBezTo>
                    <a:cubicBezTo>
                      <a:pt x="97127" y="35644"/>
                      <a:pt x="93899" y="30886"/>
                      <a:pt x="89832" y="26722"/>
                    </a:cubicBezTo>
                    <a:cubicBezTo>
                      <a:pt x="85778" y="22677"/>
                      <a:pt x="81003" y="19465"/>
                      <a:pt x="75624" y="17085"/>
                    </a:cubicBezTo>
                    <a:cubicBezTo>
                      <a:pt x="70245" y="14707"/>
                      <a:pt x="64394" y="13517"/>
                      <a:pt x="58307" y="13517"/>
                    </a:cubicBezTo>
                    <a:cubicBezTo>
                      <a:pt x="52206" y="13517"/>
                      <a:pt x="46355" y="14707"/>
                      <a:pt x="40989" y="17085"/>
                    </a:cubicBezTo>
                    <a:cubicBezTo>
                      <a:pt x="35610" y="19465"/>
                      <a:pt x="30835" y="22677"/>
                      <a:pt x="26768" y="26722"/>
                    </a:cubicBezTo>
                    <a:cubicBezTo>
                      <a:pt x="22714" y="30886"/>
                      <a:pt x="19486" y="35644"/>
                      <a:pt x="17099" y="41116"/>
                    </a:cubicBezTo>
                    <a:cubicBezTo>
                      <a:pt x="14711" y="46588"/>
                      <a:pt x="13517" y="52417"/>
                      <a:pt x="13517" y="58722"/>
                    </a:cubicBezTo>
                    <a:cubicBezTo>
                      <a:pt x="13517" y="65028"/>
                      <a:pt x="14711" y="70857"/>
                      <a:pt x="17099" y="76330"/>
                    </a:cubicBezTo>
                    <a:cubicBezTo>
                      <a:pt x="19486" y="81802"/>
                      <a:pt x="22714" y="86560"/>
                      <a:pt x="26768" y="90605"/>
                    </a:cubicBezTo>
                    <a:cubicBezTo>
                      <a:pt x="30835" y="94769"/>
                      <a:pt x="35610" y="97981"/>
                      <a:pt x="40989" y="100359"/>
                    </a:cubicBezTo>
                    <a:cubicBezTo>
                      <a:pt x="46355" y="102739"/>
                      <a:pt x="52206" y="103929"/>
                      <a:pt x="58307" y="103929"/>
                    </a:cubicBezTo>
                    <a:cubicBezTo>
                      <a:pt x="64394" y="103929"/>
                      <a:pt x="70245" y="102739"/>
                      <a:pt x="75624" y="100359"/>
                    </a:cubicBezTo>
                    <a:cubicBezTo>
                      <a:pt x="81003" y="97981"/>
                      <a:pt x="85778" y="94769"/>
                      <a:pt x="89832" y="90605"/>
                    </a:cubicBezTo>
                    <a:cubicBezTo>
                      <a:pt x="93899" y="86560"/>
                      <a:pt x="97127" y="81802"/>
                      <a:pt x="99515" y="76330"/>
                    </a:cubicBezTo>
                    <a:cubicBezTo>
                      <a:pt x="101902" y="70857"/>
                      <a:pt x="103096" y="65028"/>
                      <a:pt x="103096" y="58722"/>
                    </a:cubicBezTo>
                    <a:close/>
                    <a:moveTo>
                      <a:pt x="26059" y="58722"/>
                    </a:moveTo>
                    <a:cubicBezTo>
                      <a:pt x="26059" y="53964"/>
                      <a:pt x="26886" y="49562"/>
                      <a:pt x="28683" y="45400"/>
                    </a:cubicBezTo>
                    <a:cubicBezTo>
                      <a:pt x="30467" y="41236"/>
                      <a:pt x="32737" y="37666"/>
                      <a:pt x="35728" y="34574"/>
                    </a:cubicBezTo>
                    <a:cubicBezTo>
                      <a:pt x="38719" y="31599"/>
                      <a:pt x="42065" y="29220"/>
                      <a:pt x="46001" y="27435"/>
                    </a:cubicBezTo>
                    <a:cubicBezTo>
                      <a:pt x="49936" y="25651"/>
                      <a:pt x="54003" y="24818"/>
                      <a:pt x="58307" y="24818"/>
                    </a:cubicBezTo>
                    <a:cubicBezTo>
                      <a:pt x="62610" y="24818"/>
                      <a:pt x="66664" y="25651"/>
                      <a:pt x="70599" y="27435"/>
                    </a:cubicBezTo>
                    <a:cubicBezTo>
                      <a:pt x="74548" y="29220"/>
                      <a:pt x="77894" y="31599"/>
                      <a:pt x="80872" y="34574"/>
                    </a:cubicBezTo>
                    <a:cubicBezTo>
                      <a:pt x="83863" y="37666"/>
                      <a:pt x="86133" y="41236"/>
                      <a:pt x="87930" y="45400"/>
                    </a:cubicBezTo>
                    <a:cubicBezTo>
                      <a:pt x="89714" y="49562"/>
                      <a:pt x="90554" y="53964"/>
                      <a:pt x="90554" y="58722"/>
                    </a:cubicBezTo>
                    <a:cubicBezTo>
                      <a:pt x="90554" y="63481"/>
                      <a:pt x="89714" y="67884"/>
                      <a:pt x="87930" y="72046"/>
                    </a:cubicBezTo>
                    <a:cubicBezTo>
                      <a:pt x="86133" y="76211"/>
                      <a:pt x="83863" y="79779"/>
                      <a:pt x="80872" y="82753"/>
                    </a:cubicBezTo>
                    <a:cubicBezTo>
                      <a:pt x="77894" y="85847"/>
                      <a:pt x="74548" y="88225"/>
                      <a:pt x="70599" y="90010"/>
                    </a:cubicBezTo>
                    <a:cubicBezTo>
                      <a:pt x="66664" y="91795"/>
                      <a:pt x="62610" y="92627"/>
                      <a:pt x="58307" y="92627"/>
                    </a:cubicBezTo>
                    <a:cubicBezTo>
                      <a:pt x="54003" y="92627"/>
                      <a:pt x="49936" y="91795"/>
                      <a:pt x="46001" y="90010"/>
                    </a:cubicBezTo>
                    <a:cubicBezTo>
                      <a:pt x="42065" y="88225"/>
                      <a:pt x="38719" y="85847"/>
                      <a:pt x="35728" y="82753"/>
                    </a:cubicBezTo>
                    <a:cubicBezTo>
                      <a:pt x="32737" y="79779"/>
                      <a:pt x="30467" y="76211"/>
                      <a:pt x="28683" y="72046"/>
                    </a:cubicBezTo>
                    <a:cubicBezTo>
                      <a:pt x="26886" y="67884"/>
                      <a:pt x="26059" y="63481"/>
                      <a:pt x="26059" y="58722"/>
                    </a:cubicBezTo>
                    <a:close/>
                  </a:path>
                </a:pathLst>
              </a:custGeom>
              <a:grpFill/>
              <a:ln w="130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25" name="Полилиния: фигура 24">
                <a:extLst>
                  <a:ext uri="{FF2B5EF4-FFF2-40B4-BE49-F238E27FC236}">
                    <a16:creationId xmlns:a16="http://schemas.microsoft.com/office/drawing/2014/main" id="{CE1DFFBA-C9E8-4D84-90C3-0DB3574A124A}"/>
                  </a:ext>
                </a:extLst>
              </p:cNvPr>
              <p:cNvSpPr/>
              <p:nvPr/>
            </p:nvSpPr>
            <p:spPr>
              <a:xfrm>
                <a:off x="2205077" y="382343"/>
                <a:ext cx="91836" cy="104955"/>
              </a:xfrm>
              <a:custGeom>
                <a:avLst/>
                <a:gdLst>
                  <a:gd name="connsiteX0" fmla="*/ 26059 w 91835"/>
                  <a:gd name="connsiteY0" fmla="*/ 24819 h 104955"/>
                  <a:gd name="connsiteX1" fmla="*/ 49346 w 91835"/>
                  <a:gd name="connsiteY1" fmla="*/ 24819 h 104955"/>
                  <a:gd name="connsiteX2" fmla="*/ 59146 w 91835"/>
                  <a:gd name="connsiteY2" fmla="*/ 27912 h 104955"/>
                  <a:gd name="connsiteX3" fmla="*/ 62492 w 91835"/>
                  <a:gd name="connsiteY3" fmla="*/ 35526 h 104955"/>
                  <a:gd name="connsiteX4" fmla="*/ 59146 w 91835"/>
                  <a:gd name="connsiteY4" fmla="*/ 43615 h 104955"/>
                  <a:gd name="connsiteX5" fmla="*/ 49346 w 91835"/>
                  <a:gd name="connsiteY5" fmla="*/ 46827 h 104955"/>
                  <a:gd name="connsiteX6" fmla="*/ 26059 w 91835"/>
                  <a:gd name="connsiteY6" fmla="*/ 46827 h 104955"/>
                  <a:gd name="connsiteX7" fmla="*/ 26059 w 91835"/>
                  <a:gd name="connsiteY7" fmla="*/ 24819 h 104955"/>
                  <a:gd name="connsiteX8" fmla="*/ 55315 w 91835"/>
                  <a:gd name="connsiteY8" fmla="*/ 85490 h 104955"/>
                  <a:gd name="connsiteX9" fmla="*/ 26059 w 91835"/>
                  <a:gd name="connsiteY9" fmla="*/ 85490 h 104955"/>
                  <a:gd name="connsiteX10" fmla="*/ 26059 w 91835"/>
                  <a:gd name="connsiteY10" fmla="*/ 58128 h 104955"/>
                  <a:gd name="connsiteX11" fmla="*/ 55315 w 91835"/>
                  <a:gd name="connsiteY11" fmla="*/ 58128 h 104955"/>
                  <a:gd name="connsiteX12" fmla="*/ 67739 w 91835"/>
                  <a:gd name="connsiteY12" fmla="*/ 62055 h 104955"/>
                  <a:gd name="connsiteX13" fmla="*/ 72042 w 91835"/>
                  <a:gd name="connsiteY13" fmla="*/ 71809 h 104955"/>
                  <a:gd name="connsiteX14" fmla="*/ 67739 w 91835"/>
                  <a:gd name="connsiteY14" fmla="*/ 81565 h 104955"/>
                  <a:gd name="connsiteX15" fmla="*/ 55315 w 91835"/>
                  <a:gd name="connsiteY15" fmla="*/ 85490 h 104955"/>
                  <a:gd name="connsiteX16" fmla="*/ 49346 w 91835"/>
                  <a:gd name="connsiteY16" fmla="*/ 13517 h 104955"/>
                  <a:gd name="connsiteX17" fmla="*/ 13517 w 91835"/>
                  <a:gd name="connsiteY17" fmla="*/ 13517 h 104955"/>
                  <a:gd name="connsiteX18" fmla="*/ 13517 w 91835"/>
                  <a:gd name="connsiteY18" fmla="*/ 96791 h 104955"/>
                  <a:gd name="connsiteX19" fmla="*/ 55315 w 91835"/>
                  <a:gd name="connsiteY19" fmla="*/ 96791 h 104955"/>
                  <a:gd name="connsiteX20" fmla="*/ 67503 w 91835"/>
                  <a:gd name="connsiteY20" fmla="*/ 94769 h 104955"/>
                  <a:gd name="connsiteX21" fmla="*/ 76700 w 91835"/>
                  <a:gd name="connsiteY21" fmla="*/ 89415 h 104955"/>
                  <a:gd name="connsiteX22" fmla="*/ 82551 w 91835"/>
                  <a:gd name="connsiteY22" fmla="*/ 81445 h 104955"/>
                  <a:gd name="connsiteX23" fmla="*/ 84585 w 91835"/>
                  <a:gd name="connsiteY23" fmla="*/ 71809 h 104955"/>
                  <a:gd name="connsiteX24" fmla="*/ 81593 w 91835"/>
                  <a:gd name="connsiteY24" fmla="*/ 60508 h 104955"/>
                  <a:gd name="connsiteX25" fmla="*/ 75034 w 91835"/>
                  <a:gd name="connsiteY25" fmla="*/ 54322 h 104955"/>
                  <a:gd name="connsiteX26" fmla="*/ 65470 w 91835"/>
                  <a:gd name="connsiteY26" fmla="*/ 50991 h 104955"/>
                  <a:gd name="connsiteX27" fmla="*/ 65470 w 91835"/>
                  <a:gd name="connsiteY27" fmla="*/ 50396 h 104955"/>
                  <a:gd name="connsiteX28" fmla="*/ 70245 w 91835"/>
                  <a:gd name="connsiteY28" fmla="*/ 47421 h 104955"/>
                  <a:gd name="connsiteX29" fmla="*/ 73591 w 91835"/>
                  <a:gd name="connsiteY29" fmla="*/ 42902 h 104955"/>
                  <a:gd name="connsiteX30" fmla="*/ 75034 w 91835"/>
                  <a:gd name="connsiteY30" fmla="*/ 35526 h 104955"/>
                  <a:gd name="connsiteX31" fmla="*/ 73236 w 91835"/>
                  <a:gd name="connsiteY31" fmla="*/ 26960 h 104955"/>
                  <a:gd name="connsiteX32" fmla="*/ 67976 w 91835"/>
                  <a:gd name="connsiteY32" fmla="*/ 19942 h 104955"/>
                  <a:gd name="connsiteX33" fmla="*/ 59973 w 91835"/>
                  <a:gd name="connsiteY33" fmla="*/ 15183 h 104955"/>
                  <a:gd name="connsiteX34" fmla="*/ 49346 w 91835"/>
                  <a:gd name="connsiteY34" fmla="*/ 13517 h 104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91835" h="104955">
                    <a:moveTo>
                      <a:pt x="26059" y="24819"/>
                    </a:moveTo>
                    <a:lnTo>
                      <a:pt x="49346" y="24819"/>
                    </a:lnTo>
                    <a:cubicBezTo>
                      <a:pt x="53531" y="24819"/>
                      <a:pt x="56877" y="25890"/>
                      <a:pt x="59146" y="27912"/>
                    </a:cubicBezTo>
                    <a:cubicBezTo>
                      <a:pt x="61416" y="29935"/>
                      <a:pt x="62492" y="32552"/>
                      <a:pt x="62492" y="35526"/>
                    </a:cubicBezTo>
                    <a:cubicBezTo>
                      <a:pt x="62492" y="38857"/>
                      <a:pt x="61416" y="41592"/>
                      <a:pt x="59146" y="43615"/>
                    </a:cubicBezTo>
                    <a:cubicBezTo>
                      <a:pt x="56877" y="45757"/>
                      <a:pt x="53531" y="46827"/>
                      <a:pt x="49346" y="46827"/>
                    </a:cubicBezTo>
                    <a:lnTo>
                      <a:pt x="26059" y="46827"/>
                    </a:lnTo>
                    <a:lnTo>
                      <a:pt x="26059" y="24819"/>
                    </a:lnTo>
                    <a:close/>
                    <a:moveTo>
                      <a:pt x="55315" y="85490"/>
                    </a:moveTo>
                    <a:lnTo>
                      <a:pt x="26059" y="85490"/>
                    </a:lnTo>
                    <a:lnTo>
                      <a:pt x="26059" y="58128"/>
                    </a:lnTo>
                    <a:lnTo>
                      <a:pt x="55315" y="58128"/>
                    </a:lnTo>
                    <a:cubicBezTo>
                      <a:pt x="60694" y="58128"/>
                      <a:pt x="64879" y="59437"/>
                      <a:pt x="67739" y="62055"/>
                    </a:cubicBezTo>
                    <a:cubicBezTo>
                      <a:pt x="70613" y="64790"/>
                      <a:pt x="72042" y="68003"/>
                      <a:pt x="72042" y="71809"/>
                    </a:cubicBezTo>
                    <a:cubicBezTo>
                      <a:pt x="72042" y="75736"/>
                      <a:pt x="70613" y="78947"/>
                      <a:pt x="67739" y="81565"/>
                    </a:cubicBezTo>
                    <a:cubicBezTo>
                      <a:pt x="64879" y="84182"/>
                      <a:pt x="60694" y="85490"/>
                      <a:pt x="55315" y="85490"/>
                    </a:cubicBezTo>
                    <a:close/>
                    <a:moveTo>
                      <a:pt x="49346" y="13517"/>
                    </a:moveTo>
                    <a:lnTo>
                      <a:pt x="13517" y="13517"/>
                    </a:lnTo>
                    <a:lnTo>
                      <a:pt x="13517" y="96791"/>
                    </a:lnTo>
                    <a:lnTo>
                      <a:pt x="55315" y="96791"/>
                    </a:lnTo>
                    <a:cubicBezTo>
                      <a:pt x="59736" y="96791"/>
                      <a:pt x="63804" y="96077"/>
                      <a:pt x="67503" y="94769"/>
                    </a:cubicBezTo>
                    <a:cubicBezTo>
                      <a:pt x="71085" y="93460"/>
                      <a:pt x="74194" y="91676"/>
                      <a:pt x="76700" y="89415"/>
                    </a:cubicBezTo>
                    <a:cubicBezTo>
                      <a:pt x="79206" y="87156"/>
                      <a:pt x="81239" y="84539"/>
                      <a:pt x="82551" y="81445"/>
                    </a:cubicBezTo>
                    <a:cubicBezTo>
                      <a:pt x="83863" y="78471"/>
                      <a:pt x="84585" y="75259"/>
                      <a:pt x="84585" y="71809"/>
                    </a:cubicBezTo>
                    <a:cubicBezTo>
                      <a:pt x="84585" y="67051"/>
                      <a:pt x="83627" y="63243"/>
                      <a:pt x="81593" y="60508"/>
                    </a:cubicBezTo>
                    <a:cubicBezTo>
                      <a:pt x="79573" y="57771"/>
                      <a:pt x="77421" y="55750"/>
                      <a:pt x="75034" y="54322"/>
                    </a:cubicBezTo>
                    <a:cubicBezTo>
                      <a:pt x="72279" y="52656"/>
                      <a:pt x="69051" y="51585"/>
                      <a:pt x="65470" y="50991"/>
                    </a:cubicBezTo>
                    <a:lnTo>
                      <a:pt x="65470" y="50396"/>
                    </a:lnTo>
                    <a:cubicBezTo>
                      <a:pt x="67267" y="49801"/>
                      <a:pt x="68815" y="48731"/>
                      <a:pt x="70245" y="47421"/>
                    </a:cubicBezTo>
                    <a:cubicBezTo>
                      <a:pt x="71439" y="46351"/>
                      <a:pt x="72515" y="44804"/>
                      <a:pt x="73591" y="42902"/>
                    </a:cubicBezTo>
                    <a:cubicBezTo>
                      <a:pt x="74548" y="40998"/>
                      <a:pt x="75034" y="38500"/>
                      <a:pt x="75034" y="35526"/>
                    </a:cubicBezTo>
                    <a:cubicBezTo>
                      <a:pt x="75034" y="32552"/>
                      <a:pt x="74430" y="29696"/>
                      <a:pt x="73236" y="26960"/>
                    </a:cubicBezTo>
                    <a:cubicBezTo>
                      <a:pt x="71924" y="24343"/>
                      <a:pt x="70245" y="21963"/>
                      <a:pt x="67976" y="19942"/>
                    </a:cubicBezTo>
                    <a:cubicBezTo>
                      <a:pt x="65706" y="17919"/>
                      <a:pt x="63082" y="16373"/>
                      <a:pt x="59973" y="15183"/>
                    </a:cubicBezTo>
                    <a:cubicBezTo>
                      <a:pt x="56759" y="14113"/>
                      <a:pt x="53295" y="13517"/>
                      <a:pt x="49346" y="13517"/>
                    </a:cubicBezTo>
                    <a:close/>
                  </a:path>
                </a:pathLst>
              </a:custGeom>
              <a:grpFill/>
              <a:ln w="130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26" name="Полилиния: фигура 25">
                <a:extLst>
                  <a:ext uri="{FF2B5EF4-FFF2-40B4-BE49-F238E27FC236}">
                    <a16:creationId xmlns:a16="http://schemas.microsoft.com/office/drawing/2014/main" id="{552081BD-DB45-41E4-8AC8-A9FCDB5ECCB9}"/>
                  </a:ext>
                </a:extLst>
              </p:cNvPr>
              <p:cNvSpPr/>
              <p:nvPr/>
            </p:nvSpPr>
            <p:spPr>
              <a:xfrm>
                <a:off x="2303656" y="378775"/>
                <a:ext cx="104955" cy="104955"/>
              </a:xfrm>
              <a:custGeom>
                <a:avLst/>
                <a:gdLst>
                  <a:gd name="connsiteX0" fmla="*/ 103096 w 104955"/>
                  <a:gd name="connsiteY0" fmla="*/ 58722 h 104955"/>
                  <a:gd name="connsiteX1" fmla="*/ 99514 w 104955"/>
                  <a:gd name="connsiteY1" fmla="*/ 41116 h 104955"/>
                  <a:gd name="connsiteX2" fmla="*/ 89832 w 104955"/>
                  <a:gd name="connsiteY2" fmla="*/ 26722 h 104955"/>
                  <a:gd name="connsiteX3" fmla="*/ 75624 w 104955"/>
                  <a:gd name="connsiteY3" fmla="*/ 17085 h 104955"/>
                  <a:gd name="connsiteX4" fmla="*/ 58306 w 104955"/>
                  <a:gd name="connsiteY4" fmla="*/ 13517 h 104955"/>
                  <a:gd name="connsiteX5" fmla="*/ 40989 w 104955"/>
                  <a:gd name="connsiteY5" fmla="*/ 17085 h 104955"/>
                  <a:gd name="connsiteX6" fmla="*/ 26767 w 104955"/>
                  <a:gd name="connsiteY6" fmla="*/ 26722 h 104955"/>
                  <a:gd name="connsiteX7" fmla="*/ 17098 w 104955"/>
                  <a:gd name="connsiteY7" fmla="*/ 41116 h 104955"/>
                  <a:gd name="connsiteX8" fmla="*/ 13517 w 104955"/>
                  <a:gd name="connsiteY8" fmla="*/ 58722 h 104955"/>
                  <a:gd name="connsiteX9" fmla="*/ 17098 w 104955"/>
                  <a:gd name="connsiteY9" fmla="*/ 76330 h 104955"/>
                  <a:gd name="connsiteX10" fmla="*/ 26767 w 104955"/>
                  <a:gd name="connsiteY10" fmla="*/ 90605 h 104955"/>
                  <a:gd name="connsiteX11" fmla="*/ 40989 w 104955"/>
                  <a:gd name="connsiteY11" fmla="*/ 100359 h 104955"/>
                  <a:gd name="connsiteX12" fmla="*/ 58306 w 104955"/>
                  <a:gd name="connsiteY12" fmla="*/ 103929 h 104955"/>
                  <a:gd name="connsiteX13" fmla="*/ 75624 w 104955"/>
                  <a:gd name="connsiteY13" fmla="*/ 100359 h 104955"/>
                  <a:gd name="connsiteX14" fmla="*/ 89832 w 104955"/>
                  <a:gd name="connsiteY14" fmla="*/ 90605 h 104955"/>
                  <a:gd name="connsiteX15" fmla="*/ 99514 w 104955"/>
                  <a:gd name="connsiteY15" fmla="*/ 76330 h 104955"/>
                  <a:gd name="connsiteX16" fmla="*/ 103096 w 104955"/>
                  <a:gd name="connsiteY16" fmla="*/ 58722 h 104955"/>
                  <a:gd name="connsiteX17" fmla="*/ 26059 w 104955"/>
                  <a:gd name="connsiteY17" fmla="*/ 58722 h 104955"/>
                  <a:gd name="connsiteX18" fmla="*/ 28683 w 104955"/>
                  <a:gd name="connsiteY18" fmla="*/ 45400 h 104955"/>
                  <a:gd name="connsiteX19" fmla="*/ 35728 w 104955"/>
                  <a:gd name="connsiteY19" fmla="*/ 34574 h 104955"/>
                  <a:gd name="connsiteX20" fmla="*/ 46001 w 104955"/>
                  <a:gd name="connsiteY20" fmla="*/ 27435 h 104955"/>
                  <a:gd name="connsiteX21" fmla="*/ 58306 w 104955"/>
                  <a:gd name="connsiteY21" fmla="*/ 24818 h 104955"/>
                  <a:gd name="connsiteX22" fmla="*/ 70612 w 104955"/>
                  <a:gd name="connsiteY22" fmla="*/ 27435 h 104955"/>
                  <a:gd name="connsiteX23" fmla="*/ 80885 w 104955"/>
                  <a:gd name="connsiteY23" fmla="*/ 34574 h 104955"/>
                  <a:gd name="connsiteX24" fmla="*/ 87930 w 104955"/>
                  <a:gd name="connsiteY24" fmla="*/ 45400 h 104955"/>
                  <a:gd name="connsiteX25" fmla="*/ 90554 w 104955"/>
                  <a:gd name="connsiteY25" fmla="*/ 58722 h 104955"/>
                  <a:gd name="connsiteX26" fmla="*/ 87930 w 104955"/>
                  <a:gd name="connsiteY26" fmla="*/ 72046 h 104955"/>
                  <a:gd name="connsiteX27" fmla="*/ 80885 w 104955"/>
                  <a:gd name="connsiteY27" fmla="*/ 82753 h 104955"/>
                  <a:gd name="connsiteX28" fmla="*/ 70612 w 104955"/>
                  <a:gd name="connsiteY28" fmla="*/ 90010 h 104955"/>
                  <a:gd name="connsiteX29" fmla="*/ 58306 w 104955"/>
                  <a:gd name="connsiteY29" fmla="*/ 92627 h 104955"/>
                  <a:gd name="connsiteX30" fmla="*/ 46001 w 104955"/>
                  <a:gd name="connsiteY30" fmla="*/ 90010 h 104955"/>
                  <a:gd name="connsiteX31" fmla="*/ 35728 w 104955"/>
                  <a:gd name="connsiteY31" fmla="*/ 82753 h 104955"/>
                  <a:gd name="connsiteX32" fmla="*/ 28683 w 104955"/>
                  <a:gd name="connsiteY32" fmla="*/ 72046 h 104955"/>
                  <a:gd name="connsiteX33" fmla="*/ 26059 w 104955"/>
                  <a:gd name="connsiteY33" fmla="*/ 58722 h 104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104955" h="104955">
                    <a:moveTo>
                      <a:pt x="103096" y="58722"/>
                    </a:moveTo>
                    <a:cubicBezTo>
                      <a:pt x="103096" y="52417"/>
                      <a:pt x="101902" y="46588"/>
                      <a:pt x="99514" y="41116"/>
                    </a:cubicBezTo>
                    <a:cubicBezTo>
                      <a:pt x="97127" y="35644"/>
                      <a:pt x="93899" y="30886"/>
                      <a:pt x="89832" y="26722"/>
                    </a:cubicBezTo>
                    <a:cubicBezTo>
                      <a:pt x="85778" y="22677"/>
                      <a:pt x="81003" y="19465"/>
                      <a:pt x="75624" y="17085"/>
                    </a:cubicBezTo>
                    <a:cubicBezTo>
                      <a:pt x="70245" y="14707"/>
                      <a:pt x="64394" y="13517"/>
                      <a:pt x="58306" y="13517"/>
                    </a:cubicBezTo>
                    <a:cubicBezTo>
                      <a:pt x="52219" y="13517"/>
                      <a:pt x="46355" y="14707"/>
                      <a:pt x="40989" y="17085"/>
                    </a:cubicBezTo>
                    <a:cubicBezTo>
                      <a:pt x="35610" y="19465"/>
                      <a:pt x="30834" y="22677"/>
                      <a:pt x="26767" y="26722"/>
                    </a:cubicBezTo>
                    <a:cubicBezTo>
                      <a:pt x="22713" y="30886"/>
                      <a:pt x="19486" y="35644"/>
                      <a:pt x="17098" y="41116"/>
                    </a:cubicBezTo>
                    <a:cubicBezTo>
                      <a:pt x="14711" y="46588"/>
                      <a:pt x="13517" y="52417"/>
                      <a:pt x="13517" y="58722"/>
                    </a:cubicBezTo>
                    <a:cubicBezTo>
                      <a:pt x="13517" y="65028"/>
                      <a:pt x="14711" y="70857"/>
                      <a:pt x="17098" y="76330"/>
                    </a:cubicBezTo>
                    <a:cubicBezTo>
                      <a:pt x="19486" y="81802"/>
                      <a:pt x="22713" y="86560"/>
                      <a:pt x="26767" y="90605"/>
                    </a:cubicBezTo>
                    <a:cubicBezTo>
                      <a:pt x="30834" y="94769"/>
                      <a:pt x="35610" y="97981"/>
                      <a:pt x="40989" y="100359"/>
                    </a:cubicBezTo>
                    <a:cubicBezTo>
                      <a:pt x="46355" y="102739"/>
                      <a:pt x="52219" y="103929"/>
                      <a:pt x="58306" y="103929"/>
                    </a:cubicBezTo>
                    <a:cubicBezTo>
                      <a:pt x="64394" y="103929"/>
                      <a:pt x="70245" y="102739"/>
                      <a:pt x="75624" y="100359"/>
                    </a:cubicBezTo>
                    <a:cubicBezTo>
                      <a:pt x="81003" y="97981"/>
                      <a:pt x="85778" y="94769"/>
                      <a:pt x="89832" y="90605"/>
                    </a:cubicBezTo>
                    <a:cubicBezTo>
                      <a:pt x="93899" y="86560"/>
                      <a:pt x="97127" y="81802"/>
                      <a:pt x="99514" y="76330"/>
                    </a:cubicBezTo>
                    <a:cubicBezTo>
                      <a:pt x="101902" y="70857"/>
                      <a:pt x="103096" y="65028"/>
                      <a:pt x="103096" y="58722"/>
                    </a:cubicBezTo>
                    <a:close/>
                    <a:moveTo>
                      <a:pt x="26059" y="58722"/>
                    </a:moveTo>
                    <a:cubicBezTo>
                      <a:pt x="26059" y="53964"/>
                      <a:pt x="26886" y="49562"/>
                      <a:pt x="28683" y="45400"/>
                    </a:cubicBezTo>
                    <a:cubicBezTo>
                      <a:pt x="30480" y="41236"/>
                      <a:pt x="32750" y="37666"/>
                      <a:pt x="35728" y="34574"/>
                    </a:cubicBezTo>
                    <a:cubicBezTo>
                      <a:pt x="38719" y="31599"/>
                      <a:pt x="42065" y="29220"/>
                      <a:pt x="46001" y="27435"/>
                    </a:cubicBezTo>
                    <a:cubicBezTo>
                      <a:pt x="49949" y="25651"/>
                      <a:pt x="54003" y="24818"/>
                      <a:pt x="58306" y="24818"/>
                    </a:cubicBezTo>
                    <a:cubicBezTo>
                      <a:pt x="62610" y="24818"/>
                      <a:pt x="66664" y="25651"/>
                      <a:pt x="70612" y="27435"/>
                    </a:cubicBezTo>
                    <a:cubicBezTo>
                      <a:pt x="74548" y="29220"/>
                      <a:pt x="77894" y="31599"/>
                      <a:pt x="80885" y="34574"/>
                    </a:cubicBezTo>
                    <a:cubicBezTo>
                      <a:pt x="83863" y="37666"/>
                      <a:pt x="86133" y="41236"/>
                      <a:pt x="87930" y="45400"/>
                    </a:cubicBezTo>
                    <a:cubicBezTo>
                      <a:pt x="89714" y="49562"/>
                      <a:pt x="90554" y="53964"/>
                      <a:pt x="90554" y="58722"/>
                    </a:cubicBezTo>
                    <a:cubicBezTo>
                      <a:pt x="90554" y="63481"/>
                      <a:pt x="89714" y="67884"/>
                      <a:pt x="87930" y="72046"/>
                    </a:cubicBezTo>
                    <a:cubicBezTo>
                      <a:pt x="86133" y="76211"/>
                      <a:pt x="83863" y="79779"/>
                      <a:pt x="80885" y="82753"/>
                    </a:cubicBezTo>
                    <a:cubicBezTo>
                      <a:pt x="77894" y="85847"/>
                      <a:pt x="74548" y="88225"/>
                      <a:pt x="70612" y="90010"/>
                    </a:cubicBezTo>
                    <a:cubicBezTo>
                      <a:pt x="66664" y="91795"/>
                      <a:pt x="62610" y="92627"/>
                      <a:pt x="58306" y="92627"/>
                    </a:cubicBezTo>
                    <a:cubicBezTo>
                      <a:pt x="54003" y="92627"/>
                      <a:pt x="49949" y="91795"/>
                      <a:pt x="46001" y="90010"/>
                    </a:cubicBezTo>
                    <a:cubicBezTo>
                      <a:pt x="42065" y="88225"/>
                      <a:pt x="38719" y="85847"/>
                      <a:pt x="35728" y="82753"/>
                    </a:cubicBezTo>
                    <a:cubicBezTo>
                      <a:pt x="32750" y="79779"/>
                      <a:pt x="30480" y="76211"/>
                      <a:pt x="28683" y="72046"/>
                    </a:cubicBezTo>
                    <a:cubicBezTo>
                      <a:pt x="26886" y="67884"/>
                      <a:pt x="26059" y="63481"/>
                      <a:pt x="26059" y="58722"/>
                    </a:cubicBezTo>
                    <a:close/>
                  </a:path>
                </a:pathLst>
              </a:custGeom>
              <a:grpFill/>
              <a:ln w="130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27" name="Полилиния: фигура 26">
                <a:extLst>
                  <a:ext uri="{FF2B5EF4-FFF2-40B4-BE49-F238E27FC236}">
                    <a16:creationId xmlns:a16="http://schemas.microsoft.com/office/drawing/2014/main" id="{8EB8CA63-B69E-4CC0-9C7E-AE9A52F69CC4}"/>
                  </a:ext>
                </a:extLst>
              </p:cNvPr>
              <p:cNvSpPr/>
              <p:nvPr/>
            </p:nvSpPr>
            <p:spPr>
              <a:xfrm>
                <a:off x="2425522" y="355577"/>
                <a:ext cx="91836" cy="131194"/>
              </a:xfrm>
              <a:custGeom>
                <a:avLst/>
                <a:gdLst>
                  <a:gd name="connsiteX0" fmla="*/ 47562 w 91835"/>
                  <a:gd name="connsiteY0" fmla="*/ 30766 h 131193"/>
                  <a:gd name="connsiteX1" fmla="*/ 54607 w 91835"/>
                  <a:gd name="connsiteY1" fmla="*/ 29458 h 131193"/>
                  <a:gd name="connsiteX2" fmla="*/ 60104 w 91835"/>
                  <a:gd name="connsiteY2" fmla="*/ 25889 h 131193"/>
                  <a:gd name="connsiteX3" fmla="*/ 63686 w 91835"/>
                  <a:gd name="connsiteY3" fmla="*/ 20416 h 131193"/>
                  <a:gd name="connsiteX4" fmla="*/ 64879 w 91835"/>
                  <a:gd name="connsiteY4" fmla="*/ 13517 h 131193"/>
                  <a:gd name="connsiteX5" fmla="*/ 55329 w 91835"/>
                  <a:gd name="connsiteY5" fmla="*/ 13517 h 131193"/>
                  <a:gd name="connsiteX6" fmla="*/ 53295 w 91835"/>
                  <a:gd name="connsiteY6" fmla="*/ 19108 h 131193"/>
                  <a:gd name="connsiteX7" fmla="*/ 47562 w 91835"/>
                  <a:gd name="connsiteY7" fmla="*/ 21250 h 131193"/>
                  <a:gd name="connsiteX8" fmla="*/ 41947 w 91835"/>
                  <a:gd name="connsiteY8" fmla="*/ 19108 h 131193"/>
                  <a:gd name="connsiteX9" fmla="*/ 39795 w 91835"/>
                  <a:gd name="connsiteY9" fmla="*/ 13517 h 131193"/>
                  <a:gd name="connsiteX10" fmla="*/ 30244 w 91835"/>
                  <a:gd name="connsiteY10" fmla="*/ 13517 h 131193"/>
                  <a:gd name="connsiteX11" fmla="*/ 31556 w 91835"/>
                  <a:gd name="connsiteY11" fmla="*/ 20416 h 131193"/>
                  <a:gd name="connsiteX12" fmla="*/ 35138 w 91835"/>
                  <a:gd name="connsiteY12" fmla="*/ 25889 h 131193"/>
                  <a:gd name="connsiteX13" fmla="*/ 40635 w 91835"/>
                  <a:gd name="connsiteY13" fmla="*/ 29458 h 131193"/>
                  <a:gd name="connsiteX14" fmla="*/ 47562 w 91835"/>
                  <a:gd name="connsiteY14" fmla="*/ 30766 h 131193"/>
                  <a:gd name="connsiteX15" fmla="*/ 67858 w 91835"/>
                  <a:gd name="connsiteY15" fmla="*/ 40283 h 131193"/>
                  <a:gd name="connsiteX16" fmla="*/ 27253 w 91835"/>
                  <a:gd name="connsiteY16" fmla="*/ 102739 h 131193"/>
                  <a:gd name="connsiteX17" fmla="*/ 26059 w 91835"/>
                  <a:gd name="connsiteY17" fmla="*/ 102739 h 131193"/>
                  <a:gd name="connsiteX18" fmla="*/ 26059 w 91835"/>
                  <a:gd name="connsiteY18" fmla="*/ 40283 h 131193"/>
                  <a:gd name="connsiteX19" fmla="*/ 13517 w 91835"/>
                  <a:gd name="connsiteY19" fmla="*/ 40283 h 131193"/>
                  <a:gd name="connsiteX20" fmla="*/ 13517 w 91835"/>
                  <a:gd name="connsiteY20" fmla="*/ 123557 h 131193"/>
                  <a:gd name="connsiteX21" fmla="*/ 27253 w 91835"/>
                  <a:gd name="connsiteY21" fmla="*/ 123557 h 131193"/>
                  <a:gd name="connsiteX22" fmla="*/ 67858 w 91835"/>
                  <a:gd name="connsiteY22" fmla="*/ 61102 h 131193"/>
                  <a:gd name="connsiteX23" fmla="*/ 69065 w 91835"/>
                  <a:gd name="connsiteY23" fmla="*/ 61102 h 131193"/>
                  <a:gd name="connsiteX24" fmla="*/ 69065 w 91835"/>
                  <a:gd name="connsiteY24" fmla="*/ 123557 h 131193"/>
                  <a:gd name="connsiteX25" fmla="*/ 81594 w 91835"/>
                  <a:gd name="connsiteY25" fmla="*/ 123557 h 131193"/>
                  <a:gd name="connsiteX26" fmla="*/ 81594 w 91835"/>
                  <a:gd name="connsiteY26" fmla="*/ 40283 h 131193"/>
                  <a:gd name="connsiteX27" fmla="*/ 67858 w 91835"/>
                  <a:gd name="connsiteY27" fmla="*/ 40283 h 1311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91835" h="131193">
                    <a:moveTo>
                      <a:pt x="47562" y="30766"/>
                    </a:moveTo>
                    <a:cubicBezTo>
                      <a:pt x="50068" y="30766"/>
                      <a:pt x="52455" y="30290"/>
                      <a:pt x="54607" y="29458"/>
                    </a:cubicBezTo>
                    <a:cubicBezTo>
                      <a:pt x="56640" y="28625"/>
                      <a:pt x="58543" y="27435"/>
                      <a:pt x="60104" y="25889"/>
                    </a:cubicBezTo>
                    <a:cubicBezTo>
                      <a:pt x="61652" y="24343"/>
                      <a:pt x="62846" y="22558"/>
                      <a:pt x="63686" y="20416"/>
                    </a:cubicBezTo>
                    <a:cubicBezTo>
                      <a:pt x="64525" y="18395"/>
                      <a:pt x="64879" y="16015"/>
                      <a:pt x="64879" y="13517"/>
                    </a:cubicBezTo>
                    <a:lnTo>
                      <a:pt x="55329" y="13517"/>
                    </a:lnTo>
                    <a:cubicBezTo>
                      <a:pt x="55329" y="15895"/>
                      <a:pt x="54607" y="17799"/>
                      <a:pt x="53295" y="19108"/>
                    </a:cubicBezTo>
                    <a:cubicBezTo>
                      <a:pt x="51852" y="20536"/>
                      <a:pt x="49950" y="21250"/>
                      <a:pt x="47562" y="21250"/>
                    </a:cubicBezTo>
                    <a:cubicBezTo>
                      <a:pt x="45174" y="21250"/>
                      <a:pt x="43259" y="20536"/>
                      <a:pt x="41947" y="19108"/>
                    </a:cubicBezTo>
                    <a:cubicBezTo>
                      <a:pt x="40517" y="17799"/>
                      <a:pt x="39795" y="15895"/>
                      <a:pt x="39795" y="13517"/>
                    </a:cubicBezTo>
                    <a:lnTo>
                      <a:pt x="30244" y="13517"/>
                    </a:lnTo>
                    <a:cubicBezTo>
                      <a:pt x="30244" y="16015"/>
                      <a:pt x="30717" y="18395"/>
                      <a:pt x="31556" y="20416"/>
                    </a:cubicBezTo>
                    <a:cubicBezTo>
                      <a:pt x="32383" y="22558"/>
                      <a:pt x="33590" y="24343"/>
                      <a:pt x="35138" y="25889"/>
                    </a:cubicBezTo>
                    <a:cubicBezTo>
                      <a:pt x="36686" y="27435"/>
                      <a:pt x="38483" y="28625"/>
                      <a:pt x="40635" y="29458"/>
                    </a:cubicBezTo>
                    <a:cubicBezTo>
                      <a:pt x="42655" y="30290"/>
                      <a:pt x="45056" y="30766"/>
                      <a:pt x="47562" y="30766"/>
                    </a:cubicBezTo>
                    <a:close/>
                    <a:moveTo>
                      <a:pt x="67858" y="40283"/>
                    </a:moveTo>
                    <a:lnTo>
                      <a:pt x="27253" y="102739"/>
                    </a:lnTo>
                    <a:lnTo>
                      <a:pt x="26059" y="102739"/>
                    </a:lnTo>
                    <a:lnTo>
                      <a:pt x="26059" y="40283"/>
                    </a:lnTo>
                    <a:lnTo>
                      <a:pt x="13517" y="40283"/>
                    </a:lnTo>
                    <a:lnTo>
                      <a:pt x="13517" y="123557"/>
                    </a:lnTo>
                    <a:lnTo>
                      <a:pt x="27253" y="123557"/>
                    </a:lnTo>
                    <a:lnTo>
                      <a:pt x="67858" y="61102"/>
                    </a:lnTo>
                    <a:lnTo>
                      <a:pt x="69065" y="61102"/>
                    </a:lnTo>
                    <a:lnTo>
                      <a:pt x="69065" y="123557"/>
                    </a:lnTo>
                    <a:lnTo>
                      <a:pt x="81594" y="123557"/>
                    </a:lnTo>
                    <a:lnTo>
                      <a:pt x="81594" y="40283"/>
                    </a:lnTo>
                    <a:lnTo>
                      <a:pt x="67858" y="40283"/>
                    </a:lnTo>
                    <a:close/>
                  </a:path>
                </a:pathLst>
              </a:custGeom>
              <a:grpFill/>
              <a:ln w="130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28" name="Полилиния: фигура 27">
                <a:extLst>
                  <a:ext uri="{FF2B5EF4-FFF2-40B4-BE49-F238E27FC236}">
                    <a16:creationId xmlns:a16="http://schemas.microsoft.com/office/drawing/2014/main" id="{2E29C9AC-0A62-469A-BB5B-1BBC90F50267}"/>
                  </a:ext>
                </a:extLst>
              </p:cNvPr>
              <p:cNvSpPr/>
              <p:nvPr/>
            </p:nvSpPr>
            <p:spPr>
              <a:xfrm>
                <a:off x="1642476" y="518301"/>
                <a:ext cx="91836" cy="104955"/>
              </a:xfrm>
              <a:custGeom>
                <a:avLst/>
                <a:gdLst>
                  <a:gd name="connsiteX0" fmla="*/ 13517 w 91835"/>
                  <a:gd name="connsiteY0" fmla="*/ 24819 h 104955"/>
                  <a:gd name="connsiteX1" fmla="*/ 41586 w 91835"/>
                  <a:gd name="connsiteY1" fmla="*/ 24819 h 104955"/>
                  <a:gd name="connsiteX2" fmla="*/ 41586 w 91835"/>
                  <a:gd name="connsiteY2" fmla="*/ 96792 h 104955"/>
                  <a:gd name="connsiteX3" fmla="*/ 54128 w 91835"/>
                  <a:gd name="connsiteY3" fmla="*/ 96792 h 104955"/>
                  <a:gd name="connsiteX4" fmla="*/ 54128 w 91835"/>
                  <a:gd name="connsiteY4" fmla="*/ 24819 h 104955"/>
                  <a:gd name="connsiteX5" fmla="*/ 82197 w 91835"/>
                  <a:gd name="connsiteY5" fmla="*/ 24819 h 104955"/>
                  <a:gd name="connsiteX6" fmla="*/ 82197 w 91835"/>
                  <a:gd name="connsiteY6" fmla="*/ 13517 h 104955"/>
                  <a:gd name="connsiteX7" fmla="*/ 13517 w 91835"/>
                  <a:gd name="connsiteY7" fmla="*/ 13517 h 104955"/>
                  <a:gd name="connsiteX8" fmla="*/ 13517 w 91835"/>
                  <a:gd name="connsiteY8" fmla="*/ 24819 h 104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1835" h="104955">
                    <a:moveTo>
                      <a:pt x="13517" y="24819"/>
                    </a:moveTo>
                    <a:lnTo>
                      <a:pt x="41586" y="24819"/>
                    </a:lnTo>
                    <a:lnTo>
                      <a:pt x="41586" y="96792"/>
                    </a:lnTo>
                    <a:lnTo>
                      <a:pt x="54128" y="96792"/>
                    </a:lnTo>
                    <a:lnTo>
                      <a:pt x="54128" y="24819"/>
                    </a:lnTo>
                    <a:lnTo>
                      <a:pt x="82197" y="24819"/>
                    </a:lnTo>
                    <a:lnTo>
                      <a:pt x="82197" y="13517"/>
                    </a:lnTo>
                    <a:lnTo>
                      <a:pt x="13517" y="13517"/>
                    </a:lnTo>
                    <a:lnTo>
                      <a:pt x="13517" y="24819"/>
                    </a:lnTo>
                    <a:close/>
                  </a:path>
                </a:pathLst>
              </a:custGeom>
              <a:grpFill/>
              <a:ln w="130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29" name="Полилиния: фигура 28">
                <a:extLst>
                  <a:ext uri="{FF2B5EF4-FFF2-40B4-BE49-F238E27FC236}">
                    <a16:creationId xmlns:a16="http://schemas.microsoft.com/office/drawing/2014/main" id="{36C054C6-97BD-471B-A7DC-0935DAB2108F}"/>
                  </a:ext>
                </a:extLst>
              </p:cNvPr>
              <p:cNvSpPr/>
              <p:nvPr/>
            </p:nvSpPr>
            <p:spPr>
              <a:xfrm>
                <a:off x="1740388" y="518301"/>
                <a:ext cx="91836" cy="104955"/>
              </a:xfrm>
              <a:custGeom>
                <a:avLst/>
                <a:gdLst>
                  <a:gd name="connsiteX0" fmla="*/ 83391 w 91835"/>
                  <a:gd name="connsiteY0" fmla="*/ 43853 h 104955"/>
                  <a:gd name="connsiteX1" fmla="*/ 81003 w 91835"/>
                  <a:gd name="connsiteY1" fmla="*/ 32076 h 104955"/>
                  <a:gd name="connsiteX2" fmla="*/ 74076 w 91835"/>
                  <a:gd name="connsiteY2" fmla="*/ 22439 h 104955"/>
                  <a:gd name="connsiteX3" fmla="*/ 63567 w 91835"/>
                  <a:gd name="connsiteY3" fmla="*/ 15897 h 104955"/>
                  <a:gd name="connsiteX4" fmla="*/ 49949 w 91835"/>
                  <a:gd name="connsiteY4" fmla="*/ 13517 h 104955"/>
                  <a:gd name="connsiteX5" fmla="*/ 13517 w 91835"/>
                  <a:gd name="connsiteY5" fmla="*/ 13517 h 104955"/>
                  <a:gd name="connsiteX6" fmla="*/ 13517 w 91835"/>
                  <a:gd name="connsiteY6" fmla="*/ 96792 h 104955"/>
                  <a:gd name="connsiteX7" fmla="*/ 26059 w 91835"/>
                  <a:gd name="connsiteY7" fmla="*/ 96792 h 104955"/>
                  <a:gd name="connsiteX8" fmla="*/ 26059 w 91835"/>
                  <a:gd name="connsiteY8" fmla="*/ 74189 h 104955"/>
                  <a:gd name="connsiteX9" fmla="*/ 49949 w 91835"/>
                  <a:gd name="connsiteY9" fmla="*/ 74189 h 104955"/>
                  <a:gd name="connsiteX10" fmla="*/ 63567 w 91835"/>
                  <a:gd name="connsiteY10" fmla="*/ 71809 h 104955"/>
                  <a:gd name="connsiteX11" fmla="*/ 74076 w 91835"/>
                  <a:gd name="connsiteY11" fmla="*/ 65266 h 104955"/>
                  <a:gd name="connsiteX12" fmla="*/ 81003 w 91835"/>
                  <a:gd name="connsiteY12" fmla="*/ 55630 h 104955"/>
                  <a:gd name="connsiteX13" fmla="*/ 83391 w 91835"/>
                  <a:gd name="connsiteY13" fmla="*/ 43853 h 104955"/>
                  <a:gd name="connsiteX14" fmla="*/ 70849 w 91835"/>
                  <a:gd name="connsiteY14" fmla="*/ 43853 h 104955"/>
                  <a:gd name="connsiteX15" fmla="*/ 65352 w 91835"/>
                  <a:gd name="connsiteY15" fmla="*/ 57653 h 104955"/>
                  <a:gd name="connsiteX16" fmla="*/ 49949 w 91835"/>
                  <a:gd name="connsiteY16" fmla="*/ 62888 h 104955"/>
                  <a:gd name="connsiteX17" fmla="*/ 26059 w 91835"/>
                  <a:gd name="connsiteY17" fmla="*/ 62888 h 104955"/>
                  <a:gd name="connsiteX18" fmla="*/ 26059 w 91835"/>
                  <a:gd name="connsiteY18" fmla="*/ 24819 h 104955"/>
                  <a:gd name="connsiteX19" fmla="*/ 49949 w 91835"/>
                  <a:gd name="connsiteY19" fmla="*/ 24819 h 104955"/>
                  <a:gd name="connsiteX20" fmla="*/ 65352 w 91835"/>
                  <a:gd name="connsiteY20" fmla="*/ 30054 h 104955"/>
                  <a:gd name="connsiteX21" fmla="*/ 70849 w 91835"/>
                  <a:gd name="connsiteY21" fmla="*/ 43853 h 104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91835" h="104955">
                    <a:moveTo>
                      <a:pt x="83391" y="43853"/>
                    </a:moveTo>
                    <a:cubicBezTo>
                      <a:pt x="83391" y="39690"/>
                      <a:pt x="82551" y="35763"/>
                      <a:pt x="81003" y="32076"/>
                    </a:cubicBezTo>
                    <a:cubicBezTo>
                      <a:pt x="79324" y="28388"/>
                      <a:pt x="77054" y="25176"/>
                      <a:pt x="74076" y="22439"/>
                    </a:cubicBezTo>
                    <a:cubicBezTo>
                      <a:pt x="71085" y="19704"/>
                      <a:pt x="67621" y="17444"/>
                      <a:pt x="63567" y="15897"/>
                    </a:cubicBezTo>
                    <a:cubicBezTo>
                      <a:pt x="59382" y="14350"/>
                      <a:pt x="54843" y="13517"/>
                      <a:pt x="49949" y="13517"/>
                    </a:cubicBezTo>
                    <a:lnTo>
                      <a:pt x="13517" y="13517"/>
                    </a:lnTo>
                    <a:lnTo>
                      <a:pt x="13517" y="96792"/>
                    </a:lnTo>
                    <a:lnTo>
                      <a:pt x="26059" y="96792"/>
                    </a:lnTo>
                    <a:lnTo>
                      <a:pt x="26059" y="74189"/>
                    </a:lnTo>
                    <a:lnTo>
                      <a:pt x="49949" y="74189"/>
                    </a:lnTo>
                    <a:cubicBezTo>
                      <a:pt x="54843" y="74189"/>
                      <a:pt x="59382" y="73356"/>
                      <a:pt x="63567" y="71809"/>
                    </a:cubicBezTo>
                    <a:cubicBezTo>
                      <a:pt x="67621" y="70264"/>
                      <a:pt x="71085" y="68003"/>
                      <a:pt x="74076" y="65266"/>
                    </a:cubicBezTo>
                    <a:cubicBezTo>
                      <a:pt x="77054" y="62531"/>
                      <a:pt x="79324" y="59318"/>
                      <a:pt x="81003" y="55630"/>
                    </a:cubicBezTo>
                    <a:cubicBezTo>
                      <a:pt x="82551" y="51942"/>
                      <a:pt x="83391" y="48017"/>
                      <a:pt x="83391" y="43853"/>
                    </a:cubicBezTo>
                    <a:close/>
                    <a:moveTo>
                      <a:pt x="70849" y="43853"/>
                    </a:moveTo>
                    <a:cubicBezTo>
                      <a:pt x="70849" y="49564"/>
                      <a:pt x="69051" y="54203"/>
                      <a:pt x="65352" y="57653"/>
                    </a:cubicBezTo>
                    <a:cubicBezTo>
                      <a:pt x="61652" y="61102"/>
                      <a:pt x="56509" y="62888"/>
                      <a:pt x="49949" y="62888"/>
                    </a:cubicBezTo>
                    <a:lnTo>
                      <a:pt x="26059" y="62888"/>
                    </a:lnTo>
                    <a:lnTo>
                      <a:pt x="26059" y="24819"/>
                    </a:lnTo>
                    <a:lnTo>
                      <a:pt x="49949" y="24819"/>
                    </a:lnTo>
                    <a:cubicBezTo>
                      <a:pt x="56509" y="24819"/>
                      <a:pt x="61652" y="26604"/>
                      <a:pt x="65352" y="30054"/>
                    </a:cubicBezTo>
                    <a:cubicBezTo>
                      <a:pt x="69051" y="33503"/>
                      <a:pt x="70849" y="38143"/>
                      <a:pt x="70849" y="43853"/>
                    </a:cubicBezTo>
                    <a:close/>
                  </a:path>
                </a:pathLst>
              </a:custGeom>
              <a:grpFill/>
              <a:ln w="130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30" name="Полилиния: фигура 29">
                <a:extLst>
                  <a:ext uri="{FF2B5EF4-FFF2-40B4-BE49-F238E27FC236}">
                    <a16:creationId xmlns:a16="http://schemas.microsoft.com/office/drawing/2014/main" id="{79B1DD2A-70A0-485F-B9FC-3B20F078694E}"/>
                  </a:ext>
                </a:extLst>
              </p:cNvPr>
              <p:cNvSpPr/>
              <p:nvPr/>
            </p:nvSpPr>
            <p:spPr>
              <a:xfrm>
                <a:off x="1831227" y="518301"/>
                <a:ext cx="104955" cy="104955"/>
              </a:xfrm>
              <a:custGeom>
                <a:avLst/>
                <a:gdLst>
                  <a:gd name="connsiteX0" fmla="*/ 34062 w 104955"/>
                  <a:gd name="connsiteY0" fmla="*/ 65862 h 104955"/>
                  <a:gd name="connsiteX1" fmla="*/ 43967 w 104955"/>
                  <a:gd name="connsiteY1" fmla="*/ 24819 h 104955"/>
                  <a:gd name="connsiteX2" fmla="*/ 61285 w 104955"/>
                  <a:gd name="connsiteY2" fmla="*/ 24819 h 104955"/>
                  <a:gd name="connsiteX3" fmla="*/ 71085 w 104955"/>
                  <a:gd name="connsiteY3" fmla="*/ 65862 h 104955"/>
                  <a:gd name="connsiteX4" fmla="*/ 34062 w 104955"/>
                  <a:gd name="connsiteY4" fmla="*/ 65862 h 104955"/>
                  <a:gd name="connsiteX5" fmla="*/ 33813 w 104955"/>
                  <a:gd name="connsiteY5" fmla="*/ 13517 h 104955"/>
                  <a:gd name="connsiteX6" fmla="*/ 13517 w 104955"/>
                  <a:gd name="connsiteY6" fmla="*/ 96792 h 104955"/>
                  <a:gd name="connsiteX7" fmla="*/ 26650 w 104955"/>
                  <a:gd name="connsiteY7" fmla="*/ 96792 h 104955"/>
                  <a:gd name="connsiteX8" fmla="*/ 31307 w 104955"/>
                  <a:gd name="connsiteY8" fmla="*/ 77163 h 104955"/>
                  <a:gd name="connsiteX9" fmla="*/ 73827 w 104955"/>
                  <a:gd name="connsiteY9" fmla="*/ 77163 h 104955"/>
                  <a:gd name="connsiteX10" fmla="*/ 78615 w 104955"/>
                  <a:gd name="connsiteY10" fmla="*/ 96792 h 104955"/>
                  <a:gd name="connsiteX11" fmla="*/ 91748 w 104955"/>
                  <a:gd name="connsiteY11" fmla="*/ 96792 h 104955"/>
                  <a:gd name="connsiteX12" fmla="*/ 71439 w 104955"/>
                  <a:gd name="connsiteY12" fmla="*/ 13517 h 104955"/>
                  <a:gd name="connsiteX13" fmla="*/ 33813 w 104955"/>
                  <a:gd name="connsiteY13" fmla="*/ 13517 h 104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04955" h="104955">
                    <a:moveTo>
                      <a:pt x="34062" y="65862"/>
                    </a:moveTo>
                    <a:lnTo>
                      <a:pt x="43967" y="24819"/>
                    </a:lnTo>
                    <a:lnTo>
                      <a:pt x="61285" y="24819"/>
                    </a:lnTo>
                    <a:lnTo>
                      <a:pt x="71085" y="65862"/>
                    </a:lnTo>
                    <a:lnTo>
                      <a:pt x="34062" y="65862"/>
                    </a:lnTo>
                    <a:close/>
                    <a:moveTo>
                      <a:pt x="33813" y="13517"/>
                    </a:moveTo>
                    <a:lnTo>
                      <a:pt x="13517" y="96792"/>
                    </a:lnTo>
                    <a:lnTo>
                      <a:pt x="26650" y="96792"/>
                    </a:lnTo>
                    <a:lnTo>
                      <a:pt x="31307" y="77163"/>
                    </a:lnTo>
                    <a:lnTo>
                      <a:pt x="73827" y="77163"/>
                    </a:lnTo>
                    <a:lnTo>
                      <a:pt x="78615" y="96792"/>
                    </a:lnTo>
                    <a:lnTo>
                      <a:pt x="91748" y="96792"/>
                    </a:lnTo>
                    <a:lnTo>
                      <a:pt x="71439" y="13517"/>
                    </a:lnTo>
                    <a:lnTo>
                      <a:pt x="33813" y="13517"/>
                    </a:lnTo>
                    <a:close/>
                  </a:path>
                </a:pathLst>
              </a:custGeom>
              <a:grpFill/>
              <a:ln w="130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31" name="Полилиния: фигура 30">
                <a:extLst>
                  <a:ext uri="{FF2B5EF4-FFF2-40B4-BE49-F238E27FC236}">
                    <a16:creationId xmlns:a16="http://schemas.microsoft.com/office/drawing/2014/main" id="{B77049B9-DCBF-4485-A57E-F823D50FA6B5}"/>
                  </a:ext>
                </a:extLst>
              </p:cNvPr>
              <p:cNvSpPr/>
              <p:nvPr/>
            </p:nvSpPr>
            <p:spPr>
              <a:xfrm>
                <a:off x="1939960" y="518301"/>
                <a:ext cx="91836" cy="104955"/>
              </a:xfrm>
              <a:custGeom>
                <a:avLst/>
                <a:gdLst>
                  <a:gd name="connsiteX0" fmla="*/ 13517 w 91835"/>
                  <a:gd name="connsiteY0" fmla="*/ 13517 h 104955"/>
                  <a:gd name="connsiteX1" fmla="*/ 13517 w 91835"/>
                  <a:gd name="connsiteY1" fmla="*/ 96792 h 104955"/>
                  <a:gd name="connsiteX2" fmla="*/ 26046 w 91835"/>
                  <a:gd name="connsiteY2" fmla="*/ 96792 h 104955"/>
                  <a:gd name="connsiteX3" fmla="*/ 26046 w 91835"/>
                  <a:gd name="connsiteY3" fmla="*/ 61102 h 104955"/>
                  <a:gd name="connsiteX4" fmla="*/ 68448 w 91835"/>
                  <a:gd name="connsiteY4" fmla="*/ 61102 h 104955"/>
                  <a:gd name="connsiteX5" fmla="*/ 68448 w 91835"/>
                  <a:gd name="connsiteY5" fmla="*/ 96792 h 104955"/>
                  <a:gd name="connsiteX6" fmla="*/ 80990 w 91835"/>
                  <a:gd name="connsiteY6" fmla="*/ 96792 h 104955"/>
                  <a:gd name="connsiteX7" fmla="*/ 80990 w 91835"/>
                  <a:gd name="connsiteY7" fmla="*/ 13517 h 104955"/>
                  <a:gd name="connsiteX8" fmla="*/ 68448 w 91835"/>
                  <a:gd name="connsiteY8" fmla="*/ 13517 h 104955"/>
                  <a:gd name="connsiteX9" fmla="*/ 68448 w 91835"/>
                  <a:gd name="connsiteY9" fmla="*/ 49801 h 104955"/>
                  <a:gd name="connsiteX10" fmla="*/ 26046 w 91835"/>
                  <a:gd name="connsiteY10" fmla="*/ 49801 h 104955"/>
                  <a:gd name="connsiteX11" fmla="*/ 26046 w 91835"/>
                  <a:gd name="connsiteY11" fmla="*/ 13517 h 104955"/>
                  <a:gd name="connsiteX12" fmla="*/ 13517 w 91835"/>
                  <a:gd name="connsiteY12" fmla="*/ 13517 h 104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1835" h="104955">
                    <a:moveTo>
                      <a:pt x="13517" y="13517"/>
                    </a:moveTo>
                    <a:lnTo>
                      <a:pt x="13517" y="96792"/>
                    </a:lnTo>
                    <a:lnTo>
                      <a:pt x="26046" y="96792"/>
                    </a:lnTo>
                    <a:lnTo>
                      <a:pt x="26046" y="61102"/>
                    </a:lnTo>
                    <a:lnTo>
                      <a:pt x="68448" y="61102"/>
                    </a:lnTo>
                    <a:lnTo>
                      <a:pt x="68448" y="96792"/>
                    </a:lnTo>
                    <a:lnTo>
                      <a:pt x="80990" y="96792"/>
                    </a:lnTo>
                    <a:lnTo>
                      <a:pt x="80990" y="13517"/>
                    </a:lnTo>
                    <a:lnTo>
                      <a:pt x="68448" y="13517"/>
                    </a:lnTo>
                    <a:lnTo>
                      <a:pt x="68448" y="49801"/>
                    </a:lnTo>
                    <a:lnTo>
                      <a:pt x="26046" y="49801"/>
                    </a:lnTo>
                    <a:lnTo>
                      <a:pt x="26046" y="13517"/>
                    </a:lnTo>
                    <a:lnTo>
                      <a:pt x="13517" y="13517"/>
                    </a:lnTo>
                    <a:close/>
                  </a:path>
                </a:pathLst>
              </a:custGeom>
              <a:grpFill/>
              <a:ln w="130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32" name="Полилиния: фигура 31">
                <a:extLst>
                  <a:ext uri="{FF2B5EF4-FFF2-40B4-BE49-F238E27FC236}">
                    <a16:creationId xmlns:a16="http://schemas.microsoft.com/office/drawing/2014/main" id="{6A1CBC36-486A-4237-B422-57858443BAA1}"/>
                  </a:ext>
                </a:extLst>
              </p:cNvPr>
              <p:cNvSpPr/>
              <p:nvPr/>
            </p:nvSpPr>
            <p:spPr>
              <a:xfrm>
                <a:off x="2039694" y="514733"/>
                <a:ext cx="104955" cy="104955"/>
              </a:xfrm>
              <a:custGeom>
                <a:avLst/>
                <a:gdLst>
                  <a:gd name="connsiteX0" fmla="*/ 57113 w 104955"/>
                  <a:gd name="connsiteY0" fmla="*/ 103929 h 104955"/>
                  <a:gd name="connsiteX1" fmla="*/ 72174 w 104955"/>
                  <a:gd name="connsiteY1" fmla="*/ 101549 h 104955"/>
                  <a:gd name="connsiteX2" fmla="*/ 84112 w 104955"/>
                  <a:gd name="connsiteY2" fmla="*/ 95007 h 104955"/>
                  <a:gd name="connsiteX3" fmla="*/ 92706 w 104955"/>
                  <a:gd name="connsiteY3" fmla="*/ 86084 h 104955"/>
                  <a:gd name="connsiteX4" fmla="*/ 97730 w 104955"/>
                  <a:gd name="connsiteY4" fmla="*/ 75973 h 104955"/>
                  <a:gd name="connsiteX5" fmla="*/ 85188 w 104955"/>
                  <a:gd name="connsiteY5" fmla="*/ 74189 h 104955"/>
                  <a:gd name="connsiteX6" fmla="*/ 81121 w 104955"/>
                  <a:gd name="connsiteY6" fmla="*/ 81088 h 104955"/>
                  <a:gd name="connsiteX7" fmla="*/ 75152 w 104955"/>
                  <a:gd name="connsiteY7" fmla="*/ 86917 h 104955"/>
                  <a:gd name="connsiteX8" fmla="*/ 67267 w 104955"/>
                  <a:gd name="connsiteY8" fmla="*/ 91081 h 104955"/>
                  <a:gd name="connsiteX9" fmla="*/ 57113 w 104955"/>
                  <a:gd name="connsiteY9" fmla="*/ 92628 h 104955"/>
                  <a:gd name="connsiteX10" fmla="*/ 45410 w 104955"/>
                  <a:gd name="connsiteY10" fmla="*/ 90011 h 104955"/>
                  <a:gd name="connsiteX11" fmla="*/ 35505 w 104955"/>
                  <a:gd name="connsiteY11" fmla="*/ 82753 h 104955"/>
                  <a:gd name="connsiteX12" fmla="*/ 28696 w 104955"/>
                  <a:gd name="connsiteY12" fmla="*/ 72046 h 104955"/>
                  <a:gd name="connsiteX13" fmla="*/ 26059 w 104955"/>
                  <a:gd name="connsiteY13" fmla="*/ 58724 h 104955"/>
                  <a:gd name="connsiteX14" fmla="*/ 28696 w 104955"/>
                  <a:gd name="connsiteY14" fmla="*/ 45400 h 104955"/>
                  <a:gd name="connsiteX15" fmla="*/ 35505 w 104955"/>
                  <a:gd name="connsiteY15" fmla="*/ 34574 h 104955"/>
                  <a:gd name="connsiteX16" fmla="*/ 45410 w 104955"/>
                  <a:gd name="connsiteY16" fmla="*/ 27435 h 104955"/>
                  <a:gd name="connsiteX17" fmla="*/ 57113 w 104955"/>
                  <a:gd name="connsiteY17" fmla="*/ 24819 h 104955"/>
                  <a:gd name="connsiteX18" fmla="*/ 66440 w 104955"/>
                  <a:gd name="connsiteY18" fmla="*/ 26247 h 104955"/>
                  <a:gd name="connsiteX19" fmla="*/ 73840 w 104955"/>
                  <a:gd name="connsiteY19" fmla="*/ 29935 h 104955"/>
                  <a:gd name="connsiteX20" fmla="*/ 79219 w 104955"/>
                  <a:gd name="connsiteY20" fmla="*/ 35287 h 104955"/>
                  <a:gd name="connsiteX21" fmla="*/ 82800 w 104955"/>
                  <a:gd name="connsiteY21" fmla="*/ 41473 h 104955"/>
                  <a:gd name="connsiteX22" fmla="*/ 95342 w 104955"/>
                  <a:gd name="connsiteY22" fmla="*/ 39689 h 104955"/>
                  <a:gd name="connsiteX23" fmla="*/ 90567 w 104955"/>
                  <a:gd name="connsiteY23" fmla="*/ 30053 h 104955"/>
                  <a:gd name="connsiteX24" fmla="*/ 82564 w 104955"/>
                  <a:gd name="connsiteY24" fmla="*/ 21726 h 104955"/>
                  <a:gd name="connsiteX25" fmla="*/ 71334 w 104955"/>
                  <a:gd name="connsiteY25" fmla="*/ 15777 h 104955"/>
                  <a:gd name="connsiteX26" fmla="*/ 57113 w 104955"/>
                  <a:gd name="connsiteY26" fmla="*/ 13517 h 104955"/>
                  <a:gd name="connsiteX27" fmla="*/ 40517 w 104955"/>
                  <a:gd name="connsiteY27" fmla="*/ 17085 h 104955"/>
                  <a:gd name="connsiteX28" fmla="*/ 26663 w 104955"/>
                  <a:gd name="connsiteY28" fmla="*/ 26722 h 104955"/>
                  <a:gd name="connsiteX29" fmla="*/ 17098 w 104955"/>
                  <a:gd name="connsiteY29" fmla="*/ 41116 h 104955"/>
                  <a:gd name="connsiteX30" fmla="*/ 13517 w 104955"/>
                  <a:gd name="connsiteY30" fmla="*/ 58724 h 104955"/>
                  <a:gd name="connsiteX31" fmla="*/ 17098 w 104955"/>
                  <a:gd name="connsiteY31" fmla="*/ 76330 h 104955"/>
                  <a:gd name="connsiteX32" fmla="*/ 26663 w 104955"/>
                  <a:gd name="connsiteY32" fmla="*/ 90605 h 104955"/>
                  <a:gd name="connsiteX33" fmla="*/ 40517 w 104955"/>
                  <a:gd name="connsiteY33" fmla="*/ 100361 h 104955"/>
                  <a:gd name="connsiteX34" fmla="*/ 57113 w 104955"/>
                  <a:gd name="connsiteY34" fmla="*/ 103929 h 104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104955" h="104955">
                    <a:moveTo>
                      <a:pt x="57113" y="103929"/>
                    </a:moveTo>
                    <a:cubicBezTo>
                      <a:pt x="62610" y="103929"/>
                      <a:pt x="67634" y="103096"/>
                      <a:pt x="72174" y="101549"/>
                    </a:cubicBezTo>
                    <a:cubicBezTo>
                      <a:pt x="76700" y="99884"/>
                      <a:pt x="80649" y="97743"/>
                      <a:pt x="84112" y="95007"/>
                    </a:cubicBezTo>
                    <a:cubicBezTo>
                      <a:pt x="87576" y="92389"/>
                      <a:pt x="90436" y="89415"/>
                      <a:pt x="92706" y="86084"/>
                    </a:cubicBezTo>
                    <a:cubicBezTo>
                      <a:pt x="94975" y="82753"/>
                      <a:pt x="96654" y="79422"/>
                      <a:pt x="97730" y="75973"/>
                    </a:cubicBezTo>
                    <a:lnTo>
                      <a:pt x="85188" y="74189"/>
                    </a:lnTo>
                    <a:cubicBezTo>
                      <a:pt x="84112" y="76567"/>
                      <a:pt x="82800" y="78828"/>
                      <a:pt x="81121" y="81088"/>
                    </a:cubicBezTo>
                    <a:cubicBezTo>
                      <a:pt x="79455" y="83349"/>
                      <a:pt x="77421" y="85252"/>
                      <a:pt x="75152" y="86917"/>
                    </a:cubicBezTo>
                    <a:cubicBezTo>
                      <a:pt x="72882" y="88702"/>
                      <a:pt x="70258" y="90011"/>
                      <a:pt x="67267" y="91081"/>
                    </a:cubicBezTo>
                    <a:cubicBezTo>
                      <a:pt x="64289" y="92152"/>
                      <a:pt x="60825" y="92628"/>
                      <a:pt x="57113" y="92628"/>
                    </a:cubicBezTo>
                    <a:cubicBezTo>
                      <a:pt x="53059" y="92628"/>
                      <a:pt x="49110" y="91795"/>
                      <a:pt x="45410" y="90011"/>
                    </a:cubicBezTo>
                    <a:cubicBezTo>
                      <a:pt x="41710" y="88227"/>
                      <a:pt x="38365" y="85847"/>
                      <a:pt x="35505" y="82753"/>
                    </a:cubicBezTo>
                    <a:cubicBezTo>
                      <a:pt x="32632" y="79779"/>
                      <a:pt x="30362" y="76211"/>
                      <a:pt x="28696" y="72046"/>
                    </a:cubicBezTo>
                    <a:cubicBezTo>
                      <a:pt x="26899" y="67884"/>
                      <a:pt x="26059" y="63482"/>
                      <a:pt x="26059" y="58724"/>
                    </a:cubicBezTo>
                    <a:cubicBezTo>
                      <a:pt x="26059" y="53964"/>
                      <a:pt x="26899" y="49562"/>
                      <a:pt x="28696" y="45400"/>
                    </a:cubicBezTo>
                    <a:cubicBezTo>
                      <a:pt x="30362" y="41236"/>
                      <a:pt x="32632" y="37667"/>
                      <a:pt x="35505" y="34574"/>
                    </a:cubicBezTo>
                    <a:cubicBezTo>
                      <a:pt x="38365" y="31599"/>
                      <a:pt x="41710" y="29221"/>
                      <a:pt x="45410" y="27435"/>
                    </a:cubicBezTo>
                    <a:cubicBezTo>
                      <a:pt x="49110" y="25651"/>
                      <a:pt x="53059" y="24819"/>
                      <a:pt x="57113" y="24819"/>
                    </a:cubicBezTo>
                    <a:cubicBezTo>
                      <a:pt x="60576" y="24819"/>
                      <a:pt x="63685" y="25294"/>
                      <a:pt x="66440" y="26247"/>
                    </a:cubicBezTo>
                    <a:cubicBezTo>
                      <a:pt x="69183" y="27198"/>
                      <a:pt x="71688" y="28388"/>
                      <a:pt x="73840" y="29935"/>
                    </a:cubicBezTo>
                    <a:cubicBezTo>
                      <a:pt x="75873" y="31480"/>
                      <a:pt x="77658" y="33266"/>
                      <a:pt x="79219" y="35287"/>
                    </a:cubicBezTo>
                    <a:cubicBezTo>
                      <a:pt x="80767" y="37310"/>
                      <a:pt x="81961" y="39451"/>
                      <a:pt x="82800" y="41473"/>
                    </a:cubicBezTo>
                    <a:lnTo>
                      <a:pt x="95342" y="39689"/>
                    </a:lnTo>
                    <a:cubicBezTo>
                      <a:pt x="94267" y="36477"/>
                      <a:pt x="92706" y="33266"/>
                      <a:pt x="90567" y="30053"/>
                    </a:cubicBezTo>
                    <a:cubicBezTo>
                      <a:pt x="88415" y="26960"/>
                      <a:pt x="85779" y="24224"/>
                      <a:pt x="82564" y="21726"/>
                    </a:cubicBezTo>
                    <a:cubicBezTo>
                      <a:pt x="79337" y="19228"/>
                      <a:pt x="75506" y="17324"/>
                      <a:pt x="71334" y="15777"/>
                    </a:cubicBezTo>
                    <a:cubicBezTo>
                      <a:pt x="67149" y="14231"/>
                      <a:pt x="62374" y="13517"/>
                      <a:pt x="57113" y="13517"/>
                    </a:cubicBezTo>
                    <a:cubicBezTo>
                      <a:pt x="51261" y="13517"/>
                      <a:pt x="45764" y="14707"/>
                      <a:pt x="40517" y="17085"/>
                    </a:cubicBezTo>
                    <a:cubicBezTo>
                      <a:pt x="35256" y="19465"/>
                      <a:pt x="30598" y="22677"/>
                      <a:pt x="26663" y="26722"/>
                    </a:cubicBezTo>
                    <a:cubicBezTo>
                      <a:pt x="22595" y="30886"/>
                      <a:pt x="19368" y="35644"/>
                      <a:pt x="17098" y="41116"/>
                    </a:cubicBezTo>
                    <a:cubicBezTo>
                      <a:pt x="14711" y="46588"/>
                      <a:pt x="13517" y="52419"/>
                      <a:pt x="13517" y="58724"/>
                    </a:cubicBezTo>
                    <a:cubicBezTo>
                      <a:pt x="13517" y="65028"/>
                      <a:pt x="14711" y="70858"/>
                      <a:pt x="17098" y="76330"/>
                    </a:cubicBezTo>
                    <a:cubicBezTo>
                      <a:pt x="19368" y="81802"/>
                      <a:pt x="22595" y="86560"/>
                      <a:pt x="26663" y="90605"/>
                    </a:cubicBezTo>
                    <a:cubicBezTo>
                      <a:pt x="30598" y="94769"/>
                      <a:pt x="35256" y="97981"/>
                      <a:pt x="40517" y="100361"/>
                    </a:cubicBezTo>
                    <a:cubicBezTo>
                      <a:pt x="45764" y="102739"/>
                      <a:pt x="51261" y="103929"/>
                      <a:pt x="57113" y="103929"/>
                    </a:cubicBezTo>
                    <a:close/>
                  </a:path>
                </a:pathLst>
              </a:custGeom>
              <a:grpFill/>
              <a:ln w="130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33" name="Полилиния: фигура 32">
                <a:extLst>
                  <a:ext uri="{FF2B5EF4-FFF2-40B4-BE49-F238E27FC236}">
                    <a16:creationId xmlns:a16="http://schemas.microsoft.com/office/drawing/2014/main" id="{6C41CED7-6FD5-432D-A2E4-213594DC8846}"/>
                  </a:ext>
                </a:extLst>
              </p:cNvPr>
              <p:cNvSpPr/>
              <p:nvPr/>
            </p:nvSpPr>
            <p:spPr>
              <a:xfrm>
                <a:off x="2150146" y="513543"/>
                <a:ext cx="118074" cy="118074"/>
              </a:xfrm>
              <a:custGeom>
                <a:avLst/>
                <a:gdLst>
                  <a:gd name="connsiteX0" fmla="*/ 57113 w 118074"/>
                  <a:gd name="connsiteY0" fmla="*/ 33146 h 118074"/>
                  <a:gd name="connsiteX1" fmla="*/ 57113 w 118074"/>
                  <a:gd name="connsiteY1" fmla="*/ 86680 h 118074"/>
                  <a:gd name="connsiteX2" fmla="*/ 43967 w 118074"/>
                  <a:gd name="connsiteY2" fmla="*/ 84300 h 118074"/>
                  <a:gd name="connsiteX3" fmla="*/ 34180 w 118074"/>
                  <a:gd name="connsiteY3" fmla="*/ 78710 h 118074"/>
                  <a:gd name="connsiteX4" fmla="*/ 28198 w 118074"/>
                  <a:gd name="connsiteY4" fmla="*/ 70262 h 118074"/>
                  <a:gd name="connsiteX5" fmla="*/ 26059 w 118074"/>
                  <a:gd name="connsiteY5" fmla="*/ 59914 h 118074"/>
                  <a:gd name="connsiteX6" fmla="*/ 28198 w 118074"/>
                  <a:gd name="connsiteY6" fmla="*/ 49564 h 118074"/>
                  <a:gd name="connsiteX7" fmla="*/ 34180 w 118074"/>
                  <a:gd name="connsiteY7" fmla="*/ 41236 h 118074"/>
                  <a:gd name="connsiteX8" fmla="*/ 43967 w 118074"/>
                  <a:gd name="connsiteY8" fmla="*/ 35526 h 118074"/>
                  <a:gd name="connsiteX9" fmla="*/ 57113 w 118074"/>
                  <a:gd name="connsiteY9" fmla="*/ 33146 h 118074"/>
                  <a:gd name="connsiteX10" fmla="*/ 69655 w 118074"/>
                  <a:gd name="connsiteY10" fmla="*/ 86680 h 118074"/>
                  <a:gd name="connsiteX11" fmla="*/ 69655 w 118074"/>
                  <a:gd name="connsiteY11" fmla="*/ 33146 h 118074"/>
                  <a:gd name="connsiteX12" fmla="*/ 82905 w 118074"/>
                  <a:gd name="connsiteY12" fmla="*/ 35526 h 118074"/>
                  <a:gd name="connsiteX13" fmla="*/ 92587 w 118074"/>
                  <a:gd name="connsiteY13" fmla="*/ 41236 h 118074"/>
                  <a:gd name="connsiteX14" fmla="*/ 98675 w 118074"/>
                  <a:gd name="connsiteY14" fmla="*/ 49564 h 118074"/>
                  <a:gd name="connsiteX15" fmla="*/ 100708 w 118074"/>
                  <a:gd name="connsiteY15" fmla="*/ 59914 h 118074"/>
                  <a:gd name="connsiteX16" fmla="*/ 98675 w 118074"/>
                  <a:gd name="connsiteY16" fmla="*/ 70262 h 118074"/>
                  <a:gd name="connsiteX17" fmla="*/ 92587 w 118074"/>
                  <a:gd name="connsiteY17" fmla="*/ 78710 h 118074"/>
                  <a:gd name="connsiteX18" fmla="*/ 82905 w 118074"/>
                  <a:gd name="connsiteY18" fmla="*/ 84300 h 118074"/>
                  <a:gd name="connsiteX19" fmla="*/ 69655 w 118074"/>
                  <a:gd name="connsiteY19" fmla="*/ 86680 h 118074"/>
                  <a:gd name="connsiteX20" fmla="*/ 69655 w 118074"/>
                  <a:gd name="connsiteY20" fmla="*/ 106309 h 118074"/>
                  <a:gd name="connsiteX21" fmla="*/ 69655 w 118074"/>
                  <a:gd name="connsiteY21" fmla="*/ 97981 h 118074"/>
                  <a:gd name="connsiteX22" fmla="*/ 87563 w 118074"/>
                  <a:gd name="connsiteY22" fmla="*/ 94532 h 118074"/>
                  <a:gd name="connsiteX23" fmla="*/ 101299 w 118074"/>
                  <a:gd name="connsiteY23" fmla="*/ 86204 h 118074"/>
                  <a:gd name="connsiteX24" fmla="*/ 110141 w 118074"/>
                  <a:gd name="connsiteY24" fmla="*/ 74307 h 118074"/>
                  <a:gd name="connsiteX25" fmla="*/ 113251 w 118074"/>
                  <a:gd name="connsiteY25" fmla="*/ 59914 h 118074"/>
                  <a:gd name="connsiteX26" fmla="*/ 110141 w 118074"/>
                  <a:gd name="connsiteY26" fmla="*/ 45519 h 118074"/>
                  <a:gd name="connsiteX27" fmla="*/ 101299 w 118074"/>
                  <a:gd name="connsiteY27" fmla="*/ 33503 h 118074"/>
                  <a:gd name="connsiteX28" fmla="*/ 87563 w 118074"/>
                  <a:gd name="connsiteY28" fmla="*/ 25176 h 118074"/>
                  <a:gd name="connsiteX29" fmla="*/ 69655 w 118074"/>
                  <a:gd name="connsiteY29" fmla="*/ 21845 h 118074"/>
                  <a:gd name="connsiteX30" fmla="*/ 69655 w 118074"/>
                  <a:gd name="connsiteY30" fmla="*/ 13517 h 118074"/>
                  <a:gd name="connsiteX31" fmla="*/ 57113 w 118074"/>
                  <a:gd name="connsiteY31" fmla="*/ 13517 h 118074"/>
                  <a:gd name="connsiteX32" fmla="*/ 57113 w 118074"/>
                  <a:gd name="connsiteY32" fmla="*/ 21845 h 118074"/>
                  <a:gd name="connsiteX33" fmla="*/ 39192 w 118074"/>
                  <a:gd name="connsiteY33" fmla="*/ 25176 h 118074"/>
                  <a:gd name="connsiteX34" fmla="*/ 25456 w 118074"/>
                  <a:gd name="connsiteY34" fmla="*/ 33503 h 118074"/>
                  <a:gd name="connsiteX35" fmla="*/ 16613 w 118074"/>
                  <a:gd name="connsiteY35" fmla="*/ 45519 h 118074"/>
                  <a:gd name="connsiteX36" fmla="*/ 13517 w 118074"/>
                  <a:gd name="connsiteY36" fmla="*/ 59914 h 118074"/>
                  <a:gd name="connsiteX37" fmla="*/ 16613 w 118074"/>
                  <a:gd name="connsiteY37" fmla="*/ 74307 h 118074"/>
                  <a:gd name="connsiteX38" fmla="*/ 25456 w 118074"/>
                  <a:gd name="connsiteY38" fmla="*/ 86204 h 118074"/>
                  <a:gd name="connsiteX39" fmla="*/ 39192 w 118074"/>
                  <a:gd name="connsiteY39" fmla="*/ 94532 h 118074"/>
                  <a:gd name="connsiteX40" fmla="*/ 57113 w 118074"/>
                  <a:gd name="connsiteY40" fmla="*/ 97981 h 118074"/>
                  <a:gd name="connsiteX41" fmla="*/ 57113 w 118074"/>
                  <a:gd name="connsiteY41" fmla="*/ 106309 h 118074"/>
                  <a:gd name="connsiteX42" fmla="*/ 69655 w 118074"/>
                  <a:gd name="connsiteY42" fmla="*/ 106309 h 1180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</a:cxnLst>
                <a:rect l="l" t="t" r="r" b="b"/>
                <a:pathLst>
                  <a:path w="118074" h="118074">
                    <a:moveTo>
                      <a:pt x="57113" y="33146"/>
                    </a:moveTo>
                    <a:lnTo>
                      <a:pt x="57113" y="86680"/>
                    </a:lnTo>
                    <a:cubicBezTo>
                      <a:pt x="52206" y="86560"/>
                      <a:pt x="47798" y="85729"/>
                      <a:pt x="43967" y="84300"/>
                    </a:cubicBezTo>
                    <a:cubicBezTo>
                      <a:pt x="40031" y="82992"/>
                      <a:pt x="36804" y="81088"/>
                      <a:pt x="34180" y="78710"/>
                    </a:cubicBezTo>
                    <a:cubicBezTo>
                      <a:pt x="31543" y="76330"/>
                      <a:pt x="29523" y="73475"/>
                      <a:pt x="28198" y="70262"/>
                    </a:cubicBezTo>
                    <a:cubicBezTo>
                      <a:pt x="26767" y="67051"/>
                      <a:pt x="26059" y="63602"/>
                      <a:pt x="26059" y="59914"/>
                    </a:cubicBezTo>
                    <a:cubicBezTo>
                      <a:pt x="26059" y="56226"/>
                      <a:pt x="26767" y="52775"/>
                      <a:pt x="28198" y="49564"/>
                    </a:cubicBezTo>
                    <a:cubicBezTo>
                      <a:pt x="29523" y="46351"/>
                      <a:pt x="31543" y="43615"/>
                      <a:pt x="34180" y="41236"/>
                    </a:cubicBezTo>
                    <a:cubicBezTo>
                      <a:pt x="36804" y="38857"/>
                      <a:pt x="40031" y="36953"/>
                      <a:pt x="43967" y="35526"/>
                    </a:cubicBezTo>
                    <a:cubicBezTo>
                      <a:pt x="47798" y="34099"/>
                      <a:pt x="52206" y="33266"/>
                      <a:pt x="57113" y="33146"/>
                    </a:cubicBezTo>
                    <a:close/>
                    <a:moveTo>
                      <a:pt x="69655" y="86680"/>
                    </a:moveTo>
                    <a:lnTo>
                      <a:pt x="69655" y="33146"/>
                    </a:lnTo>
                    <a:cubicBezTo>
                      <a:pt x="74548" y="33266"/>
                      <a:pt x="78970" y="34099"/>
                      <a:pt x="82905" y="35526"/>
                    </a:cubicBezTo>
                    <a:cubicBezTo>
                      <a:pt x="86736" y="36953"/>
                      <a:pt x="89951" y="38857"/>
                      <a:pt x="92587" y="41236"/>
                    </a:cubicBezTo>
                    <a:cubicBezTo>
                      <a:pt x="95211" y="43615"/>
                      <a:pt x="97245" y="46351"/>
                      <a:pt x="98675" y="49564"/>
                    </a:cubicBezTo>
                    <a:cubicBezTo>
                      <a:pt x="99987" y="52775"/>
                      <a:pt x="100708" y="56226"/>
                      <a:pt x="100708" y="59914"/>
                    </a:cubicBezTo>
                    <a:cubicBezTo>
                      <a:pt x="100708" y="63602"/>
                      <a:pt x="99987" y="67051"/>
                      <a:pt x="98675" y="70262"/>
                    </a:cubicBezTo>
                    <a:cubicBezTo>
                      <a:pt x="97245" y="73475"/>
                      <a:pt x="95211" y="76330"/>
                      <a:pt x="92587" y="78710"/>
                    </a:cubicBezTo>
                    <a:cubicBezTo>
                      <a:pt x="89951" y="81088"/>
                      <a:pt x="86736" y="82992"/>
                      <a:pt x="82905" y="84300"/>
                    </a:cubicBezTo>
                    <a:cubicBezTo>
                      <a:pt x="78970" y="85729"/>
                      <a:pt x="74548" y="86560"/>
                      <a:pt x="69655" y="86680"/>
                    </a:cubicBezTo>
                    <a:close/>
                    <a:moveTo>
                      <a:pt x="69655" y="106309"/>
                    </a:moveTo>
                    <a:lnTo>
                      <a:pt x="69655" y="97981"/>
                    </a:lnTo>
                    <a:cubicBezTo>
                      <a:pt x="76214" y="97863"/>
                      <a:pt x="82197" y="96673"/>
                      <a:pt x="87563" y="94532"/>
                    </a:cubicBezTo>
                    <a:cubicBezTo>
                      <a:pt x="92942" y="92509"/>
                      <a:pt x="97481" y="89654"/>
                      <a:pt x="101299" y="86204"/>
                    </a:cubicBezTo>
                    <a:cubicBezTo>
                      <a:pt x="105130" y="82755"/>
                      <a:pt x="108108" y="78828"/>
                      <a:pt x="110141" y="74307"/>
                    </a:cubicBezTo>
                    <a:cubicBezTo>
                      <a:pt x="112175" y="69787"/>
                      <a:pt x="113251" y="65029"/>
                      <a:pt x="113251" y="59914"/>
                    </a:cubicBezTo>
                    <a:cubicBezTo>
                      <a:pt x="113251" y="54797"/>
                      <a:pt x="112175" y="50039"/>
                      <a:pt x="110141" y="45519"/>
                    </a:cubicBezTo>
                    <a:cubicBezTo>
                      <a:pt x="108108" y="40998"/>
                      <a:pt x="105130" y="36953"/>
                      <a:pt x="101299" y="33503"/>
                    </a:cubicBezTo>
                    <a:cubicBezTo>
                      <a:pt x="97481" y="30054"/>
                      <a:pt x="92942" y="27317"/>
                      <a:pt x="87563" y="25176"/>
                    </a:cubicBezTo>
                    <a:cubicBezTo>
                      <a:pt x="82197" y="23153"/>
                      <a:pt x="76214" y="21963"/>
                      <a:pt x="69655" y="21845"/>
                    </a:cubicBezTo>
                    <a:lnTo>
                      <a:pt x="69655" y="13517"/>
                    </a:lnTo>
                    <a:lnTo>
                      <a:pt x="57113" y="13517"/>
                    </a:lnTo>
                    <a:lnTo>
                      <a:pt x="57113" y="21845"/>
                    </a:lnTo>
                    <a:cubicBezTo>
                      <a:pt x="50540" y="21963"/>
                      <a:pt x="44571" y="23153"/>
                      <a:pt x="39192" y="25176"/>
                    </a:cubicBezTo>
                    <a:cubicBezTo>
                      <a:pt x="33813" y="27317"/>
                      <a:pt x="29273" y="30054"/>
                      <a:pt x="25456" y="33503"/>
                    </a:cubicBezTo>
                    <a:cubicBezTo>
                      <a:pt x="21638" y="36953"/>
                      <a:pt x="18647" y="40998"/>
                      <a:pt x="16613" y="45519"/>
                    </a:cubicBezTo>
                    <a:cubicBezTo>
                      <a:pt x="14593" y="50039"/>
                      <a:pt x="13517" y="54797"/>
                      <a:pt x="13517" y="59914"/>
                    </a:cubicBezTo>
                    <a:cubicBezTo>
                      <a:pt x="13517" y="65029"/>
                      <a:pt x="14593" y="69787"/>
                      <a:pt x="16613" y="74307"/>
                    </a:cubicBezTo>
                    <a:cubicBezTo>
                      <a:pt x="18647" y="78828"/>
                      <a:pt x="21638" y="82755"/>
                      <a:pt x="25456" y="86204"/>
                    </a:cubicBezTo>
                    <a:cubicBezTo>
                      <a:pt x="29273" y="89654"/>
                      <a:pt x="33813" y="92509"/>
                      <a:pt x="39192" y="94532"/>
                    </a:cubicBezTo>
                    <a:cubicBezTo>
                      <a:pt x="44571" y="96673"/>
                      <a:pt x="50540" y="97863"/>
                      <a:pt x="57113" y="97981"/>
                    </a:cubicBezTo>
                    <a:lnTo>
                      <a:pt x="57113" y="106309"/>
                    </a:lnTo>
                    <a:lnTo>
                      <a:pt x="69655" y="106309"/>
                    </a:lnTo>
                    <a:close/>
                  </a:path>
                </a:pathLst>
              </a:custGeom>
              <a:grpFill/>
              <a:ln w="130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34" name="Полилиния: фигура 33">
                <a:extLst>
                  <a:ext uri="{FF2B5EF4-FFF2-40B4-BE49-F238E27FC236}">
                    <a16:creationId xmlns:a16="http://schemas.microsoft.com/office/drawing/2014/main" id="{245B7F32-5F26-4E18-B229-9E0826B394C1}"/>
                  </a:ext>
                </a:extLst>
              </p:cNvPr>
              <p:cNvSpPr/>
              <p:nvPr/>
            </p:nvSpPr>
            <p:spPr>
              <a:xfrm>
                <a:off x="2277286" y="514733"/>
                <a:ext cx="104955" cy="104955"/>
              </a:xfrm>
              <a:custGeom>
                <a:avLst/>
                <a:gdLst>
                  <a:gd name="connsiteX0" fmla="*/ 103109 w 104955"/>
                  <a:gd name="connsiteY0" fmla="*/ 58724 h 104955"/>
                  <a:gd name="connsiteX1" fmla="*/ 99528 w 104955"/>
                  <a:gd name="connsiteY1" fmla="*/ 41116 h 104955"/>
                  <a:gd name="connsiteX2" fmla="*/ 89846 w 104955"/>
                  <a:gd name="connsiteY2" fmla="*/ 26722 h 104955"/>
                  <a:gd name="connsiteX3" fmla="*/ 75637 w 104955"/>
                  <a:gd name="connsiteY3" fmla="*/ 17085 h 104955"/>
                  <a:gd name="connsiteX4" fmla="*/ 58320 w 104955"/>
                  <a:gd name="connsiteY4" fmla="*/ 13517 h 104955"/>
                  <a:gd name="connsiteX5" fmla="*/ 40989 w 104955"/>
                  <a:gd name="connsiteY5" fmla="*/ 17085 h 104955"/>
                  <a:gd name="connsiteX6" fmla="*/ 26781 w 104955"/>
                  <a:gd name="connsiteY6" fmla="*/ 26722 h 104955"/>
                  <a:gd name="connsiteX7" fmla="*/ 17112 w 104955"/>
                  <a:gd name="connsiteY7" fmla="*/ 41116 h 104955"/>
                  <a:gd name="connsiteX8" fmla="*/ 13517 w 104955"/>
                  <a:gd name="connsiteY8" fmla="*/ 58724 h 104955"/>
                  <a:gd name="connsiteX9" fmla="*/ 17112 w 104955"/>
                  <a:gd name="connsiteY9" fmla="*/ 76330 h 104955"/>
                  <a:gd name="connsiteX10" fmla="*/ 26781 w 104955"/>
                  <a:gd name="connsiteY10" fmla="*/ 90605 h 104955"/>
                  <a:gd name="connsiteX11" fmla="*/ 40989 w 104955"/>
                  <a:gd name="connsiteY11" fmla="*/ 100361 h 104955"/>
                  <a:gd name="connsiteX12" fmla="*/ 58320 w 104955"/>
                  <a:gd name="connsiteY12" fmla="*/ 103929 h 104955"/>
                  <a:gd name="connsiteX13" fmla="*/ 75637 w 104955"/>
                  <a:gd name="connsiteY13" fmla="*/ 100361 h 104955"/>
                  <a:gd name="connsiteX14" fmla="*/ 89846 w 104955"/>
                  <a:gd name="connsiteY14" fmla="*/ 90605 h 104955"/>
                  <a:gd name="connsiteX15" fmla="*/ 99528 w 104955"/>
                  <a:gd name="connsiteY15" fmla="*/ 76330 h 104955"/>
                  <a:gd name="connsiteX16" fmla="*/ 103109 w 104955"/>
                  <a:gd name="connsiteY16" fmla="*/ 58724 h 104955"/>
                  <a:gd name="connsiteX17" fmla="*/ 26059 w 104955"/>
                  <a:gd name="connsiteY17" fmla="*/ 58724 h 104955"/>
                  <a:gd name="connsiteX18" fmla="*/ 28696 w 104955"/>
                  <a:gd name="connsiteY18" fmla="*/ 45400 h 104955"/>
                  <a:gd name="connsiteX19" fmla="*/ 35741 w 104955"/>
                  <a:gd name="connsiteY19" fmla="*/ 34574 h 104955"/>
                  <a:gd name="connsiteX20" fmla="*/ 46014 w 104955"/>
                  <a:gd name="connsiteY20" fmla="*/ 27435 h 104955"/>
                  <a:gd name="connsiteX21" fmla="*/ 58320 w 104955"/>
                  <a:gd name="connsiteY21" fmla="*/ 24819 h 104955"/>
                  <a:gd name="connsiteX22" fmla="*/ 70613 w 104955"/>
                  <a:gd name="connsiteY22" fmla="*/ 27435 h 104955"/>
                  <a:gd name="connsiteX23" fmla="*/ 80885 w 104955"/>
                  <a:gd name="connsiteY23" fmla="*/ 34574 h 104955"/>
                  <a:gd name="connsiteX24" fmla="*/ 87930 w 104955"/>
                  <a:gd name="connsiteY24" fmla="*/ 45400 h 104955"/>
                  <a:gd name="connsiteX25" fmla="*/ 90567 w 104955"/>
                  <a:gd name="connsiteY25" fmla="*/ 58724 h 104955"/>
                  <a:gd name="connsiteX26" fmla="*/ 87930 w 104955"/>
                  <a:gd name="connsiteY26" fmla="*/ 72046 h 104955"/>
                  <a:gd name="connsiteX27" fmla="*/ 80885 w 104955"/>
                  <a:gd name="connsiteY27" fmla="*/ 82753 h 104955"/>
                  <a:gd name="connsiteX28" fmla="*/ 70613 w 104955"/>
                  <a:gd name="connsiteY28" fmla="*/ 90011 h 104955"/>
                  <a:gd name="connsiteX29" fmla="*/ 58320 w 104955"/>
                  <a:gd name="connsiteY29" fmla="*/ 92628 h 104955"/>
                  <a:gd name="connsiteX30" fmla="*/ 46014 w 104955"/>
                  <a:gd name="connsiteY30" fmla="*/ 90011 h 104955"/>
                  <a:gd name="connsiteX31" fmla="*/ 35741 w 104955"/>
                  <a:gd name="connsiteY31" fmla="*/ 82753 h 104955"/>
                  <a:gd name="connsiteX32" fmla="*/ 28696 w 104955"/>
                  <a:gd name="connsiteY32" fmla="*/ 72046 h 104955"/>
                  <a:gd name="connsiteX33" fmla="*/ 26059 w 104955"/>
                  <a:gd name="connsiteY33" fmla="*/ 58724 h 104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104955" h="104955">
                    <a:moveTo>
                      <a:pt x="103109" y="58724"/>
                    </a:moveTo>
                    <a:cubicBezTo>
                      <a:pt x="103109" y="52419"/>
                      <a:pt x="101915" y="46588"/>
                      <a:pt x="99528" y="41116"/>
                    </a:cubicBezTo>
                    <a:cubicBezTo>
                      <a:pt x="97127" y="35644"/>
                      <a:pt x="93913" y="30886"/>
                      <a:pt x="89846" y="26722"/>
                    </a:cubicBezTo>
                    <a:cubicBezTo>
                      <a:pt x="85792" y="22677"/>
                      <a:pt x="81003" y="19465"/>
                      <a:pt x="75637" y="17085"/>
                    </a:cubicBezTo>
                    <a:cubicBezTo>
                      <a:pt x="70258" y="14707"/>
                      <a:pt x="64407" y="13517"/>
                      <a:pt x="58320" y="13517"/>
                    </a:cubicBezTo>
                    <a:cubicBezTo>
                      <a:pt x="52219" y="13517"/>
                      <a:pt x="46368" y="14707"/>
                      <a:pt x="40989" y="17085"/>
                    </a:cubicBezTo>
                    <a:cubicBezTo>
                      <a:pt x="35623" y="19465"/>
                      <a:pt x="30848" y="22677"/>
                      <a:pt x="26781" y="26722"/>
                    </a:cubicBezTo>
                    <a:cubicBezTo>
                      <a:pt x="22714" y="30886"/>
                      <a:pt x="19499" y="35644"/>
                      <a:pt x="17112" y="41116"/>
                    </a:cubicBezTo>
                    <a:cubicBezTo>
                      <a:pt x="14711" y="46588"/>
                      <a:pt x="13517" y="52419"/>
                      <a:pt x="13517" y="58724"/>
                    </a:cubicBezTo>
                    <a:cubicBezTo>
                      <a:pt x="13517" y="65028"/>
                      <a:pt x="14711" y="70858"/>
                      <a:pt x="17112" y="76330"/>
                    </a:cubicBezTo>
                    <a:cubicBezTo>
                      <a:pt x="19499" y="81802"/>
                      <a:pt x="22714" y="86560"/>
                      <a:pt x="26781" y="90605"/>
                    </a:cubicBezTo>
                    <a:cubicBezTo>
                      <a:pt x="30848" y="94769"/>
                      <a:pt x="35623" y="97981"/>
                      <a:pt x="40989" y="100361"/>
                    </a:cubicBezTo>
                    <a:cubicBezTo>
                      <a:pt x="46368" y="102739"/>
                      <a:pt x="52219" y="103929"/>
                      <a:pt x="58320" y="103929"/>
                    </a:cubicBezTo>
                    <a:cubicBezTo>
                      <a:pt x="64407" y="103929"/>
                      <a:pt x="70258" y="102739"/>
                      <a:pt x="75637" y="100361"/>
                    </a:cubicBezTo>
                    <a:cubicBezTo>
                      <a:pt x="81003" y="97981"/>
                      <a:pt x="85792" y="94769"/>
                      <a:pt x="89846" y="90605"/>
                    </a:cubicBezTo>
                    <a:cubicBezTo>
                      <a:pt x="93913" y="86560"/>
                      <a:pt x="97127" y="81802"/>
                      <a:pt x="99528" y="76330"/>
                    </a:cubicBezTo>
                    <a:cubicBezTo>
                      <a:pt x="101915" y="70858"/>
                      <a:pt x="103109" y="65028"/>
                      <a:pt x="103109" y="58724"/>
                    </a:cubicBezTo>
                    <a:close/>
                    <a:moveTo>
                      <a:pt x="26059" y="58724"/>
                    </a:moveTo>
                    <a:cubicBezTo>
                      <a:pt x="26059" y="53964"/>
                      <a:pt x="26899" y="49562"/>
                      <a:pt x="28696" y="45400"/>
                    </a:cubicBezTo>
                    <a:cubicBezTo>
                      <a:pt x="30480" y="41236"/>
                      <a:pt x="32750" y="37667"/>
                      <a:pt x="35741" y="34574"/>
                    </a:cubicBezTo>
                    <a:cubicBezTo>
                      <a:pt x="38719" y="31599"/>
                      <a:pt x="42065" y="29221"/>
                      <a:pt x="46014" y="27435"/>
                    </a:cubicBezTo>
                    <a:cubicBezTo>
                      <a:pt x="49950" y="25651"/>
                      <a:pt x="54017" y="24819"/>
                      <a:pt x="58320" y="24819"/>
                    </a:cubicBezTo>
                    <a:cubicBezTo>
                      <a:pt x="62610" y="24819"/>
                      <a:pt x="66677" y="25651"/>
                      <a:pt x="70613" y="27435"/>
                    </a:cubicBezTo>
                    <a:cubicBezTo>
                      <a:pt x="74561" y="29221"/>
                      <a:pt x="77907" y="31599"/>
                      <a:pt x="80885" y="34574"/>
                    </a:cubicBezTo>
                    <a:cubicBezTo>
                      <a:pt x="83876" y="37667"/>
                      <a:pt x="86146" y="41236"/>
                      <a:pt x="87930" y="45400"/>
                    </a:cubicBezTo>
                    <a:cubicBezTo>
                      <a:pt x="89728" y="49562"/>
                      <a:pt x="90567" y="53964"/>
                      <a:pt x="90567" y="58724"/>
                    </a:cubicBezTo>
                    <a:cubicBezTo>
                      <a:pt x="90567" y="63482"/>
                      <a:pt x="89728" y="67884"/>
                      <a:pt x="87930" y="72046"/>
                    </a:cubicBezTo>
                    <a:cubicBezTo>
                      <a:pt x="86146" y="76211"/>
                      <a:pt x="83876" y="79779"/>
                      <a:pt x="80885" y="82753"/>
                    </a:cubicBezTo>
                    <a:cubicBezTo>
                      <a:pt x="77907" y="85847"/>
                      <a:pt x="74561" y="88227"/>
                      <a:pt x="70613" y="90011"/>
                    </a:cubicBezTo>
                    <a:cubicBezTo>
                      <a:pt x="66677" y="91795"/>
                      <a:pt x="62610" y="92628"/>
                      <a:pt x="58320" y="92628"/>
                    </a:cubicBezTo>
                    <a:cubicBezTo>
                      <a:pt x="54017" y="92628"/>
                      <a:pt x="49950" y="91795"/>
                      <a:pt x="46014" y="90011"/>
                    </a:cubicBezTo>
                    <a:cubicBezTo>
                      <a:pt x="42065" y="88227"/>
                      <a:pt x="38719" y="85847"/>
                      <a:pt x="35741" y="82753"/>
                    </a:cubicBezTo>
                    <a:cubicBezTo>
                      <a:pt x="32750" y="79779"/>
                      <a:pt x="30480" y="76211"/>
                      <a:pt x="28696" y="72046"/>
                    </a:cubicBezTo>
                    <a:cubicBezTo>
                      <a:pt x="26899" y="67884"/>
                      <a:pt x="26059" y="63482"/>
                      <a:pt x="26059" y="58724"/>
                    </a:cubicBezTo>
                    <a:close/>
                  </a:path>
                </a:pathLst>
              </a:custGeom>
              <a:grpFill/>
              <a:ln w="130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35" name="Полилиния: фигура 34">
                <a:extLst>
                  <a:ext uri="{FF2B5EF4-FFF2-40B4-BE49-F238E27FC236}">
                    <a16:creationId xmlns:a16="http://schemas.microsoft.com/office/drawing/2014/main" id="{516CA0E6-29BE-4548-A288-5D1A9BB6E415}"/>
                  </a:ext>
                </a:extLst>
              </p:cNvPr>
              <p:cNvSpPr/>
              <p:nvPr/>
            </p:nvSpPr>
            <p:spPr>
              <a:xfrm>
                <a:off x="2399165" y="518301"/>
                <a:ext cx="91836" cy="104955"/>
              </a:xfrm>
              <a:custGeom>
                <a:avLst/>
                <a:gdLst>
                  <a:gd name="connsiteX0" fmla="*/ 83391 w 91835"/>
                  <a:gd name="connsiteY0" fmla="*/ 43853 h 104955"/>
                  <a:gd name="connsiteX1" fmla="*/ 81003 w 91835"/>
                  <a:gd name="connsiteY1" fmla="*/ 32076 h 104955"/>
                  <a:gd name="connsiteX2" fmla="*/ 74076 w 91835"/>
                  <a:gd name="connsiteY2" fmla="*/ 22439 h 104955"/>
                  <a:gd name="connsiteX3" fmla="*/ 63554 w 91835"/>
                  <a:gd name="connsiteY3" fmla="*/ 15897 h 104955"/>
                  <a:gd name="connsiteX4" fmla="*/ 49936 w 91835"/>
                  <a:gd name="connsiteY4" fmla="*/ 13517 h 104955"/>
                  <a:gd name="connsiteX5" fmla="*/ 13517 w 91835"/>
                  <a:gd name="connsiteY5" fmla="*/ 13517 h 104955"/>
                  <a:gd name="connsiteX6" fmla="*/ 13517 w 91835"/>
                  <a:gd name="connsiteY6" fmla="*/ 96792 h 104955"/>
                  <a:gd name="connsiteX7" fmla="*/ 26059 w 91835"/>
                  <a:gd name="connsiteY7" fmla="*/ 96792 h 104955"/>
                  <a:gd name="connsiteX8" fmla="*/ 26059 w 91835"/>
                  <a:gd name="connsiteY8" fmla="*/ 74189 h 104955"/>
                  <a:gd name="connsiteX9" fmla="*/ 49936 w 91835"/>
                  <a:gd name="connsiteY9" fmla="*/ 74189 h 104955"/>
                  <a:gd name="connsiteX10" fmla="*/ 63554 w 91835"/>
                  <a:gd name="connsiteY10" fmla="*/ 71809 h 104955"/>
                  <a:gd name="connsiteX11" fmla="*/ 74076 w 91835"/>
                  <a:gd name="connsiteY11" fmla="*/ 65266 h 104955"/>
                  <a:gd name="connsiteX12" fmla="*/ 81003 w 91835"/>
                  <a:gd name="connsiteY12" fmla="*/ 55630 h 104955"/>
                  <a:gd name="connsiteX13" fmla="*/ 83391 w 91835"/>
                  <a:gd name="connsiteY13" fmla="*/ 43853 h 104955"/>
                  <a:gd name="connsiteX14" fmla="*/ 70849 w 91835"/>
                  <a:gd name="connsiteY14" fmla="*/ 43853 h 104955"/>
                  <a:gd name="connsiteX15" fmla="*/ 65351 w 91835"/>
                  <a:gd name="connsiteY15" fmla="*/ 57653 h 104955"/>
                  <a:gd name="connsiteX16" fmla="*/ 49936 w 91835"/>
                  <a:gd name="connsiteY16" fmla="*/ 62888 h 104955"/>
                  <a:gd name="connsiteX17" fmla="*/ 26059 w 91835"/>
                  <a:gd name="connsiteY17" fmla="*/ 62888 h 104955"/>
                  <a:gd name="connsiteX18" fmla="*/ 26059 w 91835"/>
                  <a:gd name="connsiteY18" fmla="*/ 24819 h 104955"/>
                  <a:gd name="connsiteX19" fmla="*/ 49936 w 91835"/>
                  <a:gd name="connsiteY19" fmla="*/ 24819 h 104955"/>
                  <a:gd name="connsiteX20" fmla="*/ 65351 w 91835"/>
                  <a:gd name="connsiteY20" fmla="*/ 30054 h 104955"/>
                  <a:gd name="connsiteX21" fmla="*/ 70849 w 91835"/>
                  <a:gd name="connsiteY21" fmla="*/ 43853 h 104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91835" h="104955">
                    <a:moveTo>
                      <a:pt x="83391" y="43853"/>
                    </a:moveTo>
                    <a:cubicBezTo>
                      <a:pt x="83391" y="39690"/>
                      <a:pt x="82551" y="35763"/>
                      <a:pt x="81003" y="32076"/>
                    </a:cubicBezTo>
                    <a:cubicBezTo>
                      <a:pt x="79324" y="28388"/>
                      <a:pt x="77054" y="25176"/>
                      <a:pt x="74076" y="22439"/>
                    </a:cubicBezTo>
                    <a:cubicBezTo>
                      <a:pt x="71085" y="19704"/>
                      <a:pt x="67621" y="17444"/>
                      <a:pt x="63554" y="15897"/>
                    </a:cubicBezTo>
                    <a:cubicBezTo>
                      <a:pt x="59382" y="14350"/>
                      <a:pt x="54843" y="13517"/>
                      <a:pt x="49936" y="13517"/>
                    </a:cubicBezTo>
                    <a:lnTo>
                      <a:pt x="13517" y="13517"/>
                    </a:lnTo>
                    <a:lnTo>
                      <a:pt x="13517" y="96792"/>
                    </a:lnTo>
                    <a:lnTo>
                      <a:pt x="26059" y="96792"/>
                    </a:lnTo>
                    <a:lnTo>
                      <a:pt x="26059" y="74189"/>
                    </a:lnTo>
                    <a:lnTo>
                      <a:pt x="49936" y="74189"/>
                    </a:lnTo>
                    <a:cubicBezTo>
                      <a:pt x="54843" y="74189"/>
                      <a:pt x="59382" y="73356"/>
                      <a:pt x="63554" y="71809"/>
                    </a:cubicBezTo>
                    <a:cubicBezTo>
                      <a:pt x="67621" y="70264"/>
                      <a:pt x="71085" y="68003"/>
                      <a:pt x="74076" y="65266"/>
                    </a:cubicBezTo>
                    <a:cubicBezTo>
                      <a:pt x="77054" y="62531"/>
                      <a:pt x="79324" y="59318"/>
                      <a:pt x="81003" y="55630"/>
                    </a:cubicBezTo>
                    <a:cubicBezTo>
                      <a:pt x="82551" y="51942"/>
                      <a:pt x="83391" y="48017"/>
                      <a:pt x="83391" y="43853"/>
                    </a:cubicBezTo>
                    <a:close/>
                    <a:moveTo>
                      <a:pt x="70849" y="43853"/>
                    </a:moveTo>
                    <a:cubicBezTo>
                      <a:pt x="70849" y="49564"/>
                      <a:pt x="69051" y="54203"/>
                      <a:pt x="65351" y="57653"/>
                    </a:cubicBezTo>
                    <a:cubicBezTo>
                      <a:pt x="61652" y="61102"/>
                      <a:pt x="56509" y="62888"/>
                      <a:pt x="49936" y="62888"/>
                    </a:cubicBezTo>
                    <a:lnTo>
                      <a:pt x="26059" y="62888"/>
                    </a:lnTo>
                    <a:lnTo>
                      <a:pt x="26059" y="24819"/>
                    </a:lnTo>
                    <a:lnTo>
                      <a:pt x="49936" y="24819"/>
                    </a:lnTo>
                    <a:cubicBezTo>
                      <a:pt x="56509" y="24819"/>
                      <a:pt x="61652" y="26604"/>
                      <a:pt x="65351" y="30054"/>
                    </a:cubicBezTo>
                    <a:cubicBezTo>
                      <a:pt x="69051" y="33503"/>
                      <a:pt x="70849" y="38143"/>
                      <a:pt x="70849" y="43853"/>
                    </a:cubicBezTo>
                    <a:close/>
                  </a:path>
                </a:pathLst>
              </a:custGeom>
              <a:grpFill/>
              <a:ln w="130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36" name="Полилиния: фигура 35">
                <a:extLst>
                  <a:ext uri="{FF2B5EF4-FFF2-40B4-BE49-F238E27FC236}">
                    <a16:creationId xmlns:a16="http://schemas.microsoft.com/office/drawing/2014/main" id="{67ABA86F-EE87-452A-851F-B0E906EAAF17}"/>
                  </a:ext>
                </a:extLst>
              </p:cNvPr>
              <p:cNvSpPr/>
              <p:nvPr/>
            </p:nvSpPr>
            <p:spPr>
              <a:xfrm>
                <a:off x="2501916" y="518301"/>
                <a:ext cx="104955" cy="104955"/>
              </a:xfrm>
              <a:custGeom>
                <a:avLst/>
                <a:gdLst>
                  <a:gd name="connsiteX0" fmla="*/ 56522 w 104955"/>
                  <a:gd name="connsiteY0" fmla="*/ 67646 h 104955"/>
                  <a:gd name="connsiteX1" fmla="*/ 85778 w 104955"/>
                  <a:gd name="connsiteY1" fmla="*/ 31362 h 104955"/>
                  <a:gd name="connsiteX2" fmla="*/ 86972 w 104955"/>
                  <a:gd name="connsiteY2" fmla="*/ 31362 h 104955"/>
                  <a:gd name="connsiteX3" fmla="*/ 86972 w 104955"/>
                  <a:gd name="connsiteY3" fmla="*/ 96792 h 104955"/>
                  <a:gd name="connsiteX4" fmla="*/ 99514 w 104955"/>
                  <a:gd name="connsiteY4" fmla="*/ 96792 h 104955"/>
                  <a:gd name="connsiteX5" fmla="*/ 99514 w 104955"/>
                  <a:gd name="connsiteY5" fmla="*/ 13517 h 104955"/>
                  <a:gd name="connsiteX6" fmla="*/ 85778 w 104955"/>
                  <a:gd name="connsiteY6" fmla="*/ 13517 h 104955"/>
                  <a:gd name="connsiteX7" fmla="*/ 56522 w 104955"/>
                  <a:gd name="connsiteY7" fmla="*/ 49801 h 104955"/>
                  <a:gd name="connsiteX8" fmla="*/ 27253 w 104955"/>
                  <a:gd name="connsiteY8" fmla="*/ 13517 h 104955"/>
                  <a:gd name="connsiteX9" fmla="*/ 13517 w 104955"/>
                  <a:gd name="connsiteY9" fmla="*/ 13517 h 104955"/>
                  <a:gd name="connsiteX10" fmla="*/ 13517 w 104955"/>
                  <a:gd name="connsiteY10" fmla="*/ 96792 h 104955"/>
                  <a:gd name="connsiteX11" fmla="*/ 26059 w 104955"/>
                  <a:gd name="connsiteY11" fmla="*/ 96792 h 104955"/>
                  <a:gd name="connsiteX12" fmla="*/ 26059 w 104955"/>
                  <a:gd name="connsiteY12" fmla="*/ 31362 h 104955"/>
                  <a:gd name="connsiteX13" fmla="*/ 27253 w 104955"/>
                  <a:gd name="connsiteY13" fmla="*/ 31362 h 104955"/>
                  <a:gd name="connsiteX14" fmla="*/ 56522 w 104955"/>
                  <a:gd name="connsiteY14" fmla="*/ 67646 h 104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04955" h="104955">
                    <a:moveTo>
                      <a:pt x="56522" y="67646"/>
                    </a:moveTo>
                    <a:lnTo>
                      <a:pt x="85778" y="31362"/>
                    </a:lnTo>
                    <a:lnTo>
                      <a:pt x="86972" y="31362"/>
                    </a:lnTo>
                    <a:lnTo>
                      <a:pt x="86972" y="96792"/>
                    </a:lnTo>
                    <a:lnTo>
                      <a:pt x="99514" y="96792"/>
                    </a:lnTo>
                    <a:lnTo>
                      <a:pt x="99514" y="13517"/>
                    </a:lnTo>
                    <a:lnTo>
                      <a:pt x="85778" y="13517"/>
                    </a:lnTo>
                    <a:lnTo>
                      <a:pt x="56522" y="49801"/>
                    </a:lnTo>
                    <a:lnTo>
                      <a:pt x="27253" y="13517"/>
                    </a:lnTo>
                    <a:lnTo>
                      <a:pt x="13517" y="13517"/>
                    </a:lnTo>
                    <a:lnTo>
                      <a:pt x="13517" y="96792"/>
                    </a:lnTo>
                    <a:lnTo>
                      <a:pt x="26059" y="96792"/>
                    </a:lnTo>
                    <a:lnTo>
                      <a:pt x="26059" y="31362"/>
                    </a:lnTo>
                    <a:lnTo>
                      <a:pt x="27253" y="31362"/>
                    </a:lnTo>
                    <a:lnTo>
                      <a:pt x="56522" y="67646"/>
                    </a:lnTo>
                    <a:close/>
                  </a:path>
                </a:pathLst>
              </a:custGeom>
              <a:grpFill/>
              <a:ln w="130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37" name="Полилиния: фигура 36">
                <a:extLst>
                  <a:ext uri="{FF2B5EF4-FFF2-40B4-BE49-F238E27FC236}">
                    <a16:creationId xmlns:a16="http://schemas.microsoft.com/office/drawing/2014/main" id="{63F0832B-B235-45E9-9743-9A2D1F0A9162}"/>
                  </a:ext>
                </a:extLst>
              </p:cNvPr>
              <p:cNvSpPr/>
              <p:nvPr/>
            </p:nvSpPr>
            <p:spPr>
              <a:xfrm>
                <a:off x="2618416" y="518301"/>
                <a:ext cx="104955" cy="104955"/>
              </a:xfrm>
              <a:custGeom>
                <a:avLst/>
                <a:gdLst>
                  <a:gd name="connsiteX0" fmla="*/ 34062 w 104955"/>
                  <a:gd name="connsiteY0" fmla="*/ 65862 h 104955"/>
                  <a:gd name="connsiteX1" fmla="*/ 43980 w 104955"/>
                  <a:gd name="connsiteY1" fmla="*/ 24819 h 104955"/>
                  <a:gd name="connsiteX2" fmla="*/ 61298 w 104955"/>
                  <a:gd name="connsiteY2" fmla="*/ 24819 h 104955"/>
                  <a:gd name="connsiteX3" fmla="*/ 71085 w 104955"/>
                  <a:gd name="connsiteY3" fmla="*/ 65862 h 104955"/>
                  <a:gd name="connsiteX4" fmla="*/ 34062 w 104955"/>
                  <a:gd name="connsiteY4" fmla="*/ 65862 h 104955"/>
                  <a:gd name="connsiteX5" fmla="*/ 33826 w 104955"/>
                  <a:gd name="connsiteY5" fmla="*/ 13517 h 104955"/>
                  <a:gd name="connsiteX6" fmla="*/ 13517 w 104955"/>
                  <a:gd name="connsiteY6" fmla="*/ 96792 h 104955"/>
                  <a:gd name="connsiteX7" fmla="*/ 26663 w 104955"/>
                  <a:gd name="connsiteY7" fmla="*/ 96792 h 104955"/>
                  <a:gd name="connsiteX8" fmla="*/ 31320 w 104955"/>
                  <a:gd name="connsiteY8" fmla="*/ 77163 h 104955"/>
                  <a:gd name="connsiteX9" fmla="*/ 73840 w 104955"/>
                  <a:gd name="connsiteY9" fmla="*/ 77163 h 104955"/>
                  <a:gd name="connsiteX10" fmla="*/ 78615 w 104955"/>
                  <a:gd name="connsiteY10" fmla="*/ 96792 h 104955"/>
                  <a:gd name="connsiteX11" fmla="*/ 91748 w 104955"/>
                  <a:gd name="connsiteY11" fmla="*/ 96792 h 104955"/>
                  <a:gd name="connsiteX12" fmla="*/ 71452 w 104955"/>
                  <a:gd name="connsiteY12" fmla="*/ 13517 h 104955"/>
                  <a:gd name="connsiteX13" fmla="*/ 33826 w 104955"/>
                  <a:gd name="connsiteY13" fmla="*/ 13517 h 104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04955" h="104955">
                    <a:moveTo>
                      <a:pt x="34062" y="65862"/>
                    </a:moveTo>
                    <a:lnTo>
                      <a:pt x="43980" y="24819"/>
                    </a:lnTo>
                    <a:lnTo>
                      <a:pt x="61298" y="24819"/>
                    </a:lnTo>
                    <a:lnTo>
                      <a:pt x="71085" y="65862"/>
                    </a:lnTo>
                    <a:lnTo>
                      <a:pt x="34062" y="65862"/>
                    </a:lnTo>
                    <a:close/>
                    <a:moveTo>
                      <a:pt x="33826" y="13517"/>
                    </a:moveTo>
                    <a:lnTo>
                      <a:pt x="13517" y="96792"/>
                    </a:lnTo>
                    <a:lnTo>
                      <a:pt x="26663" y="96792"/>
                    </a:lnTo>
                    <a:lnTo>
                      <a:pt x="31320" y="77163"/>
                    </a:lnTo>
                    <a:lnTo>
                      <a:pt x="73840" y="77163"/>
                    </a:lnTo>
                    <a:lnTo>
                      <a:pt x="78615" y="96792"/>
                    </a:lnTo>
                    <a:lnTo>
                      <a:pt x="91748" y="96792"/>
                    </a:lnTo>
                    <a:lnTo>
                      <a:pt x="71452" y="13517"/>
                    </a:lnTo>
                    <a:lnTo>
                      <a:pt x="33826" y="13517"/>
                    </a:lnTo>
                    <a:close/>
                  </a:path>
                </a:pathLst>
              </a:custGeom>
              <a:grpFill/>
              <a:ln w="130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38" name="Полилиния: фигура 37">
                <a:extLst>
                  <a:ext uri="{FF2B5EF4-FFF2-40B4-BE49-F238E27FC236}">
                    <a16:creationId xmlns:a16="http://schemas.microsoft.com/office/drawing/2014/main" id="{468925D8-A835-4A1A-B900-92F758722E5D}"/>
                  </a:ext>
                </a:extLst>
              </p:cNvPr>
              <p:cNvSpPr/>
              <p:nvPr/>
            </p:nvSpPr>
            <p:spPr>
              <a:xfrm>
                <a:off x="2727150" y="518301"/>
                <a:ext cx="91836" cy="118074"/>
              </a:xfrm>
              <a:custGeom>
                <a:avLst/>
                <a:gdLst>
                  <a:gd name="connsiteX0" fmla="*/ 13517 w 91835"/>
                  <a:gd name="connsiteY0" fmla="*/ 96792 h 118074"/>
                  <a:gd name="connsiteX1" fmla="*/ 75624 w 91835"/>
                  <a:gd name="connsiteY1" fmla="*/ 96792 h 118074"/>
                  <a:gd name="connsiteX2" fmla="*/ 75624 w 91835"/>
                  <a:gd name="connsiteY2" fmla="*/ 111067 h 118074"/>
                  <a:gd name="connsiteX3" fmla="*/ 88166 w 91835"/>
                  <a:gd name="connsiteY3" fmla="*/ 111067 h 118074"/>
                  <a:gd name="connsiteX4" fmla="*/ 88166 w 91835"/>
                  <a:gd name="connsiteY4" fmla="*/ 85490 h 118074"/>
                  <a:gd name="connsiteX5" fmla="*/ 78615 w 91835"/>
                  <a:gd name="connsiteY5" fmla="*/ 85490 h 118074"/>
                  <a:gd name="connsiteX6" fmla="*/ 78615 w 91835"/>
                  <a:gd name="connsiteY6" fmla="*/ 13517 h 118074"/>
                  <a:gd name="connsiteX7" fmla="*/ 66073 w 91835"/>
                  <a:gd name="connsiteY7" fmla="*/ 13517 h 118074"/>
                  <a:gd name="connsiteX8" fmla="*/ 66073 w 91835"/>
                  <a:gd name="connsiteY8" fmla="*/ 85490 h 118074"/>
                  <a:gd name="connsiteX9" fmla="*/ 26059 w 91835"/>
                  <a:gd name="connsiteY9" fmla="*/ 85490 h 118074"/>
                  <a:gd name="connsiteX10" fmla="*/ 26059 w 91835"/>
                  <a:gd name="connsiteY10" fmla="*/ 13517 h 118074"/>
                  <a:gd name="connsiteX11" fmla="*/ 13517 w 91835"/>
                  <a:gd name="connsiteY11" fmla="*/ 13517 h 118074"/>
                  <a:gd name="connsiteX12" fmla="*/ 13517 w 91835"/>
                  <a:gd name="connsiteY12" fmla="*/ 96792 h 1180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1835" h="118074">
                    <a:moveTo>
                      <a:pt x="13517" y="96792"/>
                    </a:moveTo>
                    <a:lnTo>
                      <a:pt x="75624" y="96792"/>
                    </a:lnTo>
                    <a:lnTo>
                      <a:pt x="75624" y="111067"/>
                    </a:lnTo>
                    <a:lnTo>
                      <a:pt x="88166" y="111067"/>
                    </a:lnTo>
                    <a:lnTo>
                      <a:pt x="88166" y="85490"/>
                    </a:lnTo>
                    <a:lnTo>
                      <a:pt x="78615" y="85490"/>
                    </a:lnTo>
                    <a:lnTo>
                      <a:pt x="78615" y="13517"/>
                    </a:lnTo>
                    <a:lnTo>
                      <a:pt x="66073" y="13517"/>
                    </a:lnTo>
                    <a:lnTo>
                      <a:pt x="66073" y="85490"/>
                    </a:lnTo>
                    <a:lnTo>
                      <a:pt x="26059" y="85490"/>
                    </a:lnTo>
                    <a:lnTo>
                      <a:pt x="26059" y="13517"/>
                    </a:lnTo>
                    <a:lnTo>
                      <a:pt x="13517" y="13517"/>
                    </a:lnTo>
                    <a:lnTo>
                      <a:pt x="13517" y="96792"/>
                    </a:lnTo>
                    <a:close/>
                  </a:path>
                </a:pathLst>
              </a:custGeom>
              <a:grpFill/>
              <a:ln w="130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39" name="Полилиния: фигура 38">
                <a:extLst>
                  <a:ext uri="{FF2B5EF4-FFF2-40B4-BE49-F238E27FC236}">
                    <a16:creationId xmlns:a16="http://schemas.microsoft.com/office/drawing/2014/main" id="{7689FA15-A1A1-4E4A-AFAB-7F38B57672A2}"/>
                  </a:ext>
                </a:extLst>
              </p:cNvPr>
              <p:cNvSpPr/>
              <p:nvPr/>
            </p:nvSpPr>
            <p:spPr>
              <a:xfrm>
                <a:off x="2831068" y="518301"/>
                <a:ext cx="91836" cy="104955"/>
              </a:xfrm>
              <a:custGeom>
                <a:avLst/>
                <a:gdLst>
                  <a:gd name="connsiteX0" fmla="*/ 67871 w 91835"/>
                  <a:gd name="connsiteY0" fmla="*/ 13517 h 104955"/>
                  <a:gd name="connsiteX1" fmla="*/ 27253 w 91835"/>
                  <a:gd name="connsiteY1" fmla="*/ 75973 h 104955"/>
                  <a:gd name="connsiteX2" fmla="*/ 26059 w 91835"/>
                  <a:gd name="connsiteY2" fmla="*/ 75973 h 104955"/>
                  <a:gd name="connsiteX3" fmla="*/ 26059 w 91835"/>
                  <a:gd name="connsiteY3" fmla="*/ 13517 h 104955"/>
                  <a:gd name="connsiteX4" fmla="*/ 13517 w 91835"/>
                  <a:gd name="connsiteY4" fmla="*/ 13517 h 104955"/>
                  <a:gd name="connsiteX5" fmla="*/ 13517 w 91835"/>
                  <a:gd name="connsiteY5" fmla="*/ 96792 h 104955"/>
                  <a:gd name="connsiteX6" fmla="*/ 27253 w 91835"/>
                  <a:gd name="connsiteY6" fmla="*/ 96792 h 104955"/>
                  <a:gd name="connsiteX7" fmla="*/ 67871 w 91835"/>
                  <a:gd name="connsiteY7" fmla="*/ 34336 h 104955"/>
                  <a:gd name="connsiteX8" fmla="*/ 69065 w 91835"/>
                  <a:gd name="connsiteY8" fmla="*/ 34336 h 104955"/>
                  <a:gd name="connsiteX9" fmla="*/ 69065 w 91835"/>
                  <a:gd name="connsiteY9" fmla="*/ 96792 h 104955"/>
                  <a:gd name="connsiteX10" fmla="*/ 81607 w 91835"/>
                  <a:gd name="connsiteY10" fmla="*/ 96792 h 104955"/>
                  <a:gd name="connsiteX11" fmla="*/ 81607 w 91835"/>
                  <a:gd name="connsiteY11" fmla="*/ 13517 h 104955"/>
                  <a:gd name="connsiteX12" fmla="*/ 67871 w 91835"/>
                  <a:gd name="connsiteY12" fmla="*/ 13517 h 104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1835" h="104955">
                    <a:moveTo>
                      <a:pt x="67871" y="13517"/>
                    </a:moveTo>
                    <a:lnTo>
                      <a:pt x="27253" y="75973"/>
                    </a:lnTo>
                    <a:lnTo>
                      <a:pt x="26059" y="75973"/>
                    </a:lnTo>
                    <a:lnTo>
                      <a:pt x="26059" y="13517"/>
                    </a:lnTo>
                    <a:lnTo>
                      <a:pt x="13517" y="13517"/>
                    </a:lnTo>
                    <a:lnTo>
                      <a:pt x="13517" y="96792"/>
                    </a:lnTo>
                    <a:lnTo>
                      <a:pt x="27253" y="96792"/>
                    </a:lnTo>
                    <a:lnTo>
                      <a:pt x="67871" y="34336"/>
                    </a:lnTo>
                    <a:lnTo>
                      <a:pt x="69065" y="34336"/>
                    </a:lnTo>
                    <a:lnTo>
                      <a:pt x="69065" y="96792"/>
                    </a:lnTo>
                    <a:lnTo>
                      <a:pt x="81607" y="96792"/>
                    </a:lnTo>
                    <a:lnTo>
                      <a:pt x="81607" y="13517"/>
                    </a:lnTo>
                    <a:lnTo>
                      <a:pt x="67871" y="13517"/>
                    </a:lnTo>
                    <a:close/>
                  </a:path>
                </a:pathLst>
              </a:custGeom>
              <a:grpFill/>
              <a:ln w="130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40" name="Полилиния: фигура 39">
                <a:extLst>
                  <a:ext uri="{FF2B5EF4-FFF2-40B4-BE49-F238E27FC236}">
                    <a16:creationId xmlns:a16="http://schemas.microsoft.com/office/drawing/2014/main" id="{08665AD8-C9AD-4D31-892E-6A561F03AEEE}"/>
                  </a:ext>
                </a:extLst>
              </p:cNvPr>
              <p:cNvSpPr/>
              <p:nvPr/>
            </p:nvSpPr>
            <p:spPr>
              <a:xfrm>
                <a:off x="2935577" y="518301"/>
                <a:ext cx="91836" cy="104955"/>
              </a:xfrm>
              <a:custGeom>
                <a:avLst/>
                <a:gdLst>
                  <a:gd name="connsiteX0" fmla="*/ 67871 w 91835"/>
                  <a:gd name="connsiteY0" fmla="*/ 13517 h 104955"/>
                  <a:gd name="connsiteX1" fmla="*/ 27253 w 91835"/>
                  <a:gd name="connsiteY1" fmla="*/ 75973 h 104955"/>
                  <a:gd name="connsiteX2" fmla="*/ 26059 w 91835"/>
                  <a:gd name="connsiteY2" fmla="*/ 75973 h 104955"/>
                  <a:gd name="connsiteX3" fmla="*/ 26059 w 91835"/>
                  <a:gd name="connsiteY3" fmla="*/ 13517 h 104955"/>
                  <a:gd name="connsiteX4" fmla="*/ 13517 w 91835"/>
                  <a:gd name="connsiteY4" fmla="*/ 13517 h 104955"/>
                  <a:gd name="connsiteX5" fmla="*/ 13517 w 91835"/>
                  <a:gd name="connsiteY5" fmla="*/ 96792 h 104955"/>
                  <a:gd name="connsiteX6" fmla="*/ 27253 w 91835"/>
                  <a:gd name="connsiteY6" fmla="*/ 96792 h 104955"/>
                  <a:gd name="connsiteX7" fmla="*/ 67871 w 91835"/>
                  <a:gd name="connsiteY7" fmla="*/ 34336 h 104955"/>
                  <a:gd name="connsiteX8" fmla="*/ 69065 w 91835"/>
                  <a:gd name="connsiteY8" fmla="*/ 34336 h 104955"/>
                  <a:gd name="connsiteX9" fmla="*/ 69065 w 91835"/>
                  <a:gd name="connsiteY9" fmla="*/ 96792 h 104955"/>
                  <a:gd name="connsiteX10" fmla="*/ 81607 w 91835"/>
                  <a:gd name="connsiteY10" fmla="*/ 96792 h 104955"/>
                  <a:gd name="connsiteX11" fmla="*/ 81607 w 91835"/>
                  <a:gd name="connsiteY11" fmla="*/ 13517 h 104955"/>
                  <a:gd name="connsiteX12" fmla="*/ 67871 w 91835"/>
                  <a:gd name="connsiteY12" fmla="*/ 13517 h 104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1835" h="104955">
                    <a:moveTo>
                      <a:pt x="67871" y="13517"/>
                    </a:moveTo>
                    <a:lnTo>
                      <a:pt x="27253" y="75973"/>
                    </a:lnTo>
                    <a:lnTo>
                      <a:pt x="26059" y="75973"/>
                    </a:lnTo>
                    <a:lnTo>
                      <a:pt x="26059" y="13517"/>
                    </a:lnTo>
                    <a:lnTo>
                      <a:pt x="13517" y="13517"/>
                    </a:lnTo>
                    <a:lnTo>
                      <a:pt x="13517" y="96792"/>
                    </a:lnTo>
                    <a:lnTo>
                      <a:pt x="27253" y="96792"/>
                    </a:lnTo>
                    <a:lnTo>
                      <a:pt x="67871" y="34336"/>
                    </a:lnTo>
                    <a:lnTo>
                      <a:pt x="69065" y="34336"/>
                    </a:lnTo>
                    <a:lnTo>
                      <a:pt x="69065" y="96792"/>
                    </a:lnTo>
                    <a:lnTo>
                      <a:pt x="81607" y="96792"/>
                    </a:lnTo>
                    <a:lnTo>
                      <a:pt x="81607" y="13517"/>
                    </a:lnTo>
                    <a:lnTo>
                      <a:pt x="67871" y="13517"/>
                    </a:lnTo>
                    <a:close/>
                  </a:path>
                </a:pathLst>
              </a:custGeom>
              <a:grpFill/>
              <a:ln w="130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</p:grpSp>
        <p:sp>
          <p:nvSpPr>
            <p:cNvPr id="13" name="Полилиния: фигура 12">
              <a:extLst>
                <a:ext uri="{FF2B5EF4-FFF2-40B4-BE49-F238E27FC236}">
                  <a16:creationId xmlns:a16="http://schemas.microsoft.com/office/drawing/2014/main" id="{60DFF8B5-5D71-4337-956B-7663A3EAAC0C}"/>
                </a:ext>
              </a:extLst>
            </p:cNvPr>
            <p:cNvSpPr/>
            <p:nvPr/>
          </p:nvSpPr>
          <p:spPr>
            <a:xfrm>
              <a:off x="122130" y="196115"/>
              <a:ext cx="1167625" cy="590372"/>
            </a:xfrm>
            <a:custGeom>
              <a:avLst/>
              <a:gdLst>
                <a:gd name="connsiteX0" fmla="*/ 551090 w 1167625"/>
                <a:gd name="connsiteY0" fmla="*/ 133875 h 590372"/>
                <a:gd name="connsiteX1" fmla="*/ 529578 w 1167625"/>
                <a:gd name="connsiteY1" fmla="*/ 137601 h 590372"/>
                <a:gd name="connsiteX2" fmla="*/ 522468 w 1167625"/>
                <a:gd name="connsiteY2" fmla="*/ 148668 h 590372"/>
                <a:gd name="connsiteX3" fmla="*/ 522468 w 1167625"/>
                <a:gd name="connsiteY3" fmla="*/ 356426 h 590372"/>
                <a:gd name="connsiteX4" fmla="*/ 520817 w 1167625"/>
                <a:gd name="connsiteY4" fmla="*/ 358078 h 590372"/>
                <a:gd name="connsiteX5" fmla="*/ 520817 w 1167625"/>
                <a:gd name="connsiteY5" fmla="*/ 358078 h 590372"/>
                <a:gd name="connsiteX6" fmla="*/ 519166 w 1167625"/>
                <a:gd name="connsiteY6" fmla="*/ 356426 h 590372"/>
                <a:gd name="connsiteX7" fmla="*/ 519166 w 1167625"/>
                <a:gd name="connsiteY7" fmla="*/ 232225 h 590372"/>
                <a:gd name="connsiteX8" fmla="*/ 516964 w 1167625"/>
                <a:gd name="connsiteY8" fmla="*/ 230198 h 590372"/>
                <a:gd name="connsiteX9" fmla="*/ 515466 w 1167625"/>
                <a:gd name="connsiteY9" fmla="*/ 230355 h 590372"/>
                <a:gd name="connsiteX10" fmla="*/ 514763 w 1167625"/>
                <a:gd name="connsiteY10" fmla="*/ 229677 h 590372"/>
                <a:gd name="connsiteX11" fmla="*/ 514763 w 1167625"/>
                <a:gd name="connsiteY11" fmla="*/ 229677 h 590372"/>
                <a:gd name="connsiteX12" fmla="*/ 513999 w 1167625"/>
                <a:gd name="connsiteY12" fmla="*/ 228979 h 590372"/>
                <a:gd name="connsiteX13" fmla="*/ 489787 w 1167625"/>
                <a:gd name="connsiteY13" fmla="*/ 237734 h 590372"/>
                <a:gd name="connsiteX14" fmla="*/ 487388 w 1167625"/>
                <a:gd name="connsiteY14" fmla="*/ 241970 h 590372"/>
                <a:gd name="connsiteX15" fmla="*/ 486507 w 1167625"/>
                <a:gd name="connsiteY15" fmla="*/ 246159 h 590372"/>
                <a:gd name="connsiteX16" fmla="*/ 486507 w 1167625"/>
                <a:gd name="connsiteY16" fmla="*/ 362113 h 590372"/>
                <a:gd name="connsiteX17" fmla="*/ 483205 w 1167625"/>
                <a:gd name="connsiteY17" fmla="*/ 365417 h 590372"/>
                <a:gd name="connsiteX18" fmla="*/ 481737 w 1167625"/>
                <a:gd name="connsiteY18" fmla="*/ 365417 h 590372"/>
                <a:gd name="connsiteX19" fmla="*/ 479903 w 1167625"/>
                <a:gd name="connsiteY19" fmla="*/ 367251 h 590372"/>
                <a:gd name="connsiteX20" fmla="*/ 479903 w 1167625"/>
                <a:gd name="connsiteY20" fmla="*/ 367251 h 590372"/>
                <a:gd name="connsiteX21" fmla="*/ 478068 w 1167625"/>
                <a:gd name="connsiteY21" fmla="*/ 369085 h 590372"/>
                <a:gd name="connsiteX22" fmla="*/ 476600 w 1167625"/>
                <a:gd name="connsiteY22" fmla="*/ 369085 h 590372"/>
                <a:gd name="connsiteX23" fmla="*/ 473298 w 1167625"/>
                <a:gd name="connsiteY23" fmla="*/ 372389 h 590372"/>
                <a:gd name="connsiteX24" fmla="*/ 473298 w 1167625"/>
                <a:gd name="connsiteY24" fmla="*/ 388717 h 590372"/>
                <a:gd name="connsiteX25" fmla="*/ 472013 w 1167625"/>
                <a:gd name="connsiteY25" fmla="*/ 390001 h 590372"/>
                <a:gd name="connsiteX26" fmla="*/ 472013 w 1167625"/>
                <a:gd name="connsiteY26" fmla="*/ 390001 h 590372"/>
                <a:gd name="connsiteX27" fmla="*/ 470729 w 1167625"/>
                <a:gd name="connsiteY27" fmla="*/ 391286 h 590372"/>
                <a:gd name="connsiteX28" fmla="*/ 470729 w 1167625"/>
                <a:gd name="connsiteY28" fmla="*/ 395689 h 590372"/>
                <a:gd name="connsiteX29" fmla="*/ 470179 w 1167625"/>
                <a:gd name="connsiteY29" fmla="*/ 396240 h 590372"/>
                <a:gd name="connsiteX30" fmla="*/ 470179 w 1167625"/>
                <a:gd name="connsiteY30" fmla="*/ 396240 h 590372"/>
                <a:gd name="connsiteX31" fmla="*/ 469628 w 1167625"/>
                <a:gd name="connsiteY31" fmla="*/ 396791 h 590372"/>
                <a:gd name="connsiteX32" fmla="*/ 469628 w 1167625"/>
                <a:gd name="connsiteY32" fmla="*/ 412935 h 590372"/>
                <a:gd name="connsiteX33" fmla="*/ 466510 w 1167625"/>
                <a:gd name="connsiteY33" fmla="*/ 416055 h 590372"/>
                <a:gd name="connsiteX34" fmla="*/ 466510 w 1167625"/>
                <a:gd name="connsiteY34" fmla="*/ 416055 h 590372"/>
                <a:gd name="connsiteX35" fmla="*/ 463390 w 1167625"/>
                <a:gd name="connsiteY35" fmla="*/ 412935 h 590372"/>
                <a:gd name="connsiteX36" fmla="*/ 463390 w 1167625"/>
                <a:gd name="connsiteY36" fmla="*/ 370767 h 590372"/>
                <a:gd name="connsiteX37" fmla="*/ 463207 w 1167625"/>
                <a:gd name="connsiteY37" fmla="*/ 369636 h 590372"/>
                <a:gd name="connsiteX38" fmla="*/ 463185 w 1167625"/>
                <a:gd name="connsiteY38" fmla="*/ 369572 h 590372"/>
                <a:gd name="connsiteX39" fmla="*/ 463024 w 1167625"/>
                <a:gd name="connsiteY39" fmla="*/ 368573 h 590372"/>
                <a:gd name="connsiteX40" fmla="*/ 463024 w 1167625"/>
                <a:gd name="connsiteY40" fmla="*/ 365984 h 590372"/>
                <a:gd name="connsiteX41" fmla="*/ 462456 w 1167625"/>
                <a:gd name="connsiteY41" fmla="*/ 365417 h 590372"/>
                <a:gd name="connsiteX42" fmla="*/ 462456 w 1167625"/>
                <a:gd name="connsiteY42" fmla="*/ 365417 h 590372"/>
                <a:gd name="connsiteX43" fmla="*/ 461889 w 1167625"/>
                <a:gd name="connsiteY43" fmla="*/ 364884 h 590372"/>
                <a:gd name="connsiteX44" fmla="*/ 461556 w 1167625"/>
                <a:gd name="connsiteY44" fmla="*/ 359545 h 590372"/>
                <a:gd name="connsiteX45" fmla="*/ 461305 w 1167625"/>
                <a:gd name="connsiteY45" fmla="*/ 356536 h 590372"/>
                <a:gd name="connsiteX46" fmla="*/ 461923 w 1167625"/>
                <a:gd name="connsiteY46" fmla="*/ 354041 h 590372"/>
                <a:gd name="connsiteX47" fmla="*/ 461923 w 1167625"/>
                <a:gd name="connsiteY47" fmla="*/ 354041 h 590372"/>
                <a:gd name="connsiteX48" fmla="*/ 461600 w 1167625"/>
                <a:gd name="connsiteY48" fmla="*/ 353263 h 590372"/>
                <a:gd name="connsiteX49" fmla="*/ 460822 w 1167625"/>
                <a:gd name="connsiteY49" fmla="*/ 352940 h 590372"/>
                <a:gd name="connsiteX50" fmla="*/ 460043 w 1167625"/>
                <a:gd name="connsiteY50" fmla="*/ 353263 h 590372"/>
                <a:gd name="connsiteX51" fmla="*/ 459720 w 1167625"/>
                <a:gd name="connsiteY51" fmla="*/ 354041 h 590372"/>
                <a:gd name="connsiteX52" fmla="*/ 459720 w 1167625"/>
                <a:gd name="connsiteY52" fmla="*/ 354041 h 590372"/>
                <a:gd name="connsiteX53" fmla="*/ 460342 w 1167625"/>
                <a:gd name="connsiteY53" fmla="*/ 356491 h 590372"/>
                <a:gd name="connsiteX54" fmla="*/ 460088 w 1167625"/>
                <a:gd name="connsiteY54" fmla="*/ 359545 h 590372"/>
                <a:gd name="connsiteX55" fmla="*/ 459754 w 1167625"/>
                <a:gd name="connsiteY55" fmla="*/ 364884 h 590372"/>
                <a:gd name="connsiteX56" fmla="*/ 459188 w 1167625"/>
                <a:gd name="connsiteY56" fmla="*/ 365417 h 590372"/>
                <a:gd name="connsiteX57" fmla="*/ 459188 w 1167625"/>
                <a:gd name="connsiteY57" fmla="*/ 365417 h 590372"/>
                <a:gd name="connsiteX58" fmla="*/ 458620 w 1167625"/>
                <a:gd name="connsiteY58" fmla="*/ 365984 h 590372"/>
                <a:gd name="connsiteX59" fmla="*/ 458620 w 1167625"/>
                <a:gd name="connsiteY59" fmla="*/ 366150 h 590372"/>
                <a:gd name="connsiteX60" fmla="*/ 457886 w 1167625"/>
                <a:gd name="connsiteY60" fmla="*/ 366884 h 590372"/>
                <a:gd name="connsiteX61" fmla="*/ 455735 w 1167625"/>
                <a:gd name="connsiteY61" fmla="*/ 366884 h 590372"/>
                <a:gd name="connsiteX62" fmla="*/ 454584 w 1167625"/>
                <a:gd name="connsiteY62" fmla="*/ 365733 h 590372"/>
                <a:gd name="connsiteX63" fmla="*/ 454584 w 1167625"/>
                <a:gd name="connsiteY63" fmla="*/ 365733 h 590372"/>
                <a:gd name="connsiteX64" fmla="*/ 453983 w 1167625"/>
                <a:gd name="connsiteY64" fmla="*/ 364722 h 590372"/>
                <a:gd name="connsiteX65" fmla="*/ 451216 w 1167625"/>
                <a:gd name="connsiteY65" fmla="*/ 363213 h 590372"/>
                <a:gd name="connsiteX66" fmla="*/ 449785 w 1167625"/>
                <a:gd name="connsiteY66" fmla="*/ 362848 h 590372"/>
                <a:gd name="connsiteX67" fmla="*/ 449785 w 1167625"/>
                <a:gd name="connsiteY67" fmla="*/ 362848 h 590372"/>
                <a:gd name="connsiteX68" fmla="*/ 448448 w 1167625"/>
                <a:gd name="connsiteY68" fmla="*/ 363163 h 590372"/>
                <a:gd name="connsiteX69" fmla="*/ 445303 w 1167625"/>
                <a:gd name="connsiteY69" fmla="*/ 364736 h 590372"/>
                <a:gd name="connsiteX70" fmla="*/ 444676 w 1167625"/>
                <a:gd name="connsiteY70" fmla="*/ 365750 h 590372"/>
                <a:gd name="connsiteX71" fmla="*/ 444676 w 1167625"/>
                <a:gd name="connsiteY71" fmla="*/ 365750 h 590372"/>
                <a:gd name="connsiteX72" fmla="*/ 443543 w 1167625"/>
                <a:gd name="connsiteY72" fmla="*/ 366884 h 590372"/>
                <a:gd name="connsiteX73" fmla="*/ 441374 w 1167625"/>
                <a:gd name="connsiteY73" fmla="*/ 366884 h 590372"/>
                <a:gd name="connsiteX74" fmla="*/ 440639 w 1167625"/>
                <a:gd name="connsiteY74" fmla="*/ 366150 h 590372"/>
                <a:gd name="connsiteX75" fmla="*/ 440639 w 1167625"/>
                <a:gd name="connsiteY75" fmla="*/ 365984 h 590372"/>
                <a:gd name="connsiteX76" fmla="*/ 440073 w 1167625"/>
                <a:gd name="connsiteY76" fmla="*/ 365417 h 590372"/>
                <a:gd name="connsiteX77" fmla="*/ 440073 w 1167625"/>
                <a:gd name="connsiteY77" fmla="*/ 365417 h 590372"/>
                <a:gd name="connsiteX78" fmla="*/ 439506 w 1167625"/>
                <a:gd name="connsiteY78" fmla="*/ 364884 h 590372"/>
                <a:gd name="connsiteX79" fmla="*/ 439171 w 1167625"/>
                <a:gd name="connsiteY79" fmla="*/ 359545 h 590372"/>
                <a:gd name="connsiteX80" fmla="*/ 438921 w 1167625"/>
                <a:gd name="connsiteY80" fmla="*/ 356536 h 590372"/>
                <a:gd name="connsiteX81" fmla="*/ 439539 w 1167625"/>
                <a:gd name="connsiteY81" fmla="*/ 354041 h 590372"/>
                <a:gd name="connsiteX82" fmla="*/ 439539 w 1167625"/>
                <a:gd name="connsiteY82" fmla="*/ 354041 h 590372"/>
                <a:gd name="connsiteX83" fmla="*/ 439216 w 1167625"/>
                <a:gd name="connsiteY83" fmla="*/ 353263 h 590372"/>
                <a:gd name="connsiteX84" fmla="*/ 438438 w 1167625"/>
                <a:gd name="connsiteY84" fmla="*/ 352940 h 590372"/>
                <a:gd name="connsiteX85" fmla="*/ 437660 w 1167625"/>
                <a:gd name="connsiteY85" fmla="*/ 353263 h 590372"/>
                <a:gd name="connsiteX86" fmla="*/ 437337 w 1167625"/>
                <a:gd name="connsiteY86" fmla="*/ 354041 h 590372"/>
                <a:gd name="connsiteX87" fmla="*/ 437337 w 1167625"/>
                <a:gd name="connsiteY87" fmla="*/ 354041 h 590372"/>
                <a:gd name="connsiteX88" fmla="*/ 437959 w 1167625"/>
                <a:gd name="connsiteY88" fmla="*/ 356491 h 590372"/>
                <a:gd name="connsiteX89" fmla="*/ 437705 w 1167625"/>
                <a:gd name="connsiteY89" fmla="*/ 359545 h 590372"/>
                <a:gd name="connsiteX90" fmla="*/ 437349 w 1167625"/>
                <a:gd name="connsiteY90" fmla="*/ 365228 h 590372"/>
                <a:gd name="connsiteX91" fmla="*/ 437526 w 1167625"/>
                <a:gd name="connsiteY91" fmla="*/ 365417 h 590372"/>
                <a:gd name="connsiteX92" fmla="*/ 437526 w 1167625"/>
                <a:gd name="connsiteY92" fmla="*/ 365417 h 590372"/>
                <a:gd name="connsiteX93" fmla="*/ 437705 w 1167625"/>
                <a:gd name="connsiteY93" fmla="*/ 365594 h 590372"/>
                <a:gd name="connsiteX94" fmla="*/ 437705 w 1167625"/>
                <a:gd name="connsiteY94" fmla="*/ 368573 h 590372"/>
                <a:gd name="connsiteX95" fmla="*/ 437542 w 1167625"/>
                <a:gd name="connsiteY95" fmla="*/ 369572 h 590372"/>
                <a:gd name="connsiteX96" fmla="*/ 437521 w 1167625"/>
                <a:gd name="connsiteY96" fmla="*/ 369636 h 590372"/>
                <a:gd name="connsiteX97" fmla="*/ 437337 w 1167625"/>
                <a:gd name="connsiteY97" fmla="*/ 370767 h 590372"/>
                <a:gd name="connsiteX98" fmla="*/ 437337 w 1167625"/>
                <a:gd name="connsiteY98" fmla="*/ 385966 h 590372"/>
                <a:gd name="connsiteX99" fmla="*/ 434401 w 1167625"/>
                <a:gd name="connsiteY99" fmla="*/ 388901 h 590372"/>
                <a:gd name="connsiteX100" fmla="*/ 434401 w 1167625"/>
                <a:gd name="connsiteY100" fmla="*/ 388901 h 590372"/>
                <a:gd name="connsiteX101" fmla="*/ 431466 w 1167625"/>
                <a:gd name="connsiteY101" fmla="*/ 385966 h 590372"/>
                <a:gd name="connsiteX102" fmla="*/ 431466 w 1167625"/>
                <a:gd name="connsiteY102" fmla="*/ 341381 h 590372"/>
                <a:gd name="connsiteX103" fmla="*/ 431650 w 1167625"/>
                <a:gd name="connsiteY103" fmla="*/ 341199 h 590372"/>
                <a:gd name="connsiteX104" fmla="*/ 431650 w 1167625"/>
                <a:gd name="connsiteY104" fmla="*/ 341199 h 590372"/>
                <a:gd name="connsiteX105" fmla="*/ 431832 w 1167625"/>
                <a:gd name="connsiteY105" fmla="*/ 341015 h 590372"/>
                <a:gd name="connsiteX106" fmla="*/ 431832 w 1167625"/>
                <a:gd name="connsiteY106" fmla="*/ 335362 h 590372"/>
                <a:gd name="connsiteX107" fmla="*/ 431065 w 1167625"/>
                <a:gd name="connsiteY107" fmla="*/ 334593 h 590372"/>
                <a:gd name="connsiteX108" fmla="*/ 431065 w 1167625"/>
                <a:gd name="connsiteY108" fmla="*/ 334593 h 590372"/>
                <a:gd name="connsiteX109" fmla="*/ 430299 w 1167625"/>
                <a:gd name="connsiteY109" fmla="*/ 333898 h 590372"/>
                <a:gd name="connsiteX110" fmla="*/ 429631 w 1167625"/>
                <a:gd name="connsiteY110" fmla="*/ 326887 h 590372"/>
                <a:gd name="connsiteX111" fmla="*/ 429391 w 1167625"/>
                <a:gd name="connsiteY111" fmla="*/ 323281 h 590372"/>
                <a:gd name="connsiteX112" fmla="*/ 430366 w 1167625"/>
                <a:gd name="connsiteY112" fmla="*/ 319915 h 590372"/>
                <a:gd name="connsiteX113" fmla="*/ 430366 w 1167625"/>
                <a:gd name="connsiteY113" fmla="*/ 319915 h 590372"/>
                <a:gd name="connsiteX114" fmla="*/ 429935 w 1167625"/>
                <a:gd name="connsiteY114" fmla="*/ 318877 h 590372"/>
                <a:gd name="connsiteX115" fmla="*/ 428898 w 1167625"/>
                <a:gd name="connsiteY115" fmla="*/ 318447 h 590372"/>
                <a:gd name="connsiteX116" fmla="*/ 427860 w 1167625"/>
                <a:gd name="connsiteY116" fmla="*/ 318877 h 590372"/>
                <a:gd name="connsiteX117" fmla="*/ 427430 w 1167625"/>
                <a:gd name="connsiteY117" fmla="*/ 319915 h 590372"/>
                <a:gd name="connsiteX118" fmla="*/ 427430 w 1167625"/>
                <a:gd name="connsiteY118" fmla="*/ 319915 h 590372"/>
                <a:gd name="connsiteX119" fmla="*/ 428400 w 1167625"/>
                <a:gd name="connsiteY119" fmla="*/ 323338 h 590372"/>
                <a:gd name="connsiteX120" fmla="*/ 428164 w 1167625"/>
                <a:gd name="connsiteY120" fmla="*/ 326887 h 590372"/>
                <a:gd name="connsiteX121" fmla="*/ 427496 w 1167625"/>
                <a:gd name="connsiteY121" fmla="*/ 333898 h 590372"/>
                <a:gd name="connsiteX122" fmla="*/ 426730 w 1167625"/>
                <a:gd name="connsiteY122" fmla="*/ 334593 h 590372"/>
                <a:gd name="connsiteX123" fmla="*/ 426730 w 1167625"/>
                <a:gd name="connsiteY123" fmla="*/ 334593 h 590372"/>
                <a:gd name="connsiteX124" fmla="*/ 425962 w 1167625"/>
                <a:gd name="connsiteY124" fmla="*/ 335362 h 590372"/>
                <a:gd name="connsiteX125" fmla="*/ 425962 w 1167625"/>
                <a:gd name="connsiteY125" fmla="*/ 336978 h 590372"/>
                <a:gd name="connsiteX126" fmla="*/ 423576 w 1167625"/>
                <a:gd name="connsiteY126" fmla="*/ 339363 h 590372"/>
                <a:gd name="connsiteX127" fmla="*/ 422292 w 1167625"/>
                <a:gd name="connsiteY127" fmla="*/ 339363 h 590372"/>
                <a:gd name="connsiteX128" fmla="*/ 420091 w 1167625"/>
                <a:gd name="connsiteY128" fmla="*/ 337162 h 590372"/>
                <a:gd name="connsiteX129" fmla="*/ 420091 w 1167625"/>
                <a:gd name="connsiteY129" fmla="*/ 336794 h 590372"/>
                <a:gd name="connsiteX130" fmla="*/ 418257 w 1167625"/>
                <a:gd name="connsiteY130" fmla="*/ 334960 h 590372"/>
                <a:gd name="connsiteX131" fmla="*/ 418257 w 1167625"/>
                <a:gd name="connsiteY131" fmla="*/ 334960 h 590372"/>
                <a:gd name="connsiteX132" fmla="*/ 416421 w 1167625"/>
                <a:gd name="connsiteY132" fmla="*/ 333125 h 590372"/>
                <a:gd name="connsiteX133" fmla="*/ 416421 w 1167625"/>
                <a:gd name="connsiteY133" fmla="*/ 298830 h 590372"/>
                <a:gd name="connsiteX134" fmla="*/ 416224 w 1167625"/>
                <a:gd name="connsiteY134" fmla="*/ 298633 h 590372"/>
                <a:gd name="connsiteX135" fmla="*/ 416224 w 1167625"/>
                <a:gd name="connsiteY135" fmla="*/ 298633 h 590372"/>
                <a:gd name="connsiteX136" fmla="*/ 416030 w 1167625"/>
                <a:gd name="connsiteY136" fmla="*/ 298463 h 590372"/>
                <a:gd name="connsiteX137" fmla="*/ 415715 w 1167625"/>
                <a:gd name="connsiteY137" fmla="*/ 296258 h 590372"/>
                <a:gd name="connsiteX138" fmla="*/ 415688 w 1167625"/>
                <a:gd name="connsiteY138" fmla="*/ 295867 h 590372"/>
                <a:gd name="connsiteX139" fmla="*/ 415688 w 1167625"/>
                <a:gd name="connsiteY139" fmla="*/ 294488 h 590372"/>
                <a:gd name="connsiteX140" fmla="*/ 415871 w 1167625"/>
                <a:gd name="connsiteY140" fmla="*/ 294046 h 590372"/>
                <a:gd name="connsiteX141" fmla="*/ 415871 w 1167625"/>
                <a:gd name="connsiteY141" fmla="*/ 294046 h 590372"/>
                <a:gd name="connsiteX142" fmla="*/ 415967 w 1167625"/>
                <a:gd name="connsiteY142" fmla="*/ 293624 h 590372"/>
                <a:gd name="connsiteX143" fmla="*/ 415947 w 1167625"/>
                <a:gd name="connsiteY143" fmla="*/ 293603 h 590372"/>
                <a:gd name="connsiteX144" fmla="*/ 415926 w 1167625"/>
                <a:gd name="connsiteY144" fmla="*/ 293583 h 590372"/>
                <a:gd name="connsiteX145" fmla="*/ 415504 w 1167625"/>
                <a:gd name="connsiteY145" fmla="*/ 293679 h 590372"/>
                <a:gd name="connsiteX146" fmla="*/ 415458 w 1167625"/>
                <a:gd name="connsiteY146" fmla="*/ 293725 h 590372"/>
                <a:gd name="connsiteX147" fmla="*/ 415330 w 1167625"/>
                <a:gd name="connsiteY147" fmla="*/ 294100 h 590372"/>
                <a:gd name="connsiteX148" fmla="*/ 415330 w 1167625"/>
                <a:gd name="connsiteY148" fmla="*/ 294100 h 590372"/>
                <a:gd name="connsiteX149" fmla="*/ 415688 w 1167625"/>
                <a:gd name="connsiteY149" fmla="*/ 294697 h 590372"/>
                <a:gd name="connsiteX150" fmla="*/ 415688 w 1167625"/>
                <a:gd name="connsiteY150" fmla="*/ 295942 h 590372"/>
                <a:gd name="connsiteX151" fmla="*/ 415671 w 1167625"/>
                <a:gd name="connsiteY151" fmla="*/ 296185 h 590372"/>
                <a:gd name="connsiteX152" fmla="*/ 415345 w 1167625"/>
                <a:gd name="connsiteY152" fmla="*/ 298463 h 590372"/>
                <a:gd name="connsiteX153" fmla="*/ 415150 w 1167625"/>
                <a:gd name="connsiteY153" fmla="*/ 298633 h 590372"/>
                <a:gd name="connsiteX154" fmla="*/ 415150 w 1167625"/>
                <a:gd name="connsiteY154" fmla="*/ 298633 h 590372"/>
                <a:gd name="connsiteX155" fmla="*/ 414954 w 1167625"/>
                <a:gd name="connsiteY155" fmla="*/ 298830 h 590372"/>
                <a:gd name="connsiteX156" fmla="*/ 414954 w 1167625"/>
                <a:gd name="connsiteY156" fmla="*/ 299550 h 590372"/>
                <a:gd name="connsiteX157" fmla="*/ 414403 w 1167625"/>
                <a:gd name="connsiteY157" fmla="*/ 300101 h 590372"/>
                <a:gd name="connsiteX158" fmla="*/ 414403 w 1167625"/>
                <a:gd name="connsiteY158" fmla="*/ 300101 h 590372"/>
                <a:gd name="connsiteX159" fmla="*/ 413852 w 1167625"/>
                <a:gd name="connsiteY159" fmla="*/ 299550 h 590372"/>
                <a:gd name="connsiteX160" fmla="*/ 413852 w 1167625"/>
                <a:gd name="connsiteY160" fmla="*/ 299366 h 590372"/>
                <a:gd name="connsiteX161" fmla="*/ 413119 w 1167625"/>
                <a:gd name="connsiteY161" fmla="*/ 298633 h 590372"/>
                <a:gd name="connsiteX162" fmla="*/ 412568 w 1167625"/>
                <a:gd name="connsiteY162" fmla="*/ 298633 h 590372"/>
                <a:gd name="connsiteX163" fmla="*/ 412018 w 1167625"/>
                <a:gd name="connsiteY163" fmla="*/ 298082 h 590372"/>
                <a:gd name="connsiteX164" fmla="*/ 412018 w 1167625"/>
                <a:gd name="connsiteY164" fmla="*/ 298082 h 590372"/>
                <a:gd name="connsiteX165" fmla="*/ 411467 w 1167625"/>
                <a:gd name="connsiteY165" fmla="*/ 297532 h 590372"/>
                <a:gd name="connsiteX166" fmla="*/ 410719 w 1167625"/>
                <a:gd name="connsiteY166" fmla="*/ 297532 h 590372"/>
                <a:gd name="connsiteX167" fmla="*/ 409713 w 1167625"/>
                <a:gd name="connsiteY167" fmla="*/ 296296 h 590372"/>
                <a:gd name="connsiteX168" fmla="*/ 409713 w 1167625"/>
                <a:gd name="connsiteY168" fmla="*/ 296296 h 590372"/>
                <a:gd name="connsiteX169" fmla="*/ 409822 w 1167625"/>
                <a:gd name="connsiteY169" fmla="*/ 295811 h 590372"/>
                <a:gd name="connsiteX170" fmla="*/ 409199 w 1167625"/>
                <a:gd name="connsiteY170" fmla="*/ 293162 h 590372"/>
                <a:gd name="connsiteX171" fmla="*/ 407751 w 1167625"/>
                <a:gd name="connsiteY171" fmla="*/ 291312 h 590372"/>
                <a:gd name="connsiteX172" fmla="*/ 407248 w 1167625"/>
                <a:gd name="connsiteY172" fmla="*/ 290293 h 590372"/>
                <a:gd name="connsiteX173" fmla="*/ 407248 w 1167625"/>
                <a:gd name="connsiteY173" fmla="*/ 289655 h 590372"/>
                <a:gd name="connsiteX174" fmla="*/ 406684 w 1167625"/>
                <a:gd name="connsiteY174" fmla="*/ 289092 h 590372"/>
                <a:gd name="connsiteX175" fmla="*/ 406684 w 1167625"/>
                <a:gd name="connsiteY175" fmla="*/ 289092 h 590372"/>
                <a:gd name="connsiteX176" fmla="*/ 406121 w 1167625"/>
                <a:gd name="connsiteY176" fmla="*/ 288556 h 590372"/>
                <a:gd name="connsiteX177" fmla="*/ 405047 w 1167625"/>
                <a:gd name="connsiteY177" fmla="*/ 265975 h 590372"/>
                <a:gd name="connsiteX178" fmla="*/ 404334 w 1167625"/>
                <a:gd name="connsiteY178" fmla="*/ 254225 h 590372"/>
                <a:gd name="connsiteX179" fmla="*/ 404635 w 1167625"/>
                <a:gd name="connsiteY179" fmla="*/ 254027 h 590372"/>
                <a:gd name="connsiteX180" fmla="*/ 404699 w 1167625"/>
                <a:gd name="connsiteY180" fmla="*/ 254058 h 590372"/>
                <a:gd name="connsiteX181" fmla="*/ 404926 w 1167625"/>
                <a:gd name="connsiteY181" fmla="*/ 253745 h 590372"/>
                <a:gd name="connsiteX182" fmla="*/ 404926 w 1167625"/>
                <a:gd name="connsiteY182" fmla="*/ 253745 h 590372"/>
                <a:gd name="connsiteX183" fmla="*/ 405011 w 1167625"/>
                <a:gd name="connsiteY183" fmla="*/ 253396 h 590372"/>
                <a:gd name="connsiteX184" fmla="*/ 406423 w 1167625"/>
                <a:gd name="connsiteY184" fmla="*/ 252275 h 590372"/>
                <a:gd name="connsiteX185" fmla="*/ 406713 w 1167625"/>
                <a:gd name="connsiteY185" fmla="*/ 251722 h 590372"/>
                <a:gd name="connsiteX186" fmla="*/ 406596 w 1167625"/>
                <a:gd name="connsiteY186" fmla="*/ 248689 h 590372"/>
                <a:gd name="connsiteX187" fmla="*/ 406450 w 1167625"/>
                <a:gd name="connsiteY187" fmla="*/ 248425 h 590372"/>
                <a:gd name="connsiteX188" fmla="*/ 406386 w 1167625"/>
                <a:gd name="connsiteY188" fmla="*/ 248326 h 590372"/>
                <a:gd name="connsiteX189" fmla="*/ 406222 w 1167625"/>
                <a:gd name="connsiteY189" fmla="*/ 248507 h 590372"/>
                <a:gd name="connsiteX190" fmla="*/ 406222 w 1167625"/>
                <a:gd name="connsiteY190" fmla="*/ 248507 h 590372"/>
                <a:gd name="connsiteX191" fmla="*/ 406513 w 1167625"/>
                <a:gd name="connsiteY191" fmla="*/ 250196 h 590372"/>
                <a:gd name="connsiteX192" fmla="*/ 405599 w 1167625"/>
                <a:gd name="connsiteY192" fmla="*/ 252338 h 590372"/>
                <a:gd name="connsiteX193" fmla="*/ 405270 w 1167625"/>
                <a:gd name="connsiteY193" fmla="*/ 252665 h 590372"/>
                <a:gd name="connsiteX194" fmla="*/ 401838 w 1167625"/>
                <a:gd name="connsiteY194" fmla="*/ 252791 h 590372"/>
                <a:gd name="connsiteX195" fmla="*/ 401457 w 1167625"/>
                <a:gd name="connsiteY195" fmla="*/ 252428 h 590372"/>
                <a:gd name="connsiteX196" fmla="*/ 400642 w 1167625"/>
                <a:gd name="connsiteY196" fmla="*/ 250196 h 590372"/>
                <a:gd name="connsiteX197" fmla="*/ 401031 w 1167625"/>
                <a:gd name="connsiteY197" fmla="*/ 248555 h 590372"/>
                <a:gd name="connsiteX198" fmla="*/ 401031 w 1167625"/>
                <a:gd name="connsiteY198" fmla="*/ 248555 h 590372"/>
                <a:gd name="connsiteX199" fmla="*/ 400839 w 1167625"/>
                <a:gd name="connsiteY199" fmla="*/ 248362 h 590372"/>
                <a:gd name="connsiteX200" fmla="*/ 400772 w 1167625"/>
                <a:gd name="connsiteY200" fmla="*/ 248465 h 590372"/>
                <a:gd name="connsiteX201" fmla="*/ 400276 w 1167625"/>
                <a:gd name="connsiteY201" fmla="*/ 250196 h 590372"/>
                <a:gd name="connsiteX202" fmla="*/ 400892 w 1167625"/>
                <a:gd name="connsiteY202" fmla="*/ 252170 h 590372"/>
                <a:gd name="connsiteX203" fmla="*/ 402209 w 1167625"/>
                <a:gd name="connsiteY203" fmla="*/ 253368 h 590372"/>
                <a:gd name="connsiteX204" fmla="*/ 402267 w 1167625"/>
                <a:gd name="connsiteY204" fmla="*/ 253711 h 590372"/>
                <a:gd name="connsiteX205" fmla="*/ 402267 w 1167625"/>
                <a:gd name="connsiteY205" fmla="*/ 253711 h 590372"/>
                <a:gd name="connsiteX206" fmla="*/ 402501 w 1167625"/>
                <a:gd name="connsiteY206" fmla="*/ 254037 h 590372"/>
                <a:gd name="connsiteX207" fmla="*/ 402522 w 1167625"/>
                <a:gd name="connsiteY207" fmla="*/ 254027 h 590372"/>
                <a:gd name="connsiteX208" fmla="*/ 402823 w 1167625"/>
                <a:gd name="connsiteY208" fmla="*/ 254225 h 590372"/>
                <a:gd name="connsiteX209" fmla="*/ 402110 w 1167625"/>
                <a:gd name="connsiteY209" fmla="*/ 265975 h 590372"/>
                <a:gd name="connsiteX210" fmla="*/ 401036 w 1167625"/>
                <a:gd name="connsiteY210" fmla="*/ 288556 h 590372"/>
                <a:gd name="connsiteX211" fmla="*/ 400472 w 1167625"/>
                <a:gd name="connsiteY211" fmla="*/ 289092 h 590372"/>
                <a:gd name="connsiteX212" fmla="*/ 400472 w 1167625"/>
                <a:gd name="connsiteY212" fmla="*/ 289092 h 590372"/>
                <a:gd name="connsiteX213" fmla="*/ 399909 w 1167625"/>
                <a:gd name="connsiteY213" fmla="*/ 289655 h 590372"/>
                <a:gd name="connsiteX214" fmla="*/ 399909 w 1167625"/>
                <a:gd name="connsiteY214" fmla="*/ 290315 h 590372"/>
                <a:gd name="connsiteX215" fmla="*/ 399438 w 1167625"/>
                <a:gd name="connsiteY215" fmla="*/ 291316 h 590372"/>
                <a:gd name="connsiteX216" fmla="*/ 398019 w 1167625"/>
                <a:gd name="connsiteY216" fmla="*/ 293192 h 590372"/>
                <a:gd name="connsiteX217" fmla="*/ 397340 w 1167625"/>
                <a:gd name="connsiteY217" fmla="*/ 296064 h 590372"/>
                <a:gd name="connsiteX218" fmla="*/ 397708 w 1167625"/>
                <a:gd name="connsiteY218" fmla="*/ 297532 h 590372"/>
                <a:gd name="connsiteX219" fmla="*/ 395689 w 1167625"/>
                <a:gd name="connsiteY219" fmla="*/ 297532 h 590372"/>
                <a:gd name="connsiteX220" fmla="*/ 395139 w 1167625"/>
                <a:gd name="connsiteY220" fmla="*/ 298082 h 590372"/>
                <a:gd name="connsiteX221" fmla="*/ 395139 w 1167625"/>
                <a:gd name="connsiteY221" fmla="*/ 298082 h 590372"/>
                <a:gd name="connsiteX222" fmla="*/ 394588 w 1167625"/>
                <a:gd name="connsiteY222" fmla="*/ 298633 h 590372"/>
                <a:gd name="connsiteX223" fmla="*/ 394038 w 1167625"/>
                <a:gd name="connsiteY223" fmla="*/ 298633 h 590372"/>
                <a:gd name="connsiteX224" fmla="*/ 393303 w 1167625"/>
                <a:gd name="connsiteY224" fmla="*/ 299366 h 590372"/>
                <a:gd name="connsiteX225" fmla="*/ 393303 w 1167625"/>
                <a:gd name="connsiteY225" fmla="*/ 299550 h 590372"/>
                <a:gd name="connsiteX226" fmla="*/ 392754 w 1167625"/>
                <a:gd name="connsiteY226" fmla="*/ 300101 h 590372"/>
                <a:gd name="connsiteX227" fmla="*/ 392754 w 1167625"/>
                <a:gd name="connsiteY227" fmla="*/ 300101 h 590372"/>
                <a:gd name="connsiteX228" fmla="*/ 392203 w 1167625"/>
                <a:gd name="connsiteY228" fmla="*/ 299550 h 590372"/>
                <a:gd name="connsiteX229" fmla="*/ 392203 w 1167625"/>
                <a:gd name="connsiteY229" fmla="*/ 298830 h 590372"/>
                <a:gd name="connsiteX230" fmla="*/ 392007 w 1167625"/>
                <a:gd name="connsiteY230" fmla="*/ 298633 h 590372"/>
                <a:gd name="connsiteX231" fmla="*/ 392007 w 1167625"/>
                <a:gd name="connsiteY231" fmla="*/ 298633 h 590372"/>
                <a:gd name="connsiteX232" fmla="*/ 391812 w 1167625"/>
                <a:gd name="connsiteY232" fmla="*/ 298463 h 590372"/>
                <a:gd name="connsiteX233" fmla="*/ 391497 w 1167625"/>
                <a:gd name="connsiteY233" fmla="*/ 296258 h 590372"/>
                <a:gd name="connsiteX234" fmla="*/ 391469 w 1167625"/>
                <a:gd name="connsiteY234" fmla="*/ 295867 h 590372"/>
                <a:gd name="connsiteX235" fmla="*/ 391469 w 1167625"/>
                <a:gd name="connsiteY235" fmla="*/ 294488 h 590372"/>
                <a:gd name="connsiteX236" fmla="*/ 391653 w 1167625"/>
                <a:gd name="connsiteY236" fmla="*/ 294046 h 590372"/>
                <a:gd name="connsiteX237" fmla="*/ 391653 w 1167625"/>
                <a:gd name="connsiteY237" fmla="*/ 294046 h 590372"/>
                <a:gd name="connsiteX238" fmla="*/ 391749 w 1167625"/>
                <a:gd name="connsiteY238" fmla="*/ 293624 h 590372"/>
                <a:gd name="connsiteX239" fmla="*/ 391729 w 1167625"/>
                <a:gd name="connsiteY239" fmla="*/ 293603 h 590372"/>
                <a:gd name="connsiteX240" fmla="*/ 391469 w 1167625"/>
                <a:gd name="connsiteY240" fmla="*/ 293495 h 590372"/>
                <a:gd name="connsiteX241" fmla="*/ 390882 w 1167625"/>
                <a:gd name="connsiteY241" fmla="*/ 293737 h 590372"/>
                <a:gd name="connsiteX242" fmla="*/ 390745 w 1167625"/>
                <a:gd name="connsiteY242" fmla="*/ 294099 h 590372"/>
                <a:gd name="connsiteX243" fmla="*/ 390745 w 1167625"/>
                <a:gd name="connsiteY243" fmla="*/ 294099 h 590372"/>
                <a:gd name="connsiteX244" fmla="*/ 391102 w 1167625"/>
                <a:gd name="connsiteY244" fmla="*/ 294697 h 590372"/>
                <a:gd name="connsiteX245" fmla="*/ 391102 w 1167625"/>
                <a:gd name="connsiteY245" fmla="*/ 295942 h 590372"/>
                <a:gd name="connsiteX246" fmla="*/ 391085 w 1167625"/>
                <a:gd name="connsiteY246" fmla="*/ 296185 h 590372"/>
                <a:gd name="connsiteX247" fmla="*/ 390760 w 1167625"/>
                <a:gd name="connsiteY247" fmla="*/ 298463 h 590372"/>
                <a:gd name="connsiteX248" fmla="*/ 390565 w 1167625"/>
                <a:gd name="connsiteY248" fmla="*/ 298633 h 590372"/>
                <a:gd name="connsiteX249" fmla="*/ 390565 w 1167625"/>
                <a:gd name="connsiteY249" fmla="*/ 298633 h 590372"/>
                <a:gd name="connsiteX250" fmla="*/ 390369 w 1167625"/>
                <a:gd name="connsiteY250" fmla="*/ 298830 h 590372"/>
                <a:gd name="connsiteX251" fmla="*/ 390369 w 1167625"/>
                <a:gd name="connsiteY251" fmla="*/ 333309 h 590372"/>
                <a:gd name="connsiteX252" fmla="*/ 388351 w 1167625"/>
                <a:gd name="connsiteY252" fmla="*/ 335326 h 590372"/>
                <a:gd name="connsiteX253" fmla="*/ 388351 w 1167625"/>
                <a:gd name="connsiteY253" fmla="*/ 335326 h 590372"/>
                <a:gd name="connsiteX254" fmla="*/ 386332 w 1167625"/>
                <a:gd name="connsiteY254" fmla="*/ 337345 h 590372"/>
                <a:gd name="connsiteX255" fmla="*/ 386332 w 1167625"/>
                <a:gd name="connsiteY255" fmla="*/ 337529 h 590372"/>
                <a:gd name="connsiteX256" fmla="*/ 384130 w 1167625"/>
                <a:gd name="connsiteY256" fmla="*/ 339730 h 590372"/>
                <a:gd name="connsiteX257" fmla="*/ 382846 w 1167625"/>
                <a:gd name="connsiteY257" fmla="*/ 339730 h 590372"/>
                <a:gd name="connsiteX258" fmla="*/ 380461 w 1167625"/>
                <a:gd name="connsiteY258" fmla="*/ 337345 h 590372"/>
                <a:gd name="connsiteX259" fmla="*/ 380461 w 1167625"/>
                <a:gd name="connsiteY259" fmla="*/ 335729 h 590372"/>
                <a:gd name="connsiteX260" fmla="*/ 379692 w 1167625"/>
                <a:gd name="connsiteY260" fmla="*/ 334960 h 590372"/>
                <a:gd name="connsiteX261" fmla="*/ 379692 w 1167625"/>
                <a:gd name="connsiteY261" fmla="*/ 334960 h 590372"/>
                <a:gd name="connsiteX262" fmla="*/ 378927 w 1167625"/>
                <a:gd name="connsiteY262" fmla="*/ 334264 h 590372"/>
                <a:gd name="connsiteX263" fmla="*/ 378259 w 1167625"/>
                <a:gd name="connsiteY263" fmla="*/ 327254 h 590372"/>
                <a:gd name="connsiteX264" fmla="*/ 378019 w 1167625"/>
                <a:gd name="connsiteY264" fmla="*/ 323649 h 590372"/>
                <a:gd name="connsiteX265" fmla="*/ 378993 w 1167625"/>
                <a:gd name="connsiteY265" fmla="*/ 320282 h 590372"/>
                <a:gd name="connsiteX266" fmla="*/ 378993 w 1167625"/>
                <a:gd name="connsiteY266" fmla="*/ 320282 h 590372"/>
                <a:gd name="connsiteX267" fmla="*/ 378564 w 1167625"/>
                <a:gd name="connsiteY267" fmla="*/ 319245 h 590372"/>
                <a:gd name="connsiteX268" fmla="*/ 377526 w 1167625"/>
                <a:gd name="connsiteY268" fmla="*/ 318814 h 590372"/>
                <a:gd name="connsiteX269" fmla="*/ 376487 w 1167625"/>
                <a:gd name="connsiteY269" fmla="*/ 319245 h 590372"/>
                <a:gd name="connsiteX270" fmla="*/ 376058 w 1167625"/>
                <a:gd name="connsiteY270" fmla="*/ 320282 h 590372"/>
                <a:gd name="connsiteX271" fmla="*/ 376058 w 1167625"/>
                <a:gd name="connsiteY271" fmla="*/ 320282 h 590372"/>
                <a:gd name="connsiteX272" fmla="*/ 377028 w 1167625"/>
                <a:gd name="connsiteY272" fmla="*/ 323705 h 590372"/>
                <a:gd name="connsiteX273" fmla="*/ 376791 w 1167625"/>
                <a:gd name="connsiteY273" fmla="*/ 327254 h 590372"/>
                <a:gd name="connsiteX274" fmla="*/ 376091 w 1167625"/>
                <a:gd name="connsiteY274" fmla="*/ 334613 h 590372"/>
                <a:gd name="connsiteX275" fmla="*/ 375708 w 1167625"/>
                <a:gd name="connsiteY275" fmla="*/ 334960 h 590372"/>
                <a:gd name="connsiteX276" fmla="*/ 375708 w 1167625"/>
                <a:gd name="connsiteY276" fmla="*/ 334960 h 590372"/>
                <a:gd name="connsiteX277" fmla="*/ 375323 w 1167625"/>
                <a:gd name="connsiteY277" fmla="*/ 335345 h 590372"/>
                <a:gd name="connsiteX278" fmla="*/ 375323 w 1167625"/>
                <a:gd name="connsiteY278" fmla="*/ 341381 h 590372"/>
                <a:gd name="connsiteX279" fmla="*/ 375507 w 1167625"/>
                <a:gd name="connsiteY279" fmla="*/ 341565 h 590372"/>
                <a:gd name="connsiteX280" fmla="*/ 375507 w 1167625"/>
                <a:gd name="connsiteY280" fmla="*/ 341565 h 590372"/>
                <a:gd name="connsiteX281" fmla="*/ 375691 w 1167625"/>
                <a:gd name="connsiteY281" fmla="*/ 341748 h 590372"/>
                <a:gd name="connsiteX282" fmla="*/ 375691 w 1167625"/>
                <a:gd name="connsiteY282" fmla="*/ 383030 h 590372"/>
                <a:gd name="connsiteX283" fmla="*/ 369452 w 1167625"/>
                <a:gd name="connsiteY283" fmla="*/ 389268 h 590372"/>
                <a:gd name="connsiteX284" fmla="*/ 369452 w 1167625"/>
                <a:gd name="connsiteY284" fmla="*/ 389268 h 590372"/>
                <a:gd name="connsiteX285" fmla="*/ 363214 w 1167625"/>
                <a:gd name="connsiteY285" fmla="*/ 383030 h 590372"/>
                <a:gd name="connsiteX286" fmla="*/ 363214 w 1167625"/>
                <a:gd name="connsiteY286" fmla="*/ 371134 h 590372"/>
                <a:gd name="connsiteX287" fmla="*/ 363030 w 1167625"/>
                <a:gd name="connsiteY287" fmla="*/ 370003 h 590372"/>
                <a:gd name="connsiteX288" fmla="*/ 363009 w 1167625"/>
                <a:gd name="connsiteY288" fmla="*/ 369939 h 590372"/>
                <a:gd name="connsiteX289" fmla="*/ 362848 w 1167625"/>
                <a:gd name="connsiteY289" fmla="*/ 368941 h 590372"/>
                <a:gd name="connsiteX290" fmla="*/ 362848 w 1167625"/>
                <a:gd name="connsiteY290" fmla="*/ 366351 h 590372"/>
                <a:gd name="connsiteX291" fmla="*/ 362280 w 1167625"/>
                <a:gd name="connsiteY291" fmla="*/ 365783 h 590372"/>
                <a:gd name="connsiteX292" fmla="*/ 362280 w 1167625"/>
                <a:gd name="connsiteY292" fmla="*/ 365783 h 590372"/>
                <a:gd name="connsiteX293" fmla="*/ 361713 w 1167625"/>
                <a:gd name="connsiteY293" fmla="*/ 365252 h 590372"/>
                <a:gd name="connsiteX294" fmla="*/ 361380 w 1167625"/>
                <a:gd name="connsiteY294" fmla="*/ 359912 h 590372"/>
                <a:gd name="connsiteX295" fmla="*/ 361129 w 1167625"/>
                <a:gd name="connsiteY295" fmla="*/ 356902 h 590372"/>
                <a:gd name="connsiteX296" fmla="*/ 361747 w 1167625"/>
                <a:gd name="connsiteY296" fmla="*/ 354408 h 590372"/>
                <a:gd name="connsiteX297" fmla="*/ 361747 w 1167625"/>
                <a:gd name="connsiteY297" fmla="*/ 354408 h 590372"/>
                <a:gd name="connsiteX298" fmla="*/ 361425 w 1167625"/>
                <a:gd name="connsiteY298" fmla="*/ 353629 h 590372"/>
                <a:gd name="connsiteX299" fmla="*/ 360645 w 1167625"/>
                <a:gd name="connsiteY299" fmla="*/ 353308 h 590372"/>
                <a:gd name="connsiteX300" fmla="*/ 359867 w 1167625"/>
                <a:gd name="connsiteY300" fmla="*/ 353629 h 590372"/>
                <a:gd name="connsiteX301" fmla="*/ 359545 w 1167625"/>
                <a:gd name="connsiteY301" fmla="*/ 354408 h 590372"/>
                <a:gd name="connsiteX302" fmla="*/ 359545 w 1167625"/>
                <a:gd name="connsiteY302" fmla="*/ 354408 h 590372"/>
                <a:gd name="connsiteX303" fmla="*/ 360167 w 1167625"/>
                <a:gd name="connsiteY303" fmla="*/ 356858 h 590372"/>
                <a:gd name="connsiteX304" fmla="*/ 359912 w 1167625"/>
                <a:gd name="connsiteY304" fmla="*/ 359912 h 590372"/>
                <a:gd name="connsiteX305" fmla="*/ 359579 w 1167625"/>
                <a:gd name="connsiteY305" fmla="*/ 365252 h 590372"/>
                <a:gd name="connsiteX306" fmla="*/ 359012 w 1167625"/>
                <a:gd name="connsiteY306" fmla="*/ 365783 h 590372"/>
                <a:gd name="connsiteX307" fmla="*/ 359012 w 1167625"/>
                <a:gd name="connsiteY307" fmla="*/ 365783 h 590372"/>
                <a:gd name="connsiteX308" fmla="*/ 358444 w 1167625"/>
                <a:gd name="connsiteY308" fmla="*/ 366351 h 590372"/>
                <a:gd name="connsiteX309" fmla="*/ 358444 w 1167625"/>
                <a:gd name="connsiteY309" fmla="*/ 366518 h 590372"/>
                <a:gd name="connsiteX310" fmla="*/ 357711 w 1167625"/>
                <a:gd name="connsiteY310" fmla="*/ 367251 h 590372"/>
                <a:gd name="connsiteX311" fmla="*/ 355790 w 1167625"/>
                <a:gd name="connsiteY311" fmla="*/ 367251 h 590372"/>
                <a:gd name="connsiteX312" fmla="*/ 354408 w 1167625"/>
                <a:gd name="connsiteY312" fmla="*/ 365870 h 590372"/>
                <a:gd name="connsiteX313" fmla="*/ 354408 w 1167625"/>
                <a:gd name="connsiteY313" fmla="*/ 365870 h 590372"/>
                <a:gd name="connsiteX314" fmla="*/ 353688 w 1167625"/>
                <a:gd name="connsiteY314" fmla="*/ 364657 h 590372"/>
                <a:gd name="connsiteX315" fmla="*/ 350694 w 1167625"/>
                <a:gd name="connsiteY315" fmla="*/ 363024 h 590372"/>
                <a:gd name="connsiteX316" fmla="*/ 350004 w 1167625"/>
                <a:gd name="connsiteY316" fmla="*/ 362848 h 590372"/>
                <a:gd name="connsiteX317" fmla="*/ 350004 w 1167625"/>
                <a:gd name="connsiteY317" fmla="*/ 362848 h 590372"/>
                <a:gd name="connsiteX318" fmla="*/ 349315 w 1167625"/>
                <a:gd name="connsiteY318" fmla="*/ 363024 h 590372"/>
                <a:gd name="connsiteX319" fmla="*/ 346201 w 1167625"/>
                <a:gd name="connsiteY319" fmla="*/ 364722 h 590372"/>
                <a:gd name="connsiteX320" fmla="*/ 345601 w 1167625"/>
                <a:gd name="connsiteY320" fmla="*/ 365733 h 590372"/>
                <a:gd name="connsiteX321" fmla="*/ 345601 w 1167625"/>
                <a:gd name="connsiteY321" fmla="*/ 365733 h 590372"/>
                <a:gd name="connsiteX322" fmla="*/ 344449 w 1167625"/>
                <a:gd name="connsiteY322" fmla="*/ 366884 h 590372"/>
                <a:gd name="connsiteX323" fmla="*/ 342299 w 1167625"/>
                <a:gd name="connsiteY323" fmla="*/ 366884 h 590372"/>
                <a:gd name="connsiteX324" fmla="*/ 341565 w 1167625"/>
                <a:gd name="connsiteY324" fmla="*/ 366150 h 590372"/>
                <a:gd name="connsiteX325" fmla="*/ 341565 w 1167625"/>
                <a:gd name="connsiteY325" fmla="*/ 365984 h 590372"/>
                <a:gd name="connsiteX326" fmla="*/ 340998 w 1167625"/>
                <a:gd name="connsiteY326" fmla="*/ 365417 h 590372"/>
                <a:gd name="connsiteX327" fmla="*/ 340998 w 1167625"/>
                <a:gd name="connsiteY327" fmla="*/ 365417 h 590372"/>
                <a:gd name="connsiteX328" fmla="*/ 340431 w 1167625"/>
                <a:gd name="connsiteY328" fmla="*/ 364884 h 590372"/>
                <a:gd name="connsiteX329" fmla="*/ 340098 w 1167625"/>
                <a:gd name="connsiteY329" fmla="*/ 359545 h 590372"/>
                <a:gd name="connsiteX330" fmla="*/ 339846 w 1167625"/>
                <a:gd name="connsiteY330" fmla="*/ 356536 h 590372"/>
                <a:gd name="connsiteX331" fmla="*/ 340464 w 1167625"/>
                <a:gd name="connsiteY331" fmla="*/ 354041 h 590372"/>
                <a:gd name="connsiteX332" fmla="*/ 340464 w 1167625"/>
                <a:gd name="connsiteY332" fmla="*/ 354041 h 590372"/>
                <a:gd name="connsiteX333" fmla="*/ 340141 w 1167625"/>
                <a:gd name="connsiteY333" fmla="*/ 353263 h 590372"/>
                <a:gd name="connsiteX334" fmla="*/ 339363 w 1167625"/>
                <a:gd name="connsiteY334" fmla="*/ 352940 h 590372"/>
                <a:gd name="connsiteX335" fmla="*/ 338585 w 1167625"/>
                <a:gd name="connsiteY335" fmla="*/ 353263 h 590372"/>
                <a:gd name="connsiteX336" fmla="*/ 338262 w 1167625"/>
                <a:gd name="connsiteY336" fmla="*/ 354041 h 590372"/>
                <a:gd name="connsiteX337" fmla="*/ 338262 w 1167625"/>
                <a:gd name="connsiteY337" fmla="*/ 354041 h 590372"/>
                <a:gd name="connsiteX338" fmla="*/ 338884 w 1167625"/>
                <a:gd name="connsiteY338" fmla="*/ 356491 h 590372"/>
                <a:gd name="connsiteX339" fmla="*/ 338630 w 1167625"/>
                <a:gd name="connsiteY339" fmla="*/ 359545 h 590372"/>
                <a:gd name="connsiteX340" fmla="*/ 338295 w 1167625"/>
                <a:gd name="connsiteY340" fmla="*/ 364884 h 590372"/>
                <a:gd name="connsiteX341" fmla="*/ 337730 w 1167625"/>
                <a:gd name="connsiteY341" fmla="*/ 365417 h 590372"/>
                <a:gd name="connsiteX342" fmla="*/ 337730 w 1167625"/>
                <a:gd name="connsiteY342" fmla="*/ 365417 h 590372"/>
                <a:gd name="connsiteX343" fmla="*/ 337162 w 1167625"/>
                <a:gd name="connsiteY343" fmla="*/ 365984 h 590372"/>
                <a:gd name="connsiteX344" fmla="*/ 337162 w 1167625"/>
                <a:gd name="connsiteY344" fmla="*/ 368573 h 590372"/>
                <a:gd name="connsiteX345" fmla="*/ 336999 w 1167625"/>
                <a:gd name="connsiteY345" fmla="*/ 369572 h 590372"/>
                <a:gd name="connsiteX346" fmla="*/ 336978 w 1167625"/>
                <a:gd name="connsiteY346" fmla="*/ 369636 h 590372"/>
                <a:gd name="connsiteX347" fmla="*/ 336794 w 1167625"/>
                <a:gd name="connsiteY347" fmla="*/ 370767 h 590372"/>
                <a:gd name="connsiteX348" fmla="*/ 336794 w 1167625"/>
                <a:gd name="connsiteY348" fmla="*/ 432328 h 590372"/>
                <a:gd name="connsiteX349" fmla="*/ 335455 w 1167625"/>
                <a:gd name="connsiteY349" fmla="*/ 433668 h 590372"/>
                <a:gd name="connsiteX350" fmla="*/ 335455 w 1167625"/>
                <a:gd name="connsiteY350" fmla="*/ 433668 h 590372"/>
                <a:gd name="connsiteX351" fmla="*/ 334236 w 1167625"/>
                <a:gd name="connsiteY351" fmla="*/ 434452 h 590372"/>
                <a:gd name="connsiteX352" fmla="*/ 332942 w 1167625"/>
                <a:gd name="connsiteY352" fmla="*/ 437298 h 590372"/>
                <a:gd name="connsiteX353" fmla="*/ 333205 w 1167625"/>
                <a:gd name="connsiteY353" fmla="*/ 437705 h 590372"/>
                <a:gd name="connsiteX354" fmla="*/ 333205 w 1167625"/>
                <a:gd name="connsiteY354" fmla="*/ 437705 h 590372"/>
                <a:gd name="connsiteX355" fmla="*/ 333492 w 1167625"/>
                <a:gd name="connsiteY355" fmla="*/ 437992 h 590372"/>
                <a:gd name="connsiteX356" fmla="*/ 333492 w 1167625"/>
                <a:gd name="connsiteY356" fmla="*/ 443392 h 590372"/>
                <a:gd name="connsiteX357" fmla="*/ 331474 w 1167625"/>
                <a:gd name="connsiteY357" fmla="*/ 445410 h 590372"/>
                <a:gd name="connsiteX358" fmla="*/ 330527 w 1167625"/>
                <a:gd name="connsiteY358" fmla="*/ 445410 h 590372"/>
                <a:gd name="connsiteX359" fmla="*/ 329455 w 1167625"/>
                <a:gd name="connsiteY359" fmla="*/ 446482 h 590372"/>
                <a:gd name="connsiteX360" fmla="*/ 329455 w 1167625"/>
                <a:gd name="connsiteY360" fmla="*/ 446482 h 590372"/>
                <a:gd name="connsiteX361" fmla="*/ 329198 w 1167625"/>
                <a:gd name="connsiteY361" fmla="*/ 447178 h 590372"/>
                <a:gd name="connsiteX362" fmla="*/ 325579 w 1167625"/>
                <a:gd name="connsiteY362" fmla="*/ 451401 h 590372"/>
                <a:gd name="connsiteX363" fmla="*/ 324243 w 1167625"/>
                <a:gd name="connsiteY363" fmla="*/ 452015 h 590372"/>
                <a:gd name="connsiteX364" fmla="*/ 324243 w 1167625"/>
                <a:gd name="connsiteY364" fmla="*/ 452015 h 590372"/>
                <a:gd name="connsiteX365" fmla="*/ 322484 w 1167625"/>
                <a:gd name="connsiteY365" fmla="*/ 453775 h 590372"/>
                <a:gd name="connsiteX366" fmla="*/ 322484 w 1167625"/>
                <a:gd name="connsiteY366" fmla="*/ 460088 h 590372"/>
                <a:gd name="connsiteX367" fmla="*/ 321750 w 1167625"/>
                <a:gd name="connsiteY367" fmla="*/ 460822 h 590372"/>
                <a:gd name="connsiteX368" fmla="*/ 321750 w 1167625"/>
                <a:gd name="connsiteY368" fmla="*/ 460822 h 590372"/>
                <a:gd name="connsiteX369" fmla="*/ 321016 w 1167625"/>
                <a:gd name="connsiteY369" fmla="*/ 461556 h 590372"/>
                <a:gd name="connsiteX370" fmla="*/ 321016 w 1167625"/>
                <a:gd name="connsiteY370" fmla="*/ 462840 h 590372"/>
                <a:gd name="connsiteX371" fmla="*/ 320099 w 1167625"/>
                <a:gd name="connsiteY371" fmla="*/ 463757 h 590372"/>
                <a:gd name="connsiteX372" fmla="*/ 320099 w 1167625"/>
                <a:gd name="connsiteY372" fmla="*/ 463757 h 590372"/>
                <a:gd name="connsiteX373" fmla="*/ 319182 w 1167625"/>
                <a:gd name="connsiteY373" fmla="*/ 464674 h 590372"/>
                <a:gd name="connsiteX374" fmla="*/ 319182 w 1167625"/>
                <a:gd name="connsiteY374" fmla="*/ 472381 h 590372"/>
                <a:gd name="connsiteX375" fmla="*/ 316062 w 1167625"/>
                <a:gd name="connsiteY375" fmla="*/ 475499 h 590372"/>
                <a:gd name="connsiteX376" fmla="*/ 314228 w 1167625"/>
                <a:gd name="connsiteY376" fmla="*/ 475499 h 590372"/>
                <a:gd name="connsiteX377" fmla="*/ 312943 w 1167625"/>
                <a:gd name="connsiteY377" fmla="*/ 476783 h 590372"/>
                <a:gd name="connsiteX378" fmla="*/ 312943 w 1167625"/>
                <a:gd name="connsiteY378" fmla="*/ 477518 h 590372"/>
                <a:gd name="connsiteX379" fmla="*/ 313494 w 1167625"/>
                <a:gd name="connsiteY379" fmla="*/ 478068 h 590372"/>
                <a:gd name="connsiteX380" fmla="*/ 313494 w 1167625"/>
                <a:gd name="connsiteY380" fmla="*/ 478068 h 590372"/>
                <a:gd name="connsiteX381" fmla="*/ 314044 w 1167625"/>
                <a:gd name="connsiteY381" fmla="*/ 478619 h 590372"/>
                <a:gd name="connsiteX382" fmla="*/ 314044 w 1167625"/>
                <a:gd name="connsiteY382" fmla="*/ 484810 h 590372"/>
                <a:gd name="connsiteX383" fmla="*/ 308807 w 1167625"/>
                <a:gd name="connsiteY383" fmla="*/ 491388 h 590372"/>
                <a:gd name="connsiteX384" fmla="*/ 13517 w 1167625"/>
                <a:gd name="connsiteY384" fmla="*/ 585217 h 590372"/>
                <a:gd name="connsiteX385" fmla="*/ 1057106 w 1167625"/>
                <a:gd name="connsiteY385" fmla="*/ 445777 h 590372"/>
                <a:gd name="connsiteX386" fmla="*/ 1144569 w 1167625"/>
                <a:gd name="connsiteY386" fmla="*/ 446608 h 590372"/>
                <a:gd name="connsiteX387" fmla="*/ 1157969 w 1167625"/>
                <a:gd name="connsiteY387" fmla="*/ 433430 h 590372"/>
                <a:gd name="connsiteX388" fmla="*/ 1157648 w 1167625"/>
                <a:gd name="connsiteY388" fmla="*/ 339363 h 590372"/>
                <a:gd name="connsiteX389" fmla="*/ 1157648 w 1167625"/>
                <a:gd name="connsiteY389" fmla="*/ 337162 h 590372"/>
                <a:gd name="connsiteX390" fmla="*/ 1154713 w 1167625"/>
                <a:gd name="connsiteY390" fmla="*/ 294963 h 590372"/>
                <a:gd name="connsiteX391" fmla="*/ 1154713 w 1167625"/>
                <a:gd name="connsiteY391" fmla="*/ 287441 h 590372"/>
                <a:gd name="connsiteX392" fmla="*/ 1157098 w 1167625"/>
                <a:gd name="connsiteY392" fmla="*/ 285055 h 590372"/>
                <a:gd name="connsiteX393" fmla="*/ 1157282 w 1167625"/>
                <a:gd name="connsiteY393" fmla="*/ 285055 h 590372"/>
                <a:gd name="connsiteX394" fmla="*/ 1159483 w 1167625"/>
                <a:gd name="connsiteY394" fmla="*/ 282854 h 590372"/>
                <a:gd name="connsiteX395" fmla="*/ 1159483 w 1167625"/>
                <a:gd name="connsiteY395" fmla="*/ 281937 h 590372"/>
                <a:gd name="connsiteX396" fmla="*/ 1158199 w 1167625"/>
                <a:gd name="connsiteY396" fmla="*/ 280653 h 590372"/>
                <a:gd name="connsiteX397" fmla="*/ 1158199 w 1167625"/>
                <a:gd name="connsiteY397" fmla="*/ 280653 h 590372"/>
                <a:gd name="connsiteX398" fmla="*/ 1156915 w 1167625"/>
                <a:gd name="connsiteY398" fmla="*/ 279368 h 590372"/>
                <a:gd name="connsiteX399" fmla="*/ 1156915 w 1167625"/>
                <a:gd name="connsiteY399" fmla="*/ 275515 h 590372"/>
                <a:gd name="connsiteX400" fmla="*/ 1157648 w 1167625"/>
                <a:gd name="connsiteY400" fmla="*/ 274782 h 590372"/>
                <a:gd name="connsiteX401" fmla="*/ 1157648 w 1167625"/>
                <a:gd name="connsiteY401" fmla="*/ 274782 h 590372"/>
                <a:gd name="connsiteX402" fmla="*/ 1158383 w 1167625"/>
                <a:gd name="connsiteY402" fmla="*/ 274047 h 590372"/>
                <a:gd name="connsiteX403" fmla="*/ 1158383 w 1167625"/>
                <a:gd name="connsiteY403" fmla="*/ 272250 h 590372"/>
                <a:gd name="connsiteX404" fmla="*/ 1156143 w 1167625"/>
                <a:gd name="connsiteY404" fmla="*/ 270011 h 590372"/>
                <a:gd name="connsiteX405" fmla="*/ 1156143 w 1167625"/>
                <a:gd name="connsiteY405" fmla="*/ 270011 h 590372"/>
                <a:gd name="connsiteX406" fmla="*/ 1153905 w 1167625"/>
                <a:gd name="connsiteY406" fmla="*/ 267848 h 590372"/>
                <a:gd name="connsiteX407" fmla="*/ 1152878 w 1167625"/>
                <a:gd name="connsiteY407" fmla="*/ 237719 h 590372"/>
                <a:gd name="connsiteX408" fmla="*/ 1152878 w 1167625"/>
                <a:gd name="connsiteY408" fmla="*/ 234234 h 590372"/>
                <a:gd name="connsiteX409" fmla="*/ 1153061 w 1167625"/>
                <a:gd name="connsiteY409" fmla="*/ 234050 h 590372"/>
                <a:gd name="connsiteX410" fmla="*/ 1153061 w 1167625"/>
                <a:gd name="connsiteY410" fmla="*/ 234050 h 590372"/>
                <a:gd name="connsiteX411" fmla="*/ 1153245 w 1167625"/>
                <a:gd name="connsiteY411" fmla="*/ 233866 h 590372"/>
                <a:gd name="connsiteX412" fmla="*/ 1153245 w 1167625"/>
                <a:gd name="connsiteY412" fmla="*/ 230198 h 590372"/>
                <a:gd name="connsiteX413" fmla="*/ 1152695 w 1167625"/>
                <a:gd name="connsiteY413" fmla="*/ 229647 h 590372"/>
                <a:gd name="connsiteX414" fmla="*/ 1152695 w 1167625"/>
                <a:gd name="connsiteY414" fmla="*/ 229647 h 590372"/>
                <a:gd name="connsiteX415" fmla="*/ 1152144 w 1167625"/>
                <a:gd name="connsiteY415" fmla="*/ 229096 h 590372"/>
                <a:gd name="connsiteX416" fmla="*/ 1152144 w 1167625"/>
                <a:gd name="connsiteY416" fmla="*/ 226529 h 590372"/>
                <a:gd name="connsiteX417" fmla="*/ 1152695 w 1167625"/>
                <a:gd name="connsiteY417" fmla="*/ 225978 h 590372"/>
                <a:gd name="connsiteX418" fmla="*/ 1152695 w 1167625"/>
                <a:gd name="connsiteY418" fmla="*/ 225978 h 590372"/>
                <a:gd name="connsiteX419" fmla="*/ 1153245 w 1167625"/>
                <a:gd name="connsiteY419" fmla="*/ 225427 h 590372"/>
                <a:gd name="connsiteX420" fmla="*/ 1153245 w 1167625"/>
                <a:gd name="connsiteY420" fmla="*/ 222135 h 590372"/>
                <a:gd name="connsiteX421" fmla="*/ 1152684 w 1167625"/>
                <a:gd name="connsiteY421" fmla="*/ 221575 h 590372"/>
                <a:gd name="connsiteX422" fmla="*/ 1152684 w 1167625"/>
                <a:gd name="connsiteY422" fmla="*/ 221575 h 590372"/>
                <a:gd name="connsiteX423" fmla="*/ 1152123 w 1167625"/>
                <a:gd name="connsiteY423" fmla="*/ 221035 h 590372"/>
                <a:gd name="connsiteX424" fmla="*/ 1151101 w 1167625"/>
                <a:gd name="connsiteY424" fmla="*/ 194448 h 590372"/>
                <a:gd name="connsiteX425" fmla="*/ 1152539 w 1167625"/>
                <a:gd name="connsiteY425" fmla="*/ 192952 h 590372"/>
                <a:gd name="connsiteX426" fmla="*/ 1152539 w 1167625"/>
                <a:gd name="connsiteY426" fmla="*/ 192952 h 590372"/>
                <a:gd name="connsiteX427" fmla="*/ 1153978 w 1167625"/>
                <a:gd name="connsiteY427" fmla="*/ 191513 h 590372"/>
                <a:gd name="connsiteX428" fmla="*/ 1153978 w 1167625"/>
                <a:gd name="connsiteY428" fmla="*/ 190017 h 590372"/>
                <a:gd name="connsiteX429" fmla="*/ 1154713 w 1167625"/>
                <a:gd name="connsiteY429" fmla="*/ 189283 h 590372"/>
                <a:gd name="connsiteX430" fmla="*/ 1154713 w 1167625"/>
                <a:gd name="connsiteY430" fmla="*/ 189283 h 590372"/>
                <a:gd name="connsiteX431" fmla="*/ 1155447 w 1167625"/>
                <a:gd name="connsiteY431" fmla="*/ 188549 h 590372"/>
                <a:gd name="connsiteX432" fmla="*/ 1155447 w 1167625"/>
                <a:gd name="connsiteY432" fmla="*/ 180661 h 590372"/>
                <a:gd name="connsiteX433" fmla="*/ 1154897 w 1167625"/>
                <a:gd name="connsiteY433" fmla="*/ 180110 h 590372"/>
                <a:gd name="connsiteX434" fmla="*/ 1154897 w 1167625"/>
                <a:gd name="connsiteY434" fmla="*/ 180110 h 590372"/>
                <a:gd name="connsiteX435" fmla="*/ 1154346 w 1167625"/>
                <a:gd name="connsiteY435" fmla="*/ 179559 h 590372"/>
                <a:gd name="connsiteX436" fmla="*/ 1154346 w 1167625"/>
                <a:gd name="connsiteY436" fmla="*/ 178825 h 590372"/>
                <a:gd name="connsiteX437" fmla="*/ 1153796 w 1167625"/>
                <a:gd name="connsiteY437" fmla="*/ 178275 h 590372"/>
                <a:gd name="connsiteX438" fmla="*/ 1153796 w 1167625"/>
                <a:gd name="connsiteY438" fmla="*/ 178275 h 590372"/>
                <a:gd name="connsiteX439" fmla="*/ 1153245 w 1167625"/>
                <a:gd name="connsiteY439" fmla="*/ 177724 h 590372"/>
                <a:gd name="connsiteX440" fmla="*/ 1153245 w 1167625"/>
                <a:gd name="connsiteY440" fmla="*/ 170753 h 590372"/>
                <a:gd name="connsiteX441" fmla="*/ 1153796 w 1167625"/>
                <a:gd name="connsiteY441" fmla="*/ 170202 h 590372"/>
                <a:gd name="connsiteX442" fmla="*/ 1153796 w 1167625"/>
                <a:gd name="connsiteY442" fmla="*/ 170202 h 590372"/>
                <a:gd name="connsiteX443" fmla="*/ 1154346 w 1167625"/>
                <a:gd name="connsiteY443" fmla="*/ 169652 h 590372"/>
                <a:gd name="connsiteX444" fmla="*/ 1154346 w 1167625"/>
                <a:gd name="connsiteY444" fmla="*/ 166532 h 590372"/>
                <a:gd name="connsiteX445" fmla="*/ 1152878 w 1167625"/>
                <a:gd name="connsiteY445" fmla="*/ 165064 h 590372"/>
                <a:gd name="connsiteX446" fmla="*/ 1152878 w 1167625"/>
                <a:gd name="connsiteY446" fmla="*/ 165064 h 590372"/>
                <a:gd name="connsiteX447" fmla="*/ 1151411 w 1167625"/>
                <a:gd name="connsiteY447" fmla="*/ 163597 h 590372"/>
                <a:gd name="connsiteX448" fmla="*/ 1151411 w 1167625"/>
                <a:gd name="connsiteY448" fmla="*/ 157176 h 590372"/>
                <a:gd name="connsiteX449" fmla="*/ 1151961 w 1167625"/>
                <a:gd name="connsiteY449" fmla="*/ 156625 h 590372"/>
                <a:gd name="connsiteX450" fmla="*/ 1151961 w 1167625"/>
                <a:gd name="connsiteY450" fmla="*/ 156625 h 590372"/>
                <a:gd name="connsiteX451" fmla="*/ 1152512 w 1167625"/>
                <a:gd name="connsiteY451" fmla="*/ 156075 h 590372"/>
                <a:gd name="connsiteX452" fmla="*/ 1152512 w 1167625"/>
                <a:gd name="connsiteY452" fmla="*/ 153139 h 590372"/>
                <a:gd name="connsiteX453" fmla="*/ 1151961 w 1167625"/>
                <a:gd name="connsiteY453" fmla="*/ 152589 h 590372"/>
                <a:gd name="connsiteX454" fmla="*/ 1151961 w 1167625"/>
                <a:gd name="connsiteY454" fmla="*/ 152589 h 590372"/>
                <a:gd name="connsiteX455" fmla="*/ 1151411 w 1167625"/>
                <a:gd name="connsiteY455" fmla="*/ 152038 h 590372"/>
                <a:gd name="connsiteX456" fmla="*/ 1151411 w 1167625"/>
                <a:gd name="connsiteY456" fmla="*/ 143965 h 590372"/>
                <a:gd name="connsiteX457" fmla="*/ 1151961 w 1167625"/>
                <a:gd name="connsiteY457" fmla="*/ 143415 h 590372"/>
                <a:gd name="connsiteX458" fmla="*/ 1151961 w 1167625"/>
                <a:gd name="connsiteY458" fmla="*/ 143415 h 590372"/>
                <a:gd name="connsiteX459" fmla="*/ 1152512 w 1167625"/>
                <a:gd name="connsiteY459" fmla="*/ 142865 h 590372"/>
                <a:gd name="connsiteX460" fmla="*/ 1152512 w 1167625"/>
                <a:gd name="connsiteY460" fmla="*/ 139929 h 590372"/>
                <a:gd name="connsiteX461" fmla="*/ 1151961 w 1167625"/>
                <a:gd name="connsiteY461" fmla="*/ 139379 h 590372"/>
                <a:gd name="connsiteX462" fmla="*/ 1151961 w 1167625"/>
                <a:gd name="connsiteY462" fmla="*/ 139379 h 590372"/>
                <a:gd name="connsiteX463" fmla="*/ 1151411 w 1167625"/>
                <a:gd name="connsiteY463" fmla="*/ 138828 h 590372"/>
                <a:gd name="connsiteX464" fmla="*/ 1151411 w 1167625"/>
                <a:gd name="connsiteY464" fmla="*/ 131123 h 590372"/>
                <a:gd name="connsiteX465" fmla="*/ 1153061 w 1167625"/>
                <a:gd name="connsiteY465" fmla="*/ 129471 h 590372"/>
                <a:gd name="connsiteX466" fmla="*/ 1153061 w 1167625"/>
                <a:gd name="connsiteY466" fmla="*/ 129471 h 590372"/>
                <a:gd name="connsiteX467" fmla="*/ 1154713 w 1167625"/>
                <a:gd name="connsiteY467" fmla="*/ 127820 h 590372"/>
                <a:gd name="connsiteX468" fmla="*/ 1154713 w 1167625"/>
                <a:gd name="connsiteY468" fmla="*/ 123233 h 590372"/>
                <a:gd name="connsiteX469" fmla="*/ 1155447 w 1167625"/>
                <a:gd name="connsiteY469" fmla="*/ 122499 h 590372"/>
                <a:gd name="connsiteX470" fmla="*/ 1155447 w 1167625"/>
                <a:gd name="connsiteY470" fmla="*/ 122499 h 590372"/>
                <a:gd name="connsiteX471" fmla="*/ 1156181 w 1167625"/>
                <a:gd name="connsiteY471" fmla="*/ 121766 h 590372"/>
                <a:gd name="connsiteX472" fmla="*/ 1156181 w 1167625"/>
                <a:gd name="connsiteY472" fmla="*/ 115160 h 590372"/>
                <a:gd name="connsiteX473" fmla="*/ 1155814 w 1167625"/>
                <a:gd name="connsiteY473" fmla="*/ 114793 h 590372"/>
                <a:gd name="connsiteX474" fmla="*/ 1155814 w 1167625"/>
                <a:gd name="connsiteY474" fmla="*/ 114793 h 590372"/>
                <a:gd name="connsiteX475" fmla="*/ 1155447 w 1167625"/>
                <a:gd name="connsiteY475" fmla="*/ 114427 h 590372"/>
                <a:gd name="connsiteX476" fmla="*/ 1155447 w 1167625"/>
                <a:gd name="connsiteY476" fmla="*/ 105070 h 590372"/>
                <a:gd name="connsiteX477" fmla="*/ 1153061 w 1167625"/>
                <a:gd name="connsiteY477" fmla="*/ 102684 h 590372"/>
                <a:gd name="connsiteX478" fmla="*/ 1153061 w 1167625"/>
                <a:gd name="connsiteY478" fmla="*/ 102684 h 590372"/>
                <a:gd name="connsiteX479" fmla="*/ 1150676 w 1167625"/>
                <a:gd name="connsiteY479" fmla="*/ 100299 h 590372"/>
                <a:gd name="connsiteX480" fmla="*/ 1150676 w 1167625"/>
                <a:gd name="connsiteY480" fmla="*/ 91859 h 590372"/>
                <a:gd name="connsiteX481" fmla="*/ 1151227 w 1167625"/>
                <a:gd name="connsiteY481" fmla="*/ 91309 h 590372"/>
                <a:gd name="connsiteX482" fmla="*/ 1151227 w 1167625"/>
                <a:gd name="connsiteY482" fmla="*/ 91309 h 590372"/>
                <a:gd name="connsiteX483" fmla="*/ 1151777 w 1167625"/>
                <a:gd name="connsiteY483" fmla="*/ 90759 h 590372"/>
                <a:gd name="connsiteX484" fmla="*/ 1151777 w 1167625"/>
                <a:gd name="connsiteY484" fmla="*/ 90575 h 590372"/>
                <a:gd name="connsiteX485" fmla="*/ 1151044 w 1167625"/>
                <a:gd name="connsiteY485" fmla="*/ 89841 h 590372"/>
                <a:gd name="connsiteX486" fmla="*/ 1150676 w 1167625"/>
                <a:gd name="connsiteY486" fmla="*/ 89841 h 590372"/>
                <a:gd name="connsiteX487" fmla="*/ 1149576 w 1167625"/>
                <a:gd name="connsiteY487" fmla="*/ 88740 h 590372"/>
                <a:gd name="connsiteX488" fmla="*/ 1149576 w 1167625"/>
                <a:gd name="connsiteY488" fmla="*/ 71678 h 590372"/>
                <a:gd name="connsiteX489" fmla="*/ 1150127 w 1167625"/>
                <a:gd name="connsiteY489" fmla="*/ 71127 h 590372"/>
                <a:gd name="connsiteX490" fmla="*/ 1150127 w 1167625"/>
                <a:gd name="connsiteY490" fmla="*/ 71127 h 590372"/>
                <a:gd name="connsiteX491" fmla="*/ 1150676 w 1167625"/>
                <a:gd name="connsiteY491" fmla="*/ 70577 h 590372"/>
                <a:gd name="connsiteX492" fmla="*/ 1150676 w 1167625"/>
                <a:gd name="connsiteY492" fmla="*/ 70393 h 590372"/>
                <a:gd name="connsiteX493" fmla="*/ 1149943 w 1167625"/>
                <a:gd name="connsiteY493" fmla="*/ 69659 h 590372"/>
                <a:gd name="connsiteX494" fmla="*/ 1149576 w 1167625"/>
                <a:gd name="connsiteY494" fmla="*/ 69659 h 590372"/>
                <a:gd name="connsiteX495" fmla="*/ 1148475 w 1167625"/>
                <a:gd name="connsiteY495" fmla="*/ 68559 h 590372"/>
                <a:gd name="connsiteX496" fmla="*/ 1148475 w 1167625"/>
                <a:gd name="connsiteY496" fmla="*/ 52413 h 590372"/>
                <a:gd name="connsiteX497" fmla="*/ 1149208 w 1167625"/>
                <a:gd name="connsiteY497" fmla="*/ 51679 h 590372"/>
                <a:gd name="connsiteX498" fmla="*/ 1149576 w 1167625"/>
                <a:gd name="connsiteY498" fmla="*/ 51679 h 590372"/>
                <a:gd name="connsiteX499" fmla="*/ 1149943 w 1167625"/>
                <a:gd name="connsiteY499" fmla="*/ 51312 h 590372"/>
                <a:gd name="connsiteX500" fmla="*/ 1149943 w 1167625"/>
                <a:gd name="connsiteY500" fmla="*/ 51312 h 590372"/>
                <a:gd name="connsiteX501" fmla="*/ 1149576 w 1167625"/>
                <a:gd name="connsiteY501" fmla="*/ 50945 h 590372"/>
                <a:gd name="connsiteX502" fmla="*/ 1149026 w 1167625"/>
                <a:gd name="connsiteY502" fmla="*/ 50945 h 590372"/>
                <a:gd name="connsiteX503" fmla="*/ 1148108 w 1167625"/>
                <a:gd name="connsiteY503" fmla="*/ 50028 h 590372"/>
                <a:gd name="connsiteX504" fmla="*/ 1148108 w 1167625"/>
                <a:gd name="connsiteY504" fmla="*/ 38836 h 590372"/>
                <a:gd name="connsiteX505" fmla="*/ 1148475 w 1167625"/>
                <a:gd name="connsiteY505" fmla="*/ 38469 h 590372"/>
                <a:gd name="connsiteX506" fmla="*/ 1148475 w 1167625"/>
                <a:gd name="connsiteY506" fmla="*/ 38469 h 590372"/>
                <a:gd name="connsiteX507" fmla="*/ 1148842 w 1167625"/>
                <a:gd name="connsiteY507" fmla="*/ 38102 h 590372"/>
                <a:gd name="connsiteX508" fmla="*/ 1148842 w 1167625"/>
                <a:gd name="connsiteY508" fmla="*/ 37552 h 590372"/>
                <a:gd name="connsiteX509" fmla="*/ 1148291 w 1167625"/>
                <a:gd name="connsiteY509" fmla="*/ 37001 h 590372"/>
                <a:gd name="connsiteX510" fmla="*/ 1148291 w 1167625"/>
                <a:gd name="connsiteY510" fmla="*/ 37001 h 590372"/>
                <a:gd name="connsiteX511" fmla="*/ 1147742 w 1167625"/>
                <a:gd name="connsiteY511" fmla="*/ 36451 h 590372"/>
                <a:gd name="connsiteX512" fmla="*/ 1147742 w 1167625"/>
                <a:gd name="connsiteY512" fmla="*/ 25626 h 590372"/>
                <a:gd name="connsiteX513" fmla="*/ 1148108 w 1167625"/>
                <a:gd name="connsiteY513" fmla="*/ 25259 h 590372"/>
                <a:gd name="connsiteX514" fmla="*/ 1148108 w 1167625"/>
                <a:gd name="connsiteY514" fmla="*/ 25259 h 590372"/>
                <a:gd name="connsiteX515" fmla="*/ 1148475 w 1167625"/>
                <a:gd name="connsiteY515" fmla="*/ 24892 h 590372"/>
                <a:gd name="connsiteX516" fmla="*/ 1148475 w 1167625"/>
                <a:gd name="connsiteY516" fmla="*/ 24342 h 590372"/>
                <a:gd name="connsiteX517" fmla="*/ 1147924 w 1167625"/>
                <a:gd name="connsiteY517" fmla="*/ 23791 h 590372"/>
                <a:gd name="connsiteX518" fmla="*/ 1147924 w 1167625"/>
                <a:gd name="connsiteY518" fmla="*/ 23791 h 590372"/>
                <a:gd name="connsiteX519" fmla="*/ 1147374 w 1167625"/>
                <a:gd name="connsiteY519" fmla="*/ 23241 h 590372"/>
                <a:gd name="connsiteX520" fmla="*/ 1147374 w 1167625"/>
                <a:gd name="connsiteY520" fmla="*/ 15352 h 590372"/>
                <a:gd name="connsiteX521" fmla="*/ 1147742 w 1167625"/>
                <a:gd name="connsiteY521" fmla="*/ 14985 h 590372"/>
                <a:gd name="connsiteX522" fmla="*/ 1147742 w 1167625"/>
                <a:gd name="connsiteY522" fmla="*/ 14985 h 590372"/>
                <a:gd name="connsiteX523" fmla="*/ 1148108 w 1167625"/>
                <a:gd name="connsiteY523" fmla="*/ 14618 h 590372"/>
                <a:gd name="connsiteX524" fmla="*/ 1148108 w 1167625"/>
                <a:gd name="connsiteY524" fmla="*/ 14251 h 590372"/>
                <a:gd name="connsiteX525" fmla="*/ 1147374 w 1167625"/>
                <a:gd name="connsiteY525" fmla="*/ 13517 h 590372"/>
                <a:gd name="connsiteX526" fmla="*/ 1147374 w 1167625"/>
                <a:gd name="connsiteY526" fmla="*/ 13517 h 590372"/>
                <a:gd name="connsiteX527" fmla="*/ 1146641 w 1167625"/>
                <a:gd name="connsiteY527" fmla="*/ 14251 h 590372"/>
                <a:gd name="connsiteX528" fmla="*/ 1146641 w 1167625"/>
                <a:gd name="connsiteY528" fmla="*/ 14618 h 590372"/>
                <a:gd name="connsiteX529" fmla="*/ 1147007 w 1167625"/>
                <a:gd name="connsiteY529" fmla="*/ 14985 h 590372"/>
                <a:gd name="connsiteX530" fmla="*/ 1147007 w 1167625"/>
                <a:gd name="connsiteY530" fmla="*/ 14985 h 590372"/>
                <a:gd name="connsiteX531" fmla="*/ 1147374 w 1167625"/>
                <a:gd name="connsiteY531" fmla="*/ 15352 h 590372"/>
                <a:gd name="connsiteX532" fmla="*/ 1147374 w 1167625"/>
                <a:gd name="connsiteY532" fmla="*/ 22691 h 590372"/>
                <a:gd name="connsiteX533" fmla="*/ 1146641 w 1167625"/>
                <a:gd name="connsiteY533" fmla="*/ 23424 h 590372"/>
                <a:gd name="connsiteX534" fmla="*/ 1146641 w 1167625"/>
                <a:gd name="connsiteY534" fmla="*/ 23424 h 590372"/>
                <a:gd name="connsiteX535" fmla="*/ 1145906 w 1167625"/>
                <a:gd name="connsiteY535" fmla="*/ 24158 h 590372"/>
                <a:gd name="connsiteX536" fmla="*/ 1145906 w 1167625"/>
                <a:gd name="connsiteY536" fmla="*/ 24892 h 590372"/>
                <a:gd name="connsiteX537" fmla="*/ 1146273 w 1167625"/>
                <a:gd name="connsiteY537" fmla="*/ 25259 h 590372"/>
                <a:gd name="connsiteX538" fmla="*/ 1146273 w 1167625"/>
                <a:gd name="connsiteY538" fmla="*/ 25259 h 590372"/>
                <a:gd name="connsiteX539" fmla="*/ 1146641 w 1167625"/>
                <a:gd name="connsiteY539" fmla="*/ 25626 h 590372"/>
                <a:gd name="connsiteX540" fmla="*/ 1146641 w 1167625"/>
                <a:gd name="connsiteY540" fmla="*/ 36451 h 590372"/>
                <a:gd name="connsiteX541" fmla="*/ 1146090 w 1167625"/>
                <a:gd name="connsiteY541" fmla="*/ 37001 h 590372"/>
                <a:gd name="connsiteX542" fmla="*/ 1146090 w 1167625"/>
                <a:gd name="connsiteY542" fmla="*/ 37001 h 590372"/>
                <a:gd name="connsiteX543" fmla="*/ 1145539 w 1167625"/>
                <a:gd name="connsiteY543" fmla="*/ 37552 h 590372"/>
                <a:gd name="connsiteX544" fmla="*/ 1145539 w 1167625"/>
                <a:gd name="connsiteY544" fmla="*/ 38102 h 590372"/>
                <a:gd name="connsiteX545" fmla="*/ 1145906 w 1167625"/>
                <a:gd name="connsiteY545" fmla="*/ 38469 h 590372"/>
                <a:gd name="connsiteX546" fmla="*/ 1145906 w 1167625"/>
                <a:gd name="connsiteY546" fmla="*/ 38469 h 590372"/>
                <a:gd name="connsiteX547" fmla="*/ 1146273 w 1167625"/>
                <a:gd name="connsiteY547" fmla="*/ 38836 h 590372"/>
                <a:gd name="connsiteX548" fmla="*/ 1146273 w 1167625"/>
                <a:gd name="connsiteY548" fmla="*/ 49294 h 590372"/>
                <a:gd name="connsiteX549" fmla="*/ 1145356 w 1167625"/>
                <a:gd name="connsiteY549" fmla="*/ 50211 h 590372"/>
                <a:gd name="connsiteX550" fmla="*/ 1145173 w 1167625"/>
                <a:gd name="connsiteY550" fmla="*/ 50211 h 590372"/>
                <a:gd name="connsiteX551" fmla="*/ 1144438 w 1167625"/>
                <a:gd name="connsiteY551" fmla="*/ 50945 h 590372"/>
                <a:gd name="connsiteX552" fmla="*/ 1144438 w 1167625"/>
                <a:gd name="connsiteY552" fmla="*/ 50945 h 590372"/>
                <a:gd name="connsiteX553" fmla="*/ 1145173 w 1167625"/>
                <a:gd name="connsiteY553" fmla="*/ 51679 h 590372"/>
                <a:gd name="connsiteX554" fmla="*/ 1145173 w 1167625"/>
                <a:gd name="connsiteY554" fmla="*/ 51679 h 590372"/>
                <a:gd name="connsiteX555" fmla="*/ 1145906 w 1167625"/>
                <a:gd name="connsiteY555" fmla="*/ 52413 h 590372"/>
                <a:gd name="connsiteX556" fmla="*/ 1145906 w 1167625"/>
                <a:gd name="connsiteY556" fmla="*/ 68192 h 590372"/>
                <a:gd name="connsiteX557" fmla="*/ 1144805 w 1167625"/>
                <a:gd name="connsiteY557" fmla="*/ 69292 h 590372"/>
                <a:gd name="connsiteX558" fmla="*/ 1144438 w 1167625"/>
                <a:gd name="connsiteY558" fmla="*/ 69292 h 590372"/>
                <a:gd name="connsiteX559" fmla="*/ 1143705 w 1167625"/>
                <a:gd name="connsiteY559" fmla="*/ 70026 h 590372"/>
                <a:gd name="connsiteX560" fmla="*/ 1143705 w 1167625"/>
                <a:gd name="connsiteY560" fmla="*/ 70210 h 590372"/>
                <a:gd name="connsiteX561" fmla="*/ 1144254 w 1167625"/>
                <a:gd name="connsiteY561" fmla="*/ 70760 h 590372"/>
                <a:gd name="connsiteX562" fmla="*/ 1144254 w 1167625"/>
                <a:gd name="connsiteY562" fmla="*/ 70760 h 590372"/>
                <a:gd name="connsiteX563" fmla="*/ 1144805 w 1167625"/>
                <a:gd name="connsiteY563" fmla="*/ 71311 h 590372"/>
                <a:gd name="connsiteX564" fmla="*/ 1144805 w 1167625"/>
                <a:gd name="connsiteY564" fmla="*/ 88190 h 590372"/>
                <a:gd name="connsiteX565" fmla="*/ 1143521 w 1167625"/>
                <a:gd name="connsiteY565" fmla="*/ 89474 h 590372"/>
                <a:gd name="connsiteX566" fmla="*/ 1142971 w 1167625"/>
                <a:gd name="connsiteY566" fmla="*/ 89474 h 590372"/>
                <a:gd name="connsiteX567" fmla="*/ 1142237 w 1167625"/>
                <a:gd name="connsiteY567" fmla="*/ 90208 h 590372"/>
                <a:gd name="connsiteX568" fmla="*/ 1142237 w 1167625"/>
                <a:gd name="connsiteY568" fmla="*/ 90392 h 590372"/>
                <a:gd name="connsiteX569" fmla="*/ 1142788 w 1167625"/>
                <a:gd name="connsiteY569" fmla="*/ 90942 h 590372"/>
                <a:gd name="connsiteX570" fmla="*/ 1142788 w 1167625"/>
                <a:gd name="connsiteY570" fmla="*/ 90942 h 590372"/>
                <a:gd name="connsiteX571" fmla="*/ 1143337 w 1167625"/>
                <a:gd name="connsiteY571" fmla="*/ 91493 h 590372"/>
                <a:gd name="connsiteX572" fmla="*/ 1143337 w 1167625"/>
                <a:gd name="connsiteY572" fmla="*/ 99932 h 590372"/>
                <a:gd name="connsiteX573" fmla="*/ 1140952 w 1167625"/>
                <a:gd name="connsiteY573" fmla="*/ 102317 h 590372"/>
                <a:gd name="connsiteX574" fmla="*/ 1140952 w 1167625"/>
                <a:gd name="connsiteY574" fmla="*/ 102317 h 590372"/>
                <a:gd name="connsiteX575" fmla="*/ 1138567 w 1167625"/>
                <a:gd name="connsiteY575" fmla="*/ 104703 h 590372"/>
                <a:gd name="connsiteX576" fmla="*/ 1138567 w 1167625"/>
                <a:gd name="connsiteY576" fmla="*/ 114060 h 590372"/>
                <a:gd name="connsiteX577" fmla="*/ 1138200 w 1167625"/>
                <a:gd name="connsiteY577" fmla="*/ 114427 h 590372"/>
                <a:gd name="connsiteX578" fmla="*/ 1138200 w 1167625"/>
                <a:gd name="connsiteY578" fmla="*/ 114427 h 590372"/>
                <a:gd name="connsiteX579" fmla="*/ 1137834 w 1167625"/>
                <a:gd name="connsiteY579" fmla="*/ 114794 h 590372"/>
                <a:gd name="connsiteX580" fmla="*/ 1137834 w 1167625"/>
                <a:gd name="connsiteY580" fmla="*/ 121398 h 590372"/>
                <a:gd name="connsiteX581" fmla="*/ 1138567 w 1167625"/>
                <a:gd name="connsiteY581" fmla="*/ 122132 h 590372"/>
                <a:gd name="connsiteX582" fmla="*/ 1138567 w 1167625"/>
                <a:gd name="connsiteY582" fmla="*/ 122132 h 590372"/>
                <a:gd name="connsiteX583" fmla="*/ 1139302 w 1167625"/>
                <a:gd name="connsiteY583" fmla="*/ 122866 h 590372"/>
                <a:gd name="connsiteX584" fmla="*/ 1139302 w 1167625"/>
                <a:gd name="connsiteY584" fmla="*/ 127453 h 590372"/>
                <a:gd name="connsiteX585" fmla="*/ 1140952 w 1167625"/>
                <a:gd name="connsiteY585" fmla="*/ 129104 h 590372"/>
                <a:gd name="connsiteX586" fmla="*/ 1140952 w 1167625"/>
                <a:gd name="connsiteY586" fmla="*/ 129104 h 590372"/>
                <a:gd name="connsiteX587" fmla="*/ 1142604 w 1167625"/>
                <a:gd name="connsiteY587" fmla="*/ 130756 h 590372"/>
                <a:gd name="connsiteX588" fmla="*/ 1142604 w 1167625"/>
                <a:gd name="connsiteY588" fmla="*/ 138461 h 590372"/>
                <a:gd name="connsiteX589" fmla="*/ 1142053 w 1167625"/>
                <a:gd name="connsiteY589" fmla="*/ 139012 h 590372"/>
                <a:gd name="connsiteX590" fmla="*/ 1142053 w 1167625"/>
                <a:gd name="connsiteY590" fmla="*/ 139012 h 590372"/>
                <a:gd name="connsiteX591" fmla="*/ 1141503 w 1167625"/>
                <a:gd name="connsiteY591" fmla="*/ 139562 h 590372"/>
                <a:gd name="connsiteX592" fmla="*/ 1141503 w 1167625"/>
                <a:gd name="connsiteY592" fmla="*/ 142498 h 590372"/>
                <a:gd name="connsiteX593" fmla="*/ 1142053 w 1167625"/>
                <a:gd name="connsiteY593" fmla="*/ 143048 h 590372"/>
                <a:gd name="connsiteX594" fmla="*/ 1142053 w 1167625"/>
                <a:gd name="connsiteY594" fmla="*/ 143048 h 590372"/>
                <a:gd name="connsiteX595" fmla="*/ 1142604 w 1167625"/>
                <a:gd name="connsiteY595" fmla="*/ 143599 h 590372"/>
                <a:gd name="connsiteX596" fmla="*/ 1142604 w 1167625"/>
                <a:gd name="connsiteY596" fmla="*/ 151672 h 590372"/>
                <a:gd name="connsiteX597" fmla="*/ 1142053 w 1167625"/>
                <a:gd name="connsiteY597" fmla="*/ 152222 h 590372"/>
                <a:gd name="connsiteX598" fmla="*/ 1142053 w 1167625"/>
                <a:gd name="connsiteY598" fmla="*/ 152222 h 590372"/>
                <a:gd name="connsiteX599" fmla="*/ 1141503 w 1167625"/>
                <a:gd name="connsiteY599" fmla="*/ 152773 h 590372"/>
                <a:gd name="connsiteX600" fmla="*/ 1141503 w 1167625"/>
                <a:gd name="connsiteY600" fmla="*/ 155707 h 590372"/>
                <a:gd name="connsiteX601" fmla="*/ 1142053 w 1167625"/>
                <a:gd name="connsiteY601" fmla="*/ 156259 h 590372"/>
                <a:gd name="connsiteX602" fmla="*/ 1142053 w 1167625"/>
                <a:gd name="connsiteY602" fmla="*/ 156259 h 590372"/>
                <a:gd name="connsiteX603" fmla="*/ 1142604 w 1167625"/>
                <a:gd name="connsiteY603" fmla="*/ 156808 h 590372"/>
                <a:gd name="connsiteX604" fmla="*/ 1142604 w 1167625"/>
                <a:gd name="connsiteY604" fmla="*/ 163414 h 590372"/>
                <a:gd name="connsiteX605" fmla="*/ 1141320 w 1167625"/>
                <a:gd name="connsiteY605" fmla="*/ 164698 h 590372"/>
                <a:gd name="connsiteX606" fmla="*/ 1141320 w 1167625"/>
                <a:gd name="connsiteY606" fmla="*/ 164698 h 590372"/>
                <a:gd name="connsiteX607" fmla="*/ 1140035 w 1167625"/>
                <a:gd name="connsiteY607" fmla="*/ 165983 h 590372"/>
                <a:gd name="connsiteX608" fmla="*/ 1140035 w 1167625"/>
                <a:gd name="connsiteY608" fmla="*/ 169285 h 590372"/>
                <a:gd name="connsiteX609" fmla="*/ 1140586 w 1167625"/>
                <a:gd name="connsiteY609" fmla="*/ 169836 h 590372"/>
                <a:gd name="connsiteX610" fmla="*/ 1140586 w 1167625"/>
                <a:gd name="connsiteY610" fmla="*/ 169836 h 590372"/>
                <a:gd name="connsiteX611" fmla="*/ 1141136 w 1167625"/>
                <a:gd name="connsiteY611" fmla="*/ 170385 h 590372"/>
                <a:gd name="connsiteX612" fmla="*/ 1141136 w 1167625"/>
                <a:gd name="connsiteY612" fmla="*/ 177357 h 590372"/>
                <a:gd name="connsiteX613" fmla="*/ 1140586 w 1167625"/>
                <a:gd name="connsiteY613" fmla="*/ 177908 h 590372"/>
                <a:gd name="connsiteX614" fmla="*/ 1140586 w 1167625"/>
                <a:gd name="connsiteY614" fmla="*/ 177908 h 590372"/>
                <a:gd name="connsiteX615" fmla="*/ 1140035 w 1167625"/>
                <a:gd name="connsiteY615" fmla="*/ 178458 h 590372"/>
                <a:gd name="connsiteX616" fmla="*/ 1140035 w 1167625"/>
                <a:gd name="connsiteY616" fmla="*/ 179009 h 590372"/>
                <a:gd name="connsiteX617" fmla="*/ 1139302 w 1167625"/>
                <a:gd name="connsiteY617" fmla="*/ 179742 h 590372"/>
                <a:gd name="connsiteX618" fmla="*/ 1139302 w 1167625"/>
                <a:gd name="connsiteY618" fmla="*/ 179742 h 590372"/>
                <a:gd name="connsiteX619" fmla="*/ 1138567 w 1167625"/>
                <a:gd name="connsiteY619" fmla="*/ 180477 h 590372"/>
                <a:gd name="connsiteX620" fmla="*/ 1138567 w 1167625"/>
                <a:gd name="connsiteY620" fmla="*/ 188182 h 590372"/>
                <a:gd name="connsiteX621" fmla="*/ 1139302 w 1167625"/>
                <a:gd name="connsiteY621" fmla="*/ 188917 h 590372"/>
                <a:gd name="connsiteX622" fmla="*/ 1139302 w 1167625"/>
                <a:gd name="connsiteY622" fmla="*/ 188917 h 590372"/>
                <a:gd name="connsiteX623" fmla="*/ 1140035 w 1167625"/>
                <a:gd name="connsiteY623" fmla="*/ 189650 h 590372"/>
                <a:gd name="connsiteX624" fmla="*/ 1140035 w 1167625"/>
                <a:gd name="connsiteY624" fmla="*/ 191146 h 590372"/>
                <a:gd name="connsiteX625" fmla="*/ 1141474 w 1167625"/>
                <a:gd name="connsiteY625" fmla="*/ 192586 h 590372"/>
                <a:gd name="connsiteX626" fmla="*/ 1141474 w 1167625"/>
                <a:gd name="connsiteY626" fmla="*/ 192586 h 590372"/>
                <a:gd name="connsiteX627" fmla="*/ 1142914 w 1167625"/>
                <a:gd name="connsiteY627" fmla="*/ 194080 h 590372"/>
                <a:gd name="connsiteX628" fmla="*/ 1141890 w 1167625"/>
                <a:gd name="connsiteY628" fmla="*/ 220668 h 590372"/>
                <a:gd name="connsiteX629" fmla="*/ 1141330 w 1167625"/>
                <a:gd name="connsiteY629" fmla="*/ 221207 h 590372"/>
                <a:gd name="connsiteX630" fmla="*/ 1141330 w 1167625"/>
                <a:gd name="connsiteY630" fmla="*/ 221207 h 590372"/>
                <a:gd name="connsiteX631" fmla="*/ 1140769 w 1167625"/>
                <a:gd name="connsiteY631" fmla="*/ 221769 h 590372"/>
                <a:gd name="connsiteX632" fmla="*/ 1140769 w 1167625"/>
                <a:gd name="connsiteY632" fmla="*/ 225060 h 590372"/>
                <a:gd name="connsiteX633" fmla="*/ 1141320 w 1167625"/>
                <a:gd name="connsiteY633" fmla="*/ 225610 h 590372"/>
                <a:gd name="connsiteX634" fmla="*/ 1141320 w 1167625"/>
                <a:gd name="connsiteY634" fmla="*/ 225610 h 590372"/>
                <a:gd name="connsiteX635" fmla="*/ 1141869 w 1167625"/>
                <a:gd name="connsiteY635" fmla="*/ 226161 h 590372"/>
                <a:gd name="connsiteX636" fmla="*/ 1141869 w 1167625"/>
                <a:gd name="connsiteY636" fmla="*/ 228730 h 590372"/>
                <a:gd name="connsiteX637" fmla="*/ 1141320 w 1167625"/>
                <a:gd name="connsiteY637" fmla="*/ 229280 h 590372"/>
                <a:gd name="connsiteX638" fmla="*/ 1141320 w 1167625"/>
                <a:gd name="connsiteY638" fmla="*/ 229280 h 590372"/>
                <a:gd name="connsiteX639" fmla="*/ 1140769 w 1167625"/>
                <a:gd name="connsiteY639" fmla="*/ 229831 h 590372"/>
                <a:gd name="connsiteX640" fmla="*/ 1140769 w 1167625"/>
                <a:gd name="connsiteY640" fmla="*/ 233500 h 590372"/>
                <a:gd name="connsiteX641" fmla="*/ 1140952 w 1167625"/>
                <a:gd name="connsiteY641" fmla="*/ 233684 h 590372"/>
                <a:gd name="connsiteX642" fmla="*/ 1140952 w 1167625"/>
                <a:gd name="connsiteY642" fmla="*/ 233684 h 590372"/>
                <a:gd name="connsiteX643" fmla="*/ 1141136 w 1167625"/>
                <a:gd name="connsiteY643" fmla="*/ 233868 h 590372"/>
                <a:gd name="connsiteX644" fmla="*/ 1141136 w 1167625"/>
                <a:gd name="connsiteY644" fmla="*/ 237353 h 590372"/>
                <a:gd name="connsiteX645" fmla="*/ 1140109 w 1167625"/>
                <a:gd name="connsiteY645" fmla="*/ 267481 h 590372"/>
                <a:gd name="connsiteX646" fmla="*/ 1137870 w 1167625"/>
                <a:gd name="connsiteY646" fmla="*/ 269644 h 590372"/>
                <a:gd name="connsiteX647" fmla="*/ 1137870 w 1167625"/>
                <a:gd name="connsiteY647" fmla="*/ 269644 h 590372"/>
                <a:gd name="connsiteX648" fmla="*/ 1135632 w 1167625"/>
                <a:gd name="connsiteY648" fmla="*/ 271884 h 590372"/>
                <a:gd name="connsiteX649" fmla="*/ 1135632 w 1167625"/>
                <a:gd name="connsiteY649" fmla="*/ 273681 h 590372"/>
                <a:gd name="connsiteX650" fmla="*/ 1136366 w 1167625"/>
                <a:gd name="connsiteY650" fmla="*/ 274414 h 590372"/>
                <a:gd name="connsiteX651" fmla="*/ 1136366 w 1167625"/>
                <a:gd name="connsiteY651" fmla="*/ 274414 h 590372"/>
                <a:gd name="connsiteX652" fmla="*/ 1137099 w 1167625"/>
                <a:gd name="connsiteY652" fmla="*/ 275148 h 590372"/>
                <a:gd name="connsiteX653" fmla="*/ 1137099 w 1167625"/>
                <a:gd name="connsiteY653" fmla="*/ 279552 h 590372"/>
                <a:gd name="connsiteX654" fmla="*/ 1135998 w 1167625"/>
                <a:gd name="connsiteY654" fmla="*/ 280653 h 590372"/>
                <a:gd name="connsiteX655" fmla="*/ 1135998 w 1167625"/>
                <a:gd name="connsiteY655" fmla="*/ 280653 h 590372"/>
                <a:gd name="connsiteX656" fmla="*/ 1134898 w 1167625"/>
                <a:gd name="connsiteY656" fmla="*/ 281753 h 590372"/>
                <a:gd name="connsiteX657" fmla="*/ 1134898 w 1167625"/>
                <a:gd name="connsiteY657" fmla="*/ 282854 h 590372"/>
                <a:gd name="connsiteX658" fmla="*/ 1137099 w 1167625"/>
                <a:gd name="connsiteY658" fmla="*/ 285055 h 590372"/>
                <a:gd name="connsiteX659" fmla="*/ 1137283 w 1167625"/>
                <a:gd name="connsiteY659" fmla="*/ 285055 h 590372"/>
                <a:gd name="connsiteX660" fmla="*/ 1139668 w 1167625"/>
                <a:gd name="connsiteY660" fmla="*/ 287441 h 590372"/>
                <a:gd name="connsiteX661" fmla="*/ 1139668 w 1167625"/>
                <a:gd name="connsiteY661" fmla="*/ 294963 h 590372"/>
                <a:gd name="connsiteX662" fmla="*/ 1138201 w 1167625"/>
                <a:gd name="connsiteY662" fmla="*/ 337162 h 590372"/>
                <a:gd name="connsiteX663" fmla="*/ 1138201 w 1167625"/>
                <a:gd name="connsiteY663" fmla="*/ 339363 h 590372"/>
                <a:gd name="connsiteX664" fmla="*/ 1137493 w 1167625"/>
                <a:gd name="connsiteY664" fmla="*/ 362347 h 590372"/>
                <a:gd name="connsiteX665" fmla="*/ 1136649 w 1167625"/>
                <a:gd name="connsiteY665" fmla="*/ 362931 h 590372"/>
                <a:gd name="connsiteX666" fmla="*/ 1136649 w 1167625"/>
                <a:gd name="connsiteY666" fmla="*/ 362931 h 590372"/>
                <a:gd name="connsiteX667" fmla="*/ 1136076 w 1167625"/>
                <a:gd name="connsiteY667" fmla="*/ 363499 h 590372"/>
                <a:gd name="connsiteX668" fmla="*/ 1136605 w 1167625"/>
                <a:gd name="connsiteY668" fmla="*/ 367992 h 590372"/>
                <a:gd name="connsiteX669" fmla="*/ 1135632 w 1167625"/>
                <a:gd name="connsiteY669" fmla="*/ 369085 h 590372"/>
                <a:gd name="connsiteX670" fmla="*/ 1135632 w 1167625"/>
                <a:gd name="connsiteY670" fmla="*/ 369085 h 590372"/>
                <a:gd name="connsiteX671" fmla="*/ 1134660 w 1167625"/>
                <a:gd name="connsiteY671" fmla="*/ 367992 h 590372"/>
                <a:gd name="connsiteX672" fmla="*/ 1134949 w 1167625"/>
                <a:gd name="connsiteY672" fmla="*/ 365534 h 590372"/>
                <a:gd name="connsiteX673" fmla="*/ 1132696 w 1167625"/>
                <a:gd name="connsiteY673" fmla="*/ 363579 h 590372"/>
                <a:gd name="connsiteX674" fmla="*/ 1132696 w 1167625"/>
                <a:gd name="connsiteY674" fmla="*/ 363579 h 590372"/>
                <a:gd name="connsiteX675" fmla="*/ 1132696 w 1167625"/>
                <a:gd name="connsiteY675" fmla="*/ 363579 h 590372"/>
                <a:gd name="connsiteX676" fmla="*/ 1130444 w 1167625"/>
                <a:gd name="connsiteY676" fmla="*/ 365534 h 590372"/>
                <a:gd name="connsiteX677" fmla="*/ 1130669 w 1167625"/>
                <a:gd name="connsiteY677" fmla="*/ 367445 h 590372"/>
                <a:gd name="connsiteX678" fmla="*/ 1129210 w 1167625"/>
                <a:gd name="connsiteY678" fmla="*/ 369085 h 590372"/>
                <a:gd name="connsiteX679" fmla="*/ 1129210 w 1167625"/>
                <a:gd name="connsiteY679" fmla="*/ 369085 h 590372"/>
                <a:gd name="connsiteX680" fmla="*/ 1127751 w 1167625"/>
                <a:gd name="connsiteY680" fmla="*/ 367445 h 590372"/>
                <a:gd name="connsiteX681" fmla="*/ 1127977 w 1167625"/>
                <a:gd name="connsiteY681" fmla="*/ 365534 h 590372"/>
                <a:gd name="connsiteX682" fmla="*/ 1125725 w 1167625"/>
                <a:gd name="connsiteY682" fmla="*/ 363579 h 590372"/>
                <a:gd name="connsiteX683" fmla="*/ 1125725 w 1167625"/>
                <a:gd name="connsiteY683" fmla="*/ 363579 h 590372"/>
                <a:gd name="connsiteX684" fmla="*/ 1125725 w 1167625"/>
                <a:gd name="connsiteY684" fmla="*/ 363579 h 590372"/>
                <a:gd name="connsiteX685" fmla="*/ 1123472 w 1167625"/>
                <a:gd name="connsiteY685" fmla="*/ 365534 h 590372"/>
                <a:gd name="connsiteX686" fmla="*/ 1123761 w 1167625"/>
                <a:gd name="connsiteY686" fmla="*/ 367992 h 590372"/>
                <a:gd name="connsiteX687" fmla="*/ 1122788 w 1167625"/>
                <a:gd name="connsiteY687" fmla="*/ 369085 h 590372"/>
                <a:gd name="connsiteX688" fmla="*/ 1122788 w 1167625"/>
                <a:gd name="connsiteY688" fmla="*/ 369085 h 590372"/>
                <a:gd name="connsiteX689" fmla="*/ 1121816 w 1167625"/>
                <a:gd name="connsiteY689" fmla="*/ 367992 h 590372"/>
                <a:gd name="connsiteX690" fmla="*/ 1122106 w 1167625"/>
                <a:gd name="connsiteY690" fmla="*/ 365534 h 590372"/>
                <a:gd name="connsiteX691" fmla="*/ 1119854 w 1167625"/>
                <a:gd name="connsiteY691" fmla="*/ 363579 h 590372"/>
                <a:gd name="connsiteX692" fmla="*/ 1119854 w 1167625"/>
                <a:gd name="connsiteY692" fmla="*/ 363579 h 590372"/>
                <a:gd name="connsiteX693" fmla="*/ 1119854 w 1167625"/>
                <a:gd name="connsiteY693" fmla="*/ 363579 h 590372"/>
                <a:gd name="connsiteX694" fmla="*/ 1117601 w 1167625"/>
                <a:gd name="connsiteY694" fmla="*/ 365534 h 590372"/>
                <a:gd name="connsiteX695" fmla="*/ 1117890 w 1167625"/>
                <a:gd name="connsiteY695" fmla="*/ 367992 h 590372"/>
                <a:gd name="connsiteX696" fmla="*/ 1116918 w 1167625"/>
                <a:gd name="connsiteY696" fmla="*/ 369085 h 590372"/>
                <a:gd name="connsiteX697" fmla="*/ 1116918 w 1167625"/>
                <a:gd name="connsiteY697" fmla="*/ 369085 h 590372"/>
                <a:gd name="connsiteX698" fmla="*/ 1115945 w 1167625"/>
                <a:gd name="connsiteY698" fmla="*/ 367992 h 590372"/>
                <a:gd name="connsiteX699" fmla="*/ 1116235 w 1167625"/>
                <a:gd name="connsiteY699" fmla="*/ 365534 h 590372"/>
                <a:gd name="connsiteX700" fmla="*/ 1113983 w 1167625"/>
                <a:gd name="connsiteY700" fmla="*/ 363579 h 590372"/>
                <a:gd name="connsiteX701" fmla="*/ 1113983 w 1167625"/>
                <a:gd name="connsiteY701" fmla="*/ 363579 h 590372"/>
                <a:gd name="connsiteX702" fmla="*/ 1113983 w 1167625"/>
                <a:gd name="connsiteY702" fmla="*/ 363579 h 590372"/>
                <a:gd name="connsiteX703" fmla="*/ 1111730 w 1167625"/>
                <a:gd name="connsiteY703" fmla="*/ 365534 h 590372"/>
                <a:gd name="connsiteX704" fmla="*/ 1111989 w 1167625"/>
                <a:gd name="connsiteY704" fmla="*/ 367735 h 590372"/>
                <a:gd name="connsiteX705" fmla="*/ 1110788 w 1167625"/>
                <a:gd name="connsiteY705" fmla="*/ 369085 h 590372"/>
                <a:gd name="connsiteX706" fmla="*/ 1110788 w 1167625"/>
                <a:gd name="connsiteY706" fmla="*/ 369085 h 590372"/>
                <a:gd name="connsiteX707" fmla="*/ 1109579 w 1167625"/>
                <a:gd name="connsiteY707" fmla="*/ 367877 h 590372"/>
                <a:gd name="connsiteX708" fmla="*/ 1109579 w 1167625"/>
                <a:gd name="connsiteY708" fmla="*/ 355693 h 590372"/>
                <a:gd name="connsiteX709" fmla="*/ 1109762 w 1167625"/>
                <a:gd name="connsiteY709" fmla="*/ 355509 h 590372"/>
                <a:gd name="connsiteX710" fmla="*/ 1109762 w 1167625"/>
                <a:gd name="connsiteY710" fmla="*/ 355509 h 590372"/>
                <a:gd name="connsiteX711" fmla="*/ 1109946 w 1167625"/>
                <a:gd name="connsiteY711" fmla="*/ 355326 h 590372"/>
                <a:gd name="connsiteX712" fmla="*/ 1109946 w 1167625"/>
                <a:gd name="connsiteY712" fmla="*/ 353857 h 590372"/>
                <a:gd name="connsiteX713" fmla="*/ 1108294 w 1167625"/>
                <a:gd name="connsiteY713" fmla="*/ 352207 h 590372"/>
                <a:gd name="connsiteX714" fmla="*/ 1107499 w 1167625"/>
                <a:gd name="connsiteY714" fmla="*/ 352207 h 590372"/>
                <a:gd name="connsiteX715" fmla="*/ 1105113 w 1167625"/>
                <a:gd name="connsiteY715" fmla="*/ 350297 h 590372"/>
                <a:gd name="connsiteX716" fmla="*/ 1105039 w 1167625"/>
                <a:gd name="connsiteY716" fmla="*/ 349968 h 590372"/>
                <a:gd name="connsiteX717" fmla="*/ 1099441 w 1167625"/>
                <a:gd name="connsiteY717" fmla="*/ 349968 h 590372"/>
                <a:gd name="connsiteX718" fmla="*/ 1099223 w 1167625"/>
                <a:gd name="connsiteY718" fmla="*/ 350933 h 590372"/>
                <a:gd name="connsiteX719" fmla="*/ 1097633 w 1167625"/>
                <a:gd name="connsiteY719" fmla="*/ 352207 h 590372"/>
                <a:gd name="connsiteX720" fmla="*/ 1097633 w 1167625"/>
                <a:gd name="connsiteY720" fmla="*/ 352207 h 590372"/>
                <a:gd name="connsiteX721" fmla="*/ 1096001 w 1167625"/>
                <a:gd name="connsiteY721" fmla="*/ 353838 h 590372"/>
                <a:gd name="connsiteX722" fmla="*/ 1096001 w 1167625"/>
                <a:gd name="connsiteY722" fmla="*/ 355875 h 590372"/>
                <a:gd name="connsiteX723" fmla="*/ 1096369 w 1167625"/>
                <a:gd name="connsiteY723" fmla="*/ 356243 h 590372"/>
                <a:gd name="connsiteX724" fmla="*/ 1096369 w 1167625"/>
                <a:gd name="connsiteY724" fmla="*/ 356243 h 590372"/>
                <a:gd name="connsiteX725" fmla="*/ 1096736 w 1167625"/>
                <a:gd name="connsiteY725" fmla="*/ 356610 h 590372"/>
                <a:gd name="connsiteX726" fmla="*/ 1096736 w 1167625"/>
                <a:gd name="connsiteY726" fmla="*/ 369496 h 590372"/>
                <a:gd name="connsiteX727" fmla="*/ 1096045 w 1167625"/>
                <a:gd name="connsiteY727" fmla="*/ 370187 h 590372"/>
                <a:gd name="connsiteX728" fmla="*/ 1096045 w 1167625"/>
                <a:gd name="connsiteY728" fmla="*/ 370187 h 590372"/>
                <a:gd name="connsiteX729" fmla="*/ 1095358 w 1167625"/>
                <a:gd name="connsiteY729" fmla="*/ 369414 h 590372"/>
                <a:gd name="connsiteX730" fmla="*/ 1095686 w 1167625"/>
                <a:gd name="connsiteY730" fmla="*/ 366634 h 590372"/>
                <a:gd name="connsiteX731" fmla="*/ 1093434 w 1167625"/>
                <a:gd name="connsiteY731" fmla="*/ 364680 h 590372"/>
                <a:gd name="connsiteX732" fmla="*/ 1093434 w 1167625"/>
                <a:gd name="connsiteY732" fmla="*/ 364680 h 590372"/>
                <a:gd name="connsiteX733" fmla="*/ 1093434 w 1167625"/>
                <a:gd name="connsiteY733" fmla="*/ 364680 h 590372"/>
                <a:gd name="connsiteX734" fmla="*/ 1091181 w 1167625"/>
                <a:gd name="connsiteY734" fmla="*/ 366634 h 590372"/>
                <a:gd name="connsiteX735" fmla="*/ 1091470 w 1167625"/>
                <a:gd name="connsiteY735" fmla="*/ 369093 h 590372"/>
                <a:gd name="connsiteX736" fmla="*/ 1090498 w 1167625"/>
                <a:gd name="connsiteY736" fmla="*/ 370187 h 590372"/>
                <a:gd name="connsiteX737" fmla="*/ 1090498 w 1167625"/>
                <a:gd name="connsiteY737" fmla="*/ 370187 h 590372"/>
                <a:gd name="connsiteX738" fmla="*/ 1089526 w 1167625"/>
                <a:gd name="connsiteY738" fmla="*/ 369093 h 590372"/>
                <a:gd name="connsiteX739" fmla="*/ 1089814 w 1167625"/>
                <a:gd name="connsiteY739" fmla="*/ 366634 h 590372"/>
                <a:gd name="connsiteX740" fmla="*/ 1087562 w 1167625"/>
                <a:gd name="connsiteY740" fmla="*/ 364680 h 590372"/>
                <a:gd name="connsiteX741" fmla="*/ 1087562 w 1167625"/>
                <a:gd name="connsiteY741" fmla="*/ 364680 h 590372"/>
                <a:gd name="connsiteX742" fmla="*/ 1087562 w 1167625"/>
                <a:gd name="connsiteY742" fmla="*/ 364680 h 590372"/>
                <a:gd name="connsiteX743" fmla="*/ 1085309 w 1167625"/>
                <a:gd name="connsiteY743" fmla="*/ 366634 h 590372"/>
                <a:gd name="connsiteX744" fmla="*/ 1085578 w 1167625"/>
                <a:gd name="connsiteY744" fmla="*/ 368911 h 590372"/>
                <a:gd name="connsiteX745" fmla="*/ 1084443 w 1167625"/>
                <a:gd name="connsiteY745" fmla="*/ 370187 h 590372"/>
                <a:gd name="connsiteX746" fmla="*/ 1084443 w 1167625"/>
                <a:gd name="connsiteY746" fmla="*/ 370187 h 590372"/>
                <a:gd name="connsiteX747" fmla="*/ 1083308 w 1167625"/>
                <a:gd name="connsiteY747" fmla="*/ 368911 h 590372"/>
                <a:gd name="connsiteX748" fmla="*/ 1083577 w 1167625"/>
                <a:gd name="connsiteY748" fmla="*/ 366634 h 590372"/>
                <a:gd name="connsiteX749" fmla="*/ 1081325 w 1167625"/>
                <a:gd name="connsiteY749" fmla="*/ 364680 h 590372"/>
                <a:gd name="connsiteX750" fmla="*/ 1081325 w 1167625"/>
                <a:gd name="connsiteY750" fmla="*/ 364680 h 590372"/>
                <a:gd name="connsiteX751" fmla="*/ 1081325 w 1167625"/>
                <a:gd name="connsiteY751" fmla="*/ 364680 h 590372"/>
                <a:gd name="connsiteX752" fmla="*/ 1079072 w 1167625"/>
                <a:gd name="connsiteY752" fmla="*/ 366634 h 590372"/>
                <a:gd name="connsiteX753" fmla="*/ 1079340 w 1167625"/>
                <a:gd name="connsiteY753" fmla="*/ 368911 h 590372"/>
                <a:gd name="connsiteX754" fmla="*/ 1078205 w 1167625"/>
                <a:gd name="connsiteY754" fmla="*/ 370187 h 590372"/>
                <a:gd name="connsiteX755" fmla="*/ 1078205 w 1167625"/>
                <a:gd name="connsiteY755" fmla="*/ 370187 h 590372"/>
                <a:gd name="connsiteX756" fmla="*/ 1077071 w 1167625"/>
                <a:gd name="connsiteY756" fmla="*/ 368911 h 590372"/>
                <a:gd name="connsiteX757" fmla="*/ 1077339 w 1167625"/>
                <a:gd name="connsiteY757" fmla="*/ 366634 h 590372"/>
                <a:gd name="connsiteX758" fmla="*/ 1075086 w 1167625"/>
                <a:gd name="connsiteY758" fmla="*/ 364680 h 590372"/>
                <a:gd name="connsiteX759" fmla="*/ 1075086 w 1167625"/>
                <a:gd name="connsiteY759" fmla="*/ 364680 h 590372"/>
                <a:gd name="connsiteX760" fmla="*/ 1075086 w 1167625"/>
                <a:gd name="connsiteY760" fmla="*/ 364680 h 590372"/>
                <a:gd name="connsiteX761" fmla="*/ 1072834 w 1167625"/>
                <a:gd name="connsiteY761" fmla="*/ 366634 h 590372"/>
                <a:gd name="connsiteX762" fmla="*/ 1073122 w 1167625"/>
                <a:gd name="connsiteY762" fmla="*/ 369093 h 590372"/>
                <a:gd name="connsiteX763" fmla="*/ 1072150 w 1167625"/>
                <a:gd name="connsiteY763" fmla="*/ 370187 h 590372"/>
                <a:gd name="connsiteX764" fmla="*/ 1072150 w 1167625"/>
                <a:gd name="connsiteY764" fmla="*/ 370187 h 590372"/>
                <a:gd name="connsiteX765" fmla="*/ 1071178 w 1167625"/>
                <a:gd name="connsiteY765" fmla="*/ 369093 h 590372"/>
                <a:gd name="connsiteX766" fmla="*/ 1071468 w 1167625"/>
                <a:gd name="connsiteY766" fmla="*/ 366634 h 590372"/>
                <a:gd name="connsiteX767" fmla="*/ 1069215 w 1167625"/>
                <a:gd name="connsiteY767" fmla="*/ 364680 h 590372"/>
                <a:gd name="connsiteX768" fmla="*/ 1069215 w 1167625"/>
                <a:gd name="connsiteY768" fmla="*/ 364680 h 590372"/>
                <a:gd name="connsiteX769" fmla="*/ 1069215 w 1167625"/>
                <a:gd name="connsiteY769" fmla="*/ 364680 h 590372"/>
                <a:gd name="connsiteX770" fmla="*/ 1066963 w 1167625"/>
                <a:gd name="connsiteY770" fmla="*/ 366634 h 590372"/>
                <a:gd name="connsiteX771" fmla="*/ 1067251 w 1167625"/>
                <a:gd name="connsiteY771" fmla="*/ 369093 h 590372"/>
                <a:gd name="connsiteX772" fmla="*/ 1066279 w 1167625"/>
                <a:gd name="connsiteY772" fmla="*/ 370187 h 590372"/>
                <a:gd name="connsiteX773" fmla="*/ 1066279 w 1167625"/>
                <a:gd name="connsiteY773" fmla="*/ 370187 h 590372"/>
                <a:gd name="connsiteX774" fmla="*/ 1065307 w 1167625"/>
                <a:gd name="connsiteY774" fmla="*/ 369093 h 590372"/>
                <a:gd name="connsiteX775" fmla="*/ 1065596 w 1167625"/>
                <a:gd name="connsiteY775" fmla="*/ 366634 h 590372"/>
                <a:gd name="connsiteX776" fmla="*/ 1063343 w 1167625"/>
                <a:gd name="connsiteY776" fmla="*/ 364680 h 590372"/>
                <a:gd name="connsiteX777" fmla="*/ 1063343 w 1167625"/>
                <a:gd name="connsiteY777" fmla="*/ 364680 h 590372"/>
                <a:gd name="connsiteX778" fmla="*/ 1063343 w 1167625"/>
                <a:gd name="connsiteY778" fmla="*/ 364680 h 590372"/>
                <a:gd name="connsiteX779" fmla="*/ 1061092 w 1167625"/>
                <a:gd name="connsiteY779" fmla="*/ 366634 h 590372"/>
                <a:gd name="connsiteX780" fmla="*/ 1061381 w 1167625"/>
                <a:gd name="connsiteY780" fmla="*/ 369093 h 590372"/>
                <a:gd name="connsiteX781" fmla="*/ 1060408 w 1167625"/>
                <a:gd name="connsiteY781" fmla="*/ 370187 h 590372"/>
                <a:gd name="connsiteX782" fmla="*/ 1060408 w 1167625"/>
                <a:gd name="connsiteY782" fmla="*/ 370187 h 590372"/>
                <a:gd name="connsiteX783" fmla="*/ 1059436 w 1167625"/>
                <a:gd name="connsiteY783" fmla="*/ 369093 h 590372"/>
                <a:gd name="connsiteX784" fmla="*/ 1059948 w 1167625"/>
                <a:gd name="connsiteY784" fmla="*/ 364747 h 590372"/>
                <a:gd name="connsiteX785" fmla="*/ 1059259 w 1167625"/>
                <a:gd name="connsiteY785" fmla="*/ 364148 h 590372"/>
                <a:gd name="connsiteX786" fmla="*/ 1059259 w 1167625"/>
                <a:gd name="connsiteY786" fmla="*/ 364148 h 590372"/>
                <a:gd name="connsiteX787" fmla="*/ 1058573 w 1167625"/>
                <a:gd name="connsiteY787" fmla="*/ 363601 h 590372"/>
                <a:gd name="connsiteX788" fmla="*/ 1058573 w 1167625"/>
                <a:gd name="connsiteY788" fmla="*/ 292394 h 590372"/>
                <a:gd name="connsiteX789" fmla="*/ 1057840 w 1167625"/>
                <a:gd name="connsiteY789" fmla="*/ 282121 h 590372"/>
                <a:gd name="connsiteX790" fmla="*/ 1057840 w 1167625"/>
                <a:gd name="connsiteY790" fmla="*/ 281386 h 590372"/>
                <a:gd name="connsiteX791" fmla="*/ 1058573 w 1167625"/>
                <a:gd name="connsiteY791" fmla="*/ 280653 h 590372"/>
                <a:gd name="connsiteX792" fmla="*/ 1058573 w 1167625"/>
                <a:gd name="connsiteY792" fmla="*/ 280653 h 590372"/>
                <a:gd name="connsiteX793" fmla="*/ 1059308 w 1167625"/>
                <a:gd name="connsiteY793" fmla="*/ 279918 h 590372"/>
                <a:gd name="connsiteX794" fmla="*/ 1059308 w 1167625"/>
                <a:gd name="connsiteY794" fmla="*/ 278267 h 590372"/>
                <a:gd name="connsiteX795" fmla="*/ 1059857 w 1167625"/>
                <a:gd name="connsiteY795" fmla="*/ 277716 h 590372"/>
                <a:gd name="connsiteX796" fmla="*/ 1059857 w 1167625"/>
                <a:gd name="connsiteY796" fmla="*/ 277716 h 590372"/>
                <a:gd name="connsiteX797" fmla="*/ 1060408 w 1167625"/>
                <a:gd name="connsiteY797" fmla="*/ 277167 h 590372"/>
                <a:gd name="connsiteX798" fmla="*/ 1060408 w 1167625"/>
                <a:gd name="connsiteY798" fmla="*/ 270644 h 590372"/>
                <a:gd name="connsiteX799" fmla="*/ 1059775 w 1167625"/>
                <a:gd name="connsiteY799" fmla="*/ 270011 h 590372"/>
                <a:gd name="connsiteX800" fmla="*/ 1059775 w 1167625"/>
                <a:gd name="connsiteY800" fmla="*/ 270011 h 590372"/>
                <a:gd name="connsiteX801" fmla="*/ 1059170 w 1167625"/>
                <a:gd name="connsiteY801" fmla="*/ 269564 h 590372"/>
                <a:gd name="connsiteX802" fmla="*/ 1057890 w 1167625"/>
                <a:gd name="connsiteY802" fmla="*/ 265401 h 590372"/>
                <a:gd name="connsiteX803" fmla="*/ 1057820 w 1167625"/>
                <a:gd name="connsiteY803" fmla="*/ 265075 h 590372"/>
                <a:gd name="connsiteX804" fmla="*/ 1057820 w 1167625"/>
                <a:gd name="connsiteY804" fmla="*/ 265075 h 590372"/>
                <a:gd name="connsiteX805" fmla="*/ 1054190 w 1167625"/>
                <a:gd name="connsiteY805" fmla="*/ 265075 h 590372"/>
                <a:gd name="connsiteX806" fmla="*/ 1054190 w 1167625"/>
                <a:gd name="connsiteY806" fmla="*/ 265075 h 590372"/>
                <a:gd name="connsiteX807" fmla="*/ 1054122 w 1167625"/>
                <a:gd name="connsiteY807" fmla="*/ 265401 h 590372"/>
                <a:gd name="connsiteX808" fmla="*/ 1052840 w 1167625"/>
                <a:gd name="connsiteY808" fmla="*/ 269564 h 590372"/>
                <a:gd name="connsiteX809" fmla="*/ 1052235 w 1167625"/>
                <a:gd name="connsiteY809" fmla="*/ 270011 h 590372"/>
                <a:gd name="connsiteX810" fmla="*/ 1052180 w 1167625"/>
                <a:gd name="connsiteY810" fmla="*/ 270011 h 590372"/>
                <a:gd name="connsiteX811" fmla="*/ 1051601 w 1167625"/>
                <a:gd name="connsiteY811" fmla="*/ 270589 h 590372"/>
                <a:gd name="connsiteX812" fmla="*/ 1051601 w 1167625"/>
                <a:gd name="connsiteY812" fmla="*/ 270589 h 590372"/>
                <a:gd name="connsiteX813" fmla="*/ 1050789 w 1167625"/>
                <a:gd name="connsiteY813" fmla="*/ 271117 h 590372"/>
                <a:gd name="connsiteX814" fmla="*/ 1048699 w 1167625"/>
                <a:gd name="connsiteY814" fmla="*/ 270189 h 590372"/>
                <a:gd name="connsiteX815" fmla="*/ 1047861 w 1167625"/>
                <a:gd name="connsiteY815" fmla="*/ 270011 h 590372"/>
                <a:gd name="connsiteX816" fmla="*/ 1047399 w 1167625"/>
                <a:gd name="connsiteY816" fmla="*/ 270011 h 590372"/>
                <a:gd name="connsiteX817" fmla="*/ 1043162 w 1167625"/>
                <a:gd name="connsiteY817" fmla="*/ 265773 h 590372"/>
                <a:gd name="connsiteX818" fmla="*/ 1043162 w 1167625"/>
                <a:gd name="connsiteY818" fmla="*/ 258268 h 590372"/>
                <a:gd name="connsiteX819" fmla="*/ 1042061 w 1167625"/>
                <a:gd name="connsiteY819" fmla="*/ 257168 h 590372"/>
                <a:gd name="connsiteX820" fmla="*/ 1042061 w 1167625"/>
                <a:gd name="connsiteY820" fmla="*/ 257168 h 590372"/>
                <a:gd name="connsiteX821" fmla="*/ 1040960 w 1167625"/>
                <a:gd name="connsiteY821" fmla="*/ 256067 h 590372"/>
                <a:gd name="connsiteX822" fmla="*/ 1040960 w 1167625"/>
                <a:gd name="connsiteY822" fmla="*/ 236659 h 590372"/>
                <a:gd name="connsiteX823" fmla="*/ 1040553 w 1167625"/>
                <a:gd name="connsiteY823" fmla="*/ 236253 h 590372"/>
                <a:gd name="connsiteX824" fmla="*/ 1040553 w 1167625"/>
                <a:gd name="connsiteY824" fmla="*/ 236253 h 590372"/>
                <a:gd name="connsiteX825" fmla="*/ 1040156 w 1167625"/>
                <a:gd name="connsiteY825" fmla="*/ 235933 h 590372"/>
                <a:gd name="connsiteX826" fmla="*/ 1038865 w 1167625"/>
                <a:gd name="connsiteY826" fmla="*/ 230126 h 590372"/>
                <a:gd name="connsiteX827" fmla="*/ 1038268 w 1167625"/>
                <a:gd name="connsiteY827" fmla="*/ 229647 h 590372"/>
                <a:gd name="connsiteX828" fmla="*/ 1038268 w 1167625"/>
                <a:gd name="connsiteY828" fmla="*/ 229647 h 590372"/>
                <a:gd name="connsiteX829" fmla="*/ 1037658 w 1167625"/>
                <a:gd name="connsiteY829" fmla="*/ 229036 h 590372"/>
                <a:gd name="connsiteX830" fmla="*/ 1037658 w 1167625"/>
                <a:gd name="connsiteY830" fmla="*/ 219739 h 590372"/>
                <a:gd name="connsiteX831" fmla="*/ 1038024 w 1167625"/>
                <a:gd name="connsiteY831" fmla="*/ 219373 h 590372"/>
                <a:gd name="connsiteX832" fmla="*/ 1038024 w 1167625"/>
                <a:gd name="connsiteY832" fmla="*/ 219373 h 590372"/>
                <a:gd name="connsiteX833" fmla="*/ 1038391 w 1167625"/>
                <a:gd name="connsiteY833" fmla="*/ 219006 h 590372"/>
                <a:gd name="connsiteX834" fmla="*/ 1038391 w 1167625"/>
                <a:gd name="connsiteY834" fmla="*/ 215153 h 590372"/>
                <a:gd name="connsiteX835" fmla="*/ 1038942 w 1167625"/>
                <a:gd name="connsiteY835" fmla="*/ 214602 h 590372"/>
                <a:gd name="connsiteX836" fmla="*/ 1038942 w 1167625"/>
                <a:gd name="connsiteY836" fmla="*/ 214602 h 590372"/>
                <a:gd name="connsiteX837" fmla="*/ 1039492 w 1167625"/>
                <a:gd name="connsiteY837" fmla="*/ 214052 h 590372"/>
                <a:gd name="connsiteX838" fmla="*/ 1039492 w 1167625"/>
                <a:gd name="connsiteY838" fmla="*/ 208547 h 590372"/>
                <a:gd name="connsiteX839" fmla="*/ 1038942 w 1167625"/>
                <a:gd name="connsiteY839" fmla="*/ 207997 h 590372"/>
                <a:gd name="connsiteX840" fmla="*/ 1038942 w 1167625"/>
                <a:gd name="connsiteY840" fmla="*/ 207997 h 590372"/>
                <a:gd name="connsiteX841" fmla="*/ 1038391 w 1167625"/>
                <a:gd name="connsiteY841" fmla="*/ 207446 h 590372"/>
                <a:gd name="connsiteX842" fmla="*/ 1038391 w 1167625"/>
                <a:gd name="connsiteY842" fmla="*/ 193271 h 590372"/>
                <a:gd name="connsiteX843" fmla="*/ 1038710 w 1167625"/>
                <a:gd name="connsiteY843" fmla="*/ 192952 h 590372"/>
                <a:gd name="connsiteX844" fmla="*/ 1038710 w 1167625"/>
                <a:gd name="connsiteY844" fmla="*/ 192952 h 590372"/>
                <a:gd name="connsiteX845" fmla="*/ 1039019 w 1167625"/>
                <a:gd name="connsiteY845" fmla="*/ 192552 h 590372"/>
                <a:gd name="connsiteX846" fmla="*/ 1037658 w 1167625"/>
                <a:gd name="connsiteY846" fmla="*/ 187449 h 590372"/>
                <a:gd name="connsiteX847" fmla="*/ 1036076 w 1167625"/>
                <a:gd name="connsiteY847" fmla="*/ 182930 h 590372"/>
                <a:gd name="connsiteX848" fmla="*/ 1032101 w 1167625"/>
                <a:gd name="connsiteY848" fmla="*/ 180110 h 590372"/>
                <a:gd name="connsiteX849" fmla="*/ 1032101 w 1167625"/>
                <a:gd name="connsiteY849" fmla="*/ 180110 h 590372"/>
                <a:gd name="connsiteX850" fmla="*/ 1027935 w 1167625"/>
                <a:gd name="connsiteY850" fmla="*/ 176536 h 590372"/>
                <a:gd name="connsiteX851" fmla="*/ 1018966 w 1167625"/>
                <a:gd name="connsiteY851" fmla="*/ 118062 h 590372"/>
                <a:gd name="connsiteX852" fmla="*/ 1020535 w 1167625"/>
                <a:gd name="connsiteY852" fmla="*/ 117184 h 590372"/>
                <a:gd name="connsiteX853" fmla="*/ 1020535 w 1167625"/>
                <a:gd name="connsiteY853" fmla="*/ 117184 h 590372"/>
                <a:gd name="connsiteX854" fmla="*/ 1022054 w 1167625"/>
                <a:gd name="connsiteY854" fmla="*/ 116114 h 590372"/>
                <a:gd name="connsiteX855" fmla="*/ 1021512 w 1167625"/>
                <a:gd name="connsiteY855" fmla="*/ 114671 h 590372"/>
                <a:gd name="connsiteX856" fmla="*/ 1021996 w 1167625"/>
                <a:gd name="connsiteY856" fmla="*/ 113085 h 590372"/>
                <a:gd name="connsiteX857" fmla="*/ 1022081 w 1167625"/>
                <a:gd name="connsiteY857" fmla="*/ 113024 h 590372"/>
                <a:gd name="connsiteX858" fmla="*/ 1021128 w 1167625"/>
                <a:gd name="connsiteY858" fmla="*/ 110310 h 590372"/>
                <a:gd name="connsiteX859" fmla="*/ 1020731 w 1167625"/>
                <a:gd name="connsiteY859" fmla="*/ 110332 h 590372"/>
                <a:gd name="connsiteX860" fmla="*/ 1019435 w 1167625"/>
                <a:gd name="connsiteY860" fmla="*/ 109363 h 590372"/>
                <a:gd name="connsiteX861" fmla="*/ 1019435 w 1167625"/>
                <a:gd name="connsiteY861" fmla="*/ 109363 h 590372"/>
                <a:gd name="connsiteX862" fmla="*/ 1016983 w 1167625"/>
                <a:gd name="connsiteY862" fmla="*/ 109363 h 590372"/>
                <a:gd name="connsiteX863" fmla="*/ 1016983 w 1167625"/>
                <a:gd name="connsiteY863" fmla="*/ 109363 h 590372"/>
                <a:gd name="connsiteX864" fmla="*/ 1015688 w 1167625"/>
                <a:gd name="connsiteY864" fmla="*/ 110332 h 590372"/>
                <a:gd name="connsiteX865" fmla="*/ 1015292 w 1167625"/>
                <a:gd name="connsiteY865" fmla="*/ 110310 h 590372"/>
                <a:gd name="connsiteX866" fmla="*/ 1014338 w 1167625"/>
                <a:gd name="connsiteY866" fmla="*/ 113024 h 590372"/>
                <a:gd name="connsiteX867" fmla="*/ 1014424 w 1167625"/>
                <a:gd name="connsiteY867" fmla="*/ 113085 h 590372"/>
                <a:gd name="connsiteX868" fmla="*/ 1014908 w 1167625"/>
                <a:gd name="connsiteY868" fmla="*/ 114671 h 590372"/>
                <a:gd name="connsiteX869" fmla="*/ 1014366 w 1167625"/>
                <a:gd name="connsiteY869" fmla="*/ 116114 h 590372"/>
                <a:gd name="connsiteX870" fmla="*/ 1015885 w 1167625"/>
                <a:gd name="connsiteY870" fmla="*/ 117184 h 590372"/>
                <a:gd name="connsiteX871" fmla="*/ 1015885 w 1167625"/>
                <a:gd name="connsiteY871" fmla="*/ 117184 h 590372"/>
                <a:gd name="connsiteX872" fmla="*/ 1017454 w 1167625"/>
                <a:gd name="connsiteY872" fmla="*/ 118062 h 590372"/>
                <a:gd name="connsiteX873" fmla="*/ 1008453 w 1167625"/>
                <a:gd name="connsiteY873" fmla="*/ 176734 h 590372"/>
                <a:gd name="connsiteX874" fmla="*/ 1004520 w 1167625"/>
                <a:gd name="connsiteY874" fmla="*/ 180110 h 590372"/>
                <a:gd name="connsiteX875" fmla="*/ 1004520 w 1167625"/>
                <a:gd name="connsiteY875" fmla="*/ 180110 h 590372"/>
                <a:gd name="connsiteX876" fmla="*/ 1000765 w 1167625"/>
                <a:gd name="connsiteY876" fmla="*/ 182774 h 590372"/>
                <a:gd name="connsiteX877" fmla="*/ 999129 w 1167625"/>
                <a:gd name="connsiteY877" fmla="*/ 187449 h 590372"/>
                <a:gd name="connsiteX878" fmla="*/ 997767 w 1167625"/>
                <a:gd name="connsiteY878" fmla="*/ 192552 h 590372"/>
                <a:gd name="connsiteX879" fmla="*/ 998076 w 1167625"/>
                <a:gd name="connsiteY879" fmla="*/ 192952 h 590372"/>
                <a:gd name="connsiteX880" fmla="*/ 998076 w 1167625"/>
                <a:gd name="connsiteY880" fmla="*/ 192952 h 590372"/>
                <a:gd name="connsiteX881" fmla="*/ 998394 w 1167625"/>
                <a:gd name="connsiteY881" fmla="*/ 193271 h 590372"/>
                <a:gd name="connsiteX882" fmla="*/ 998394 w 1167625"/>
                <a:gd name="connsiteY882" fmla="*/ 207446 h 590372"/>
                <a:gd name="connsiteX883" fmla="*/ 997845 w 1167625"/>
                <a:gd name="connsiteY883" fmla="*/ 207997 h 590372"/>
                <a:gd name="connsiteX884" fmla="*/ 997845 w 1167625"/>
                <a:gd name="connsiteY884" fmla="*/ 207997 h 590372"/>
                <a:gd name="connsiteX885" fmla="*/ 997294 w 1167625"/>
                <a:gd name="connsiteY885" fmla="*/ 208547 h 590372"/>
                <a:gd name="connsiteX886" fmla="*/ 997294 w 1167625"/>
                <a:gd name="connsiteY886" fmla="*/ 214052 h 590372"/>
                <a:gd name="connsiteX887" fmla="*/ 997845 w 1167625"/>
                <a:gd name="connsiteY887" fmla="*/ 214602 h 590372"/>
                <a:gd name="connsiteX888" fmla="*/ 997845 w 1167625"/>
                <a:gd name="connsiteY888" fmla="*/ 214602 h 590372"/>
                <a:gd name="connsiteX889" fmla="*/ 998394 w 1167625"/>
                <a:gd name="connsiteY889" fmla="*/ 215153 h 590372"/>
                <a:gd name="connsiteX890" fmla="*/ 998394 w 1167625"/>
                <a:gd name="connsiteY890" fmla="*/ 219006 h 590372"/>
                <a:gd name="connsiteX891" fmla="*/ 998762 w 1167625"/>
                <a:gd name="connsiteY891" fmla="*/ 219373 h 590372"/>
                <a:gd name="connsiteX892" fmla="*/ 998762 w 1167625"/>
                <a:gd name="connsiteY892" fmla="*/ 219373 h 590372"/>
                <a:gd name="connsiteX893" fmla="*/ 999129 w 1167625"/>
                <a:gd name="connsiteY893" fmla="*/ 219739 h 590372"/>
                <a:gd name="connsiteX894" fmla="*/ 999129 w 1167625"/>
                <a:gd name="connsiteY894" fmla="*/ 230136 h 590372"/>
                <a:gd name="connsiteX895" fmla="*/ 998518 w 1167625"/>
                <a:gd name="connsiteY895" fmla="*/ 230748 h 590372"/>
                <a:gd name="connsiteX896" fmla="*/ 998518 w 1167625"/>
                <a:gd name="connsiteY896" fmla="*/ 230748 h 590372"/>
                <a:gd name="connsiteX897" fmla="*/ 997922 w 1167625"/>
                <a:gd name="connsiteY897" fmla="*/ 231227 h 590372"/>
                <a:gd name="connsiteX898" fmla="*/ 996667 w 1167625"/>
                <a:gd name="connsiteY898" fmla="*/ 236874 h 590372"/>
                <a:gd name="connsiteX899" fmla="*/ 996070 w 1167625"/>
                <a:gd name="connsiteY899" fmla="*/ 237353 h 590372"/>
                <a:gd name="connsiteX900" fmla="*/ 996070 w 1167625"/>
                <a:gd name="connsiteY900" fmla="*/ 237353 h 590372"/>
                <a:gd name="connsiteX901" fmla="*/ 995460 w 1167625"/>
                <a:gd name="connsiteY901" fmla="*/ 237963 h 590372"/>
                <a:gd name="connsiteX902" fmla="*/ 995460 w 1167625"/>
                <a:gd name="connsiteY902" fmla="*/ 257535 h 590372"/>
                <a:gd name="connsiteX903" fmla="*/ 994725 w 1167625"/>
                <a:gd name="connsiteY903" fmla="*/ 258268 h 590372"/>
                <a:gd name="connsiteX904" fmla="*/ 994725 w 1167625"/>
                <a:gd name="connsiteY904" fmla="*/ 258268 h 590372"/>
                <a:gd name="connsiteX905" fmla="*/ 993992 w 1167625"/>
                <a:gd name="connsiteY905" fmla="*/ 259003 h 590372"/>
                <a:gd name="connsiteX906" fmla="*/ 993992 w 1167625"/>
                <a:gd name="connsiteY906" fmla="*/ 269295 h 590372"/>
                <a:gd name="connsiteX907" fmla="*/ 992176 w 1167625"/>
                <a:gd name="connsiteY907" fmla="*/ 271112 h 590372"/>
                <a:gd name="connsiteX908" fmla="*/ 992176 w 1167625"/>
                <a:gd name="connsiteY908" fmla="*/ 271112 h 590372"/>
                <a:gd name="connsiteX909" fmla="*/ 991437 w 1167625"/>
                <a:gd name="connsiteY909" fmla="*/ 271268 h 590372"/>
                <a:gd name="connsiteX910" fmla="*/ 989300 w 1167625"/>
                <a:gd name="connsiteY910" fmla="*/ 272218 h 590372"/>
                <a:gd name="connsiteX911" fmla="*/ 988488 w 1167625"/>
                <a:gd name="connsiteY911" fmla="*/ 271689 h 590372"/>
                <a:gd name="connsiteX912" fmla="*/ 988488 w 1167625"/>
                <a:gd name="connsiteY912" fmla="*/ 271689 h 590372"/>
                <a:gd name="connsiteX913" fmla="*/ 987909 w 1167625"/>
                <a:gd name="connsiteY913" fmla="*/ 271112 h 590372"/>
                <a:gd name="connsiteX914" fmla="*/ 987854 w 1167625"/>
                <a:gd name="connsiteY914" fmla="*/ 271112 h 590372"/>
                <a:gd name="connsiteX915" fmla="*/ 987249 w 1167625"/>
                <a:gd name="connsiteY915" fmla="*/ 270665 h 590372"/>
                <a:gd name="connsiteX916" fmla="*/ 985968 w 1167625"/>
                <a:gd name="connsiteY916" fmla="*/ 266502 h 590372"/>
                <a:gd name="connsiteX917" fmla="*/ 985899 w 1167625"/>
                <a:gd name="connsiteY917" fmla="*/ 266175 h 590372"/>
                <a:gd name="connsiteX918" fmla="*/ 985899 w 1167625"/>
                <a:gd name="connsiteY918" fmla="*/ 266175 h 590372"/>
                <a:gd name="connsiteX919" fmla="*/ 982268 w 1167625"/>
                <a:gd name="connsiteY919" fmla="*/ 266175 h 590372"/>
                <a:gd name="connsiteX920" fmla="*/ 982268 w 1167625"/>
                <a:gd name="connsiteY920" fmla="*/ 266175 h 590372"/>
                <a:gd name="connsiteX921" fmla="*/ 982200 w 1167625"/>
                <a:gd name="connsiteY921" fmla="*/ 266502 h 590372"/>
                <a:gd name="connsiteX922" fmla="*/ 980919 w 1167625"/>
                <a:gd name="connsiteY922" fmla="*/ 270665 h 590372"/>
                <a:gd name="connsiteX923" fmla="*/ 980313 w 1167625"/>
                <a:gd name="connsiteY923" fmla="*/ 271112 h 590372"/>
                <a:gd name="connsiteX924" fmla="*/ 980313 w 1167625"/>
                <a:gd name="connsiteY924" fmla="*/ 271112 h 590372"/>
                <a:gd name="connsiteX925" fmla="*/ 979681 w 1167625"/>
                <a:gd name="connsiteY925" fmla="*/ 271745 h 590372"/>
                <a:gd name="connsiteX926" fmla="*/ 979681 w 1167625"/>
                <a:gd name="connsiteY926" fmla="*/ 278267 h 590372"/>
                <a:gd name="connsiteX927" fmla="*/ 980231 w 1167625"/>
                <a:gd name="connsiteY927" fmla="*/ 278817 h 590372"/>
                <a:gd name="connsiteX928" fmla="*/ 980231 w 1167625"/>
                <a:gd name="connsiteY928" fmla="*/ 278817 h 590372"/>
                <a:gd name="connsiteX929" fmla="*/ 980782 w 1167625"/>
                <a:gd name="connsiteY929" fmla="*/ 279368 h 590372"/>
                <a:gd name="connsiteX930" fmla="*/ 980782 w 1167625"/>
                <a:gd name="connsiteY930" fmla="*/ 281019 h 590372"/>
                <a:gd name="connsiteX931" fmla="*/ 981515 w 1167625"/>
                <a:gd name="connsiteY931" fmla="*/ 281753 h 590372"/>
                <a:gd name="connsiteX932" fmla="*/ 981515 w 1167625"/>
                <a:gd name="connsiteY932" fmla="*/ 281753 h 590372"/>
                <a:gd name="connsiteX933" fmla="*/ 982250 w 1167625"/>
                <a:gd name="connsiteY933" fmla="*/ 282487 h 590372"/>
                <a:gd name="connsiteX934" fmla="*/ 982250 w 1167625"/>
                <a:gd name="connsiteY934" fmla="*/ 283221 h 590372"/>
                <a:gd name="connsiteX935" fmla="*/ 981515 w 1167625"/>
                <a:gd name="connsiteY935" fmla="*/ 293495 h 590372"/>
                <a:gd name="connsiteX936" fmla="*/ 981515 w 1167625"/>
                <a:gd name="connsiteY936" fmla="*/ 370229 h 590372"/>
                <a:gd name="connsiteX937" fmla="*/ 980825 w 1167625"/>
                <a:gd name="connsiteY937" fmla="*/ 370921 h 590372"/>
                <a:gd name="connsiteX938" fmla="*/ 980825 w 1167625"/>
                <a:gd name="connsiteY938" fmla="*/ 370921 h 590372"/>
                <a:gd name="connsiteX939" fmla="*/ 980139 w 1167625"/>
                <a:gd name="connsiteY939" fmla="*/ 370149 h 590372"/>
                <a:gd name="connsiteX940" fmla="*/ 980465 w 1167625"/>
                <a:gd name="connsiteY940" fmla="*/ 367369 h 590372"/>
                <a:gd name="connsiteX941" fmla="*/ 978213 w 1167625"/>
                <a:gd name="connsiteY941" fmla="*/ 365413 h 590372"/>
                <a:gd name="connsiteX942" fmla="*/ 978213 w 1167625"/>
                <a:gd name="connsiteY942" fmla="*/ 365413 h 590372"/>
                <a:gd name="connsiteX943" fmla="*/ 978213 w 1167625"/>
                <a:gd name="connsiteY943" fmla="*/ 365413 h 590372"/>
                <a:gd name="connsiteX944" fmla="*/ 975960 w 1167625"/>
                <a:gd name="connsiteY944" fmla="*/ 367369 h 590372"/>
                <a:gd name="connsiteX945" fmla="*/ 976249 w 1167625"/>
                <a:gd name="connsiteY945" fmla="*/ 369828 h 590372"/>
                <a:gd name="connsiteX946" fmla="*/ 975277 w 1167625"/>
                <a:gd name="connsiteY946" fmla="*/ 370921 h 590372"/>
                <a:gd name="connsiteX947" fmla="*/ 975277 w 1167625"/>
                <a:gd name="connsiteY947" fmla="*/ 370921 h 590372"/>
                <a:gd name="connsiteX948" fmla="*/ 974305 w 1167625"/>
                <a:gd name="connsiteY948" fmla="*/ 369828 h 590372"/>
                <a:gd name="connsiteX949" fmla="*/ 974595 w 1167625"/>
                <a:gd name="connsiteY949" fmla="*/ 367369 h 590372"/>
                <a:gd name="connsiteX950" fmla="*/ 972342 w 1167625"/>
                <a:gd name="connsiteY950" fmla="*/ 365413 h 590372"/>
                <a:gd name="connsiteX951" fmla="*/ 972342 w 1167625"/>
                <a:gd name="connsiteY951" fmla="*/ 365413 h 590372"/>
                <a:gd name="connsiteX952" fmla="*/ 972342 w 1167625"/>
                <a:gd name="connsiteY952" fmla="*/ 365413 h 590372"/>
                <a:gd name="connsiteX953" fmla="*/ 970089 w 1167625"/>
                <a:gd name="connsiteY953" fmla="*/ 367369 h 590372"/>
                <a:gd name="connsiteX954" fmla="*/ 970378 w 1167625"/>
                <a:gd name="connsiteY954" fmla="*/ 369828 h 590372"/>
                <a:gd name="connsiteX955" fmla="*/ 969406 w 1167625"/>
                <a:gd name="connsiteY955" fmla="*/ 370921 h 590372"/>
                <a:gd name="connsiteX956" fmla="*/ 969406 w 1167625"/>
                <a:gd name="connsiteY956" fmla="*/ 370921 h 590372"/>
                <a:gd name="connsiteX957" fmla="*/ 968434 w 1167625"/>
                <a:gd name="connsiteY957" fmla="*/ 369828 h 590372"/>
                <a:gd name="connsiteX958" fmla="*/ 968724 w 1167625"/>
                <a:gd name="connsiteY958" fmla="*/ 367369 h 590372"/>
                <a:gd name="connsiteX959" fmla="*/ 966471 w 1167625"/>
                <a:gd name="connsiteY959" fmla="*/ 365413 h 590372"/>
                <a:gd name="connsiteX960" fmla="*/ 966471 w 1167625"/>
                <a:gd name="connsiteY960" fmla="*/ 365413 h 590372"/>
                <a:gd name="connsiteX961" fmla="*/ 966471 w 1167625"/>
                <a:gd name="connsiteY961" fmla="*/ 365413 h 590372"/>
                <a:gd name="connsiteX962" fmla="*/ 964218 w 1167625"/>
                <a:gd name="connsiteY962" fmla="*/ 367369 h 590372"/>
                <a:gd name="connsiteX963" fmla="*/ 964507 w 1167625"/>
                <a:gd name="connsiteY963" fmla="*/ 369828 h 590372"/>
                <a:gd name="connsiteX964" fmla="*/ 963535 w 1167625"/>
                <a:gd name="connsiteY964" fmla="*/ 370921 h 590372"/>
                <a:gd name="connsiteX965" fmla="*/ 963535 w 1167625"/>
                <a:gd name="connsiteY965" fmla="*/ 370921 h 590372"/>
                <a:gd name="connsiteX966" fmla="*/ 962563 w 1167625"/>
                <a:gd name="connsiteY966" fmla="*/ 369828 h 590372"/>
                <a:gd name="connsiteX967" fmla="*/ 962853 w 1167625"/>
                <a:gd name="connsiteY967" fmla="*/ 367369 h 590372"/>
                <a:gd name="connsiteX968" fmla="*/ 960600 w 1167625"/>
                <a:gd name="connsiteY968" fmla="*/ 365413 h 590372"/>
                <a:gd name="connsiteX969" fmla="*/ 960600 w 1167625"/>
                <a:gd name="connsiteY969" fmla="*/ 365413 h 590372"/>
                <a:gd name="connsiteX970" fmla="*/ 960600 w 1167625"/>
                <a:gd name="connsiteY970" fmla="*/ 365413 h 590372"/>
                <a:gd name="connsiteX971" fmla="*/ 958347 w 1167625"/>
                <a:gd name="connsiteY971" fmla="*/ 367369 h 590372"/>
                <a:gd name="connsiteX972" fmla="*/ 958636 w 1167625"/>
                <a:gd name="connsiteY972" fmla="*/ 369828 h 590372"/>
                <a:gd name="connsiteX973" fmla="*/ 957664 w 1167625"/>
                <a:gd name="connsiteY973" fmla="*/ 370921 h 590372"/>
                <a:gd name="connsiteX974" fmla="*/ 957664 w 1167625"/>
                <a:gd name="connsiteY974" fmla="*/ 370921 h 590372"/>
                <a:gd name="connsiteX975" fmla="*/ 956692 w 1167625"/>
                <a:gd name="connsiteY975" fmla="*/ 369828 h 590372"/>
                <a:gd name="connsiteX976" fmla="*/ 956980 w 1167625"/>
                <a:gd name="connsiteY976" fmla="*/ 367369 h 590372"/>
                <a:gd name="connsiteX977" fmla="*/ 954728 w 1167625"/>
                <a:gd name="connsiteY977" fmla="*/ 365413 h 590372"/>
                <a:gd name="connsiteX978" fmla="*/ 954728 w 1167625"/>
                <a:gd name="connsiteY978" fmla="*/ 365413 h 590372"/>
                <a:gd name="connsiteX979" fmla="*/ 954728 w 1167625"/>
                <a:gd name="connsiteY979" fmla="*/ 365413 h 590372"/>
                <a:gd name="connsiteX980" fmla="*/ 952475 w 1167625"/>
                <a:gd name="connsiteY980" fmla="*/ 367369 h 590372"/>
                <a:gd name="connsiteX981" fmla="*/ 952680 w 1167625"/>
                <a:gd name="connsiteY981" fmla="*/ 369098 h 590372"/>
                <a:gd name="connsiteX982" fmla="*/ 951058 w 1167625"/>
                <a:gd name="connsiteY982" fmla="*/ 370921 h 590372"/>
                <a:gd name="connsiteX983" fmla="*/ 951058 w 1167625"/>
                <a:gd name="connsiteY983" fmla="*/ 370921 h 590372"/>
                <a:gd name="connsiteX984" fmla="*/ 949438 w 1167625"/>
                <a:gd name="connsiteY984" fmla="*/ 369098 h 590372"/>
                <a:gd name="connsiteX985" fmla="*/ 949641 w 1167625"/>
                <a:gd name="connsiteY985" fmla="*/ 367369 h 590372"/>
                <a:gd name="connsiteX986" fmla="*/ 947390 w 1167625"/>
                <a:gd name="connsiteY986" fmla="*/ 365413 h 590372"/>
                <a:gd name="connsiteX987" fmla="*/ 947390 w 1167625"/>
                <a:gd name="connsiteY987" fmla="*/ 365413 h 590372"/>
                <a:gd name="connsiteX988" fmla="*/ 947390 w 1167625"/>
                <a:gd name="connsiteY988" fmla="*/ 365413 h 590372"/>
                <a:gd name="connsiteX989" fmla="*/ 945138 w 1167625"/>
                <a:gd name="connsiteY989" fmla="*/ 367369 h 590372"/>
                <a:gd name="connsiteX990" fmla="*/ 945405 w 1167625"/>
                <a:gd name="connsiteY990" fmla="*/ 369645 h 590372"/>
                <a:gd name="connsiteX991" fmla="*/ 944270 w 1167625"/>
                <a:gd name="connsiteY991" fmla="*/ 370921 h 590372"/>
                <a:gd name="connsiteX992" fmla="*/ 944270 w 1167625"/>
                <a:gd name="connsiteY992" fmla="*/ 370921 h 590372"/>
                <a:gd name="connsiteX993" fmla="*/ 943137 w 1167625"/>
                <a:gd name="connsiteY993" fmla="*/ 369645 h 590372"/>
                <a:gd name="connsiteX994" fmla="*/ 943404 w 1167625"/>
                <a:gd name="connsiteY994" fmla="*/ 367369 h 590372"/>
                <a:gd name="connsiteX995" fmla="*/ 941152 w 1167625"/>
                <a:gd name="connsiteY995" fmla="*/ 365413 h 590372"/>
                <a:gd name="connsiteX996" fmla="*/ 941152 w 1167625"/>
                <a:gd name="connsiteY996" fmla="*/ 365413 h 590372"/>
                <a:gd name="connsiteX997" fmla="*/ 941152 w 1167625"/>
                <a:gd name="connsiteY997" fmla="*/ 365413 h 590372"/>
                <a:gd name="connsiteX998" fmla="*/ 938899 w 1167625"/>
                <a:gd name="connsiteY998" fmla="*/ 367369 h 590372"/>
                <a:gd name="connsiteX999" fmla="*/ 939226 w 1167625"/>
                <a:gd name="connsiteY999" fmla="*/ 370149 h 590372"/>
                <a:gd name="connsiteX1000" fmla="*/ 938540 w 1167625"/>
                <a:gd name="connsiteY1000" fmla="*/ 370921 h 590372"/>
                <a:gd name="connsiteX1001" fmla="*/ 938540 w 1167625"/>
                <a:gd name="connsiteY1001" fmla="*/ 370921 h 590372"/>
                <a:gd name="connsiteX1002" fmla="*/ 937848 w 1167625"/>
                <a:gd name="connsiteY1002" fmla="*/ 370229 h 590372"/>
                <a:gd name="connsiteX1003" fmla="*/ 937848 w 1167625"/>
                <a:gd name="connsiteY1003" fmla="*/ 357160 h 590372"/>
                <a:gd name="connsiteX1004" fmla="*/ 938032 w 1167625"/>
                <a:gd name="connsiteY1004" fmla="*/ 356977 h 590372"/>
                <a:gd name="connsiteX1005" fmla="*/ 938032 w 1167625"/>
                <a:gd name="connsiteY1005" fmla="*/ 356977 h 590372"/>
                <a:gd name="connsiteX1006" fmla="*/ 938216 w 1167625"/>
                <a:gd name="connsiteY1006" fmla="*/ 356794 h 590372"/>
                <a:gd name="connsiteX1007" fmla="*/ 938216 w 1167625"/>
                <a:gd name="connsiteY1007" fmla="*/ 354958 h 590372"/>
                <a:gd name="connsiteX1008" fmla="*/ 936198 w 1167625"/>
                <a:gd name="connsiteY1008" fmla="*/ 352940 h 590372"/>
                <a:gd name="connsiteX1009" fmla="*/ 935362 w 1167625"/>
                <a:gd name="connsiteY1009" fmla="*/ 352940 h 590372"/>
                <a:gd name="connsiteX1010" fmla="*/ 932577 w 1167625"/>
                <a:gd name="connsiteY1010" fmla="*/ 350711 h 590372"/>
                <a:gd name="connsiteX1011" fmla="*/ 932577 w 1167625"/>
                <a:gd name="connsiteY1011" fmla="*/ 350711 h 590372"/>
                <a:gd name="connsiteX1012" fmla="*/ 926978 w 1167625"/>
                <a:gd name="connsiteY1012" fmla="*/ 350701 h 590372"/>
                <a:gd name="connsiteX1013" fmla="*/ 926795 w 1167625"/>
                <a:gd name="connsiteY1013" fmla="*/ 351508 h 590372"/>
                <a:gd name="connsiteX1014" fmla="*/ 925006 w 1167625"/>
                <a:gd name="connsiteY1014" fmla="*/ 352940 h 590372"/>
                <a:gd name="connsiteX1015" fmla="*/ 925006 w 1167625"/>
                <a:gd name="connsiteY1015" fmla="*/ 352940 h 590372"/>
                <a:gd name="connsiteX1016" fmla="*/ 923172 w 1167625"/>
                <a:gd name="connsiteY1016" fmla="*/ 354774 h 590372"/>
                <a:gd name="connsiteX1017" fmla="*/ 923172 w 1167625"/>
                <a:gd name="connsiteY1017" fmla="*/ 356610 h 590372"/>
                <a:gd name="connsiteX1018" fmla="*/ 923538 w 1167625"/>
                <a:gd name="connsiteY1018" fmla="*/ 356977 h 590372"/>
                <a:gd name="connsiteX1019" fmla="*/ 923538 w 1167625"/>
                <a:gd name="connsiteY1019" fmla="*/ 356977 h 590372"/>
                <a:gd name="connsiteX1020" fmla="*/ 923905 w 1167625"/>
                <a:gd name="connsiteY1020" fmla="*/ 357343 h 590372"/>
                <a:gd name="connsiteX1021" fmla="*/ 923905 w 1167625"/>
                <a:gd name="connsiteY1021" fmla="*/ 370229 h 590372"/>
                <a:gd name="connsiteX1022" fmla="*/ 923214 w 1167625"/>
                <a:gd name="connsiteY1022" fmla="*/ 370921 h 590372"/>
                <a:gd name="connsiteX1023" fmla="*/ 923214 w 1167625"/>
                <a:gd name="connsiteY1023" fmla="*/ 370921 h 590372"/>
                <a:gd name="connsiteX1024" fmla="*/ 922528 w 1167625"/>
                <a:gd name="connsiteY1024" fmla="*/ 370149 h 590372"/>
                <a:gd name="connsiteX1025" fmla="*/ 922856 w 1167625"/>
                <a:gd name="connsiteY1025" fmla="*/ 367369 h 590372"/>
                <a:gd name="connsiteX1026" fmla="*/ 920603 w 1167625"/>
                <a:gd name="connsiteY1026" fmla="*/ 365413 h 590372"/>
                <a:gd name="connsiteX1027" fmla="*/ 920603 w 1167625"/>
                <a:gd name="connsiteY1027" fmla="*/ 365413 h 590372"/>
                <a:gd name="connsiteX1028" fmla="*/ 920603 w 1167625"/>
                <a:gd name="connsiteY1028" fmla="*/ 365413 h 590372"/>
                <a:gd name="connsiteX1029" fmla="*/ 918350 w 1167625"/>
                <a:gd name="connsiteY1029" fmla="*/ 367369 h 590372"/>
                <a:gd name="connsiteX1030" fmla="*/ 918639 w 1167625"/>
                <a:gd name="connsiteY1030" fmla="*/ 369828 h 590372"/>
                <a:gd name="connsiteX1031" fmla="*/ 917667 w 1167625"/>
                <a:gd name="connsiteY1031" fmla="*/ 370921 h 590372"/>
                <a:gd name="connsiteX1032" fmla="*/ 917667 w 1167625"/>
                <a:gd name="connsiteY1032" fmla="*/ 370921 h 590372"/>
                <a:gd name="connsiteX1033" fmla="*/ 916695 w 1167625"/>
                <a:gd name="connsiteY1033" fmla="*/ 369828 h 590372"/>
                <a:gd name="connsiteX1034" fmla="*/ 916985 w 1167625"/>
                <a:gd name="connsiteY1034" fmla="*/ 367369 h 590372"/>
                <a:gd name="connsiteX1035" fmla="*/ 914732 w 1167625"/>
                <a:gd name="connsiteY1035" fmla="*/ 365413 h 590372"/>
                <a:gd name="connsiteX1036" fmla="*/ 914732 w 1167625"/>
                <a:gd name="connsiteY1036" fmla="*/ 365413 h 590372"/>
                <a:gd name="connsiteX1037" fmla="*/ 914732 w 1167625"/>
                <a:gd name="connsiteY1037" fmla="*/ 365413 h 590372"/>
                <a:gd name="connsiteX1038" fmla="*/ 912479 w 1167625"/>
                <a:gd name="connsiteY1038" fmla="*/ 367369 h 590372"/>
                <a:gd name="connsiteX1039" fmla="*/ 912768 w 1167625"/>
                <a:gd name="connsiteY1039" fmla="*/ 369828 h 590372"/>
                <a:gd name="connsiteX1040" fmla="*/ 911796 w 1167625"/>
                <a:gd name="connsiteY1040" fmla="*/ 370921 h 590372"/>
                <a:gd name="connsiteX1041" fmla="*/ 911796 w 1167625"/>
                <a:gd name="connsiteY1041" fmla="*/ 370921 h 590372"/>
                <a:gd name="connsiteX1042" fmla="*/ 910824 w 1167625"/>
                <a:gd name="connsiteY1042" fmla="*/ 369828 h 590372"/>
                <a:gd name="connsiteX1043" fmla="*/ 911112 w 1167625"/>
                <a:gd name="connsiteY1043" fmla="*/ 367369 h 590372"/>
                <a:gd name="connsiteX1044" fmla="*/ 908860 w 1167625"/>
                <a:gd name="connsiteY1044" fmla="*/ 365413 h 590372"/>
                <a:gd name="connsiteX1045" fmla="*/ 908860 w 1167625"/>
                <a:gd name="connsiteY1045" fmla="*/ 365413 h 590372"/>
                <a:gd name="connsiteX1046" fmla="*/ 908860 w 1167625"/>
                <a:gd name="connsiteY1046" fmla="*/ 365413 h 590372"/>
                <a:gd name="connsiteX1047" fmla="*/ 906607 w 1167625"/>
                <a:gd name="connsiteY1047" fmla="*/ 367369 h 590372"/>
                <a:gd name="connsiteX1048" fmla="*/ 906833 w 1167625"/>
                <a:gd name="connsiteY1048" fmla="*/ 369281 h 590372"/>
                <a:gd name="connsiteX1049" fmla="*/ 905374 w 1167625"/>
                <a:gd name="connsiteY1049" fmla="*/ 370921 h 590372"/>
                <a:gd name="connsiteX1050" fmla="*/ 905374 w 1167625"/>
                <a:gd name="connsiteY1050" fmla="*/ 370921 h 590372"/>
                <a:gd name="connsiteX1051" fmla="*/ 903916 w 1167625"/>
                <a:gd name="connsiteY1051" fmla="*/ 369281 h 590372"/>
                <a:gd name="connsiteX1052" fmla="*/ 904141 w 1167625"/>
                <a:gd name="connsiteY1052" fmla="*/ 367369 h 590372"/>
                <a:gd name="connsiteX1053" fmla="*/ 901888 w 1167625"/>
                <a:gd name="connsiteY1053" fmla="*/ 365413 h 590372"/>
                <a:gd name="connsiteX1054" fmla="*/ 901888 w 1167625"/>
                <a:gd name="connsiteY1054" fmla="*/ 365413 h 590372"/>
                <a:gd name="connsiteX1055" fmla="*/ 901888 w 1167625"/>
                <a:gd name="connsiteY1055" fmla="*/ 365413 h 590372"/>
                <a:gd name="connsiteX1056" fmla="*/ 899636 w 1167625"/>
                <a:gd name="connsiteY1056" fmla="*/ 367369 h 590372"/>
                <a:gd name="connsiteX1057" fmla="*/ 899925 w 1167625"/>
                <a:gd name="connsiteY1057" fmla="*/ 369828 h 590372"/>
                <a:gd name="connsiteX1058" fmla="*/ 898953 w 1167625"/>
                <a:gd name="connsiteY1058" fmla="*/ 370921 h 590372"/>
                <a:gd name="connsiteX1059" fmla="*/ 898953 w 1167625"/>
                <a:gd name="connsiteY1059" fmla="*/ 370921 h 590372"/>
                <a:gd name="connsiteX1060" fmla="*/ 897981 w 1167625"/>
                <a:gd name="connsiteY1060" fmla="*/ 369828 h 590372"/>
                <a:gd name="connsiteX1061" fmla="*/ 898270 w 1167625"/>
                <a:gd name="connsiteY1061" fmla="*/ 367369 h 590372"/>
                <a:gd name="connsiteX1062" fmla="*/ 896017 w 1167625"/>
                <a:gd name="connsiteY1062" fmla="*/ 365413 h 590372"/>
                <a:gd name="connsiteX1063" fmla="*/ 896017 w 1167625"/>
                <a:gd name="connsiteY1063" fmla="*/ 365413 h 590372"/>
                <a:gd name="connsiteX1064" fmla="*/ 896017 w 1167625"/>
                <a:gd name="connsiteY1064" fmla="*/ 365413 h 590372"/>
                <a:gd name="connsiteX1065" fmla="*/ 893765 w 1167625"/>
                <a:gd name="connsiteY1065" fmla="*/ 367369 h 590372"/>
                <a:gd name="connsiteX1066" fmla="*/ 894055 w 1167625"/>
                <a:gd name="connsiteY1066" fmla="*/ 369828 h 590372"/>
                <a:gd name="connsiteX1067" fmla="*/ 893082 w 1167625"/>
                <a:gd name="connsiteY1067" fmla="*/ 370921 h 590372"/>
                <a:gd name="connsiteX1068" fmla="*/ 893082 w 1167625"/>
                <a:gd name="connsiteY1068" fmla="*/ 370921 h 590372"/>
                <a:gd name="connsiteX1069" fmla="*/ 892109 w 1167625"/>
                <a:gd name="connsiteY1069" fmla="*/ 369828 h 590372"/>
                <a:gd name="connsiteX1070" fmla="*/ 892399 w 1167625"/>
                <a:gd name="connsiteY1070" fmla="*/ 367369 h 590372"/>
                <a:gd name="connsiteX1071" fmla="*/ 890146 w 1167625"/>
                <a:gd name="connsiteY1071" fmla="*/ 365413 h 590372"/>
                <a:gd name="connsiteX1072" fmla="*/ 890146 w 1167625"/>
                <a:gd name="connsiteY1072" fmla="*/ 365413 h 590372"/>
                <a:gd name="connsiteX1073" fmla="*/ 890146 w 1167625"/>
                <a:gd name="connsiteY1073" fmla="*/ 365413 h 590372"/>
                <a:gd name="connsiteX1074" fmla="*/ 887894 w 1167625"/>
                <a:gd name="connsiteY1074" fmla="*/ 367369 h 590372"/>
                <a:gd name="connsiteX1075" fmla="*/ 888182 w 1167625"/>
                <a:gd name="connsiteY1075" fmla="*/ 369828 h 590372"/>
                <a:gd name="connsiteX1076" fmla="*/ 887210 w 1167625"/>
                <a:gd name="connsiteY1076" fmla="*/ 370921 h 590372"/>
                <a:gd name="connsiteX1077" fmla="*/ 887210 w 1167625"/>
                <a:gd name="connsiteY1077" fmla="*/ 370921 h 590372"/>
                <a:gd name="connsiteX1078" fmla="*/ 886238 w 1167625"/>
                <a:gd name="connsiteY1078" fmla="*/ 369828 h 590372"/>
                <a:gd name="connsiteX1079" fmla="*/ 886528 w 1167625"/>
                <a:gd name="connsiteY1079" fmla="*/ 367369 h 590372"/>
                <a:gd name="connsiteX1080" fmla="*/ 884275 w 1167625"/>
                <a:gd name="connsiteY1080" fmla="*/ 365413 h 590372"/>
                <a:gd name="connsiteX1081" fmla="*/ 884275 w 1167625"/>
                <a:gd name="connsiteY1081" fmla="*/ 365413 h 590372"/>
                <a:gd name="connsiteX1082" fmla="*/ 884275 w 1167625"/>
                <a:gd name="connsiteY1082" fmla="*/ 365413 h 590372"/>
                <a:gd name="connsiteX1083" fmla="*/ 882023 w 1167625"/>
                <a:gd name="connsiteY1083" fmla="*/ 367369 h 590372"/>
                <a:gd name="connsiteX1084" fmla="*/ 882311 w 1167625"/>
                <a:gd name="connsiteY1084" fmla="*/ 369828 h 590372"/>
                <a:gd name="connsiteX1085" fmla="*/ 881339 w 1167625"/>
                <a:gd name="connsiteY1085" fmla="*/ 370921 h 590372"/>
                <a:gd name="connsiteX1086" fmla="*/ 881339 w 1167625"/>
                <a:gd name="connsiteY1086" fmla="*/ 370921 h 590372"/>
                <a:gd name="connsiteX1087" fmla="*/ 880367 w 1167625"/>
                <a:gd name="connsiteY1087" fmla="*/ 369828 h 590372"/>
                <a:gd name="connsiteX1088" fmla="*/ 880657 w 1167625"/>
                <a:gd name="connsiteY1088" fmla="*/ 367369 h 590372"/>
                <a:gd name="connsiteX1089" fmla="*/ 878404 w 1167625"/>
                <a:gd name="connsiteY1089" fmla="*/ 365413 h 590372"/>
                <a:gd name="connsiteX1090" fmla="*/ 878404 w 1167625"/>
                <a:gd name="connsiteY1090" fmla="*/ 365413 h 590372"/>
                <a:gd name="connsiteX1091" fmla="*/ 878404 w 1167625"/>
                <a:gd name="connsiteY1091" fmla="*/ 365413 h 590372"/>
                <a:gd name="connsiteX1092" fmla="*/ 876152 w 1167625"/>
                <a:gd name="connsiteY1092" fmla="*/ 367369 h 590372"/>
                <a:gd name="connsiteX1093" fmla="*/ 876440 w 1167625"/>
                <a:gd name="connsiteY1093" fmla="*/ 369828 h 590372"/>
                <a:gd name="connsiteX1094" fmla="*/ 875468 w 1167625"/>
                <a:gd name="connsiteY1094" fmla="*/ 370921 h 590372"/>
                <a:gd name="connsiteX1095" fmla="*/ 875468 w 1167625"/>
                <a:gd name="connsiteY1095" fmla="*/ 370921 h 590372"/>
                <a:gd name="connsiteX1096" fmla="*/ 874496 w 1167625"/>
                <a:gd name="connsiteY1096" fmla="*/ 369828 h 590372"/>
                <a:gd name="connsiteX1097" fmla="*/ 874786 w 1167625"/>
                <a:gd name="connsiteY1097" fmla="*/ 367369 h 590372"/>
                <a:gd name="connsiteX1098" fmla="*/ 872534 w 1167625"/>
                <a:gd name="connsiteY1098" fmla="*/ 365413 h 590372"/>
                <a:gd name="connsiteX1099" fmla="*/ 872534 w 1167625"/>
                <a:gd name="connsiteY1099" fmla="*/ 365413 h 590372"/>
                <a:gd name="connsiteX1100" fmla="*/ 872534 w 1167625"/>
                <a:gd name="connsiteY1100" fmla="*/ 365413 h 590372"/>
                <a:gd name="connsiteX1101" fmla="*/ 870281 w 1167625"/>
                <a:gd name="connsiteY1101" fmla="*/ 367369 h 590372"/>
                <a:gd name="connsiteX1102" fmla="*/ 870570 w 1167625"/>
                <a:gd name="connsiteY1102" fmla="*/ 369828 h 590372"/>
                <a:gd name="connsiteX1103" fmla="*/ 869597 w 1167625"/>
                <a:gd name="connsiteY1103" fmla="*/ 370921 h 590372"/>
                <a:gd name="connsiteX1104" fmla="*/ 869597 w 1167625"/>
                <a:gd name="connsiteY1104" fmla="*/ 370921 h 590372"/>
                <a:gd name="connsiteX1105" fmla="*/ 868625 w 1167625"/>
                <a:gd name="connsiteY1105" fmla="*/ 369828 h 590372"/>
                <a:gd name="connsiteX1106" fmla="*/ 868914 w 1167625"/>
                <a:gd name="connsiteY1106" fmla="*/ 367369 h 590372"/>
                <a:gd name="connsiteX1107" fmla="*/ 866661 w 1167625"/>
                <a:gd name="connsiteY1107" fmla="*/ 365413 h 590372"/>
                <a:gd name="connsiteX1108" fmla="*/ 866661 w 1167625"/>
                <a:gd name="connsiteY1108" fmla="*/ 365413 h 590372"/>
                <a:gd name="connsiteX1109" fmla="*/ 866661 w 1167625"/>
                <a:gd name="connsiteY1109" fmla="*/ 365413 h 590372"/>
                <a:gd name="connsiteX1110" fmla="*/ 864409 w 1167625"/>
                <a:gd name="connsiteY1110" fmla="*/ 367369 h 590372"/>
                <a:gd name="connsiteX1111" fmla="*/ 864623 w 1167625"/>
                <a:gd name="connsiteY1111" fmla="*/ 369185 h 590372"/>
                <a:gd name="connsiteX1112" fmla="*/ 863078 w 1167625"/>
                <a:gd name="connsiteY1112" fmla="*/ 370921 h 590372"/>
                <a:gd name="connsiteX1113" fmla="*/ 863078 w 1167625"/>
                <a:gd name="connsiteY1113" fmla="*/ 370921 h 590372"/>
                <a:gd name="connsiteX1114" fmla="*/ 861525 w 1167625"/>
                <a:gd name="connsiteY1114" fmla="*/ 369366 h 590372"/>
                <a:gd name="connsiteX1115" fmla="*/ 861525 w 1167625"/>
                <a:gd name="connsiteY1115" fmla="*/ 365233 h 590372"/>
                <a:gd name="connsiteX1116" fmla="*/ 860607 w 1167625"/>
                <a:gd name="connsiteY1116" fmla="*/ 364315 h 590372"/>
                <a:gd name="connsiteX1117" fmla="*/ 860607 w 1167625"/>
                <a:gd name="connsiteY1117" fmla="*/ 364315 h 590372"/>
                <a:gd name="connsiteX1118" fmla="*/ 859690 w 1167625"/>
                <a:gd name="connsiteY1118" fmla="*/ 363398 h 590372"/>
                <a:gd name="connsiteX1119" fmla="*/ 859690 w 1167625"/>
                <a:gd name="connsiteY1119" fmla="*/ 359362 h 590372"/>
                <a:gd name="connsiteX1120" fmla="*/ 859873 w 1167625"/>
                <a:gd name="connsiteY1120" fmla="*/ 359179 h 590372"/>
                <a:gd name="connsiteX1121" fmla="*/ 859873 w 1167625"/>
                <a:gd name="connsiteY1121" fmla="*/ 359179 h 590372"/>
                <a:gd name="connsiteX1122" fmla="*/ 860057 w 1167625"/>
                <a:gd name="connsiteY1122" fmla="*/ 358995 h 590372"/>
                <a:gd name="connsiteX1123" fmla="*/ 860057 w 1167625"/>
                <a:gd name="connsiteY1123" fmla="*/ 356059 h 590372"/>
                <a:gd name="connsiteX1124" fmla="*/ 859506 w 1167625"/>
                <a:gd name="connsiteY1124" fmla="*/ 355509 h 590372"/>
                <a:gd name="connsiteX1125" fmla="*/ 859506 w 1167625"/>
                <a:gd name="connsiteY1125" fmla="*/ 355509 h 590372"/>
                <a:gd name="connsiteX1126" fmla="*/ 858956 w 1167625"/>
                <a:gd name="connsiteY1126" fmla="*/ 354958 h 590372"/>
                <a:gd name="connsiteX1127" fmla="*/ 858956 w 1167625"/>
                <a:gd name="connsiteY1127" fmla="*/ 354214 h 590372"/>
                <a:gd name="connsiteX1128" fmla="*/ 858910 w 1167625"/>
                <a:gd name="connsiteY1128" fmla="*/ 353875 h 590372"/>
                <a:gd name="connsiteX1129" fmla="*/ 855763 w 1167625"/>
                <a:gd name="connsiteY1129" fmla="*/ 342333 h 590372"/>
                <a:gd name="connsiteX1130" fmla="*/ 856070 w 1167625"/>
                <a:gd name="connsiteY1130" fmla="*/ 341932 h 590372"/>
                <a:gd name="connsiteX1131" fmla="*/ 856070 w 1167625"/>
                <a:gd name="connsiteY1131" fmla="*/ 341932 h 590372"/>
                <a:gd name="connsiteX1132" fmla="*/ 856388 w 1167625"/>
                <a:gd name="connsiteY1132" fmla="*/ 341614 h 590372"/>
                <a:gd name="connsiteX1133" fmla="*/ 856388 w 1167625"/>
                <a:gd name="connsiteY1133" fmla="*/ 340831 h 590372"/>
                <a:gd name="connsiteX1134" fmla="*/ 856020 w 1167625"/>
                <a:gd name="connsiteY1134" fmla="*/ 340464 h 590372"/>
                <a:gd name="connsiteX1135" fmla="*/ 856020 w 1167625"/>
                <a:gd name="connsiteY1135" fmla="*/ 340464 h 590372"/>
                <a:gd name="connsiteX1136" fmla="*/ 855654 w 1167625"/>
                <a:gd name="connsiteY1136" fmla="*/ 340098 h 590372"/>
                <a:gd name="connsiteX1137" fmla="*/ 855654 w 1167625"/>
                <a:gd name="connsiteY1137" fmla="*/ 331291 h 590372"/>
                <a:gd name="connsiteX1138" fmla="*/ 856020 w 1167625"/>
                <a:gd name="connsiteY1138" fmla="*/ 330923 h 590372"/>
                <a:gd name="connsiteX1139" fmla="*/ 856020 w 1167625"/>
                <a:gd name="connsiteY1139" fmla="*/ 330923 h 590372"/>
                <a:gd name="connsiteX1140" fmla="*/ 856388 w 1167625"/>
                <a:gd name="connsiteY1140" fmla="*/ 330556 h 590372"/>
                <a:gd name="connsiteX1141" fmla="*/ 856388 w 1167625"/>
                <a:gd name="connsiteY1141" fmla="*/ 330190 h 590372"/>
                <a:gd name="connsiteX1142" fmla="*/ 855654 w 1167625"/>
                <a:gd name="connsiteY1142" fmla="*/ 329455 h 590372"/>
                <a:gd name="connsiteX1143" fmla="*/ 854665 w 1167625"/>
                <a:gd name="connsiteY1143" fmla="*/ 329455 h 590372"/>
                <a:gd name="connsiteX1144" fmla="*/ 853043 w 1167625"/>
                <a:gd name="connsiteY1144" fmla="*/ 328313 h 590372"/>
                <a:gd name="connsiteX1145" fmla="*/ 852714 w 1167625"/>
                <a:gd name="connsiteY1145" fmla="*/ 327390 h 590372"/>
                <a:gd name="connsiteX1146" fmla="*/ 846851 w 1167625"/>
                <a:gd name="connsiteY1146" fmla="*/ 327390 h 590372"/>
                <a:gd name="connsiteX1147" fmla="*/ 846522 w 1167625"/>
                <a:gd name="connsiteY1147" fmla="*/ 328313 h 590372"/>
                <a:gd name="connsiteX1148" fmla="*/ 844899 w 1167625"/>
                <a:gd name="connsiteY1148" fmla="*/ 329455 h 590372"/>
                <a:gd name="connsiteX1149" fmla="*/ 843911 w 1167625"/>
                <a:gd name="connsiteY1149" fmla="*/ 329455 h 590372"/>
                <a:gd name="connsiteX1150" fmla="*/ 843178 w 1167625"/>
                <a:gd name="connsiteY1150" fmla="*/ 330190 h 590372"/>
                <a:gd name="connsiteX1151" fmla="*/ 843178 w 1167625"/>
                <a:gd name="connsiteY1151" fmla="*/ 330556 h 590372"/>
                <a:gd name="connsiteX1152" fmla="*/ 843545 w 1167625"/>
                <a:gd name="connsiteY1152" fmla="*/ 330923 h 590372"/>
                <a:gd name="connsiteX1153" fmla="*/ 843545 w 1167625"/>
                <a:gd name="connsiteY1153" fmla="*/ 330923 h 590372"/>
                <a:gd name="connsiteX1154" fmla="*/ 843911 w 1167625"/>
                <a:gd name="connsiteY1154" fmla="*/ 331291 h 590372"/>
                <a:gd name="connsiteX1155" fmla="*/ 843911 w 1167625"/>
                <a:gd name="connsiteY1155" fmla="*/ 340098 h 590372"/>
                <a:gd name="connsiteX1156" fmla="*/ 843545 w 1167625"/>
                <a:gd name="connsiteY1156" fmla="*/ 340464 h 590372"/>
                <a:gd name="connsiteX1157" fmla="*/ 843545 w 1167625"/>
                <a:gd name="connsiteY1157" fmla="*/ 340464 h 590372"/>
                <a:gd name="connsiteX1158" fmla="*/ 843178 w 1167625"/>
                <a:gd name="connsiteY1158" fmla="*/ 340831 h 590372"/>
                <a:gd name="connsiteX1159" fmla="*/ 843178 w 1167625"/>
                <a:gd name="connsiteY1159" fmla="*/ 341614 h 590372"/>
                <a:gd name="connsiteX1160" fmla="*/ 843495 w 1167625"/>
                <a:gd name="connsiteY1160" fmla="*/ 341932 h 590372"/>
                <a:gd name="connsiteX1161" fmla="*/ 843495 w 1167625"/>
                <a:gd name="connsiteY1161" fmla="*/ 341932 h 590372"/>
                <a:gd name="connsiteX1162" fmla="*/ 843802 w 1167625"/>
                <a:gd name="connsiteY1162" fmla="*/ 342333 h 590372"/>
                <a:gd name="connsiteX1163" fmla="*/ 840655 w 1167625"/>
                <a:gd name="connsiteY1163" fmla="*/ 353875 h 590372"/>
                <a:gd name="connsiteX1164" fmla="*/ 840609 w 1167625"/>
                <a:gd name="connsiteY1164" fmla="*/ 354214 h 590372"/>
                <a:gd name="connsiteX1165" fmla="*/ 840609 w 1167625"/>
                <a:gd name="connsiteY1165" fmla="*/ 354958 h 590372"/>
                <a:gd name="connsiteX1166" fmla="*/ 840058 w 1167625"/>
                <a:gd name="connsiteY1166" fmla="*/ 355509 h 590372"/>
                <a:gd name="connsiteX1167" fmla="*/ 840058 w 1167625"/>
                <a:gd name="connsiteY1167" fmla="*/ 355509 h 590372"/>
                <a:gd name="connsiteX1168" fmla="*/ 839508 w 1167625"/>
                <a:gd name="connsiteY1168" fmla="*/ 356059 h 590372"/>
                <a:gd name="connsiteX1169" fmla="*/ 839508 w 1167625"/>
                <a:gd name="connsiteY1169" fmla="*/ 357894 h 590372"/>
                <a:gd name="connsiteX1170" fmla="*/ 839692 w 1167625"/>
                <a:gd name="connsiteY1170" fmla="*/ 358078 h 590372"/>
                <a:gd name="connsiteX1171" fmla="*/ 839692 w 1167625"/>
                <a:gd name="connsiteY1171" fmla="*/ 358078 h 590372"/>
                <a:gd name="connsiteX1172" fmla="*/ 839875 w 1167625"/>
                <a:gd name="connsiteY1172" fmla="*/ 358260 h 590372"/>
                <a:gd name="connsiteX1173" fmla="*/ 839875 w 1167625"/>
                <a:gd name="connsiteY1173" fmla="*/ 362297 h 590372"/>
                <a:gd name="connsiteX1174" fmla="*/ 838957 w 1167625"/>
                <a:gd name="connsiteY1174" fmla="*/ 363214 h 590372"/>
                <a:gd name="connsiteX1175" fmla="*/ 838957 w 1167625"/>
                <a:gd name="connsiteY1175" fmla="*/ 363214 h 590372"/>
                <a:gd name="connsiteX1176" fmla="*/ 838040 w 1167625"/>
                <a:gd name="connsiteY1176" fmla="*/ 364133 h 590372"/>
                <a:gd name="connsiteX1177" fmla="*/ 838040 w 1167625"/>
                <a:gd name="connsiteY1177" fmla="*/ 388533 h 590372"/>
                <a:gd name="connsiteX1178" fmla="*/ 835471 w 1167625"/>
                <a:gd name="connsiteY1178" fmla="*/ 391102 h 590372"/>
                <a:gd name="connsiteX1179" fmla="*/ 833637 w 1167625"/>
                <a:gd name="connsiteY1179" fmla="*/ 391102 h 590372"/>
                <a:gd name="connsiteX1180" fmla="*/ 832903 w 1167625"/>
                <a:gd name="connsiteY1180" fmla="*/ 391837 h 590372"/>
                <a:gd name="connsiteX1181" fmla="*/ 832903 w 1167625"/>
                <a:gd name="connsiteY1181" fmla="*/ 391837 h 590372"/>
                <a:gd name="connsiteX1182" fmla="*/ 832169 w 1167625"/>
                <a:gd name="connsiteY1182" fmla="*/ 392570 h 590372"/>
                <a:gd name="connsiteX1183" fmla="*/ 831618 w 1167625"/>
                <a:gd name="connsiteY1183" fmla="*/ 392570 h 590372"/>
                <a:gd name="connsiteX1184" fmla="*/ 830334 w 1167625"/>
                <a:gd name="connsiteY1184" fmla="*/ 391286 h 590372"/>
                <a:gd name="connsiteX1185" fmla="*/ 830334 w 1167625"/>
                <a:gd name="connsiteY1185" fmla="*/ 389634 h 590372"/>
                <a:gd name="connsiteX1186" fmla="*/ 828500 w 1167625"/>
                <a:gd name="connsiteY1186" fmla="*/ 387800 h 590372"/>
                <a:gd name="connsiteX1187" fmla="*/ 828500 w 1167625"/>
                <a:gd name="connsiteY1187" fmla="*/ 387800 h 590372"/>
                <a:gd name="connsiteX1188" fmla="*/ 826666 w 1167625"/>
                <a:gd name="connsiteY1188" fmla="*/ 389634 h 590372"/>
                <a:gd name="connsiteX1189" fmla="*/ 826666 w 1167625"/>
                <a:gd name="connsiteY1189" fmla="*/ 392754 h 590372"/>
                <a:gd name="connsiteX1190" fmla="*/ 824279 w 1167625"/>
                <a:gd name="connsiteY1190" fmla="*/ 395139 h 590372"/>
                <a:gd name="connsiteX1191" fmla="*/ 824279 w 1167625"/>
                <a:gd name="connsiteY1191" fmla="*/ 395139 h 590372"/>
                <a:gd name="connsiteX1192" fmla="*/ 821894 w 1167625"/>
                <a:gd name="connsiteY1192" fmla="*/ 397524 h 590372"/>
                <a:gd name="connsiteX1193" fmla="*/ 821894 w 1167625"/>
                <a:gd name="connsiteY1193" fmla="*/ 405596 h 590372"/>
                <a:gd name="connsiteX1194" fmla="*/ 818776 w 1167625"/>
                <a:gd name="connsiteY1194" fmla="*/ 408716 h 590372"/>
                <a:gd name="connsiteX1195" fmla="*/ 818776 w 1167625"/>
                <a:gd name="connsiteY1195" fmla="*/ 408716 h 590372"/>
                <a:gd name="connsiteX1196" fmla="*/ 815657 w 1167625"/>
                <a:gd name="connsiteY1196" fmla="*/ 405596 h 590372"/>
                <a:gd name="connsiteX1197" fmla="*/ 815657 w 1167625"/>
                <a:gd name="connsiteY1197" fmla="*/ 392020 h 590372"/>
                <a:gd name="connsiteX1198" fmla="*/ 809602 w 1167625"/>
                <a:gd name="connsiteY1198" fmla="*/ 385966 h 590372"/>
                <a:gd name="connsiteX1199" fmla="*/ 805933 w 1167625"/>
                <a:gd name="connsiteY1199" fmla="*/ 385966 h 590372"/>
                <a:gd name="connsiteX1200" fmla="*/ 803548 w 1167625"/>
                <a:gd name="connsiteY1200" fmla="*/ 388351 h 590372"/>
                <a:gd name="connsiteX1201" fmla="*/ 803548 w 1167625"/>
                <a:gd name="connsiteY1201" fmla="*/ 389084 h 590372"/>
                <a:gd name="connsiteX1202" fmla="*/ 801896 w 1167625"/>
                <a:gd name="connsiteY1202" fmla="*/ 390736 h 590372"/>
                <a:gd name="connsiteX1203" fmla="*/ 801896 w 1167625"/>
                <a:gd name="connsiteY1203" fmla="*/ 390736 h 590372"/>
                <a:gd name="connsiteX1204" fmla="*/ 800244 w 1167625"/>
                <a:gd name="connsiteY1204" fmla="*/ 389084 h 590372"/>
                <a:gd name="connsiteX1205" fmla="*/ 800244 w 1167625"/>
                <a:gd name="connsiteY1205" fmla="*/ 389084 h 590372"/>
                <a:gd name="connsiteX1206" fmla="*/ 798594 w 1167625"/>
                <a:gd name="connsiteY1206" fmla="*/ 387433 h 590372"/>
                <a:gd name="connsiteX1207" fmla="*/ 793273 w 1167625"/>
                <a:gd name="connsiteY1207" fmla="*/ 387433 h 590372"/>
                <a:gd name="connsiteX1208" fmla="*/ 786301 w 1167625"/>
                <a:gd name="connsiteY1208" fmla="*/ 380461 h 590372"/>
                <a:gd name="connsiteX1209" fmla="*/ 786301 w 1167625"/>
                <a:gd name="connsiteY1209" fmla="*/ 368424 h 590372"/>
                <a:gd name="connsiteX1210" fmla="*/ 783294 w 1167625"/>
                <a:gd name="connsiteY1210" fmla="*/ 365417 h 590372"/>
                <a:gd name="connsiteX1211" fmla="*/ 783294 w 1167625"/>
                <a:gd name="connsiteY1211" fmla="*/ 365417 h 590372"/>
                <a:gd name="connsiteX1212" fmla="*/ 780290 w 1167625"/>
                <a:gd name="connsiteY1212" fmla="*/ 362556 h 590372"/>
                <a:gd name="connsiteX1213" fmla="*/ 772776 w 1167625"/>
                <a:gd name="connsiteY1213" fmla="*/ 209071 h 590372"/>
                <a:gd name="connsiteX1214" fmla="*/ 771651 w 1167625"/>
                <a:gd name="connsiteY1214" fmla="*/ 207997 h 590372"/>
                <a:gd name="connsiteX1215" fmla="*/ 770890 w 1167625"/>
                <a:gd name="connsiteY1215" fmla="*/ 207997 h 590372"/>
                <a:gd name="connsiteX1216" fmla="*/ 770522 w 1167625"/>
                <a:gd name="connsiteY1216" fmla="*/ 207630 h 590372"/>
                <a:gd name="connsiteX1217" fmla="*/ 770522 w 1167625"/>
                <a:gd name="connsiteY1217" fmla="*/ 207630 h 590372"/>
                <a:gd name="connsiteX1218" fmla="*/ 770155 w 1167625"/>
                <a:gd name="connsiteY1218" fmla="*/ 207264 h 590372"/>
                <a:gd name="connsiteX1219" fmla="*/ 769238 w 1167625"/>
                <a:gd name="connsiteY1219" fmla="*/ 207264 h 590372"/>
                <a:gd name="connsiteX1220" fmla="*/ 767954 w 1167625"/>
                <a:gd name="connsiteY1220" fmla="*/ 205980 h 590372"/>
                <a:gd name="connsiteX1221" fmla="*/ 767954 w 1167625"/>
                <a:gd name="connsiteY1221" fmla="*/ 205429 h 590372"/>
                <a:gd name="connsiteX1222" fmla="*/ 766120 w 1167625"/>
                <a:gd name="connsiteY1222" fmla="*/ 203595 h 590372"/>
                <a:gd name="connsiteX1223" fmla="*/ 763807 w 1167625"/>
                <a:gd name="connsiteY1223" fmla="*/ 203595 h 590372"/>
                <a:gd name="connsiteX1224" fmla="*/ 759678 w 1167625"/>
                <a:gd name="connsiteY1224" fmla="*/ 200080 h 590372"/>
                <a:gd name="connsiteX1225" fmla="*/ 755478 w 1167625"/>
                <a:gd name="connsiteY1225" fmla="*/ 188182 h 590372"/>
                <a:gd name="connsiteX1226" fmla="*/ 755478 w 1167625"/>
                <a:gd name="connsiteY1226" fmla="*/ 188182 h 590372"/>
                <a:gd name="connsiteX1227" fmla="*/ 751816 w 1167625"/>
                <a:gd name="connsiteY1227" fmla="*/ 189650 h 590372"/>
                <a:gd name="connsiteX1228" fmla="*/ 720611 w 1167625"/>
                <a:gd name="connsiteY1228" fmla="*/ 189650 h 590372"/>
                <a:gd name="connsiteX1229" fmla="*/ 716948 w 1167625"/>
                <a:gd name="connsiteY1229" fmla="*/ 188182 h 590372"/>
                <a:gd name="connsiteX1230" fmla="*/ 716948 w 1167625"/>
                <a:gd name="connsiteY1230" fmla="*/ 188182 h 590372"/>
                <a:gd name="connsiteX1231" fmla="*/ 709243 w 1167625"/>
                <a:gd name="connsiteY1231" fmla="*/ 263406 h 590372"/>
                <a:gd name="connsiteX1232" fmla="*/ 709834 w 1167625"/>
                <a:gd name="connsiteY1232" fmla="*/ 293058 h 590372"/>
                <a:gd name="connsiteX1233" fmla="*/ 705871 w 1167625"/>
                <a:gd name="connsiteY1233" fmla="*/ 296969 h 590372"/>
                <a:gd name="connsiteX1234" fmla="*/ 705871 w 1167625"/>
                <a:gd name="connsiteY1234" fmla="*/ 296969 h 590372"/>
                <a:gd name="connsiteX1235" fmla="*/ 702272 w 1167625"/>
                <a:gd name="connsiteY1235" fmla="*/ 293193 h 590372"/>
                <a:gd name="connsiteX1236" fmla="*/ 702272 w 1167625"/>
                <a:gd name="connsiteY1236" fmla="*/ 270011 h 590372"/>
                <a:gd name="connsiteX1237" fmla="*/ 703005 w 1167625"/>
                <a:gd name="connsiteY1237" fmla="*/ 269277 h 590372"/>
                <a:gd name="connsiteX1238" fmla="*/ 703005 w 1167625"/>
                <a:gd name="connsiteY1238" fmla="*/ 269277 h 590372"/>
                <a:gd name="connsiteX1239" fmla="*/ 703738 w 1167625"/>
                <a:gd name="connsiteY1239" fmla="*/ 268543 h 590372"/>
                <a:gd name="connsiteX1240" fmla="*/ 703738 w 1167625"/>
                <a:gd name="connsiteY1240" fmla="*/ 218639 h 590372"/>
                <a:gd name="connsiteX1241" fmla="*/ 703005 w 1167625"/>
                <a:gd name="connsiteY1241" fmla="*/ 217905 h 590372"/>
                <a:gd name="connsiteX1242" fmla="*/ 703005 w 1167625"/>
                <a:gd name="connsiteY1242" fmla="*/ 217905 h 590372"/>
                <a:gd name="connsiteX1243" fmla="*/ 702272 w 1167625"/>
                <a:gd name="connsiteY1243" fmla="*/ 217170 h 590372"/>
                <a:gd name="connsiteX1244" fmla="*/ 702272 w 1167625"/>
                <a:gd name="connsiteY1244" fmla="*/ 181578 h 590372"/>
                <a:gd name="connsiteX1245" fmla="*/ 703005 w 1167625"/>
                <a:gd name="connsiteY1245" fmla="*/ 180843 h 590372"/>
                <a:gd name="connsiteX1246" fmla="*/ 703005 w 1167625"/>
                <a:gd name="connsiteY1246" fmla="*/ 180843 h 590372"/>
                <a:gd name="connsiteX1247" fmla="*/ 703738 w 1167625"/>
                <a:gd name="connsiteY1247" fmla="*/ 180110 h 590372"/>
                <a:gd name="connsiteX1248" fmla="*/ 703738 w 1167625"/>
                <a:gd name="connsiteY1248" fmla="*/ 138461 h 590372"/>
                <a:gd name="connsiteX1249" fmla="*/ 699152 w 1167625"/>
                <a:gd name="connsiteY1249" fmla="*/ 133875 h 590372"/>
                <a:gd name="connsiteX1250" fmla="*/ 697134 w 1167625"/>
                <a:gd name="connsiteY1250" fmla="*/ 133875 h 590372"/>
                <a:gd name="connsiteX1251" fmla="*/ 694565 w 1167625"/>
                <a:gd name="connsiteY1251" fmla="*/ 131306 h 590372"/>
                <a:gd name="connsiteX1252" fmla="*/ 694565 w 1167625"/>
                <a:gd name="connsiteY1252" fmla="*/ 131306 h 590372"/>
                <a:gd name="connsiteX1253" fmla="*/ 691996 w 1167625"/>
                <a:gd name="connsiteY1253" fmla="*/ 128737 h 590372"/>
                <a:gd name="connsiteX1254" fmla="*/ 680988 w 1167625"/>
                <a:gd name="connsiteY1254" fmla="*/ 128737 h 590372"/>
                <a:gd name="connsiteX1255" fmla="*/ 678419 w 1167625"/>
                <a:gd name="connsiteY1255" fmla="*/ 131306 h 590372"/>
                <a:gd name="connsiteX1256" fmla="*/ 678419 w 1167625"/>
                <a:gd name="connsiteY1256" fmla="*/ 132407 h 590372"/>
                <a:gd name="connsiteX1257" fmla="*/ 676952 w 1167625"/>
                <a:gd name="connsiteY1257" fmla="*/ 133875 h 590372"/>
                <a:gd name="connsiteX1258" fmla="*/ 676952 w 1167625"/>
                <a:gd name="connsiteY1258" fmla="*/ 133875 h 590372"/>
                <a:gd name="connsiteX1259" fmla="*/ 675484 w 1167625"/>
                <a:gd name="connsiteY1259" fmla="*/ 135342 h 590372"/>
                <a:gd name="connsiteX1260" fmla="*/ 675484 w 1167625"/>
                <a:gd name="connsiteY1260" fmla="*/ 292578 h 590372"/>
                <a:gd name="connsiteX1261" fmla="*/ 674027 w 1167625"/>
                <a:gd name="connsiteY1261" fmla="*/ 295007 h 590372"/>
                <a:gd name="connsiteX1262" fmla="*/ 674027 w 1167625"/>
                <a:gd name="connsiteY1262" fmla="*/ 295007 h 590372"/>
                <a:gd name="connsiteX1263" fmla="*/ 669979 w 1167625"/>
                <a:gd name="connsiteY1263" fmla="*/ 292578 h 590372"/>
                <a:gd name="connsiteX1264" fmla="*/ 669979 w 1167625"/>
                <a:gd name="connsiteY1264" fmla="*/ 285423 h 590372"/>
                <a:gd name="connsiteX1265" fmla="*/ 670714 w 1167625"/>
                <a:gd name="connsiteY1265" fmla="*/ 284688 h 590372"/>
                <a:gd name="connsiteX1266" fmla="*/ 670714 w 1167625"/>
                <a:gd name="connsiteY1266" fmla="*/ 284688 h 590372"/>
                <a:gd name="connsiteX1267" fmla="*/ 671448 w 1167625"/>
                <a:gd name="connsiteY1267" fmla="*/ 283955 h 590372"/>
                <a:gd name="connsiteX1268" fmla="*/ 671448 w 1167625"/>
                <a:gd name="connsiteY1268" fmla="*/ 230564 h 590372"/>
                <a:gd name="connsiteX1269" fmla="*/ 669796 w 1167625"/>
                <a:gd name="connsiteY1269" fmla="*/ 228914 h 590372"/>
                <a:gd name="connsiteX1270" fmla="*/ 669796 w 1167625"/>
                <a:gd name="connsiteY1270" fmla="*/ 228914 h 590372"/>
                <a:gd name="connsiteX1271" fmla="*/ 668145 w 1167625"/>
                <a:gd name="connsiteY1271" fmla="*/ 227262 h 590372"/>
                <a:gd name="connsiteX1272" fmla="*/ 668145 w 1167625"/>
                <a:gd name="connsiteY1272" fmla="*/ 182127 h 590372"/>
                <a:gd name="connsiteX1273" fmla="*/ 668695 w 1167625"/>
                <a:gd name="connsiteY1273" fmla="*/ 181578 h 590372"/>
                <a:gd name="connsiteX1274" fmla="*/ 668695 w 1167625"/>
                <a:gd name="connsiteY1274" fmla="*/ 181578 h 590372"/>
                <a:gd name="connsiteX1275" fmla="*/ 669246 w 1167625"/>
                <a:gd name="connsiteY1275" fmla="*/ 181027 h 590372"/>
                <a:gd name="connsiteX1276" fmla="*/ 669246 w 1167625"/>
                <a:gd name="connsiteY1276" fmla="*/ 126536 h 590372"/>
                <a:gd name="connsiteX1277" fmla="*/ 664843 w 1167625"/>
                <a:gd name="connsiteY1277" fmla="*/ 122132 h 590372"/>
                <a:gd name="connsiteX1278" fmla="*/ 663375 w 1167625"/>
                <a:gd name="connsiteY1278" fmla="*/ 122132 h 590372"/>
                <a:gd name="connsiteX1279" fmla="*/ 660439 w 1167625"/>
                <a:gd name="connsiteY1279" fmla="*/ 119197 h 590372"/>
                <a:gd name="connsiteX1280" fmla="*/ 660439 w 1167625"/>
                <a:gd name="connsiteY1280" fmla="*/ 119197 h 590372"/>
                <a:gd name="connsiteX1281" fmla="*/ 657504 w 1167625"/>
                <a:gd name="connsiteY1281" fmla="*/ 116261 h 590372"/>
                <a:gd name="connsiteX1282" fmla="*/ 645028 w 1167625"/>
                <a:gd name="connsiteY1282" fmla="*/ 116261 h 590372"/>
                <a:gd name="connsiteX1283" fmla="*/ 642092 w 1167625"/>
                <a:gd name="connsiteY1283" fmla="*/ 119197 h 590372"/>
                <a:gd name="connsiteX1284" fmla="*/ 642092 w 1167625"/>
                <a:gd name="connsiteY1284" fmla="*/ 120114 h 590372"/>
                <a:gd name="connsiteX1285" fmla="*/ 640074 w 1167625"/>
                <a:gd name="connsiteY1285" fmla="*/ 122132 h 590372"/>
                <a:gd name="connsiteX1286" fmla="*/ 640074 w 1167625"/>
                <a:gd name="connsiteY1286" fmla="*/ 122132 h 590372"/>
                <a:gd name="connsiteX1287" fmla="*/ 638056 w 1167625"/>
                <a:gd name="connsiteY1287" fmla="*/ 124151 h 590372"/>
                <a:gd name="connsiteX1288" fmla="*/ 638056 w 1167625"/>
                <a:gd name="connsiteY1288" fmla="*/ 179926 h 590372"/>
                <a:gd name="connsiteX1289" fmla="*/ 636772 w 1167625"/>
                <a:gd name="connsiteY1289" fmla="*/ 181210 h 590372"/>
                <a:gd name="connsiteX1290" fmla="*/ 636772 w 1167625"/>
                <a:gd name="connsiteY1290" fmla="*/ 181210 h 590372"/>
                <a:gd name="connsiteX1291" fmla="*/ 635487 w 1167625"/>
                <a:gd name="connsiteY1291" fmla="*/ 182495 h 590372"/>
                <a:gd name="connsiteX1292" fmla="*/ 635487 w 1167625"/>
                <a:gd name="connsiteY1292" fmla="*/ 233500 h 590372"/>
                <a:gd name="connsiteX1293" fmla="*/ 636404 w 1167625"/>
                <a:gd name="connsiteY1293" fmla="*/ 234417 h 590372"/>
                <a:gd name="connsiteX1294" fmla="*/ 636404 w 1167625"/>
                <a:gd name="connsiteY1294" fmla="*/ 234417 h 590372"/>
                <a:gd name="connsiteX1295" fmla="*/ 637321 w 1167625"/>
                <a:gd name="connsiteY1295" fmla="*/ 235334 h 590372"/>
                <a:gd name="connsiteX1296" fmla="*/ 637321 w 1167625"/>
                <a:gd name="connsiteY1296" fmla="*/ 281082 h 590372"/>
                <a:gd name="connsiteX1297" fmla="*/ 636431 w 1167625"/>
                <a:gd name="connsiteY1297" fmla="*/ 282655 h 590372"/>
                <a:gd name="connsiteX1298" fmla="*/ 636431 w 1167625"/>
                <a:gd name="connsiteY1298" fmla="*/ 282655 h 590372"/>
                <a:gd name="connsiteX1299" fmla="*/ 633652 w 1167625"/>
                <a:gd name="connsiteY1299" fmla="*/ 281082 h 590372"/>
                <a:gd name="connsiteX1300" fmla="*/ 633652 w 1167625"/>
                <a:gd name="connsiteY1300" fmla="*/ 250739 h 590372"/>
                <a:gd name="connsiteX1301" fmla="*/ 620560 w 1167625"/>
                <a:gd name="connsiteY1301" fmla="*/ 239833 h 590372"/>
                <a:gd name="connsiteX1302" fmla="*/ 610515 w 1167625"/>
                <a:gd name="connsiteY1302" fmla="*/ 245287 h 590372"/>
                <a:gd name="connsiteX1303" fmla="*/ 606371 w 1167625"/>
                <a:gd name="connsiteY1303" fmla="*/ 253085 h 590372"/>
                <a:gd name="connsiteX1304" fmla="*/ 602119 w 1167625"/>
                <a:gd name="connsiteY1304" fmla="*/ 350057 h 590372"/>
                <a:gd name="connsiteX1305" fmla="*/ 600638 w 1167625"/>
                <a:gd name="connsiteY1305" fmla="*/ 351472 h 590372"/>
                <a:gd name="connsiteX1306" fmla="*/ 600638 w 1167625"/>
                <a:gd name="connsiteY1306" fmla="*/ 351472 h 590372"/>
                <a:gd name="connsiteX1307" fmla="*/ 599160 w 1167625"/>
                <a:gd name="connsiteY1307" fmla="*/ 349994 h 590372"/>
                <a:gd name="connsiteX1308" fmla="*/ 599160 w 1167625"/>
                <a:gd name="connsiteY1308" fmla="*/ 297986 h 590372"/>
                <a:gd name="connsiteX1309" fmla="*/ 598523 w 1167625"/>
                <a:gd name="connsiteY1309" fmla="*/ 295366 h 590372"/>
                <a:gd name="connsiteX1310" fmla="*/ 598523 w 1167625"/>
                <a:gd name="connsiteY1310" fmla="*/ 295366 h 590372"/>
                <a:gd name="connsiteX1311" fmla="*/ 595181 w 1167625"/>
                <a:gd name="connsiteY1311" fmla="*/ 290434 h 590372"/>
                <a:gd name="connsiteX1312" fmla="*/ 592935 w 1167625"/>
                <a:gd name="connsiteY1312" fmla="*/ 287692 h 590372"/>
                <a:gd name="connsiteX1313" fmla="*/ 585950 w 1167625"/>
                <a:gd name="connsiteY1313" fmla="*/ 274896 h 590372"/>
                <a:gd name="connsiteX1314" fmla="*/ 585950 w 1167625"/>
                <a:gd name="connsiteY1314" fmla="*/ 150388 h 590372"/>
                <a:gd name="connsiteX1315" fmla="*/ 584482 w 1167625"/>
                <a:gd name="connsiteY1315" fmla="*/ 148920 h 590372"/>
                <a:gd name="connsiteX1316" fmla="*/ 584482 w 1167625"/>
                <a:gd name="connsiteY1316" fmla="*/ 148920 h 590372"/>
                <a:gd name="connsiteX1317" fmla="*/ 583014 w 1167625"/>
                <a:gd name="connsiteY1317" fmla="*/ 147451 h 590372"/>
                <a:gd name="connsiteX1318" fmla="*/ 583014 w 1167625"/>
                <a:gd name="connsiteY1318" fmla="*/ 145250 h 590372"/>
                <a:gd name="connsiteX1319" fmla="*/ 582280 w 1167625"/>
                <a:gd name="connsiteY1319" fmla="*/ 144516 h 590372"/>
                <a:gd name="connsiteX1320" fmla="*/ 582280 w 1167625"/>
                <a:gd name="connsiteY1320" fmla="*/ 144516 h 590372"/>
                <a:gd name="connsiteX1321" fmla="*/ 581547 w 1167625"/>
                <a:gd name="connsiteY1321" fmla="*/ 143782 h 590372"/>
                <a:gd name="connsiteX1322" fmla="*/ 581547 w 1167625"/>
                <a:gd name="connsiteY1322" fmla="*/ 142017 h 590372"/>
                <a:gd name="connsiteX1323" fmla="*/ 580154 w 1167625"/>
                <a:gd name="connsiteY1323" fmla="*/ 139828 h 590372"/>
                <a:gd name="connsiteX1324" fmla="*/ 576775 w 1167625"/>
                <a:gd name="connsiteY1324" fmla="*/ 138645 h 590372"/>
                <a:gd name="connsiteX1325" fmla="*/ 551090 w 1167625"/>
                <a:gd name="connsiteY1325" fmla="*/ 133875 h 5903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</a:cxnLst>
              <a:rect l="l" t="t" r="r" b="b"/>
              <a:pathLst>
                <a:path w="1167625" h="590372">
                  <a:moveTo>
                    <a:pt x="551090" y="133875"/>
                  </a:moveTo>
                  <a:cubicBezTo>
                    <a:pt x="543725" y="133744"/>
                    <a:pt x="536427" y="135017"/>
                    <a:pt x="529578" y="137601"/>
                  </a:cubicBezTo>
                  <a:cubicBezTo>
                    <a:pt x="525069" y="139302"/>
                    <a:pt x="522468" y="143849"/>
                    <a:pt x="522468" y="148668"/>
                  </a:cubicBezTo>
                  <a:lnTo>
                    <a:pt x="522468" y="356426"/>
                  </a:lnTo>
                  <a:cubicBezTo>
                    <a:pt x="522468" y="357338"/>
                    <a:pt x="521729" y="358078"/>
                    <a:pt x="520817" y="358078"/>
                  </a:cubicBezTo>
                  <a:lnTo>
                    <a:pt x="520817" y="358078"/>
                  </a:lnTo>
                  <a:cubicBezTo>
                    <a:pt x="519905" y="358078"/>
                    <a:pt x="519166" y="357338"/>
                    <a:pt x="519166" y="356426"/>
                  </a:cubicBezTo>
                  <a:lnTo>
                    <a:pt x="519166" y="232225"/>
                  </a:lnTo>
                  <a:cubicBezTo>
                    <a:pt x="519166" y="231004"/>
                    <a:pt x="518176" y="230046"/>
                    <a:pt x="516964" y="230198"/>
                  </a:cubicBezTo>
                  <a:cubicBezTo>
                    <a:pt x="516464" y="230260"/>
                    <a:pt x="515964" y="230323"/>
                    <a:pt x="515466" y="230355"/>
                  </a:cubicBezTo>
                  <a:cubicBezTo>
                    <a:pt x="515078" y="230382"/>
                    <a:pt x="514763" y="230066"/>
                    <a:pt x="514763" y="229677"/>
                  </a:cubicBezTo>
                  <a:lnTo>
                    <a:pt x="514763" y="229677"/>
                  </a:lnTo>
                  <a:cubicBezTo>
                    <a:pt x="514763" y="229267"/>
                    <a:pt x="514408" y="228943"/>
                    <a:pt x="513999" y="228979"/>
                  </a:cubicBezTo>
                  <a:cubicBezTo>
                    <a:pt x="502552" y="229992"/>
                    <a:pt x="493420" y="232175"/>
                    <a:pt x="489787" y="237734"/>
                  </a:cubicBezTo>
                  <a:cubicBezTo>
                    <a:pt x="488903" y="239086"/>
                    <a:pt x="488078" y="240509"/>
                    <a:pt x="487388" y="241970"/>
                  </a:cubicBezTo>
                  <a:cubicBezTo>
                    <a:pt x="486775" y="243268"/>
                    <a:pt x="486469" y="244702"/>
                    <a:pt x="486507" y="246159"/>
                  </a:cubicBezTo>
                  <a:lnTo>
                    <a:pt x="486507" y="362113"/>
                  </a:lnTo>
                  <a:cubicBezTo>
                    <a:pt x="486507" y="363938"/>
                    <a:pt x="485029" y="365417"/>
                    <a:pt x="483205" y="365417"/>
                  </a:cubicBezTo>
                  <a:lnTo>
                    <a:pt x="481737" y="365417"/>
                  </a:lnTo>
                  <a:cubicBezTo>
                    <a:pt x="480724" y="365417"/>
                    <a:pt x="479903" y="366238"/>
                    <a:pt x="479903" y="367251"/>
                  </a:cubicBezTo>
                  <a:lnTo>
                    <a:pt x="479903" y="367251"/>
                  </a:lnTo>
                  <a:cubicBezTo>
                    <a:pt x="479903" y="368264"/>
                    <a:pt x="479082" y="369085"/>
                    <a:pt x="478068" y="369085"/>
                  </a:cubicBezTo>
                  <a:lnTo>
                    <a:pt x="476600" y="369085"/>
                  </a:lnTo>
                  <a:cubicBezTo>
                    <a:pt x="474776" y="369085"/>
                    <a:pt x="473298" y="370565"/>
                    <a:pt x="473298" y="372389"/>
                  </a:cubicBezTo>
                  <a:lnTo>
                    <a:pt x="473298" y="388717"/>
                  </a:lnTo>
                  <a:cubicBezTo>
                    <a:pt x="473298" y="389427"/>
                    <a:pt x="472723" y="390001"/>
                    <a:pt x="472013" y="390001"/>
                  </a:cubicBezTo>
                  <a:lnTo>
                    <a:pt x="472013" y="390001"/>
                  </a:lnTo>
                  <a:cubicBezTo>
                    <a:pt x="471305" y="390001"/>
                    <a:pt x="470729" y="390576"/>
                    <a:pt x="470729" y="391286"/>
                  </a:cubicBezTo>
                  <a:lnTo>
                    <a:pt x="470729" y="395689"/>
                  </a:lnTo>
                  <a:cubicBezTo>
                    <a:pt x="470729" y="395993"/>
                    <a:pt x="470482" y="396240"/>
                    <a:pt x="470179" y="396240"/>
                  </a:cubicBezTo>
                  <a:lnTo>
                    <a:pt x="470179" y="396240"/>
                  </a:lnTo>
                  <a:cubicBezTo>
                    <a:pt x="469875" y="396240"/>
                    <a:pt x="469628" y="396486"/>
                    <a:pt x="469628" y="396791"/>
                  </a:cubicBezTo>
                  <a:lnTo>
                    <a:pt x="469628" y="412935"/>
                  </a:lnTo>
                  <a:cubicBezTo>
                    <a:pt x="469628" y="414658"/>
                    <a:pt x="468232" y="416055"/>
                    <a:pt x="466510" y="416055"/>
                  </a:cubicBezTo>
                  <a:lnTo>
                    <a:pt x="466510" y="416055"/>
                  </a:lnTo>
                  <a:cubicBezTo>
                    <a:pt x="464787" y="416055"/>
                    <a:pt x="463390" y="414658"/>
                    <a:pt x="463390" y="412935"/>
                  </a:cubicBezTo>
                  <a:lnTo>
                    <a:pt x="463390" y="370767"/>
                  </a:lnTo>
                  <a:cubicBezTo>
                    <a:pt x="463390" y="370383"/>
                    <a:pt x="463328" y="370001"/>
                    <a:pt x="463207" y="369636"/>
                  </a:cubicBezTo>
                  <a:lnTo>
                    <a:pt x="463185" y="369572"/>
                  </a:lnTo>
                  <a:cubicBezTo>
                    <a:pt x="463078" y="369250"/>
                    <a:pt x="463024" y="368913"/>
                    <a:pt x="463024" y="368573"/>
                  </a:cubicBezTo>
                  <a:lnTo>
                    <a:pt x="463024" y="365984"/>
                  </a:lnTo>
                  <a:cubicBezTo>
                    <a:pt x="463024" y="365670"/>
                    <a:pt x="462769" y="365417"/>
                    <a:pt x="462456" y="365417"/>
                  </a:cubicBezTo>
                  <a:lnTo>
                    <a:pt x="462456" y="365417"/>
                  </a:lnTo>
                  <a:cubicBezTo>
                    <a:pt x="462157" y="365417"/>
                    <a:pt x="461909" y="365183"/>
                    <a:pt x="461889" y="364884"/>
                  </a:cubicBezTo>
                  <a:lnTo>
                    <a:pt x="461556" y="359545"/>
                  </a:lnTo>
                  <a:lnTo>
                    <a:pt x="461305" y="356536"/>
                  </a:lnTo>
                  <a:cubicBezTo>
                    <a:pt x="461232" y="355652"/>
                    <a:pt x="461923" y="354928"/>
                    <a:pt x="461923" y="354041"/>
                  </a:cubicBezTo>
                  <a:lnTo>
                    <a:pt x="461923" y="354041"/>
                  </a:lnTo>
                  <a:cubicBezTo>
                    <a:pt x="461923" y="353749"/>
                    <a:pt x="461806" y="353469"/>
                    <a:pt x="461600" y="353263"/>
                  </a:cubicBezTo>
                  <a:cubicBezTo>
                    <a:pt x="461393" y="353056"/>
                    <a:pt x="461114" y="352940"/>
                    <a:pt x="460822" y="352940"/>
                  </a:cubicBezTo>
                  <a:cubicBezTo>
                    <a:pt x="460530" y="352940"/>
                    <a:pt x="460250" y="353056"/>
                    <a:pt x="460043" y="353263"/>
                  </a:cubicBezTo>
                  <a:cubicBezTo>
                    <a:pt x="459837" y="353469"/>
                    <a:pt x="459720" y="353749"/>
                    <a:pt x="459720" y="354041"/>
                  </a:cubicBezTo>
                  <a:lnTo>
                    <a:pt x="459720" y="354041"/>
                  </a:lnTo>
                  <a:cubicBezTo>
                    <a:pt x="459720" y="354899"/>
                    <a:pt x="460413" y="355635"/>
                    <a:pt x="460342" y="356491"/>
                  </a:cubicBezTo>
                  <a:lnTo>
                    <a:pt x="460088" y="359545"/>
                  </a:lnTo>
                  <a:lnTo>
                    <a:pt x="459754" y="364884"/>
                  </a:lnTo>
                  <a:cubicBezTo>
                    <a:pt x="459736" y="365183"/>
                    <a:pt x="459487" y="365417"/>
                    <a:pt x="459188" y="365417"/>
                  </a:cubicBezTo>
                  <a:lnTo>
                    <a:pt x="459188" y="365417"/>
                  </a:lnTo>
                  <a:cubicBezTo>
                    <a:pt x="458874" y="365417"/>
                    <a:pt x="458620" y="365670"/>
                    <a:pt x="458620" y="365984"/>
                  </a:cubicBezTo>
                  <a:lnTo>
                    <a:pt x="458620" y="366150"/>
                  </a:lnTo>
                  <a:cubicBezTo>
                    <a:pt x="458620" y="366556"/>
                    <a:pt x="458292" y="366884"/>
                    <a:pt x="457886" y="366884"/>
                  </a:cubicBezTo>
                  <a:lnTo>
                    <a:pt x="455735" y="366884"/>
                  </a:lnTo>
                  <a:cubicBezTo>
                    <a:pt x="455100" y="366884"/>
                    <a:pt x="454584" y="366368"/>
                    <a:pt x="454584" y="365733"/>
                  </a:cubicBezTo>
                  <a:lnTo>
                    <a:pt x="454584" y="365733"/>
                  </a:lnTo>
                  <a:cubicBezTo>
                    <a:pt x="454584" y="365312"/>
                    <a:pt x="454353" y="364924"/>
                    <a:pt x="453983" y="364722"/>
                  </a:cubicBezTo>
                  <a:lnTo>
                    <a:pt x="451216" y="363213"/>
                  </a:lnTo>
                  <a:cubicBezTo>
                    <a:pt x="450777" y="362973"/>
                    <a:pt x="450285" y="362848"/>
                    <a:pt x="449785" y="362848"/>
                  </a:cubicBezTo>
                  <a:lnTo>
                    <a:pt x="449785" y="362848"/>
                  </a:lnTo>
                  <a:cubicBezTo>
                    <a:pt x="449321" y="362848"/>
                    <a:pt x="448864" y="362956"/>
                    <a:pt x="448448" y="363163"/>
                  </a:cubicBezTo>
                  <a:lnTo>
                    <a:pt x="445303" y="364736"/>
                  </a:lnTo>
                  <a:cubicBezTo>
                    <a:pt x="444919" y="364928"/>
                    <a:pt x="444676" y="365321"/>
                    <a:pt x="444676" y="365750"/>
                  </a:cubicBezTo>
                  <a:lnTo>
                    <a:pt x="444676" y="365750"/>
                  </a:lnTo>
                  <a:cubicBezTo>
                    <a:pt x="444676" y="366376"/>
                    <a:pt x="444169" y="366884"/>
                    <a:pt x="443543" y="366884"/>
                  </a:cubicBezTo>
                  <a:lnTo>
                    <a:pt x="441374" y="366884"/>
                  </a:lnTo>
                  <a:cubicBezTo>
                    <a:pt x="440969" y="366884"/>
                    <a:pt x="440639" y="366556"/>
                    <a:pt x="440639" y="366150"/>
                  </a:cubicBezTo>
                  <a:lnTo>
                    <a:pt x="440639" y="365984"/>
                  </a:lnTo>
                  <a:cubicBezTo>
                    <a:pt x="440639" y="365670"/>
                    <a:pt x="440386" y="365417"/>
                    <a:pt x="440073" y="365417"/>
                  </a:cubicBezTo>
                  <a:lnTo>
                    <a:pt x="440073" y="365417"/>
                  </a:lnTo>
                  <a:cubicBezTo>
                    <a:pt x="439772" y="365417"/>
                    <a:pt x="439524" y="365183"/>
                    <a:pt x="439506" y="364884"/>
                  </a:cubicBezTo>
                  <a:lnTo>
                    <a:pt x="439171" y="359545"/>
                  </a:lnTo>
                  <a:lnTo>
                    <a:pt x="438921" y="356536"/>
                  </a:lnTo>
                  <a:cubicBezTo>
                    <a:pt x="438847" y="355652"/>
                    <a:pt x="439539" y="354928"/>
                    <a:pt x="439539" y="354041"/>
                  </a:cubicBezTo>
                  <a:lnTo>
                    <a:pt x="439539" y="354041"/>
                  </a:lnTo>
                  <a:cubicBezTo>
                    <a:pt x="439539" y="353749"/>
                    <a:pt x="439423" y="353469"/>
                    <a:pt x="439216" y="353263"/>
                  </a:cubicBezTo>
                  <a:cubicBezTo>
                    <a:pt x="439010" y="353056"/>
                    <a:pt x="438731" y="352940"/>
                    <a:pt x="438438" y="352940"/>
                  </a:cubicBezTo>
                  <a:cubicBezTo>
                    <a:pt x="438147" y="352940"/>
                    <a:pt x="437866" y="353056"/>
                    <a:pt x="437660" y="353263"/>
                  </a:cubicBezTo>
                  <a:cubicBezTo>
                    <a:pt x="437453" y="353469"/>
                    <a:pt x="437337" y="353749"/>
                    <a:pt x="437337" y="354041"/>
                  </a:cubicBezTo>
                  <a:lnTo>
                    <a:pt x="437337" y="354041"/>
                  </a:lnTo>
                  <a:cubicBezTo>
                    <a:pt x="437337" y="354899"/>
                    <a:pt x="438030" y="355635"/>
                    <a:pt x="437959" y="356491"/>
                  </a:cubicBezTo>
                  <a:lnTo>
                    <a:pt x="437705" y="359545"/>
                  </a:lnTo>
                  <a:lnTo>
                    <a:pt x="437349" y="365228"/>
                  </a:lnTo>
                  <a:cubicBezTo>
                    <a:pt x="437343" y="365330"/>
                    <a:pt x="437424" y="365417"/>
                    <a:pt x="437526" y="365417"/>
                  </a:cubicBezTo>
                  <a:lnTo>
                    <a:pt x="437526" y="365417"/>
                  </a:lnTo>
                  <a:cubicBezTo>
                    <a:pt x="437625" y="365417"/>
                    <a:pt x="437705" y="365496"/>
                    <a:pt x="437705" y="365594"/>
                  </a:cubicBezTo>
                  <a:lnTo>
                    <a:pt x="437705" y="368573"/>
                  </a:lnTo>
                  <a:cubicBezTo>
                    <a:pt x="437705" y="368913"/>
                    <a:pt x="437650" y="369250"/>
                    <a:pt x="437542" y="369572"/>
                  </a:cubicBezTo>
                  <a:lnTo>
                    <a:pt x="437521" y="369636"/>
                  </a:lnTo>
                  <a:cubicBezTo>
                    <a:pt x="437399" y="370001"/>
                    <a:pt x="437337" y="370383"/>
                    <a:pt x="437337" y="370767"/>
                  </a:cubicBezTo>
                  <a:lnTo>
                    <a:pt x="437337" y="385966"/>
                  </a:lnTo>
                  <a:cubicBezTo>
                    <a:pt x="437337" y="387586"/>
                    <a:pt x="436023" y="388901"/>
                    <a:pt x="434401" y="388901"/>
                  </a:cubicBezTo>
                  <a:lnTo>
                    <a:pt x="434401" y="388901"/>
                  </a:lnTo>
                  <a:cubicBezTo>
                    <a:pt x="432781" y="388901"/>
                    <a:pt x="431466" y="387586"/>
                    <a:pt x="431466" y="385966"/>
                  </a:cubicBezTo>
                  <a:lnTo>
                    <a:pt x="431466" y="341381"/>
                  </a:lnTo>
                  <a:cubicBezTo>
                    <a:pt x="431466" y="341280"/>
                    <a:pt x="431548" y="341199"/>
                    <a:pt x="431650" y="341199"/>
                  </a:cubicBezTo>
                  <a:lnTo>
                    <a:pt x="431650" y="341199"/>
                  </a:lnTo>
                  <a:cubicBezTo>
                    <a:pt x="431751" y="341199"/>
                    <a:pt x="431832" y="341116"/>
                    <a:pt x="431832" y="341015"/>
                  </a:cubicBezTo>
                  <a:lnTo>
                    <a:pt x="431832" y="335362"/>
                  </a:lnTo>
                  <a:cubicBezTo>
                    <a:pt x="431832" y="334937"/>
                    <a:pt x="431489" y="334593"/>
                    <a:pt x="431065" y="334593"/>
                  </a:cubicBezTo>
                  <a:lnTo>
                    <a:pt x="431065" y="334593"/>
                  </a:lnTo>
                  <a:cubicBezTo>
                    <a:pt x="430667" y="334593"/>
                    <a:pt x="430337" y="334291"/>
                    <a:pt x="430299" y="333898"/>
                  </a:cubicBezTo>
                  <a:lnTo>
                    <a:pt x="429631" y="326887"/>
                  </a:lnTo>
                  <a:lnTo>
                    <a:pt x="429391" y="323281"/>
                  </a:lnTo>
                  <a:cubicBezTo>
                    <a:pt x="429311" y="322074"/>
                    <a:pt x="430366" y="321125"/>
                    <a:pt x="430366" y="319915"/>
                  </a:cubicBezTo>
                  <a:lnTo>
                    <a:pt x="430366" y="319915"/>
                  </a:lnTo>
                  <a:cubicBezTo>
                    <a:pt x="430366" y="319527"/>
                    <a:pt x="430211" y="319153"/>
                    <a:pt x="429935" y="318877"/>
                  </a:cubicBezTo>
                  <a:cubicBezTo>
                    <a:pt x="429660" y="318602"/>
                    <a:pt x="429287" y="318447"/>
                    <a:pt x="428898" y="318447"/>
                  </a:cubicBezTo>
                  <a:cubicBezTo>
                    <a:pt x="428508" y="318447"/>
                    <a:pt x="428135" y="318602"/>
                    <a:pt x="427860" y="318877"/>
                  </a:cubicBezTo>
                  <a:cubicBezTo>
                    <a:pt x="427584" y="319153"/>
                    <a:pt x="427430" y="319527"/>
                    <a:pt x="427430" y="319915"/>
                  </a:cubicBezTo>
                  <a:lnTo>
                    <a:pt x="427430" y="319915"/>
                  </a:lnTo>
                  <a:cubicBezTo>
                    <a:pt x="427430" y="321102"/>
                    <a:pt x="428479" y="322153"/>
                    <a:pt x="428400" y="323338"/>
                  </a:cubicBezTo>
                  <a:lnTo>
                    <a:pt x="428164" y="326887"/>
                  </a:lnTo>
                  <a:lnTo>
                    <a:pt x="427496" y="333898"/>
                  </a:lnTo>
                  <a:cubicBezTo>
                    <a:pt x="427458" y="334291"/>
                    <a:pt x="427127" y="334593"/>
                    <a:pt x="426730" y="334593"/>
                  </a:cubicBezTo>
                  <a:lnTo>
                    <a:pt x="426730" y="334593"/>
                  </a:lnTo>
                  <a:cubicBezTo>
                    <a:pt x="426307" y="334593"/>
                    <a:pt x="425962" y="334937"/>
                    <a:pt x="425962" y="335362"/>
                  </a:cubicBezTo>
                  <a:lnTo>
                    <a:pt x="425962" y="336978"/>
                  </a:lnTo>
                  <a:cubicBezTo>
                    <a:pt x="425962" y="338295"/>
                    <a:pt x="424894" y="339363"/>
                    <a:pt x="423576" y="339363"/>
                  </a:cubicBezTo>
                  <a:lnTo>
                    <a:pt x="422292" y="339363"/>
                  </a:lnTo>
                  <a:cubicBezTo>
                    <a:pt x="421077" y="339363"/>
                    <a:pt x="420091" y="338378"/>
                    <a:pt x="420091" y="337162"/>
                  </a:cubicBezTo>
                  <a:lnTo>
                    <a:pt x="420091" y="336794"/>
                  </a:lnTo>
                  <a:cubicBezTo>
                    <a:pt x="420091" y="335782"/>
                    <a:pt x="419269" y="334960"/>
                    <a:pt x="418257" y="334960"/>
                  </a:cubicBezTo>
                  <a:lnTo>
                    <a:pt x="418257" y="334960"/>
                  </a:lnTo>
                  <a:cubicBezTo>
                    <a:pt x="417242" y="334960"/>
                    <a:pt x="416421" y="334139"/>
                    <a:pt x="416421" y="333125"/>
                  </a:cubicBezTo>
                  <a:lnTo>
                    <a:pt x="416421" y="298830"/>
                  </a:lnTo>
                  <a:cubicBezTo>
                    <a:pt x="416421" y="298721"/>
                    <a:pt x="416333" y="298633"/>
                    <a:pt x="416224" y="298633"/>
                  </a:cubicBezTo>
                  <a:lnTo>
                    <a:pt x="416224" y="298633"/>
                  </a:lnTo>
                  <a:cubicBezTo>
                    <a:pt x="416127" y="298633"/>
                    <a:pt x="416045" y="298561"/>
                    <a:pt x="416030" y="298463"/>
                  </a:cubicBezTo>
                  <a:lnTo>
                    <a:pt x="415715" y="296258"/>
                  </a:lnTo>
                  <a:cubicBezTo>
                    <a:pt x="415697" y="296130"/>
                    <a:pt x="415688" y="295998"/>
                    <a:pt x="415688" y="295867"/>
                  </a:cubicBezTo>
                  <a:lnTo>
                    <a:pt x="415688" y="294488"/>
                  </a:lnTo>
                  <a:cubicBezTo>
                    <a:pt x="415688" y="294323"/>
                    <a:pt x="415753" y="294163"/>
                    <a:pt x="415871" y="294046"/>
                  </a:cubicBezTo>
                  <a:lnTo>
                    <a:pt x="415871" y="294046"/>
                  </a:lnTo>
                  <a:cubicBezTo>
                    <a:pt x="415988" y="293928"/>
                    <a:pt x="416075" y="293750"/>
                    <a:pt x="415967" y="293624"/>
                  </a:cubicBezTo>
                  <a:cubicBezTo>
                    <a:pt x="415961" y="293617"/>
                    <a:pt x="415954" y="293609"/>
                    <a:pt x="415947" y="293603"/>
                  </a:cubicBezTo>
                  <a:cubicBezTo>
                    <a:pt x="415940" y="293596"/>
                    <a:pt x="415933" y="293590"/>
                    <a:pt x="415926" y="293583"/>
                  </a:cubicBezTo>
                  <a:cubicBezTo>
                    <a:pt x="415799" y="293475"/>
                    <a:pt x="415622" y="293561"/>
                    <a:pt x="415504" y="293679"/>
                  </a:cubicBezTo>
                  <a:lnTo>
                    <a:pt x="415458" y="293725"/>
                  </a:lnTo>
                  <a:cubicBezTo>
                    <a:pt x="415370" y="293813"/>
                    <a:pt x="415309" y="293977"/>
                    <a:pt x="415330" y="294100"/>
                  </a:cubicBezTo>
                  <a:lnTo>
                    <a:pt x="415330" y="294100"/>
                  </a:lnTo>
                  <a:cubicBezTo>
                    <a:pt x="415374" y="294354"/>
                    <a:pt x="415688" y="294438"/>
                    <a:pt x="415688" y="294697"/>
                  </a:cubicBezTo>
                  <a:lnTo>
                    <a:pt x="415688" y="295942"/>
                  </a:lnTo>
                  <a:cubicBezTo>
                    <a:pt x="415688" y="296023"/>
                    <a:pt x="415682" y="296105"/>
                    <a:pt x="415671" y="296185"/>
                  </a:cubicBezTo>
                  <a:lnTo>
                    <a:pt x="415345" y="298463"/>
                  </a:lnTo>
                  <a:cubicBezTo>
                    <a:pt x="415331" y="298561"/>
                    <a:pt x="415248" y="298633"/>
                    <a:pt x="415150" y="298633"/>
                  </a:cubicBezTo>
                  <a:lnTo>
                    <a:pt x="415150" y="298633"/>
                  </a:lnTo>
                  <a:cubicBezTo>
                    <a:pt x="415042" y="298633"/>
                    <a:pt x="414954" y="298721"/>
                    <a:pt x="414954" y="298830"/>
                  </a:cubicBezTo>
                  <a:lnTo>
                    <a:pt x="414954" y="299550"/>
                  </a:lnTo>
                  <a:cubicBezTo>
                    <a:pt x="414954" y="299854"/>
                    <a:pt x="414708" y="300101"/>
                    <a:pt x="414403" y="300101"/>
                  </a:cubicBezTo>
                  <a:lnTo>
                    <a:pt x="414403" y="300101"/>
                  </a:lnTo>
                  <a:cubicBezTo>
                    <a:pt x="414099" y="300101"/>
                    <a:pt x="413852" y="299854"/>
                    <a:pt x="413852" y="299550"/>
                  </a:cubicBezTo>
                  <a:lnTo>
                    <a:pt x="413852" y="299366"/>
                  </a:lnTo>
                  <a:cubicBezTo>
                    <a:pt x="413852" y="298961"/>
                    <a:pt x="413524" y="298633"/>
                    <a:pt x="413119" y="298633"/>
                  </a:cubicBezTo>
                  <a:lnTo>
                    <a:pt x="412568" y="298633"/>
                  </a:lnTo>
                  <a:cubicBezTo>
                    <a:pt x="412265" y="298633"/>
                    <a:pt x="412018" y="298386"/>
                    <a:pt x="412018" y="298082"/>
                  </a:cubicBezTo>
                  <a:lnTo>
                    <a:pt x="412018" y="298082"/>
                  </a:lnTo>
                  <a:cubicBezTo>
                    <a:pt x="412018" y="297779"/>
                    <a:pt x="411772" y="297532"/>
                    <a:pt x="411467" y="297532"/>
                  </a:cubicBezTo>
                  <a:lnTo>
                    <a:pt x="410719" y="297532"/>
                  </a:lnTo>
                  <a:cubicBezTo>
                    <a:pt x="410027" y="297532"/>
                    <a:pt x="409453" y="296939"/>
                    <a:pt x="409713" y="296296"/>
                  </a:cubicBezTo>
                  <a:lnTo>
                    <a:pt x="409713" y="296296"/>
                  </a:lnTo>
                  <a:cubicBezTo>
                    <a:pt x="409776" y="296141"/>
                    <a:pt x="409822" y="295977"/>
                    <a:pt x="409822" y="295811"/>
                  </a:cubicBezTo>
                  <a:cubicBezTo>
                    <a:pt x="409823" y="294892"/>
                    <a:pt x="409610" y="293986"/>
                    <a:pt x="409199" y="293162"/>
                  </a:cubicBezTo>
                  <a:cubicBezTo>
                    <a:pt x="408843" y="292452"/>
                    <a:pt x="408351" y="291824"/>
                    <a:pt x="407751" y="291312"/>
                  </a:cubicBezTo>
                  <a:cubicBezTo>
                    <a:pt x="407449" y="291054"/>
                    <a:pt x="407248" y="290689"/>
                    <a:pt x="407248" y="290293"/>
                  </a:cubicBezTo>
                  <a:lnTo>
                    <a:pt x="407248" y="289655"/>
                  </a:lnTo>
                  <a:cubicBezTo>
                    <a:pt x="407248" y="289344"/>
                    <a:pt x="406996" y="289092"/>
                    <a:pt x="406684" y="289092"/>
                  </a:cubicBezTo>
                  <a:lnTo>
                    <a:pt x="406684" y="289092"/>
                  </a:lnTo>
                  <a:cubicBezTo>
                    <a:pt x="406383" y="289092"/>
                    <a:pt x="406136" y="288856"/>
                    <a:pt x="406121" y="288556"/>
                  </a:cubicBezTo>
                  <a:lnTo>
                    <a:pt x="405047" y="265975"/>
                  </a:lnTo>
                  <a:lnTo>
                    <a:pt x="404334" y="254225"/>
                  </a:lnTo>
                  <a:cubicBezTo>
                    <a:pt x="404325" y="254065"/>
                    <a:pt x="404492" y="253955"/>
                    <a:pt x="404635" y="254027"/>
                  </a:cubicBezTo>
                  <a:lnTo>
                    <a:pt x="404699" y="254058"/>
                  </a:lnTo>
                  <a:cubicBezTo>
                    <a:pt x="404898" y="254158"/>
                    <a:pt x="405083" y="253902"/>
                    <a:pt x="404926" y="253745"/>
                  </a:cubicBezTo>
                  <a:lnTo>
                    <a:pt x="404926" y="253745"/>
                  </a:lnTo>
                  <a:cubicBezTo>
                    <a:pt x="404817" y="253637"/>
                    <a:pt x="404868" y="253450"/>
                    <a:pt x="405011" y="253396"/>
                  </a:cubicBezTo>
                  <a:cubicBezTo>
                    <a:pt x="405586" y="253181"/>
                    <a:pt x="406080" y="252790"/>
                    <a:pt x="406423" y="252275"/>
                  </a:cubicBezTo>
                  <a:cubicBezTo>
                    <a:pt x="406540" y="252101"/>
                    <a:pt x="406637" y="251915"/>
                    <a:pt x="406713" y="251722"/>
                  </a:cubicBezTo>
                  <a:cubicBezTo>
                    <a:pt x="407089" y="250761"/>
                    <a:pt x="407049" y="249615"/>
                    <a:pt x="406596" y="248689"/>
                  </a:cubicBezTo>
                  <a:cubicBezTo>
                    <a:pt x="406553" y="248598"/>
                    <a:pt x="406503" y="248510"/>
                    <a:pt x="406450" y="248425"/>
                  </a:cubicBezTo>
                  <a:cubicBezTo>
                    <a:pt x="406429" y="248391"/>
                    <a:pt x="406408" y="248359"/>
                    <a:pt x="406386" y="248326"/>
                  </a:cubicBezTo>
                  <a:cubicBezTo>
                    <a:pt x="406296" y="248194"/>
                    <a:pt x="406150" y="248363"/>
                    <a:pt x="406222" y="248507"/>
                  </a:cubicBezTo>
                  <a:lnTo>
                    <a:pt x="406222" y="248507"/>
                  </a:lnTo>
                  <a:cubicBezTo>
                    <a:pt x="406483" y="249030"/>
                    <a:pt x="406584" y="249616"/>
                    <a:pt x="406513" y="250196"/>
                  </a:cubicBezTo>
                  <a:cubicBezTo>
                    <a:pt x="406450" y="250991"/>
                    <a:pt x="406129" y="251743"/>
                    <a:pt x="405599" y="252338"/>
                  </a:cubicBezTo>
                  <a:cubicBezTo>
                    <a:pt x="405495" y="252455"/>
                    <a:pt x="405386" y="252564"/>
                    <a:pt x="405270" y="252665"/>
                  </a:cubicBezTo>
                  <a:cubicBezTo>
                    <a:pt x="404317" y="253497"/>
                    <a:pt x="402819" y="253587"/>
                    <a:pt x="401838" y="252791"/>
                  </a:cubicBezTo>
                  <a:cubicBezTo>
                    <a:pt x="401701" y="252681"/>
                    <a:pt x="401575" y="252560"/>
                    <a:pt x="401457" y="252428"/>
                  </a:cubicBezTo>
                  <a:cubicBezTo>
                    <a:pt x="400913" y="251815"/>
                    <a:pt x="400621" y="251016"/>
                    <a:pt x="400642" y="250196"/>
                  </a:cubicBezTo>
                  <a:cubicBezTo>
                    <a:pt x="400642" y="249627"/>
                    <a:pt x="400775" y="249064"/>
                    <a:pt x="401031" y="248555"/>
                  </a:cubicBezTo>
                  <a:lnTo>
                    <a:pt x="401031" y="248555"/>
                  </a:lnTo>
                  <a:cubicBezTo>
                    <a:pt x="401119" y="248379"/>
                    <a:pt x="400949" y="248199"/>
                    <a:pt x="400839" y="248362"/>
                  </a:cubicBezTo>
                  <a:cubicBezTo>
                    <a:pt x="400817" y="248396"/>
                    <a:pt x="400795" y="248430"/>
                    <a:pt x="400772" y="248465"/>
                  </a:cubicBezTo>
                  <a:cubicBezTo>
                    <a:pt x="400448" y="248984"/>
                    <a:pt x="400276" y="249583"/>
                    <a:pt x="400276" y="250196"/>
                  </a:cubicBezTo>
                  <a:cubicBezTo>
                    <a:pt x="400288" y="250899"/>
                    <a:pt x="400501" y="251585"/>
                    <a:pt x="400892" y="252170"/>
                  </a:cubicBezTo>
                  <a:cubicBezTo>
                    <a:pt x="401226" y="252673"/>
                    <a:pt x="401679" y="253084"/>
                    <a:pt x="402209" y="253368"/>
                  </a:cubicBezTo>
                  <a:cubicBezTo>
                    <a:pt x="402335" y="253435"/>
                    <a:pt x="402368" y="253608"/>
                    <a:pt x="402267" y="253711"/>
                  </a:cubicBezTo>
                  <a:lnTo>
                    <a:pt x="402267" y="253711"/>
                  </a:lnTo>
                  <a:cubicBezTo>
                    <a:pt x="402103" y="253873"/>
                    <a:pt x="402294" y="254141"/>
                    <a:pt x="402501" y="254037"/>
                  </a:cubicBezTo>
                  <a:lnTo>
                    <a:pt x="402522" y="254027"/>
                  </a:lnTo>
                  <a:cubicBezTo>
                    <a:pt x="402665" y="253955"/>
                    <a:pt x="402832" y="254065"/>
                    <a:pt x="402823" y="254225"/>
                  </a:cubicBezTo>
                  <a:lnTo>
                    <a:pt x="402110" y="265975"/>
                  </a:lnTo>
                  <a:lnTo>
                    <a:pt x="401036" y="288556"/>
                  </a:lnTo>
                  <a:cubicBezTo>
                    <a:pt x="401022" y="288856"/>
                    <a:pt x="400774" y="289092"/>
                    <a:pt x="400472" y="289092"/>
                  </a:cubicBezTo>
                  <a:lnTo>
                    <a:pt x="400472" y="289092"/>
                  </a:lnTo>
                  <a:cubicBezTo>
                    <a:pt x="400161" y="289092"/>
                    <a:pt x="399909" y="289344"/>
                    <a:pt x="399909" y="289655"/>
                  </a:cubicBezTo>
                  <a:lnTo>
                    <a:pt x="399909" y="290315"/>
                  </a:lnTo>
                  <a:cubicBezTo>
                    <a:pt x="399909" y="290701"/>
                    <a:pt x="399723" y="291058"/>
                    <a:pt x="399438" y="291316"/>
                  </a:cubicBezTo>
                  <a:cubicBezTo>
                    <a:pt x="398854" y="291847"/>
                    <a:pt x="398373" y="292484"/>
                    <a:pt x="398019" y="293192"/>
                  </a:cubicBezTo>
                  <a:cubicBezTo>
                    <a:pt x="397572" y="294084"/>
                    <a:pt x="397340" y="295067"/>
                    <a:pt x="397340" y="296064"/>
                  </a:cubicBezTo>
                  <a:cubicBezTo>
                    <a:pt x="397340" y="296797"/>
                    <a:pt x="397340" y="297532"/>
                    <a:pt x="397708" y="297532"/>
                  </a:cubicBezTo>
                  <a:lnTo>
                    <a:pt x="395689" y="297532"/>
                  </a:lnTo>
                  <a:cubicBezTo>
                    <a:pt x="395385" y="297532"/>
                    <a:pt x="395139" y="297779"/>
                    <a:pt x="395139" y="298082"/>
                  </a:cubicBezTo>
                  <a:lnTo>
                    <a:pt x="395139" y="298082"/>
                  </a:lnTo>
                  <a:cubicBezTo>
                    <a:pt x="395139" y="298386"/>
                    <a:pt x="394892" y="298633"/>
                    <a:pt x="394588" y="298633"/>
                  </a:cubicBezTo>
                  <a:lnTo>
                    <a:pt x="394038" y="298633"/>
                  </a:lnTo>
                  <a:cubicBezTo>
                    <a:pt x="393633" y="298633"/>
                    <a:pt x="393303" y="298961"/>
                    <a:pt x="393303" y="299366"/>
                  </a:cubicBezTo>
                  <a:lnTo>
                    <a:pt x="393303" y="299550"/>
                  </a:lnTo>
                  <a:cubicBezTo>
                    <a:pt x="393303" y="299854"/>
                    <a:pt x="393058" y="300101"/>
                    <a:pt x="392754" y="300101"/>
                  </a:cubicBezTo>
                  <a:lnTo>
                    <a:pt x="392754" y="300101"/>
                  </a:lnTo>
                  <a:cubicBezTo>
                    <a:pt x="392449" y="300101"/>
                    <a:pt x="392203" y="299854"/>
                    <a:pt x="392203" y="299550"/>
                  </a:cubicBezTo>
                  <a:lnTo>
                    <a:pt x="392203" y="298830"/>
                  </a:lnTo>
                  <a:cubicBezTo>
                    <a:pt x="392203" y="298721"/>
                    <a:pt x="392115" y="298633"/>
                    <a:pt x="392007" y="298633"/>
                  </a:cubicBezTo>
                  <a:lnTo>
                    <a:pt x="392007" y="298633"/>
                  </a:lnTo>
                  <a:cubicBezTo>
                    <a:pt x="391909" y="298633"/>
                    <a:pt x="391826" y="298561"/>
                    <a:pt x="391812" y="298463"/>
                  </a:cubicBezTo>
                  <a:lnTo>
                    <a:pt x="391497" y="296258"/>
                  </a:lnTo>
                  <a:cubicBezTo>
                    <a:pt x="391479" y="296130"/>
                    <a:pt x="391469" y="295998"/>
                    <a:pt x="391469" y="295867"/>
                  </a:cubicBezTo>
                  <a:lnTo>
                    <a:pt x="391469" y="294488"/>
                  </a:lnTo>
                  <a:cubicBezTo>
                    <a:pt x="391469" y="294323"/>
                    <a:pt x="391535" y="294163"/>
                    <a:pt x="391653" y="294046"/>
                  </a:cubicBezTo>
                  <a:lnTo>
                    <a:pt x="391653" y="294046"/>
                  </a:lnTo>
                  <a:cubicBezTo>
                    <a:pt x="391770" y="293928"/>
                    <a:pt x="391856" y="293750"/>
                    <a:pt x="391749" y="293624"/>
                  </a:cubicBezTo>
                  <a:cubicBezTo>
                    <a:pt x="391742" y="293617"/>
                    <a:pt x="391736" y="293609"/>
                    <a:pt x="391729" y="293603"/>
                  </a:cubicBezTo>
                  <a:cubicBezTo>
                    <a:pt x="391660" y="293535"/>
                    <a:pt x="391566" y="293495"/>
                    <a:pt x="391469" y="293495"/>
                  </a:cubicBezTo>
                  <a:cubicBezTo>
                    <a:pt x="391256" y="293525"/>
                    <a:pt x="391053" y="293608"/>
                    <a:pt x="390882" y="293737"/>
                  </a:cubicBezTo>
                  <a:cubicBezTo>
                    <a:pt x="390782" y="293810"/>
                    <a:pt x="390724" y="293977"/>
                    <a:pt x="390745" y="294099"/>
                  </a:cubicBezTo>
                  <a:lnTo>
                    <a:pt x="390745" y="294099"/>
                  </a:lnTo>
                  <a:cubicBezTo>
                    <a:pt x="390788" y="294354"/>
                    <a:pt x="391102" y="294438"/>
                    <a:pt x="391102" y="294697"/>
                  </a:cubicBezTo>
                  <a:lnTo>
                    <a:pt x="391102" y="295942"/>
                  </a:lnTo>
                  <a:cubicBezTo>
                    <a:pt x="391102" y="296023"/>
                    <a:pt x="391097" y="296105"/>
                    <a:pt x="391085" y="296185"/>
                  </a:cubicBezTo>
                  <a:lnTo>
                    <a:pt x="390760" y="298463"/>
                  </a:lnTo>
                  <a:cubicBezTo>
                    <a:pt x="390745" y="298561"/>
                    <a:pt x="390663" y="298633"/>
                    <a:pt x="390565" y="298633"/>
                  </a:cubicBezTo>
                  <a:lnTo>
                    <a:pt x="390565" y="298633"/>
                  </a:lnTo>
                  <a:cubicBezTo>
                    <a:pt x="390457" y="298633"/>
                    <a:pt x="390369" y="298721"/>
                    <a:pt x="390369" y="298830"/>
                  </a:cubicBezTo>
                  <a:lnTo>
                    <a:pt x="390369" y="333309"/>
                  </a:lnTo>
                  <a:cubicBezTo>
                    <a:pt x="390369" y="334424"/>
                    <a:pt x="389465" y="335326"/>
                    <a:pt x="388351" y="335326"/>
                  </a:cubicBezTo>
                  <a:lnTo>
                    <a:pt x="388351" y="335326"/>
                  </a:lnTo>
                  <a:cubicBezTo>
                    <a:pt x="387236" y="335326"/>
                    <a:pt x="386332" y="336230"/>
                    <a:pt x="386332" y="337345"/>
                  </a:cubicBezTo>
                  <a:lnTo>
                    <a:pt x="386332" y="337529"/>
                  </a:lnTo>
                  <a:cubicBezTo>
                    <a:pt x="386332" y="338744"/>
                    <a:pt x="385347" y="339730"/>
                    <a:pt x="384130" y="339730"/>
                  </a:cubicBezTo>
                  <a:lnTo>
                    <a:pt x="382846" y="339730"/>
                  </a:lnTo>
                  <a:cubicBezTo>
                    <a:pt x="381529" y="339730"/>
                    <a:pt x="380461" y="338663"/>
                    <a:pt x="380461" y="337345"/>
                  </a:cubicBezTo>
                  <a:lnTo>
                    <a:pt x="380461" y="335729"/>
                  </a:lnTo>
                  <a:cubicBezTo>
                    <a:pt x="380461" y="335304"/>
                    <a:pt x="380117" y="334960"/>
                    <a:pt x="379692" y="334960"/>
                  </a:cubicBezTo>
                  <a:lnTo>
                    <a:pt x="379692" y="334960"/>
                  </a:lnTo>
                  <a:cubicBezTo>
                    <a:pt x="379296" y="334960"/>
                    <a:pt x="378964" y="334659"/>
                    <a:pt x="378927" y="334264"/>
                  </a:cubicBezTo>
                  <a:lnTo>
                    <a:pt x="378259" y="327254"/>
                  </a:lnTo>
                  <a:lnTo>
                    <a:pt x="378019" y="323649"/>
                  </a:lnTo>
                  <a:cubicBezTo>
                    <a:pt x="377938" y="322442"/>
                    <a:pt x="378993" y="321491"/>
                    <a:pt x="378993" y="320282"/>
                  </a:cubicBezTo>
                  <a:lnTo>
                    <a:pt x="378993" y="320282"/>
                  </a:lnTo>
                  <a:cubicBezTo>
                    <a:pt x="378993" y="319893"/>
                    <a:pt x="378838" y="319520"/>
                    <a:pt x="378564" y="319245"/>
                  </a:cubicBezTo>
                  <a:cubicBezTo>
                    <a:pt x="378288" y="318969"/>
                    <a:pt x="377914" y="318814"/>
                    <a:pt x="377526" y="318814"/>
                  </a:cubicBezTo>
                  <a:cubicBezTo>
                    <a:pt x="377136" y="318814"/>
                    <a:pt x="376763" y="318969"/>
                    <a:pt x="376487" y="319245"/>
                  </a:cubicBezTo>
                  <a:cubicBezTo>
                    <a:pt x="376213" y="319520"/>
                    <a:pt x="376058" y="319893"/>
                    <a:pt x="376058" y="320282"/>
                  </a:cubicBezTo>
                  <a:lnTo>
                    <a:pt x="376058" y="320282"/>
                  </a:lnTo>
                  <a:cubicBezTo>
                    <a:pt x="376058" y="321470"/>
                    <a:pt x="377108" y="322520"/>
                    <a:pt x="377028" y="323705"/>
                  </a:cubicBezTo>
                  <a:lnTo>
                    <a:pt x="376791" y="327254"/>
                  </a:lnTo>
                  <a:lnTo>
                    <a:pt x="376091" y="334613"/>
                  </a:lnTo>
                  <a:cubicBezTo>
                    <a:pt x="376072" y="334809"/>
                    <a:pt x="375906" y="334960"/>
                    <a:pt x="375708" y="334960"/>
                  </a:cubicBezTo>
                  <a:lnTo>
                    <a:pt x="375708" y="334960"/>
                  </a:lnTo>
                  <a:cubicBezTo>
                    <a:pt x="375495" y="334960"/>
                    <a:pt x="375323" y="335132"/>
                    <a:pt x="375323" y="335345"/>
                  </a:cubicBezTo>
                  <a:lnTo>
                    <a:pt x="375323" y="341381"/>
                  </a:lnTo>
                  <a:cubicBezTo>
                    <a:pt x="375323" y="341483"/>
                    <a:pt x="375406" y="341565"/>
                    <a:pt x="375507" y="341565"/>
                  </a:cubicBezTo>
                  <a:lnTo>
                    <a:pt x="375507" y="341565"/>
                  </a:lnTo>
                  <a:cubicBezTo>
                    <a:pt x="375608" y="341565"/>
                    <a:pt x="375691" y="341647"/>
                    <a:pt x="375691" y="341748"/>
                  </a:cubicBezTo>
                  <a:lnTo>
                    <a:pt x="375691" y="383030"/>
                  </a:lnTo>
                  <a:cubicBezTo>
                    <a:pt x="375691" y="386475"/>
                    <a:pt x="372898" y="389268"/>
                    <a:pt x="369452" y="389268"/>
                  </a:cubicBezTo>
                  <a:lnTo>
                    <a:pt x="369452" y="389268"/>
                  </a:lnTo>
                  <a:cubicBezTo>
                    <a:pt x="366007" y="389268"/>
                    <a:pt x="363214" y="386475"/>
                    <a:pt x="363214" y="383030"/>
                  </a:cubicBezTo>
                  <a:lnTo>
                    <a:pt x="363214" y="371134"/>
                  </a:lnTo>
                  <a:cubicBezTo>
                    <a:pt x="363214" y="370750"/>
                    <a:pt x="363152" y="370368"/>
                    <a:pt x="363030" y="370003"/>
                  </a:cubicBezTo>
                  <a:lnTo>
                    <a:pt x="363009" y="369939"/>
                  </a:lnTo>
                  <a:cubicBezTo>
                    <a:pt x="362902" y="369616"/>
                    <a:pt x="362848" y="369279"/>
                    <a:pt x="362848" y="368941"/>
                  </a:cubicBezTo>
                  <a:lnTo>
                    <a:pt x="362848" y="366351"/>
                  </a:lnTo>
                  <a:cubicBezTo>
                    <a:pt x="362848" y="366037"/>
                    <a:pt x="362594" y="365783"/>
                    <a:pt x="362280" y="365783"/>
                  </a:cubicBezTo>
                  <a:lnTo>
                    <a:pt x="362280" y="365783"/>
                  </a:lnTo>
                  <a:cubicBezTo>
                    <a:pt x="361981" y="365783"/>
                    <a:pt x="361732" y="365551"/>
                    <a:pt x="361713" y="365252"/>
                  </a:cubicBezTo>
                  <a:lnTo>
                    <a:pt x="361380" y="359912"/>
                  </a:lnTo>
                  <a:lnTo>
                    <a:pt x="361129" y="356902"/>
                  </a:lnTo>
                  <a:cubicBezTo>
                    <a:pt x="361056" y="356018"/>
                    <a:pt x="361747" y="355295"/>
                    <a:pt x="361747" y="354408"/>
                  </a:cubicBezTo>
                  <a:lnTo>
                    <a:pt x="361747" y="354408"/>
                  </a:lnTo>
                  <a:cubicBezTo>
                    <a:pt x="361747" y="354116"/>
                    <a:pt x="361631" y="353836"/>
                    <a:pt x="361425" y="353629"/>
                  </a:cubicBezTo>
                  <a:cubicBezTo>
                    <a:pt x="361217" y="353423"/>
                    <a:pt x="360938" y="353308"/>
                    <a:pt x="360645" y="353308"/>
                  </a:cubicBezTo>
                  <a:cubicBezTo>
                    <a:pt x="360354" y="353308"/>
                    <a:pt x="360075" y="353423"/>
                    <a:pt x="359867" y="353629"/>
                  </a:cubicBezTo>
                  <a:cubicBezTo>
                    <a:pt x="359661" y="353836"/>
                    <a:pt x="359545" y="354116"/>
                    <a:pt x="359545" y="354408"/>
                  </a:cubicBezTo>
                  <a:lnTo>
                    <a:pt x="359545" y="354408"/>
                  </a:lnTo>
                  <a:cubicBezTo>
                    <a:pt x="359545" y="355266"/>
                    <a:pt x="360237" y="356002"/>
                    <a:pt x="360167" y="356858"/>
                  </a:cubicBezTo>
                  <a:lnTo>
                    <a:pt x="359912" y="359912"/>
                  </a:lnTo>
                  <a:lnTo>
                    <a:pt x="359579" y="365252"/>
                  </a:lnTo>
                  <a:cubicBezTo>
                    <a:pt x="359560" y="365551"/>
                    <a:pt x="359311" y="365783"/>
                    <a:pt x="359012" y="365783"/>
                  </a:cubicBezTo>
                  <a:lnTo>
                    <a:pt x="359012" y="365783"/>
                  </a:lnTo>
                  <a:cubicBezTo>
                    <a:pt x="358698" y="365783"/>
                    <a:pt x="358444" y="366037"/>
                    <a:pt x="358444" y="366351"/>
                  </a:cubicBezTo>
                  <a:lnTo>
                    <a:pt x="358444" y="366518"/>
                  </a:lnTo>
                  <a:cubicBezTo>
                    <a:pt x="358444" y="366923"/>
                    <a:pt x="358116" y="367251"/>
                    <a:pt x="357711" y="367251"/>
                  </a:cubicBezTo>
                  <a:lnTo>
                    <a:pt x="355790" y="367251"/>
                  </a:lnTo>
                  <a:cubicBezTo>
                    <a:pt x="355026" y="367251"/>
                    <a:pt x="354408" y="366633"/>
                    <a:pt x="354408" y="365870"/>
                  </a:cubicBezTo>
                  <a:lnTo>
                    <a:pt x="354408" y="365870"/>
                  </a:lnTo>
                  <a:cubicBezTo>
                    <a:pt x="354408" y="365364"/>
                    <a:pt x="354132" y="364899"/>
                    <a:pt x="353688" y="364657"/>
                  </a:cubicBezTo>
                  <a:lnTo>
                    <a:pt x="350694" y="363024"/>
                  </a:lnTo>
                  <a:cubicBezTo>
                    <a:pt x="350482" y="362909"/>
                    <a:pt x="350246" y="362848"/>
                    <a:pt x="350004" y="362848"/>
                  </a:cubicBezTo>
                  <a:lnTo>
                    <a:pt x="350004" y="362848"/>
                  </a:lnTo>
                  <a:cubicBezTo>
                    <a:pt x="349764" y="362848"/>
                    <a:pt x="349527" y="362909"/>
                    <a:pt x="349315" y="363024"/>
                  </a:cubicBezTo>
                  <a:lnTo>
                    <a:pt x="346201" y="364722"/>
                  </a:lnTo>
                  <a:cubicBezTo>
                    <a:pt x="345831" y="364924"/>
                    <a:pt x="345601" y="365312"/>
                    <a:pt x="345601" y="365733"/>
                  </a:cubicBezTo>
                  <a:lnTo>
                    <a:pt x="345601" y="365733"/>
                  </a:lnTo>
                  <a:cubicBezTo>
                    <a:pt x="345601" y="366368"/>
                    <a:pt x="345086" y="366884"/>
                    <a:pt x="344449" y="366884"/>
                  </a:cubicBezTo>
                  <a:lnTo>
                    <a:pt x="342299" y="366884"/>
                  </a:lnTo>
                  <a:cubicBezTo>
                    <a:pt x="341894" y="366884"/>
                    <a:pt x="341565" y="366556"/>
                    <a:pt x="341565" y="366150"/>
                  </a:cubicBezTo>
                  <a:lnTo>
                    <a:pt x="341565" y="365984"/>
                  </a:lnTo>
                  <a:cubicBezTo>
                    <a:pt x="341565" y="365670"/>
                    <a:pt x="341311" y="365417"/>
                    <a:pt x="340998" y="365417"/>
                  </a:cubicBezTo>
                  <a:lnTo>
                    <a:pt x="340998" y="365417"/>
                  </a:lnTo>
                  <a:cubicBezTo>
                    <a:pt x="340697" y="365417"/>
                    <a:pt x="340449" y="365183"/>
                    <a:pt x="340431" y="364884"/>
                  </a:cubicBezTo>
                  <a:lnTo>
                    <a:pt x="340098" y="359545"/>
                  </a:lnTo>
                  <a:lnTo>
                    <a:pt x="339846" y="356536"/>
                  </a:lnTo>
                  <a:cubicBezTo>
                    <a:pt x="339772" y="355652"/>
                    <a:pt x="340464" y="354928"/>
                    <a:pt x="340464" y="354041"/>
                  </a:cubicBezTo>
                  <a:lnTo>
                    <a:pt x="340464" y="354041"/>
                  </a:lnTo>
                  <a:cubicBezTo>
                    <a:pt x="340464" y="353749"/>
                    <a:pt x="340348" y="353469"/>
                    <a:pt x="340141" y="353263"/>
                  </a:cubicBezTo>
                  <a:cubicBezTo>
                    <a:pt x="339935" y="353056"/>
                    <a:pt x="339656" y="352940"/>
                    <a:pt x="339363" y="352940"/>
                  </a:cubicBezTo>
                  <a:cubicBezTo>
                    <a:pt x="339072" y="352940"/>
                    <a:pt x="338791" y="353056"/>
                    <a:pt x="338585" y="353263"/>
                  </a:cubicBezTo>
                  <a:cubicBezTo>
                    <a:pt x="338378" y="353469"/>
                    <a:pt x="338262" y="353749"/>
                    <a:pt x="338262" y="354041"/>
                  </a:cubicBezTo>
                  <a:lnTo>
                    <a:pt x="338262" y="354041"/>
                  </a:lnTo>
                  <a:cubicBezTo>
                    <a:pt x="338262" y="354899"/>
                    <a:pt x="338955" y="355635"/>
                    <a:pt x="338884" y="356491"/>
                  </a:cubicBezTo>
                  <a:lnTo>
                    <a:pt x="338630" y="359545"/>
                  </a:lnTo>
                  <a:lnTo>
                    <a:pt x="338295" y="364884"/>
                  </a:lnTo>
                  <a:cubicBezTo>
                    <a:pt x="338277" y="365183"/>
                    <a:pt x="338029" y="365417"/>
                    <a:pt x="337730" y="365417"/>
                  </a:cubicBezTo>
                  <a:lnTo>
                    <a:pt x="337730" y="365417"/>
                  </a:lnTo>
                  <a:cubicBezTo>
                    <a:pt x="337416" y="365417"/>
                    <a:pt x="337162" y="365670"/>
                    <a:pt x="337162" y="365984"/>
                  </a:cubicBezTo>
                  <a:lnTo>
                    <a:pt x="337162" y="368573"/>
                  </a:lnTo>
                  <a:cubicBezTo>
                    <a:pt x="337162" y="368913"/>
                    <a:pt x="337107" y="369250"/>
                    <a:pt x="336999" y="369572"/>
                  </a:cubicBezTo>
                  <a:lnTo>
                    <a:pt x="336978" y="369636"/>
                  </a:lnTo>
                  <a:cubicBezTo>
                    <a:pt x="336856" y="370001"/>
                    <a:pt x="336794" y="370383"/>
                    <a:pt x="336794" y="370767"/>
                  </a:cubicBezTo>
                  <a:lnTo>
                    <a:pt x="336794" y="432328"/>
                  </a:lnTo>
                  <a:cubicBezTo>
                    <a:pt x="336794" y="433068"/>
                    <a:pt x="336195" y="433668"/>
                    <a:pt x="335455" y="433668"/>
                  </a:cubicBezTo>
                  <a:lnTo>
                    <a:pt x="335455" y="433668"/>
                  </a:lnTo>
                  <a:cubicBezTo>
                    <a:pt x="334930" y="433668"/>
                    <a:pt x="334454" y="433975"/>
                    <a:pt x="334236" y="434452"/>
                  </a:cubicBezTo>
                  <a:lnTo>
                    <a:pt x="332942" y="437298"/>
                  </a:lnTo>
                  <a:cubicBezTo>
                    <a:pt x="332856" y="437488"/>
                    <a:pt x="332996" y="437705"/>
                    <a:pt x="333205" y="437705"/>
                  </a:cubicBezTo>
                  <a:lnTo>
                    <a:pt x="333205" y="437705"/>
                  </a:lnTo>
                  <a:cubicBezTo>
                    <a:pt x="333364" y="437705"/>
                    <a:pt x="333492" y="437833"/>
                    <a:pt x="333492" y="437992"/>
                  </a:cubicBezTo>
                  <a:lnTo>
                    <a:pt x="333492" y="443392"/>
                  </a:lnTo>
                  <a:cubicBezTo>
                    <a:pt x="333492" y="444507"/>
                    <a:pt x="332588" y="445410"/>
                    <a:pt x="331474" y="445410"/>
                  </a:cubicBezTo>
                  <a:lnTo>
                    <a:pt x="330527" y="445410"/>
                  </a:lnTo>
                  <a:cubicBezTo>
                    <a:pt x="329936" y="445410"/>
                    <a:pt x="329455" y="445890"/>
                    <a:pt x="329455" y="446482"/>
                  </a:cubicBezTo>
                  <a:lnTo>
                    <a:pt x="329455" y="446482"/>
                  </a:lnTo>
                  <a:cubicBezTo>
                    <a:pt x="329455" y="446737"/>
                    <a:pt x="329365" y="446984"/>
                    <a:pt x="329198" y="447178"/>
                  </a:cubicBezTo>
                  <a:lnTo>
                    <a:pt x="325579" y="451401"/>
                  </a:lnTo>
                  <a:cubicBezTo>
                    <a:pt x="325245" y="451791"/>
                    <a:pt x="324757" y="452015"/>
                    <a:pt x="324243" y="452015"/>
                  </a:cubicBezTo>
                  <a:lnTo>
                    <a:pt x="324243" y="452015"/>
                  </a:lnTo>
                  <a:cubicBezTo>
                    <a:pt x="323272" y="452015"/>
                    <a:pt x="322484" y="452803"/>
                    <a:pt x="322484" y="453775"/>
                  </a:cubicBezTo>
                  <a:lnTo>
                    <a:pt x="322484" y="460088"/>
                  </a:lnTo>
                  <a:cubicBezTo>
                    <a:pt x="322484" y="460493"/>
                    <a:pt x="322156" y="460822"/>
                    <a:pt x="321750" y="460822"/>
                  </a:cubicBezTo>
                  <a:lnTo>
                    <a:pt x="321750" y="460822"/>
                  </a:lnTo>
                  <a:cubicBezTo>
                    <a:pt x="321345" y="460822"/>
                    <a:pt x="321016" y="461150"/>
                    <a:pt x="321016" y="461556"/>
                  </a:cubicBezTo>
                  <a:lnTo>
                    <a:pt x="321016" y="462840"/>
                  </a:lnTo>
                  <a:cubicBezTo>
                    <a:pt x="321016" y="463347"/>
                    <a:pt x="320605" y="463757"/>
                    <a:pt x="320099" y="463757"/>
                  </a:cubicBezTo>
                  <a:lnTo>
                    <a:pt x="320099" y="463757"/>
                  </a:lnTo>
                  <a:cubicBezTo>
                    <a:pt x="319592" y="463757"/>
                    <a:pt x="319182" y="464168"/>
                    <a:pt x="319182" y="464674"/>
                  </a:cubicBezTo>
                  <a:lnTo>
                    <a:pt x="319182" y="472381"/>
                  </a:lnTo>
                  <a:cubicBezTo>
                    <a:pt x="319182" y="474103"/>
                    <a:pt x="317784" y="475499"/>
                    <a:pt x="316062" y="475499"/>
                  </a:cubicBezTo>
                  <a:lnTo>
                    <a:pt x="314228" y="475499"/>
                  </a:lnTo>
                  <a:cubicBezTo>
                    <a:pt x="313518" y="475499"/>
                    <a:pt x="312943" y="476075"/>
                    <a:pt x="312943" y="476783"/>
                  </a:cubicBezTo>
                  <a:lnTo>
                    <a:pt x="312943" y="477518"/>
                  </a:lnTo>
                  <a:cubicBezTo>
                    <a:pt x="312943" y="477821"/>
                    <a:pt x="313190" y="478068"/>
                    <a:pt x="313494" y="478068"/>
                  </a:cubicBezTo>
                  <a:lnTo>
                    <a:pt x="313494" y="478068"/>
                  </a:lnTo>
                  <a:cubicBezTo>
                    <a:pt x="313797" y="478068"/>
                    <a:pt x="314044" y="478315"/>
                    <a:pt x="314044" y="478619"/>
                  </a:cubicBezTo>
                  <a:lnTo>
                    <a:pt x="314044" y="484810"/>
                  </a:lnTo>
                  <a:cubicBezTo>
                    <a:pt x="314044" y="487951"/>
                    <a:pt x="311866" y="490677"/>
                    <a:pt x="308807" y="491388"/>
                  </a:cubicBezTo>
                  <a:cubicBezTo>
                    <a:pt x="196099" y="517570"/>
                    <a:pt x="96268" y="549080"/>
                    <a:pt x="13517" y="585217"/>
                  </a:cubicBezTo>
                  <a:cubicBezTo>
                    <a:pt x="283221" y="498984"/>
                    <a:pt x="651266" y="445777"/>
                    <a:pt x="1057106" y="445777"/>
                  </a:cubicBezTo>
                  <a:cubicBezTo>
                    <a:pt x="1087390" y="445777"/>
                    <a:pt x="1115181" y="446054"/>
                    <a:pt x="1144569" y="446608"/>
                  </a:cubicBezTo>
                  <a:cubicBezTo>
                    <a:pt x="1151941" y="446747"/>
                    <a:pt x="1157994" y="440804"/>
                    <a:pt x="1157969" y="433430"/>
                  </a:cubicBezTo>
                  <a:lnTo>
                    <a:pt x="1157648" y="339363"/>
                  </a:lnTo>
                  <a:lnTo>
                    <a:pt x="1157648" y="337162"/>
                  </a:lnTo>
                  <a:lnTo>
                    <a:pt x="1154713" y="294963"/>
                  </a:lnTo>
                  <a:lnTo>
                    <a:pt x="1154713" y="287441"/>
                  </a:lnTo>
                  <a:cubicBezTo>
                    <a:pt x="1154713" y="286123"/>
                    <a:pt x="1155781" y="285055"/>
                    <a:pt x="1157098" y="285055"/>
                  </a:cubicBezTo>
                  <a:lnTo>
                    <a:pt x="1157282" y="285055"/>
                  </a:lnTo>
                  <a:cubicBezTo>
                    <a:pt x="1158498" y="285055"/>
                    <a:pt x="1159483" y="284070"/>
                    <a:pt x="1159483" y="282854"/>
                  </a:cubicBezTo>
                  <a:lnTo>
                    <a:pt x="1159483" y="281937"/>
                  </a:lnTo>
                  <a:cubicBezTo>
                    <a:pt x="1159483" y="281227"/>
                    <a:pt x="1158909" y="280653"/>
                    <a:pt x="1158199" y="280653"/>
                  </a:cubicBezTo>
                  <a:lnTo>
                    <a:pt x="1158199" y="280653"/>
                  </a:lnTo>
                  <a:cubicBezTo>
                    <a:pt x="1157489" y="280653"/>
                    <a:pt x="1156915" y="280077"/>
                    <a:pt x="1156915" y="279368"/>
                  </a:cubicBezTo>
                  <a:lnTo>
                    <a:pt x="1156915" y="275515"/>
                  </a:lnTo>
                  <a:cubicBezTo>
                    <a:pt x="1156915" y="275110"/>
                    <a:pt x="1157243" y="274782"/>
                    <a:pt x="1157648" y="274782"/>
                  </a:cubicBezTo>
                  <a:lnTo>
                    <a:pt x="1157648" y="274782"/>
                  </a:lnTo>
                  <a:cubicBezTo>
                    <a:pt x="1158053" y="274782"/>
                    <a:pt x="1158383" y="274452"/>
                    <a:pt x="1158383" y="274047"/>
                  </a:cubicBezTo>
                  <a:lnTo>
                    <a:pt x="1158383" y="272250"/>
                  </a:lnTo>
                  <a:cubicBezTo>
                    <a:pt x="1158383" y="271014"/>
                    <a:pt x="1157380" y="270011"/>
                    <a:pt x="1156143" y="270011"/>
                  </a:cubicBezTo>
                  <a:lnTo>
                    <a:pt x="1156143" y="270011"/>
                  </a:lnTo>
                  <a:cubicBezTo>
                    <a:pt x="1154936" y="270011"/>
                    <a:pt x="1153947" y="269054"/>
                    <a:pt x="1153905" y="267848"/>
                  </a:cubicBezTo>
                  <a:lnTo>
                    <a:pt x="1152878" y="237719"/>
                  </a:lnTo>
                  <a:lnTo>
                    <a:pt x="1152878" y="234234"/>
                  </a:lnTo>
                  <a:cubicBezTo>
                    <a:pt x="1152878" y="234133"/>
                    <a:pt x="1152960" y="234050"/>
                    <a:pt x="1153061" y="234050"/>
                  </a:cubicBezTo>
                  <a:lnTo>
                    <a:pt x="1153061" y="234050"/>
                  </a:lnTo>
                  <a:cubicBezTo>
                    <a:pt x="1153162" y="234050"/>
                    <a:pt x="1153245" y="233969"/>
                    <a:pt x="1153245" y="233866"/>
                  </a:cubicBezTo>
                  <a:lnTo>
                    <a:pt x="1153245" y="230198"/>
                  </a:lnTo>
                  <a:cubicBezTo>
                    <a:pt x="1153245" y="229894"/>
                    <a:pt x="1152998" y="229647"/>
                    <a:pt x="1152695" y="229647"/>
                  </a:cubicBezTo>
                  <a:lnTo>
                    <a:pt x="1152695" y="229647"/>
                  </a:lnTo>
                  <a:cubicBezTo>
                    <a:pt x="1152391" y="229647"/>
                    <a:pt x="1152144" y="229400"/>
                    <a:pt x="1152144" y="229096"/>
                  </a:cubicBezTo>
                  <a:lnTo>
                    <a:pt x="1152144" y="226529"/>
                  </a:lnTo>
                  <a:cubicBezTo>
                    <a:pt x="1152144" y="226224"/>
                    <a:pt x="1152391" y="225978"/>
                    <a:pt x="1152695" y="225978"/>
                  </a:cubicBezTo>
                  <a:lnTo>
                    <a:pt x="1152695" y="225978"/>
                  </a:lnTo>
                  <a:cubicBezTo>
                    <a:pt x="1152998" y="225978"/>
                    <a:pt x="1153245" y="225731"/>
                    <a:pt x="1153245" y="225427"/>
                  </a:cubicBezTo>
                  <a:lnTo>
                    <a:pt x="1153245" y="222135"/>
                  </a:lnTo>
                  <a:cubicBezTo>
                    <a:pt x="1153245" y="221825"/>
                    <a:pt x="1152995" y="221575"/>
                    <a:pt x="1152684" y="221575"/>
                  </a:cubicBezTo>
                  <a:lnTo>
                    <a:pt x="1152684" y="221575"/>
                  </a:lnTo>
                  <a:cubicBezTo>
                    <a:pt x="1152383" y="221575"/>
                    <a:pt x="1152135" y="221336"/>
                    <a:pt x="1152123" y="221035"/>
                  </a:cubicBezTo>
                  <a:lnTo>
                    <a:pt x="1151101" y="194448"/>
                  </a:lnTo>
                  <a:cubicBezTo>
                    <a:pt x="1151070" y="193632"/>
                    <a:pt x="1151723" y="192952"/>
                    <a:pt x="1152539" y="192952"/>
                  </a:cubicBezTo>
                  <a:lnTo>
                    <a:pt x="1152539" y="192952"/>
                  </a:lnTo>
                  <a:cubicBezTo>
                    <a:pt x="1153334" y="192952"/>
                    <a:pt x="1153978" y="192308"/>
                    <a:pt x="1153978" y="191513"/>
                  </a:cubicBezTo>
                  <a:lnTo>
                    <a:pt x="1153978" y="190017"/>
                  </a:lnTo>
                  <a:cubicBezTo>
                    <a:pt x="1153978" y="189612"/>
                    <a:pt x="1154308" y="189283"/>
                    <a:pt x="1154713" y="189283"/>
                  </a:cubicBezTo>
                  <a:lnTo>
                    <a:pt x="1154713" y="189283"/>
                  </a:lnTo>
                  <a:cubicBezTo>
                    <a:pt x="1155119" y="189283"/>
                    <a:pt x="1155447" y="188955"/>
                    <a:pt x="1155447" y="188549"/>
                  </a:cubicBezTo>
                  <a:lnTo>
                    <a:pt x="1155447" y="180661"/>
                  </a:lnTo>
                  <a:cubicBezTo>
                    <a:pt x="1155447" y="180356"/>
                    <a:pt x="1155200" y="180110"/>
                    <a:pt x="1154897" y="180110"/>
                  </a:cubicBezTo>
                  <a:lnTo>
                    <a:pt x="1154897" y="180110"/>
                  </a:lnTo>
                  <a:cubicBezTo>
                    <a:pt x="1154593" y="180110"/>
                    <a:pt x="1154346" y="179863"/>
                    <a:pt x="1154346" y="179559"/>
                  </a:cubicBezTo>
                  <a:lnTo>
                    <a:pt x="1154346" y="178825"/>
                  </a:lnTo>
                  <a:cubicBezTo>
                    <a:pt x="1154346" y="178521"/>
                    <a:pt x="1154099" y="178275"/>
                    <a:pt x="1153796" y="178275"/>
                  </a:cubicBezTo>
                  <a:lnTo>
                    <a:pt x="1153796" y="178275"/>
                  </a:lnTo>
                  <a:cubicBezTo>
                    <a:pt x="1153492" y="178275"/>
                    <a:pt x="1153245" y="178029"/>
                    <a:pt x="1153245" y="177724"/>
                  </a:cubicBezTo>
                  <a:lnTo>
                    <a:pt x="1153245" y="170753"/>
                  </a:lnTo>
                  <a:cubicBezTo>
                    <a:pt x="1153245" y="170448"/>
                    <a:pt x="1153492" y="170202"/>
                    <a:pt x="1153796" y="170202"/>
                  </a:cubicBezTo>
                  <a:lnTo>
                    <a:pt x="1153796" y="170202"/>
                  </a:lnTo>
                  <a:cubicBezTo>
                    <a:pt x="1154099" y="170202"/>
                    <a:pt x="1154346" y="169955"/>
                    <a:pt x="1154346" y="169652"/>
                  </a:cubicBezTo>
                  <a:lnTo>
                    <a:pt x="1154346" y="166532"/>
                  </a:lnTo>
                  <a:cubicBezTo>
                    <a:pt x="1154346" y="165722"/>
                    <a:pt x="1153689" y="165064"/>
                    <a:pt x="1152878" y="165064"/>
                  </a:cubicBezTo>
                  <a:lnTo>
                    <a:pt x="1152878" y="165064"/>
                  </a:lnTo>
                  <a:cubicBezTo>
                    <a:pt x="1152067" y="165064"/>
                    <a:pt x="1151411" y="164408"/>
                    <a:pt x="1151411" y="163597"/>
                  </a:cubicBezTo>
                  <a:lnTo>
                    <a:pt x="1151411" y="157176"/>
                  </a:lnTo>
                  <a:cubicBezTo>
                    <a:pt x="1151411" y="156871"/>
                    <a:pt x="1151656" y="156625"/>
                    <a:pt x="1151961" y="156625"/>
                  </a:cubicBezTo>
                  <a:lnTo>
                    <a:pt x="1151961" y="156625"/>
                  </a:lnTo>
                  <a:cubicBezTo>
                    <a:pt x="1152265" y="156625"/>
                    <a:pt x="1152512" y="156379"/>
                    <a:pt x="1152512" y="156075"/>
                  </a:cubicBezTo>
                  <a:lnTo>
                    <a:pt x="1152512" y="153139"/>
                  </a:lnTo>
                  <a:cubicBezTo>
                    <a:pt x="1152512" y="152836"/>
                    <a:pt x="1152265" y="152589"/>
                    <a:pt x="1151961" y="152589"/>
                  </a:cubicBezTo>
                  <a:lnTo>
                    <a:pt x="1151961" y="152589"/>
                  </a:lnTo>
                  <a:cubicBezTo>
                    <a:pt x="1151656" y="152589"/>
                    <a:pt x="1151411" y="152342"/>
                    <a:pt x="1151411" y="152038"/>
                  </a:cubicBezTo>
                  <a:lnTo>
                    <a:pt x="1151411" y="143965"/>
                  </a:lnTo>
                  <a:cubicBezTo>
                    <a:pt x="1151411" y="143662"/>
                    <a:pt x="1151656" y="143415"/>
                    <a:pt x="1151961" y="143415"/>
                  </a:cubicBezTo>
                  <a:lnTo>
                    <a:pt x="1151961" y="143415"/>
                  </a:lnTo>
                  <a:cubicBezTo>
                    <a:pt x="1152265" y="143415"/>
                    <a:pt x="1152512" y="143169"/>
                    <a:pt x="1152512" y="142865"/>
                  </a:cubicBezTo>
                  <a:lnTo>
                    <a:pt x="1152512" y="139929"/>
                  </a:lnTo>
                  <a:cubicBezTo>
                    <a:pt x="1152512" y="139625"/>
                    <a:pt x="1152265" y="139379"/>
                    <a:pt x="1151961" y="139379"/>
                  </a:cubicBezTo>
                  <a:lnTo>
                    <a:pt x="1151961" y="139379"/>
                  </a:lnTo>
                  <a:cubicBezTo>
                    <a:pt x="1151656" y="139379"/>
                    <a:pt x="1151411" y="139132"/>
                    <a:pt x="1151411" y="138828"/>
                  </a:cubicBezTo>
                  <a:lnTo>
                    <a:pt x="1151411" y="131123"/>
                  </a:lnTo>
                  <a:cubicBezTo>
                    <a:pt x="1151411" y="130211"/>
                    <a:pt x="1152150" y="129471"/>
                    <a:pt x="1153061" y="129471"/>
                  </a:cubicBezTo>
                  <a:lnTo>
                    <a:pt x="1153061" y="129471"/>
                  </a:lnTo>
                  <a:cubicBezTo>
                    <a:pt x="1153973" y="129471"/>
                    <a:pt x="1154713" y="128732"/>
                    <a:pt x="1154713" y="127820"/>
                  </a:cubicBezTo>
                  <a:lnTo>
                    <a:pt x="1154713" y="123233"/>
                  </a:lnTo>
                  <a:cubicBezTo>
                    <a:pt x="1154713" y="122828"/>
                    <a:pt x="1155041" y="122499"/>
                    <a:pt x="1155447" y="122499"/>
                  </a:cubicBezTo>
                  <a:lnTo>
                    <a:pt x="1155447" y="122499"/>
                  </a:lnTo>
                  <a:cubicBezTo>
                    <a:pt x="1155852" y="122499"/>
                    <a:pt x="1156181" y="122171"/>
                    <a:pt x="1156181" y="121766"/>
                  </a:cubicBezTo>
                  <a:lnTo>
                    <a:pt x="1156181" y="115160"/>
                  </a:lnTo>
                  <a:cubicBezTo>
                    <a:pt x="1156181" y="114958"/>
                    <a:pt x="1156016" y="114793"/>
                    <a:pt x="1155814" y="114793"/>
                  </a:cubicBezTo>
                  <a:lnTo>
                    <a:pt x="1155814" y="114793"/>
                  </a:lnTo>
                  <a:cubicBezTo>
                    <a:pt x="1155611" y="114793"/>
                    <a:pt x="1155447" y="114629"/>
                    <a:pt x="1155447" y="114427"/>
                  </a:cubicBezTo>
                  <a:lnTo>
                    <a:pt x="1155447" y="105070"/>
                  </a:lnTo>
                  <a:cubicBezTo>
                    <a:pt x="1155447" y="103752"/>
                    <a:pt x="1154379" y="102684"/>
                    <a:pt x="1153061" y="102684"/>
                  </a:cubicBezTo>
                  <a:lnTo>
                    <a:pt x="1153061" y="102684"/>
                  </a:lnTo>
                  <a:cubicBezTo>
                    <a:pt x="1151744" y="102684"/>
                    <a:pt x="1150676" y="101617"/>
                    <a:pt x="1150676" y="100299"/>
                  </a:cubicBezTo>
                  <a:lnTo>
                    <a:pt x="1150676" y="91859"/>
                  </a:lnTo>
                  <a:cubicBezTo>
                    <a:pt x="1150676" y="91556"/>
                    <a:pt x="1150923" y="91309"/>
                    <a:pt x="1151227" y="91309"/>
                  </a:cubicBezTo>
                  <a:lnTo>
                    <a:pt x="1151227" y="91309"/>
                  </a:lnTo>
                  <a:cubicBezTo>
                    <a:pt x="1151530" y="91309"/>
                    <a:pt x="1151777" y="91063"/>
                    <a:pt x="1151777" y="90759"/>
                  </a:cubicBezTo>
                  <a:lnTo>
                    <a:pt x="1151777" y="90575"/>
                  </a:lnTo>
                  <a:cubicBezTo>
                    <a:pt x="1151777" y="90170"/>
                    <a:pt x="1151449" y="89841"/>
                    <a:pt x="1151044" y="89841"/>
                  </a:cubicBezTo>
                  <a:lnTo>
                    <a:pt x="1150676" y="89841"/>
                  </a:lnTo>
                  <a:cubicBezTo>
                    <a:pt x="1150069" y="89841"/>
                    <a:pt x="1149576" y="89348"/>
                    <a:pt x="1149576" y="88740"/>
                  </a:cubicBezTo>
                  <a:lnTo>
                    <a:pt x="1149576" y="71678"/>
                  </a:lnTo>
                  <a:cubicBezTo>
                    <a:pt x="1149576" y="71374"/>
                    <a:pt x="1149822" y="71127"/>
                    <a:pt x="1150127" y="71127"/>
                  </a:cubicBezTo>
                  <a:lnTo>
                    <a:pt x="1150127" y="71127"/>
                  </a:lnTo>
                  <a:cubicBezTo>
                    <a:pt x="1150430" y="71127"/>
                    <a:pt x="1150676" y="70881"/>
                    <a:pt x="1150676" y="70577"/>
                  </a:cubicBezTo>
                  <a:lnTo>
                    <a:pt x="1150676" y="70393"/>
                  </a:lnTo>
                  <a:cubicBezTo>
                    <a:pt x="1150676" y="69988"/>
                    <a:pt x="1150348" y="69659"/>
                    <a:pt x="1149943" y="69659"/>
                  </a:cubicBezTo>
                  <a:lnTo>
                    <a:pt x="1149576" y="69659"/>
                  </a:lnTo>
                  <a:cubicBezTo>
                    <a:pt x="1148968" y="69659"/>
                    <a:pt x="1148475" y="69166"/>
                    <a:pt x="1148475" y="68559"/>
                  </a:cubicBezTo>
                  <a:lnTo>
                    <a:pt x="1148475" y="52413"/>
                  </a:lnTo>
                  <a:cubicBezTo>
                    <a:pt x="1148475" y="52008"/>
                    <a:pt x="1148803" y="51679"/>
                    <a:pt x="1149208" y="51679"/>
                  </a:cubicBezTo>
                  <a:lnTo>
                    <a:pt x="1149576" y="51679"/>
                  </a:lnTo>
                  <a:cubicBezTo>
                    <a:pt x="1149779" y="51679"/>
                    <a:pt x="1149943" y="51515"/>
                    <a:pt x="1149943" y="51312"/>
                  </a:cubicBezTo>
                  <a:lnTo>
                    <a:pt x="1149943" y="51312"/>
                  </a:lnTo>
                  <a:cubicBezTo>
                    <a:pt x="1149943" y="51109"/>
                    <a:pt x="1149779" y="50945"/>
                    <a:pt x="1149576" y="50945"/>
                  </a:cubicBezTo>
                  <a:lnTo>
                    <a:pt x="1149026" y="50945"/>
                  </a:lnTo>
                  <a:cubicBezTo>
                    <a:pt x="1148518" y="50945"/>
                    <a:pt x="1148108" y="50534"/>
                    <a:pt x="1148108" y="50028"/>
                  </a:cubicBezTo>
                  <a:lnTo>
                    <a:pt x="1148108" y="38836"/>
                  </a:lnTo>
                  <a:cubicBezTo>
                    <a:pt x="1148108" y="38633"/>
                    <a:pt x="1148272" y="38469"/>
                    <a:pt x="1148475" y="38469"/>
                  </a:cubicBezTo>
                  <a:lnTo>
                    <a:pt x="1148475" y="38469"/>
                  </a:lnTo>
                  <a:cubicBezTo>
                    <a:pt x="1148677" y="38469"/>
                    <a:pt x="1148842" y="38305"/>
                    <a:pt x="1148842" y="38102"/>
                  </a:cubicBezTo>
                  <a:lnTo>
                    <a:pt x="1148842" y="37552"/>
                  </a:lnTo>
                  <a:cubicBezTo>
                    <a:pt x="1148842" y="37248"/>
                    <a:pt x="1148596" y="37001"/>
                    <a:pt x="1148291" y="37001"/>
                  </a:cubicBezTo>
                  <a:lnTo>
                    <a:pt x="1148291" y="37001"/>
                  </a:lnTo>
                  <a:cubicBezTo>
                    <a:pt x="1147987" y="37001"/>
                    <a:pt x="1147742" y="36755"/>
                    <a:pt x="1147742" y="36451"/>
                  </a:cubicBezTo>
                  <a:lnTo>
                    <a:pt x="1147742" y="25626"/>
                  </a:lnTo>
                  <a:cubicBezTo>
                    <a:pt x="1147742" y="25423"/>
                    <a:pt x="1147905" y="25259"/>
                    <a:pt x="1148108" y="25259"/>
                  </a:cubicBezTo>
                  <a:lnTo>
                    <a:pt x="1148108" y="25259"/>
                  </a:lnTo>
                  <a:cubicBezTo>
                    <a:pt x="1148311" y="25259"/>
                    <a:pt x="1148475" y="25095"/>
                    <a:pt x="1148475" y="24892"/>
                  </a:cubicBezTo>
                  <a:lnTo>
                    <a:pt x="1148475" y="24342"/>
                  </a:lnTo>
                  <a:cubicBezTo>
                    <a:pt x="1148475" y="24038"/>
                    <a:pt x="1148228" y="23791"/>
                    <a:pt x="1147924" y="23791"/>
                  </a:cubicBezTo>
                  <a:lnTo>
                    <a:pt x="1147924" y="23791"/>
                  </a:lnTo>
                  <a:cubicBezTo>
                    <a:pt x="1147621" y="23791"/>
                    <a:pt x="1147374" y="23545"/>
                    <a:pt x="1147374" y="23241"/>
                  </a:cubicBezTo>
                  <a:lnTo>
                    <a:pt x="1147374" y="15352"/>
                  </a:lnTo>
                  <a:cubicBezTo>
                    <a:pt x="1147374" y="15149"/>
                    <a:pt x="1147538" y="14985"/>
                    <a:pt x="1147742" y="14985"/>
                  </a:cubicBezTo>
                  <a:lnTo>
                    <a:pt x="1147742" y="14985"/>
                  </a:lnTo>
                  <a:cubicBezTo>
                    <a:pt x="1147944" y="14985"/>
                    <a:pt x="1148108" y="14820"/>
                    <a:pt x="1148108" y="14618"/>
                  </a:cubicBezTo>
                  <a:lnTo>
                    <a:pt x="1148108" y="14251"/>
                  </a:lnTo>
                  <a:cubicBezTo>
                    <a:pt x="1148108" y="13846"/>
                    <a:pt x="1147780" y="13517"/>
                    <a:pt x="1147374" y="13517"/>
                  </a:cubicBezTo>
                  <a:lnTo>
                    <a:pt x="1147374" y="13517"/>
                  </a:lnTo>
                  <a:cubicBezTo>
                    <a:pt x="1146969" y="13517"/>
                    <a:pt x="1146641" y="13846"/>
                    <a:pt x="1146641" y="14251"/>
                  </a:cubicBezTo>
                  <a:lnTo>
                    <a:pt x="1146641" y="14618"/>
                  </a:lnTo>
                  <a:cubicBezTo>
                    <a:pt x="1146641" y="14820"/>
                    <a:pt x="1146805" y="14985"/>
                    <a:pt x="1147007" y="14985"/>
                  </a:cubicBezTo>
                  <a:lnTo>
                    <a:pt x="1147007" y="14985"/>
                  </a:lnTo>
                  <a:cubicBezTo>
                    <a:pt x="1147210" y="14985"/>
                    <a:pt x="1147374" y="15149"/>
                    <a:pt x="1147374" y="15352"/>
                  </a:cubicBezTo>
                  <a:lnTo>
                    <a:pt x="1147374" y="22691"/>
                  </a:lnTo>
                  <a:cubicBezTo>
                    <a:pt x="1147374" y="23096"/>
                    <a:pt x="1147045" y="23424"/>
                    <a:pt x="1146641" y="23424"/>
                  </a:cubicBezTo>
                  <a:lnTo>
                    <a:pt x="1146641" y="23424"/>
                  </a:lnTo>
                  <a:cubicBezTo>
                    <a:pt x="1146235" y="23424"/>
                    <a:pt x="1145906" y="23753"/>
                    <a:pt x="1145906" y="24158"/>
                  </a:cubicBezTo>
                  <a:lnTo>
                    <a:pt x="1145906" y="24892"/>
                  </a:lnTo>
                  <a:cubicBezTo>
                    <a:pt x="1145906" y="25095"/>
                    <a:pt x="1146070" y="25259"/>
                    <a:pt x="1146273" y="25259"/>
                  </a:cubicBezTo>
                  <a:lnTo>
                    <a:pt x="1146273" y="25259"/>
                  </a:lnTo>
                  <a:cubicBezTo>
                    <a:pt x="1146475" y="25259"/>
                    <a:pt x="1146641" y="25423"/>
                    <a:pt x="1146641" y="25626"/>
                  </a:cubicBezTo>
                  <a:lnTo>
                    <a:pt x="1146641" y="36451"/>
                  </a:lnTo>
                  <a:cubicBezTo>
                    <a:pt x="1146641" y="36755"/>
                    <a:pt x="1146394" y="37001"/>
                    <a:pt x="1146090" y="37001"/>
                  </a:cubicBezTo>
                  <a:lnTo>
                    <a:pt x="1146090" y="37001"/>
                  </a:lnTo>
                  <a:cubicBezTo>
                    <a:pt x="1145785" y="37001"/>
                    <a:pt x="1145539" y="37248"/>
                    <a:pt x="1145539" y="37552"/>
                  </a:cubicBezTo>
                  <a:lnTo>
                    <a:pt x="1145539" y="38102"/>
                  </a:lnTo>
                  <a:cubicBezTo>
                    <a:pt x="1145539" y="38305"/>
                    <a:pt x="1145704" y="38469"/>
                    <a:pt x="1145906" y="38469"/>
                  </a:cubicBezTo>
                  <a:lnTo>
                    <a:pt x="1145906" y="38469"/>
                  </a:lnTo>
                  <a:cubicBezTo>
                    <a:pt x="1146109" y="38469"/>
                    <a:pt x="1146273" y="38633"/>
                    <a:pt x="1146273" y="38836"/>
                  </a:cubicBezTo>
                  <a:lnTo>
                    <a:pt x="1146273" y="49294"/>
                  </a:lnTo>
                  <a:cubicBezTo>
                    <a:pt x="1146273" y="49801"/>
                    <a:pt x="1145863" y="50211"/>
                    <a:pt x="1145356" y="50211"/>
                  </a:cubicBezTo>
                  <a:lnTo>
                    <a:pt x="1145173" y="50211"/>
                  </a:lnTo>
                  <a:cubicBezTo>
                    <a:pt x="1144767" y="50211"/>
                    <a:pt x="1144438" y="50540"/>
                    <a:pt x="1144438" y="50945"/>
                  </a:cubicBezTo>
                  <a:lnTo>
                    <a:pt x="1144438" y="50945"/>
                  </a:lnTo>
                  <a:cubicBezTo>
                    <a:pt x="1144438" y="51351"/>
                    <a:pt x="1144767" y="51679"/>
                    <a:pt x="1145173" y="51679"/>
                  </a:cubicBezTo>
                  <a:lnTo>
                    <a:pt x="1145173" y="51679"/>
                  </a:lnTo>
                  <a:cubicBezTo>
                    <a:pt x="1145578" y="51679"/>
                    <a:pt x="1145906" y="52008"/>
                    <a:pt x="1145906" y="52413"/>
                  </a:cubicBezTo>
                  <a:lnTo>
                    <a:pt x="1145906" y="68192"/>
                  </a:lnTo>
                  <a:cubicBezTo>
                    <a:pt x="1145906" y="68800"/>
                    <a:pt x="1145413" y="69292"/>
                    <a:pt x="1144805" y="69292"/>
                  </a:cubicBezTo>
                  <a:lnTo>
                    <a:pt x="1144438" y="69292"/>
                  </a:lnTo>
                  <a:cubicBezTo>
                    <a:pt x="1144033" y="69292"/>
                    <a:pt x="1143705" y="69621"/>
                    <a:pt x="1143705" y="70026"/>
                  </a:cubicBezTo>
                  <a:lnTo>
                    <a:pt x="1143705" y="70210"/>
                  </a:lnTo>
                  <a:cubicBezTo>
                    <a:pt x="1143705" y="70514"/>
                    <a:pt x="1143951" y="70760"/>
                    <a:pt x="1144254" y="70760"/>
                  </a:cubicBezTo>
                  <a:lnTo>
                    <a:pt x="1144254" y="70760"/>
                  </a:lnTo>
                  <a:cubicBezTo>
                    <a:pt x="1144559" y="70760"/>
                    <a:pt x="1144805" y="71007"/>
                    <a:pt x="1144805" y="71311"/>
                  </a:cubicBezTo>
                  <a:lnTo>
                    <a:pt x="1144805" y="88190"/>
                  </a:lnTo>
                  <a:cubicBezTo>
                    <a:pt x="1144805" y="88899"/>
                    <a:pt x="1144231" y="89474"/>
                    <a:pt x="1143521" y="89474"/>
                  </a:cubicBezTo>
                  <a:lnTo>
                    <a:pt x="1142971" y="89474"/>
                  </a:lnTo>
                  <a:cubicBezTo>
                    <a:pt x="1142566" y="89474"/>
                    <a:pt x="1142237" y="89803"/>
                    <a:pt x="1142237" y="90208"/>
                  </a:cubicBezTo>
                  <a:lnTo>
                    <a:pt x="1142237" y="90392"/>
                  </a:lnTo>
                  <a:cubicBezTo>
                    <a:pt x="1142237" y="90696"/>
                    <a:pt x="1142483" y="90942"/>
                    <a:pt x="1142788" y="90942"/>
                  </a:cubicBezTo>
                  <a:lnTo>
                    <a:pt x="1142788" y="90942"/>
                  </a:lnTo>
                  <a:cubicBezTo>
                    <a:pt x="1143091" y="90942"/>
                    <a:pt x="1143337" y="91189"/>
                    <a:pt x="1143337" y="91493"/>
                  </a:cubicBezTo>
                  <a:lnTo>
                    <a:pt x="1143337" y="99932"/>
                  </a:lnTo>
                  <a:cubicBezTo>
                    <a:pt x="1143337" y="101250"/>
                    <a:pt x="1142269" y="102317"/>
                    <a:pt x="1140952" y="102317"/>
                  </a:cubicBezTo>
                  <a:lnTo>
                    <a:pt x="1140952" y="102317"/>
                  </a:lnTo>
                  <a:cubicBezTo>
                    <a:pt x="1139635" y="102317"/>
                    <a:pt x="1138567" y="103385"/>
                    <a:pt x="1138567" y="104703"/>
                  </a:cubicBezTo>
                  <a:lnTo>
                    <a:pt x="1138567" y="114060"/>
                  </a:lnTo>
                  <a:cubicBezTo>
                    <a:pt x="1138567" y="114262"/>
                    <a:pt x="1138403" y="114427"/>
                    <a:pt x="1138200" y="114427"/>
                  </a:cubicBezTo>
                  <a:lnTo>
                    <a:pt x="1138200" y="114427"/>
                  </a:lnTo>
                  <a:cubicBezTo>
                    <a:pt x="1137998" y="114427"/>
                    <a:pt x="1137834" y="114591"/>
                    <a:pt x="1137834" y="114794"/>
                  </a:cubicBezTo>
                  <a:lnTo>
                    <a:pt x="1137834" y="121398"/>
                  </a:lnTo>
                  <a:cubicBezTo>
                    <a:pt x="1137834" y="121804"/>
                    <a:pt x="1138162" y="122132"/>
                    <a:pt x="1138567" y="122132"/>
                  </a:cubicBezTo>
                  <a:lnTo>
                    <a:pt x="1138567" y="122132"/>
                  </a:lnTo>
                  <a:cubicBezTo>
                    <a:pt x="1138973" y="122132"/>
                    <a:pt x="1139302" y="122461"/>
                    <a:pt x="1139302" y="122866"/>
                  </a:cubicBezTo>
                  <a:lnTo>
                    <a:pt x="1139302" y="127453"/>
                  </a:lnTo>
                  <a:cubicBezTo>
                    <a:pt x="1139302" y="128365"/>
                    <a:pt x="1140040" y="129104"/>
                    <a:pt x="1140952" y="129104"/>
                  </a:cubicBezTo>
                  <a:lnTo>
                    <a:pt x="1140952" y="129104"/>
                  </a:lnTo>
                  <a:cubicBezTo>
                    <a:pt x="1141864" y="129104"/>
                    <a:pt x="1142604" y="129844"/>
                    <a:pt x="1142604" y="130756"/>
                  </a:cubicBezTo>
                  <a:lnTo>
                    <a:pt x="1142604" y="138461"/>
                  </a:lnTo>
                  <a:cubicBezTo>
                    <a:pt x="1142604" y="138765"/>
                    <a:pt x="1142357" y="139012"/>
                    <a:pt x="1142053" y="139012"/>
                  </a:cubicBezTo>
                  <a:lnTo>
                    <a:pt x="1142053" y="139012"/>
                  </a:lnTo>
                  <a:cubicBezTo>
                    <a:pt x="1141750" y="139012"/>
                    <a:pt x="1141503" y="139258"/>
                    <a:pt x="1141503" y="139562"/>
                  </a:cubicBezTo>
                  <a:lnTo>
                    <a:pt x="1141503" y="142498"/>
                  </a:lnTo>
                  <a:cubicBezTo>
                    <a:pt x="1141503" y="142802"/>
                    <a:pt x="1141750" y="143048"/>
                    <a:pt x="1142053" y="143048"/>
                  </a:cubicBezTo>
                  <a:lnTo>
                    <a:pt x="1142053" y="143048"/>
                  </a:lnTo>
                  <a:cubicBezTo>
                    <a:pt x="1142357" y="143048"/>
                    <a:pt x="1142604" y="143295"/>
                    <a:pt x="1142604" y="143599"/>
                  </a:cubicBezTo>
                  <a:lnTo>
                    <a:pt x="1142604" y="151672"/>
                  </a:lnTo>
                  <a:cubicBezTo>
                    <a:pt x="1142604" y="151975"/>
                    <a:pt x="1142357" y="152222"/>
                    <a:pt x="1142053" y="152222"/>
                  </a:cubicBezTo>
                  <a:lnTo>
                    <a:pt x="1142053" y="152222"/>
                  </a:lnTo>
                  <a:cubicBezTo>
                    <a:pt x="1141750" y="152222"/>
                    <a:pt x="1141503" y="152468"/>
                    <a:pt x="1141503" y="152773"/>
                  </a:cubicBezTo>
                  <a:lnTo>
                    <a:pt x="1141503" y="155707"/>
                  </a:lnTo>
                  <a:cubicBezTo>
                    <a:pt x="1141503" y="156012"/>
                    <a:pt x="1141750" y="156259"/>
                    <a:pt x="1142053" y="156259"/>
                  </a:cubicBezTo>
                  <a:lnTo>
                    <a:pt x="1142053" y="156259"/>
                  </a:lnTo>
                  <a:cubicBezTo>
                    <a:pt x="1142357" y="156259"/>
                    <a:pt x="1142604" y="156505"/>
                    <a:pt x="1142604" y="156808"/>
                  </a:cubicBezTo>
                  <a:lnTo>
                    <a:pt x="1142604" y="163414"/>
                  </a:lnTo>
                  <a:cubicBezTo>
                    <a:pt x="1142604" y="164122"/>
                    <a:pt x="1142029" y="164698"/>
                    <a:pt x="1141320" y="164698"/>
                  </a:cubicBezTo>
                  <a:lnTo>
                    <a:pt x="1141320" y="164698"/>
                  </a:lnTo>
                  <a:cubicBezTo>
                    <a:pt x="1140610" y="164698"/>
                    <a:pt x="1140035" y="165273"/>
                    <a:pt x="1140035" y="165983"/>
                  </a:cubicBezTo>
                  <a:lnTo>
                    <a:pt x="1140035" y="169285"/>
                  </a:lnTo>
                  <a:cubicBezTo>
                    <a:pt x="1140035" y="169589"/>
                    <a:pt x="1140282" y="169836"/>
                    <a:pt x="1140586" y="169836"/>
                  </a:cubicBezTo>
                  <a:lnTo>
                    <a:pt x="1140586" y="169836"/>
                  </a:lnTo>
                  <a:cubicBezTo>
                    <a:pt x="1140889" y="169836"/>
                    <a:pt x="1141136" y="170081"/>
                    <a:pt x="1141136" y="170385"/>
                  </a:cubicBezTo>
                  <a:lnTo>
                    <a:pt x="1141136" y="177357"/>
                  </a:lnTo>
                  <a:cubicBezTo>
                    <a:pt x="1141136" y="177661"/>
                    <a:pt x="1140889" y="177908"/>
                    <a:pt x="1140586" y="177908"/>
                  </a:cubicBezTo>
                  <a:lnTo>
                    <a:pt x="1140586" y="177908"/>
                  </a:lnTo>
                  <a:cubicBezTo>
                    <a:pt x="1140282" y="177908"/>
                    <a:pt x="1140035" y="178155"/>
                    <a:pt x="1140035" y="178458"/>
                  </a:cubicBezTo>
                  <a:lnTo>
                    <a:pt x="1140035" y="179009"/>
                  </a:lnTo>
                  <a:cubicBezTo>
                    <a:pt x="1140035" y="179414"/>
                    <a:pt x="1139707" y="179742"/>
                    <a:pt x="1139302" y="179742"/>
                  </a:cubicBezTo>
                  <a:lnTo>
                    <a:pt x="1139302" y="179742"/>
                  </a:lnTo>
                  <a:cubicBezTo>
                    <a:pt x="1138896" y="179742"/>
                    <a:pt x="1138567" y="180071"/>
                    <a:pt x="1138567" y="180477"/>
                  </a:cubicBezTo>
                  <a:lnTo>
                    <a:pt x="1138567" y="188182"/>
                  </a:lnTo>
                  <a:cubicBezTo>
                    <a:pt x="1138567" y="188587"/>
                    <a:pt x="1138896" y="188917"/>
                    <a:pt x="1139302" y="188917"/>
                  </a:cubicBezTo>
                  <a:lnTo>
                    <a:pt x="1139302" y="188917"/>
                  </a:lnTo>
                  <a:cubicBezTo>
                    <a:pt x="1139707" y="188917"/>
                    <a:pt x="1140035" y="189245"/>
                    <a:pt x="1140035" y="189650"/>
                  </a:cubicBezTo>
                  <a:lnTo>
                    <a:pt x="1140035" y="191146"/>
                  </a:lnTo>
                  <a:cubicBezTo>
                    <a:pt x="1140035" y="191941"/>
                    <a:pt x="1140679" y="192586"/>
                    <a:pt x="1141474" y="192586"/>
                  </a:cubicBezTo>
                  <a:lnTo>
                    <a:pt x="1141474" y="192586"/>
                  </a:lnTo>
                  <a:cubicBezTo>
                    <a:pt x="1142292" y="192586"/>
                    <a:pt x="1142945" y="193264"/>
                    <a:pt x="1142914" y="194080"/>
                  </a:cubicBezTo>
                  <a:lnTo>
                    <a:pt x="1141890" y="220668"/>
                  </a:lnTo>
                  <a:cubicBezTo>
                    <a:pt x="1141879" y="220969"/>
                    <a:pt x="1141632" y="221207"/>
                    <a:pt x="1141330" y="221207"/>
                  </a:cubicBezTo>
                  <a:lnTo>
                    <a:pt x="1141330" y="221207"/>
                  </a:lnTo>
                  <a:cubicBezTo>
                    <a:pt x="1141021" y="221207"/>
                    <a:pt x="1140769" y="221458"/>
                    <a:pt x="1140769" y="221769"/>
                  </a:cubicBezTo>
                  <a:lnTo>
                    <a:pt x="1140769" y="225060"/>
                  </a:lnTo>
                  <a:cubicBezTo>
                    <a:pt x="1140769" y="225365"/>
                    <a:pt x="1141015" y="225610"/>
                    <a:pt x="1141320" y="225610"/>
                  </a:cubicBezTo>
                  <a:lnTo>
                    <a:pt x="1141320" y="225610"/>
                  </a:lnTo>
                  <a:cubicBezTo>
                    <a:pt x="1141624" y="225610"/>
                    <a:pt x="1141869" y="225857"/>
                    <a:pt x="1141869" y="226161"/>
                  </a:cubicBezTo>
                  <a:lnTo>
                    <a:pt x="1141869" y="228730"/>
                  </a:lnTo>
                  <a:cubicBezTo>
                    <a:pt x="1141869" y="229033"/>
                    <a:pt x="1141624" y="229280"/>
                    <a:pt x="1141320" y="229280"/>
                  </a:cubicBezTo>
                  <a:lnTo>
                    <a:pt x="1141320" y="229280"/>
                  </a:lnTo>
                  <a:cubicBezTo>
                    <a:pt x="1141015" y="229280"/>
                    <a:pt x="1140769" y="229526"/>
                    <a:pt x="1140769" y="229831"/>
                  </a:cubicBezTo>
                  <a:lnTo>
                    <a:pt x="1140769" y="233500"/>
                  </a:lnTo>
                  <a:cubicBezTo>
                    <a:pt x="1140769" y="233601"/>
                    <a:pt x="1140851" y="233684"/>
                    <a:pt x="1140952" y="233684"/>
                  </a:cubicBezTo>
                  <a:lnTo>
                    <a:pt x="1140952" y="233684"/>
                  </a:lnTo>
                  <a:cubicBezTo>
                    <a:pt x="1141053" y="233684"/>
                    <a:pt x="1141136" y="233765"/>
                    <a:pt x="1141136" y="233868"/>
                  </a:cubicBezTo>
                  <a:lnTo>
                    <a:pt x="1141136" y="237353"/>
                  </a:lnTo>
                  <a:lnTo>
                    <a:pt x="1140109" y="267481"/>
                  </a:lnTo>
                  <a:cubicBezTo>
                    <a:pt x="1140068" y="268688"/>
                    <a:pt x="1139077" y="269644"/>
                    <a:pt x="1137870" y="269644"/>
                  </a:cubicBezTo>
                  <a:lnTo>
                    <a:pt x="1137870" y="269644"/>
                  </a:lnTo>
                  <a:cubicBezTo>
                    <a:pt x="1136635" y="269644"/>
                    <a:pt x="1135632" y="270646"/>
                    <a:pt x="1135632" y="271884"/>
                  </a:cubicBezTo>
                  <a:lnTo>
                    <a:pt x="1135632" y="273681"/>
                  </a:lnTo>
                  <a:cubicBezTo>
                    <a:pt x="1135632" y="274085"/>
                    <a:pt x="1135960" y="274414"/>
                    <a:pt x="1136366" y="274414"/>
                  </a:cubicBezTo>
                  <a:lnTo>
                    <a:pt x="1136366" y="274414"/>
                  </a:lnTo>
                  <a:cubicBezTo>
                    <a:pt x="1136771" y="274414"/>
                    <a:pt x="1137099" y="274742"/>
                    <a:pt x="1137099" y="275148"/>
                  </a:cubicBezTo>
                  <a:lnTo>
                    <a:pt x="1137099" y="279552"/>
                  </a:lnTo>
                  <a:cubicBezTo>
                    <a:pt x="1137099" y="280159"/>
                    <a:pt x="1136607" y="280653"/>
                    <a:pt x="1135998" y="280653"/>
                  </a:cubicBezTo>
                  <a:lnTo>
                    <a:pt x="1135998" y="280653"/>
                  </a:lnTo>
                  <a:cubicBezTo>
                    <a:pt x="1135391" y="280653"/>
                    <a:pt x="1134898" y="281145"/>
                    <a:pt x="1134898" y="281753"/>
                  </a:cubicBezTo>
                  <a:lnTo>
                    <a:pt x="1134898" y="282854"/>
                  </a:lnTo>
                  <a:cubicBezTo>
                    <a:pt x="1134898" y="284070"/>
                    <a:pt x="1135884" y="285055"/>
                    <a:pt x="1137099" y="285055"/>
                  </a:cubicBezTo>
                  <a:lnTo>
                    <a:pt x="1137283" y="285055"/>
                  </a:lnTo>
                  <a:cubicBezTo>
                    <a:pt x="1138600" y="285055"/>
                    <a:pt x="1139668" y="286123"/>
                    <a:pt x="1139668" y="287441"/>
                  </a:cubicBezTo>
                  <a:lnTo>
                    <a:pt x="1139668" y="294963"/>
                  </a:lnTo>
                  <a:lnTo>
                    <a:pt x="1138201" y="337162"/>
                  </a:lnTo>
                  <a:lnTo>
                    <a:pt x="1138201" y="339363"/>
                  </a:lnTo>
                  <a:lnTo>
                    <a:pt x="1137493" y="362347"/>
                  </a:lnTo>
                  <a:cubicBezTo>
                    <a:pt x="1137481" y="362755"/>
                    <a:pt x="1137047" y="363017"/>
                    <a:pt x="1136649" y="362931"/>
                  </a:cubicBezTo>
                  <a:lnTo>
                    <a:pt x="1136649" y="362931"/>
                  </a:lnTo>
                  <a:cubicBezTo>
                    <a:pt x="1136312" y="362856"/>
                    <a:pt x="1136035" y="363156"/>
                    <a:pt x="1136076" y="363499"/>
                  </a:cubicBezTo>
                  <a:lnTo>
                    <a:pt x="1136605" y="367992"/>
                  </a:lnTo>
                  <a:cubicBezTo>
                    <a:pt x="1136673" y="368575"/>
                    <a:pt x="1136217" y="369085"/>
                    <a:pt x="1135632" y="369085"/>
                  </a:cubicBezTo>
                  <a:lnTo>
                    <a:pt x="1135632" y="369085"/>
                  </a:lnTo>
                  <a:cubicBezTo>
                    <a:pt x="1135046" y="369085"/>
                    <a:pt x="1134591" y="368575"/>
                    <a:pt x="1134660" y="367992"/>
                  </a:cubicBezTo>
                  <a:lnTo>
                    <a:pt x="1134949" y="365534"/>
                  </a:lnTo>
                  <a:cubicBezTo>
                    <a:pt x="1135076" y="364449"/>
                    <a:pt x="1133789" y="363579"/>
                    <a:pt x="1132696" y="363579"/>
                  </a:cubicBezTo>
                  <a:lnTo>
                    <a:pt x="1132696" y="363579"/>
                  </a:lnTo>
                  <a:lnTo>
                    <a:pt x="1132696" y="363579"/>
                  </a:lnTo>
                  <a:cubicBezTo>
                    <a:pt x="1131603" y="363579"/>
                    <a:pt x="1130316" y="364449"/>
                    <a:pt x="1130444" y="365534"/>
                  </a:cubicBezTo>
                  <a:lnTo>
                    <a:pt x="1130669" y="367445"/>
                  </a:lnTo>
                  <a:cubicBezTo>
                    <a:pt x="1130772" y="368319"/>
                    <a:pt x="1130089" y="369085"/>
                    <a:pt x="1129210" y="369085"/>
                  </a:cubicBezTo>
                  <a:lnTo>
                    <a:pt x="1129210" y="369085"/>
                  </a:lnTo>
                  <a:cubicBezTo>
                    <a:pt x="1128331" y="369085"/>
                    <a:pt x="1127649" y="368319"/>
                    <a:pt x="1127751" y="367445"/>
                  </a:cubicBezTo>
                  <a:lnTo>
                    <a:pt x="1127977" y="365534"/>
                  </a:lnTo>
                  <a:cubicBezTo>
                    <a:pt x="1128104" y="364449"/>
                    <a:pt x="1126817" y="363579"/>
                    <a:pt x="1125725" y="363579"/>
                  </a:cubicBezTo>
                  <a:lnTo>
                    <a:pt x="1125725" y="363579"/>
                  </a:lnTo>
                  <a:lnTo>
                    <a:pt x="1125725" y="363579"/>
                  </a:lnTo>
                  <a:cubicBezTo>
                    <a:pt x="1124632" y="363579"/>
                    <a:pt x="1123343" y="364449"/>
                    <a:pt x="1123472" y="365534"/>
                  </a:cubicBezTo>
                  <a:lnTo>
                    <a:pt x="1123761" y="367992"/>
                  </a:lnTo>
                  <a:cubicBezTo>
                    <a:pt x="1123829" y="368575"/>
                    <a:pt x="1123375" y="369085"/>
                    <a:pt x="1122788" y="369085"/>
                  </a:cubicBezTo>
                  <a:lnTo>
                    <a:pt x="1122788" y="369085"/>
                  </a:lnTo>
                  <a:cubicBezTo>
                    <a:pt x="1122203" y="369085"/>
                    <a:pt x="1121748" y="368575"/>
                    <a:pt x="1121816" y="367992"/>
                  </a:cubicBezTo>
                  <a:lnTo>
                    <a:pt x="1122106" y="365534"/>
                  </a:lnTo>
                  <a:cubicBezTo>
                    <a:pt x="1122234" y="364449"/>
                    <a:pt x="1120946" y="363579"/>
                    <a:pt x="1119854" y="363579"/>
                  </a:cubicBezTo>
                  <a:lnTo>
                    <a:pt x="1119854" y="363579"/>
                  </a:lnTo>
                  <a:lnTo>
                    <a:pt x="1119854" y="363579"/>
                  </a:lnTo>
                  <a:cubicBezTo>
                    <a:pt x="1118761" y="363579"/>
                    <a:pt x="1117472" y="364449"/>
                    <a:pt x="1117601" y="365534"/>
                  </a:cubicBezTo>
                  <a:lnTo>
                    <a:pt x="1117890" y="367992"/>
                  </a:lnTo>
                  <a:cubicBezTo>
                    <a:pt x="1117958" y="368575"/>
                    <a:pt x="1117504" y="369085"/>
                    <a:pt x="1116918" y="369085"/>
                  </a:cubicBezTo>
                  <a:lnTo>
                    <a:pt x="1116918" y="369085"/>
                  </a:lnTo>
                  <a:cubicBezTo>
                    <a:pt x="1116331" y="369085"/>
                    <a:pt x="1115877" y="368575"/>
                    <a:pt x="1115945" y="367992"/>
                  </a:cubicBezTo>
                  <a:lnTo>
                    <a:pt x="1116235" y="365534"/>
                  </a:lnTo>
                  <a:cubicBezTo>
                    <a:pt x="1116363" y="364449"/>
                    <a:pt x="1115074" y="363579"/>
                    <a:pt x="1113983" y="363579"/>
                  </a:cubicBezTo>
                  <a:lnTo>
                    <a:pt x="1113983" y="363579"/>
                  </a:lnTo>
                  <a:lnTo>
                    <a:pt x="1113983" y="363579"/>
                  </a:lnTo>
                  <a:cubicBezTo>
                    <a:pt x="1112890" y="363579"/>
                    <a:pt x="1111602" y="364449"/>
                    <a:pt x="1111730" y="365534"/>
                  </a:cubicBezTo>
                  <a:lnTo>
                    <a:pt x="1111989" y="367735"/>
                  </a:lnTo>
                  <a:cubicBezTo>
                    <a:pt x="1112073" y="368454"/>
                    <a:pt x="1111511" y="369085"/>
                    <a:pt x="1110788" y="369085"/>
                  </a:cubicBezTo>
                  <a:lnTo>
                    <a:pt x="1110788" y="369085"/>
                  </a:lnTo>
                  <a:cubicBezTo>
                    <a:pt x="1110120" y="369085"/>
                    <a:pt x="1109579" y="368545"/>
                    <a:pt x="1109579" y="367877"/>
                  </a:cubicBezTo>
                  <a:lnTo>
                    <a:pt x="1109579" y="355693"/>
                  </a:lnTo>
                  <a:cubicBezTo>
                    <a:pt x="1109579" y="355591"/>
                    <a:pt x="1109661" y="355509"/>
                    <a:pt x="1109762" y="355509"/>
                  </a:cubicBezTo>
                  <a:lnTo>
                    <a:pt x="1109762" y="355509"/>
                  </a:lnTo>
                  <a:cubicBezTo>
                    <a:pt x="1109863" y="355509"/>
                    <a:pt x="1109946" y="355427"/>
                    <a:pt x="1109946" y="355326"/>
                  </a:cubicBezTo>
                  <a:lnTo>
                    <a:pt x="1109946" y="353857"/>
                  </a:lnTo>
                  <a:cubicBezTo>
                    <a:pt x="1109946" y="352946"/>
                    <a:pt x="1109206" y="352207"/>
                    <a:pt x="1108294" y="352207"/>
                  </a:cubicBezTo>
                  <a:lnTo>
                    <a:pt x="1107499" y="352207"/>
                  </a:lnTo>
                  <a:cubicBezTo>
                    <a:pt x="1106355" y="352207"/>
                    <a:pt x="1105365" y="351413"/>
                    <a:pt x="1105113" y="350297"/>
                  </a:cubicBezTo>
                  <a:lnTo>
                    <a:pt x="1105039" y="349968"/>
                  </a:lnTo>
                  <a:cubicBezTo>
                    <a:pt x="1104368" y="346982"/>
                    <a:pt x="1100113" y="346982"/>
                    <a:pt x="1099441" y="349968"/>
                  </a:cubicBezTo>
                  <a:lnTo>
                    <a:pt x="1099223" y="350933"/>
                  </a:lnTo>
                  <a:cubicBezTo>
                    <a:pt x="1099057" y="351677"/>
                    <a:pt x="1098396" y="352207"/>
                    <a:pt x="1097633" y="352207"/>
                  </a:cubicBezTo>
                  <a:lnTo>
                    <a:pt x="1097633" y="352207"/>
                  </a:lnTo>
                  <a:cubicBezTo>
                    <a:pt x="1096732" y="352207"/>
                    <a:pt x="1096001" y="352936"/>
                    <a:pt x="1096001" y="353838"/>
                  </a:cubicBezTo>
                  <a:lnTo>
                    <a:pt x="1096001" y="355875"/>
                  </a:lnTo>
                  <a:cubicBezTo>
                    <a:pt x="1096001" y="356079"/>
                    <a:pt x="1096167" y="356243"/>
                    <a:pt x="1096369" y="356243"/>
                  </a:cubicBezTo>
                  <a:lnTo>
                    <a:pt x="1096369" y="356243"/>
                  </a:lnTo>
                  <a:cubicBezTo>
                    <a:pt x="1096572" y="356243"/>
                    <a:pt x="1096736" y="356407"/>
                    <a:pt x="1096736" y="356610"/>
                  </a:cubicBezTo>
                  <a:lnTo>
                    <a:pt x="1096736" y="369496"/>
                  </a:lnTo>
                  <a:cubicBezTo>
                    <a:pt x="1096736" y="369878"/>
                    <a:pt x="1096426" y="370187"/>
                    <a:pt x="1096045" y="370187"/>
                  </a:cubicBezTo>
                  <a:lnTo>
                    <a:pt x="1096045" y="370187"/>
                  </a:lnTo>
                  <a:cubicBezTo>
                    <a:pt x="1095631" y="370187"/>
                    <a:pt x="1095310" y="369826"/>
                    <a:pt x="1095358" y="369414"/>
                  </a:cubicBezTo>
                  <a:lnTo>
                    <a:pt x="1095686" y="366634"/>
                  </a:lnTo>
                  <a:cubicBezTo>
                    <a:pt x="1095814" y="365549"/>
                    <a:pt x="1094527" y="364680"/>
                    <a:pt x="1093434" y="364680"/>
                  </a:cubicBezTo>
                  <a:lnTo>
                    <a:pt x="1093434" y="364680"/>
                  </a:lnTo>
                  <a:lnTo>
                    <a:pt x="1093434" y="364680"/>
                  </a:lnTo>
                  <a:cubicBezTo>
                    <a:pt x="1092341" y="364680"/>
                    <a:pt x="1091053" y="365549"/>
                    <a:pt x="1091181" y="366634"/>
                  </a:cubicBezTo>
                  <a:lnTo>
                    <a:pt x="1091470" y="369093"/>
                  </a:lnTo>
                  <a:cubicBezTo>
                    <a:pt x="1091538" y="369675"/>
                    <a:pt x="1091084" y="370187"/>
                    <a:pt x="1090498" y="370187"/>
                  </a:cubicBezTo>
                  <a:lnTo>
                    <a:pt x="1090498" y="370187"/>
                  </a:lnTo>
                  <a:cubicBezTo>
                    <a:pt x="1089911" y="370187"/>
                    <a:pt x="1089457" y="369675"/>
                    <a:pt x="1089526" y="369093"/>
                  </a:cubicBezTo>
                  <a:lnTo>
                    <a:pt x="1089814" y="366634"/>
                  </a:lnTo>
                  <a:cubicBezTo>
                    <a:pt x="1089943" y="365549"/>
                    <a:pt x="1088654" y="364680"/>
                    <a:pt x="1087562" y="364680"/>
                  </a:cubicBezTo>
                  <a:lnTo>
                    <a:pt x="1087562" y="364680"/>
                  </a:lnTo>
                  <a:lnTo>
                    <a:pt x="1087562" y="364680"/>
                  </a:lnTo>
                  <a:cubicBezTo>
                    <a:pt x="1086469" y="364680"/>
                    <a:pt x="1085182" y="365549"/>
                    <a:pt x="1085309" y="366634"/>
                  </a:cubicBezTo>
                  <a:lnTo>
                    <a:pt x="1085578" y="368911"/>
                  </a:lnTo>
                  <a:cubicBezTo>
                    <a:pt x="1085657" y="369590"/>
                    <a:pt x="1085127" y="370187"/>
                    <a:pt x="1084443" y="370187"/>
                  </a:cubicBezTo>
                  <a:lnTo>
                    <a:pt x="1084443" y="370187"/>
                  </a:lnTo>
                  <a:cubicBezTo>
                    <a:pt x="1083760" y="370187"/>
                    <a:pt x="1083230" y="369590"/>
                    <a:pt x="1083308" y="368911"/>
                  </a:cubicBezTo>
                  <a:lnTo>
                    <a:pt x="1083577" y="366634"/>
                  </a:lnTo>
                  <a:cubicBezTo>
                    <a:pt x="1083704" y="365549"/>
                    <a:pt x="1082417" y="364680"/>
                    <a:pt x="1081325" y="364680"/>
                  </a:cubicBezTo>
                  <a:lnTo>
                    <a:pt x="1081325" y="364680"/>
                  </a:lnTo>
                  <a:lnTo>
                    <a:pt x="1081325" y="364680"/>
                  </a:lnTo>
                  <a:cubicBezTo>
                    <a:pt x="1080232" y="364680"/>
                    <a:pt x="1078943" y="365549"/>
                    <a:pt x="1079072" y="366634"/>
                  </a:cubicBezTo>
                  <a:lnTo>
                    <a:pt x="1079340" y="368911"/>
                  </a:lnTo>
                  <a:cubicBezTo>
                    <a:pt x="1079420" y="369590"/>
                    <a:pt x="1078888" y="370187"/>
                    <a:pt x="1078205" y="370187"/>
                  </a:cubicBezTo>
                  <a:lnTo>
                    <a:pt x="1078205" y="370187"/>
                  </a:lnTo>
                  <a:cubicBezTo>
                    <a:pt x="1077521" y="370187"/>
                    <a:pt x="1076991" y="369590"/>
                    <a:pt x="1077071" y="368911"/>
                  </a:cubicBezTo>
                  <a:lnTo>
                    <a:pt x="1077339" y="366634"/>
                  </a:lnTo>
                  <a:cubicBezTo>
                    <a:pt x="1077466" y="365549"/>
                    <a:pt x="1076179" y="364680"/>
                    <a:pt x="1075086" y="364680"/>
                  </a:cubicBezTo>
                  <a:lnTo>
                    <a:pt x="1075086" y="364680"/>
                  </a:lnTo>
                  <a:lnTo>
                    <a:pt x="1075086" y="364680"/>
                  </a:lnTo>
                  <a:cubicBezTo>
                    <a:pt x="1073994" y="364680"/>
                    <a:pt x="1072705" y="365549"/>
                    <a:pt x="1072834" y="366634"/>
                  </a:cubicBezTo>
                  <a:lnTo>
                    <a:pt x="1073122" y="369093"/>
                  </a:lnTo>
                  <a:cubicBezTo>
                    <a:pt x="1073191" y="369675"/>
                    <a:pt x="1072737" y="370187"/>
                    <a:pt x="1072150" y="370187"/>
                  </a:cubicBezTo>
                  <a:lnTo>
                    <a:pt x="1072150" y="370187"/>
                  </a:lnTo>
                  <a:cubicBezTo>
                    <a:pt x="1071565" y="370187"/>
                    <a:pt x="1071110" y="369675"/>
                    <a:pt x="1071178" y="369093"/>
                  </a:cubicBezTo>
                  <a:lnTo>
                    <a:pt x="1071468" y="366634"/>
                  </a:lnTo>
                  <a:cubicBezTo>
                    <a:pt x="1071595" y="365549"/>
                    <a:pt x="1070308" y="364680"/>
                    <a:pt x="1069215" y="364680"/>
                  </a:cubicBezTo>
                  <a:lnTo>
                    <a:pt x="1069215" y="364680"/>
                  </a:lnTo>
                  <a:lnTo>
                    <a:pt x="1069215" y="364680"/>
                  </a:lnTo>
                  <a:cubicBezTo>
                    <a:pt x="1068123" y="364680"/>
                    <a:pt x="1066834" y="365549"/>
                    <a:pt x="1066963" y="366634"/>
                  </a:cubicBezTo>
                  <a:lnTo>
                    <a:pt x="1067251" y="369093"/>
                  </a:lnTo>
                  <a:cubicBezTo>
                    <a:pt x="1067320" y="369675"/>
                    <a:pt x="1066866" y="370187"/>
                    <a:pt x="1066279" y="370187"/>
                  </a:cubicBezTo>
                  <a:lnTo>
                    <a:pt x="1066279" y="370187"/>
                  </a:lnTo>
                  <a:cubicBezTo>
                    <a:pt x="1065693" y="370187"/>
                    <a:pt x="1065239" y="369675"/>
                    <a:pt x="1065307" y="369093"/>
                  </a:cubicBezTo>
                  <a:lnTo>
                    <a:pt x="1065596" y="366634"/>
                  </a:lnTo>
                  <a:cubicBezTo>
                    <a:pt x="1065724" y="365549"/>
                    <a:pt x="1064436" y="364680"/>
                    <a:pt x="1063343" y="364680"/>
                  </a:cubicBezTo>
                  <a:lnTo>
                    <a:pt x="1063343" y="364680"/>
                  </a:lnTo>
                  <a:lnTo>
                    <a:pt x="1063343" y="364680"/>
                  </a:lnTo>
                  <a:cubicBezTo>
                    <a:pt x="1062252" y="364680"/>
                    <a:pt x="1060963" y="365549"/>
                    <a:pt x="1061092" y="366634"/>
                  </a:cubicBezTo>
                  <a:lnTo>
                    <a:pt x="1061381" y="369093"/>
                  </a:lnTo>
                  <a:cubicBezTo>
                    <a:pt x="1061449" y="369675"/>
                    <a:pt x="1060995" y="370187"/>
                    <a:pt x="1060408" y="370187"/>
                  </a:cubicBezTo>
                  <a:lnTo>
                    <a:pt x="1060408" y="370187"/>
                  </a:lnTo>
                  <a:cubicBezTo>
                    <a:pt x="1059822" y="370187"/>
                    <a:pt x="1059368" y="369675"/>
                    <a:pt x="1059436" y="369093"/>
                  </a:cubicBezTo>
                  <a:lnTo>
                    <a:pt x="1059948" y="364747"/>
                  </a:lnTo>
                  <a:cubicBezTo>
                    <a:pt x="1059998" y="364321"/>
                    <a:pt x="1059665" y="364013"/>
                    <a:pt x="1059259" y="364148"/>
                  </a:cubicBezTo>
                  <a:lnTo>
                    <a:pt x="1059259" y="364148"/>
                  </a:lnTo>
                  <a:cubicBezTo>
                    <a:pt x="1058885" y="364273"/>
                    <a:pt x="1058573" y="363996"/>
                    <a:pt x="1058573" y="363601"/>
                  </a:cubicBezTo>
                  <a:lnTo>
                    <a:pt x="1058573" y="292394"/>
                  </a:lnTo>
                  <a:lnTo>
                    <a:pt x="1057840" y="282121"/>
                  </a:lnTo>
                  <a:lnTo>
                    <a:pt x="1057840" y="281386"/>
                  </a:lnTo>
                  <a:cubicBezTo>
                    <a:pt x="1057840" y="280981"/>
                    <a:pt x="1058169" y="280653"/>
                    <a:pt x="1058573" y="280653"/>
                  </a:cubicBezTo>
                  <a:lnTo>
                    <a:pt x="1058573" y="280653"/>
                  </a:lnTo>
                  <a:cubicBezTo>
                    <a:pt x="1058978" y="280653"/>
                    <a:pt x="1059308" y="280323"/>
                    <a:pt x="1059308" y="279918"/>
                  </a:cubicBezTo>
                  <a:lnTo>
                    <a:pt x="1059308" y="278267"/>
                  </a:lnTo>
                  <a:cubicBezTo>
                    <a:pt x="1059308" y="277963"/>
                    <a:pt x="1059554" y="277716"/>
                    <a:pt x="1059857" y="277716"/>
                  </a:cubicBezTo>
                  <a:lnTo>
                    <a:pt x="1059857" y="277716"/>
                  </a:lnTo>
                  <a:cubicBezTo>
                    <a:pt x="1060162" y="277716"/>
                    <a:pt x="1060408" y="277470"/>
                    <a:pt x="1060408" y="277167"/>
                  </a:cubicBezTo>
                  <a:lnTo>
                    <a:pt x="1060408" y="270644"/>
                  </a:lnTo>
                  <a:cubicBezTo>
                    <a:pt x="1060408" y="270295"/>
                    <a:pt x="1060125" y="270011"/>
                    <a:pt x="1059775" y="270011"/>
                  </a:cubicBezTo>
                  <a:lnTo>
                    <a:pt x="1059775" y="270011"/>
                  </a:lnTo>
                  <a:cubicBezTo>
                    <a:pt x="1059497" y="270011"/>
                    <a:pt x="1059251" y="269829"/>
                    <a:pt x="1059170" y="269564"/>
                  </a:cubicBezTo>
                  <a:lnTo>
                    <a:pt x="1057890" y="265401"/>
                  </a:lnTo>
                  <a:cubicBezTo>
                    <a:pt x="1057857" y="265294"/>
                    <a:pt x="1057833" y="265185"/>
                    <a:pt x="1057820" y="265075"/>
                  </a:cubicBezTo>
                  <a:lnTo>
                    <a:pt x="1057820" y="265075"/>
                  </a:lnTo>
                  <a:cubicBezTo>
                    <a:pt x="1057569" y="262919"/>
                    <a:pt x="1054440" y="262919"/>
                    <a:pt x="1054190" y="265075"/>
                  </a:cubicBezTo>
                  <a:lnTo>
                    <a:pt x="1054190" y="265075"/>
                  </a:lnTo>
                  <a:cubicBezTo>
                    <a:pt x="1054177" y="265185"/>
                    <a:pt x="1054154" y="265294"/>
                    <a:pt x="1054122" y="265401"/>
                  </a:cubicBezTo>
                  <a:lnTo>
                    <a:pt x="1052840" y="269564"/>
                  </a:lnTo>
                  <a:cubicBezTo>
                    <a:pt x="1052759" y="269829"/>
                    <a:pt x="1052513" y="270011"/>
                    <a:pt x="1052235" y="270011"/>
                  </a:cubicBezTo>
                  <a:lnTo>
                    <a:pt x="1052180" y="270011"/>
                  </a:lnTo>
                  <a:cubicBezTo>
                    <a:pt x="1051861" y="270011"/>
                    <a:pt x="1051601" y="270270"/>
                    <a:pt x="1051601" y="270589"/>
                  </a:cubicBezTo>
                  <a:lnTo>
                    <a:pt x="1051601" y="270589"/>
                  </a:lnTo>
                  <a:cubicBezTo>
                    <a:pt x="1051601" y="271007"/>
                    <a:pt x="1051171" y="271287"/>
                    <a:pt x="1050789" y="271117"/>
                  </a:cubicBezTo>
                  <a:lnTo>
                    <a:pt x="1048699" y="270189"/>
                  </a:lnTo>
                  <a:cubicBezTo>
                    <a:pt x="1048436" y="270072"/>
                    <a:pt x="1048150" y="270011"/>
                    <a:pt x="1047861" y="270011"/>
                  </a:cubicBezTo>
                  <a:lnTo>
                    <a:pt x="1047399" y="270011"/>
                  </a:lnTo>
                  <a:cubicBezTo>
                    <a:pt x="1045059" y="270011"/>
                    <a:pt x="1043162" y="268113"/>
                    <a:pt x="1043162" y="265773"/>
                  </a:cubicBezTo>
                  <a:lnTo>
                    <a:pt x="1043162" y="258268"/>
                  </a:lnTo>
                  <a:cubicBezTo>
                    <a:pt x="1043162" y="257661"/>
                    <a:pt x="1042670" y="257168"/>
                    <a:pt x="1042061" y="257168"/>
                  </a:cubicBezTo>
                  <a:lnTo>
                    <a:pt x="1042061" y="257168"/>
                  </a:lnTo>
                  <a:cubicBezTo>
                    <a:pt x="1041454" y="257168"/>
                    <a:pt x="1040960" y="256676"/>
                    <a:pt x="1040960" y="256067"/>
                  </a:cubicBezTo>
                  <a:lnTo>
                    <a:pt x="1040960" y="236659"/>
                  </a:lnTo>
                  <a:cubicBezTo>
                    <a:pt x="1040960" y="236434"/>
                    <a:pt x="1040778" y="236253"/>
                    <a:pt x="1040553" y="236253"/>
                  </a:cubicBezTo>
                  <a:lnTo>
                    <a:pt x="1040553" y="236253"/>
                  </a:lnTo>
                  <a:cubicBezTo>
                    <a:pt x="1040362" y="236253"/>
                    <a:pt x="1040197" y="236119"/>
                    <a:pt x="1040156" y="235933"/>
                  </a:cubicBezTo>
                  <a:lnTo>
                    <a:pt x="1038865" y="230126"/>
                  </a:lnTo>
                  <a:cubicBezTo>
                    <a:pt x="1038802" y="229846"/>
                    <a:pt x="1038555" y="229647"/>
                    <a:pt x="1038268" y="229647"/>
                  </a:cubicBezTo>
                  <a:lnTo>
                    <a:pt x="1038268" y="229647"/>
                  </a:lnTo>
                  <a:cubicBezTo>
                    <a:pt x="1037931" y="229647"/>
                    <a:pt x="1037658" y="229374"/>
                    <a:pt x="1037658" y="229036"/>
                  </a:cubicBezTo>
                  <a:lnTo>
                    <a:pt x="1037658" y="219739"/>
                  </a:lnTo>
                  <a:cubicBezTo>
                    <a:pt x="1037658" y="219537"/>
                    <a:pt x="1037822" y="219373"/>
                    <a:pt x="1038024" y="219373"/>
                  </a:cubicBezTo>
                  <a:lnTo>
                    <a:pt x="1038024" y="219373"/>
                  </a:lnTo>
                  <a:cubicBezTo>
                    <a:pt x="1038227" y="219373"/>
                    <a:pt x="1038391" y="219208"/>
                    <a:pt x="1038391" y="219006"/>
                  </a:cubicBezTo>
                  <a:lnTo>
                    <a:pt x="1038391" y="215153"/>
                  </a:lnTo>
                  <a:cubicBezTo>
                    <a:pt x="1038391" y="214848"/>
                    <a:pt x="1038638" y="214602"/>
                    <a:pt x="1038942" y="214602"/>
                  </a:cubicBezTo>
                  <a:lnTo>
                    <a:pt x="1038942" y="214602"/>
                  </a:lnTo>
                  <a:cubicBezTo>
                    <a:pt x="1039245" y="214602"/>
                    <a:pt x="1039492" y="214356"/>
                    <a:pt x="1039492" y="214052"/>
                  </a:cubicBezTo>
                  <a:lnTo>
                    <a:pt x="1039492" y="208547"/>
                  </a:lnTo>
                  <a:cubicBezTo>
                    <a:pt x="1039492" y="208244"/>
                    <a:pt x="1039245" y="207997"/>
                    <a:pt x="1038942" y="207997"/>
                  </a:cubicBezTo>
                  <a:lnTo>
                    <a:pt x="1038942" y="207997"/>
                  </a:lnTo>
                  <a:cubicBezTo>
                    <a:pt x="1038638" y="207997"/>
                    <a:pt x="1038391" y="207751"/>
                    <a:pt x="1038391" y="207446"/>
                  </a:cubicBezTo>
                  <a:lnTo>
                    <a:pt x="1038391" y="193271"/>
                  </a:lnTo>
                  <a:cubicBezTo>
                    <a:pt x="1038391" y="193095"/>
                    <a:pt x="1038534" y="192952"/>
                    <a:pt x="1038710" y="192952"/>
                  </a:cubicBezTo>
                  <a:lnTo>
                    <a:pt x="1038710" y="192952"/>
                  </a:lnTo>
                  <a:cubicBezTo>
                    <a:pt x="1038920" y="192952"/>
                    <a:pt x="1039072" y="192754"/>
                    <a:pt x="1039019" y="192552"/>
                  </a:cubicBezTo>
                  <a:lnTo>
                    <a:pt x="1037658" y="187449"/>
                  </a:lnTo>
                  <a:lnTo>
                    <a:pt x="1036076" y="182930"/>
                  </a:lnTo>
                  <a:cubicBezTo>
                    <a:pt x="1035485" y="181240"/>
                    <a:pt x="1033890" y="180110"/>
                    <a:pt x="1032101" y="180110"/>
                  </a:cubicBezTo>
                  <a:lnTo>
                    <a:pt x="1032101" y="180110"/>
                  </a:lnTo>
                  <a:cubicBezTo>
                    <a:pt x="1030020" y="180110"/>
                    <a:pt x="1028251" y="178592"/>
                    <a:pt x="1027935" y="176536"/>
                  </a:cubicBezTo>
                  <a:lnTo>
                    <a:pt x="1018966" y="118062"/>
                  </a:lnTo>
                  <a:cubicBezTo>
                    <a:pt x="1018830" y="117185"/>
                    <a:pt x="1019856" y="116611"/>
                    <a:pt x="1020535" y="117184"/>
                  </a:cubicBezTo>
                  <a:lnTo>
                    <a:pt x="1020535" y="117184"/>
                  </a:lnTo>
                  <a:cubicBezTo>
                    <a:pt x="1021289" y="117823"/>
                    <a:pt x="1022400" y="117040"/>
                    <a:pt x="1022054" y="116114"/>
                  </a:cubicBezTo>
                  <a:lnTo>
                    <a:pt x="1021512" y="114671"/>
                  </a:lnTo>
                  <a:cubicBezTo>
                    <a:pt x="1021296" y="114094"/>
                    <a:pt x="1021494" y="113444"/>
                    <a:pt x="1021996" y="113085"/>
                  </a:cubicBezTo>
                  <a:lnTo>
                    <a:pt x="1022081" y="113024"/>
                  </a:lnTo>
                  <a:cubicBezTo>
                    <a:pt x="1023302" y="112152"/>
                    <a:pt x="1022625" y="110227"/>
                    <a:pt x="1021128" y="110310"/>
                  </a:cubicBezTo>
                  <a:lnTo>
                    <a:pt x="1020731" y="110332"/>
                  </a:lnTo>
                  <a:cubicBezTo>
                    <a:pt x="1020121" y="110366"/>
                    <a:pt x="1019576" y="109957"/>
                    <a:pt x="1019435" y="109363"/>
                  </a:cubicBezTo>
                  <a:lnTo>
                    <a:pt x="1019435" y="109363"/>
                  </a:lnTo>
                  <a:cubicBezTo>
                    <a:pt x="1019131" y="108068"/>
                    <a:pt x="1017289" y="108068"/>
                    <a:pt x="1016983" y="109363"/>
                  </a:cubicBezTo>
                  <a:lnTo>
                    <a:pt x="1016983" y="109363"/>
                  </a:lnTo>
                  <a:cubicBezTo>
                    <a:pt x="1016844" y="109957"/>
                    <a:pt x="1016297" y="110366"/>
                    <a:pt x="1015688" y="110332"/>
                  </a:cubicBezTo>
                  <a:lnTo>
                    <a:pt x="1015292" y="110310"/>
                  </a:lnTo>
                  <a:cubicBezTo>
                    <a:pt x="1013794" y="110227"/>
                    <a:pt x="1013118" y="112152"/>
                    <a:pt x="1014338" y="113024"/>
                  </a:cubicBezTo>
                  <a:lnTo>
                    <a:pt x="1014424" y="113085"/>
                  </a:lnTo>
                  <a:cubicBezTo>
                    <a:pt x="1014925" y="113444"/>
                    <a:pt x="1015124" y="114094"/>
                    <a:pt x="1014908" y="114671"/>
                  </a:cubicBezTo>
                  <a:lnTo>
                    <a:pt x="1014366" y="116114"/>
                  </a:lnTo>
                  <a:cubicBezTo>
                    <a:pt x="1014018" y="117040"/>
                    <a:pt x="1015129" y="117823"/>
                    <a:pt x="1015885" y="117184"/>
                  </a:cubicBezTo>
                  <a:lnTo>
                    <a:pt x="1015885" y="117184"/>
                  </a:lnTo>
                  <a:cubicBezTo>
                    <a:pt x="1016562" y="116611"/>
                    <a:pt x="1017588" y="117185"/>
                    <a:pt x="1017454" y="118062"/>
                  </a:cubicBezTo>
                  <a:lnTo>
                    <a:pt x="1008453" y="176734"/>
                  </a:lnTo>
                  <a:cubicBezTo>
                    <a:pt x="1008155" y="178676"/>
                    <a:pt x="1006485" y="180110"/>
                    <a:pt x="1004520" y="180110"/>
                  </a:cubicBezTo>
                  <a:lnTo>
                    <a:pt x="1004520" y="180110"/>
                  </a:lnTo>
                  <a:cubicBezTo>
                    <a:pt x="1002830" y="180110"/>
                    <a:pt x="1001323" y="181179"/>
                    <a:pt x="1000765" y="182774"/>
                  </a:cubicBezTo>
                  <a:lnTo>
                    <a:pt x="999129" y="187449"/>
                  </a:lnTo>
                  <a:lnTo>
                    <a:pt x="997767" y="192552"/>
                  </a:lnTo>
                  <a:cubicBezTo>
                    <a:pt x="997713" y="192754"/>
                    <a:pt x="997867" y="192952"/>
                    <a:pt x="998076" y="192952"/>
                  </a:cubicBezTo>
                  <a:lnTo>
                    <a:pt x="998076" y="192952"/>
                  </a:lnTo>
                  <a:cubicBezTo>
                    <a:pt x="998251" y="192952"/>
                    <a:pt x="998394" y="193095"/>
                    <a:pt x="998394" y="193271"/>
                  </a:cubicBezTo>
                  <a:lnTo>
                    <a:pt x="998394" y="207446"/>
                  </a:lnTo>
                  <a:cubicBezTo>
                    <a:pt x="998394" y="207751"/>
                    <a:pt x="998148" y="207997"/>
                    <a:pt x="997845" y="207997"/>
                  </a:cubicBezTo>
                  <a:lnTo>
                    <a:pt x="997845" y="207997"/>
                  </a:lnTo>
                  <a:cubicBezTo>
                    <a:pt x="997540" y="207997"/>
                    <a:pt x="997294" y="208244"/>
                    <a:pt x="997294" y="208547"/>
                  </a:cubicBezTo>
                  <a:lnTo>
                    <a:pt x="997294" y="214052"/>
                  </a:lnTo>
                  <a:cubicBezTo>
                    <a:pt x="997294" y="214356"/>
                    <a:pt x="997540" y="214602"/>
                    <a:pt x="997845" y="214602"/>
                  </a:cubicBezTo>
                  <a:lnTo>
                    <a:pt x="997845" y="214602"/>
                  </a:lnTo>
                  <a:cubicBezTo>
                    <a:pt x="998148" y="214602"/>
                    <a:pt x="998394" y="214848"/>
                    <a:pt x="998394" y="215153"/>
                  </a:cubicBezTo>
                  <a:lnTo>
                    <a:pt x="998394" y="219006"/>
                  </a:lnTo>
                  <a:cubicBezTo>
                    <a:pt x="998394" y="219208"/>
                    <a:pt x="998558" y="219373"/>
                    <a:pt x="998762" y="219373"/>
                  </a:cubicBezTo>
                  <a:lnTo>
                    <a:pt x="998762" y="219373"/>
                  </a:lnTo>
                  <a:cubicBezTo>
                    <a:pt x="998964" y="219373"/>
                    <a:pt x="999129" y="219537"/>
                    <a:pt x="999129" y="219739"/>
                  </a:cubicBezTo>
                  <a:lnTo>
                    <a:pt x="999129" y="230136"/>
                  </a:lnTo>
                  <a:cubicBezTo>
                    <a:pt x="999129" y="230475"/>
                    <a:pt x="998855" y="230748"/>
                    <a:pt x="998518" y="230748"/>
                  </a:cubicBezTo>
                  <a:lnTo>
                    <a:pt x="998518" y="230748"/>
                  </a:lnTo>
                  <a:cubicBezTo>
                    <a:pt x="998232" y="230748"/>
                    <a:pt x="997984" y="230947"/>
                    <a:pt x="997922" y="231227"/>
                  </a:cubicBezTo>
                  <a:lnTo>
                    <a:pt x="996667" y="236874"/>
                  </a:lnTo>
                  <a:cubicBezTo>
                    <a:pt x="996604" y="237154"/>
                    <a:pt x="996356" y="237353"/>
                    <a:pt x="996070" y="237353"/>
                  </a:cubicBezTo>
                  <a:lnTo>
                    <a:pt x="996070" y="237353"/>
                  </a:lnTo>
                  <a:cubicBezTo>
                    <a:pt x="995732" y="237353"/>
                    <a:pt x="995460" y="237626"/>
                    <a:pt x="995460" y="237963"/>
                  </a:cubicBezTo>
                  <a:lnTo>
                    <a:pt x="995460" y="257535"/>
                  </a:lnTo>
                  <a:cubicBezTo>
                    <a:pt x="995460" y="257940"/>
                    <a:pt x="995130" y="258268"/>
                    <a:pt x="994725" y="258268"/>
                  </a:cubicBezTo>
                  <a:lnTo>
                    <a:pt x="994725" y="258268"/>
                  </a:lnTo>
                  <a:cubicBezTo>
                    <a:pt x="994320" y="258268"/>
                    <a:pt x="993992" y="258598"/>
                    <a:pt x="993992" y="259003"/>
                  </a:cubicBezTo>
                  <a:lnTo>
                    <a:pt x="993992" y="269295"/>
                  </a:lnTo>
                  <a:cubicBezTo>
                    <a:pt x="993992" y="270299"/>
                    <a:pt x="993178" y="271112"/>
                    <a:pt x="992176" y="271112"/>
                  </a:cubicBezTo>
                  <a:lnTo>
                    <a:pt x="992176" y="271112"/>
                  </a:lnTo>
                  <a:cubicBezTo>
                    <a:pt x="991921" y="271112"/>
                    <a:pt x="991669" y="271165"/>
                    <a:pt x="991437" y="271268"/>
                  </a:cubicBezTo>
                  <a:lnTo>
                    <a:pt x="989300" y="272218"/>
                  </a:lnTo>
                  <a:cubicBezTo>
                    <a:pt x="988918" y="272389"/>
                    <a:pt x="988488" y="272108"/>
                    <a:pt x="988488" y="271689"/>
                  </a:cubicBezTo>
                  <a:lnTo>
                    <a:pt x="988488" y="271689"/>
                  </a:lnTo>
                  <a:cubicBezTo>
                    <a:pt x="988488" y="271371"/>
                    <a:pt x="988228" y="271112"/>
                    <a:pt x="987909" y="271112"/>
                  </a:cubicBezTo>
                  <a:lnTo>
                    <a:pt x="987854" y="271112"/>
                  </a:lnTo>
                  <a:cubicBezTo>
                    <a:pt x="987576" y="271112"/>
                    <a:pt x="987331" y="270930"/>
                    <a:pt x="987249" y="270665"/>
                  </a:cubicBezTo>
                  <a:lnTo>
                    <a:pt x="985968" y="266502"/>
                  </a:lnTo>
                  <a:cubicBezTo>
                    <a:pt x="985935" y="266394"/>
                    <a:pt x="985913" y="266286"/>
                    <a:pt x="985899" y="266175"/>
                  </a:cubicBezTo>
                  <a:lnTo>
                    <a:pt x="985899" y="266175"/>
                  </a:lnTo>
                  <a:cubicBezTo>
                    <a:pt x="985649" y="264020"/>
                    <a:pt x="982519" y="264020"/>
                    <a:pt x="982268" y="266175"/>
                  </a:cubicBezTo>
                  <a:lnTo>
                    <a:pt x="982268" y="266175"/>
                  </a:lnTo>
                  <a:cubicBezTo>
                    <a:pt x="982256" y="266286"/>
                    <a:pt x="982233" y="266394"/>
                    <a:pt x="982200" y="266502"/>
                  </a:cubicBezTo>
                  <a:lnTo>
                    <a:pt x="980919" y="270665"/>
                  </a:lnTo>
                  <a:cubicBezTo>
                    <a:pt x="980837" y="270930"/>
                    <a:pt x="980591" y="271112"/>
                    <a:pt x="980313" y="271112"/>
                  </a:cubicBezTo>
                  <a:lnTo>
                    <a:pt x="980313" y="271112"/>
                  </a:lnTo>
                  <a:cubicBezTo>
                    <a:pt x="979964" y="271112"/>
                    <a:pt x="979681" y="271396"/>
                    <a:pt x="979681" y="271745"/>
                  </a:cubicBezTo>
                  <a:lnTo>
                    <a:pt x="979681" y="278267"/>
                  </a:lnTo>
                  <a:cubicBezTo>
                    <a:pt x="979681" y="278571"/>
                    <a:pt x="979928" y="278817"/>
                    <a:pt x="980231" y="278817"/>
                  </a:cubicBezTo>
                  <a:lnTo>
                    <a:pt x="980231" y="278817"/>
                  </a:lnTo>
                  <a:cubicBezTo>
                    <a:pt x="980535" y="278817"/>
                    <a:pt x="980782" y="279064"/>
                    <a:pt x="980782" y="279368"/>
                  </a:cubicBezTo>
                  <a:lnTo>
                    <a:pt x="980782" y="281019"/>
                  </a:lnTo>
                  <a:cubicBezTo>
                    <a:pt x="980782" y="281424"/>
                    <a:pt x="981110" y="281753"/>
                    <a:pt x="981515" y="281753"/>
                  </a:cubicBezTo>
                  <a:lnTo>
                    <a:pt x="981515" y="281753"/>
                  </a:lnTo>
                  <a:cubicBezTo>
                    <a:pt x="981920" y="281753"/>
                    <a:pt x="982250" y="282081"/>
                    <a:pt x="982250" y="282487"/>
                  </a:cubicBezTo>
                  <a:lnTo>
                    <a:pt x="982250" y="283221"/>
                  </a:lnTo>
                  <a:lnTo>
                    <a:pt x="981515" y="293495"/>
                  </a:lnTo>
                  <a:lnTo>
                    <a:pt x="981515" y="370229"/>
                  </a:lnTo>
                  <a:cubicBezTo>
                    <a:pt x="981515" y="370611"/>
                    <a:pt x="981207" y="370921"/>
                    <a:pt x="980825" y="370921"/>
                  </a:cubicBezTo>
                  <a:lnTo>
                    <a:pt x="980825" y="370921"/>
                  </a:lnTo>
                  <a:cubicBezTo>
                    <a:pt x="980410" y="370921"/>
                    <a:pt x="980090" y="370560"/>
                    <a:pt x="980139" y="370149"/>
                  </a:cubicBezTo>
                  <a:lnTo>
                    <a:pt x="980465" y="367369"/>
                  </a:lnTo>
                  <a:cubicBezTo>
                    <a:pt x="980593" y="366284"/>
                    <a:pt x="979306" y="365413"/>
                    <a:pt x="978213" y="365413"/>
                  </a:cubicBezTo>
                  <a:lnTo>
                    <a:pt x="978213" y="365413"/>
                  </a:lnTo>
                  <a:lnTo>
                    <a:pt x="978213" y="365413"/>
                  </a:lnTo>
                  <a:cubicBezTo>
                    <a:pt x="977120" y="365413"/>
                    <a:pt x="975833" y="366284"/>
                    <a:pt x="975960" y="367369"/>
                  </a:cubicBezTo>
                  <a:lnTo>
                    <a:pt x="976249" y="369828"/>
                  </a:lnTo>
                  <a:cubicBezTo>
                    <a:pt x="976318" y="370409"/>
                    <a:pt x="975863" y="370921"/>
                    <a:pt x="975277" y="370921"/>
                  </a:cubicBezTo>
                  <a:lnTo>
                    <a:pt x="975277" y="370921"/>
                  </a:lnTo>
                  <a:cubicBezTo>
                    <a:pt x="974692" y="370921"/>
                    <a:pt x="974236" y="370409"/>
                    <a:pt x="974305" y="369828"/>
                  </a:cubicBezTo>
                  <a:lnTo>
                    <a:pt x="974595" y="367369"/>
                  </a:lnTo>
                  <a:cubicBezTo>
                    <a:pt x="974722" y="366284"/>
                    <a:pt x="973435" y="365413"/>
                    <a:pt x="972342" y="365413"/>
                  </a:cubicBezTo>
                  <a:lnTo>
                    <a:pt x="972342" y="365413"/>
                  </a:lnTo>
                  <a:lnTo>
                    <a:pt x="972342" y="365413"/>
                  </a:lnTo>
                  <a:cubicBezTo>
                    <a:pt x="971249" y="365413"/>
                    <a:pt x="969962" y="366284"/>
                    <a:pt x="970089" y="367369"/>
                  </a:cubicBezTo>
                  <a:lnTo>
                    <a:pt x="970378" y="369828"/>
                  </a:lnTo>
                  <a:cubicBezTo>
                    <a:pt x="970447" y="370409"/>
                    <a:pt x="969992" y="370921"/>
                    <a:pt x="969406" y="370921"/>
                  </a:cubicBezTo>
                  <a:lnTo>
                    <a:pt x="969406" y="370921"/>
                  </a:lnTo>
                  <a:cubicBezTo>
                    <a:pt x="968821" y="370921"/>
                    <a:pt x="968365" y="370409"/>
                    <a:pt x="968434" y="369828"/>
                  </a:cubicBezTo>
                  <a:lnTo>
                    <a:pt x="968724" y="367369"/>
                  </a:lnTo>
                  <a:cubicBezTo>
                    <a:pt x="968851" y="366284"/>
                    <a:pt x="967564" y="365413"/>
                    <a:pt x="966471" y="365413"/>
                  </a:cubicBezTo>
                  <a:lnTo>
                    <a:pt x="966471" y="365413"/>
                  </a:lnTo>
                  <a:lnTo>
                    <a:pt x="966471" y="365413"/>
                  </a:lnTo>
                  <a:cubicBezTo>
                    <a:pt x="965378" y="365413"/>
                    <a:pt x="964090" y="366284"/>
                    <a:pt x="964218" y="367369"/>
                  </a:cubicBezTo>
                  <a:lnTo>
                    <a:pt x="964507" y="369828"/>
                  </a:lnTo>
                  <a:cubicBezTo>
                    <a:pt x="964575" y="370409"/>
                    <a:pt x="964121" y="370921"/>
                    <a:pt x="963535" y="370921"/>
                  </a:cubicBezTo>
                  <a:lnTo>
                    <a:pt x="963535" y="370921"/>
                  </a:lnTo>
                  <a:cubicBezTo>
                    <a:pt x="962950" y="370921"/>
                    <a:pt x="962494" y="370409"/>
                    <a:pt x="962563" y="369828"/>
                  </a:cubicBezTo>
                  <a:lnTo>
                    <a:pt x="962853" y="367369"/>
                  </a:lnTo>
                  <a:cubicBezTo>
                    <a:pt x="962980" y="366284"/>
                    <a:pt x="961693" y="365413"/>
                    <a:pt x="960600" y="365413"/>
                  </a:cubicBezTo>
                  <a:lnTo>
                    <a:pt x="960600" y="365413"/>
                  </a:lnTo>
                  <a:lnTo>
                    <a:pt x="960600" y="365413"/>
                  </a:lnTo>
                  <a:cubicBezTo>
                    <a:pt x="959507" y="365413"/>
                    <a:pt x="958219" y="366284"/>
                    <a:pt x="958347" y="367369"/>
                  </a:cubicBezTo>
                  <a:lnTo>
                    <a:pt x="958636" y="369828"/>
                  </a:lnTo>
                  <a:cubicBezTo>
                    <a:pt x="958704" y="370409"/>
                    <a:pt x="958250" y="370921"/>
                    <a:pt x="957664" y="370921"/>
                  </a:cubicBezTo>
                  <a:lnTo>
                    <a:pt x="957664" y="370921"/>
                  </a:lnTo>
                  <a:cubicBezTo>
                    <a:pt x="957077" y="370921"/>
                    <a:pt x="956624" y="370409"/>
                    <a:pt x="956692" y="369828"/>
                  </a:cubicBezTo>
                  <a:lnTo>
                    <a:pt x="956980" y="367369"/>
                  </a:lnTo>
                  <a:cubicBezTo>
                    <a:pt x="957109" y="366284"/>
                    <a:pt x="955821" y="365413"/>
                    <a:pt x="954728" y="365413"/>
                  </a:cubicBezTo>
                  <a:lnTo>
                    <a:pt x="954728" y="365413"/>
                  </a:lnTo>
                  <a:lnTo>
                    <a:pt x="954728" y="365413"/>
                  </a:lnTo>
                  <a:cubicBezTo>
                    <a:pt x="953635" y="365413"/>
                    <a:pt x="952348" y="366284"/>
                    <a:pt x="952475" y="367369"/>
                  </a:cubicBezTo>
                  <a:lnTo>
                    <a:pt x="952680" y="369098"/>
                  </a:lnTo>
                  <a:cubicBezTo>
                    <a:pt x="952794" y="370068"/>
                    <a:pt x="952036" y="370921"/>
                    <a:pt x="951058" y="370921"/>
                  </a:cubicBezTo>
                  <a:lnTo>
                    <a:pt x="951058" y="370921"/>
                  </a:lnTo>
                  <a:cubicBezTo>
                    <a:pt x="950082" y="370921"/>
                    <a:pt x="949324" y="370068"/>
                    <a:pt x="949438" y="369098"/>
                  </a:cubicBezTo>
                  <a:lnTo>
                    <a:pt x="949641" y="367369"/>
                  </a:lnTo>
                  <a:cubicBezTo>
                    <a:pt x="949770" y="366284"/>
                    <a:pt x="948482" y="365413"/>
                    <a:pt x="947390" y="365413"/>
                  </a:cubicBezTo>
                  <a:lnTo>
                    <a:pt x="947390" y="365413"/>
                  </a:lnTo>
                  <a:lnTo>
                    <a:pt x="947390" y="365413"/>
                  </a:lnTo>
                  <a:cubicBezTo>
                    <a:pt x="946297" y="365413"/>
                    <a:pt x="945009" y="366284"/>
                    <a:pt x="945138" y="367369"/>
                  </a:cubicBezTo>
                  <a:lnTo>
                    <a:pt x="945405" y="369645"/>
                  </a:lnTo>
                  <a:cubicBezTo>
                    <a:pt x="945485" y="370324"/>
                    <a:pt x="944954" y="370921"/>
                    <a:pt x="944270" y="370921"/>
                  </a:cubicBezTo>
                  <a:lnTo>
                    <a:pt x="944270" y="370921"/>
                  </a:lnTo>
                  <a:cubicBezTo>
                    <a:pt x="943587" y="370921"/>
                    <a:pt x="943057" y="370324"/>
                    <a:pt x="943137" y="369645"/>
                  </a:cubicBezTo>
                  <a:lnTo>
                    <a:pt x="943404" y="367369"/>
                  </a:lnTo>
                  <a:cubicBezTo>
                    <a:pt x="943532" y="366284"/>
                    <a:pt x="942245" y="365413"/>
                    <a:pt x="941152" y="365413"/>
                  </a:cubicBezTo>
                  <a:lnTo>
                    <a:pt x="941152" y="365413"/>
                  </a:lnTo>
                  <a:lnTo>
                    <a:pt x="941152" y="365413"/>
                  </a:lnTo>
                  <a:cubicBezTo>
                    <a:pt x="940059" y="365413"/>
                    <a:pt x="938771" y="366284"/>
                    <a:pt x="938899" y="367369"/>
                  </a:cubicBezTo>
                  <a:lnTo>
                    <a:pt x="939226" y="370149"/>
                  </a:lnTo>
                  <a:cubicBezTo>
                    <a:pt x="939275" y="370560"/>
                    <a:pt x="938953" y="370921"/>
                    <a:pt x="938540" y="370921"/>
                  </a:cubicBezTo>
                  <a:lnTo>
                    <a:pt x="938540" y="370921"/>
                  </a:lnTo>
                  <a:cubicBezTo>
                    <a:pt x="938158" y="370921"/>
                    <a:pt x="937848" y="370611"/>
                    <a:pt x="937848" y="370229"/>
                  </a:cubicBezTo>
                  <a:lnTo>
                    <a:pt x="937848" y="357160"/>
                  </a:lnTo>
                  <a:cubicBezTo>
                    <a:pt x="937848" y="357059"/>
                    <a:pt x="937931" y="356977"/>
                    <a:pt x="938032" y="356977"/>
                  </a:cubicBezTo>
                  <a:lnTo>
                    <a:pt x="938032" y="356977"/>
                  </a:lnTo>
                  <a:cubicBezTo>
                    <a:pt x="938133" y="356977"/>
                    <a:pt x="938216" y="356895"/>
                    <a:pt x="938216" y="356794"/>
                  </a:cubicBezTo>
                  <a:lnTo>
                    <a:pt x="938216" y="354958"/>
                  </a:lnTo>
                  <a:cubicBezTo>
                    <a:pt x="938216" y="353844"/>
                    <a:pt x="937312" y="352940"/>
                    <a:pt x="936198" y="352940"/>
                  </a:cubicBezTo>
                  <a:lnTo>
                    <a:pt x="935362" y="352940"/>
                  </a:lnTo>
                  <a:cubicBezTo>
                    <a:pt x="934027" y="352940"/>
                    <a:pt x="932870" y="352013"/>
                    <a:pt x="932577" y="350711"/>
                  </a:cubicBezTo>
                  <a:lnTo>
                    <a:pt x="932577" y="350711"/>
                  </a:lnTo>
                  <a:cubicBezTo>
                    <a:pt x="931905" y="347725"/>
                    <a:pt x="927649" y="347716"/>
                    <a:pt x="926978" y="350701"/>
                  </a:cubicBezTo>
                  <a:lnTo>
                    <a:pt x="926795" y="351508"/>
                  </a:lnTo>
                  <a:cubicBezTo>
                    <a:pt x="926608" y="352346"/>
                    <a:pt x="925864" y="352940"/>
                    <a:pt x="925006" y="352940"/>
                  </a:cubicBezTo>
                  <a:lnTo>
                    <a:pt x="925006" y="352940"/>
                  </a:lnTo>
                  <a:cubicBezTo>
                    <a:pt x="923993" y="352940"/>
                    <a:pt x="923172" y="353762"/>
                    <a:pt x="923172" y="354774"/>
                  </a:cubicBezTo>
                  <a:lnTo>
                    <a:pt x="923172" y="356610"/>
                  </a:lnTo>
                  <a:cubicBezTo>
                    <a:pt x="923172" y="356812"/>
                    <a:pt x="923336" y="356977"/>
                    <a:pt x="923538" y="356977"/>
                  </a:cubicBezTo>
                  <a:lnTo>
                    <a:pt x="923538" y="356977"/>
                  </a:lnTo>
                  <a:cubicBezTo>
                    <a:pt x="923741" y="356977"/>
                    <a:pt x="923905" y="357141"/>
                    <a:pt x="923905" y="357343"/>
                  </a:cubicBezTo>
                  <a:lnTo>
                    <a:pt x="923905" y="370229"/>
                  </a:lnTo>
                  <a:cubicBezTo>
                    <a:pt x="923905" y="370611"/>
                    <a:pt x="923596" y="370921"/>
                    <a:pt x="923214" y="370921"/>
                  </a:cubicBezTo>
                  <a:lnTo>
                    <a:pt x="923214" y="370921"/>
                  </a:lnTo>
                  <a:cubicBezTo>
                    <a:pt x="922801" y="370921"/>
                    <a:pt x="922480" y="370560"/>
                    <a:pt x="922528" y="370149"/>
                  </a:cubicBezTo>
                  <a:lnTo>
                    <a:pt x="922856" y="367369"/>
                  </a:lnTo>
                  <a:cubicBezTo>
                    <a:pt x="922983" y="366284"/>
                    <a:pt x="921696" y="365413"/>
                    <a:pt x="920603" y="365413"/>
                  </a:cubicBezTo>
                  <a:lnTo>
                    <a:pt x="920603" y="365413"/>
                  </a:lnTo>
                  <a:lnTo>
                    <a:pt x="920603" y="365413"/>
                  </a:lnTo>
                  <a:cubicBezTo>
                    <a:pt x="919510" y="365413"/>
                    <a:pt x="918222" y="366284"/>
                    <a:pt x="918350" y="367369"/>
                  </a:cubicBezTo>
                  <a:lnTo>
                    <a:pt x="918639" y="369828"/>
                  </a:lnTo>
                  <a:cubicBezTo>
                    <a:pt x="918707" y="370409"/>
                    <a:pt x="918253" y="370921"/>
                    <a:pt x="917667" y="370921"/>
                  </a:cubicBezTo>
                  <a:lnTo>
                    <a:pt x="917667" y="370921"/>
                  </a:lnTo>
                  <a:cubicBezTo>
                    <a:pt x="917082" y="370921"/>
                    <a:pt x="916626" y="370409"/>
                    <a:pt x="916695" y="369828"/>
                  </a:cubicBezTo>
                  <a:lnTo>
                    <a:pt x="916985" y="367369"/>
                  </a:lnTo>
                  <a:cubicBezTo>
                    <a:pt x="917112" y="366284"/>
                    <a:pt x="915825" y="365413"/>
                    <a:pt x="914732" y="365413"/>
                  </a:cubicBezTo>
                  <a:lnTo>
                    <a:pt x="914732" y="365413"/>
                  </a:lnTo>
                  <a:lnTo>
                    <a:pt x="914732" y="365413"/>
                  </a:lnTo>
                  <a:cubicBezTo>
                    <a:pt x="913639" y="365413"/>
                    <a:pt x="912351" y="366284"/>
                    <a:pt x="912479" y="367369"/>
                  </a:cubicBezTo>
                  <a:lnTo>
                    <a:pt x="912768" y="369828"/>
                  </a:lnTo>
                  <a:cubicBezTo>
                    <a:pt x="912836" y="370409"/>
                    <a:pt x="912382" y="370921"/>
                    <a:pt x="911796" y="370921"/>
                  </a:cubicBezTo>
                  <a:lnTo>
                    <a:pt x="911796" y="370921"/>
                  </a:lnTo>
                  <a:cubicBezTo>
                    <a:pt x="911209" y="370921"/>
                    <a:pt x="910756" y="370409"/>
                    <a:pt x="910824" y="369828"/>
                  </a:cubicBezTo>
                  <a:lnTo>
                    <a:pt x="911112" y="367369"/>
                  </a:lnTo>
                  <a:cubicBezTo>
                    <a:pt x="911241" y="366284"/>
                    <a:pt x="909953" y="365413"/>
                    <a:pt x="908860" y="365413"/>
                  </a:cubicBezTo>
                  <a:lnTo>
                    <a:pt x="908860" y="365413"/>
                  </a:lnTo>
                  <a:lnTo>
                    <a:pt x="908860" y="365413"/>
                  </a:lnTo>
                  <a:cubicBezTo>
                    <a:pt x="907767" y="365413"/>
                    <a:pt x="906480" y="366284"/>
                    <a:pt x="906607" y="367369"/>
                  </a:cubicBezTo>
                  <a:lnTo>
                    <a:pt x="906833" y="369281"/>
                  </a:lnTo>
                  <a:cubicBezTo>
                    <a:pt x="906935" y="370153"/>
                    <a:pt x="906253" y="370921"/>
                    <a:pt x="905374" y="370921"/>
                  </a:cubicBezTo>
                  <a:lnTo>
                    <a:pt x="905374" y="370921"/>
                  </a:lnTo>
                  <a:cubicBezTo>
                    <a:pt x="904495" y="370921"/>
                    <a:pt x="903813" y="370153"/>
                    <a:pt x="903916" y="369281"/>
                  </a:cubicBezTo>
                  <a:lnTo>
                    <a:pt x="904141" y="367369"/>
                  </a:lnTo>
                  <a:cubicBezTo>
                    <a:pt x="904269" y="366284"/>
                    <a:pt x="902981" y="365413"/>
                    <a:pt x="901888" y="365413"/>
                  </a:cubicBezTo>
                  <a:lnTo>
                    <a:pt x="901888" y="365413"/>
                  </a:lnTo>
                  <a:lnTo>
                    <a:pt x="901888" y="365413"/>
                  </a:lnTo>
                  <a:cubicBezTo>
                    <a:pt x="900795" y="365413"/>
                    <a:pt x="899508" y="366284"/>
                    <a:pt x="899636" y="367369"/>
                  </a:cubicBezTo>
                  <a:lnTo>
                    <a:pt x="899925" y="369828"/>
                  </a:lnTo>
                  <a:cubicBezTo>
                    <a:pt x="899994" y="370409"/>
                    <a:pt x="899539" y="370921"/>
                    <a:pt x="898953" y="370921"/>
                  </a:cubicBezTo>
                  <a:lnTo>
                    <a:pt x="898953" y="370921"/>
                  </a:lnTo>
                  <a:cubicBezTo>
                    <a:pt x="898367" y="370921"/>
                    <a:pt x="897912" y="370409"/>
                    <a:pt x="897981" y="369828"/>
                  </a:cubicBezTo>
                  <a:lnTo>
                    <a:pt x="898270" y="367369"/>
                  </a:lnTo>
                  <a:cubicBezTo>
                    <a:pt x="898397" y="366284"/>
                    <a:pt x="897110" y="365413"/>
                    <a:pt x="896017" y="365413"/>
                  </a:cubicBezTo>
                  <a:lnTo>
                    <a:pt x="896017" y="365413"/>
                  </a:lnTo>
                  <a:lnTo>
                    <a:pt x="896017" y="365413"/>
                  </a:lnTo>
                  <a:cubicBezTo>
                    <a:pt x="894924" y="365413"/>
                    <a:pt x="893637" y="366284"/>
                    <a:pt x="893765" y="367369"/>
                  </a:cubicBezTo>
                  <a:lnTo>
                    <a:pt x="894055" y="369828"/>
                  </a:lnTo>
                  <a:cubicBezTo>
                    <a:pt x="894123" y="370409"/>
                    <a:pt x="893668" y="370921"/>
                    <a:pt x="893082" y="370921"/>
                  </a:cubicBezTo>
                  <a:lnTo>
                    <a:pt x="893082" y="370921"/>
                  </a:lnTo>
                  <a:cubicBezTo>
                    <a:pt x="892496" y="370921"/>
                    <a:pt x="892041" y="370409"/>
                    <a:pt x="892109" y="369828"/>
                  </a:cubicBezTo>
                  <a:lnTo>
                    <a:pt x="892399" y="367369"/>
                  </a:lnTo>
                  <a:cubicBezTo>
                    <a:pt x="892526" y="366284"/>
                    <a:pt x="891239" y="365413"/>
                    <a:pt x="890146" y="365413"/>
                  </a:cubicBezTo>
                  <a:lnTo>
                    <a:pt x="890146" y="365413"/>
                  </a:lnTo>
                  <a:lnTo>
                    <a:pt x="890146" y="365413"/>
                  </a:lnTo>
                  <a:cubicBezTo>
                    <a:pt x="889053" y="365413"/>
                    <a:pt x="887766" y="366284"/>
                    <a:pt x="887894" y="367369"/>
                  </a:cubicBezTo>
                  <a:lnTo>
                    <a:pt x="888182" y="369828"/>
                  </a:lnTo>
                  <a:cubicBezTo>
                    <a:pt x="888252" y="370409"/>
                    <a:pt x="887797" y="370921"/>
                    <a:pt x="887210" y="370921"/>
                  </a:cubicBezTo>
                  <a:lnTo>
                    <a:pt x="887210" y="370921"/>
                  </a:lnTo>
                  <a:cubicBezTo>
                    <a:pt x="886625" y="370921"/>
                    <a:pt x="886170" y="370409"/>
                    <a:pt x="886238" y="369828"/>
                  </a:cubicBezTo>
                  <a:lnTo>
                    <a:pt x="886528" y="367369"/>
                  </a:lnTo>
                  <a:cubicBezTo>
                    <a:pt x="886655" y="366284"/>
                    <a:pt x="885368" y="365413"/>
                    <a:pt x="884275" y="365413"/>
                  </a:cubicBezTo>
                  <a:lnTo>
                    <a:pt x="884275" y="365413"/>
                  </a:lnTo>
                  <a:lnTo>
                    <a:pt x="884275" y="365413"/>
                  </a:lnTo>
                  <a:cubicBezTo>
                    <a:pt x="883183" y="365413"/>
                    <a:pt x="881894" y="366284"/>
                    <a:pt x="882023" y="367369"/>
                  </a:cubicBezTo>
                  <a:lnTo>
                    <a:pt x="882311" y="369828"/>
                  </a:lnTo>
                  <a:cubicBezTo>
                    <a:pt x="882380" y="370409"/>
                    <a:pt x="881926" y="370921"/>
                    <a:pt x="881339" y="370921"/>
                  </a:cubicBezTo>
                  <a:lnTo>
                    <a:pt x="881339" y="370921"/>
                  </a:lnTo>
                  <a:cubicBezTo>
                    <a:pt x="880754" y="370921"/>
                    <a:pt x="880299" y="370409"/>
                    <a:pt x="880367" y="369828"/>
                  </a:cubicBezTo>
                  <a:lnTo>
                    <a:pt x="880657" y="367369"/>
                  </a:lnTo>
                  <a:cubicBezTo>
                    <a:pt x="880784" y="366284"/>
                    <a:pt x="879497" y="365413"/>
                    <a:pt x="878404" y="365413"/>
                  </a:cubicBezTo>
                  <a:lnTo>
                    <a:pt x="878404" y="365413"/>
                  </a:lnTo>
                  <a:lnTo>
                    <a:pt x="878404" y="365413"/>
                  </a:lnTo>
                  <a:cubicBezTo>
                    <a:pt x="877312" y="365413"/>
                    <a:pt x="876023" y="366284"/>
                    <a:pt x="876152" y="367369"/>
                  </a:cubicBezTo>
                  <a:lnTo>
                    <a:pt x="876440" y="369828"/>
                  </a:lnTo>
                  <a:cubicBezTo>
                    <a:pt x="876509" y="370409"/>
                    <a:pt x="876055" y="370921"/>
                    <a:pt x="875468" y="370921"/>
                  </a:cubicBezTo>
                  <a:lnTo>
                    <a:pt x="875468" y="370921"/>
                  </a:lnTo>
                  <a:cubicBezTo>
                    <a:pt x="874882" y="370921"/>
                    <a:pt x="874428" y="370409"/>
                    <a:pt x="874496" y="369828"/>
                  </a:cubicBezTo>
                  <a:lnTo>
                    <a:pt x="874786" y="367369"/>
                  </a:lnTo>
                  <a:cubicBezTo>
                    <a:pt x="874913" y="366284"/>
                    <a:pt x="873625" y="365413"/>
                    <a:pt x="872534" y="365413"/>
                  </a:cubicBezTo>
                  <a:lnTo>
                    <a:pt x="872534" y="365413"/>
                  </a:lnTo>
                  <a:lnTo>
                    <a:pt x="872534" y="365413"/>
                  </a:lnTo>
                  <a:cubicBezTo>
                    <a:pt x="871441" y="365413"/>
                    <a:pt x="870152" y="366284"/>
                    <a:pt x="870281" y="367369"/>
                  </a:cubicBezTo>
                  <a:lnTo>
                    <a:pt x="870570" y="369828"/>
                  </a:lnTo>
                  <a:cubicBezTo>
                    <a:pt x="870638" y="370409"/>
                    <a:pt x="870184" y="370921"/>
                    <a:pt x="869597" y="370921"/>
                  </a:cubicBezTo>
                  <a:lnTo>
                    <a:pt x="869597" y="370921"/>
                  </a:lnTo>
                  <a:cubicBezTo>
                    <a:pt x="869011" y="370921"/>
                    <a:pt x="868557" y="370409"/>
                    <a:pt x="868625" y="369828"/>
                  </a:cubicBezTo>
                  <a:lnTo>
                    <a:pt x="868914" y="367369"/>
                  </a:lnTo>
                  <a:cubicBezTo>
                    <a:pt x="869042" y="366284"/>
                    <a:pt x="867754" y="365413"/>
                    <a:pt x="866661" y="365413"/>
                  </a:cubicBezTo>
                  <a:lnTo>
                    <a:pt x="866661" y="365413"/>
                  </a:lnTo>
                  <a:lnTo>
                    <a:pt x="866661" y="365413"/>
                  </a:lnTo>
                  <a:cubicBezTo>
                    <a:pt x="865568" y="365413"/>
                    <a:pt x="864281" y="366284"/>
                    <a:pt x="864409" y="367369"/>
                  </a:cubicBezTo>
                  <a:lnTo>
                    <a:pt x="864623" y="369185"/>
                  </a:lnTo>
                  <a:cubicBezTo>
                    <a:pt x="864731" y="370108"/>
                    <a:pt x="864010" y="370921"/>
                    <a:pt x="863078" y="370921"/>
                  </a:cubicBezTo>
                  <a:lnTo>
                    <a:pt x="863078" y="370921"/>
                  </a:lnTo>
                  <a:cubicBezTo>
                    <a:pt x="862220" y="370921"/>
                    <a:pt x="861525" y="370224"/>
                    <a:pt x="861525" y="369366"/>
                  </a:cubicBezTo>
                  <a:lnTo>
                    <a:pt x="861525" y="365233"/>
                  </a:lnTo>
                  <a:cubicBezTo>
                    <a:pt x="861525" y="364727"/>
                    <a:pt x="861114" y="364315"/>
                    <a:pt x="860607" y="364315"/>
                  </a:cubicBezTo>
                  <a:lnTo>
                    <a:pt x="860607" y="364315"/>
                  </a:lnTo>
                  <a:cubicBezTo>
                    <a:pt x="860100" y="364315"/>
                    <a:pt x="859690" y="363904"/>
                    <a:pt x="859690" y="363398"/>
                  </a:cubicBezTo>
                  <a:lnTo>
                    <a:pt x="859690" y="359362"/>
                  </a:lnTo>
                  <a:cubicBezTo>
                    <a:pt x="859690" y="359260"/>
                    <a:pt x="859772" y="359179"/>
                    <a:pt x="859873" y="359179"/>
                  </a:cubicBezTo>
                  <a:lnTo>
                    <a:pt x="859873" y="359179"/>
                  </a:lnTo>
                  <a:cubicBezTo>
                    <a:pt x="859974" y="359179"/>
                    <a:pt x="860057" y="359096"/>
                    <a:pt x="860057" y="358995"/>
                  </a:cubicBezTo>
                  <a:lnTo>
                    <a:pt x="860057" y="356059"/>
                  </a:lnTo>
                  <a:cubicBezTo>
                    <a:pt x="860057" y="355756"/>
                    <a:pt x="859810" y="355509"/>
                    <a:pt x="859506" y="355509"/>
                  </a:cubicBezTo>
                  <a:lnTo>
                    <a:pt x="859506" y="355509"/>
                  </a:lnTo>
                  <a:cubicBezTo>
                    <a:pt x="859203" y="355509"/>
                    <a:pt x="858956" y="355263"/>
                    <a:pt x="858956" y="354958"/>
                  </a:cubicBezTo>
                  <a:lnTo>
                    <a:pt x="858956" y="354214"/>
                  </a:lnTo>
                  <a:cubicBezTo>
                    <a:pt x="858956" y="354099"/>
                    <a:pt x="858941" y="353985"/>
                    <a:pt x="858910" y="353875"/>
                  </a:cubicBezTo>
                  <a:lnTo>
                    <a:pt x="855763" y="342333"/>
                  </a:lnTo>
                  <a:cubicBezTo>
                    <a:pt x="855708" y="342131"/>
                    <a:pt x="855860" y="341932"/>
                    <a:pt x="856070" y="341932"/>
                  </a:cubicBezTo>
                  <a:lnTo>
                    <a:pt x="856070" y="341932"/>
                  </a:lnTo>
                  <a:cubicBezTo>
                    <a:pt x="856245" y="341932"/>
                    <a:pt x="856388" y="341790"/>
                    <a:pt x="856388" y="341614"/>
                  </a:cubicBezTo>
                  <a:lnTo>
                    <a:pt x="856388" y="340831"/>
                  </a:lnTo>
                  <a:cubicBezTo>
                    <a:pt x="856388" y="340628"/>
                    <a:pt x="856224" y="340464"/>
                    <a:pt x="856020" y="340464"/>
                  </a:cubicBezTo>
                  <a:lnTo>
                    <a:pt x="856020" y="340464"/>
                  </a:lnTo>
                  <a:cubicBezTo>
                    <a:pt x="855818" y="340464"/>
                    <a:pt x="855654" y="340300"/>
                    <a:pt x="855654" y="340098"/>
                  </a:cubicBezTo>
                  <a:lnTo>
                    <a:pt x="855654" y="331291"/>
                  </a:lnTo>
                  <a:cubicBezTo>
                    <a:pt x="855654" y="331087"/>
                    <a:pt x="855818" y="330923"/>
                    <a:pt x="856020" y="330923"/>
                  </a:cubicBezTo>
                  <a:lnTo>
                    <a:pt x="856020" y="330923"/>
                  </a:lnTo>
                  <a:cubicBezTo>
                    <a:pt x="856224" y="330923"/>
                    <a:pt x="856388" y="330759"/>
                    <a:pt x="856388" y="330556"/>
                  </a:cubicBezTo>
                  <a:lnTo>
                    <a:pt x="856388" y="330190"/>
                  </a:lnTo>
                  <a:cubicBezTo>
                    <a:pt x="856388" y="329785"/>
                    <a:pt x="856058" y="329455"/>
                    <a:pt x="855654" y="329455"/>
                  </a:cubicBezTo>
                  <a:lnTo>
                    <a:pt x="854665" y="329455"/>
                  </a:lnTo>
                  <a:cubicBezTo>
                    <a:pt x="853938" y="329455"/>
                    <a:pt x="853289" y="328999"/>
                    <a:pt x="853043" y="328313"/>
                  </a:cubicBezTo>
                  <a:lnTo>
                    <a:pt x="852714" y="327390"/>
                  </a:lnTo>
                  <a:cubicBezTo>
                    <a:pt x="851730" y="324635"/>
                    <a:pt x="847835" y="324635"/>
                    <a:pt x="846851" y="327390"/>
                  </a:cubicBezTo>
                  <a:lnTo>
                    <a:pt x="846522" y="328313"/>
                  </a:lnTo>
                  <a:cubicBezTo>
                    <a:pt x="846276" y="328999"/>
                    <a:pt x="845627" y="329455"/>
                    <a:pt x="844899" y="329455"/>
                  </a:cubicBezTo>
                  <a:lnTo>
                    <a:pt x="843911" y="329455"/>
                  </a:lnTo>
                  <a:cubicBezTo>
                    <a:pt x="843506" y="329455"/>
                    <a:pt x="843178" y="329785"/>
                    <a:pt x="843178" y="330190"/>
                  </a:cubicBezTo>
                  <a:lnTo>
                    <a:pt x="843178" y="330556"/>
                  </a:lnTo>
                  <a:cubicBezTo>
                    <a:pt x="843178" y="330759"/>
                    <a:pt x="843342" y="330923"/>
                    <a:pt x="843545" y="330923"/>
                  </a:cubicBezTo>
                  <a:lnTo>
                    <a:pt x="843545" y="330923"/>
                  </a:lnTo>
                  <a:cubicBezTo>
                    <a:pt x="843747" y="330923"/>
                    <a:pt x="843911" y="331087"/>
                    <a:pt x="843911" y="331291"/>
                  </a:cubicBezTo>
                  <a:lnTo>
                    <a:pt x="843911" y="340098"/>
                  </a:lnTo>
                  <a:cubicBezTo>
                    <a:pt x="843911" y="340300"/>
                    <a:pt x="843747" y="340464"/>
                    <a:pt x="843545" y="340464"/>
                  </a:cubicBezTo>
                  <a:lnTo>
                    <a:pt x="843545" y="340464"/>
                  </a:lnTo>
                  <a:cubicBezTo>
                    <a:pt x="843342" y="340464"/>
                    <a:pt x="843178" y="340628"/>
                    <a:pt x="843178" y="340831"/>
                  </a:cubicBezTo>
                  <a:lnTo>
                    <a:pt x="843178" y="341614"/>
                  </a:lnTo>
                  <a:cubicBezTo>
                    <a:pt x="843178" y="341790"/>
                    <a:pt x="843319" y="341932"/>
                    <a:pt x="843495" y="341932"/>
                  </a:cubicBezTo>
                  <a:lnTo>
                    <a:pt x="843495" y="341932"/>
                  </a:lnTo>
                  <a:cubicBezTo>
                    <a:pt x="843705" y="341932"/>
                    <a:pt x="843857" y="342131"/>
                    <a:pt x="843802" y="342333"/>
                  </a:cubicBezTo>
                  <a:lnTo>
                    <a:pt x="840655" y="353875"/>
                  </a:lnTo>
                  <a:cubicBezTo>
                    <a:pt x="840625" y="353985"/>
                    <a:pt x="840609" y="354099"/>
                    <a:pt x="840609" y="354214"/>
                  </a:cubicBezTo>
                  <a:lnTo>
                    <a:pt x="840609" y="354958"/>
                  </a:lnTo>
                  <a:cubicBezTo>
                    <a:pt x="840609" y="355263"/>
                    <a:pt x="840362" y="355509"/>
                    <a:pt x="840058" y="355509"/>
                  </a:cubicBezTo>
                  <a:lnTo>
                    <a:pt x="840058" y="355509"/>
                  </a:lnTo>
                  <a:cubicBezTo>
                    <a:pt x="839755" y="355509"/>
                    <a:pt x="839508" y="355756"/>
                    <a:pt x="839508" y="356059"/>
                  </a:cubicBezTo>
                  <a:lnTo>
                    <a:pt x="839508" y="357894"/>
                  </a:lnTo>
                  <a:cubicBezTo>
                    <a:pt x="839508" y="357995"/>
                    <a:pt x="839589" y="358078"/>
                    <a:pt x="839692" y="358078"/>
                  </a:cubicBezTo>
                  <a:lnTo>
                    <a:pt x="839692" y="358078"/>
                  </a:lnTo>
                  <a:cubicBezTo>
                    <a:pt x="839793" y="358078"/>
                    <a:pt x="839875" y="358159"/>
                    <a:pt x="839875" y="358260"/>
                  </a:cubicBezTo>
                  <a:lnTo>
                    <a:pt x="839875" y="362297"/>
                  </a:lnTo>
                  <a:cubicBezTo>
                    <a:pt x="839875" y="362804"/>
                    <a:pt x="839465" y="363214"/>
                    <a:pt x="838957" y="363214"/>
                  </a:cubicBezTo>
                  <a:lnTo>
                    <a:pt x="838957" y="363214"/>
                  </a:lnTo>
                  <a:cubicBezTo>
                    <a:pt x="838451" y="363214"/>
                    <a:pt x="838040" y="363625"/>
                    <a:pt x="838040" y="364133"/>
                  </a:cubicBezTo>
                  <a:lnTo>
                    <a:pt x="838040" y="388533"/>
                  </a:lnTo>
                  <a:cubicBezTo>
                    <a:pt x="838040" y="389953"/>
                    <a:pt x="836891" y="391102"/>
                    <a:pt x="835471" y="391102"/>
                  </a:cubicBezTo>
                  <a:lnTo>
                    <a:pt x="833637" y="391102"/>
                  </a:lnTo>
                  <a:cubicBezTo>
                    <a:pt x="833232" y="391102"/>
                    <a:pt x="832903" y="391431"/>
                    <a:pt x="832903" y="391837"/>
                  </a:cubicBezTo>
                  <a:lnTo>
                    <a:pt x="832903" y="391837"/>
                  </a:lnTo>
                  <a:cubicBezTo>
                    <a:pt x="832903" y="392242"/>
                    <a:pt x="832575" y="392570"/>
                    <a:pt x="832169" y="392570"/>
                  </a:cubicBezTo>
                  <a:lnTo>
                    <a:pt x="831618" y="392570"/>
                  </a:lnTo>
                  <a:cubicBezTo>
                    <a:pt x="830910" y="392570"/>
                    <a:pt x="830334" y="391996"/>
                    <a:pt x="830334" y="391286"/>
                  </a:cubicBezTo>
                  <a:lnTo>
                    <a:pt x="830334" y="389634"/>
                  </a:lnTo>
                  <a:cubicBezTo>
                    <a:pt x="830334" y="388621"/>
                    <a:pt x="829512" y="387800"/>
                    <a:pt x="828500" y="387800"/>
                  </a:cubicBezTo>
                  <a:lnTo>
                    <a:pt x="828500" y="387800"/>
                  </a:lnTo>
                  <a:cubicBezTo>
                    <a:pt x="827487" y="387800"/>
                    <a:pt x="826666" y="388621"/>
                    <a:pt x="826666" y="389634"/>
                  </a:cubicBezTo>
                  <a:lnTo>
                    <a:pt x="826666" y="392754"/>
                  </a:lnTo>
                  <a:cubicBezTo>
                    <a:pt x="826666" y="394071"/>
                    <a:pt x="825598" y="395139"/>
                    <a:pt x="824279" y="395139"/>
                  </a:cubicBezTo>
                  <a:lnTo>
                    <a:pt x="824279" y="395139"/>
                  </a:lnTo>
                  <a:cubicBezTo>
                    <a:pt x="822962" y="395139"/>
                    <a:pt x="821894" y="396207"/>
                    <a:pt x="821894" y="397524"/>
                  </a:cubicBezTo>
                  <a:lnTo>
                    <a:pt x="821894" y="405596"/>
                  </a:lnTo>
                  <a:cubicBezTo>
                    <a:pt x="821894" y="407319"/>
                    <a:pt x="820498" y="408716"/>
                    <a:pt x="818776" y="408716"/>
                  </a:cubicBezTo>
                  <a:lnTo>
                    <a:pt x="818776" y="408716"/>
                  </a:lnTo>
                  <a:cubicBezTo>
                    <a:pt x="817053" y="408716"/>
                    <a:pt x="815657" y="407319"/>
                    <a:pt x="815657" y="405596"/>
                  </a:cubicBezTo>
                  <a:lnTo>
                    <a:pt x="815657" y="392020"/>
                  </a:lnTo>
                  <a:cubicBezTo>
                    <a:pt x="815657" y="388676"/>
                    <a:pt x="812945" y="385966"/>
                    <a:pt x="809602" y="385966"/>
                  </a:cubicBezTo>
                  <a:lnTo>
                    <a:pt x="805933" y="385966"/>
                  </a:lnTo>
                  <a:cubicBezTo>
                    <a:pt x="804616" y="385966"/>
                    <a:pt x="803548" y="387032"/>
                    <a:pt x="803548" y="388351"/>
                  </a:cubicBezTo>
                  <a:lnTo>
                    <a:pt x="803548" y="389084"/>
                  </a:lnTo>
                  <a:cubicBezTo>
                    <a:pt x="803548" y="389996"/>
                    <a:pt x="802808" y="390736"/>
                    <a:pt x="801896" y="390736"/>
                  </a:cubicBezTo>
                  <a:lnTo>
                    <a:pt x="801896" y="390736"/>
                  </a:lnTo>
                  <a:cubicBezTo>
                    <a:pt x="800984" y="390736"/>
                    <a:pt x="800244" y="389996"/>
                    <a:pt x="800244" y="389084"/>
                  </a:cubicBezTo>
                  <a:lnTo>
                    <a:pt x="800244" y="389084"/>
                  </a:lnTo>
                  <a:cubicBezTo>
                    <a:pt x="800244" y="388173"/>
                    <a:pt x="799506" y="387433"/>
                    <a:pt x="798594" y="387433"/>
                  </a:cubicBezTo>
                  <a:lnTo>
                    <a:pt x="793273" y="387433"/>
                  </a:lnTo>
                  <a:cubicBezTo>
                    <a:pt x="789422" y="387433"/>
                    <a:pt x="786301" y="384311"/>
                    <a:pt x="786301" y="380461"/>
                  </a:cubicBezTo>
                  <a:lnTo>
                    <a:pt x="786301" y="368424"/>
                  </a:lnTo>
                  <a:cubicBezTo>
                    <a:pt x="786301" y="366763"/>
                    <a:pt x="784955" y="365417"/>
                    <a:pt x="783294" y="365417"/>
                  </a:cubicBezTo>
                  <a:lnTo>
                    <a:pt x="783294" y="365417"/>
                  </a:lnTo>
                  <a:cubicBezTo>
                    <a:pt x="781690" y="365417"/>
                    <a:pt x="780369" y="364157"/>
                    <a:pt x="780290" y="362556"/>
                  </a:cubicBezTo>
                  <a:lnTo>
                    <a:pt x="772776" y="209071"/>
                  </a:lnTo>
                  <a:cubicBezTo>
                    <a:pt x="772748" y="208470"/>
                    <a:pt x="772252" y="207997"/>
                    <a:pt x="771651" y="207997"/>
                  </a:cubicBezTo>
                  <a:lnTo>
                    <a:pt x="770890" y="207997"/>
                  </a:lnTo>
                  <a:cubicBezTo>
                    <a:pt x="770686" y="207997"/>
                    <a:pt x="770522" y="207833"/>
                    <a:pt x="770522" y="207630"/>
                  </a:cubicBezTo>
                  <a:lnTo>
                    <a:pt x="770522" y="207630"/>
                  </a:lnTo>
                  <a:cubicBezTo>
                    <a:pt x="770522" y="207428"/>
                    <a:pt x="770358" y="207264"/>
                    <a:pt x="770155" y="207264"/>
                  </a:cubicBezTo>
                  <a:lnTo>
                    <a:pt x="769238" y="207264"/>
                  </a:lnTo>
                  <a:cubicBezTo>
                    <a:pt x="768528" y="207264"/>
                    <a:pt x="767954" y="206688"/>
                    <a:pt x="767954" y="205980"/>
                  </a:cubicBezTo>
                  <a:lnTo>
                    <a:pt x="767954" y="205429"/>
                  </a:lnTo>
                  <a:cubicBezTo>
                    <a:pt x="767954" y="204416"/>
                    <a:pt x="767132" y="203595"/>
                    <a:pt x="766120" y="203595"/>
                  </a:cubicBezTo>
                  <a:lnTo>
                    <a:pt x="763807" y="203595"/>
                  </a:lnTo>
                  <a:cubicBezTo>
                    <a:pt x="761759" y="203595"/>
                    <a:pt x="760026" y="202098"/>
                    <a:pt x="759678" y="200080"/>
                  </a:cubicBezTo>
                  <a:cubicBezTo>
                    <a:pt x="758395" y="192633"/>
                    <a:pt x="757075" y="188182"/>
                    <a:pt x="755478" y="188182"/>
                  </a:cubicBezTo>
                  <a:lnTo>
                    <a:pt x="755478" y="188182"/>
                  </a:lnTo>
                  <a:cubicBezTo>
                    <a:pt x="754132" y="188182"/>
                    <a:pt x="753160" y="189650"/>
                    <a:pt x="751816" y="189650"/>
                  </a:cubicBezTo>
                  <a:lnTo>
                    <a:pt x="720611" y="189650"/>
                  </a:lnTo>
                  <a:cubicBezTo>
                    <a:pt x="719300" y="189650"/>
                    <a:pt x="718259" y="188182"/>
                    <a:pt x="716948" y="188182"/>
                  </a:cubicBezTo>
                  <a:lnTo>
                    <a:pt x="716948" y="188182"/>
                  </a:lnTo>
                  <a:cubicBezTo>
                    <a:pt x="712545" y="188182"/>
                    <a:pt x="709243" y="221941"/>
                    <a:pt x="709243" y="263406"/>
                  </a:cubicBezTo>
                  <a:cubicBezTo>
                    <a:pt x="709243" y="273924"/>
                    <a:pt x="709520" y="283888"/>
                    <a:pt x="709834" y="293058"/>
                  </a:cubicBezTo>
                  <a:cubicBezTo>
                    <a:pt x="709908" y="295269"/>
                    <a:pt x="708082" y="297074"/>
                    <a:pt x="705871" y="296969"/>
                  </a:cubicBezTo>
                  <a:lnTo>
                    <a:pt x="705871" y="296969"/>
                  </a:lnTo>
                  <a:cubicBezTo>
                    <a:pt x="703856" y="296873"/>
                    <a:pt x="702272" y="295211"/>
                    <a:pt x="702272" y="293193"/>
                  </a:cubicBezTo>
                  <a:lnTo>
                    <a:pt x="702272" y="270011"/>
                  </a:lnTo>
                  <a:cubicBezTo>
                    <a:pt x="702272" y="269606"/>
                    <a:pt x="702599" y="269277"/>
                    <a:pt x="703005" y="269277"/>
                  </a:cubicBezTo>
                  <a:lnTo>
                    <a:pt x="703005" y="269277"/>
                  </a:lnTo>
                  <a:cubicBezTo>
                    <a:pt x="703410" y="269277"/>
                    <a:pt x="703738" y="268949"/>
                    <a:pt x="703738" y="268543"/>
                  </a:cubicBezTo>
                  <a:lnTo>
                    <a:pt x="703738" y="218639"/>
                  </a:lnTo>
                  <a:cubicBezTo>
                    <a:pt x="703738" y="218233"/>
                    <a:pt x="703410" y="217905"/>
                    <a:pt x="703005" y="217905"/>
                  </a:cubicBezTo>
                  <a:lnTo>
                    <a:pt x="703005" y="217905"/>
                  </a:lnTo>
                  <a:cubicBezTo>
                    <a:pt x="702599" y="217905"/>
                    <a:pt x="702272" y="217576"/>
                    <a:pt x="702272" y="217170"/>
                  </a:cubicBezTo>
                  <a:lnTo>
                    <a:pt x="702272" y="181578"/>
                  </a:lnTo>
                  <a:cubicBezTo>
                    <a:pt x="702272" y="181172"/>
                    <a:pt x="702599" y="180843"/>
                    <a:pt x="703005" y="180843"/>
                  </a:cubicBezTo>
                  <a:lnTo>
                    <a:pt x="703005" y="180843"/>
                  </a:lnTo>
                  <a:cubicBezTo>
                    <a:pt x="703410" y="180843"/>
                    <a:pt x="703738" y="180515"/>
                    <a:pt x="703738" y="180110"/>
                  </a:cubicBezTo>
                  <a:lnTo>
                    <a:pt x="703738" y="138461"/>
                  </a:lnTo>
                  <a:cubicBezTo>
                    <a:pt x="703738" y="135928"/>
                    <a:pt x="701685" y="133875"/>
                    <a:pt x="699152" y="133875"/>
                  </a:cubicBezTo>
                  <a:lnTo>
                    <a:pt x="697134" y="133875"/>
                  </a:lnTo>
                  <a:cubicBezTo>
                    <a:pt x="695714" y="133875"/>
                    <a:pt x="694565" y="132725"/>
                    <a:pt x="694565" y="131306"/>
                  </a:cubicBezTo>
                  <a:lnTo>
                    <a:pt x="694565" y="131306"/>
                  </a:lnTo>
                  <a:cubicBezTo>
                    <a:pt x="694565" y="129887"/>
                    <a:pt x="693415" y="128737"/>
                    <a:pt x="691996" y="128737"/>
                  </a:cubicBezTo>
                  <a:lnTo>
                    <a:pt x="680988" y="128737"/>
                  </a:lnTo>
                  <a:cubicBezTo>
                    <a:pt x="679570" y="128737"/>
                    <a:pt x="678419" y="129887"/>
                    <a:pt x="678419" y="131306"/>
                  </a:cubicBezTo>
                  <a:lnTo>
                    <a:pt x="678419" y="132407"/>
                  </a:lnTo>
                  <a:cubicBezTo>
                    <a:pt x="678419" y="133217"/>
                    <a:pt x="677762" y="133875"/>
                    <a:pt x="676952" y="133875"/>
                  </a:cubicBezTo>
                  <a:lnTo>
                    <a:pt x="676952" y="133875"/>
                  </a:lnTo>
                  <a:cubicBezTo>
                    <a:pt x="676142" y="133875"/>
                    <a:pt x="675484" y="134532"/>
                    <a:pt x="675484" y="135342"/>
                  </a:cubicBezTo>
                  <a:lnTo>
                    <a:pt x="675484" y="292578"/>
                  </a:lnTo>
                  <a:cubicBezTo>
                    <a:pt x="675484" y="293595"/>
                    <a:pt x="674924" y="294528"/>
                    <a:pt x="674027" y="295007"/>
                  </a:cubicBezTo>
                  <a:lnTo>
                    <a:pt x="674027" y="295007"/>
                  </a:lnTo>
                  <a:cubicBezTo>
                    <a:pt x="672194" y="295984"/>
                    <a:pt x="669979" y="294655"/>
                    <a:pt x="669979" y="292578"/>
                  </a:cubicBezTo>
                  <a:lnTo>
                    <a:pt x="669979" y="285423"/>
                  </a:lnTo>
                  <a:cubicBezTo>
                    <a:pt x="669979" y="285017"/>
                    <a:pt x="670309" y="284688"/>
                    <a:pt x="670714" y="284688"/>
                  </a:cubicBezTo>
                  <a:lnTo>
                    <a:pt x="670714" y="284688"/>
                  </a:lnTo>
                  <a:cubicBezTo>
                    <a:pt x="671120" y="284688"/>
                    <a:pt x="671448" y="284360"/>
                    <a:pt x="671448" y="283955"/>
                  </a:cubicBezTo>
                  <a:lnTo>
                    <a:pt x="671448" y="230564"/>
                  </a:lnTo>
                  <a:cubicBezTo>
                    <a:pt x="671448" y="229652"/>
                    <a:pt x="670709" y="228914"/>
                    <a:pt x="669796" y="228914"/>
                  </a:cubicBezTo>
                  <a:lnTo>
                    <a:pt x="669796" y="228914"/>
                  </a:lnTo>
                  <a:cubicBezTo>
                    <a:pt x="668884" y="228914"/>
                    <a:pt x="668145" y="228174"/>
                    <a:pt x="668145" y="227262"/>
                  </a:cubicBezTo>
                  <a:lnTo>
                    <a:pt x="668145" y="182127"/>
                  </a:lnTo>
                  <a:cubicBezTo>
                    <a:pt x="668145" y="181824"/>
                    <a:pt x="668392" y="181578"/>
                    <a:pt x="668695" y="181578"/>
                  </a:cubicBezTo>
                  <a:lnTo>
                    <a:pt x="668695" y="181578"/>
                  </a:lnTo>
                  <a:cubicBezTo>
                    <a:pt x="668999" y="181578"/>
                    <a:pt x="669246" y="181331"/>
                    <a:pt x="669246" y="181027"/>
                  </a:cubicBezTo>
                  <a:lnTo>
                    <a:pt x="669246" y="126536"/>
                  </a:lnTo>
                  <a:cubicBezTo>
                    <a:pt x="669246" y="124104"/>
                    <a:pt x="667274" y="122132"/>
                    <a:pt x="664843" y="122132"/>
                  </a:cubicBezTo>
                  <a:lnTo>
                    <a:pt x="663375" y="122132"/>
                  </a:lnTo>
                  <a:cubicBezTo>
                    <a:pt x="661754" y="122132"/>
                    <a:pt x="660439" y="120818"/>
                    <a:pt x="660439" y="119197"/>
                  </a:cubicBezTo>
                  <a:lnTo>
                    <a:pt x="660439" y="119197"/>
                  </a:lnTo>
                  <a:cubicBezTo>
                    <a:pt x="660439" y="117576"/>
                    <a:pt x="659124" y="116261"/>
                    <a:pt x="657504" y="116261"/>
                  </a:cubicBezTo>
                  <a:lnTo>
                    <a:pt x="645028" y="116261"/>
                  </a:lnTo>
                  <a:cubicBezTo>
                    <a:pt x="643406" y="116261"/>
                    <a:pt x="642092" y="117576"/>
                    <a:pt x="642092" y="119197"/>
                  </a:cubicBezTo>
                  <a:lnTo>
                    <a:pt x="642092" y="120114"/>
                  </a:lnTo>
                  <a:cubicBezTo>
                    <a:pt x="642092" y="121229"/>
                    <a:pt x="641189" y="122132"/>
                    <a:pt x="640074" y="122132"/>
                  </a:cubicBezTo>
                  <a:lnTo>
                    <a:pt x="640074" y="122132"/>
                  </a:lnTo>
                  <a:cubicBezTo>
                    <a:pt x="638959" y="122132"/>
                    <a:pt x="638056" y="123036"/>
                    <a:pt x="638056" y="124151"/>
                  </a:cubicBezTo>
                  <a:lnTo>
                    <a:pt x="638056" y="179926"/>
                  </a:lnTo>
                  <a:cubicBezTo>
                    <a:pt x="638056" y="180636"/>
                    <a:pt x="637480" y="181210"/>
                    <a:pt x="636772" y="181210"/>
                  </a:cubicBezTo>
                  <a:lnTo>
                    <a:pt x="636772" y="181210"/>
                  </a:lnTo>
                  <a:cubicBezTo>
                    <a:pt x="636062" y="181210"/>
                    <a:pt x="635487" y="181785"/>
                    <a:pt x="635487" y="182495"/>
                  </a:cubicBezTo>
                  <a:lnTo>
                    <a:pt x="635487" y="233500"/>
                  </a:lnTo>
                  <a:cubicBezTo>
                    <a:pt x="635487" y="234007"/>
                    <a:pt x="635898" y="234417"/>
                    <a:pt x="636404" y="234417"/>
                  </a:cubicBezTo>
                  <a:lnTo>
                    <a:pt x="636404" y="234417"/>
                  </a:lnTo>
                  <a:cubicBezTo>
                    <a:pt x="636911" y="234417"/>
                    <a:pt x="637321" y="234828"/>
                    <a:pt x="637321" y="235334"/>
                  </a:cubicBezTo>
                  <a:lnTo>
                    <a:pt x="637321" y="281082"/>
                  </a:lnTo>
                  <a:cubicBezTo>
                    <a:pt x="637321" y="281726"/>
                    <a:pt x="636984" y="282323"/>
                    <a:pt x="636431" y="282655"/>
                  </a:cubicBezTo>
                  <a:lnTo>
                    <a:pt x="636431" y="282655"/>
                  </a:lnTo>
                  <a:cubicBezTo>
                    <a:pt x="635208" y="283388"/>
                    <a:pt x="633652" y="282508"/>
                    <a:pt x="633652" y="281082"/>
                  </a:cubicBezTo>
                  <a:lnTo>
                    <a:pt x="633652" y="250739"/>
                  </a:lnTo>
                  <a:cubicBezTo>
                    <a:pt x="633652" y="243391"/>
                    <a:pt x="627453" y="237284"/>
                    <a:pt x="620560" y="239833"/>
                  </a:cubicBezTo>
                  <a:cubicBezTo>
                    <a:pt x="616982" y="241157"/>
                    <a:pt x="613596" y="242989"/>
                    <a:pt x="610515" y="245287"/>
                  </a:cubicBezTo>
                  <a:cubicBezTo>
                    <a:pt x="608042" y="247130"/>
                    <a:pt x="606668" y="250016"/>
                    <a:pt x="606371" y="253085"/>
                  </a:cubicBezTo>
                  <a:cubicBezTo>
                    <a:pt x="603383" y="284089"/>
                    <a:pt x="602287" y="340434"/>
                    <a:pt x="602119" y="350057"/>
                  </a:cubicBezTo>
                  <a:cubicBezTo>
                    <a:pt x="602105" y="350865"/>
                    <a:pt x="601446" y="351472"/>
                    <a:pt x="600638" y="351472"/>
                  </a:cubicBezTo>
                  <a:lnTo>
                    <a:pt x="600638" y="351472"/>
                  </a:lnTo>
                  <a:cubicBezTo>
                    <a:pt x="599822" y="351472"/>
                    <a:pt x="599160" y="350810"/>
                    <a:pt x="599160" y="349994"/>
                  </a:cubicBezTo>
                  <a:lnTo>
                    <a:pt x="599160" y="297986"/>
                  </a:lnTo>
                  <a:cubicBezTo>
                    <a:pt x="599160" y="296956"/>
                    <a:pt x="599191" y="296149"/>
                    <a:pt x="598523" y="295366"/>
                  </a:cubicBezTo>
                  <a:lnTo>
                    <a:pt x="598523" y="295366"/>
                  </a:lnTo>
                  <a:cubicBezTo>
                    <a:pt x="597295" y="293925"/>
                    <a:pt x="596138" y="292066"/>
                    <a:pt x="595181" y="290434"/>
                  </a:cubicBezTo>
                  <a:cubicBezTo>
                    <a:pt x="594628" y="289494"/>
                    <a:pt x="593882" y="288581"/>
                    <a:pt x="592935" y="287692"/>
                  </a:cubicBezTo>
                  <a:cubicBezTo>
                    <a:pt x="589226" y="284218"/>
                    <a:pt x="585950" y="279977"/>
                    <a:pt x="585950" y="274896"/>
                  </a:cubicBezTo>
                  <a:lnTo>
                    <a:pt x="585950" y="150388"/>
                  </a:lnTo>
                  <a:cubicBezTo>
                    <a:pt x="585950" y="149577"/>
                    <a:pt x="585293" y="148920"/>
                    <a:pt x="584482" y="148920"/>
                  </a:cubicBezTo>
                  <a:lnTo>
                    <a:pt x="584482" y="148920"/>
                  </a:lnTo>
                  <a:cubicBezTo>
                    <a:pt x="583671" y="148920"/>
                    <a:pt x="583014" y="148262"/>
                    <a:pt x="583014" y="147451"/>
                  </a:cubicBezTo>
                  <a:lnTo>
                    <a:pt x="583014" y="145250"/>
                  </a:lnTo>
                  <a:cubicBezTo>
                    <a:pt x="583014" y="144845"/>
                    <a:pt x="582686" y="144516"/>
                    <a:pt x="582280" y="144516"/>
                  </a:cubicBezTo>
                  <a:lnTo>
                    <a:pt x="582280" y="144516"/>
                  </a:lnTo>
                  <a:cubicBezTo>
                    <a:pt x="581875" y="144516"/>
                    <a:pt x="581547" y="144187"/>
                    <a:pt x="581547" y="143782"/>
                  </a:cubicBezTo>
                  <a:lnTo>
                    <a:pt x="581547" y="142017"/>
                  </a:lnTo>
                  <a:cubicBezTo>
                    <a:pt x="581547" y="141074"/>
                    <a:pt x="581020" y="140202"/>
                    <a:pt x="580154" y="139828"/>
                  </a:cubicBezTo>
                  <a:cubicBezTo>
                    <a:pt x="579058" y="139355"/>
                    <a:pt x="577929" y="138960"/>
                    <a:pt x="576775" y="138645"/>
                  </a:cubicBezTo>
                  <a:cubicBezTo>
                    <a:pt x="568514" y="135731"/>
                    <a:pt x="559847" y="134122"/>
                    <a:pt x="551090" y="133875"/>
                  </a:cubicBezTo>
                  <a:close/>
                </a:path>
              </a:pathLst>
            </a:custGeom>
            <a:grpFill/>
            <a:ln w="130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</p:grpSp>
      <p:sp>
        <p:nvSpPr>
          <p:cNvPr id="41" name="Овал 40">
            <a:extLst>
              <a:ext uri="{FF2B5EF4-FFF2-40B4-BE49-F238E27FC236}">
                <a16:creationId xmlns:a16="http://schemas.microsoft.com/office/drawing/2014/main" id="{3BCB061B-0FA7-489A-A5E0-2C9484FA3A8B}"/>
              </a:ext>
            </a:extLst>
          </p:cNvPr>
          <p:cNvSpPr/>
          <p:nvPr userDrawn="1"/>
        </p:nvSpPr>
        <p:spPr>
          <a:xfrm>
            <a:off x="11509513" y="6359899"/>
            <a:ext cx="367108" cy="367108"/>
          </a:xfrm>
          <a:prstGeom prst="ellipse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5138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799615-B88F-452A-A6CA-6793B831650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4966" y="1015999"/>
            <a:ext cx="4437062" cy="1213417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B30D2CC-2D7F-43FF-B9B4-355F7E4643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94" y="1015999"/>
            <a:ext cx="6673847" cy="5049521"/>
          </a:xfrm>
        </p:spPr>
        <p:txBody>
          <a:bodyPr>
            <a:normAutofit/>
          </a:bodyPr>
          <a:lstStyle>
            <a:lvl1pPr>
              <a:defRPr sz="1773"/>
            </a:lvl1pPr>
            <a:lvl2pPr>
              <a:defRPr sz="1520"/>
            </a:lvl2pPr>
            <a:lvl3pPr>
              <a:defRPr sz="1266"/>
            </a:lvl3pPr>
            <a:lvl4pPr>
              <a:defRPr sz="1141"/>
            </a:lvl4pPr>
            <a:lvl5pPr>
              <a:defRPr sz="1141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3E8D86B-609C-423A-9220-D7DC81877B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34966" y="2428239"/>
            <a:ext cx="4437062" cy="3637281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289378" indent="0">
              <a:buNone/>
              <a:defRPr sz="886"/>
            </a:lvl2pPr>
            <a:lvl3pPr marL="578755" indent="0">
              <a:buNone/>
              <a:defRPr sz="760"/>
            </a:lvl3pPr>
            <a:lvl4pPr marL="868132" indent="0">
              <a:buNone/>
              <a:defRPr sz="631"/>
            </a:lvl4pPr>
            <a:lvl5pPr marL="1157510" indent="0">
              <a:buNone/>
              <a:defRPr sz="631"/>
            </a:lvl5pPr>
            <a:lvl6pPr marL="1446887" indent="0">
              <a:buNone/>
              <a:defRPr sz="631"/>
            </a:lvl6pPr>
            <a:lvl7pPr marL="1736266" indent="0">
              <a:buNone/>
              <a:defRPr sz="631"/>
            </a:lvl7pPr>
            <a:lvl8pPr marL="2025644" indent="0">
              <a:buNone/>
              <a:defRPr sz="631"/>
            </a:lvl8pPr>
            <a:lvl9pPr marL="2315021" indent="0">
              <a:buNone/>
              <a:defRPr sz="63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Дата 3">
            <a:extLst>
              <a:ext uri="{FF2B5EF4-FFF2-40B4-BE49-F238E27FC236}">
                <a16:creationId xmlns:a16="http://schemas.microsoft.com/office/drawing/2014/main" id="{3D3B951D-08AE-4736-8D36-4EB9974DAC4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6390" y="6356362"/>
            <a:ext cx="1047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DE74468B-3512-454B-AB51-7AE95604D39E}" type="datetime1">
              <a:rPr lang="ru-RU" smtClean="0"/>
              <a:t>17.12.2023</a:t>
            </a:fld>
            <a:endParaRPr lang="ru-RU"/>
          </a:p>
        </p:txBody>
      </p:sp>
      <p:sp>
        <p:nvSpPr>
          <p:cNvPr id="9" name="Нижний колонтитул 4">
            <a:extLst>
              <a:ext uri="{FF2B5EF4-FFF2-40B4-BE49-F238E27FC236}">
                <a16:creationId xmlns:a16="http://schemas.microsoft.com/office/drawing/2014/main" id="{D1D906C7-232A-4192-A02B-35F7647002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59571" y="6356362"/>
            <a:ext cx="95747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0" name="Номер слайда 5">
            <a:extLst>
              <a:ext uri="{FF2B5EF4-FFF2-40B4-BE49-F238E27FC236}">
                <a16:creationId xmlns:a16="http://schemas.microsoft.com/office/drawing/2014/main" id="{0E0F42FE-1DE2-4412-B92B-28748FBE7F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13507" y="6356358"/>
            <a:ext cx="5591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52DCC5B9-D646-4B76-891F-6FF4E74E9CB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B72A24EE-B7BC-44C8-B32B-695094554CDD}"/>
              </a:ext>
            </a:extLst>
          </p:cNvPr>
          <p:cNvSpPr/>
          <p:nvPr userDrawn="1"/>
        </p:nvSpPr>
        <p:spPr>
          <a:xfrm>
            <a:off x="11509513" y="6359899"/>
            <a:ext cx="367108" cy="367108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48" name="Группа 47">
            <a:extLst>
              <a:ext uri="{FF2B5EF4-FFF2-40B4-BE49-F238E27FC236}">
                <a16:creationId xmlns:a16="http://schemas.microsoft.com/office/drawing/2014/main" id="{03C13EBB-0421-4D3B-A4CB-215A0EE3BF32}"/>
              </a:ext>
            </a:extLst>
          </p:cNvPr>
          <p:cNvGrpSpPr/>
          <p:nvPr userDrawn="1"/>
        </p:nvGrpSpPr>
        <p:grpSpPr>
          <a:xfrm>
            <a:off x="122131" y="478142"/>
            <a:ext cx="12136638" cy="391783"/>
            <a:chOff x="122130" y="196115"/>
            <a:chExt cx="18288518" cy="590372"/>
          </a:xfrm>
          <a:solidFill>
            <a:schemeClr val="bg1"/>
          </a:solidFill>
        </p:grpSpPr>
        <p:cxnSp>
          <p:nvCxnSpPr>
            <p:cNvPr id="49" name="Прямая соединительная линия 48">
              <a:extLst>
                <a:ext uri="{FF2B5EF4-FFF2-40B4-BE49-F238E27FC236}">
                  <a16:creationId xmlns:a16="http://schemas.microsoft.com/office/drawing/2014/main" id="{8863914E-ABE1-475A-AE9F-691A85326C5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68324" y="632177"/>
              <a:ext cx="17142324" cy="0"/>
            </a:xfrm>
            <a:prstGeom prst="line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0" name="Группа 49">
              <a:extLst>
                <a:ext uri="{FF2B5EF4-FFF2-40B4-BE49-F238E27FC236}">
                  <a16:creationId xmlns:a16="http://schemas.microsoft.com/office/drawing/2014/main" id="{B38B827A-EB96-4E7D-8A5C-69A0E64543EB}"/>
                </a:ext>
              </a:extLst>
            </p:cNvPr>
            <p:cNvGrpSpPr/>
            <p:nvPr/>
          </p:nvGrpSpPr>
          <p:grpSpPr>
            <a:xfrm>
              <a:off x="1375704" y="246386"/>
              <a:ext cx="1167625" cy="328795"/>
              <a:chOff x="1642476" y="246386"/>
              <a:chExt cx="1384937" cy="389989"/>
            </a:xfrm>
            <a:grpFill/>
          </p:grpSpPr>
          <p:sp>
            <p:nvSpPr>
              <p:cNvPr id="52" name="Полилиния: фигура 51">
                <a:extLst>
                  <a:ext uri="{FF2B5EF4-FFF2-40B4-BE49-F238E27FC236}">
                    <a16:creationId xmlns:a16="http://schemas.microsoft.com/office/drawing/2014/main" id="{81DC4C26-336C-4B87-A0C6-5DE76A5ACF45}"/>
                  </a:ext>
                </a:extLst>
              </p:cNvPr>
              <p:cNvSpPr/>
              <p:nvPr/>
            </p:nvSpPr>
            <p:spPr>
              <a:xfrm>
                <a:off x="1643670" y="246386"/>
                <a:ext cx="104955" cy="104955"/>
              </a:xfrm>
              <a:custGeom>
                <a:avLst/>
                <a:gdLst>
                  <a:gd name="connsiteX0" fmla="*/ 91753 w 104955"/>
                  <a:gd name="connsiteY0" fmla="*/ 96791 h 104955"/>
                  <a:gd name="connsiteX1" fmla="*/ 71447 w 104955"/>
                  <a:gd name="connsiteY1" fmla="*/ 13517 h 104955"/>
                  <a:gd name="connsiteX2" fmla="*/ 33823 w 104955"/>
                  <a:gd name="connsiteY2" fmla="*/ 13517 h 104955"/>
                  <a:gd name="connsiteX3" fmla="*/ 13517 w 104955"/>
                  <a:gd name="connsiteY3" fmla="*/ 96791 h 104955"/>
                  <a:gd name="connsiteX4" fmla="*/ 26059 w 104955"/>
                  <a:gd name="connsiteY4" fmla="*/ 96791 h 104955"/>
                  <a:gd name="connsiteX5" fmla="*/ 43378 w 104955"/>
                  <a:gd name="connsiteY5" fmla="*/ 24819 h 104955"/>
                  <a:gd name="connsiteX6" fmla="*/ 61892 w 104955"/>
                  <a:gd name="connsiteY6" fmla="*/ 24819 h 104955"/>
                  <a:gd name="connsiteX7" fmla="*/ 79211 w 104955"/>
                  <a:gd name="connsiteY7" fmla="*/ 96791 h 104955"/>
                  <a:gd name="connsiteX8" fmla="*/ 91753 w 104955"/>
                  <a:gd name="connsiteY8" fmla="*/ 96791 h 104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4955" h="104955">
                    <a:moveTo>
                      <a:pt x="91753" y="96791"/>
                    </a:moveTo>
                    <a:lnTo>
                      <a:pt x="71447" y="13517"/>
                    </a:lnTo>
                    <a:lnTo>
                      <a:pt x="33823" y="13517"/>
                    </a:lnTo>
                    <a:lnTo>
                      <a:pt x="13517" y="96791"/>
                    </a:lnTo>
                    <a:lnTo>
                      <a:pt x="26059" y="96791"/>
                    </a:lnTo>
                    <a:lnTo>
                      <a:pt x="43378" y="24819"/>
                    </a:lnTo>
                    <a:lnTo>
                      <a:pt x="61892" y="24819"/>
                    </a:lnTo>
                    <a:lnTo>
                      <a:pt x="79211" y="96791"/>
                    </a:lnTo>
                    <a:lnTo>
                      <a:pt x="91753" y="96791"/>
                    </a:lnTo>
                    <a:close/>
                  </a:path>
                </a:pathLst>
              </a:custGeom>
              <a:grpFill/>
              <a:ln w="130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53" name="Полилиния: фигура 52">
                <a:extLst>
                  <a:ext uri="{FF2B5EF4-FFF2-40B4-BE49-F238E27FC236}">
                    <a16:creationId xmlns:a16="http://schemas.microsoft.com/office/drawing/2014/main" id="{584B42B9-C2F3-4C28-A4EE-B469652DEDD7}"/>
                  </a:ext>
                </a:extLst>
              </p:cNvPr>
              <p:cNvSpPr/>
              <p:nvPr/>
            </p:nvSpPr>
            <p:spPr>
              <a:xfrm>
                <a:off x="1752406" y="246386"/>
                <a:ext cx="91836" cy="104955"/>
              </a:xfrm>
              <a:custGeom>
                <a:avLst/>
                <a:gdLst>
                  <a:gd name="connsiteX0" fmla="*/ 67857 w 91835"/>
                  <a:gd name="connsiteY0" fmla="*/ 13517 h 104955"/>
                  <a:gd name="connsiteX1" fmla="*/ 27253 w 91835"/>
                  <a:gd name="connsiteY1" fmla="*/ 75973 h 104955"/>
                  <a:gd name="connsiteX2" fmla="*/ 26059 w 91835"/>
                  <a:gd name="connsiteY2" fmla="*/ 75973 h 104955"/>
                  <a:gd name="connsiteX3" fmla="*/ 26059 w 91835"/>
                  <a:gd name="connsiteY3" fmla="*/ 13517 h 104955"/>
                  <a:gd name="connsiteX4" fmla="*/ 13517 w 91835"/>
                  <a:gd name="connsiteY4" fmla="*/ 13517 h 104955"/>
                  <a:gd name="connsiteX5" fmla="*/ 13517 w 91835"/>
                  <a:gd name="connsiteY5" fmla="*/ 96791 h 104955"/>
                  <a:gd name="connsiteX6" fmla="*/ 27253 w 91835"/>
                  <a:gd name="connsiteY6" fmla="*/ 96791 h 104955"/>
                  <a:gd name="connsiteX7" fmla="*/ 67857 w 91835"/>
                  <a:gd name="connsiteY7" fmla="*/ 34335 h 104955"/>
                  <a:gd name="connsiteX8" fmla="*/ 69051 w 91835"/>
                  <a:gd name="connsiteY8" fmla="*/ 34335 h 104955"/>
                  <a:gd name="connsiteX9" fmla="*/ 69051 w 91835"/>
                  <a:gd name="connsiteY9" fmla="*/ 96791 h 104955"/>
                  <a:gd name="connsiteX10" fmla="*/ 81593 w 91835"/>
                  <a:gd name="connsiteY10" fmla="*/ 96791 h 104955"/>
                  <a:gd name="connsiteX11" fmla="*/ 81593 w 91835"/>
                  <a:gd name="connsiteY11" fmla="*/ 13517 h 104955"/>
                  <a:gd name="connsiteX12" fmla="*/ 67857 w 91835"/>
                  <a:gd name="connsiteY12" fmla="*/ 13517 h 104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1835" h="104955">
                    <a:moveTo>
                      <a:pt x="67857" y="13517"/>
                    </a:moveTo>
                    <a:lnTo>
                      <a:pt x="27253" y="75973"/>
                    </a:lnTo>
                    <a:lnTo>
                      <a:pt x="26059" y="75973"/>
                    </a:lnTo>
                    <a:lnTo>
                      <a:pt x="26059" y="13517"/>
                    </a:lnTo>
                    <a:lnTo>
                      <a:pt x="13517" y="13517"/>
                    </a:lnTo>
                    <a:lnTo>
                      <a:pt x="13517" y="96791"/>
                    </a:lnTo>
                    <a:lnTo>
                      <a:pt x="27253" y="96791"/>
                    </a:lnTo>
                    <a:lnTo>
                      <a:pt x="67857" y="34335"/>
                    </a:lnTo>
                    <a:lnTo>
                      <a:pt x="69051" y="34335"/>
                    </a:lnTo>
                    <a:lnTo>
                      <a:pt x="69051" y="96791"/>
                    </a:lnTo>
                    <a:lnTo>
                      <a:pt x="81593" y="96791"/>
                    </a:lnTo>
                    <a:lnTo>
                      <a:pt x="81593" y="13517"/>
                    </a:lnTo>
                    <a:lnTo>
                      <a:pt x="67857" y="13517"/>
                    </a:lnTo>
                    <a:close/>
                  </a:path>
                </a:pathLst>
              </a:custGeom>
              <a:grpFill/>
              <a:ln w="130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54" name="Полилиния: фигура 53">
                <a:extLst>
                  <a:ext uri="{FF2B5EF4-FFF2-40B4-BE49-F238E27FC236}">
                    <a16:creationId xmlns:a16="http://schemas.microsoft.com/office/drawing/2014/main" id="{6543B6CB-775C-4930-B251-A7B6E5CFA7D6}"/>
                  </a:ext>
                </a:extLst>
              </p:cNvPr>
              <p:cNvSpPr/>
              <p:nvPr/>
            </p:nvSpPr>
            <p:spPr>
              <a:xfrm>
                <a:off x="1848545" y="246386"/>
                <a:ext cx="104955" cy="118074"/>
              </a:xfrm>
              <a:custGeom>
                <a:avLst/>
                <a:gdLst>
                  <a:gd name="connsiteX0" fmla="*/ 49359 w 104955"/>
                  <a:gd name="connsiteY0" fmla="*/ 24819 h 118074"/>
                  <a:gd name="connsiteX1" fmla="*/ 66677 w 104955"/>
                  <a:gd name="connsiteY1" fmla="*/ 24819 h 118074"/>
                  <a:gd name="connsiteX2" fmla="*/ 81003 w 104955"/>
                  <a:gd name="connsiteY2" fmla="*/ 85490 h 118074"/>
                  <a:gd name="connsiteX3" fmla="*/ 35020 w 104955"/>
                  <a:gd name="connsiteY3" fmla="*/ 85490 h 118074"/>
                  <a:gd name="connsiteX4" fmla="*/ 49359 w 104955"/>
                  <a:gd name="connsiteY4" fmla="*/ 24819 h 118074"/>
                  <a:gd name="connsiteX5" fmla="*/ 26059 w 104955"/>
                  <a:gd name="connsiteY5" fmla="*/ 96791 h 118074"/>
                  <a:gd name="connsiteX6" fmla="*/ 89964 w 104955"/>
                  <a:gd name="connsiteY6" fmla="*/ 96791 h 118074"/>
                  <a:gd name="connsiteX7" fmla="*/ 89964 w 104955"/>
                  <a:gd name="connsiteY7" fmla="*/ 111067 h 118074"/>
                  <a:gd name="connsiteX8" fmla="*/ 102506 w 104955"/>
                  <a:gd name="connsiteY8" fmla="*/ 111067 h 118074"/>
                  <a:gd name="connsiteX9" fmla="*/ 102506 w 104955"/>
                  <a:gd name="connsiteY9" fmla="*/ 85490 h 118074"/>
                  <a:gd name="connsiteX10" fmla="*/ 93545 w 104955"/>
                  <a:gd name="connsiteY10" fmla="*/ 85490 h 118074"/>
                  <a:gd name="connsiteX11" fmla="*/ 76228 w 104955"/>
                  <a:gd name="connsiteY11" fmla="*/ 13517 h 118074"/>
                  <a:gd name="connsiteX12" fmla="*/ 39795 w 104955"/>
                  <a:gd name="connsiteY12" fmla="*/ 13517 h 118074"/>
                  <a:gd name="connsiteX13" fmla="*/ 22477 w 104955"/>
                  <a:gd name="connsiteY13" fmla="*/ 85490 h 118074"/>
                  <a:gd name="connsiteX14" fmla="*/ 13517 w 104955"/>
                  <a:gd name="connsiteY14" fmla="*/ 85490 h 118074"/>
                  <a:gd name="connsiteX15" fmla="*/ 13517 w 104955"/>
                  <a:gd name="connsiteY15" fmla="*/ 111067 h 118074"/>
                  <a:gd name="connsiteX16" fmla="*/ 26059 w 104955"/>
                  <a:gd name="connsiteY16" fmla="*/ 111067 h 118074"/>
                  <a:gd name="connsiteX17" fmla="*/ 26059 w 104955"/>
                  <a:gd name="connsiteY17" fmla="*/ 96791 h 1180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04955" h="118074">
                    <a:moveTo>
                      <a:pt x="49359" y="24819"/>
                    </a:moveTo>
                    <a:lnTo>
                      <a:pt x="66677" y="24819"/>
                    </a:lnTo>
                    <a:lnTo>
                      <a:pt x="81003" y="85490"/>
                    </a:lnTo>
                    <a:lnTo>
                      <a:pt x="35020" y="85490"/>
                    </a:lnTo>
                    <a:lnTo>
                      <a:pt x="49359" y="24819"/>
                    </a:lnTo>
                    <a:close/>
                    <a:moveTo>
                      <a:pt x="26059" y="96791"/>
                    </a:moveTo>
                    <a:lnTo>
                      <a:pt x="89964" y="96791"/>
                    </a:lnTo>
                    <a:lnTo>
                      <a:pt x="89964" y="111067"/>
                    </a:lnTo>
                    <a:lnTo>
                      <a:pt x="102506" y="111067"/>
                    </a:lnTo>
                    <a:lnTo>
                      <a:pt x="102506" y="85490"/>
                    </a:lnTo>
                    <a:lnTo>
                      <a:pt x="93545" y="85490"/>
                    </a:lnTo>
                    <a:lnTo>
                      <a:pt x="76228" y="13517"/>
                    </a:lnTo>
                    <a:lnTo>
                      <a:pt x="39795" y="13517"/>
                    </a:lnTo>
                    <a:lnTo>
                      <a:pt x="22477" y="85490"/>
                    </a:lnTo>
                    <a:lnTo>
                      <a:pt x="13517" y="85490"/>
                    </a:lnTo>
                    <a:lnTo>
                      <a:pt x="13517" y="111067"/>
                    </a:lnTo>
                    <a:lnTo>
                      <a:pt x="26059" y="111067"/>
                    </a:lnTo>
                    <a:lnTo>
                      <a:pt x="26059" y="96791"/>
                    </a:lnTo>
                    <a:close/>
                  </a:path>
                </a:pathLst>
              </a:custGeom>
              <a:grpFill/>
              <a:ln w="130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55" name="Полилиния: фигура 54">
                <a:extLst>
                  <a:ext uri="{FF2B5EF4-FFF2-40B4-BE49-F238E27FC236}">
                    <a16:creationId xmlns:a16="http://schemas.microsoft.com/office/drawing/2014/main" id="{7E7FB161-6158-4387-9EC3-C19072B6E4DF}"/>
                  </a:ext>
                </a:extLst>
              </p:cNvPr>
              <p:cNvSpPr/>
              <p:nvPr/>
            </p:nvSpPr>
            <p:spPr>
              <a:xfrm>
                <a:off x="1965622" y="246386"/>
                <a:ext cx="78716" cy="104955"/>
              </a:xfrm>
              <a:custGeom>
                <a:avLst/>
                <a:gdLst>
                  <a:gd name="connsiteX0" fmla="*/ 75021 w 78716"/>
                  <a:gd name="connsiteY0" fmla="*/ 85490 h 104955"/>
                  <a:gd name="connsiteX1" fmla="*/ 26046 w 78716"/>
                  <a:gd name="connsiteY1" fmla="*/ 85490 h 104955"/>
                  <a:gd name="connsiteX2" fmla="*/ 26046 w 78716"/>
                  <a:gd name="connsiteY2" fmla="*/ 60507 h 104955"/>
                  <a:gd name="connsiteX3" fmla="*/ 64866 w 78716"/>
                  <a:gd name="connsiteY3" fmla="*/ 60507 h 104955"/>
                  <a:gd name="connsiteX4" fmla="*/ 64866 w 78716"/>
                  <a:gd name="connsiteY4" fmla="*/ 49206 h 104955"/>
                  <a:gd name="connsiteX5" fmla="*/ 26046 w 78716"/>
                  <a:gd name="connsiteY5" fmla="*/ 49206 h 104955"/>
                  <a:gd name="connsiteX6" fmla="*/ 26046 w 78716"/>
                  <a:gd name="connsiteY6" fmla="*/ 24819 h 104955"/>
                  <a:gd name="connsiteX7" fmla="*/ 75021 w 78716"/>
                  <a:gd name="connsiteY7" fmla="*/ 24819 h 104955"/>
                  <a:gd name="connsiteX8" fmla="*/ 75021 w 78716"/>
                  <a:gd name="connsiteY8" fmla="*/ 13517 h 104955"/>
                  <a:gd name="connsiteX9" fmla="*/ 13517 w 78716"/>
                  <a:gd name="connsiteY9" fmla="*/ 13517 h 104955"/>
                  <a:gd name="connsiteX10" fmla="*/ 13517 w 78716"/>
                  <a:gd name="connsiteY10" fmla="*/ 96791 h 104955"/>
                  <a:gd name="connsiteX11" fmla="*/ 75021 w 78716"/>
                  <a:gd name="connsiteY11" fmla="*/ 96791 h 104955"/>
                  <a:gd name="connsiteX12" fmla="*/ 75021 w 78716"/>
                  <a:gd name="connsiteY12" fmla="*/ 85490 h 104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78716" h="104955">
                    <a:moveTo>
                      <a:pt x="75021" y="85490"/>
                    </a:moveTo>
                    <a:lnTo>
                      <a:pt x="26046" y="85490"/>
                    </a:lnTo>
                    <a:lnTo>
                      <a:pt x="26046" y="60507"/>
                    </a:lnTo>
                    <a:lnTo>
                      <a:pt x="64866" y="60507"/>
                    </a:lnTo>
                    <a:lnTo>
                      <a:pt x="64866" y="49206"/>
                    </a:lnTo>
                    <a:lnTo>
                      <a:pt x="26046" y="49206"/>
                    </a:lnTo>
                    <a:lnTo>
                      <a:pt x="26046" y="24819"/>
                    </a:lnTo>
                    <a:lnTo>
                      <a:pt x="75021" y="24819"/>
                    </a:lnTo>
                    <a:lnTo>
                      <a:pt x="75021" y="13517"/>
                    </a:lnTo>
                    <a:lnTo>
                      <a:pt x="13517" y="13517"/>
                    </a:lnTo>
                    <a:lnTo>
                      <a:pt x="13517" y="96791"/>
                    </a:lnTo>
                    <a:lnTo>
                      <a:pt x="75021" y="96791"/>
                    </a:lnTo>
                    <a:lnTo>
                      <a:pt x="75021" y="85490"/>
                    </a:lnTo>
                    <a:close/>
                  </a:path>
                </a:pathLst>
              </a:custGeom>
              <a:grpFill/>
              <a:ln w="130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56" name="Полилиния: фигура 55">
                <a:extLst>
                  <a:ext uri="{FF2B5EF4-FFF2-40B4-BE49-F238E27FC236}">
                    <a16:creationId xmlns:a16="http://schemas.microsoft.com/office/drawing/2014/main" id="{FB30DAA5-C71B-4F5D-8227-A57BC68C96C0}"/>
                  </a:ext>
                </a:extLst>
              </p:cNvPr>
              <p:cNvSpPr/>
              <p:nvPr/>
            </p:nvSpPr>
            <p:spPr>
              <a:xfrm>
                <a:off x="2058232" y="246386"/>
                <a:ext cx="91836" cy="104955"/>
              </a:xfrm>
              <a:custGeom>
                <a:avLst/>
                <a:gdLst>
                  <a:gd name="connsiteX0" fmla="*/ 83391 w 91835"/>
                  <a:gd name="connsiteY0" fmla="*/ 43853 h 104955"/>
                  <a:gd name="connsiteX1" fmla="*/ 80990 w 91835"/>
                  <a:gd name="connsiteY1" fmla="*/ 32075 h 104955"/>
                  <a:gd name="connsiteX2" fmla="*/ 74063 w 91835"/>
                  <a:gd name="connsiteY2" fmla="*/ 22439 h 104955"/>
                  <a:gd name="connsiteX3" fmla="*/ 63554 w 91835"/>
                  <a:gd name="connsiteY3" fmla="*/ 15896 h 104955"/>
                  <a:gd name="connsiteX4" fmla="*/ 49936 w 91835"/>
                  <a:gd name="connsiteY4" fmla="*/ 13517 h 104955"/>
                  <a:gd name="connsiteX5" fmla="*/ 13517 w 91835"/>
                  <a:gd name="connsiteY5" fmla="*/ 13517 h 104955"/>
                  <a:gd name="connsiteX6" fmla="*/ 13517 w 91835"/>
                  <a:gd name="connsiteY6" fmla="*/ 96791 h 104955"/>
                  <a:gd name="connsiteX7" fmla="*/ 26059 w 91835"/>
                  <a:gd name="connsiteY7" fmla="*/ 96791 h 104955"/>
                  <a:gd name="connsiteX8" fmla="*/ 26059 w 91835"/>
                  <a:gd name="connsiteY8" fmla="*/ 74189 h 104955"/>
                  <a:gd name="connsiteX9" fmla="*/ 49936 w 91835"/>
                  <a:gd name="connsiteY9" fmla="*/ 74189 h 104955"/>
                  <a:gd name="connsiteX10" fmla="*/ 63554 w 91835"/>
                  <a:gd name="connsiteY10" fmla="*/ 71809 h 104955"/>
                  <a:gd name="connsiteX11" fmla="*/ 74063 w 91835"/>
                  <a:gd name="connsiteY11" fmla="*/ 65266 h 104955"/>
                  <a:gd name="connsiteX12" fmla="*/ 80990 w 91835"/>
                  <a:gd name="connsiteY12" fmla="*/ 55630 h 104955"/>
                  <a:gd name="connsiteX13" fmla="*/ 83391 w 91835"/>
                  <a:gd name="connsiteY13" fmla="*/ 43853 h 104955"/>
                  <a:gd name="connsiteX14" fmla="*/ 70849 w 91835"/>
                  <a:gd name="connsiteY14" fmla="*/ 43853 h 104955"/>
                  <a:gd name="connsiteX15" fmla="*/ 65352 w 91835"/>
                  <a:gd name="connsiteY15" fmla="*/ 57652 h 104955"/>
                  <a:gd name="connsiteX16" fmla="*/ 49936 w 91835"/>
                  <a:gd name="connsiteY16" fmla="*/ 62887 h 104955"/>
                  <a:gd name="connsiteX17" fmla="*/ 26059 w 91835"/>
                  <a:gd name="connsiteY17" fmla="*/ 62887 h 104955"/>
                  <a:gd name="connsiteX18" fmla="*/ 26059 w 91835"/>
                  <a:gd name="connsiteY18" fmla="*/ 24819 h 104955"/>
                  <a:gd name="connsiteX19" fmla="*/ 49936 w 91835"/>
                  <a:gd name="connsiteY19" fmla="*/ 24819 h 104955"/>
                  <a:gd name="connsiteX20" fmla="*/ 65352 w 91835"/>
                  <a:gd name="connsiteY20" fmla="*/ 30053 h 104955"/>
                  <a:gd name="connsiteX21" fmla="*/ 70849 w 91835"/>
                  <a:gd name="connsiteY21" fmla="*/ 43853 h 104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91835" h="104955">
                    <a:moveTo>
                      <a:pt x="83391" y="43853"/>
                    </a:moveTo>
                    <a:cubicBezTo>
                      <a:pt x="83391" y="39689"/>
                      <a:pt x="82551" y="35763"/>
                      <a:pt x="80990" y="32075"/>
                    </a:cubicBezTo>
                    <a:cubicBezTo>
                      <a:pt x="79324" y="28387"/>
                      <a:pt x="77054" y="25175"/>
                      <a:pt x="74063" y="22439"/>
                    </a:cubicBezTo>
                    <a:cubicBezTo>
                      <a:pt x="71085" y="19703"/>
                      <a:pt x="67621" y="17443"/>
                      <a:pt x="63554" y="15896"/>
                    </a:cubicBezTo>
                    <a:cubicBezTo>
                      <a:pt x="59382" y="14350"/>
                      <a:pt x="54843" y="13517"/>
                      <a:pt x="49936" y="13517"/>
                    </a:cubicBezTo>
                    <a:lnTo>
                      <a:pt x="13517" y="13517"/>
                    </a:lnTo>
                    <a:lnTo>
                      <a:pt x="13517" y="96791"/>
                    </a:lnTo>
                    <a:lnTo>
                      <a:pt x="26059" y="96791"/>
                    </a:lnTo>
                    <a:lnTo>
                      <a:pt x="26059" y="74189"/>
                    </a:lnTo>
                    <a:lnTo>
                      <a:pt x="49936" y="74189"/>
                    </a:lnTo>
                    <a:cubicBezTo>
                      <a:pt x="54843" y="74189"/>
                      <a:pt x="59382" y="73356"/>
                      <a:pt x="63554" y="71809"/>
                    </a:cubicBezTo>
                    <a:cubicBezTo>
                      <a:pt x="67621" y="70262"/>
                      <a:pt x="71085" y="68002"/>
                      <a:pt x="74063" y="65266"/>
                    </a:cubicBezTo>
                    <a:cubicBezTo>
                      <a:pt x="77054" y="62530"/>
                      <a:pt x="79324" y="59318"/>
                      <a:pt x="80990" y="55630"/>
                    </a:cubicBezTo>
                    <a:cubicBezTo>
                      <a:pt x="82551" y="51942"/>
                      <a:pt x="83391" y="48016"/>
                      <a:pt x="83391" y="43853"/>
                    </a:cubicBezTo>
                    <a:close/>
                    <a:moveTo>
                      <a:pt x="70849" y="43853"/>
                    </a:moveTo>
                    <a:cubicBezTo>
                      <a:pt x="70849" y="49563"/>
                      <a:pt x="69051" y="54202"/>
                      <a:pt x="65352" y="57652"/>
                    </a:cubicBezTo>
                    <a:cubicBezTo>
                      <a:pt x="61652" y="61102"/>
                      <a:pt x="56509" y="62887"/>
                      <a:pt x="49936" y="62887"/>
                    </a:cubicBezTo>
                    <a:lnTo>
                      <a:pt x="26059" y="62887"/>
                    </a:lnTo>
                    <a:lnTo>
                      <a:pt x="26059" y="24819"/>
                    </a:lnTo>
                    <a:lnTo>
                      <a:pt x="49936" y="24819"/>
                    </a:lnTo>
                    <a:cubicBezTo>
                      <a:pt x="56509" y="24819"/>
                      <a:pt x="61652" y="26603"/>
                      <a:pt x="65352" y="30053"/>
                    </a:cubicBezTo>
                    <a:cubicBezTo>
                      <a:pt x="69051" y="33503"/>
                      <a:pt x="70849" y="38142"/>
                      <a:pt x="70849" y="43853"/>
                    </a:cubicBezTo>
                    <a:close/>
                  </a:path>
                </a:pathLst>
              </a:custGeom>
              <a:grpFill/>
              <a:ln w="130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57" name="Полилиния: фигура 56">
                <a:extLst>
                  <a:ext uri="{FF2B5EF4-FFF2-40B4-BE49-F238E27FC236}">
                    <a16:creationId xmlns:a16="http://schemas.microsoft.com/office/drawing/2014/main" id="{568B411F-4D79-4370-AB54-F5F43D1996B8}"/>
                  </a:ext>
                </a:extLst>
              </p:cNvPr>
              <p:cNvSpPr/>
              <p:nvPr/>
            </p:nvSpPr>
            <p:spPr>
              <a:xfrm>
                <a:off x="2160983" y="246386"/>
                <a:ext cx="104955" cy="104955"/>
              </a:xfrm>
              <a:custGeom>
                <a:avLst/>
                <a:gdLst>
                  <a:gd name="connsiteX0" fmla="*/ 45174 w 104955"/>
                  <a:gd name="connsiteY0" fmla="*/ 85490 h 104955"/>
                  <a:gd name="connsiteX1" fmla="*/ 26059 w 104955"/>
                  <a:gd name="connsiteY1" fmla="*/ 85490 h 104955"/>
                  <a:gd name="connsiteX2" fmla="*/ 26059 w 104955"/>
                  <a:gd name="connsiteY2" fmla="*/ 52180 h 104955"/>
                  <a:gd name="connsiteX3" fmla="*/ 45174 w 104955"/>
                  <a:gd name="connsiteY3" fmla="*/ 52180 h 104955"/>
                  <a:gd name="connsiteX4" fmla="*/ 53059 w 104955"/>
                  <a:gd name="connsiteY4" fmla="*/ 53370 h 104955"/>
                  <a:gd name="connsiteX5" fmla="*/ 59264 w 104955"/>
                  <a:gd name="connsiteY5" fmla="*/ 56938 h 104955"/>
                  <a:gd name="connsiteX6" fmla="*/ 63449 w 104955"/>
                  <a:gd name="connsiteY6" fmla="*/ 62173 h 104955"/>
                  <a:gd name="connsiteX7" fmla="*/ 64879 w 104955"/>
                  <a:gd name="connsiteY7" fmla="*/ 68835 h 104955"/>
                  <a:gd name="connsiteX8" fmla="*/ 63449 w 104955"/>
                  <a:gd name="connsiteY8" fmla="*/ 75377 h 104955"/>
                  <a:gd name="connsiteX9" fmla="*/ 59264 w 104955"/>
                  <a:gd name="connsiteY9" fmla="*/ 80731 h 104955"/>
                  <a:gd name="connsiteX10" fmla="*/ 53059 w 104955"/>
                  <a:gd name="connsiteY10" fmla="*/ 84180 h 104955"/>
                  <a:gd name="connsiteX11" fmla="*/ 45174 w 104955"/>
                  <a:gd name="connsiteY11" fmla="*/ 85490 h 104955"/>
                  <a:gd name="connsiteX12" fmla="*/ 77421 w 104955"/>
                  <a:gd name="connsiteY12" fmla="*/ 68835 h 104955"/>
                  <a:gd name="connsiteX13" fmla="*/ 75152 w 104955"/>
                  <a:gd name="connsiteY13" fmla="*/ 57890 h 104955"/>
                  <a:gd name="connsiteX14" fmla="*/ 68697 w 104955"/>
                  <a:gd name="connsiteY14" fmla="*/ 49087 h 104955"/>
                  <a:gd name="connsiteX15" fmla="*/ 58543 w 104955"/>
                  <a:gd name="connsiteY15" fmla="*/ 43020 h 104955"/>
                  <a:gd name="connsiteX16" fmla="*/ 45174 w 104955"/>
                  <a:gd name="connsiteY16" fmla="*/ 40878 h 104955"/>
                  <a:gd name="connsiteX17" fmla="*/ 26059 w 104955"/>
                  <a:gd name="connsiteY17" fmla="*/ 40878 h 104955"/>
                  <a:gd name="connsiteX18" fmla="*/ 26059 w 104955"/>
                  <a:gd name="connsiteY18" fmla="*/ 13517 h 104955"/>
                  <a:gd name="connsiteX19" fmla="*/ 13517 w 104955"/>
                  <a:gd name="connsiteY19" fmla="*/ 13517 h 104955"/>
                  <a:gd name="connsiteX20" fmla="*/ 13517 w 104955"/>
                  <a:gd name="connsiteY20" fmla="*/ 96791 h 104955"/>
                  <a:gd name="connsiteX21" fmla="*/ 45174 w 104955"/>
                  <a:gd name="connsiteY21" fmla="*/ 96791 h 104955"/>
                  <a:gd name="connsiteX22" fmla="*/ 58543 w 104955"/>
                  <a:gd name="connsiteY22" fmla="*/ 94530 h 104955"/>
                  <a:gd name="connsiteX23" fmla="*/ 68697 w 104955"/>
                  <a:gd name="connsiteY23" fmla="*/ 88582 h 104955"/>
                  <a:gd name="connsiteX24" fmla="*/ 75152 w 104955"/>
                  <a:gd name="connsiteY24" fmla="*/ 79661 h 104955"/>
                  <a:gd name="connsiteX25" fmla="*/ 77421 w 104955"/>
                  <a:gd name="connsiteY25" fmla="*/ 68835 h 104955"/>
                  <a:gd name="connsiteX26" fmla="*/ 101312 w 104955"/>
                  <a:gd name="connsiteY26" fmla="*/ 96791 h 104955"/>
                  <a:gd name="connsiteX27" fmla="*/ 101312 w 104955"/>
                  <a:gd name="connsiteY27" fmla="*/ 13517 h 104955"/>
                  <a:gd name="connsiteX28" fmla="*/ 88770 w 104955"/>
                  <a:gd name="connsiteY28" fmla="*/ 13517 h 104955"/>
                  <a:gd name="connsiteX29" fmla="*/ 88770 w 104955"/>
                  <a:gd name="connsiteY29" fmla="*/ 96791 h 104955"/>
                  <a:gd name="connsiteX30" fmla="*/ 101312 w 104955"/>
                  <a:gd name="connsiteY30" fmla="*/ 96791 h 104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104955" h="104955">
                    <a:moveTo>
                      <a:pt x="45174" y="85490"/>
                    </a:moveTo>
                    <a:lnTo>
                      <a:pt x="26059" y="85490"/>
                    </a:lnTo>
                    <a:lnTo>
                      <a:pt x="26059" y="52180"/>
                    </a:lnTo>
                    <a:lnTo>
                      <a:pt x="45174" y="52180"/>
                    </a:lnTo>
                    <a:cubicBezTo>
                      <a:pt x="48034" y="52180"/>
                      <a:pt x="50671" y="52537"/>
                      <a:pt x="53059" y="53370"/>
                    </a:cubicBezTo>
                    <a:cubicBezTo>
                      <a:pt x="55446" y="54202"/>
                      <a:pt x="57467" y="55392"/>
                      <a:pt x="59264" y="56938"/>
                    </a:cubicBezTo>
                    <a:cubicBezTo>
                      <a:pt x="61061" y="58485"/>
                      <a:pt x="62374" y="60150"/>
                      <a:pt x="63449" y="62173"/>
                    </a:cubicBezTo>
                    <a:cubicBezTo>
                      <a:pt x="64407" y="64195"/>
                      <a:pt x="64879" y="66456"/>
                      <a:pt x="64879" y="68835"/>
                    </a:cubicBezTo>
                    <a:cubicBezTo>
                      <a:pt x="64879" y="71215"/>
                      <a:pt x="64407" y="73356"/>
                      <a:pt x="63449" y="75377"/>
                    </a:cubicBezTo>
                    <a:cubicBezTo>
                      <a:pt x="62374" y="77400"/>
                      <a:pt x="61061" y="79185"/>
                      <a:pt x="59264" y="80731"/>
                    </a:cubicBezTo>
                    <a:cubicBezTo>
                      <a:pt x="57467" y="82278"/>
                      <a:pt x="55446" y="83349"/>
                      <a:pt x="53059" y="84180"/>
                    </a:cubicBezTo>
                    <a:cubicBezTo>
                      <a:pt x="50671" y="85014"/>
                      <a:pt x="48034" y="85490"/>
                      <a:pt x="45174" y="85490"/>
                    </a:cubicBezTo>
                    <a:close/>
                    <a:moveTo>
                      <a:pt x="77421" y="68835"/>
                    </a:moveTo>
                    <a:cubicBezTo>
                      <a:pt x="77421" y="64909"/>
                      <a:pt x="76700" y="61340"/>
                      <a:pt x="75152" y="57890"/>
                    </a:cubicBezTo>
                    <a:cubicBezTo>
                      <a:pt x="73604" y="54559"/>
                      <a:pt x="71452" y="51585"/>
                      <a:pt x="68697" y="49087"/>
                    </a:cubicBezTo>
                    <a:cubicBezTo>
                      <a:pt x="65955" y="46589"/>
                      <a:pt x="62491" y="44566"/>
                      <a:pt x="58543" y="43020"/>
                    </a:cubicBezTo>
                    <a:cubicBezTo>
                      <a:pt x="54607" y="41592"/>
                      <a:pt x="50067" y="40878"/>
                      <a:pt x="45174" y="40878"/>
                    </a:cubicBezTo>
                    <a:lnTo>
                      <a:pt x="26059" y="40878"/>
                    </a:lnTo>
                    <a:lnTo>
                      <a:pt x="26059" y="13517"/>
                    </a:lnTo>
                    <a:lnTo>
                      <a:pt x="13517" y="13517"/>
                    </a:lnTo>
                    <a:lnTo>
                      <a:pt x="13517" y="96791"/>
                    </a:lnTo>
                    <a:lnTo>
                      <a:pt x="45174" y="96791"/>
                    </a:lnTo>
                    <a:cubicBezTo>
                      <a:pt x="50067" y="96791"/>
                      <a:pt x="54607" y="96077"/>
                      <a:pt x="58543" y="94530"/>
                    </a:cubicBezTo>
                    <a:cubicBezTo>
                      <a:pt x="62491" y="93103"/>
                      <a:pt x="65955" y="91081"/>
                      <a:pt x="68697" y="88582"/>
                    </a:cubicBezTo>
                    <a:cubicBezTo>
                      <a:pt x="71452" y="86084"/>
                      <a:pt x="73604" y="83110"/>
                      <a:pt x="75152" y="79661"/>
                    </a:cubicBezTo>
                    <a:cubicBezTo>
                      <a:pt x="76700" y="76330"/>
                      <a:pt x="77421" y="72760"/>
                      <a:pt x="77421" y="68835"/>
                    </a:cubicBezTo>
                    <a:close/>
                    <a:moveTo>
                      <a:pt x="101312" y="96791"/>
                    </a:moveTo>
                    <a:lnTo>
                      <a:pt x="101312" y="13517"/>
                    </a:lnTo>
                    <a:lnTo>
                      <a:pt x="88770" y="13517"/>
                    </a:lnTo>
                    <a:lnTo>
                      <a:pt x="88770" y="96791"/>
                    </a:lnTo>
                    <a:lnTo>
                      <a:pt x="101312" y="96791"/>
                    </a:lnTo>
                    <a:close/>
                  </a:path>
                </a:pathLst>
              </a:custGeom>
              <a:grpFill/>
              <a:ln w="130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58" name="Полилиния: фигура 57">
                <a:extLst>
                  <a:ext uri="{FF2B5EF4-FFF2-40B4-BE49-F238E27FC236}">
                    <a16:creationId xmlns:a16="http://schemas.microsoft.com/office/drawing/2014/main" id="{FE09E9B2-B754-4D78-9A27-EFAD77935D3F}"/>
                  </a:ext>
                </a:extLst>
              </p:cNvPr>
              <p:cNvSpPr/>
              <p:nvPr/>
            </p:nvSpPr>
            <p:spPr>
              <a:xfrm>
                <a:off x="1649643" y="382343"/>
                <a:ext cx="91836" cy="118074"/>
              </a:xfrm>
              <a:custGeom>
                <a:avLst/>
                <a:gdLst>
                  <a:gd name="connsiteX0" fmla="*/ 13517 w 91835"/>
                  <a:gd name="connsiteY0" fmla="*/ 96791 h 118074"/>
                  <a:gd name="connsiteX1" fmla="*/ 75627 w 91835"/>
                  <a:gd name="connsiteY1" fmla="*/ 96791 h 118074"/>
                  <a:gd name="connsiteX2" fmla="*/ 75627 w 91835"/>
                  <a:gd name="connsiteY2" fmla="*/ 111067 h 118074"/>
                  <a:gd name="connsiteX3" fmla="*/ 88169 w 91835"/>
                  <a:gd name="connsiteY3" fmla="*/ 111067 h 118074"/>
                  <a:gd name="connsiteX4" fmla="*/ 88169 w 91835"/>
                  <a:gd name="connsiteY4" fmla="*/ 85490 h 118074"/>
                  <a:gd name="connsiteX5" fmla="*/ 78613 w 91835"/>
                  <a:gd name="connsiteY5" fmla="*/ 85490 h 118074"/>
                  <a:gd name="connsiteX6" fmla="*/ 78613 w 91835"/>
                  <a:gd name="connsiteY6" fmla="*/ 13517 h 118074"/>
                  <a:gd name="connsiteX7" fmla="*/ 66072 w 91835"/>
                  <a:gd name="connsiteY7" fmla="*/ 13517 h 118074"/>
                  <a:gd name="connsiteX8" fmla="*/ 66072 w 91835"/>
                  <a:gd name="connsiteY8" fmla="*/ 85490 h 118074"/>
                  <a:gd name="connsiteX9" fmla="*/ 26058 w 91835"/>
                  <a:gd name="connsiteY9" fmla="*/ 85490 h 118074"/>
                  <a:gd name="connsiteX10" fmla="*/ 26058 w 91835"/>
                  <a:gd name="connsiteY10" fmla="*/ 13517 h 118074"/>
                  <a:gd name="connsiteX11" fmla="*/ 13517 w 91835"/>
                  <a:gd name="connsiteY11" fmla="*/ 13517 h 118074"/>
                  <a:gd name="connsiteX12" fmla="*/ 13517 w 91835"/>
                  <a:gd name="connsiteY12" fmla="*/ 96791 h 1180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1835" h="118074">
                    <a:moveTo>
                      <a:pt x="13517" y="96791"/>
                    </a:moveTo>
                    <a:lnTo>
                      <a:pt x="75627" y="96791"/>
                    </a:lnTo>
                    <a:lnTo>
                      <a:pt x="75627" y="111067"/>
                    </a:lnTo>
                    <a:lnTo>
                      <a:pt x="88169" y="111067"/>
                    </a:lnTo>
                    <a:lnTo>
                      <a:pt x="88169" y="85490"/>
                    </a:lnTo>
                    <a:lnTo>
                      <a:pt x="78613" y="85490"/>
                    </a:lnTo>
                    <a:lnTo>
                      <a:pt x="78613" y="13517"/>
                    </a:lnTo>
                    <a:lnTo>
                      <a:pt x="66072" y="13517"/>
                    </a:lnTo>
                    <a:lnTo>
                      <a:pt x="66072" y="85490"/>
                    </a:lnTo>
                    <a:lnTo>
                      <a:pt x="26058" y="85490"/>
                    </a:lnTo>
                    <a:lnTo>
                      <a:pt x="26058" y="13517"/>
                    </a:lnTo>
                    <a:lnTo>
                      <a:pt x="13517" y="13517"/>
                    </a:lnTo>
                    <a:lnTo>
                      <a:pt x="13517" y="96791"/>
                    </a:lnTo>
                    <a:close/>
                  </a:path>
                </a:pathLst>
              </a:custGeom>
              <a:grpFill/>
              <a:ln w="130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59" name="Полилиния: фигура 58">
                <a:extLst>
                  <a:ext uri="{FF2B5EF4-FFF2-40B4-BE49-F238E27FC236}">
                    <a16:creationId xmlns:a16="http://schemas.microsoft.com/office/drawing/2014/main" id="{5E85C189-3618-4C97-B067-0B033FD11BC0}"/>
                  </a:ext>
                </a:extLst>
              </p:cNvPr>
              <p:cNvSpPr/>
              <p:nvPr/>
            </p:nvSpPr>
            <p:spPr>
              <a:xfrm>
                <a:off x="1753573" y="382343"/>
                <a:ext cx="91836" cy="104955"/>
              </a:xfrm>
              <a:custGeom>
                <a:avLst/>
                <a:gdLst>
                  <a:gd name="connsiteX0" fmla="*/ 67858 w 91835"/>
                  <a:gd name="connsiteY0" fmla="*/ 13517 h 104955"/>
                  <a:gd name="connsiteX1" fmla="*/ 27253 w 91835"/>
                  <a:gd name="connsiteY1" fmla="*/ 75973 h 104955"/>
                  <a:gd name="connsiteX2" fmla="*/ 26046 w 91835"/>
                  <a:gd name="connsiteY2" fmla="*/ 75973 h 104955"/>
                  <a:gd name="connsiteX3" fmla="*/ 26046 w 91835"/>
                  <a:gd name="connsiteY3" fmla="*/ 13517 h 104955"/>
                  <a:gd name="connsiteX4" fmla="*/ 13517 w 91835"/>
                  <a:gd name="connsiteY4" fmla="*/ 13517 h 104955"/>
                  <a:gd name="connsiteX5" fmla="*/ 13517 w 91835"/>
                  <a:gd name="connsiteY5" fmla="*/ 96791 h 104955"/>
                  <a:gd name="connsiteX6" fmla="*/ 27253 w 91835"/>
                  <a:gd name="connsiteY6" fmla="*/ 96791 h 104955"/>
                  <a:gd name="connsiteX7" fmla="*/ 67858 w 91835"/>
                  <a:gd name="connsiteY7" fmla="*/ 34336 h 104955"/>
                  <a:gd name="connsiteX8" fmla="*/ 69051 w 91835"/>
                  <a:gd name="connsiteY8" fmla="*/ 34336 h 104955"/>
                  <a:gd name="connsiteX9" fmla="*/ 69051 w 91835"/>
                  <a:gd name="connsiteY9" fmla="*/ 96791 h 104955"/>
                  <a:gd name="connsiteX10" fmla="*/ 81593 w 91835"/>
                  <a:gd name="connsiteY10" fmla="*/ 96791 h 104955"/>
                  <a:gd name="connsiteX11" fmla="*/ 81593 w 91835"/>
                  <a:gd name="connsiteY11" fmla="*/ 13517 h 104955"/>
                  <a:gd name="connsiteX12" fmla="*/ 67858 w 91835"/>
                  <a:gd name="connsiteY12" fmla="*/ 13517 h 104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1835" h="104955">
                    <a:moveTo>
                      <a:pt x="67858" y="13517"/>
                    </a:moveTo>
                    <a:lnTo>
                      <a:pt x="27253" y="75973"/>
                    </a:lnTo>
                    <a:lnTo>
                      <a:pt x="26046" y="75973"/>
                    </a:lnTo>
                    <a:lnTo>
                      <a:pt x="26046" y="13517"/>
                    </a:lnTo>
                    <a:lnTo>
                      <a:pt x="13517" y="13517"/>
                    </a:lnTo>
                    <a:lnTo>
                      <a:pt x="13517" y="96791"/>
                    </a:lnTo>
                    <a:lnTo>
                      <a:pt x="27253" y="96791"/>
                    </a:lnTo>
                    <a:lnTo>
                      <a:pt x="67858" y="34336"/>
                    </a:lnTo>
                    <a:lnTo>
                      <a:pt x="69051" y="34336"/>
                    </a:lnTo>
                    <a:lnTo>
                      <a:pt x="69051" y="96791"/>
                    </a:lnTo>
                    <a:lnTo>
                      <a:pt x="81593" y="96791"/>
                    </a:lnTo>
                    <a:lnTo>
                      <a:pt x="81593" y="13517"/>
                    </a:lnTo>
                    <a:lnTo>
                      <a:pt x="67858" y="13517"/>
                    </a:lnTo>
                    <a:close/>
                  </a:path>
                </a:pathLst>
              </a:custGeom>
              <a:grpFill/>
              <a:ln w="130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60" name="Полилиния: фигура 59">
                <a:extLst>
                  <a:ext uri="{FF2B5EF4-FFF2-40B4-BE49-F238E27FC236}">
                    <a16:creationId xmlns:a16="http://schemas.microsoft.com/office/drawing/2014/main" id="{78F09058-9C2F-41FA-8BA7-CDB5CEB86F54}"/>
                  </a:ext>
                </a:extLst>
              </p:cNvPr>
              <p:cNvSpPr/>
              <p:nvPr/>
            </p:nvSpPr>
            <p:spPr>
              <a:xfrm>
                <a:off x="1853294" y="377585"/>
                <a:ext cx="118074" cy="118074"/>
              </a:xfrm>
              <a:custGeom>
                <a:avLst/>
                <a:gdLst>
                  <a:gd name="connsiteX0" fmla="*/ 57113 w 118074"/>
                  <a:gd name="connsiteY0" fmla="*/ 33146 h 118074"/>
                  <a:gd name="connsiteX1" fmla="*/ 57113 w 118074"/>
                  <a:gd name="connsiteY1" fmla="*/ 86680 h 118074"/>
                  <a:gd name="connsiteX2" fmla="*/ 43980 w 118074"/>
                  <a:gd name="connsiteY2" fmla="*/ 84300 h 118074"/>
                  <a:gd name="connsiteX3" fmla="*/ 34180 w 118074"/>
                  <a:gd name="connsiteY3" fmla="*/ 78708 h 118074"/>
                  <a:gd name="connsiteX4" fmla="*/ 28211 w 118074"/>
                  <a:gd name="connsiteY4" fmla="*/ 70262 h 118074"/>
                  <a:gd name="connsiteX5" fmla="*/ 26059 w 118074"/>
                  <a:gd name="connsiteY5" fmla="*/ 59912 h 118074"/>
                  <a:gd name="connsiteX6" fmla="*/ 28211 w 118074"/>
                  <a:gd name="connsiteY6" fmla="*/ 49562 h 118074"/>
                  <a:gd name="connsiteX7" fmla="*/ 34180 w 118074"/>
                  <a:gd name="connsiteY7" fmla="*/ 41236 h 118074"/>
                  <a:gd name="connsiteX8" fmla="*/ 43980 w 118074"/>
                  <a:gd name="connsiteY8" fmla="*/ 35526 h 118074"/>
                  <a:gd name="connsiteX9" fmla="*/ 57113 w 118074"/>
                  <a:gd name="connsiteY9" fmla="*/ 33146 h 118074"/>
                  <a:gd name="connsiteX10" fmla="*/ 69655 w 118074"/>
                  <a:gd name="connsiteY10" fmla="*/ 86680 h 118074"/>
                  <a:gd name="connsiteX11" fmla="*/ 69655 w 118074"/>
                  <a:gd name="connsiteY11" fmla="*/ 33146 h 118074"/>
                  <a:gd name="connsiteX12" fmla="*/ 82918 w 118074"/>
                  <a:gd name="connsiteY12" fmla="*/ 35526 h 118074"/>
                  <a:gd name="connsiteX13" fmla="*/ 92587 w 118074"/>
                  <a:gd name="connsiteY13" fmla="*/ 41236 h 118074"/>
                  <a:gd name="connsiteX14" fmla="*/ 98688 w 118074"/>
                  <a:gd name="connsiteY14" fmla="*/ 49562 h 118074"/>
                  <a:gd name="connsiteX15" fmla="*/ 100708 w 118074"/>
                  <a:gd name="connsiteY15" fmla="*/ 59912 h 118074"/>
                  <a:gd name="connsiteX16" fmla="*/ 98688 w 118074"/>
                  <a:gd name="connsiteY16" fmla="*/ 70262 h 118074"/>
                  <a:gd name="connsiteX17" fmla="*/ 92587 w 118074"/>
                  <a:gd name="connsiteY17" fmla="*/ 78708 h 118074"/>
                  <a:gd name="connsiteX18" fmla="*/ 82918 w 118074"/>
                  <a:gd name="connsiteY18" fmla="*/ 84300 h 118074"/>
                  <a:gd name="connsiteX19" fmla="*/ 69655 w 118074"/>
                  <a:gd name="connsiteY19" fmla="*/ 86680 h 118074"/>
                  <a:gd name="connsiteX20" fmla="*/ 69655 w 118074"/>
                  <a:gd name="connsiteY20" fmla="*/ 106309 h 118074"/>
                  <a:gd name="connsiteX21" fmla="*/ 69655 w 118074"/>
                  <a:gd name="connsiteY21" fmla="*/ 97981 h 118074"/>
                  <a:gd name="connsiteX22" fmla="*/ 87576 w 118074"/>
                  <a:gd name="connsiteY22" fmla="*/ 94530 h 118074"/>
                  <a:gd name="connsiteX23" fmla="*/ 101312 w 118074"/>
                  <a:gd name="connsiteY23" fmla="*/ 86204 h 118074"/>
                  <a:gd name="connsiteX24" fmla="*/ 110154 w 118074"/>
                  <a:gd name="connsiteY24" fmla="*/ 74307 h 118074"/>
                  <a:gd name="connsiteX25" fmla="*/ 113250 w 118074"/>
                  <a:gd name="connsiteY25" fmla="*/ 59912 h 118074"/>
                  <a:gd name="connsiteX26" fmla="*/ 110154 w 118074"/>
                  <a:gd name="connsiteY26" fmla="*/ 45518 h 118074"/>
                  <a:gd name="connsiteX27" fmla="*/ 101312 w 118074"/>
                  <a:gd name="connsiteY27" fmla="*/ 33503 h 118074"/>
                  <a:gd name="connsiteX28" fmla="*/ 87576 w 118074"/>
                  <a:gd name="connsiteY28" fmla="*/ 25176 h 118074"/>
                  <a:gd name="connsiteX29" fmla="*/ 69655 w 118074"/>
                  <a:gd name="connsiteY29" fmla="*/ 21845 h 118074"/>
                  <a:gd name="connsiteX30" fmla="*/ 69655 w 118074"/>
                  <a:gd name="connsiteY30" fmla="*/ 13517 h 118074"/>
                  <a:gd name="connsiteX31" fmla="*/ 57113 w 118074"/>
                  <a:gd name="connsiteY31" fmla="*/ 13517 h 118074"/>
                  <a:gd name="connsiteX32" fmla="*/ 57113 w 118074"/>
                  <a:gd name="connsiteY32" fmla="*/ 21845 h 118074"/>
                  <a:gd name="connsiteX33" fmla="*/ 39205 w 118074"/>
                  <a:gd name="connsiteY33" fmla="*/ 25176 h 118074"/>
                  <a:gd name="connsiteX34" fmla="*/ 25469 w 118074"/>
                  <a:gd name="connsiteY34" fmla="*/ 33503 h 118074"/>
                  <a:gd name="connsiteX35" fmla="*/ 16626 w 118074"/>
                  <a:gd name="connsiteY35" fmla="*/ 45518 h 118074"/>
                  <a:gd name="connsiteX36" fmla="*/ 13517 w 118074"/>
                  <a:gd name="connsiteY36" fmla="*/ 59912 h 118074"/>
                  <a:gd name="connsiteX37" fmla="*/ 16626 w 118074"/>
                  <a:gd name="connsiteY37" fmla="*/ 74307 h 118074"/>
                  <a:gd name="connsiteX38" fmla="*/ 25469 w 118074"/>
                  <a:gd name="connsiteY38" fmla="*/ 86204 h 118074"/>
                  <a:gd name="connsiteX39" fmla="*/ 39205 w 118074"/>
                  <a:gd name="connsiteY39" fmla="*/ 94530 h 118074"/>
                  <a:gd name="connsiteX40" fmla="*/ 57113 w 118074"/>
                  <a:gd name="connsiteY40" fmla="*/ 97981 h 118074"/>
                  <a:gd name="connsiteX41" fmla="*/ 57113 w 118074"/>
                  <a:gd name="connsiteY41" fmla="*/ 106309 h 118074"/>
                  <a:gd name="connsiteX42" fmla="*/ 69655 w 118074"/>
                  <a:gd name="connsiteY42" fmla="*/ 106309 h 1180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</a:cxnLst>
                <a:rect l="l" t="t" r="r" b="b"/>
                <a:pathLst>
                  <a:path w="118074" h="118074">
                    <a:moveTo>
                      <a:pt x="57113" y="33146"/>
                    </a:moveTo>
                    <a:lnTo>
                      <a:pt x="57113" y="86680"/>
                    </a:lnTo>
                    <a:cubicBezTo>
                      <a:pt x="52219" y="86560"/>
                      <a:pt x="47798" y="85727"/>
                      <a:pt x="43980" y="84300"/>
                    </a:cubicBezTo>
                    <a:cubicBezTo>
                      <a:pt x="40031" y="82992"/>
                      <a:pt x="36817" y="81088"/>
                      <a:pt x="34180" y="78708"/>
                    </a:cubicBezTo>
                    <a:cubicBezTo>
                      <a:pt x="31556" y="76330"/>
                      <a:pt x="29523" y="73475"/>
                      <a:pt x="28211" y="70262"/>
                    </a:cubicBezTo>
                    <a:cubicBezTo>
                      <a:pt x="26781" y="67051"/>
                      <a:pt x="26059" y="63600"/>
                      <a:pt x="26059" y="59912"/>
                    </a:cubicBezTo>
                    <a:cubicBezTo>
                      <a:pt x="26059" y="56224"/>
                      <a:pt x="26781" y="52775"/>
                      <a:pt x="28211" y="49562"/>
                    </a:cubicBezTo>
                    <a:cubicBezTo>
                      <a:pt x="29523" y="46351"/>
                      <a:pt x="31556" y="43615"/>
                      <a:pt x="34180" y="41236"/>
                    </a:cubicBezTo>
                    <a:cubicBezTo>
                      <a:pt x="36817" y="38856"/>
                      <a:pt x="40031" y="36953"/>
                      <a:pt x="43980" y="35526"/>
                    </a:cubicBezTo>
                    <a:cubicBezTo>
                      <a:pt x="47798" y="34097"/>
                      <a:pt x="52219" y="33266"/>
                      <a:pt x="57113" y="33146"/>
                    </a:cubicBezTo>
                    <a:close/>
                    <a:moveTo>
                      <a:pt x="69655" y="86680"/>
                    </a:moveTo>
                    <a:lnTo>
                      <a:pt x="69655" y="33146"/>
                    </a:lnTo>
                    <a:cubicBezTo>
                      <a:pt x="74561" y="33266"/>
                      <a:pt x="78970" y="34097"/>
                      <a:pt x="82918" y="35526"/>
                    </a:cubicBezTo>
                    <a:cubicBezTo>
                      <a:pt x="86736" y="36953"/>
                      <a:pt x="89964" y="38856"/>
                      <a:pt x="92587" y="41236"/>
                    </a:cubicBezTo>
                    <a:cubicBezTo>
                      <a:pt x="95224" y="43615"/>
                      <a:pt x="97245" y="46351"/>
                      <a:pt x="98688" y="49562"/>
                    </a:cubicBezTo>
                    <a:cubicBezTo>
                      <a:pt x="100000" y="52775"/>
                      <a:pt x="100708" y="56224"/>
                      <a:pt x="100708" y="59912"/>
                    </a:cubicBezTo>
                    <a:cubicBezTo>
                      <a:pt x="100708" y="63600"/>
                      <a:pt x="100000" y="67051"/>
                      <a:pt x="98688" y="70262"/>
                    </a:cubicBezTo>
                    <a:cubicBezTo>
                      <a:pt x="97245" y="73475"/>
                      <a:pt x="95224" y="76330"/>
                      <a:pt x="92587" y="78708"/>
                    </a:cubicBezTo>
                    <a:cubicBezTo>
                      <a:pt x="89964" y="81088"/>
                      <a:pt x="86736" y="82992"/>
                      <a:pt x="82918" y="84300"/>
                    </a:cubicBezTo>
                    <a:cubicBezTo>
                      <a:pt x="78970" y="85727"/>
                      <a:pt x="74561" y="86560"/>
                      <a:pt x="69655" y="86680"/>
                    </a:cubicBezTo>
                    <a:close/>
                    <a:moveTo>
                      <a:pt x="69655" y="106309"/>
                    </a:moveTo>
                    <a:lnTo>
                      <a:pt x="69655" y="97981"/>
                    </a:lnTo>
                    <a:cubicBezTo>
                      <a:pt x="76228" y="97861"/>
                      <a:pt x="82197" y="96673"/>
                      <a:pt x="87576" y="94530"/>
                    </a:cubicBezTo>
                    <a:cubicBezTo>
                      <a:pt x="92955" y="92509"/>
                      <a:pt x="97494" y="89654"/>
                      <a:pt x="101312" y="86204"/>
                    </a:cubicBezTo>
                    <a:cubicBezTo>
                      <a:pt x="105130" y="82753"/>
                      <a:pt x="108121" y="78828"/>
                      <a:pt x="110154" y="74307"/>
                    </a:cubicBezTo>
                    <a:cubicBezTo>
                      <a:pt x="112175" y="69787"/>
                      <a:pt x="113250" y="65028"/>
                      <a:pt x="113250" y="59912"/>
                    </a:cubicBezTo>
                    <a:cubicBezTo>
                      <a:pt x="113250" y="54797"/>
                      <a:pt x="112175" y="50039"/>
                      <a:pt x="110154" y="45518"/>
                    </a:cubicBezTo>
                    <a:cubicBezTo>
                      <a:pt x="108121" y="40998"/>
                      <a:pt x="105130" y="36953"/>
                      <a:pt x="101312" y="33503"/>
                    </a:cubicBezTo>
                    <a:cubicBezTo>
                      <a:pt x="97494" y="30053"/>
                      <a:pt x="92955" y="27317"/>
                      <a:pt x="87576" y="25176"/>
                    </a:cubicBezTo>
                    <a:cubicBezTo>
                      <a:pt x="82197" y="23153"/>
                      <a:pt x="76228" y="21963"/>
                      <a:pt x="69655" y="21845"/>
                    </a:cubicBezTo>
                    <a:lnTo>
                      <a:pt x="69655" y="13517"/>
                    </a:lnTo>
                    <a:lnTo>
                      <a:pt x="57113" y="13517"/>
                    </a:lnTo>
                    <a:lnTo>
                      <a:pt x="57113" y="21845"/>
                    </a:lnTo>
                    <a:cubicBezTo>
                      <a:pt x="50553" y="21963"/>
                      <a:pt x="44570" y="23153"/>
                      <a:pt x="39205" y="25176"/>
                    </a:cubicBezTo>
                    <a:cubicBezTo>
                      <a:pt x="33826" y="27317"/>
                      <a:pt x="29286" y="30053"/>
                      <a:pt x="25469" y="33503"/>
                    </a:cubicBezTo>
                    <a:cubicBezTo>
                      <a:pt x="21638" y="36953"/>
                      <a:pt x="18660" y="40998"/>
                      <a:pt x="16626" y="45518"/>
                    </a:cubicBezTo>
                    <a:cubicBezTo>
                      <a:pt x="14593" y="50039"/>
                      <a:pt x="13517" y="54797"/>
                      <a:pt x="13517" y="59912"/>
                    </a:cubicBezTo>
                    <a:cubicBezTo>
                      <a:pt x="13517" y="65028"/>
                      <a:pt x="14593" y="69787"/>
                      <a:pt x="16626" y="74307"/>
                    </a:cubicBezTo>
                    <a:cubicBezTo>
                      <a:pt x="18660" y="78828"/>
                      <a:pt x="21638" y="82753"/>
                      <a:pt x="25469" y="86204"/>
                    </a:cubicBezTo>
                    <a:cubicBezTo>
                      <a:pt x="29286" y="89654"/>
                      <a:pt x="33826" y="92509"/>
                      <a:pt x="39205" y="94530"/>
                    </a:cubicBezTo>
                    <a:cubicBezTo>
                      <a:pt x="44570" y="96673"/>
                      <a:pt x="50553" y="97861"/>
                      <a:pt x="57113" y="97981"/>
                    </a:cubicBezTo>
                    <a:lnTo>
                      <a:pt x="57113" y="106309"/>
                    </a:lnTo>
                    <a:lnTo>
                      <a:pt x="69655" y="106309"/>
                    </a:lnTo>
                    <a:close/>
                  </a:path>
                </a:pathLst>
              </a:custGeom>
              <a:grpFill/>
              <a:ln w="130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61" name="Полилиния: фигура 60">
                <a:extLst>
                  <a:ext uri="{FF2B5EF4-FFF2-40B4-BE49-F238E27FC236}">
                    <a16:creationId xmlns:a16="http://schemas.microsoft.com/office/drawing/2014/main" id="{A40CE927-AFFB-44C6-A4B8-FE404C028703}"/>
                  </a:ext>
                </a:extLst>
              </p:cNvPr>
              <p:cNvSpPr/>
              <p:nvPr/>
            </p:nvSpPr>
            <p:spPr>
              <a:xfrm>
                <a:off x="1984632" y="382343"/>
                <a:ext cx="91836" cy="104955"/>
              </a:xfrm>
              <a:custGeom>
                <a:avLst/>
                <a:gdLst>
                  <a:gd name="connsiteX0" fmla="*/ 83391 w 91835"/>
                  <a:gd name="connsiteY0" fmla="*/ 43853 h 104955"/>
                  <a:gd name="connsiteX1" fmla="*/ 81003 w 91835"/>
                  <a:gd name="connsiteY1" fmla="*/ 32076 h 104955"/>
                  <a:gd name="connsiteX2" fmla="*/ 74076 w 91835"/>
                  <a:gd name="connsiteY2" fmla="*/ 22439 h 104955"/>
                  <a:gd name="connsiteX3" fmla="*/ 63554 w 91835"/>
                  <a:gd name="connsiteY3" fmla="*/ 15897 h 104955"/>
                  <a:gd name="connsiteX4" fmla="*/ 49949 w 91835"/>
                  <a:gd name="connsiteY4" fmla="*/ 13517 h 104955"/>
                  <a:gd name="connsiteX5" fmla="*/ 13517 w 91835"/>
                  <a:gd name="connsiteY5" fmla="*/ 13517 h 104955"/>
                  <a:gd name="connsiteX6" fmla="*/ 13517 w 91835"/>
                  <a:gd name="connsiteY6" fmla="*/ 96791 h 104955"/>
                  <a:gd name="connsiteX7" fmla="*/ 26059 w 91835"/>
                  <a:gd name="connsiteY7" fmla="*/ 96791 h 104955"/>
                  <a:gd name="connsiteX8" fmla="*/ 26059 w 91835"/>
                  <a:gd name="connsiteY8" fmla="*/ 74189 h 104955"/>
                  <a:gd name="connsiteX9" fmla="*/ 49949 w 91835"/>
                  <a:gd name="connsiteY9" fmla="*/ 74189 h 104955"/>
                  <a:gd name="connsiteX10" fmla="*/ 63554 w 91835"/>
                  <a:gd name="connsiteY10" fmla="*/ 71809 h 104955"/>
                  <a:gd name="connsiteX11" fmla="*/ 74076 w 91835"/>
                  <a:gd name="connsiteY11" fmla="*/ 65266 h 104955"/>
                  <a:gd name="connsiteX12" fmla="*/ 81003 w 91835"/>
                  <a:gd name="connsiteY12" fmla="*/ 55630 h 104955"/>
                  <a:gd name="connsiteX13" fmla="*/ 83391 w 91835"/>
                  <a:gd name="connsiteY13" fmla="*/ 43853 h 104955"/>
                  <a:gd name="connsiteX14" fmla="*/ 70849 w 91835"/>
                  <a:gd name="connsiteY14" fmla="*/ 43853 h 104955"/>
                  <a:gd name="connsiteX15" fmla="*/ 65352 w 91835"/>
                  <a:gd name="connsiteY15" fmla="*/ 57653 h 104955"/>
                  <a:gd name="connsiteX16" fmla="*/ 49949 w 91835"/>
                  <a:gd name="connsiteY16" fmla="*/ 62887 h 104955"/>
                  <a:gd name="connsiteX17" fmla="*/ 26059 w 91835"/>
                  <a:gd name="connsiteY17" fmla="*/ 62887 h 104955"/>
                  <a:gd name="connsiteX18" fmla="*/ 26059 w 91835"/>
                  <a:gd name="connsiteY18" fmla="*/ 24819 h 104955"/>
                  <a:gd name="connsiteX19" fmla="*/ 49949 w 91835"/>
                  <a:gd name="connsiteY19" fmla="*/ 24819 h 104955"/>
                  <a:gd name="connsiteX20" fmla="*/ 65352 w 91835"/>
                  <a:gd name="connsiteY20" fmla="*/ 30053 h 104955"/>
                  <a:gd name="connsiteX21" fmla="*/ 70849 w 91835"/>
                  <a:gd name="connsiteY21" fmla="*/ 43853 h 104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91835" h="104955">
                    <a:moveTo>
                      <a:pt x="83391" y="43853"/>
                    </a:moveTo>
                    <a:cubicBezTo>
                      <a:pt x="83391" y="39689"/>
                      <a:pt x="82551" y="35763"/>
                      <a:pt x="81003" y="32076"/>
                    </a:cubicBezTo>
                    <a:cubicBezTo>
                      <a:pt x="79324" y="28388"/>
                      <a:pt x="77054" y="25176"/>
                      <a:pt x="74076" y="22439"/>
                    </a:cubicBezTo>
                    <a:cubicBezTo>
                      <a:pt x="71085" y="19704"/>
                      <a:pt x="67621" y="17444"/>
                      <a:pt x="63554" y="15897"/>
                    </a:cubicBezTo>
                    <a:cubicBezTo>
                      <a:pt x="59382" y="14350"/>
                      <a:pt x="54843" y="13517"/>
                      <a:pt x="49949" y="13517"/>
                    </a:cubicBezTo>
                    <a:lnTo>
                      <a:pt x="13517" y="13517"/>
                    </a:lnTo>
                    <a:lnTo>
                      <a:pt x="13517" y="96791"/>
                    </a:lnTo>
                    <a:lnTo>
                      <a:pt x="26059" y="96791"/>
                    </a:lnTo>
                    <a:lnTo>
                      <a:pt x="26059" y="74189"/>
                    </a:lnTo>
                    <a:lnTo>
                      <a:pt x="49949" y="74189"/>
                    </a:lnTo>
                    <a:cubicBezTo>
                      <a:pt x="54843" y="74189"/>
                      <a:pt x="59382" y="73356"/>
                      <a:pt x="63554" y="71809"/>
                    </a:cubicBezTo>
                    <a:cubicBezTo>
                      <a:pt x="67621" y="70262"/>
                      <a:pt x="71085" y="68003"/>
                      <a:pt x="74076" y="65266"/>
                    </a:cubicBezTo>
                    <a:cubicBezTo>
                      <a:pt x="77054" y="62530"/>
                      <a:pt x="79324" y="59318"/>
                      <a:pt x="81003" y="55630"/>
                    </a:cubicBezTo>
                    <a:cubicBezTo>
                      <a:pt x="82551" y="51942"/>
                      <a:pt x="83391" y="48017"/>
                      <a:pt x="83391" y="43853"/>
                    </a:cubicBezTo>
                    <a:close/>
                    <a:moveTo>
                      <a:pt x="70849" y="43853"/>
                    </a:moveTo>
                    <a:cubicBezTo>
                      <a:pt x="70849" y="49564"/>
                      <a:pt x="69051" y="54203"/>
                      <a:pt x="65352" y="57653"/>
                    </a:cubicBezTo>
                    <a:cubicBezTo>
                      <a:pt x="61652" y="61102"/>
                      <a:pt x="56509" y="62887"/>
                      <a:pt x="49949" y="62887"/>
                    </a:cubicBezTo>
                    <a:lnTo>
                      <a:pt x="26059" y="62887"/>
                    </a:lnTo>
                    <a:lnTo>
                      <a:pt x="26059" y="24819"/>
                    </a:lnTo>
                    <a:lnTo>
                      <a:pt x="49949" y="24819"/>
                    </a:lnTo>
                    <a:cubicBezTo>
                      <a:pt x="56509" y="24819"/>
                      <a:pt x="61652" y="26604"/>
                      <a:pt x="65352" y="30053"/>
                    </a:cubicBezTo>
                    <a:cubicBezTo>
                      <a:pt x="69051" y="33503"/>
                      <a:pt x="70849" y="38143"/>
                      <a:pt x="70849" y="43853"/>
                    </a:cubicBezTo>
                    <a:close/>
                  </a:path>
                </a:pathLst>
              </a:custGeom>
              <a:grpFill/>
              <a:ln w="130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62" name="Полилиния: фигура 61">
                <a:extLst>
                  <a:ext uri="{FF2B5EF4-FFF2-40B4-BE49-F238E27FC236}">
                    <a16:creationId xmlns:a16="http://schemas.microsoft.com/office/drawing/2014/main" id="{E5D6F939-BD26-4F9A-AE5A-4DDFB681742A}"/>
                  </a:ext>
                </a:extLst>
              </p:cNvPr>
              <p:cNvSpPr/>
              <p:nvPr/>
            </p:nvSpPr>
            <p:spPr>
              <a:xfrm>
                <a:off x="2083211" y="378775"/>
                <a:ext cx="104955" cy="104955"/>
              </a:xfrm>
              <a:custGeom>
                <a:avLst/>
                <a:gdLst>
                  <a:gd name="connsiteX0" fmla="*/ 103096 w 104955"/>
                  <a:gd name="connsiteY0" fmla="*/ 58722 h 104955"/>
                  <a:gd name="connsiteX1" fmla="*/ 99515 w 104955"/>
                  <a:gd name="connsiteY1" fmla="*/ 41116 h 104955"/>
                  <a:gd name="connsiteX2" fmla="*/ 89832 w 104955"/>
                  <a:gd name="connsiteY2" fmla="*/ 26722 h 104955"/>
                  <a:gd name="connsiteX3" fmla="*/ 75624 w 104955"/>
                  <a:gd name="connsiteY3" fmla="*/ 17085 h 104955"/>
                  <a:gd name="connsiteX4" fmla="*/ 58307 w 104955"/>
                  <a:gd name="connsiteY4" fmla="*/ 13517 h 104955"/>
                  <a:gd name="connsiteX5" fmla="*/ 40989 w 104955"/>
                  <a:gd name="connsiteY5" fmla="*/ 17085 h 104955"/>
                  <a:gd name="connsiteX6" fmla="*/ 26768 w 104955"/>
                  <a:gd name="connsiteY6" fmla="*/ 26722 h 104955"/>
                  <a:gd name="connsiteX7" fmla="*/ 17099 w 104955"/>
                  <a:gd name="connsiteY7" fmla="*/ 41116 h 104955"/>
                  <a:gd name="connsiteX8" fmla="*/ 13517 w 104955"/>
                  <a:gd name="connsiteY8" fmla="*/ 58722 h 104955"/>
                  <a:gd name="connsiteX9" fmla="*/ 17099 w 104955"/>
                  <a:gd name="connsiteY9" fmla="*/ 76330 h 104955"/>
                  <a:gd name="connsiteX10" fmla="*/ 26768 w 104955"/>
                  <a:gd name="connsiteY10" fmla="*/ 90605 h 104955"/>
                  <a:gd name="connsiteX11" fmla="*/ 40989 w 104955"/>
                  <a:gd name="connsiteY11" fmla="*/ 100359 h 104955"/>
                  <a:gd name="connsiteX12" fmla="*/ 58307 w 104955"/>
                  <a:gd name="connsiteY12" fmla="*/ 103929 h 104955"/>
                  <a:gd name="connsiteX13" fmla="*/ 75624 w 104955"/>
                  <a:gd name="connsiteY13" fmla="*/ 100359 h 104955"/>
                  <a:gd name="connsiteX14" fmla="*/ 89832 w 104955"/>
                  <a:gd name="connsiteY14" fmla="*/ 90605 h 104955"/>
                  <a:gd name="connsiteX15" fmla="*/ 99515 w 104955"/>
                  <a:gd name="connsiteY15" fmla="*/ 76330 h 104955"/>
                  <a:gd name="connsiteX16" fmla="*/ 103096 w 104955"/>
                  <a:gd name="connsiteY16" fmla="*/ 58722 h 104955"/>
                  <a:gd name="connsiteX17" fmla="*/ 26059 w 104955"/>
                  <a:gd name="connsiteY17" fmla="*/ 58722 h 104955"/>
                  <a:gd name="connsiteX18" fmla="*/ 28683 w 104955"/>
                  <a:gd name="connsiteY18" fmla="*/ 45400 h 104955"/>
                  <a:gd name="connsiteX19" fmla="*/ 35728 w 104955"/>
                  <a:gd name="connsiteY19" fmla="*/ 34574 h 104955"/>
                  <a:gd name="connsiteX20" fmla="*/ 46001 w 104955"/>
                  <a:gd name="connsiteY20" fmla="*/ 27435 h 104955"/>
                  <a:gd name="connsiteX21" fmla="*/ 58307 w 104955"/>
                  <a:gd name="connsiteY21" fmla="*/ 24818 h 104955"/>
                  <a:gd name="connsiteX22" fmla="*/ 70599 w 104955"/>
                  <a:gd name="connsiteY22" fmla="*/ 27435 h 104955"/>
                  <a:gd name="connsiteX23" fmla="*/ 80872 w 104955"/>
                  <a:gd name="connsiteY23" fmla="*/ 34574 h 104955"/>
                  <a:gd name="connsiteX24" fmla="*/ 87930 w 104955"/>
                  <a:gd name="connsiteY24" fmla="*/ 45400 h 104955"/>
                  <a:gd name="connsiteX25" fmla="*/ 90554 w 104955"/>
                  <a:gd name="connsiteY25" fmla="*/ 58722 h 104955"/>
                  <a:gd name="connsiteX26" fmla="*/ 87930 w 104955"/>
                  <a:gd name="connsiteY26" fmla="*/ 72046 h 104955"/>
                  <a:gd name="connsiteX27" fmla="*/ 80872 w 104955"/>
                  <a:gd name="connsiteY27" fmla="*/ 82753 h 104955"/>
                  <a:gd name="connsiteX28" fmla="*/ 70599 w 104955"/>
                  <a:gd name="connsiteY28" fmla="*/ 90010 h 104955"/>
                  <a:gd name="connsiteX29" fmla="*/ 58307 w 104955"/>
                  <a:gd name="connsiteY29" fmla="*/ 92627 h 104955"/>
                  <a:gd name="connsiteX30" fmla="*/ 46001 w 104955"/>
                  <a:gd name="connsiteY30" fmla="*/ 90010 h 104955"/>
                  <a:gd name="connsiteX31" fmla="*/ 35728 w 104955"/>
                  <a:gd name="connsiteY31" fmla="*/ 82753 h 104955"/>
                  <a:gd name="connsiteX32" fmla="*/ 28683 w 104955"/>
                  <a:gd name="connsiteY32" fmla="*/ 72046 h 104955"/>
                  <a:gd name="connsiteX33" fmla="*/ 26059 w 104955"/>
                  <a:gd name="connsiteY33" fmla="*/ 58722 h 104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104955" h="104955">
                    <a:moveTo>
                      <a:pt x="103096" y="58722"/>
                    </a:moveTo>
                    <a:cubicBezTo>
                      <a:pt x="103096" y="52417"/>
                      <a:pt x="101902" y="46588"/>
                      <a:pt x="99515" y="41116"/>
                    </a:cubicBezTo>
                    <a:cubicBezTo>
                      <a:pt x="97127" y="35644"/>
                      <a:pt x="93899" y="30886"/>
                      <a:pt x="89832" y="26722"/>
                    </a:cubicBezTo>
                    <a:cubicBezTo>
                      <a:pt x="85778" y="22677"/>
                      <a:pt x="81003" y="19465"/>
                      <a:pt x="75624" y="17085"/>
                    </a:cubicBezTo>
                    <a:cubicBezTo>
                      <a:pt x="70245" y="14707"/>
                      <a:pt x="64394" y="13517"/>
                      <a:pt x="58307" y="13517"/>
                    </a:cubicBezTo>
                    <a:cubicBezTo>
                      <a:pt x="52206" y="13517"/>
                      <a:pt x="46355" y="14707"/>
                      <a:pt x="40989" y="17085"/>
                    </a:cubicBezTo>
                    <a:cubicBezTo>
                      <a:pt x="35610" y="19465"/>
                      <a:pt x="30835" y="22677"/>
                      <a:pt x="26768" y="26722"/>
                    </a:cubicBezTo>
                    <a:cubicBezTo>
                      <a:pt x="22714" y="30886"/>
                      <a:pt x="19486" y="35644"/>
                      <a:pt x="17099" y="41116"/>
                    </a:cubicBezTo>
                    <a:cubicBezTo>
                      <a:pt x="14711" y="46588"/>
                      <a:pt x="13517" y="52417"/>
                      <a:pt x="13517" y="58722"/>
                    </a:cubicBezTo>
                    <a:cubicBezTo>
                      <a:pt x="13517" y="65028"/>
                      <a:pt x="14711" y="70857"/>
                      <a:pt x="17099" y="76330"/>
                    </a:cubicBezTo>
                    <a:cubicBezTo>
                      <a:pt x="19486" y="81802"/>
                      <a:pt x="22714" y="86560"/>
                      <a:pt x="26768" y="90605"/>
                    </a:cubicBezTo>
                    <a:cubicBezTo>
                      <a:pt x="30835" y="94769"/>
                      <a:pt x="35610" y="97981"/>
                      <a:pt x="40989" y="100359"/>
                    </a:cubicBezTo>
                    <a:cubicBezTo>
                      <a:pt x="46355" y="102739"/>
                      <a:pt x="52206" y="103929"/>
                      <a:pt x="58307" y="103929"/>
                    </a:cubicBezTo>
                    <a:cubicBezTo>
                      <a:pt x="64394" y="103929"/>
                      <a:pt x="70245" y="102739"/>
                      <a:pt x="75624" y="100359"/>
                    </a:cubicBezTo>
                    <a:cubicBezTo>
                      <a:pt x="81003" y="97981"/>
                      <a:pt x="85778" y="94769"/>
                      <a:pt x="89832" y="90605"/>
                    </a:cubicBezTo>
                    <a:cubicBezTo>
                      <a:pt x="93899" y="86560"/>
                      <a:pt x="97127" y="81802"/>
                      <a:pt x="99515" y="76330"/>
                    </a:cubicBezTo>
                    <a:cubicBezTo>
                      <a:pt x="101902" y="70857"/>
                      <a:pt x="103096" y="65028"/>
                      <a:pt x="103096" y="58722"/>
                    </a:cubicBezTo>
                    <a:close/>
                    <a:moveTo>
                      <a:pt x="26059" y="58722"/>
                    </a:moveTo>
                    <a:cubicBezTo>
                      <a:pt x="26059" y="53964"/>
                      <a:pt x="26886" y="49562"/>
                      <a:pt x="28683" y="45400"/>
                    </a:cubicBezTo>
                    <a:cubicBezTo>
                      <a:pt x="30467" y="41236"/>
                      <a:pt x="32737" y="37666"/>
                      <a:pt x="35728" y="34574"/>
                    </a:cubicBezTo>
                    <a:cubicBezTo>
                      <a:pt x="38719" y="31599"/>
                      <a:pt x="42065" y="29220"/>
                      <a:pt x="46001" y="27435"/>
                    </a:cubicBezTo>
                    <a:cubicBezTo>
                      <a:pt x="49936" y="25651"/>
                      <a:pt x="54003" y="24818"/>
                      <a:pt x="58307" y="24818"/>
                    </a:cubicBezTo>
                    <a:cubicBezTo>
                      <a:pt x="62610" y="24818"/>
                      <a:pt x="66664" y="25651"/>
                      <a:pt x="70599" y="27435"/>
                    </a:cubicBezTo>
                    <a:cubicBezTo>
                      <a:pt x="74548" y="29220"/>
                      <a:pt x="77894" y="31599"/>
                      <a:pt x="80872" y="34574"/>
                    </a:cubicBezTo>
                    <a:cubicBezTo>
                      <a:pt x="83863" y="37666"/>
                      <a:pt x="86133" y="41236"/>
                      <a:pt x="87930" y="45400"/>
                    </a:cubicBezTo>
                    <a:cubicBezTo>
                      <a:pt x="89714" y="49562"/>
                      <a:pt x="90554" y="53964"/>
                      <a:pt x="90554" y="58722"/>
                    </a:cubicBezTo>
                    <a:cubicBezTo>
                      <a:pt x="90554" y="63481"/>
                      <a:pt x="89714" y="67884"/>
                      <a:pt x="87930" y="72046"/>
                    </a:cubicBezTo>
                    <a:cubicBezTo>
                      <a:pt x="86133" y="76211"/>
                      <a:pt x="83863" y="79779"/>
                      <a:pt x="80872" y="82753"/>
                    </a:cubicBezTo>
                    <a:cubicBezTo>
                      <a:pt x="77894" y="85847"/>
                      <a:pt x="74548" y="88225"/>
                      <a:pt x="70599" y="90010"/>
                    </a:cubicBezTo>
                    <a:cubicBezTo>
                      <a:pt x="66664" y="91795"/>
                      <a:pt x="62610" y="92627"/>
                      <a:pt x="58307" y="92627"/>
                    </a:cubicBezTo>
                    <a:cubicBezTo>
                      <a:pt x="54003" y="92627"/>
                      <a:pt x="49936" y="91795"/>
                      <a:pt x="46001" y="90010"/>
                    </a:cubicBezTo>
                    <a:cubicBezTo>
                      <a:pt x="42065" y="88225"/>
                      <a:pt x="38719" y="85847"/>
                      <a:pt x="35728" y="82753"/>
                    </a:cubicBezTo>
                    <a:cubicBezTo>
                      <a:pt x="32737" y="79779"/>
                      <a:pt x="30467" y="76211"/>
                      <a:pt x="28683" y="72046"/>
                    </a:cubicBezTo>
                    <a:cubicBezTo>
                      <a:pt x="26886" y="67884"/>
                      <a:pt x="26059" y="63481"/>
                      <a:pt x="26059" y="58722"/>
                    </a:cubicBezTo>
                    <a:close/>
                  </a:path>
                </a:pathLst>
              </a:custGeom>
              <a:grpFill/>
              <a:ln w="130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63" name="Полилиния: фигура 62">
                <a:extLst>
                  <a:ext uri="{FF2B5EF4-FFF2-40B4-BE49-F238E27FC236}">
                    <a16:creationId xmlns:a16="http://schemas.microsoft.com/office/drawing/2014/main" id="{4B63FD00-F354-4C7A-9AF0-07159512FDFE}"/>
                  </a:ext>
                </a:extLst>
              </p:cNvPr>
              <p:cNvSpPr/>
              <p:nvPr/>
            </p:nvSpPr>
            <p:spPr>
              <a:xfrm>
                <a:off x="2205077" y="382343"/>
                <a:ext cx="91836" cy="104955"/>
              </a:xfrm>
              <a:custGeom>
                <a:avLst/>
                <a:gdLst>
                  <a:gd name="connsiteX0" fmla="*/ 26059 w 91835"/>
                  <a:gd name="connsiteY0" fmla="*/ 24819 h 104955"/>
                  <a:gd name="connsiteX1" fmla="*/ 49346 w 91835"/>
                  <a:gd name="connsiteY1" fmla="*/ 24819 h 104955"/>
                  <a:gd name="connsiteX2" fmla="*/ 59146 w 91835"/>
                  <a:gd name="connsiteY2" fmla="*/ 27912 h 104955"/>
                  <a:gd name="connsiteX3" fmla="*/ 62492 w 91835"/>
                  <a:gd name="connsiteY3" fmla="*/ 35526 h 104955"/>
                  <a:gd name="connsiteX4" fmla="*/ 59146 w 91835"/>
                  <a:gd name="connsiteY4" fmla="*/ 43615 h 104955"/>
                  <a:gd name="connsiteX5" fmla="*/ 49346 w 91835"/>
                  <a:gd name="connsiteY5" fmla="*/ 46827 h 104955"/>
                  <a:gd name="connsiteX6" fmla="*/ 26059 w 91835"/>
                  <a:gd name="connsiteY6" fmla="*/ 46827 h 104955"/>
                  <a:gd name="connsiteX7" fmla="*/ 26059 w 91835"/>
                  <a:gd name="connsiteY7" fmla="*/ 24819 h 104955"/>
                  <a:gd name="connsiteX8" fmla="*/ 55315 w 91835"/>
                  <a:gd name="connsiteY8" fmla="*/ 85490 h 104955"/>
                  <a:gd name="connsiteX9" fmla="*/ 26059 w 91835"/>
                  <a:gd name="connsiteY9" fmla="*/ 85490 h 104955"/>
                  <a:gd name="connsiteX10" fmla="*/ 26059 w 91835"/>
                  <a:gd name="connsiteY10" fmla="*/ 58128 h 104955"/>
                  <a:gd name="connsiteX11" fmla="*/ 55315 w 91835"/>
                  <a:gd name="connsiteY11" fmla="*/ 58128 h 104955"/>
                  <a:gd name="connsiteX12" fmla="*/ 67739 w 91835"/>
                  <a:gd name="connsiteY12" fmla="*/ 62055 h 104955"/>
                  <a:gd name="connsiteX13" fmla="*/ 72042 w 91835"/>
                  <a:gd name="connsiteY13" fmla="*/ 71809 h 104955"/>
                  <a:gd name="connsiteX14" fmla="*/ 67739 w 91835"/>
                  <a:gd name="connsiteY14" fmla="*/ 81565 h 104955"/>
                  <a:gd name="connsiteX15" fmla="*/ 55315 w 91835"/>
                  <a:gd name="connsiteY15" fmla="*/ 85490 h 104955"/>
                  <a:gd name="connsiteX16" fmla="*/ 49346 w 91835"/>
                  <a:gd name="connsiteY16" fmla="*/ 13517 h 104955"/>
                  <a:gd name="connsiteX17" fmla="*/ 13517 w 91835"/>
                  <a:gd name="connsiteY17" fmla="*/ 13517 h 104955"/>
                  <a:gd name="connsiteX18" fmla="*/ 13517 w 91835"/>
                  <a:gd name="connsiteY18" fmla="*/ 96791 h 104955"/>
                  <a:gd name="connsiteX19" fmla="*/ 55315 w 91835"/>
                  <a:gd name="connsiteY19" fmla="*/ 96791 h 104955"/>
                  <a:gd name="connsiteX20" fmla="*/ 67503 w 91835"/>
                  <a:gd name="connsiteY20" fmla="*/ 94769 h 104955"/>
                  <a:gd name="connsiteX21" fmla="*/ 76700 w 91835"/>
                  <a:gd name="connsiteY21" fmla="*/ 89415 h 104955"/>
                  <a:gd name="connsiteX22" fmla="*/ 82551 w 91835"/>
                  <a:gd name="connsiteY22" fmla="*/ 81445 h 104955"/>
                  <a:gd name="connsiteX23" fmla="*/ 84585 w 91835"/>
                  <a:gd name="connsiteY23" fmla="*/ 71809 h 104955"/>
                  <a:gd name="connsiteX24" fmla="*/ 81593 w 91835"/>
                  <a:gd name="connsiteY24" fmla="*/ 60508 h 104955"/>
                  <a:gd name="connsiteX25" fmla="*/ 75034 w 91835"/>
                  <a:gd name="connsiteY25" fmla="*/ 54322 h 104955"/>
                  <a:gd name="connsiteX26" fmla="*/ 65470 w 91835"/>
                  <a:gd name="connsiteY26" fmla="*/ 50991 h 104955"/>
                  <a:gd name="connsiteX27" fmla="*/ 65470 w 91835"/>
                  <a:gd name="connsiteY27" fmla="*/ 50396 h 104955"/>
                  <a:gd name="connsiteX28" fmla="*/ 70245 w 91835"/>
                  <a:gd name="connsiteY28" fmla="*/ 47421 h 104955"/>
                  <a:gd name="connsiteX29" fmla="*/ 73591 w 91835"/>
                  <a:gd name="connsiteY29" fmla="*/ 42902 h 104955"/>
                  <a:gd name="connsiteX30" fmla="*/ 75034 w 91835"/>
                  <a:gd name="connsiteY30" fmla="*/ 35526 h 104955"/>
                  <a:gd name="connsiteX31" fmla="*/ 73236 w 91835"/>
                  <a:gd name="connsiteY31" fmla="*/ 26960 h 104955"/>
                  <a:gd name="connsiteX32" fmla="*/ 67976 w 91835"/>
                  <a:gd name="connsiteY32" fmla="*/ 19942 h 104955"/>
                  <a:gd name="connsiteX33" fmla="*/ 59973 w 91835"/>
                  <a:gd name="connsiteY33" fmla="*/ 15183 h 104955"/>
                  <a:gd name="connsiteX34" fmla="*/ 49346 w 91835"/>
                  <a:gd name="connsiteY34" fmla="*/ 13517 h 104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91835" h="104955">
                    <a:moveTo>
                      <a:pt x="26059" y="24819"/>
                    </a:moveTo>
                    <a:lnTo>
                      <a:pt x="49346" y="24819"/>
                    </a:lnTo>
                    <a:cubicBezTo>
                      <a:pt x="53531" y="24819"/>
                      <a:pt x="56877" y="25890"/>
                      <a:pt x="59146" y="27912"/>
                    </a:cubicBezTo>
                    <a:cubicBezTo>
                      <a:pt x="61416" y="29935"/>
                      <a:pt x="62492" y="32552"/>
                      <a:pt x="62492" y="35526"/>
                    </a:cubicBezTo>
                    <a:cubicBezTo>
                      <a:pt x="62492" y="38857"/>
                      <a:pt x="61416" y="41592"/>
                      <a:pt x="59146" y="43615"/>
                    </a:cubicBezTo>
                    <a:cubicBezTo>
                      <a:pt x="56877" y="45757"/>
                      <a:pt x="53531" y="46827"/>
                      <a:pt x="49346" y="46827"/>
                    </a:cubicBezTo>
                    <a:lnTo>
                      <a:pt x="26059" y="46827"/>
                    </a:lnTo>
                    <a:lnTo>
                      <a:pt x="26059" y="24819"/>
                    </a:lnTo>
                    <a:close/>
                    <a:moveTo>
                      <a:pt x="55315" y="85490"/>
                    </a:moveTo>
                    <a:lnTo>
                      <a:pt x="26059" y="85490"/>
                    </a:lnTo>
                    <a:lnTo>
                      <a:pt x="26059" y="58128"/>
                    </a:lnTo>
                    <a:lnTo>
                      <a:pt x="55315" y="58128"/>
                    </a:lnTo>
                    <a:cubicBezTo>
                      <a:pt x="60694" y="58128"/>
                      <a:pt x="64879" y="59437"/>
                      <a:pt x="67739" y="62055"/>
                    </a:cubicBezTo>
                    <a:cubicBezTo>
                      <a:pt x="70613" y="64790"/>
                      <a:pt x="72042" y="68003"/>
                      <a:pt x="72042" y="71809"/>
                    </a:cubicBezTo>
                    <a:cubicBezTo>
                      <a:pt x="72042" y="75736"/>
                      <a:pt x="70613" y="78947"/>
                      <a:pt x="67739" y="81565"/>
                    </a:cubicBezTo>
                    <a:cubicBezTo>
                      <a:pt x="64879" y="84182"/>
                      <a:pt x="60694" y="85490"/>
                      <a:pt x="55315" y="85490"/>
                    </a:cubicBezTo>
                    <a:close/>
                    <a:moveTo>
                      <a:pt x="49346" y="13517"/>
                    </a:moveTo>
                    <a:lnTo>
                      <a:pt x="13517" y="13517"/>
                    </a:lnTo>
                    <a:lnTo>
                      <a:pt x="13517" y="96791"/>
                    </a:lnTo>
                    <a:lnTo>
                      <a:pt x="55315" y="96791"/>
                    </a:lnTo>
                    <a:cubicBezTo>
                      <a:pt x="59736" y="96791"/>
                      <a:pt x="63804" y="96077"/>
                      <a:pt x="67503" y="94769"/>
                    </a:cubicBezTo>
                    <a:cubicBezTo>
                      <a:pt x="71085" y="93460"/>
                      <a:pt x="74194" y="91676"/>
                      <a:pt x="76700" y="89415"/>
                    </a:cubicBezTo>
                    <a:cubicBezTo>
                      <a:pt x="79206" y="87156"/>
                      <a:pt x="81239" y="84539"/>
                      <a:pt x="82551" y="81445"/>
                    </a:cubicBezTo>
                    <a:cubicBezTo>
                      <a:pt x="83863" y="78471"/>
                      <a:pt x="84585" y="75259"/>
                      <a:pt x="84585" y="71809"/>
                    </a:cubicBezTo>
                    <a:cubicBezTo>
                      <a:pt x="84585" y="67051"/>
                      <a:pt x="83627" y="63243"/>
                      <a:pt x="81593" y="60508"/>
                    </a:cubicBezTo>
                    <a:cubicBezTo>
                      <a:pt x="79573" y="57771"/>
                      <a:pt x="77421" y="55750"/>
                      <a:pt x="75034" y="54322"/>
                    </a:cubicBezTo>
                    <a:cubicBezTo>
                      <a:pt x="72279" y="52656"/>
                      <a:pt x="69051" y="51585"/>
                      <a:pt x="65470" y="50991"/>
                    </a:cubicBezTo>
                    <a:lnTo>
                      <a:pt x="65470" y="50396"/>
                    </a:lnTo>
                    <a:cubicBezTo>
                      <a:pt x="67267" y="49801"/>
                      <a:pt x="68815" y="48731"/>
                      <a:pt x="70245" y="47421"/>
                    </a:cubicBezTo>
                    <a:cubicBezTo>
                      <a:pt x="71439" y="46351"/>
                      <a:pt x="72515" y="44804"/>
                      <a:pt x="73591" y="42902"/>
                    </a:cubicBezTo>
                    <a:cubicBezTo>
                      <a:pt x="74548" y="40998"/>
                      <a:pt x="75034" y="38500"/>
                      <a:pt x="75034" y="35526"/>
                    </a:cubicBezTo>
                    <a:cubicBezTo>
                      <a:pt x="75034" y="32552"/>
                      <a:pt x="74430" y="29696"/>
                      <a:pt x="73236" y="26960"/>
                    </a:cubicBezTo>
                    <a:cubicBezTo>
                      <a:pt x="71924" y="24343"/>
                      <a:pt x="70245" y="21963"/>
                      <a:pt x="67976" y="19942"/>
                    </a:cubicBezTo>
                    <a:cubicBezTo>
                      <a:pt x="65706" y="17919"/>
                      <a:pt x="63082" y="16373"/>
                      <a:pt x="59973" y="15183"/>
                    </a:cubicBezTo>
                    <a:cubicBezTo>
                      <a:pt x="56759" y="14113"/>
                      <a:pt x="53295" y="13517"/>
                      <a:pt x="49346" y="13517"/>
                    </a:cubicBezTo>
                    <a:close/>
                  </a:path>
                </a:pathLst>
              </a:custGeom>
              <a:grpFill/>
              <a:ln w="130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64" name="Полилиния: фигура 63">
                <a:extLst>
                  <a:ext uri="{FF2B5EF4-FFF2-40B4-BE49-F238E27FC236}">
                    <a16:creationId xmlns:a16="http://schemas.microsoft.com/office/drawing/2014/main" id="{F06FCC35-F735-4EFB-8597-BB258A7F97BF}"/>
                  </a:ext>
                </a:extLst>
              </p:cNvPr>
              <p:cNvSpPr/>
              <p:nvPr/>
            </p:nvSpPr>
            <p:spPr>
              <a:xfrm>
                <a:off x="2303656" y="378775"/>
                <a:ext cx="104955" cy="104955"/>
              </a:xfrm>
              <a:custGeom>
                <a:avLst/>
                <a:gdLst>
                  <a:gd name="connsiteX0" fmla="*/ 103096 w 104955"/>
                  <a:gd name="connsiteY0" fmla="*/ 58722 h 104955"/>
                  <a:gd name="connsiteX1" fmla="*/ 99514 w 104955"/>
                  <a:gd name="connsiteY1" fmla="*/ 41116 h 104955"/>
                  <a:gd name="connsiteX2" fmla="*/ 89832 w 104955"/>
                  <a:gd name="connsiteY2" fmla="*/ 26722 h 104955"/>
                  <a:gd name="connsiteX3" fmla="*/ 75624 w 104955"/>
                  <a:gd name="connsiteY3" fmla="*/ 17085 h 104955"/>
                  <a:gd name="connsiteX4" fmla="*/ 58306 w 104955"/>
                  <a:gd name="connsiteY4" fmla="*/ 13517 h 104955"/>
                  <a:gd name="connsiteX5" fmla="*/ 40989 w 104955"/>
                  <a:gd name="connsiteY5" fmla="*/ 17085 h 104955"/>
                  <a:gd name="connsiteX6" fmla="*/ 26767 w 104955"/>
                  <a:gd name="connsiteY6" fmla="*/ 26722 h 104955"/>
                  <a:gd name="connsiteX7" fmla="*/ 17098 w 104955"/>
                  <a:gd name="connsiteY7" fmla="*/ 41116 h 104955"/>
                  <a:gd name="connsiteX8" fmla="*/ 13517 w 104955"/>
                  <a:gd name="connsiteY8" fmla="*/ 58722 h 104955"/>
                  <a:gd name="connsiteX9" fmla="*/ 17098 w 104955"/>
                  <a:gd name="connsiteY9" fmla="*/ 76330 h 104955"/>
                  <a:gd name="connsiteX10" fmla="*/ 26767 w 104955"/>
                  <a:gd name="connsiteY10" fmla="*/ 90605 h 104955"/>
                  <a:gd name="connsiteX11" fmla="*/ 40989 w 104955"/>
                  <a:gd name="connsiteY11" fmla="*/ 100359 h 104955"/>
                  <a:gd name="connsiteX12" fmla="*/ 58306 w 104955"/>
                  <a:gd name="connsiteY12" fmla="*/ 103929 h 104955"/>
                  <a:gd name="connsiteX13" fmla="*/ 75624 w 104955"/>
                  <a:gd name="connsiteY13" fmla="*/ 100359 h 104955"/>
                  <a:gd name="connsiteX14" fmla="*/ 89832 w 104955"/>
                  <a:gd name="connsiteY14" fmla="*/ 90605 h 104955"/>
                  <a:gd name="connsiteX15" fmla="*/ 99514 w 104955"/>
                  <a:gd name="connsiteY15" fmla="*/ 76330 h 104955"/>
                  <a:gd name="connsiteX16" fmla="*/ 103096 w 104955"/>
                  <a:gd name="connsiteY16" fmla="*/ 58722 h 104955"/>
                  <a:gd name="connsiteX17" fmla="*/ 26059 w 104955"/>
                  <a:gd name="connsiteY17" fmla="*/ 58722 h 104955"/>
                  <a:gd name="connsiteX18" fmla="*/ 28683 w 104955"/>
                  <a:gd name="connsiteY18" fmla="*/ 45400 h 104955"/>
                  <a:gd name="connsiteX19" fmla="*/ 35728 w 104955"/>
                  <a:gd name="connsiteY19" fmla="*/ 34574 h 104955"/>
                  <a:gd name="connsiteX20" fmla="*/ 46001 w 104955"/>
                  <a:gd name="connsiteY20" fmla="*/ 27435 h 104955"/>
                  <a:gd name="connsiteX21" fmla="*/ 58306 w 104955"/>
                  <a:gd name="connsiteY21" fmla="*/ 24818 h 104955"/>
                  <a:gd name="connsiteX22" fmla="*/ 70612 w 104955"/>
                  <a:gd name="connsiteY22" fmla="*/ 27435 h 104955"/>
                  <a:gd name="connsiteX23" fmla="*/ 80885 w 104955"/>
                  <a:gd name="connsiteY23" fmla="*/ 34574 h 104955"/>
                  <a:gd name="connsiteX24" fmla="*/ 87930 w 104955"/>
                  <a:gd name="connsiteY24" fmla="*/ 45400 h 104955"/>
                  <a:gd name="connsiteX25" fmla="*/ 90554 w 104955"/>
                  <a:gd name="connsiteY25" fmla="*/ 58722 h 104955"/>
                  <a:gd name="connsiteX26" fmla="*/ 87930 w 104955"/>
                  <a:gd name="connsiteY26" fmla="*/ 72046 h 104955"/>
                  <a:gd name="connsiteX27" fmla="*/ 80885 w 104955"/>
                  <a:gd name="connsiteY27" fmla="*/ 82753 h 104955"/>
                  <a:gd name="connsiteX28" fmla="*/ 70612 w 104955"/>
                  <a:gd name="connsiteY28" fmla="*/ 90010 h 104955"/>
                  <a:gd name="connsiteX29" fmla="*/ 58306 w 104955"/>
                  <a:gd name="connsiteY29" fmla="*/ 92627 h 104955"/>
                  <a:gd name="connsiteX30" fmla="*/ 46001 w 104955"/>
                  <a:gd name="connsiteY30" fmla="*/ 90010 h 104955"/>
                  <a:gd name="connsiteX31" fmla="*/ 35728 w 104955"/>
                  <a:gd name="connsiteY31" fmla="*/ 82753 h 104955"/>
                  <a:gd name="connsiteX32" fmla="*/ 28683 w 104955"/>
                  <a:gd name="connsiteY32" fmla="*/ 72046 h 104955"/>
                  <a:gd name="connsiteX33" fmla="*/ 26059 w 104955"/>
                  <a:gd name="connsiteY33" fmla="*/ 58722 h 104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104955" h="104955">
                    <a:moveTo>
                      <a:pt x="103096" y="58722"/>
                    </a:moveTo>
                    <a:cubicBezTo>
                      <a:pt x="103096" y="52417"/>
                      <a:pt x="101902" y="46588"/>
                      <a:pt x="99514" y="41116"/>
                    </a:cubicBezTo>
                    <a:cubicBezTo>
                      <a:pt x="97127" y="35644"/>
                      <a:pt x="93899" y="30886"/>
                      <a:pt x="89832" y="26722"/>
                    </a:cubicBezTo>
                    <a:cubicBezTo>
                      <a:pt x="85778" y="22677"/>
                      <a:pt x="81003" y="19465"/>
                      <a:pt x="75624" y="17085"/>
                    </a:cubicBezTo>
                    <a:cubicBezTo>
                      <a:pt x="70245" y="14707"/>
                      <a:pt x="64394" y="13517"/>
                      <a:pt x="58306" y="13517"/>
                    </a:cubicBezTo>
                    <a:cubicBezTo>
                      <a:pt x="52219" y="13517"/>
                      <a:pt x="46355" y="14707"/>
                      <a:pt x="40989" y="17085"/>
                    </a:cubicBezTo>
                    <a:cubicBezTo>
                      <a:pt x="35610" y="19465"/>
                      <a:pt x="30834" y="22677"/>
                      <a:pt x="26767" y="26722"/>
                    </a:cubicBezTo>
                    <a:cubicBezTo>
                      <a:pt x="22713" y="30886"/>
                      <a:pt x="19486" y="35644"/>
                      <a:pt x="17098" y="41116"/>
                    </a:cubicBezTo>
                    <a:cubicBezTo>
                      <a:pt x="14711" y="46588"/>
                      <a:pt x="13517" y="52417"/>
                      <a:pt x="13517" y="58722"/>
                    </a:cubicBezTo>
                    <a:cubicBezTo>
                      <a:pt x="13517" y="65028"/>
                      <a:pt x="14711" y="70857"/>
                      <a:pt x="17098" y="76330"/>
                    </a:cubicBezTo>
                    <a:cubicBezTo>
                      <a:pt x="19486" y="81802"/>
                      <a:pt x="22713" y="86560"/>
                      <a:pt x="26767" y="90605"/>
                    </a:cubicBezTo>
                    <a:cubicBezTo>
                      <a:pt x="30834" y="94769"/>
                      <a:pt x="35610" y="97981"/>
                      <a:pt x="40989" y="100359"/>
                    </a:cubicBezTo>
                    <a:cubicBezTo>
                      <a:pt x="46355" y="102739"/>
                      <a:pt x="52219" y="103929"/>
                      <a:pt x="58306" y="103929"/>
                    </a:cubicBezTo>
                    <a:cubicBezTo>
                      <a:pt x="64394" y="103929"/>
                      <a:pt x="70245" y="102739"/>
                      <a:pt x="75624" y="100359"/>
                    </a:cubicBezTo>
                    <a:cubicBezTo>
                      <a:pt x="81003" y="97981"/>
                      <a:pt x="85778" y="94769"/>
                      <a:pt x="89832" y="90605"/>
                    </a:cubicBezTo>
                    <a:cubicBezTo>
                      <a:pt x="93899" y="86560"/>
                      <a:pt x="97127" y="81802"/>
                      <a:pt x="99514" y="76330"/>
                    </a:cubicBezTo>
                    <a:cubicBezTo>
                      <a:pt x="101902" y="70857"/>
                      <a:pt x="103096" y="65028"/>
                      <a:pt x="103096" y="58722"/>
                    </a:cubicBezTo>
                    <a:close/>
                    <a:moveTo>
                      <a:pt x="26059" y="58722"/>
                    </a:moveTo>
                    <a:cubicBezTo>
                      <a:pt x="26059" y="53964"/>
                      <a:pt x="26886" y="49562"/>
                      <a:pt x="28683" y="45400"/>
                    </a:cubicBezTo>
                    <a:cubicBezTo>
                      <a:pt x="30480" y="41236"/>
                      <a:pt x="32750" y="37666"/>
                      <a:pt x="35728" y="34574"/>
                    </a:cubicBezTo>
                    <a:cubicBezTo>
                      <a:pt x="38719" y="31599"/>
                      <a:pt x="42065" y="29220"/>
                      <a:pt x="46001" y="27435"/>
                    </a:cubicBezTo>
                    <a:cubicBezTo>
                      <a:pt x="49949" y="25651"/>
                      <a:pt x="54003" y="24818"/>
                      <a:pt x="58306" y="24818"/>
                    </a:cubicBezTo>
                    <a:cubicBezTo>
                      <a:pt x="62610" y="24818"/>
                      <a:pt x="66664" y="25651"/>
                      <a:pt x="70612" y="27435"/>
                    </a:cubicBezTo>
                    <a:cubicBezTo>
                      <a:pt x="74548" y="29220"/>
                      <a:pt x="77894" y="31599"/>
                      <a:pt x="80885" y="34574"/>
                    </a:cubicBezTo>
                    <a:cubicBezTo>
                      <a:pt x="83863" y="37666"/>
                      <a:pt x="86133" y="41236"/>
                      <a:pt x="87930" y="45400"/>
                    </a:cubicBezTo>
                    <a:cubicBezTo>
                      <a:pt x="89714" y="49562"/>
                      <a:pt x="90554" y="53964"/>
                      <a:pt x="90554" y="58722"/>
                    </a:cubicBezTo>
                    <a:cubicBezTo>
                      <a:pt x="90554" y="63481"/>
                      <a:pt x="89714" y="67884"/>
                      <a:pt x="87930" y="72046"/>
                    </a:cubicBezTo>
                    <a:cubicBezTo>
                      <a:pt x="86133" y="76211"/>
                      <a:pt x="83863" y="79779"/>
                      <a:pt x="80885" y="82753"/>
                    </a:cubicBezTo>
                    <a:cubicBezTo>
                      <a:pt x="77894" y="85847"/>
                      <a:pt x="74548" y="88225"/>
                      <a:pt x="70612" y="90010"/>
                    </a:cubicBezTo>
                    <a:cubicBezTo>
                      <a:pt x="66664" y="91795"/>
                      <a:pt x="62610" y="92627"/>
                      <a:pt x="58306" y="92627"/>
                    </a:cubicBezTo>
                    <a:cubicBezTo>
                      <a:pt x="54003" y="92627"/>
                      <a:pt x="49949" y="91795"/>
                      <a:pt x="46001" y="90010"/>
                    </a:cubicBezTo>
                    <a:cubicBezTo>
                      <a:pt x="42065" y="88225"/>
                      <a:pt x="38719" y="85847"/>
                      <a:pt x="35728" y="82753"/>
                    </a:cubicBezTo>
                    <a:cubicBezTo>
                      <a:pt x="32750" y="79779"/>
                      <a:pt x="30480" y="76211"/>
                      <a:pt x="28683" y="72046"/>
                    </a:cubicBezTo>
                    <a:cubicBezTo>
                      <a:pt x="26886" y="67884"/>
                      <a:pt x="26059" y="63481"/>
                      <a:pt x="26059" y="58722"/>
                    </a:cubicBezTo>
                    <a:close/>
                  </a:path>
                </a:pathLst>
              </a:custGeom>
              <a:grpFill/>
              <a:ln w="130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65" name="Полилиния: фигура 64">
                <a:extLst>
                  <a:ext uri="{FF2B5EF4-FFF2-40B4-BE49-F238E27FC236}">
                    <a16:creationId xmlns:a16="http://schemas.microsoft.com/office/drawing/2014/main" id="{301ED66D-E77A-4040-BE1A-01A45F455104}"/>
                  </a:ext>
                </a:extLst>
              </p:cNvPr>
              <p:cNvSpPr/>
              <p:nvPr/>
            </p:nvSpPr>
            <p:spPr>
              <a:xfrm>
                <a:off x="2425522" y="355577"/>
                <a:ext cx="91836" cy="131194"/>
              </a:xfrm>
              <a:custGeom>
                <a:avLst/>
                <a:gdLst>
                  <a:gd name="connsiteX0" fmla="*/ 47562 w 91835"/>
                  <a:gd name="connsiteY0" fmla="*/ 30766 h 131193"/>
                  <a:gd name="connsiteX1" fmla="*/ 54607 w 91835"/>
                  <a:gd name="connsiteY1" fmla="*/ 29458 h 131193"/>
                  <a:gd name="connsiteX2" fmla="*/ 60104 w 91835"/>
                  <a:gd name="connsiteY2" fmla="*/ 25889 h 131193"/>
                  <a:gd name="connsiteX3" fmla="*/ 63686 w 91835"/>
                  <a:gd name="connsiteY3" fmla="*/ 20416 h 131193"/>
                  <a:gd name="connsiteX4" fmla="*/ 64879 w 91835"/>
                  <a:gd name="connsiteY4" fmla="*/ 13517 h 131193"/>
                  <a:gd name="connsiteX5" fmla="*/ 55329 w 91835"/>
                  <a:gd name="connsiteY5" fmla="*/ 13517 h 131193"/>
                  <a:gd name="connsiteX6" fmla="*/ 53295 w 91835"/>
                  <a:gd name="connsiteY6" fmla="*/ 19108 h 131193"/>
                  <a:gd name="connsiteX7" fmla="*/ 47562 w 91835"/>
                  <a:gd name="connsiteY7" fmla="*/ 21250 h 131193"/>
                  <a:gd name="connsiteX8" fmla="*/ 41947 w 91835"/>
                  <a:gd name="connsiteY8" fmla="*/ 19108 h 131193"/>
                  <a:gd name="connsiteX9" fmla="*/ 39795 w 91835"/>
                  <a:gd name="connsiteY9" fmla="*/ 13517 h 131193"/>
                  <a:gd name="connsiteX10" fmla="*/ 30244 w 91835"/>
                  <a:gd name="connsiteY10" fmla="*/ 13517 h 131193"/>
                  <a:gd name="connsiteX11" fmla="*/ 31556 w 91835"/>
                  <a:gd name="connsiteY11" fmla="*/ 20416 h 131193"/>
                  <a:gd name="connsiteX12" fmla="*/ 35138 w 91835"/>
                  <a:gd name="connsiteY12" fmla="*/ 25889 h 131193"/>
                  <a:gd name="connsiteX13" fmla="*/ 40635 w 91835"/>
                  <a:gd name="connsiteY13" fmla="*/ 29458 h 131193"/>
                  <a:gd name="connsiteX14" fmla="*/ 47562 w 91835"/>
                  <a:gd name="connsiteY14" fmla="*/ 30766 h 131193"/>
                  <a:gd name="connsiteX15" fmla="*/ 67858 w 91835"/>
                  <a:gd name="connsiteY15" fmla="*/ 40283 h 131193"/>
                  <a:gd name="connsiteX16" fmla="*/ 27253 w 91835"/>
                  <a:gd name="connsiteY16" fmla="*/ 102739 h 131193"/>
                  <a:gd name="connsiteX17" fmla="*/ 26059 w 91835"/>
                  <a:gd name="connsiteY17" fmla="*/ 102739 h 131193"/>
                  <a:gd name="connsiteX18" fmla="*/ 26059 w 91835"/>
                  <a:gd name="connsiteY18" fmla="*/ 40283 h 131193"/>
                  <a:gd name="connsiteX19" fmla="*/ 13517 w 91835"/>
                  <a:gd name="connsiteY19" fmla="*/ 40283 h 131193"/>
                  <a:gd name="connsiteX20" fmla="*/ 13517 w 91835"/>
                  <a:gd name="connsiteY20" fmla="*/ 123557 h 131193"/>
                  <a:gd name="connsiteX21" fmla="*/ 27253 w 91835"/>
                  <a:gd name="connsiteY21" fmla="*/ 123557 h 131193"/>
                  <a:gd name="connsiteX22" fmla="*/ 67858 w 91835"/>
                  <a:gd name="connsiteY22" fmla="*/ 61102 h 131193"/>
                  <a:gd name="connsiteX23" fmla="*/ 69065 w 91835"/>
                  <a:gd name="connsiteY23" fmla="*/ 61102 h 131193"/>
                  <a:gd name="connsiteX24" fmla="*/ 69065 w 91835"/>
                  <a:gd name="connsiteY24" fmla="*/ 123557 h 131193"/>
                  <a:gd name="connsiteX25" fmla="*/ 81594 w 91835"/>
                  <a:gd name="connsiteY25" fmla="*/ 123557 h 131193"/>
                  <a:gd name="connsiteX26" fmla="*/ 81594 w 91835"/>
                  <a:gd name="connsiteY26" fmla="*/ 40283 h 131193"/>
                  <a:gd name="connsiteX27" fmla="*/ 67858 w 91835"/>
                  <a:gd name="connsiteY27" fmla="*/ 40283 h 1311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91835" h="131193">
                    <a:moveTo>
                      <a:pt x="47562" y="30766"/>
                    </a:moveTo>
                    <a:cubicBezTo>
                      <a:pt x="50068" y="30766"/>
                      <a:pt x="52455" y="30290"/>
                      <a:pt x="54607" y="29458"/>
                    </a:cubicBezTo>
                    <a:cubicBezTo>
                      <a:pt x="56640" y="28625"/>
                      <a:pt x="58543" y="27435"/>
                      <a:pt x="60104" y="25889"/>
                    </a:cubicBezTo>
                    <a:cubicBezTo>
                      <a:pt x="61652" y="24343"/>
                      <a:pt x="62846" y="22558"/>
                      <a:pt x="63686" y="20416"/>
                    </a:cubicBezTo>
                    <a:cubicBezTo>
                      <a:pt x="64525" y="18395"/>
                      <a:pt x="64879" y="16015"/>
                      <a:pt x="64879" y="13517"/>
                    </a:cubicBezTo>
                    <a:lnTo>
                      <a:pt x="55329" y="13517"/>
                    </a:lnTo>
                    <a:cubicBezTo>
                      <a:pt x="55329" y="15895"/>
                      <a:pt x="54607" y="17799"/>
                      <a:pt x="53295" y="19108"/>
                    </a:cubicBezTo>
                    <a:cubicBezTo>
                      <a:pt x="51852" y="20536"/>
                      <a:pt x="49950" y="21250"/>
                      <a:pt x="47562" y="21250"/>
                    </a:cubicBezTo>
                    <a:cubicBezTo>
                      <a:pt x="45174" y="21250"/>
                      <a:pt x="43259" y="20536"/>
                      <a:pt x="41947" y="19108"/>
                    </a:cubicBezTo>
                    <a:cubicBezTo>
                      <a:pt x="40517" y="17799"/>
                      <a:pt x="39795" y="15895"/>
                      <a:pt x="39795" y="13517"/>
                    </a:cubicBezTo>
                    <a:lnTo>
                      <a:pt x="30244" y="13517"/>
                    </a:lnTo>
                    <a:cubicBezTo>
                      <a:pt x="30244" y="16015"/>
                      <a:pt x="30717" y="18395"/>
                      <a:pt x="31556" y="20416"/>
                    </a:cubicBezTo>
                    <a:cubicBezTo>
                      <a:pt x="32383" y="22558"/>
                      <a:pt x="33590" y="24343"/>
                      <a:pt x="35138" y="25889"/>
                    </a:cubicBezTo>
                    <a:cubicBezTo>
                      <a:pt x="36686" y="27435"/>
                      <a:pt x="38483" y="28625"/>
                      <a:pt x="40635" y="29458"/>
                    </a:cubicBezTo>
                    <a:cubicBezTo>
                      <a:pt x="42655" y="30290"/>
                      <a:pt x="45056" y="30766"/>
                      <a:pt x="47562" y="30766"/>
                    </a:cubicBezTo>
                    <a:close/>
                    <a:moveTo>
                      <a:pt x="67858" y="40283"/>
                    </a:moveTo>
                    <a:lnTo>
                      <a:pt x="27253" y="102739"/>
                    </a:lnTo>
                    <a:lnTo>
                      <a:pt x="26059" y="102739"/>
                    </a:lnTo>
                    <a:lnTo>
                      <a:pt x="26059" y="40283"/>
                    </a:lnTo>
                    <a:lnTo>
                      <a:pt x="13517" y="40283"/>
                    </a:lnTo>
                    <a:lnTo>
                      <a:pt x="13517" y="123557"/>
                    </a:lnTo>
                    <a:lnTo>
                      <a:pt x="27253" y="123557"/>
                    </a:lnTo>
                    <a:lnTo>
                      <a:pt x="67858" y="61102"/>
                    </a:lnTo>
                    <a:lnTo>
                      <a:pt x="69065" y="61102"/>
                    </a:lnTo>
                    <a:lnTo>
                      <a:pt x="69065" y="123557"/>
                    </a:lnTo>
                    <a:lnTo>
                      <a:pt x="81594" y="123557"/>
                    </a:lnTo>
                    <a:lnTo>
                      <a:pt x="81594" y="40283"/>
                    </a:lnTo>
                    <a:lnTo>
                      <a:pt x="67858" y="40283"/>
                    </a:lnTo>
                    <a:close/>
                  </a:path>
                </a:pathLst>
              </a:custGeom>
              <a:grpFill/>
              <a:ln w="130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66" name="Полилиния: фигура 65">
                <a:extLst>
                  <a:ext uri="{FF2B5EF4-FFF2-40B4-BE49-F238E27FC236}">
                    <a16:creationId xmlns:a16="http://schemas.microsoft.com/office/drawing/2014/main" id="{AE82E516-38E9-480A-A6E9-2E618D7CB85B}"/>
                  </a:ext>
                </a:extLst>
              </p:cNvPr>
              <p:cNvSpPr/>
              <p:nvPr/>
            </p:nvSpPr>
            <p:spPr>
              <a:xfrm>
                <a:off x="1642476" y="518301"/>
                <a:ext cx="91836" cy="104955"/>
              </a:xfrm>
              <a:custGeom>
                <a:avLst/>
                <a:gdLst>
                  <a:gd name="connsiteX0" fmla="*/ 13517 w 91835"/>
                  <a:gd name="connsiteY0" fmla="*/ 24819 h 104955"/>
                  <a:gd name="connsiteX1" fmla="*/ 41586 w 91835"/>
                  <a:gd name="connsiteY1" fmla="*/ 24819 h 104955"/>
                  <a:gd name="connsiteX2" fmla="*/ 41586 w 91835"/>
                  <a:gd name="connsiteY2" fmla="*/ 96792 h 104955"/>
                  <a:gd name="connsiteX3" fmla="*/ 54128 w 91835"/>
                  <a:gd name="connsiteY3" fmla="*/ 96792 h 104955"/>
                  <a:gd name="connsiteX4" fmla="*/ 54128 w 91835"/>
                  <a:gd name="connsiteY4" fmla="*/ 24819 h 104955"/>
                  <a:gd name="connsiteX5" fmla="*/ 82197 w 91835"/>
                  <a:gd name="connsiteY5" fmla="*/ 24819 h 104955"/>
                  <a:gd name="connsiteX6" fmla="*/ 82197 w 91835"/>
                  <a:gd name="connsiteY6" fmla="*/ 13517 h 104955"/>
                  <a:gd name="connsiteX7" fmla="*/ 13517 w 91835"/>
                  <a:gd name="connsiteY7" fmla="*/ 13517 h 104955"/>
                  <a:gd name="connsiteX8" fmla="*/ 13517 w 91835"/>
                  <a:gd name="connsiteY8" fmla="*/ 24819 h 104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1835" h="104955">
                    <a:moveTo>
                      <a:pt x="13517" y="24819"/>
                    </a:moveTo>
                    <a:lnTo>
                      <a:pt x="41586" y="24819"/>
                    </a:lnTo>
                    <a:lnTo>
                      <a:pt x="41586" y="96792"/>
                    </a:lnTo>
                    <a:lnTo>
                      <a:pt x="54128" y="96792"/>
                    </a:lnTo>
                    <a:lnTo>
                      <a:pt x="54128" y="24819"/>
                    </a:lnTo>
                    <a:lnTo>
                      <a:pt x="82197" y="24819"/>
                    </a:lnTo>
                    <a:lnTo>
                      <a:pt x="82197" y="13517"/>
                    </a:lnTo>
                    <a:lnTo>
                      <a:pt x="13517" y="13517"/>
                    </a:lnTo>
                    <a:lnTo>
                      <a:pt x="13517" y="24819"/>
                    </a:lnTo>
                    <a:close/>
                  </a:path>
                </a:pathLst>
              </a:custGeom>
              <a:grpFill/>
              <a:ln w="130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67" name="Полилиния: фигура 66">
                <a:extLst>
                  <a:ext uri="{FF2B5EF4-FFF2-40B4-BE49-F238E27FC236}">
                    <a16:creationId xmlns:a16="http://schemas.microsoft.com/office/drawing/2014/main" id="{31A0FC18-886D-4444-8F4B-2273A62609EB}"/>
                  </a:ext>
                </a:extLst>
              </p:cNvPr>
              <p:cNvSpPr/>
              <p:nvPr/>
            </p:nvSpPr>
            <p:spPr>
              <a:xfrm>
                <a:off x="1740388" y="518301"/>
                <a:ext cx="91836" cy="104955"/>
              </a:xfrm>
              <a:custGeom>
                <a:avLst/>
                <a:gdLst>
                  <a:gd name="connsiteX0" fmla="*/ 83391 w 91835"/>
                  <a:gd name="connsiteY0" fmla="*/ 43853 h 104955"/>
                  <a:gd name="connsiteX1" fmla="*/ 81003 w 91835"/>
                  <a:gd name="connsiteY1" fmla="*/ 32076 h 104955"/>
                  <a:gd name="connsiteX2" fmla="*/ 74076 w 91835"/>
                  <a:gd name="connsiteY2" fmla="*/ 22439 h 104955"/>
                  <a:gd name="connsiteX3" fmla="*/ 63567 w 91835"/>
                  <a:gd name="connsiteY3" fmla="*/ 15897 h 104955"/>
                  <a:gd name="connsiteX4" fmla="*/ 49949 w 91835"/>
                  <a:gd name="connsiteY4" fmla="*/ 13517 h 104955"/>
                  <a:gd name="connsiteX5" fmla="*/ 13517 w 91835"/>
                  <a:gd name="connsiteY5" fmla="*/ 13517 h 104955"/>
                  <a:gd name="connsiteX6" fmla="*/ 13517 w 91835"/>
                  <a:gd name="connsiteY6" fmla="*/ 96792 h 104955"/>
                  <a:gd name="connsiteX7" fmla="*/ 26059 w 91835"/>
                  <a:gd name="connsiteY7" fmla="*/ 96792 h 104955"/>
                  <a:gd name="connsiteX8" fmla="*/ 26059 w 91835"/>
                  <a:gd name="connsiteY8" fmla="*/ 74189 h 104955"/>
                  <a:gd name="connsiteX9" fmla="*/ 49949 w 91835"/>
                  <a:gd name="connsiteY9" fmla="*/ 74189 h 104955"/>
                  <a:gd name="connsiteX10" fmla="*/ 63567 w 91835"/>
                  <a:gd name="connsiteY10" fmla="*/ 71809 h 104955"/>
                  <a:gd name="connsiteX11" fmla="*/ 74076 w 91835"/>
                  <a:gd name="connsiteY11" fmla="*/ 65266 h 104955"/>
                  <a:gd name="connsiteX12" fmla="*/ 81003 w 91835"/>
                  <a:gd name="connsiteY12" fmla="*/ 55630 h 104955"/>
                  <a:gd name="connsiteX13" fmla="*/ 83391 w 91835"/>
                  <a:gd name="connsiteY13" fmla="*/ 43853 h 104955"/>
                  <a:gd name="connsiteX14" fmla="*/ 70849 w 91835"/>
                  <a:gd name="connsiteY14" fmla="*/ 43853 h 104955"/>
                  <a:gd name="connsiteX15" fmla="*/ 65352 w 91835"/>
                  <a:gd name="connsiteY15" fmla="*/ 57653 h 104955"/>
                  <a:gd name="connsiteX16" fmla="*/ 49949 w 91835"/>
                  <a:gd name="connsiteY16" fmla="*/ 62888 h 104955"/>
                  <a:gd name="connsiteX17" fmla="*/ 26059 w 91835"/>
                  <a:gd name="connsiteY17" fmla="*/ 62888 h 104955"/>
                  <a:gd name="connsiteX18" fmla="*/ 26059 w 91835"/>
                  <a:gd name="connsiteY18" fmla="*/ 24819 h 104955"/>
                  <a:gd name="connsiteX19" fmla="*/ 49949 w 91835"/>
                  <a:gd name="connsiteY19" fmla="*/ 24819 h 104955"/>
                  <a:gd name="connsiteX20" fmla="*/ 65352 w 91835"/>
                  <a:gd name="connsiteY20" fmla="*/ 30054 h 104955"/>
                  <a:gd name="connsiteX21" fmla="*/ 70849 w 91835"/>
                  <a:gd name="connsiteY21" fmla="*/ 43853 h 104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91835" h="104955">
                    <a:moveTo>
                      <a:pt x="83391" y="43853"/>
                    </a:moveTo>
                    <a:cubicBezTo>
                      <a:pt x="83391" y="39690"/>
                      <a:pt x="82551" y="35763"/>
                      <a:pt x="81003" y="32076"/>
                    </a:cubicBezTo>
                    <a:cubicBezTo>
                      <a:pt x="79324" y="28388"/>
                      <a:pt x="77054" y="25176"/>
                      <a:pt x="74076" y="22439"/>
                    </a:cubicBezTo>
                    <a:cubicBezTo>
                      <a:pt x="71085" y="19704"/>
                      <a:pt x="67621" y="17444"/>
                      <a:pt x="63567" y="15897"/>
                    </a:cubicBezTo>
                    <a:cubicBezTo>
                      <a:pt x="59382" y="14350"/>
                      <a:pt x="54843" y="13517"/>
                      <a:pt x="49949" y="13517"/>
                    </a:cubicBezTo>
                    <a:lnTo>
                      <a:pt x="13517" y="13517"/>
                    </a:lnTo>
                    <a:lnTo>
                      <a:pt x="13517" y="96792"/>
                    </a:lnTo>
                    <a:lnTo>
                      <a:pt x="26059" y="96792"/>
                    </a:lnTo>
                    <a:lnTo>
                      <a:pt x="26059" y="74189"/>
                    </a:lnTo>
                    <a:lnTo>
                      <a:pt x="49949" y="74189"/>
                    </a:lnTo>
                    <a:cubicBezTo>
                      <a:pt x="54843" y="74189"/>
                      <a:pt x="59382" y="73356"/>
                      <a:pt x="63567" y="71809"/>
                    </a:cubicBezTo>
                    <a:cubicBezTo>
                      <a:pt x="67621" y="70264"/>
                      <a:pt x="71085" y="68003"/>
                      <a:pt x="74076" y="65266"/>
                    </a:cubicBezTo>
                    <a:cubicBezTo>
                      <a:pt x="77054" y="62531"/>
                      <a:pt x="79324" y="59318"/>
                      <a:pt x="81003" y="55630"/>
                    </a:cubicBezTo>
                    <a:cubicBezTo>
                      <a:pt x="82551" y="51942"/>
                      <a:pt x="83391" y="48017"/>
                      <a:pt x="83391" y="43853"/>
                    </a:cubicBezTo>
                    <a:close/>
                    <a:moveTo>
                      <a:pt x="70849" y="43853"/>
                    </a:moveTo>
                    <a:cubicBezTo>
                      <a:pt x="70849" y="49564"/>
                      <a:pt x="69051" y="54203"/>
                      <a:pt x="65352" y="57653"/>
                    </a:cubicBezTo>
                    <a:cubicBezTo>
                      <a:pt x="61652" y="61102"/>
                      <a:pt x="56509" y="62888"/>
                      <a:pt x="49949" y="62888"/>
                    </a:cubicBezTo>
                    <a:lnTo>
                      <a:pt x="26059" y="62888"/>
                    </a:lnTo>
                    <a:lnTo>
                      <a:pt x="26059" y="24819"/>
                    </a:lnTo>
                    <a:lnTo>
                      <a:pt x="49949" y="24819"/>
                    </a:lnTo>
                    <a:cubicBezTo>
                      <a:pt x="56509" y="24819"/>
                      <a:pt x="61652" y="26604"/>
                      <a:pt x="65352" y="30054"/>
                    </a:cubicBezTo>
                    <a:cubicBezTo>
                      <a:pt x="69051" y="33503"/>
                      <a:pt x="70849" y="38143"/>
                      <a:pt x="70849" y="43853"/>
                    </a:cubicBezTo>
                    <a:close/>
                  </a:path>
                </a:pathLst>
              </a:custGeom>
              <a:grpFill/>
              <a:ln w="130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68" name="Полилиния: фигура 67">
                <a:extLst>
                  <a:ext uri="{FF2B5EF4-FFF2-40B4-BE49-F238E27FC236}">
                    <a16:creationId xmlns:a16="http://schemas.microsoft.com/office/drawing/2014/main" id="{1801EF97-81DA-4D77-B243-3BCC85BF9A29}"/>
                  </a:ext>
                </a:extLst>
              </p:cNvPr>
              <p:cNvSpPr/>
              <p:nvPr/>
            </p:nvSpPr>
            <p:spPr>
              <a:xfrm>
                <a:off x="1831227" y="518301"/>
                <a:ext cx="104955" cy="104955"/>
              </a:xfrm>
              <a:custGeom>
                <a:avLst/>
                <a:gdLst>
                  <a:gd name="connsiteX0" fmla="*/ 34062 w 104955"/>
                  <a:gd name="connsiteY0" fmla="*/ 65862 h 104955"/>
                  <a:gd name="connsiteX1" fmla="*/ 43967 w 104955"/>
                  <a:gd name="connsiteY1" fmla="*/ 24819 h 104955"/>
                  <a:gd name="connsiteX2" fmla="*/ 61285 w 104955"/>
                  <a:gd name="connsiteY2" fmla="*/ 24819 h 104955"/>
                  <a:gd name="connsiteX3" fmla="*/ 71085 w 104955"/>
                  <a:gd name="connsiteY3" fmla="*/ 65862 h 104955"/>
                  <a:gd name="connsiteX4" fmla="*/ 34062 w 104955"/>
                  <a:gd name="connsiteY4" fmla="*/ 65862 h 104955"/>
                  <a:gd name="connsiteX5" fmla="*/ 33813 w 104955"/>
                  <a:gd name="connsiteY5" fmla="*/ 13517 h 104955"/>
                  <a:gd name="connsiteX6" fmla="*/ 13517 w 104955"/>
                  <a:gd name="connsiteY6" fmla="*/ 96792 h 104955"/>
                  <a:gd name="connsiteX7" fmla="*/ 26650 w 104955"/>
                  <a:gd name="connsiteY7" fmla="*/ 96792 h 104955"/>
                  <a:gd name="connsiteX8" fmla="*/ 31307 w 104955"/>
                  <a:gd name="connsiteY8" fmla="*/ 77163 h 104955"/>
                  <a:gd name="connsiteX9" fmla="*/ 73827 w 104955"/>
                  <a:gd name="connsiteY9" fmla="*/ 77163 h 104955"/>
                  <a:gd name="connsiteX10" fmla="*/ 78615 w 104955"/>
                  <a:gd name="connsiteY10" fmla="*/ 96792 h 104955"/>
                  <a:gd name="connsiteX11" fmla="*/ 91748 w 104955"/>
                  <a:gd name="connsiteY11" fmla="*/ 96792 h 104955"/>
                  <a:gd name="connsiteX12" fmla="*/ 71439 w 104955"/>
                  <a:gd name="connsiteY12" fmla="*/ 13517 h 104955"/>
                  <a:gd name="connsiteX13" fmla="*/ 33813 w 104955"/>
                  <a:gd name="connsiteY13" fmla="*/ 13517 h 104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04955" h="104955">
                    <a:moveTo>
                      <a:pt x="34062" y="65862"/>
                    </a:moveTo>
                    <a:lnTo>
                      <a:pt x="43967" y="24819"/>
                    </a:lnTo>
                    <a:lnTo>
                      <a:pt x="61285" y="24819"/>
                    </a:lnTo>
                    <a:lnTo>
                      <a:pt x="71085" y="65862"/>
                    </a:lnTo>
                    <a:lnTo>
                      <a:pt x="34062" y="65862"/>
                    </a:lnTo>
                    <a:close/>
                    <a:moveTo>
                      <a:pt x="33813" y="13517"/>
                    </a:moveTo>
                    <a:lnTo>
                      <a:pt x="13517" y="96792"/>
                    </a:lnTo>
                    <a:lnTo>
                      <a:pt x="26650" y="96792"/>
                    </a:lnTo>
                    <a:lnTo>
                      <a:pt x="31307" y="77163"/>
                    </a:lnTo>
                    <a:lnTo>
                      <a:pt x="73827" y="77163"/>
                    </a:lnTo>
                    <a:lnTo>
                      <a:pt x="78615" y="96792"/>
                    </a:lnTo>
                    <a:lnTo>
                      <a:pt x="91748" y="96792"/>
                    </a:lnTo>
                    <a:lnTo>
                      <a:pt x="71439" y="13517"/>
                    </a:lnTo>
                    <a:lnTo>
                      <a:pt x="33813" y="13517"/>
                    </a:lnTo>
                    <a:close/>
                  </a:path>
                </a:pathLst>
              </a:custGeom>
              <a:grpFill/>
              <a:ln w="130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69" name="Полилиния: фигура 68">
                <a:extLst>
                  <a:ext uri="{FF2B5EF4-FFF2-40B4-BE49-F238E27FC236}">
                    <a16:creationId xmlns:a16="http://schemas.microsoft.com/office/drawing/2014/main" id="{CB9F89A2-779D-4C06-A88F-8CDD8F4C103B}"/>
                  </a:ext>
                </a:extLst>
              </p:cNvPr>
              <p:cNvSpPr/>
              <p:nvPr/>
            </p:nvSpPr>
            <p:spPr>
              <a:xfrm>
                <a:off x="1939960" y="518301"/>
                <a:ext cx="91836" cy="104955"/>
              </a:xfrm>
              <a:custGeom>
                <a:avLst/>
                <a:gdLst>
                  <a:gd name="connsiteX0" fmla="*/ 13517 w 91835"/>
                  <a:gd name="connsiteY0" fmla="*/ 13517 h 104955"/>
                  <a:gd name="connsiteX1" fmla="*/ 13517 w 91835"/>
                  <a:gd name="connsiteY1" fmla="*/ 96792 h 104955"/>
                  <a:gd name="connsiteX2" fmla="*/ 26046 w 91835"/>
                  <a:gd name="connsiteY2" fmla="*/ 96792 h 104955"/>
                  <a:gd name="connsiteX3" fmla="*/ 26046 w 91835"/>
                  <a:gd name="connsiteY3" fmla="*/ 61102 h 104955"/>
                  <a:gd name="connsiteX4" fmla="*/ 68448 w 91835"/>
                  <a:gd name="connsiteY4" fmla="*/ 61102 h 104955"/>
                  <a:gd name="connsiteX5" fmla="*/ 68448 w 91835"/>
                  <a:gd name="connsiteY5" fmla="*/ 96792 h 104955"/>
                  <a:gd name="connsiteX6" fmla="*/ 80990 w 91835"/>
                  <a:gd name="connsiteY6" fmla="*/ 96792 h 104955"/>
                  <a:gd name="connsiteX7" fmla="*/ 80990 w 91835"/>
                  <a:gd name="connsiteY7" fmla="*/ 13517 h 104955"/>
                  <a:gd name="connsiteX8" fmla="*/ 68448 w 91835"/>
                  <a:gd name="connsiteY8" fmla="*/ 13517 h 104955"/>
                  <a:gd name="connsiteX9" fmla="*/ 68448 w 91835"/>
                  <a:gd name="connsiteY9" fmla="*/ 49801 h 104955"/>
                  <a:gd name="connsiteX10" fmla="*/ 26046 w 91835"/>
                  <a:gd name="connsiteY10" fmla="*/ 49801 h 104955"/>
                  <a:gd name="connsiteX11" fmla="*/ 26046 w 91835"/>
                  <a:gd name="connsiteY11" fmla="*/ 13517 h 104955"/>
                  <a:gd name="connsiteX12" fmla="*/ 13517 w 91835"/>
                  <a:gd name="connsiteY12" fmla="*/ 13517 h 104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1835" h="104955">
                    <a:moveTo>
                      <a:pt x="13517" y="13517"/>
                    </a:moveTo>
                    <a:lnTo>
                      <a:pt x="13517" y="96792"/>
                    </a:lnTo>
                    <a:lnTo>
                      <a:pt x="26046" y="96792"/>
                    </a:lnTo>
                    <a:lnTo>
                      <a:pt x="26046" y="61102"/>
                    </a:lnTo>
                    <a:lnTo>
                      <a:pt x="68448" y="61102"/>
                    </a:lnTo>
                    <a:lnTo>
                      <a:pt x="68448" y="96792"/>
                    </a:lnTo>
                    <a:lnTo>
                      <a:pt x="80990" y="96792"/>
                    </a:lnTo>
                    <a:lnTo>
                      <a:pt x="80990" y="13517"/>
                    </a:lnTo>
                    <a:lnTo>
                      <a:pt x="68448" y="13517"/>
                    </a:lnTo>
                    <a:lnTo>
                      <a:pt x="68448" y="49801"/>
                    </a:lnTo>
                    <a:lnTo>
                      <a:pt x="26046" y="49801"/>
                    </a:lnTo>
                    <a:lnTo>
                      <a:pt x="26046" y="13517"/>
                    </a:lnTo>
                    <a:lnTo>
                      <a:pt x="13517" y="13517"/>
                    </a:lnTo>
                    <a:close/>
                  </a:path>
                </a:pathLst>
              </a:custGeom>
              <a:grpFill/>
              <a:ln w="130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70" name="Полилиния: фигура 69">
                <a:extLst>
                  <a:ext uri="{FF2B5EF4-FFF2-40B4-BE49-F238E27FC236}">
                    <a16:creationId xmlns:a16="http://schemas.microsoft.com/office/drawing/2014/main" id="{81C99C55-B815-45FD-9E53-1D037FECA488}"/>
                  </a:ext>
                </a:extLst>
              </p:cNvPr>
              <p:cNvSpPr/>
              <p:nvPr/>
            </p:nvSpPr>
            <p:spPr>
              <a:xfrm>
                <a:off x="2039694" y="514733"/>
                <a:ext cx="104955" cy="104955"/>
              </a:xfrm>
              <a:custGeom>
                <a:avLst/>
                <a:gdLst>
                  <a:gd name="connsiteX0" fmla="*/ 57113 w 104955"/>
                  <a:gd name="connsiteY0" fmla="*/ 103929 h 104955"/>
                  <a:gd name="connsiteX1" fmla="*/ 72174 w 104955"/>
                  <a:gd name="connsiteY1" fmla="*/ 101549 h 104955"/>
                  <a:gd name="connsiteX2" fmla="*/ 84112 w 104955"/>
                  <a:gd name="connsiteY2" fmla="*/ 95007 h 104955"/>
                  <a:gd name="connsiteX3" fmla="*/ 92706 w 104955"/>
                  <a:gd name="connsiteY3" fmla="*/ 86084 h 104955"/>
                  <a:gd name="connsiteX4" fmla="*/ 97730 w 104955"/>
                  <a:gd name="connsiteY4" fmla="*/ 75973 h 104955"/>
                  <a:gd name="connsiteX5" fmla="*/ 85188 w 104955"/>
                  <a:gd name="connsiteY5" fmla="*/ 74189 h 104955"/>
                  <a:gd name="connsiteX6" fmla="*/ 81121 w 104955"/>
                  <a:gd name="connsiteY6" fmla="*/ 81088 h 104955"/>
                  <a:gd name="connsiteX7" fmla="*/ 75152 w 104955"/>
                  <a:gd name="connsiteY7" fmla="*/ 86917 h 104955"/>
                  <a:gd name="connsiteX8" fmla="*/ 67267 w 104955"/>
                  <a:gd name="connsiteY8" fmla="*/ 91081 h 104955"/>
                  <a:gd name="connsiteX9" fmla="*/ 57113 w 104955"/>
                  <a:gd name="connsiteY9" fmla="*/ 92628 h 104955"/>
                  <a:gd name="connsiteX10" fmla="*/ 45410 w 104955"/>
                  <a:gd name="connsiteY10" fmla="*/ 90011 h 104955"/>
                  <a:gd name="connsiteX11" fmla="*/ 35505 w 104955"/>
                  <a:gd name="connsiteY11" fmla="*/ 82753 h 104955"/>
                  <a:gd name="connsiteX12" fmla="*/ 28696 w 104955"/>
                  <a:gd name="connsiteY12" fmla="*/ 72046 h 104955"/>
                  <a:gd name="connsiteX13" fmla="*/ 26059 w 104955"/>
                  <a:gd name="connsiteY13" fmla="*/ 58724 h 104955"/>
                  <a:gd name="connsiteX14" fmla="*/ 28696 w 104955"/>
                  <a:gd name="connsiteY14" fmla="*/ 45400 h 104955"/>
                  <a:gd name="connsiteX15" fmla="*/ 35505 w 104955"/>
                  <a:gd name="connsiteY15" fmla="*/ 34574 h 104955"/>
                  <a:gd name="connsiteX16" fmla="*/ 45410 w 104955"/>
                  <a:gd name="connsiteY16" fmla="*/ 27435 h 104955"/>
                  <a:gd name="connsiteX17" fmla="*/ 57113 w 104955"/>
                  <a:gd name="connsiteY17" fmla="*/ 24819 h 104955"/>
                  <a:gd name="connsiteX18" fmla="*/ 66440 w 104955"/>
                  <a:gd name="connsiteY18" fmla="*/ 26247 h 104955"/>
                  <a:gd name="connsiteX19" fmla="*/ 73840 w 104955"/>
                  <a:gd name="connsiteY19" fmla="*/ 29935 h 104955"/>
                  <a:gd name="connsiteX20" fmla="*/ 79219 w 104955"/>
                  <a:gd name="connsiteY20" fmla="*/ 35287 h 104955"/>
                  <a:gd name="connsiteX21" fmla="*/ 82800 w 104955"/>
                  <a:gd name="connsiteY21" fmla="*/ 41473 h 104955"/>
                  <a:gd name="connsiteX22" fmla="*/ 95342 w 104955"/>
                  <a:gd name="connsiteY22" fmla="*/ 39689 h 104955"/>
                  <a:gd name="connsiteX23" fmla="*/ 90567 w 104955"/>
                  <a:gd name="connsiteY23" fmla="*/ 30053 h 104955"/>
                  <a:gd name="connsiteX24" fmla="*/ 82564 w 104955"/>
                  <a:gd name="connsiteY24" fmla="*/ 21726 h 104955"/>
                  <a:gd name="connsiteX25" fmla="*/ 71334 w 104955"/>
                  <a:gd name="connsiteY25" fmla="*/ 15777 h 104955"/>
                  <a:gd name="connsiteX26" fmla="*/ 57113 w 104955"/>
                  <a:gd name="connsiteY26" fmla="*/ 13517 h 104955"/>
                  <a:gd name="connsiteX27" fmla="*/ 40517 w 104955"/>
                  <a:gd name="connsiteY27" fmla="*/ 17085 h 104955"/>
                  <a:gd name="connsiteX28" fmla="*/ 26663 w 104955"/>
                  <a:gd name="connsiteY28" fmla="*/ 26722 h 104955"/>
                  <a:gd name="connsiteX29" fmla="*/ 17098 w 104955"/>
                  <a:gd name="connsiteY29" fmla="*/ 41116 h 104955"/>
                  <a:gd name="connsiteX30" fmla="*/ 13517 w 104955"/>
                  <a:gd name="connsiteY30" fmla="*/ 58724 h 104955"/>
                  <a:gd name="connsiteX31" fmla="*/ 17098 w 104955"/>
                  <a:gd name="connsiteY31" fmla="*/ 76330 h 104955"/>
                  <a:gd name="connsiteX32" fmla="*/ 26663 w 104955"/>
                  <a:gd name="connsiteY32" fmla="*/ 90605 h 104955"/>
                  <a:gd name="connsiteX33" fmla="*/ 40517 w 104955"/>
                  <a:gd name="connsiteY33" fmla="*/ 100361 h 104955"/>
                  <a:gd name="connsiteX34" fmla="*/ 57113 w 104955"/>
                  <a:gd name="connsiteY34" fmla="*/ 103929 h 104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104955" h="104955">
                    <a:moveTo>
                      <a:pt x="57113" y="103929"/>
                    </a:moveTo>
                    <a:cubicBezTo>
                      <a:pt x="62610" y="103929"/>
                      <a:pt x="67634" y="103096"/>
                      <a:pt x="72174" y="101549"/>
                    </a:cubicBezTo>
                    <a:cubicBezTo>
                      <a:pt x="76700" y="99884"/>
                      <a:pt x="80649" y="97743"/>
                      <a:pt x="84112" y="95007"/>
                    </a:cubicBezTo>
                    <a:cubicBezTo>
                      <a:pt x="87576" y="92389"/>
                      <a:pt x="90436" y="89415"/>
                      <a:pt x="92706" y="86084"/>
                    </a:cubicBezTo>
                    <a:cubicBezTo>
                      <a:pt x="94975" y="82753"/>
                      <a:pt x="96654" y="79422"/>
                      <a:pt x="97730" y="75973"/>
                    </a:cubicBezTo>
                    <a:lnTo>
                      <a:pt x="85188" y="74189"/>
                    </a:lnTo>
                    <a:cubicBezTo>
                      <a:pt x="84112" y="76567"/>
                      <a:pt x="82800" y="78828"/>
                      <a:pt x="81121" y="81088"/>
                    </a:cubicBezTo>
                    <a:cubicBezTo>
                      <a:pt x="79455" y="83349"/>
                      <a:pt x="77421" y="85252"/>
                      <a:pt x="75152" y="86917"/>
                    </a:cubicBezTo>
                    <a:cubicBezTo>
                      <a:pt x="72882" y="88702"/>
                      <a:pt x="70258" y="90011"/>
                      <a:pt x="67267" y="91081"/>
                    </a:cubicBezTo>
                    <a:cubicBezTo>
                      <a:pt x="64289" y="92152"/>
                      <a:pt x="60825" y="92628"/>
                      <a:pt x="57113" y="92628"/>
                    </a:cubicBezTo>
                    <a:cubicBezTo>
                      <a:pt x="53059" y="92628"/>
                      <a:pt x="49110" y="91795"/>
                      <a:pt x="45410" y="90011"/>
                    </a:cubicBezTo>
                    <a:cubicBezTo>
                      <a:pt x="41710" y="88227"/>
                      <a:pt x="38365" y="85847"/>
                      <a:pt x="35505" y="82753"/>
                    </a:cubicBezTo>
                    <a:cubicBezTo>
                      <a:pt x="32632" y="79779"/>
                      <a:pt x="30362" y="76211"/>
                      <a:pt x="28696" y="72046"/>
                    </a:cubicBezTo>
                    <a:cubicBezTo>
                      <a:pt x="26899" y="67884"/>
                      <a:pt x="26059" y="63482"/>
                      <a:pt x="26059" y="58724"/>
                    </a:cubicBezTo>
                    <a:cubicBezTo>
                      <a:pt x="26059" y="53964"/>
                      <a:pt x="26899" y="49562"/>
                      <a:pt x="28696" y="45400"/>
                    </a:cubicBezTo>
                    <a:cubicBezTo>
                      <a:pt x="30362" y="41236"/>
                      <a:pt x="32632" y="37667"/>
                      <a:pt x="35505" y="34574"/>
                    </a:cubicBezTo>
                    <a:cubicBezTo>
                      <a:pt x="38365" y="31599"/>
                      <a:pt x="41710" y="29221"/>
                      <a:pt x="45410" y="27435"/>
                    </a:cubicBezTo>
                    <a:cubicBezTo>
                      <a:pt x="49110" y="25651"/>
                      <a:pt x="53059" y="24819"/>
                      <a:pt x="57113" y="24819"/>
                    </a:cubicBezTo>
                    <a:cubicBezTo>
                      <a:pt x="60576" y="24819"/>
                      <a:pt x="63685" y="25294"/>
                      <a:pt x="66440" y="26247"/>
                    </a:cubicBezTo>
                    <a:cubicBezTo>
                      <a:pt x="69183" y="27198"/>
                      <a:pt x="71688" y="28388"/>
                      <a:pt x="73840" y="29935"/>
                    </a:cubicBezTo>
                    <a:cubicBezTo>
                      <a:pt x="75873" y="31480"/>
                      <a:pt x="77658" y="33266"/>
                      <a:pt x="79219" y="35287"/>
                    </a:cubicBezTo>
                    <a:cubicBezTo>
                      <a:pt x="80767" y="37310"/>
                      <a:pt x="81961" y="39451"/>
                      <a:pt x="82800" y="41473"/>
                    </a:cubicBezTo>
                    <a:lnTo>
                      <a:pt x="95342" y="39689"/>
                    </a:lnTo>
                    <a:cubicBezTo>
                      <a:pt x="94267" y="36477"/>
                      <a:pt x="92706" y="33266"/>
                      <a:pt x="90567" y="30053"/>
                    </a:cubicBezTo>
                    <a:cubicBezTo>
                      <a:pt x="88415" y="26960"/>
                      <a:pt x="85779" y="24224"/>
                      <a:pt x="82564" y="21726"/>
                    </a:cubicBezTo>
                    <a:cubicBezTo>
                      <a:pt x="79337" y="19228"/>
                      <a:pt x="75506" y="17324"/>
                      <a:pt x="71334" y="15777"/>
                    </a:cubicBezTo>
                    <a:cubicBezTo>
                      <a:pt x="67149" y="14231"/>
                      <a:pt x="62374" y="13517"/>
                      <a:pt x="57113" y="13517"/>
                    </a:cubicBezTo>
                    <a:cubicBezTo>
                      <a:pt x="51261" y="13517"/>
                      <a:pt x="45764" y="14707"/>
                      <a:pt x="40517" y="17085"/>
                    </a:cubicBezTo>
                    <a:cubicBezTo>
                      <a:pt x="35256" y="19465"/>
                      <a:pt x="30598" y="22677"/>
                      <a:pt x="26663" y="26722"/>
                    </a:cubicBezTo>
                    <a:cubicBezTo>
                      <a:pt x="22595" y="30886"/>
                      <a:pt x="19368" y="35644"/>
                      <a:pt x="17098" y="41116"/>
                    </a:cubicBezTo>
                    <a:cubicBezTo>
                      <a:pt x="14711" y="46588"/>
                      <a:pt x="13517" y="52419"/>
                      <a:pt x="13517" y="58724"/>
                    </a:cubicBezTo>
                    <a:cubicBezTo>
                      <a:pt x="13517" y="65028"/>
                      <a:pt x="14711" y="70858"/>
                      <a:pt x="17098" y="76330"/>
                    </a:cubicBezTo>
                    <a:cubicBezTo>
                      <a:pt x="19368" y="81802"/>
                      <a:pt x="22595" y="86560"/>
                      <a:pt x="26663" y="90605"/>
                    </a:cubicBezTo>
                    <a:cubicBezTo>
                      <a:pt x="30598" y="94769"/>
                      <a:pt x="35256" y="97981"/>
                      <a:pt x="40517" y="100361"/>
                    </a:cubicBezTo>
                    <a:cubicBezTo>
                      <a:pt x="45764" y="102739"/>
                      <a:pt x="51261" y="103929"/>
                      <a:pt x="57113" y="103929"/>
                    </a:cubicBezTo>
                    <a:close/>
                  </a:path>
                </a:pathLst>
              </a:custGeom>
              <a:grpFill/>
              <a:ln w="130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71" name="Полилиния: фигура 70">
                <a:extLst>
                  <a:ext uri="{FF2B5EF4-FFF2-40B4-BE49-F238E27FC236}">
                    <a16:creationId xmlns:a16="http://schemas.microsoft.com/office/drawing/2014/main" id="{60850325-A16D-467F-9F79-282B9104DA9A}"/>
                  </a:ext>
                </a:extLst>
              </p:cNvPr>
              <p:cNvSpPr/>
              <p:nvPr/>
            </p:nvSpPr>
            <p:spPr>
              <a:xfrm>
                <a:off x="2150146" y="513543"/>
                <a:ext cx="118074" cy="118074"/>
              </a:xfrm>
              <a:custGeom>
                <a:avLst/>
                <a:gdLst>
                  <a:gd name="connsiteX0" fmla="*/ 57113 w 118074"/>
                  <a:gd name="connsiteY0" fmla="*/ 33146 h 118074"/>
                  <a:gd name="connsiteX1" fmla="*/ 57113 w 118074"/>
                  <a:gd name="connsiteY1" fmla="*/ 86680 h 118074"/>
                  <a:gd name="connsiteX2" fmla="*/ 43967 w 118074"/>
                  <a:gd name="connsiteY2" fmla="*/ 84300 h 118074"/>
                  <a:gd name="connsiteX3" fmla="*/ 34180 w 118074"/>
                  <a:gd name="connsiteY3" fmla="*/ 78710 h 118074"/>
                  <a:gd name="connsiteX4" fmla="*/ 28198 w 118074"/>
                  <a:gd name="connsiteY4" fmla="*/ 70262 h 118074"/>
                  <a:gd name="connsiteX5" fmla="*/ 26059 w 118074"/>
                  <a:gd name="connsiteY5" fmla="*/ 59914 h 118074"/>
                  <a:gd name="connsiteX6" fmla="*/ 28198 w 118074"/>
                  <a:gd name="connsiteY6" fmla="*/ 49564 h 118074"/>
                  <a:gd name="connsiteX7" fmla="*/ 34180 w 118074"/>
                  <a:gd name="connsiteY7" fmla="*/ 41236 h 118074"/>
                  <a:gd name="connsiteX8" fmla="*/ 43967 w 118074"/>
                  <a:gd name="connsiteY8" fmla="*/ 35526 h 118074"/>
                  <a:gd name="connsiteX9" fmla="*/ 57113 w 118074"/>
                  <a:gd name="connsiteY9" fmla="*/ 33146 h 118074"/>
                  <a:gd name="connsiteX10" fmla="*/ 69655 w 118074"/>
                  <a:gd name="connsiteY10" fmla="*/ 86680 h 118074"/>
                  <a:gd name="connsiteX11" fmla="*/ 69655 w 118074"/>
                  <a:gd name="connsiteY11" fmla="*/ 33146 h 118074"/>
                  <a:gd name="connsiteX12" fmla="*/ 82905 w 118074"/>
                  <a:gd name="connsiteY12" fmla="*/ 35526 h 118074"/>
                  <a:gd name="connsiteX13" fmla="*/ 92587 w 118074"/>
                  <a:gd name="connsiteY13" fmla="*/ 41236 h 118074"/>
                  <a:gd name="connsiteX14" fmla="*/ 98675 w 118074"/>
                  <a:gd name="connsiteY14" fmla="*/ 49564 h 118074"/>
                  <a:gd name="connsiteX15" fmla="*/ 100708 w 118074"/>
                  <a:gd name="connsiteY15" fmla="*/ 59914 h 118074"/>
                  <a:gd name="connsiteX16" fmla="*/ 98675 w 118074"/>
                  <a:gd name="connsiteY16" fmla="*/ 70262 h 118074"/>
                  <a:gd name="connsiteX17" fmla="*/ 92587 w 118074"/>
                  <a:gd name="connsiteY17" fmla="*/ 78710 h 118074"/>
                  <a:gd name="connsiteX18" fmla="*/ 82905 w 118074"/>
                  <a:gd name="connsiteY18" fmla="*/ 84300 h 118074"/>
                  <a:gd name="connsiteX19" fmla="*/ 69655 w 118074"/>
                  <a:gd name="connsiteY19" fmla="*/ 86680 h 118074"/>
                  <a:gd name="connsiteX20" fmla="*/ 69655 w 118074"/>
                  <a:gd name="connsiteY20" fmla="*/ 106309 h 118074"/>
                  <a:gd name="connsiteX21" fmla="*/ 69655 w 118074"/>
                  <a:gd name="connsiteY21" fmla="*/ 97981 h 118074"/>
                  <a:gd name="connsiteX22" fmla="*/ 87563 w 118074"/>
                  <a:gd name="connsiteY22" fmla="*/ 94532 h 118074"/>
                  <a:gd name="connsiteX23" fmla="*/ 101299 w 118074"/>
                  <a:gd name="connsiteY23" fmla="*/ 86204 h 118074"/>
                  <a:gd name="connsiteX24" fmla="*/ 110141 w 118074"/>
                  <a:gd name="connsiteY24" fmla="*/ 74307 h 118074"/>
                  <a:gd name="connsiteX25" fmla="*/ 113251 w 118074"/>
                  <a:gd name="connsiteY25" fmla="*/ 59914 h 118074"/>
                  <a:gd name="connsiteX26" fmla="*/ 110141 w 118074"/>
                  <a:gd name="connsiteY26" fmla="*/ 45519 h 118074"/>
                  <a:gd name="connsiteX27" fmla="*/ 101299 w 118074"/>
                  <a:gd name="connsiteY27" fmla="*/ 33503 h 118074"/>
                  <a:gd name="connsiteX28" fmla="*/ 87563 w 118074"/>
                  <a:gd name="connsiteY28" fmla="*/ 25176 h 118074"/>
                  <a:gd name="connsiteX29" fmla="*/ 69655 w 118074"/>
                  <a:gd name="connsiteY29" fmla="*/ 21845 h 118074"/>
                  <a:gd name="connsiteX30" fmla="*/ 69655 w 118074"/>
                  <a:gd name="connsiteY30" fmla="*/ 13517 h 118074"/>
                  <a:gd name="connsiteX31" fmla="*/ 57113 w 118074"/>
                  <a:gd name="connsiteY31" fmla="*/ 13517 h 118074"/>
                  <a:gd name="connsiteX32" fmla="*/ 57113 w 118074"/>
                  <a:gd name="connsiteY32" fmla="*/ 21845 h 118074"/>
                  <a:gd name="connsiteX33" fmla="*/ 39192 w 118074"/>
                  <a:gd name="connsiteY33" fmla="*/ 25176 h 118074"/>
                  <a:gd name="connsiteX34" fmla="*/ 25456 w 118074"/>
                  <a:gd name="connsiteY34" fmla="*/ 33503 h 118074"/>
                  <a:gd name="connsiteX35" fmla="*/ 16613 w 118074"/>
                  <a:gd name="connsiteY35" fmla="*/ 45519 h 118074"/>
                  <a:gd name="connsiteX36" fmla="*/ 13517 w 118074"/>
                  <a:gd name="connsiteY36" fmla="*/ 59914 h 118074"/>
                  <a:gd name="connsiteX37" fmla="*/ 16613 w 118074"/>
                  <a:gd name="connsiteY37" fmla="*/ 74307 h 118074"/>
                  <a:gd name="connsiteX38" fmla="*/ 25456 w 118074"/>
                  <a:gd name="connsiteY38" fmla="*/ 86204 h 118074"/>
                  <a:gd name="connsiteX39" fmla="*/ 39192 w 118074"/>
                  <a:gd name="connsiteY39" fmla="*/ 94532 h 118074"/>
                  <a:gd name="connsiteX40" fmla="*/ 57113 w 118074"/>
                  <a:gd name="connsiteY40" fmla="*/ 97981 h 118074"/>
                  <a:gd name="connsiteX41" fmla="*/ 57113 w 118074"/>
                  <a:gd name="connsiteY41" fmla="*/ 106309 h 118074"/>
                  <a:gd name="connsiteX42" fmla="*/ 69655 w 118074"/>
                  <a:gd name="connsiteY42" fmla="*/ 106309 h 1180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</a:cxnLst>
                <a:rect l="l" t="t" r="r" b="b"/>
                <a:pathLst>
                  <a:path w="118074" h="118074">
                    <a:moveTo>
                      <a:pt x="57113" y="33146"/>
                    </a:moveTo>
                    <a:lnTo>
                      <a:pt x="57113" y="86680"/>
                    </a:lnTo>
                    <a:cubicBezTo>
                      <a:pt x="52206" y="86560"/>
                      <a:pt x="47798" y="85729"/>
                      <a:pt x="43967" y="84300"/>
                    </a:cubicBezTo>
                    <a:cubicBezTo>
                      <a:pt x="40031" y="82992"/>
                      <a:pt x="36804" y="81088"/>
                      <a:pt x="34180" y="78710"/>
                    </a:cubicBezTo>
                    <a:cubicBezTo>
                      <a:pt x="31543" y="76330"/>
                      <a:pt x="29523" y="73475"/>
                      <a:pt x="28198" y="70262"/>
                    </a:cubicBezTo>
                    <a:cubicBezTo>
                      <a:pt x="26767" y="67051"/>
                      <a:pt x="26059" y="63602"/>
                      <a:pt x="26059" y="59914"/>
                    </a:cubicBezTo>
                    <a:cubicBezTo>
                      <a:pt x="26059" y="56226"/>
                      <a:pt x="26767" y="52775"/>
                      <a:pt x="28198" y="49564"/>
                    </a:cubicBezTo>
                    <a:cubicBezTo>
                      <a:pt x="29523" y="46351"/>
                      <a:pt x="31543" y="43615"/>
                      <a:pt x="34180" y="41236"/>
                    </a:cubicBezTo>
                    <a:cubicBezTo>
                      <a:pt x="36804" y="38857"/>
                      <a:pt x="40031" y="36953"/>
                      <a:pt x="43967" y="35526"/>
                    </a:cubicBezTo>
                    <a:cubicBezTo>
                      <a:pt x="47798" y="34099"/>
                      <a:pt x="52206" y="33266"/>
                      <a:pt x="57113" y="33146"/>
                    </a:cubicBezTo>
                    <a:close/>
                    <a:moveTo>
                      <a:pt x="69655" y="86680"/>
                    </a:moveTo>
                    <a:lnTo>
                      <a:pt x="69655" y="33146"/>
                    </a:lnTo>
                    <a:cubicBezTo>
                      <a:pt x="74548" y="33266"/>
                      <a:pt x="78970" y="34099"/>
                      <a:pt x="82905" y="35526"/>
                    </a:cubicBezTo>
                    <a:cubicBezTo>
                      <a:pt x="86736" y="36953"/>
                      <a:pt x="89951" y="38857"/>
                      <a:pt x="92587" y="41236"/>
                    </a:cubicBezTo>
                    <a:cubicBezTo>
                      <a:pt x="95211" y="43615"/>
                      <a:pt x="97245" y="46351"/>
                      <a:pt x="98675" y="49564"/>
                    </a:cubicBezTo>
                    <a:cubicBezTo>
                      <a:pt x="99987" y="52775"/>
                      <a:pt x="100708" y="56226"/>
                      <a:pt x="100708" y="59914"/>
                    </a:cubicBezTo>
                    <a:cubicBezTo>
                      <a:pt x="100708" y="63602"/>
                      <a:pt x="99987" y="67051"/>
                      <a:pt x="98675" y="70262"/>
                    </a:cubicBezTo>
                    <a:cubicBezTo>
                      <a:pt x="97245" y="73475"/>
                      <a:pt x="95211" y="76330"/>
                      <a:pt x="92587" y="78710"/>
                    </a:cubicBezTo>
                    <a:cubicBezTo>
                      <a:pt x="89951" y="81088"/>
                      <a:pt x="86736" y="82992"/>
                      <a:pt x="82905" y="84300"/>
                    </a:cubicBezTo>
                    <a:cubicBezTo>
                      <a:pt x="78970" y="85729"/>
                      <a:pt x="74548" y="86560"/>
                      <a:pt x="69655" y="86680"/>
                    </a:cubicBezTo>
                    <a:close/>
                    <a:moveTo>
                      <a:pt x="69655" y="106309"/>
                    </a:moveTo>
                    <a:lnTo>
                      <a:pt x="69655" y="97981"/>
                    </a:lnTo>
                    <a:cubicBezTo>
                      <a:pt x="76214" y="97863"/>
                      <a:pt x="82197" y="96673"/>
                      <a:pt x="87563" y="94532"/>
                    </a:cubicBezTo>
                    <a:cubicBezTo>
                      <a:pt x="92942" y="92509"/>
                      <a:pt x="97481" y="89654"/>
                      <a:pt x="101299" y="86204"/>
                    </a:cubicBezTo>
                    <a:cubicBezTo>
                      <a:pt x="105130" y="82755"/>
                      <a:pt x="108108" y="78828"/>
                      <a:pt x="110141" y="74307"/>
                    </a:cubicBezTo>
                    <a:cubicBezTo>
                      <a:pt x="112175" y="69787"/>
                      <a:pt x="113251" y="65029"/>
                      <a:pt x="113251" y="59914"/>
                    </a:cubicBezTo>
                    <a:cubicBezTo>
                      <a:pt x="113251" y="54797"/>
                      <a:pt x="112175" y="50039"/>
                      <a:pt x="110141" y="45519"/>
                    </a:cubicBezTo>
                    <a:cubicBezTo>
                      <a:pt x="108108" y="40998"/>
                      <a:pt x="105130" y="36953"/>
                      <a:pt x="101299" y="33503"/>
                    </a:cubicBezTo>
                    <a:cubicBezTo>
                      <a:pt x="97481" y="30054"/>
                      <a:pt x="92942" y="27317"/>
                      <a:pt x="87563" y="25176"/>
                    </a:cubicBezTo>
                    <a:cubicBezTo>
                      <a:pt x="82197" y="23153"/>
                      <a:pt x="76214" y="21963"/>
                      <a:pt x="69655" y="21845"/>
                    </a:cubicBezTo>
                    <a:lnTo>
                      <a:pt x="69655" y="13517"/>
                    </a:lnTo>
                    <a:lnTo>
                      <a:pt x="57113" y="13517"/>
                    </a:lnTo>
                    <a:lnTo>
                      <a:pt x="57113" y="21845"/>
                    </a:lnTo>
                    <a:cubicBezTo>
                      <a:pt x="50540" y="21963"/>
                      <a:pt x="44571" y="23153"/>
                      <a:pt x="39192" y="25176"/>
                    </a:cubicBezTo>
                    <a:cubicBezTo>
                      <a:pt x="33813" y="27317"/>
                      <a:pt x="29273" y="30054"/>
                      <a:pt x="25456" y="33503"/>
                    </a:cubicBezTo>
                    <a:cubicBezTo>
                      <a:pt x="21638" y="36953"/>
                      <a:pt x="18647" y="40998"/>
                      <a:pt x="16613" y="45519"/>
                    </a:cubicBezTo>
                    <a:cubicBezTo>
                      <a:pt x="14593" y="50039"/>
                      <a:pt x="13517" y="54797"/>
                      <a:pt x="13517" y="59914"/>
                    </a:cubicBezTo>
                    <a:cubicBezTo>
                      <a:pt x="13517" y="65029"/>
                      <a:pt x="14593" y="69787"/>
                      <a:pt x="16613" y="74307"/>
                    </a:cubicBezTo>
                    <a:cubicBezTo>
                      <a:pt x="18647" y="78828"/>
                      <a:pt x="21638" y="82755"/>
                      <a:pt x="25456" y="86204"/>
                    </a:cubicBezTo>
                    <a:cubicBezTo>
                      <a:pt x="29273" y="89654"/>
                      <a:pt x="33813" y="92509"/>
                      <a:pt x="39192" y="94532"/>
                    </a:cubicBezTo>
                    <a:cubicBezTo>
                      <a:pt x="44571" y="96673"/>
                      <a:pt x="50540" y="97863"/>
                      <a:pt x="57113" y="97981"/>
                    </a:cubicBezTo>
                    <a:lnTo>
                      <a:pt x="57113" y="106309"/>
                    </a:lnTo>
                    <a:lnTo>
                      <a:pt x="69655" y="106309"/>
                    </a:lnTo>
                    <a:close/>
                  </a:path>
                </a:pathLst>
              </a:custGeom>
              <a:grpFill/>
              <a:ln w="130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72" name="Полилиния: фигура 71">
                <a:extLst>
                  <a:ext uri="{FF2B5EF4-FFF2-40B4-BE49-F238E27FC236}">
                    <a16:creationId xmlns:a16="http://schemas.microsoft.com/office/drawing/2014/main" id="{CF664506-7ADD-4EE2-BBAA-19443BE121C8}"/>
                  </a:ext>
                </a:extLst>
              </p:cNvPr>
              <p:cNvSpPr/>
              <p:nvPr/>
            </p:nvSpPr>
            <p:spPr>
              <a:xfrm>
                <a:off x="2277286" y="514733"/>
                <a:ext cx="104955" cy="104955"/>
              </a:xfrm>
              <a:custGeom>
                <a:avLst/>
                <a:gdLst>
                  <a:gd name="connsiteX0" fmla="*/ 103109 w 104955"/>
                  <a:gd name="connsiteY0" fmla="*/ 58724 h 104955"/>
                  <a:gd name="connsiteX1" fmla="*/ 99528 w 104955"/>
                  <a:gd name="connsiteY1" fmla="*/ 41116 h 104955"/>
                  <a:gd name="connsiteX2" fmla="*/ 89846 w 104955"/>
                  <a:gd name="connsiteY2" fmla="*/ 26722 h 104955"/>
                  <a:gd name="connsiteX3" fmla="*/ 75637 w 104955"/>
                  <a:gd name="connsiteY3" fmla="*/ 17085 h 104955"/>
                  <a:gd name="connsiteX4" fmla="*/ 58320 w 104955"/>
                  <a:gd name="connsiteY4" fmla="*/ 13517 h 104955"/>
                  <a:gd name="connsiteX5" fmla="*/ 40989 w 104955"/>
                  <a:gd name="connsiteY5" fmla="*/ 17085 h 104955"/>
                  <a:gd name="connsiteX6" fmla="*/ 26781 w 104955"/>
                  <a:gd name="connsiteY6" fmla="*/ 26722 h 104955"/>
                  <a:gd name="connsiteX7" fmla="*/ 17112 w 104955"/>
                  <a:gd name="connsiteY7" fmla="*/ 41116 h 104955"/>
                  <a:gd name="connsiteX8" fmla="*/ 13517 w 104955"/>
                  <a:gd name="connsiteY8" fmla="*/ 58724 h 104955"/>
                  <a:gd name="connsiteX9" fmla="*/ 17112 w 104955"/>
                  <a:gd name="connsiteY9" fmla="*/ 76330 h 104955"/>
                  <a:gd name="connsiteX10" fmla="*/ 26781 w 104955"/>
                  <a:gd name="connsiteY10" fmla="*/ 90605 h 104955"/>
                  <a:gd name="connsiteX11" fmla="*/ 40989 w 104955"/>
                  <a:gd name="connsiteY11" fmla="*/ 100361 h 104955"/>
                  <a:gd name="connsiteX12" fmla="*/ 58320 w 104955"/>
                  <a:gd name="connsiteY12" fmla="*/ 103929 h 104955"/>
                  <a:gd name="connsiteX13" fmla="*/ 75637 w 104955"/>
                  <a:gd name="connsiteY13" fmla="*/ 100361 h 104955"/>
                  <a:gd name="connsiteX14" fmla="*/ 89846 w 104955"/>
                  <a:gd name="connsiteY14" fmla="*/ 90605 h 104955"/>
                  <a:gd name="connsiteX15" fmla="*/ 99528 w 104955"/>
                  <a:gd name="connsiteY15" fmla="*/ 76330 h 104955"/>
                  <a:gd name="connsiteX16" fmla="*/ 103109 w 104955"/>
                  <a:gd name="connsiteY16" fmla="*/ 58724 h 104955"/>
                  <a:gd name="connsiteX17" fmla="*/ 26059 w 104955"/>
                  <a:gd name="connsiteY17" fmla="*/ 58724 h 104955"/>
                  <a:gd name="connsiteX18" fmla="*/ 28696 w 104955"/>
                  <a:gd name="connsiteY18" fmla="*/ 45400 h 104955"/>
                  <a:gd name="connsiteX19" fmla="*/ 35741 w 104955"/>
                  <a:gd name="connsiteY19" fmla="*/ 34574 h 104955"/>
                  <a:gd name="connsiteX20" fmla="*/ 46014 w 104955"/>
                  <a:gd name="connsiteY20" fmla="*/ 27435 h 104955"/>
                  <a:gd name="connsiteX21" fmla="*/ 58320 w 104955"/>
                  <a:gd name="connsiteY21" fmla="*/ 24819 h 104955"/>
                  <a:gd name="connsiteX22" fmla="*/ 70613 w 104955"/>
                  <a:gd name="connsiteY22" fmla="*/ 27435 h 104955"/>
                  <a:gd name="connsiteX23" fmla="*/ 80885 w 104955"/>
                  <a:gd name="connsiteY23" fmla="*/ 34574 h 104955"/>
                  <a:gd name="connsiteX24" fmla="*/ 87930 w 104955"/>
                  <a:gd name="connsiteY24" fmla="*/ 45400 h 104955"/>
                  <a:gd name="connsiteX25" fmla="*/ 90567 w 104955"/>
                  <a:gd name="connsiteY25" fmla="*/ 58724 h 104955"/>
                  <a:gd name="connsiteX26" fmla="*/ 87930 w 104955"/>
                  <a:gd name="connsiteY26" fmla="*/ 72046 h 104955"/>
                  <a:gd name="connsiteX27" fmla="*/ 80885 w 104955"/>
                  <a:gd name="connsiteY27" fmla="*/ 82753 h 104955"/>
                  <a:gd name="connsiteX28" fmla="*/ 70613 w 104955"/>
                  <a:gd name="connsiteY28" fmla="*/ 90011 h 104955"/>
                  <a:gd name="connsiteX29" fmla="*/ 58320 w 104955"/>
                  <a:gd name="connsiteY29" fmla="*/ 92628 h 104955"/>
                  <a:gd name="connsiteX30" fmla="*/ 46014 w 104955"/>
                  <a:gd name="connsiteY30" fmla="*/ 90011 h 104955"/>
                  <a:gd name="connsiteX31" fmla="*/ 35741 w 104955"/>
                  <a:gd name="connsiteY31" fmla="*/ 82753 h 104955"/>
                  <a:gd name="connsiteX32" fmla="*/ 28696 w 104955"/>
                  <a:gd name="connsiteY32" fmla="*/ 72046 h 104955"/>
                  <a:gd name="connsiteX33" fmla="*/ 26059 w 104955"/>
                  <a:gd name="connsiteY33" fmla="*/ 58724 h 104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104955" h="104955">
                    <a:moveTo>
                      <a:pt x="103109" y="58724"/>
                    </a:moveTo>
                    <a:cubicBezTo>
                      <a:pt x="103109" y="52419"/>
                      <a:pt x="101915" y="46588"/>
                      <a:pt x="99528" y="41116"/>
                    </a:cubicBezTo>
                    <a:cubicBezTo>
                      <a:pt x="97127" y="35644"/>
                      <a:pt x="93913" y="30886"/>
                      <a:pt x="89846" y="26722"/>
                    </a:cubicBezTo>
                    <a:cubicBezTo>
                      <a:pt x="85792" y="22677"/>
                      <a:pt x="81003" y="19465"/>
                      <a:pt x="75637" y="17085"/>
                    </a:cubicBezTo>
                    <a:cubicBezTo>
                      <a:pt x="70258" y="14707"/>
                      <a:pt x="64407" y="13517"/>
                      <a:pt x="58320" y="13517"/>
                    </a:cubicBezTo>
                    <a:cubicBezTo>
                      <a:pt x="52219" y="13517"/>
                      <a:pt x="46368" y="14707"/>
                      <a:pt x="40989" y="17085"/>
                    </a:cubicBezTo>
                    <a:cubicBezTo>
                      <a:pt x="35623" y="19465"/>
                      <a:pt x="30848" y="22677"/>
                      <a:pt x="26781" y="26722"/>
                    </a:cubicBezTo>
                    <a:cubicBezTo>
                      <a:pt x="22714" y="30886"/>
                      <a:pt x="19499" y="35644"/>
                      <a:pt x="17112" y="41116"/>
                    </a:cubicBezTo>
                    <a:cubicBezTo>
                      <a:pt x="14711" y="46588"/>
                      <a:pt x="13517" y="52419"/>
                      <a:pt x="13517" y="58724"/>
                    </a:cubicBezTo>
                    <a:cubicBezTo>
                      <a:pt x="13517" y="65028"/>
                      <a:pt x="14711" y="70858"/>
                      <a:pt x="17112" y="76330"/>
                    </a:cubicBezTo>
                    <a:cubicBezTo>
                      <a:pt x="19499" y="81802"/>
                      <a:pt x="22714" y="86560"/>
                      <a:pt x="26781" y="90605"/>
                    </a:cubicBezTo>
                    <a:cubicBezTo>
                      <a:pt x="30848" y="94769"/>
                      <a:pt x="35623" y="97981"/>
                      <a:pt x="40989" y="100361"/>
                    </a:cubicBezTo>
                    <a:cubicBezTo>
                      <a:pt x="46368" y="102739"/>
                      <a:pt x="52219" y="103929"/>
                      <a:pt x="58320" y="103929"/>
                    </a:cubicBezTo>
                    <a:cubicBezTo>
                      <a:pt x="64407" y="103929"/>
                      <a:pt x="70258" y="102739"/>
                      <a:pt x="75637" y="100361"/>
                    </a:cubicBezTo>
                    <a:cubicBezTo>
                      <a:pt x="81003" y="97981"/>
                      <a:pt x="85792" y="94769"/>
                      <a:pt x="89846" y="90605"/>
                    </a:cubicBezTo>
                    <a:cubicBezTo>
                      <a:pt x="93913" y="86560"/>
                      <a:pt x="97127" y="81802"/>
                      <a:pt x="99528" y="76330"/>
                    </a:cubicBezTo>
                    <a:cubicBezTo>
                      <a:pt x="101915" y="70858"/>
                      <a:pt x="103109" y="65028"/>
                      <a:pt x="103109" y="58724"/>
                    </a:cubicBezTo>
                    <a:close/>
                    <a:moveTo>
                      <a:pt x="26059" y="58724"/>
                    </a:moveTo>
                    <a:cubicBezTo>
                      <a:pt x="26059" y="53964"/>
                      <a:pt x="26899" y="49562"/>
                      <a:pt x="28696" y="45400"/>
                    </a:cubicBezTo>
                    <a:cubicBezTo>
                      <a:pt x="30480" y="41236"/>
                      <a:pt x="32750" y="37667"/>
                      <a:pt x="35741" y="34574"/>
                    </a:cubicBezTo>
                    <a:cubicBezTo>
                      <a:pt x="38719" y="31599"/>
                      <a:pt x="42065" y="29221"/>
                      <a:pt x="46014" y="27435"/>
                    </a:cubicBezTo>
                    <a:cubicBezTo>
                      <a:pt x="49950" y="25651"/>
                      <a:pt x="54017" y="24819"/>
                      <a:pt x="58320" y="24819"/>
                    </a:cubicBezTo>
                    <a:cubicBezTo>
                      <a:pt x="62610" y="24819"/>
                      <a:pt x="66677" y="25651"/>
                      <a:pt x="70613" y="27435"/>
                    </a:cubicBezTo>
                    <a:cubicBezTo>
                      <a:pt x="74561" y="29221"/>
                      <a:pt x="77907" y="31599"/>
                      <a:pt x="80885" y="34574"/>
                    </a:cubicBezTo>
                    <a:cubicBezTo>
                      <a:pt x="83876" y="37667"/>
                      <a:pt x="86146" y="41236"/>
                      <a:pt x="87930" y="45400"/>
                    </a:cubicBezTo>
                    <a:cubicBezTo>
                      <a:pt x="89728" y="49562"/>
                      <a:pt x="90567" y="53964"/>
                      <a:pt x="90567" y="58724"/>
                    </a:cubicBezTo>
                    <a:cubicBezTo>
                      <a:pt x="90567" y="63482"/>
                      <a:pt x="89728" y="67884"/>
                      <a:pt x="87930" y="72046"/>
                    </a:cubicBezTo>
                    <a:cubicBezTo>
                      <a:pt x="86146" y="76211"/>
                      <a:pt x="83876" y="79779"/>
                      <a:pt x="80885" y="82753"/>
                    </a:cubicBezTo>
                    <a:cubicBezTo>
                      <a:pt x="77907" y="85847"/>
                      <a:pt x="74561" y="88227"/>
                      <a:pt x="70613" y="90011"/>
                    </a:cubicBezTo>
                    <a:cubicBezTo>
                      <a:pt x="66677" y="91795"/>
                      <a:pt x="62610" y="92628"/>
                      <a:pt x="58320" y="92628"/>
                    </a:cubicBezTo>
                    <a:cubicBezTo>
                      <a:pt x="54017" y="92628"/>
                      <a:pt x="49950" y="91795"/>
                      <a:pt x="46014" y="90011"/>
                    </a:cubicBezTo>
                    <a:cubicBezTo>
                      <a:pt x="42065" y="88227"/>
                      <a:pt x="38719" y="85847"/>
                      <a:pt x="35741" y="82753"/>
                    </a:cubicBezTo>
                    <a:cubicBezTo>
                      <a:pt x="32750" y="79779"/>
                      <a:pt x="30480" y="76211"/>
                      <a:pt x="28696" y="72046"/>
                    </a:cubicBezTo>
                    <a:cubicBezTo>
                      <a:pt x="26899" y="67884"/>
                      <a:pt x="26059" y="63482"/>
                      <a:pt x="26059" y="58724"/>
                    </a:cubicBezTo>
                    <a:close/>
                  </a:path>
                </a:pathLst>
              </a:custGeom>
              <a:grpFill/>
              <a:ln w="130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73" name="Полилиния: фигура 72">
                <a:extLst>
                  <a:ext uri="{FF2B5EF4-FFF2-40B4-BE49-F238E27FC236}">
                    <a16:creationId xmlns:a16="http://schemas.microsoft.com/office/drawing/2014/main" id="{140FE9C5-2A74-4ACE-AEB0-0C7749D40AEF}"/>
                  </a:ext>
                </a:extLst>
              </p:cNvPr>
              <p:cNvSpPr/>
              <p:nvPr/>
            </p:nvSpPr>
            <p:spPr>
              <a:xfrm>
                <a:off x="2399165" y="518301"/>
                <a:ext cx="91836" cy="104955"/>
              </a:xfrm>
              <a:custGeom>
                <a:avLst/>
                <a:gdLst>
                  <a:gd name="connsiteX0" fmla="*/ 83391 w 91835"/>
                  <a:gd name="connsiteY0" fmla="*/ 43853 h 104955"/>
                  <a:gd name="connsiteX1" fmla="*/ 81003 w 91835"/>
                  <a:gd name="connsiteY1" fmla="*/ 32076 h 104955"/>
                  <a:gd name="connsiteX2" fmla="*/ 74076 w 91835"/>
                  <a:gd name="connsiteY2" fmla="*/ 22439 h 104955"/>
                  <a:gd name="connsiteX3" fmla="*/ 63554 w 91835"/>
                  <a:gd name="connsiteY3" fmla="*/ 15897 h 104955"/>
                  <a:gd name="connsiteX4" fmla="*/ 49936 w 91835"/>
                  <a:gd name="connsiteY4" fmla="*/ 13517 h 104955"/>
                  <a:gd name="connsiteX5" fmla="*/ 13517 w 91835"/>
                  <a:gd name="connsiteY5" fmla="*/ 13517 h 104955"/>
                  <a:gd name="connsiteX6" fmla="*/ 13517 w 91835"/>
                  <a:gd name="connsiteY6" fmla="*/ 96792 h 104955"/>
                  <a:gd name="connsiteX7" fmla="*/ 26059 w 91835"/>
                  <a:gd name="connsiteY7" fmla="*/ 96792 h 104955"/>
                  <a:gd name="connsiteX8" fmla="*/ 26059 w 91835"/>
                  <a:gd name="connsiteY8" fmla="*/ 74189 h 104955"/>
                  <a:gd name="connsiteX9" fmla="*/ 49936 w 91835"/>
                  <a:gd name="connsiteY9" fmla="*/ 74189 h 104955"/>
                  <a:gd name="connsiteX10" fmla="*/ 63554 w 91835"/>
                  <a:gd name="connsiteY10" fmla="*/ 71809 h 104955"/>
                  <a:gd name="connsiteX11" fmla="*/ 74076 w 91835"/>
                  <a:gd name="connsiteY11" fmla="*/ 65266 h 104955"/>
                  <a:gd name="connsiteX12" fmla="*/ 81003 w 91835"/>
                  <a:gd name="connsiteY12" fmla="*/ 55630 h 104955"/>
                  <a:gd name="connsiteX13" fmla="*/ 83391 w 91835"/>
                  <a:gd name="connsiteY13" fmla="*/ 43853 h 104955"/>
                  <a:gd name="connsiteX14" fmla="*/ 70849 w 91835"/>
                  <a:gd name="connsiteY14" fmla="*/ 43853 h 104955"/>
                  <a:gd name="connsiteX15" fmla="*/ 65351 w 91835"/>
                  <a:gd name="connsiteY15" fmla="*/ 57653 h 104955"/>
                  <a:gd name="connsiteX16" fmla="*/ 49936 w 91835"/>
                  <a:gd name="connsiteY16" fmla="*/ 62888 h 104955"/>
                  <a:gd name="connsiteX17" fmla="*/ 26059 w 91835"/>
                  <a:gd name="connsiteY17" fmla="*/ 62888 h 104955"/>
                  <a:gd name="connsiteX18" fmla="*/ 26059 w 91835"/>
                  <a:gd name="connsiteY18" fmla="*/ 24819 h 104955"/>
                  <a:gd name="connsiteX19" fmla="*/ 49936 w 91835"/>
                  <a:gd name="connsiteY19" fmla="*/ 24819 h 104955"/>
                  <a:gd name="connsiteX20" fmla="*/ 65351 w 91835"/>
                  <a:gd name="connsiteY20" fmla="*/ 30054 h 104955"/>
                  <a:gd name="connsiteX21" fmla="*/ 70849 w 91835"/>
                  <a:gd name="connsiteY21" fmla="*/ 43853 h 104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91835" h="104955">
                    <a:moveTo>
                      <a:pt x="83391" y="43853"/>
                    </a:moveTo>
                    <a:cubicBezTo>
                      <a:pt x="83391" y="39690"/>
                      <a:pt x="82551" y="35763"/>
                      <a:pt x="81003" y="32076"/>
                    </a:cubicBezTo>
                    <a:cubicBezTo>
                      <a:pt x="79324" y="28388"/>
                      <a:pt x="77054" y="25176"/>
                      <a:pt x="74076" y="22439"/>
                    </a:cubicBezTo>
                    <a:cubicBezTo>
                      <a:pt x="71085" y="19704"/>
                      <a:pt x="67621" y="17444"/>
                      <a:pt x="63554" y="15897"/>
                    </a:cubicBezTo>
                    <a:cubicBezTo>
                      <a:pt x="59382" y="14350"/>
                      <a:pt x="54843" y="13517"/>
                      <a:pt x="49936" y="13517"/>
                    </a:cubicBezTo>
                    <a:lnTo>
                      <a:pt x="13517" y="13517"/>
                    </a:lnTo>
                    <a:lnTo>
                      <a:pt x="13517" y="96792"/>
                    </a:lnTo>
                    <a:lnTo>
                      <a:pt x="26059" y="96792"/>
                    </a:lnTo>
                    <a:lnTo>
                      <a:pt x="26059" y="74189"/>
                    </a:lnTo>
                    <a:lnTo>
                      <a:pt x="49936" y="74189"/>
                    </a:lnTo>
                    <a:cubicBezTo>
                      <a:pt x="54843" y="74189"/>
                      <a:pt x="59382" y="73356"/>
                      <a:pt x="63554" y="71809"/>
                    </a:cubicBezTo>
                    <a:cubicBezTo>
                      <a:pt x="67621" y="70264"/>
                      <a:pt x="71085" y="68003"/>
                      <a:pt x="74076" y="65266"/>
                    </a:cubicBezTo>
                    <a:cubicBezTo>
                      <a:pt x="77054" y="62531"/>
                      <a:pt x="79324" y="59318"/>
                      <a:pt x="81003" y="55630"/>
                    </a:cubicBezTo>
                    <a:cubicBezTo>
                      <a:pt x="82551" y="51942"/>
                      <a:pt x="83391" y="48017"/>
                      <a:pt x="83391" y="43853"/>
                    </a:cubicBezTo>
                    <a:close/>
                    <a:moveTo>
                      <a:pt x="70849" y="43853"/>
                    </a:moveTo>
                    <a:cubicBezTo>
                      <a:pt x="70849" y="49564"/>
                      <a:pt x="69051" y="54203"/>
                      <a:pt x="65351" y="57653"/>
                    </a:cubicBezTo>
                    <a:cubicBezTo>
                      <a:pt x="61652" y="61102"/>
                      <a:pt x="56509" y="62888"/>
                      <a:pt x="49936" y="62888"/>
                    </a:cubicBezTo>
                    <a:lnTo>
                      <a:pt x="26059" y="62888"/>
                    </a:lnTo>
                    <a:lnTo>
                      <a:pt x="26059" y="24819"/>
                    </a:lnTo>
                    <a:lnTo>
                      <a:pt x="49936" y="24819"/>
                    </a:lnTo>
                    <a:cubicBezTo>
                      <a:pt x="56509" y="24819"/>
                      <a:pt x="61652" y="26604"/>
                      <a:pt x="65351" y="30054"/>
                    </a:cubicBezTo>
                    <a:cubicBezTo>
                      <a:pt x="69051" y="33503"/>
                      <a:pt x="70849" y="38143"/>
                      <a:pt x="70849" y="43853"/>
                    </a:cubicBezTo>
                    <a:close/>
                  </a:path>
                </a:pathLst>
              </a:custGeom>
              <a:grpFill/>
              <a:ln w="130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74" name="Полилиния: фигура 73">
                <a:extLst>
                  <a:ext uri="{FF2B5EF4-FFF2-40B4-BE49-F238E27FC236}">
                    <a16:creationId xmlns:a16="http://schemas.microsoft.com/office/drawing/2014/main" id="{03C61886-A919-4258-876C-F2ACB84D4912}"/>
                  </a:ext>
                </a:extLst>
              </p:cNvPr>
              <p:cNvSpPr/>
              <p:nvPr/>
            </p:nvSpPr>
            <p:spPr>
              <a:xfrm>
                <a:off x="2501916" y="518301"/>
                <a:ext cx="104955" cy="104955"/>
              </a:xfrm>
              <a:custGeom>
                <a:avLst/>
                <a:gdLst>
                  <a:gd name="connsiteX0" fmla="*/ 56522 w 104955"/>
                  <a:gd name="connsiteY0" fmla="*/ 67646 h 104955"/>
                  <a:gd name="connsiteX1" fmla="*/ 85778 w 104955"/>
                  <a:gd name="connsiteY1" fmla="*/ 31362 h 104955"/>
                  <a:gd name="connsiteX2" fmla="*/ 86972 w 104955"/>
                  <a:gd name="connsiteY2" fmla="*/ 31362 h 104955"/>
                  <a:gd name="connsiteX3" fmla="*/ 86972 w 104955"/>
                  <a:gd name="connsiteY3" fmla="*/ 96792 h 104955"/>
                  <a:gd name="connsiteX4" fmla="*/ 99514 w 104955"/>
                  <a:gd name="connsiteY4" fmla="*/ 96792 h 104955"/>
                  <a:gd name="connsiteX5" fmla="*/ 99514 w 104955"/>
                  <a:gd name="connsiteY5" fmla="*/ 13517 h 104955"/>
                  <a:gd name="connsiteX6" fmla="*/ 85778 w 104955"/>
                  <a:gd name="connsiteY6" fmla="*/ 13517 h 104955"/>
                  <a:gd name="connsiteX7" fmla="*/ 56522 w 104955"/>
                  <a:gd name="connsiteY7" fmla="*/ 49801 h 104955"/>
                  <a:gd name="connsiteX8" fmla="*/ 27253 w 104955"/>
                  <a:gd name="connsiteY8" fmla="*/ 13517 h 104955"/>
                  <a:gd name="connsiteX9" fmla="*/ 13517 w 104955"/>
                  <a:gd name="connsiteY9" fmla="*/ 13517 h 104955"/>
                  <a:gd name="connsiteX10" fmla="*/ 13517 w 104955"/>
                  <a:gd name="connsiteY10" fmla="*/ 96792 h 104955"/>
                  <a:gd name="connsiteX11" fmla="*/ 26059 w 104955"/>
                  <a:gd name="connsiteY11" fmla="*/ 96792 h 104955"/>
                  <a:gd name="connsiteX12" fmla="*/ 26059 w 104955"/>
                  <a:gd name="connsiteY12" fmla="*/ 31362 h 104955"/>
                  <a:gd name="connsiteX13" fmla="*/ 27253 w 104955"/>
                  <a:gd name="connsiteY13" fmla="*/ 31362 h 104955"/>
                  <a:gd name="connsiteX14" fmla="*/ 56522 w 104955"/>
                  <a:gd name="connsiteY14" fmla="*/ 67646 h 104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04955" h="104955">
                    <a:moveTo>
                      <a:pt x="56522" y="67646"/>
                    </a:moveTo>
                    <a:lnTo>
                      <a:pt x="85778" y="31362"/>
                    </a:lnTo>
                    <a:lnTo>
                      <a:pt x="86972" y="31362"/>
                    </a:lnTo>
                    <a:lnTo>
                      <a:pt x="86972" y="96792"/>
                    </a:lnTo>
                    <a:lnTo>
                      <a:pt x="99514" y="96792"/>
                    </a:lnTo>
                    <a:lnTo>
                      <a:pt x="99514" y="13517"/>
                    </a:lnTo>
                    <a:lnTo>
                      <a:pt x="85778" y="13517"/>
                    </a:lnTo>
                    <a:lnTo>
                      <a:pt x="56522" y="49801"/>
                    </a:lnTo>
                    <a:lnTo>
                      <a:pt x="27253" y="13517"/>
                    </a:lnTo>
                    <a:lnTo>
                      <a:pt x="13517" y="13517"/>
                    </a:lnTo>
                    <a:lnTo>
                      <a:pt x="13517" y="96792"/>
                    </a:lnTo>
                    <a:lnTo>
                      <a:pt x="26059" y="96792"/>
                    </a:lnTo>
                    <a:lnTo>
                      <a:pt x="26059" y="31362"/>
                    </a:lnTo>
                    <a:lnTo>
                      <a:pt x="27253" y="31362"/>
                    </a:lnTo>
                    <a:lnTo>
                      <a:pt x="56522" y="67646"/>
                    </a:lnTo>
                    <a:close/>
                  </a:path>
                </a:pathLst>
              </a:custGeom>
              <a:grpFill/>
              <a:ln w="130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75" name="Полилиния: фигура 74">
                <a:extLst>
                  <a:ext uri="{FF2B5EF4-FFF2-40B4-BE49-F238E27FC236}">
                    <a16:creationId xmlns:a16="http://schemas.microsoft.com/office/drawing/2014/main" id="{12C7DAD4-1FC3-4929-ACD3-E137A0E4F7B7}"/>
                  </a:ext>
                </a:extLst>
              </p:cNvPr>
              <p:cNvSpPr/>
              <p:nvPr/>
            </p:nvSpPr>
            <p:spPr>
              <a:xfrm>
                <a:off x="2618416" y="518301"/>
                <a:ext cx="104955" cy="104955"/>
              </a:xfrm>
              <a:custGeom>
                <a:avLst/>
                <a:gdLst>
                  <a:gd name="connsiteX0" fmla="*/ 34062 w 104955"/>
                  <a:gd name="connsiteY0" fmla="*/ 65862 h 104955"/>
                  <a:gd name="connsiteX1" fmla="*/ 43980 w 104955"/>
                  <a:gd name="connsiteY1" fmla="*/ 24819 h 104955"/>
                  <a:gd name="connsiteX2" fmla="*/ 61298 w 104955"/>
                  <a:gd name="connsiteY2" fmla="*/ 24819 h 104955"/>
                  <a:gd name="connsiteX3" fmla="*/ 71085 w 104955"/>
                  <a:gd name="connsiteY3" fmla="*/ 65862 h 104955"/>
                  <a:gd name="connsiteX4" fmla="*/ 34062 w 104955"/>
                  <a:gd name="connsiteY4" fmla="*/ 65862 h 104955"/>
                  <a:gd name="connsiteX5" fmla="*/ 33826 w 104955"/>
                  <a:gd name="connsiteY5" fmla="*/ 13517 h 104955"/>
                  <a:gd name="connsiteX6" fmla="*/ 13517 w 104955"/>
                  <a:gd name="connsiteY6" fmla="*/ 96792 h 104955"/>
                  <a:gd name="connsiteX7" fmla="*/ 26663 w 104955"/>
                  <a:gd name="connsiteY7" fmla="*/ 96792 h 104955"/>
                  <a:gd name="connsiteX8" fmla="*/ 31320 w 104955"/>
                  <a:gd name="connsiteY8" fmla="*/ 77163 h 104955"/>
                  <a:gd name="connsiteX9" fmla="*/ 73840 w 104955"/>
                  <a:gd name="connsiteY9" fmla="*/ 77163 h 104955"/>
                  <a:gd name="connsiteX10" fmla="*/ 78615 w 104955"/>
                  <a:gd name="connsiteY10" fmla="*/ 96792 h 104955"/>
                  <a:gd name="connsiteX11" fmla="*/ 91748 w 104955"/>
                  <a:gd name="connsiteY11" fmla="*/ 96792 h 104955"/>
                  <a:gd name="connsiteX12" fmla="*/ 71452 w 104955"/>
                  <a:gd name="connsiteY12" fmla="*/ 13517 h 104955"/>
                  <a:gd name="connsiteX13" fmla="*/ 33826 w 104955"/>
                  <a:gd name="connsiteY13" fmla="*/ 13517 h 104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04955" h="104955">
                    <a:moveTo>
                      <a:pt x="34062" y="65862"/>
                    </a:moveTo>
                    <a:lnTo>
                      <a:pt x="43980" y="24819"/>
                    </a:lnTo>
                    <a:lnTo>
                      <a:pt x="61298" y="24819"/>
                    </a:lnTo>
                    <a:lnTo>
                      <a:pt x="71085" y="65862"/>
                    </a:lnTo>
                    <a:lnTo>
                      <a:pt x="34062" y="65862"/>
                    </a:lnTo>
                    <a:close/>
                    <a:moveTo>
                      <a:pt x="33826" y="13517"/>
                    </a:moveTo>
                    <a:lnTo>
                      <a:pt x="13517" y="96792"/>
                    </a:lnTo>
                    <a:lnTo>
                      <a:pt x="26663" y="96792"/>
                    </a:lnTo>
                    <a:lnTo>
                      <a:pt x="31320" y="77163"/>
                    </a:lnTo>
                    <a:lnTo>
                      <a:pt x="73840" y="77163"/>
                    </a:lnTo>
                    <a:lnTo>
                      <a:pt x="78615" y="96792"/>
                    </a:lnTo>
                    <a:lnTo>
                      <a:pt x="91748" y="96792"/>
                    </a:lnTo>
                    <a:lnTo>
                      <a:pt x="71452" y="13517"/>
                    </a:lnTo>
                    <a:lnTo>
                      <a:pt x="33826" y="13517"/>
                    </a:lnTo>
                    <a:close/>
                  </a:path>
                </a:pathLst>
              </a:custGeom>
              <a:grpFill/>
              <a:ln w="130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76" name="Полилиния: фигура 75">
                <a:extLst>
                  <a:ext uri="{FF2B5EF4-FFF2-40B4-BE49-F238E27FC236}">
                    <a16:creationId xmlns:a16="http://schemas.microsoft.com/office/drawing/2014/main" id="{5871194C-FA1E-4D43-860D-8010D250A329}"/>
                  </a:ext>
                </a:extLst>
              </p:cNvPr>
              <p:cNvSpPr/>
              <p:nvPr/>
            </p:nvSpPr>
            <p:spPr>
              <a:xfrm>
                <a:off x="2727150" y="518301"/>
                <a:ext cx="91836" cy="118074"/>
              </a:xfrm>
              <a:custGeom>
                <a:avLst/>
                <a:gdLst>
                  <a:gd name="connsiteX0" fmla="*/ 13517 w 91835"/>
                  <a:gd name="connsiteY0" fmla="*/ 96792 h 118074"/>
                  <a:gd name="connsiteX1" fmla="*/ 75624 w 91835"/>
                  <a:gd name="connsiteY1" fmla="*/ 96792 h 118074"/>
                  <a:gd name="connsiteX2" fmla="*/ 75624 w 91835"/>
                  <a:gd name="connsiteY2" fmla="*/ 111067 h 118074"/>
                  <a:gd name="connsiteX3" fmla="*/ 88166 w 91835"/>
                  <a:gd name="connsiteY3" fmla="*/ 111067 h 118074"/>
                  <a:gd name="connsiteX4" fmla="*/ 88166 w 91835"/>
                  <a:gd name="connsiteY4" fmla="*/ 85490 h 118074"/>
                  <a:gd name="connsiteX5" fmla="*/ 78615 w 91835"/>
                  <a:gd name="connsiteY5" fmla="*/ 85490 h 118074"/>
                  <a:gd name="connsiteX6" fmla="*/ 78615 w 91835"/>
                  <a:gd name="connsiteY6" fmla="*/ 13517 h 118074"/>
                  <a:gd name="connsiteX7" fmla="*/ 66073 w 91835"/>
                  <a:gd name="connsiteY7" fmla="*/ 13517 h 118074"/>
                  <a:gd name="connsiteX8" fmla="*/ 66073 w 91835"/>
                  <a:gd name="connsiteY8" fmla="*/ 85490 h 118074"/>
                  <a:gd name="connsiteX9" fmla="*/ 26059 w 91835"/>
                  <a:gd name="connsiteY9" fmla="*/ 85490 h 118074"/>
                  <a:gd name="connsiteX10" fmla="*/ 26059 w 91835"/>
                  <a:gd name="connsiteY10" fmla="*/ 13517 h 118074"/>
                  <a:gd name="connsiteX11" fmla="*/ 13517 w 91835"/>
                  <a:gd name="connsiteY11" fmla="*/ 13517 h 118074"/>
                  <a:gd name="connsiteX12" fmla="*/ 13517 w 91835"/>
                  <a:gd name="connsiteY12" fmla="*/ 96792 h 1180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1835" h="118074">
                    <a:moveTo>
                      <a:pt x="13517" y="96792"/>
                    </a:moveTo>
                    <a:lnTo>
                      <a:pt x="75624" y="96792"/>
                    </a:lnTo>
                    <a:lnTo>
                      <a:pt x="75624" y="111067"/>
                    </a:lnTo>
                    <a:lnTo>
                      <a:pt x="88166" y="111067"/>
                    </a:lnTo>
                    <a:lnTo>
                      <a:pt x="88166" y="85490"/>
                    </a:lnTo>
                    <a:lnTo>
                      <a:pt x="78615" y="85490"/>
                    </a:lnTo>
                    <a:lnTo>
                      <a:pt x="78615" y="13517"/>
                    </a:lnTo>
                    <a:lnTo>
                      <a:pt x="66073" y="13517"/>
                    </a:lnTo>
                    <a:lnTo>
                      <a:pt x="66073" y="85490"/>
                    </a:lnTo>
                    <a:lnTo>
                      <a:pt x="26059" y="85490"/>
                    </a:lnTo>
                    <a:lnTo>
                      <a:pt x="26059" y="13517"/>
                    </a:lnTo>
                    <a:lnTo>
                      <a:pt x="13517" y="13517"/>
                    </a:lnTo>
                    <a:lnTo>
                      <a:pt x="13517" y="96792"/>
                    </a:lnTo>
                    <a:close/>
                  </a:path>
                </a:pathLst>
              </a:custGeom>
              <a:grpFill/>
              <a:ln w="130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77" name="Полилиния: фигура 76">
                <a:extLst>
                  <a:ext uri="{FF2B5EF4-FFF2-40B4-BE49-F238E27FC236}">
                    <a16:creationId xmlns:a16="http://schemas.microsoft.com/office/drawing/2014/main" id="{0C954D64-69F5-4CBB-A5E3-BEBB25109561}"/>
                  </a:ext>
                </a:extLst>
              </p:cNvPr>
              <p:cNvSpPr/>
              <p:nvPr/>
            </p:nvSpPr>
            <p:spPr>
              <a:xfrm>
                <a:off x="2831068" y="518301"/>
                <a:ext cx="91836" cy="104955"/>
              </a:xfrm>
              <a:custGeom>
                <a:avLst/>
                <a:gdLst>
                  <a:gd name="connsiteX0" fmla="*/ 67871 w 91835"/>
                  <a:gd name="connsiteY0" fmla="*/ 13517 h 104955"/>
                  <a:gd name="connsiteX1" fmla="*/ 27253 w 91835"/>
                  <a:gd name="connsiteY1" fmla="*/ 75973 h 104955"/>
                  <a:gd name="connsiteX2" fmla="*/ 26059 w 91835"/>
                  <a:gd name="connsiteY2" fmla="*/ 75973 h 104955"/>
                  <a:gd name="connsiteX3" fmla="*/ 26059 w 91835"/>
                  <a:gd name="connsiteY3" fmla="*/ 13517 h 104955"/>
                  <a:gd name="connsiteX4" fmla="*/ 13517 w 91835"/>
                  <a:gd name="connsiteY4" fmla="*/ 13517 h 104955"/>
                  <a:gd name="connsiteX5" fmla="*/ 13517 w 91835"/>
                  <a:gd name="connsiteY5" fmla="*/ 96792 h 104955"/>
                  <a:gd name="connsiteX6" fmla="*/ 27253 w 91835"/>
                  <a:gd name="connsiteY6" fmla="*/ 96792 h 104955"/>
                  <a:gd name="connsiteX7" fmla="*/ 67871 w 91835"/>
                  <a:gd name="connsiteY7" fmla="*/ 34336 h 104955"/>
                  <a:gd name="connsiteX8" fmla="*/ 69065 w 91835"/>
                  <a:gd name="connsiteY8" fmla="*/ 34336 h 104955"/>
                  <a:gd name="connsiteX9" fmla="*/ 69065 w 91835"/>
                  <a:gd name="connsiteY9" fmla="*/ 96792 h 104955"/>
                  <a:gd name="connsiteX10" fmla="*/ 81607 w 91835"/>
                  <a:gd name="connsiteY10" fmla="*/ 96792 h 104955"/>
                  <a:gd name="connsiteX11" fmla="*/ 81607 w 91835"/>
                  <a:gd name="connsiteY11" fmla="*/ 13517 h 104955"/>
                  <a:gd name="connsiteX12" fmla="*/ 67871 w 91835"/>
                  <a:gd name="connsiteY12" fmla="*/ 13517 h 104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1835" h="104955">
                    <a:moveTo>
                      <a:pt x="67871" y="13517"/>
                    </a:moveTo>
                    <a:lnTo>
                      <a:pt x="27253" y="75973"/>
                    </a:lnTo>
                    <a:lnTo>
                      <a:pt x="26059" y="75973"/>
                    </a:lnTo>
                    <a:lnTo>
                      <a:pt x="26059" y="13517"/>
                    </a:lnTo>
                    <a:lnTo>
                      <a:pt x="13517" y="13517"/>
                    </a:lnTo>
                    <a:lnTo>
                      <a:pt x="13517" y="96792"/>
                    </a:lnTo>
                    <a:lnTo>
                      <a:pt x="27253" y="96792"/>
                    </a:lnTo>
                    <a:lnTo>
                      <a:pt x="67871" y="34336"/>
                    </a:lnTo>
                    <a:lnTo>
                      <a:pt x="69065" y="34336"/>
                    </a:lnTo>
                    <a:lnTo>
                      <a:pt x="69065" y="96792"/>
                    </a:lnTo>
                    <a:lnTo>
                      <a:pt x="81607" y="96792"/>
                    </a:lnTo>
                    <a:lnTo>
                      <a:pt x="81607" y="13517"/>
                    </a:lnTo>
                    <a:lnTo>
                      <a:pt x="67871" y="13517"/>
                    </a:lnTo>
                    <a:close/>
                  </a:path>
                </a:pathLst>
              </a:custGeom>
              <a:grpFill/>
              <a:ln w="130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78" name="Полилиния: фигура 77">
                <a:extLst>
                  <a:ext uri="{FF2B5EF4-FFF2-40B4-BE49-F238E27FC236}">
                    <a16:creationId xmlns:a16="http://schemas.microsoft.com/office/drawing/2014/main" id="{B633A84D-D3D7-479A-ADD1-5E00CF418F8B}"/>
                  </a:ext>
                </a:extLst>
              </p:cNvPr>
              <p:cNvSpPr/>
              <p:nvPr/>
            </p:nvSpPr>
            <p:spPr>
              <a:xfrm>
                <a:off x="2935577" y="518301"/>
                <a:ext cx="91836" cy="104955"/>
              </a:xfrm>
              <a:custGeom>
                <a:avLst/>
                <a:gdLst>
                  <a:gd name="connsiteX0" fmla="*/ 67871 w 91835"/>
                  <a:gd name="connsiteY0" fmla="*/ 13517 h 104955"/>
                  <a:gd name="connsiteX1" fmla="*/ 27253 w 91835"/>
                  <a:gd name="connsiteY1" fmla="*/ 75973 h 104955"/>
                  <a:gd name="connsiteX2" fmla="*/ 26059 w 91835"/>
                  <a:gd name="connsiteY2" fmla="*/ 75973 h 104955"/>
                  <a:gd name="connsiteX3" fmla="*/ 26059 w 91835"/>
                  <a:gd name="connsiteY3" fmla="*/ 13517 h 104955"/>
                  <a:gd name="connsiteX4" fmla="*/ 13517 w 91835"/>
                  <a:gd name="connsiteY4" fmla="*/ 13517 h 104955"/>
                  <a:gd name="connsiteX5" fmla="*/ 13517 w 91835"/>
                  <a:gd name="connsiteY5" fmla="*/ 96792 h 104955"/>
                  <a:gd name="connsiteX6" fmla="*/ 27253 w 91835"/>
                  <a:gd name="connsiteY6" fmla="*/ 96792 h 104955"/>
                  <a:gd name="connsiteX7" fmla="*/ 67871 w 91835"/>
                  <a:gd name="connsiteY7" fmla="*/ 34336 h 104955"/>
                  <a:gd name="connsiteX8" fmla="*/ 69065 w 91835"/>
                  <a:gd name="connsiteY8" fmla="*/ 34336 h 104955"/>
                  <a:gd name="connsiteX9" fmla="*/ 69065 w 91835"/>
                  <a:gd name="connsiteY9" fmla="*/ 96792 h 104955"/>
                  <a:gd name="connsiteX10" fmla="*/ 81607 w 91835"/>
                  <a:gd name="connsiteY10" fmla="*/ 96792 h 104955"/>
                  <a:gd name="connsiteX11" fmla="*/ 81607 w 91835"/>
                  <a:gd name="connsiteY11" fmla="*/ 13517 h 104955"/>
                  <a:gd name="connsiteX12" fmla="*/ 67871 w 91835"/>
                  <a:gd name="connsiteY12" fmla="*/ 13517 h 104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1835" h="104955">
                    <a:moveTo>
                      <a:pt x="67871" y="13517"/>
                    </a:moveTo>
                    <a:lnTo>
                      <a:pt x="27253" y="75973"/>
                    </a:lnTo>
                    <a:lnTo>
                      <a:pt x="26059" y="75973"/>
                    </a:lnTo>
                    <a:lnTo>
                      <a:pt x="26059" y="13517"/>
                    </a:lnTo>
                    <a:lnTo>
                      <a:pt x="13517" y="13517"/>
                    </a:lnTo>
                    <a:lnTo>
                      <a:pt x="13517" y="96792"/>
                    </a:lnTo>
                    <a:lnTo>
                      <a:pt x="27253" y="96792"/>
                    </a:lnTo>
                    <a:lnTo>
                      <a:pt x="67871" y="34336"/>
                    </a:lnTo>
                    <a:lnTo>
                      <a:pt x="69065" y="34336"/>
                    </a:lnTo>
                    <a:lnTo>
                      <a:pt x="69065" y="96792"/>
                    </a:lnTo>
                    <a:lnTo>
                      <a:pt x="81607" y="96792"/>
                    </a:lnTo>
                    <a:lnTo>
                      <a:pt x="81607" y="13517"/>
                    </a:lnTo>
                    <a:lnTo>
                      <a:pt x="67871" y="13517"/>
                    </a:lnTo>
                    <a:close/>
                  </a:path>
                </a:pathLst>
              </a:custGeom>
              <a:grpFill/>
              <a:ln w="130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</p:grpSp>
        <p:sp>
          <p:nvSpPr>
            <p:cNvPr id="51" name="Полилиния: фигура 50">
              <a:extLst>
                <a:ext uri="{FF2B5EF4-FFF2-40B4-BE49-F238E27FC236}">
                  <a16:creationId xmlns:a16="http://schemas.microsoft.com/office/drawing/2014/main" id="{83BD4F86-95EA-42A6-9343-544FE514BD96}"/>
                </a:ext>
              </a:extLst>
            </p:cNvPr>
            <p:cNvSpPr/>
            <p:nvPr/>
          </p:nvSpPr>
          <p:spPr>
            <a:xfrm>
              <a:off x="122130" y="196115"/>
              <a:ext cx="1167625" cy="590372"/>
            </a:xfrm>
            <a:custGeom>
              <a:avLst/>
              <a:gdLst>
                <a:gd name="connsiteX0" fmla="*/ 551090 w 1167625"/>
                <a:gd name="connsiteY0" fmla="*/ 133875 h 590372"/>
                <a:gd name="connsiteX1" fmla="*/ 529578 w 1167625"/>
                <a:gd name="connsiteY1" fmla="*/ 137601 h 590372"/>
                <a:gd name="connsiteX2" fmla="*/ 522468 w 1167625"/>
                <a:gd name="connsiteY2" fmla="*/ 148668 h 590372"/>
                <a:gd name="connsiteX3" fmla="*/ 522468 w 1167625"/>
                <a:gd name="connsiteY3" fmla="*/ 356426 h 590372"/>
                <a:gd name="connsiteX4" fmla="*/ 520817 w 1167625"/>
                <a:gd name="connsiteY4" fmla="*/ 358078 h 590372"/>
                <a:gd name="connsiteX5" fmla="*/ 520817 w 1167625"/>
                <a:gd name="connsiteY5" fmla="*/ 358078 h 590372"/>
                <a:gd name="connsiteX6" fmla="*/ 519166 w 1167625"/>
                <a:gd name="connsiteY6" fmla="*/ 356426 h 590372"/>
                <a:gd name="connsiteX7" fmla="*/ 519166 w 1167625"/>
                <a:gd name="connsiteY7" fmla="*/ 232225 h 590372"/>
                <a:gd name="connsiteX8" fmla="*/ 516964 w 1167625"/>
                <a:gd name="connsiteY8" fmla="*/ 230198 h 590372"/>
                <a:gd name="connsiteX9" fmla="*/ 515466 w 1167625"/>
                <a:gd name="connsiteY9" fmla="*/ 230355 h 590372"/>
                <a:gd name="connsiteX10" fmla="*/ 514763 w 1167625"/>
                <a:gd name="connsiteY10" fmla="*/ 229677 h 590372"/>
                <a:gd name="connsiteX11" fmla="*/ 514763 w 1167625"/>
                <a:gd name="connsiteY11" fmla="*/ 229677 h 590372"/>
                <a:gd name="connsiteX12" fmla="*/ 513999 w 1167625"/>
                <a:gd name="connsiteY12" fmla="*/ 228979 h 590372"/>
                <a:gd name="connsiteX13" fmla="*/ 489787 w 1167625"/>
                <a:gd name="connsiteY13" fmla="*/ 237734 h 590372"/>
                <a:gd name="connsiteX14" fmla="*/ 487388 w 1167625"/>
                <a:gd name="connsiteY14" fmla="*/ 241970 h 590372"/>
                <a:gd name="connsiteX15" fmla="*/ 486507 w 1167625"/>
                <a:gd name="connsiteY15" fmla="*/ 246159 h 590372"/>
                <a:gd name="connsiteX16" fmla="*/ 486507 w 1167625"/>
                <a:gd name="connsiteY16" fmla="*/ 362113 h 590372"/>
                <a:gd name="connsiteX17" fmla="*/ 483205 w 1167625"/>
                <a:gd name="connsiteY17" fmla="*/ 365417 h 590372"/>
                <a:gd name="connsiteX18" fmla="*/ 481737 w 1167625"/>
                <a:gd name="connsiteY18" fmla="*/ 365417 h 590372"/>
                <a:gd name="connsiteX19" fmla="*/ 479903 w 1167625"/>
                <a:gd name="connsiteY19" fmla="*/ 367251 h 590372"/>
                <a:gd name="connsiteX20" fmla="*/ 479903 w 1167625"/>
                <a:gd name="connsiteY20" fmla="*/ 367251 h 590372"/>
                <a:gd name="connsiteX21" fmla="*/ 478068 w 1167625"/>
                <a:gd name="connsiteY21" fmla="*/ 369085 h 590372"/>
                <a:gd name="connsiteX22" fmla="*/ 476600 w 1167625"/>
                <a:gd name="connsiteY22" fmla="*/ 369085 h 590372"/>
                <a:gd name="connsiteX23" fmla="*/ 473298 w 1167625"/>
                <a:gd name="connsiteY23" fmla="*/ 372389 h 590372"/>
                <a:gd name="connsiteX24" fmla="*/ 473298 w 1167625"/>
                <a:gd name="connsiteY24" fmla="*/ 388717 h 590372"/>
                <a:gd name="connsiteX25" fmla="*/ 472013 w 1167625"/>
                <a:gd name="connsiteY25" fmla="*/ 390001 h 590372"/>
                <a:gd name="connsiteX26" fmla="*/ 472013 w 1167625"/>
                <a:gd name="connsiteY26" fmla="*/ 390001 h 590372"/>
                <a:gd name="connsiteX27" fmla="*/ 470729 w 1167625"/>
                <a:gd name="connsiteY27" fmla="*/ 391286 h 590372"/>
                <a:gd name="connsiteX28" fmla="*/ 470729 w 1167625"/>
                <a:gd name="connsiteY28" fmla="*/ 395689 h 590372"/>
                <a:gd name="connsiteX29" fmla="*/ 470179 w 1167625"/>
                <a:gd name="connsiteY29" fmla="*/ 396240 h 590372"/>
                <a:gd name="connsiteX30" fmla="*/ 470179 w 1167625"/>
                <a:gd name="connsiteY30" fmla="*/ 396240 h 590372"/>
                <a:gd name="connsiteX31" fmla="*/ 469628 w 1167625"/>
                <a:gd name="connsiteY31" fmla="*/ 396791 h 590372"/>
                <a:gd name="connsiteX32" fmla="*/ 469628 w 1167625"/>
                <a:gd name="connsiteY32" fmla="*/ 412935 h 590372"/>
                <a:gd name="connsiteX33" fmla="*/ 466510 w 1167625"/>
                <a:gd name="connsiteY33" fmla="*/ 416055 h 590372"/>
                <a:gd name="connsiteX34" fmla="*/ 466510 w 1167625"/>
                <a:gd name="connsiteY34" fmla="*/ 416055 h 590372"/>
                <a:gd name="connsiteX35" fmla="*/ 463390 w 1167625"/>
                <a:gd name="connsiteY35" fmla="*/ 412935 h 590372"/>
                <a:gd name="connsiteX36" fmla="*/ 463390 w 1167625"/>
                <a:gd name="connsiteY36" fmla="*/ 370767 h 590372"/>
                <a:gd name="connsiteX37" fmla="*/ 463207 w 1167625"/>
                <a:gd name="connsiteY37" fmla="*/ 369636 h 590372"/>
                <a:gd name="connsiteX38" fmla="*/ 463185 w 1167625"/>
                <a:gd name="connsiteY38" fmla="*/ 369572 h 590372"/>
                <a:gd name="connsiteX39" fmla="*/ 463024 w 1167625"/>
                <a:gd name="connsiteY39" fmla="*/ 368573 h 590372"/>
                <a:gd name="connsiteX40" fmla="*/ 463024 w 1167625"/>
                <a:gd name="connsiteY40" fmla="*/ 365984 h 590372"/>
                <a:gd name="connsiteX41" fmla="*/ 462456 w 1167625"/>
                <a:gd name="connsiteY41" fmla="*/ 365417 h 590372"/>
                <a:gd name="connsiteX42" fmla="*/ 462456 w 1167625"/>
                <a:gd name="connsiteY42" fmla="*/ 365417 h 590372"/>
                <a:gd name="connsiteX43" fmla="*/ 461889 w 1167625"/>
                <a:gd name="connsiteY43" fmla="*/ 364884 h 590372"/>
                <a:gd name="connsiteX44" fmla="*/ 461556 w 1167625"/>
                <a:gd name="connsiteY44" fmla="*/ 359545 h 590372"/>
                <a:gd name="connsiteX45" fmla="*/ 461305 w 1167625"/>
                <a:gd name="connsiteY45" fmla="*/ 356536 h 590372"/>
                <a:gd name="connsiteX46" fmla="*/ 461923 w 1167625"/>
                <a:gd name="connsiteY46" fmla="*/ 354041 h 590372"/>
                <a:gd name="connsiteX47" fmla="*/ 461923 w 1167625"/>
                <a:gd name="connsiteY47" fmla="*/ 354041 h 590372"/>
                <a:gd name="connsiteX48" fmla="*/ 461600 w 1167625"/>
                <a:gd name="connsiteY48" fmla="*/ 353263 h 590372"/>
                <a:gd name="connsiteX49" fmla="*/ 460822 w 1167625"/>
                <a:gd name="connsiteY49" fmla="*/ 352940 h 590372"/>
                <a:gd name="connsiteX50" fmla="*/ 460043 w 1167625"/>
                <a:gd name="connsiteY50" fmla="*/ 353263 h 590372"/>
                <a:gd name="connsiteX51" fmla="*/ 459720 w 1167625"/>
                <a:gd name="connsiteY51" fmla="*/ 354041 h 590372"/>
                <a:gd name="connsiteX52" fmla="*/ 459720 w 1167625"/>
                <a:gd name="connsiteY52" fmla="*/ 354041 h 590372"/>
                <a:gd name="connsiteX53" fmla="*/ 460342 w 1167625"/>
                <a:gd name="connsiteY53" fmla="*/ 356491 h 590372"/>
                <a:gd name="connsiteX54" fmla="*/ 460088 w 1167625"/>
                <a:gd name="connsiteY54" fmla="*/ 359545 h 590372"/>
                <a:gd name="connsiteX55" fmla="*/ 459754 w 1167625"/>
                <a:gd name="connsiteY55" fmla="*/ 364884 h 590372"/>
                <a:gd name="connsiteX56" fmla="*/ 459188 w 1167625"/>
                <a:gd name="connsiteY56" fmla="*/ 365417 h 590372"/>
                <a:gd name="connsiteX57" fmla="*/ 459188 w 1167625"/>
                <a:gd name="connsiteY57" fmla="*/ 365417 h 590372"/>
                <a:gd name="connsiteX58" fmla="*/ 458620 w 1167625"/>
                <a:gd name="connsiteY58" fmla="*/ 365984 h 590372"/>
                <a:gd name="connsiteX59" fmla="*/ 458620 w 1167625"/>
                <a:gd name="connsiteY59" fmla="*/ 366150 h 590372"/>
                <a:gd name="connsiteX60" fmla="*/ 457886 w 1167625"/>
                <a:gd name="connsiteY60" fmla="*/ 366884 h 590372"/>
                <a:gd name="connsiteX61" fmla="*/ 455735 w 1167625"/>
                <a:gd name="connsiteY61" fmla="*/ 366884 h 590372"/>
                <a:gd name="connsiteX62" fmla="*/ 454584 w 1167625"/>
                <a:gd name="connsiteY62" fmla="*/ 365733 h 590372"/>
                <a:gd name="connsiteX63" fmla="*/ 454584 w 1167625"/>
                <a:gd name="connsiteY63" fmla="*/ 365733 h 590372"/>
                <a:gd name="connsiteX64" fmla="*/ 453983 w 1167625"/>
                <a:gd name="connsiteY64" fmla="*/ 364722 h 590372"/>
                <a:gd name="connsiteX65" fmla="*/ 451216 w 1167625"/>
                <a:gd name="connsiteY65" fmla="*/ 363213 h 590372"/>
                <a:gd name="connsiteX66" fmla="*/ 449785 w 1167625"/>
                <a:gd name="connsiteY66" fmla="*/ 362848 h 590372"/>
                <a:gd name="connsiteX67" fmla="*/ 449785 w 1167625"/>
                <a:gd name="connsiteY67" fmla="*/ 362848 h 590372"/>
                <a:gd name="connsiteX68" fmla="*/ 448448 w 1167625"/>
                <a:gd name="connsiteY68" fmla="*/ 363163 h 590372"/>
                <a:gd name="connsiteX69" fmla="*/ 445303 w 1167625"/>
                <a:gd name="connsiteY69" fmla="*/ 364736 h 590372"/>
                <a:gd name="connsiteX70" fmla="*/ 444676 w 1167625"/>
                <a:gd name="connsiteY70" fmla="*/ 365750 h 590372"/>
                <a:gd name="connsiteX71" fmla="*/ 444676 w 1167625"/>
                <a:gd name="connsiteY71" fmla="*/ 365750 h 590372"/>
                <a:gd name="connsiteX72" fmla="*/ 443543 w 1167625"/>
                <a:gd name="connsiteY72" fmla="*/ 366884 h 590372"/>
                <a:gd name="connsiteX73" fmla="*/ 441374 w 1167625"/>
                <a:gd name="connsiteY73" fmla="*/ 366884 h 590372"/>
                <a:gd name="connsiteX74" fmla="*/ 440639 w 1167625"/>
                <a:gd name="connsiteY74" fmla="*/ 366150 h 590372"/>
                <a:gd name="connsiteX75" fmla="*/ 440639 w 1167625"/>
                <a:gd name="connsiteY75" fmla="*/ 365984 h 590372"/>
                <a:gd name="connsiteX76" fmla="*/ 440073 w 1167625"/>
                <a:gd name="connsiteY76" fmla="*/ 365417 h 590372"/>
                <a:gd name="connsiteX77" fmla="*/ 440073 w 1167625"/>
                <a:gd name="connsiteY77" fmla="*/ 365417 h 590372"/>
                <a:gd name="connsiteX78" fmla="*/ 439506 w 1167625"/>
                <a:gd name="connsiteY78" fmla="*/ 364884 h 590372"/>
                <a:gd name="connsiteX79" fmla="*/ 439171 w 1167625"/>
                <a:gd name="connsiteY79" fmla="*/ 359545 h 590372"/>
                <a:gd name="connsiteX80" fmla="*/ 438921 w 1167625"/>
                <a:gd name="connsiteY80" fmla="*/ 356536 h 590372"/>
                <a:gd name="connsiteX81" fmla="*/ 439539 w 1167625"/>
                <a:gd name="connsiteY81" fmla="*/ 354041 h 590372"/>
                <a:gd name="connsiteX82" fmla="*/ 439539 w 1167625"/>
                <a:gd name="connsiteY82" fmla="*/ 354041 h 590372"/>
                <a:gd name="connsiteX83" fmla="*/ 439216 w 1167625"/>
                <a:gd name="connsiteY83" fmla="*/ 353263 h 590372"/>
                <a:gd name="connsiteX84" fmla="*/ 438438 w 1167625"/>
                <a:gd name="connsiteY84" fmla="*/ 352940 h 590372"/>
                <a:gd name="connsiteX85" fmla="*/ 437660 w 1167625"/>
                <a:gd name="connsiteY85" fmla="*/ 353263 h 590372"/>
                <a:gd name="connsiteX86" fmla="*/ 437337 w 1167625"/>
                <a:gd name="connsiteY86" fmla="*/ 354041 h 590372"/>
                <a:gd name="connsiteX87" fmla="*/ 437337 w 1167625"/>
                <a:gd name="connsiteY87" fmla="*/ 354041 h 590372"/>
                <a:gd name="connsiteX88" fmla="*/ 437959 w 1167625"/>
                <a:gd name="connsiteY88" fmla="*/ 356491 h 590372"/>
                <a:gd name="connsiteX89" fmla="*/ 437705 w 1167625"/>
                <a:gd name="connsiteY89" fmla="*/ 359545 h 590372"/>
                <a:gd name="connsiteX90" fmla="*/ 437349 w 1167625"/>
                <a:gd name="connsiteY90" fmla="*/ 365228 h 590372"/>
                <a:gd name="connsiteX91" fmla="*/ 437526 w 1167625"/>
                <a:gd name="connsiteY91" fmla="*/ 365417 h 590372"/>
                <a:gd name="connsiteX92" fmla="*/ 437526 w 1167625"/>
                <a:gd name="connsiteY92" fmla="*/ 365417 h 590372"/>
                <a:gd name="connsiteX93" fmla="*/ 437705 w 1167625"/>
                <a:gd name="connsiteY93" fmla="*/ 365594 h 590372"/>
                <a:gd name="connsiteX94" fmla="*/ 437705 w 1167625"/>
                <a:gd name="connsiteY94" fmla="*/ 368573 h 590372"/>
                <a:gd name="connsiteX95" fmla="*/ 437542 w 1167625"/>
                <a:gd name="connsiteY95" fmla="*/ 369572 h 590372"/>
                <a:gd name="connsiteX96" fmla="*/ 437521 w 1167625"/>
                <a:gd name="connsiteY96" fmla="*/ 369636 h 590372"/>
                <a:gd name="connsiteX97" fmla="*/ 437337 w 1167625"/>
                <a:gd name="connsiteY97" fmla="*/ 370767 h 590372"/>
                <a:gd name="connsiteX98" fmla="*/ 437337 w 1167625"/>
                <a:gd name="connsiteY98" fmla="*/ 385966 h 590372"/>
                <a:gd name="connsiteX99" fmla="*/ 434401 w 1167625"/>
                <a:gd name="connsiteY99" fmla="*/ 388901 h 590372"/>
                <a:gd name="connsiteX100" fmla="*/ 434401 w 1167625"/>
                <a:gd name="connsiteY100" fmla="*/ 388901 h 590372"/>
                <a:gd name="connsiteX101" fmla="*/ 431466 w 1167625"/>
                <a:gd name="connsiteY101" fmla="*/ 385966 h 590372"/>
                <a:gd name="connsiteX102" fmla="*/ 431466 w 1167625"/>
                <a:gd name="connsiteY102" fmla="*/ 341381 h 590372"/>
                <a:gd name="connsiteX103" fmla="*/ 431650 w 1167625"/>
                <a:gd name="connsiteY103" fmla="*/ 341199 h 590372"/>
                <a:gd name="connsiteX104" fmla="*/ 431650 w 1167625"/>
                <a:gd name="connsiteY104" fmla="*/ 341199 h 590372"/>
                <a:gd name="connsiteX105" fmla="*/ 431832 w 1167625"/>
                <a:gd name="connsiteY105" fmla="*/ 341015 h 590372"/>
                <a:gd name="connsiteX106" fmla="*/ 431832 w 1167625"/>
                <a:gd name="connsiteY106" fmla="*/ 335362 h 590372"/>
                <a:gd name="connsiteX107" fmla="*/ 431065 w 1167625"/>
                <a:gd name="connsiteY107" fmla="*/ 334593 h 590372"/>
                <a:gd name="connsiteX108" fmla="*/ 431065 w 1167625"/>
                <a:gd name="connsiteY108" fmla="*/ 334593 h 590372"/>
                <a:gd name="connsiteX109" fmla="*/ 430299 w 1167625"/>
                <a:gd name="connsiteY109" fmla="*/ 333898 h 590372"/>
                <a:gd name="connsiteX110" fmla="*/ 429631 w 1167625"/>
                <a:gd name="connsiteY110" fmla="*/ 326887 h 590372"/>
                <a:gd name="connsiteX111" fmla="*/ 429391 w 1167625"/>
                <a:gd name="connsiteY111" fmla="*/ 323281 h 590372"/>
                <a:gd name="connsiteX112" fmla="*/ 430366 w 1167625"/>
                <a:gd name="connsiteY112" fmla="*/ 319915 h 590372"/>
                <a:gd name="connsiteX113" fmla="*/ 430366 w 1167625"/>
                <a:gd name="connsiteY113" fmla="*/ 319915 h 590372"/>
                <a:gd name="connsiteX114" fmla="*/ 429935 w 1167625"/>
                <a:gd name="connsiteY114" fmla="*/ 318877 h 590372"/>
                <a:gd name="connsiteX115" fmla="*/ 428898 w 1167625"/>
                <a:gd name="connsiteY115" fmla="*/ 318447 h 590372"/>
                <a:gd name="connsiteX116" fmla="*/ 427860 w 1167625"/>
                <a:gd name="connsiteY116" fmla="*/ 318877 h 590372"/>
                <a:gd name="connsiteX117" fmla="*/ 427430 w 1167625"/>
                <a:gd name="connsiteY117" fmla="*/ 319915 h 590372"/>
                <a:gd name="connsiteX118" fmla="*/ 427430 w 1167625"/>
                <a:gd name="connsiteY118" fmla="*/ 319915 h 590372"/>
                <a:gd name="connsiteX119" fmla="*/ 428400 w 1167625"/>
                <a:gd name="connsiteY119" fmla="*/ 323338 h 590372"/>
                <a:gd name="connsiteX120" fmla="*/ 428164 w 1167625"/>
                <a:gd name="connsiteY120" fmla="*/ 326887 h 590372"/>
                <a:gd name="connsiteX121" fmla="*/ 427496 w 1167625"/>
                <a:gd name="connsiteY121" fmla="*/ 333898 h 590372"/>
                <a:gd name="connsiteX122" fmla="*/ 426730 w 1167625"/>
                <a:gd name="connsiteY122" fmla="*/ 334593 h 590372"/>
                <a:gd name="connsiteX123" fmla="*/ 426730 w 1167625"/>
                <a:gd name="connsiteY123" fmla="*/ 334593 h 590372"/>
                <a:gd name="connsiteX124" fmla="*/ 425962 w 1167625"/>
                <a:gd name="connsiteY124" fmla="*/ 335362 h 590372"/>
                <a:gd name="connsiteX125" fmla="*/ 425962 w 1167625"/>
                <a:gd name="connsiteY125" fmla="*/ 336978 h 590372"/>
                <a:gd name="connsiteX126" fmla="*/ 423576 w 1167625"/>
                <a:gd name="connsiteY126" fmla="*/ 339363 h 590372"/>
                <a:gd name="connsiteX127" fmla="*/ 422292 w 1167625"/>
                <a:gd name="connsiteY127" fmla="*/ 339363 h 590372"/>
                <a:gd name="connsiteX128" fmla="*/ 420091 w 1167625"/>
                <a:gd name="connsiteY128" fmla="*/ 337162 h 590372"/>
                <a:gd name="connsiteX129" fmla="*/ 420091 w 1167625"/>
                <a:gd name="connsiteY129" fmla="*/ 336794 h 590372"/>
                <a:gd name="connsiteX130" fmla="*/ 418257 w 1167625"/>
                <a:gd name="connsiteY130" fmla="*/ 334960 h 590372"/>
                <a:gd name="connsiteX131" fmla="*/ 418257 w 1167625"/>
                <a:gd name="connsiteY131" fmla="*/ 334960 h 590372"/>
                <a:gd name="connsiteX132" fmla="*/ 416421 w 1167625"/>
                <a:gd name="connsiteY132" fmla="*/ 333125 h 590372"/>
                <a:gd name="connsiteX133" fmla="*/ 416421 w 1167625"/>
                <a:gd name="connsiteY133" fmla="*/ 298830 h 590372"/>
                <a:gd name="connsiteX134" fmla="*/ 416224 w 1167625"/>
                <a:gd name="connsiteY134" fmla="*/ 298633 h 590372"/>
                <a:gd name="connsiteX135" fmla="*/ 416224 w 1167625"/>
                <a:gd name="connsiteY135" fmla="*/ 298633 h 590372"/>
                <a:gd name="connsiteX136" fmla="*/ 416030 w 1167625"/>
                <a:gd name="connsiteY136" fmla="*/ 298463 h 590372"/>
                <a:gd name="connsiteX137" fmla="*/ 415715 w 1167625"/>
                <a:gd name="connsiteY137" fmla="*/ 296258 h 590372"/>
                <a:gd name="connsiteX138" fmla="*/ 415688 w 1167625"/>
                <a:gd name="connsiteY138" fmla="*/ 295867 h 590372"/>
                <a:gd name="connsiteX139" fmla="*/ 415688 w 1167625"/>
                <a:gd name="connsiteY139" fmla="*/ 294488 h 590372"/>
                <a:gd name="connsiteX140" fmla="*/ 415871 w 1167625"/>
                <a:gd name="connsiteY140" fmla="*/ 294046 h 590372"/>
                <a:gd name="connsiteX141" fmla="*/ 415871 w 1167625"/>
                <a:gd name="connsiteY141" fmla="*/ 294046 h 590372"/>
                <a:gd name="connsiteX142" fmla="*/ 415967 w 1167625"/>
                <a:gd name="connsiteY142" fmla="*/ 293624 h 590372"/>
                <a:gd name="connsiteX143" fmla="*/ 415947 w 1167625"/>
                <a:gd name="connsiteY143" fmla="*/ 293603 h 590372"/>
                <a:gd name="connsiteX144" fmla="*/ 415926 w 1167625"/>
                <a:gd name="connsiteY144" fmla="*/ 293583 h 590372"/>
                <a:gd name="connsiteX145" fmla="*/ 415504 w 1167625"/>
                <a:gd name="connsiteY145" fmla="*/ 293679 h 590372"/>
                <a:gd name="connsiteX146" fmla="*/ 415458 w 1167625"/>
                <a:gd name="connsiteY146" fmla="*/ 293725 h 590372"/>
                <a:gd name="connsiteX147" fmla="*/ 415330 w 1167625"/>
                <a:gd name="connsiteY147" fmla="*/ 294100 h 590372"/>
                <a:gd name="connsiteX148" fmla="*/ 415330 w 1167625"/>
                <a:gd name="connsiteY148" fmla="*/ 294100 h 590372"/>
                <a:gd name="connsiteX149" fmla="*/ 415688 w 1167625"/>
                <a:gd name="connsiteY149" fmla="*/ 294697 h 590372"/>
                <a:gd name="connsiteX150" fmla="*/ 415688 w 1167625"/>
                <a:gd name="connsiteY150" fmla="*/ 295942 h 590372"/>
                <a:gd name="connsiteX151" fmla="*/ 415671 w 1167625"/>
                <a:gd name="connsiteY151" fmla="*/ 296185 h 590372"/>
                <a:gd name="connsiteX152" fmla="*/ 415345 w 1167625"/>
                <a:gd name="connsiteY152" fmla="*/ 298463 h 590372"/>
                <a:gd name="connsiteX153" fmla="*/ 415150 w 1167625"/>
                <a:gd name="connsiteY153" fmla="*/ 298633 h 590372"/>
                <a:gd name="connsiteX154" fmla="*/ 415150 w 1167625"/>
                <a:gd name="connsiteY154" fmla="*/ 298633 h 590372"/>
                <a:gd name="connsiteX155" fmla="*/ 414954 w 1167625"/>
                <a:gd name="connsiteY155" fmla="*/ 298830 h 590372"/>
                <a:gd name="connsiteX156" fmla="*/ 414954 w 1167625"/>
                <a:gd name="connsiteY156" fmla="*/ 299550 h 590372"/>
                <a:gd name="connsiteX157" fmla="*/ 414403 w 1167625"/>
                <a:gd name="connsiteY157" fmla="*/ 300101 h 590372"/>
                <a:gd name="connsiteX158" fmla="*/ 414403 w 1167625"/>
                <a:gd name="connsiteY158" fmla="*/ 300101 h 590372"/>
                <a:gd name="connsiteX159" fmla="*/ 413852 w 1167625"/>
                <a:gd name="connsiteY159" fmla="*/ 299550 h 590372"/>
                <a:gd name="connsiteX160" fmla="*/ 413852 w 1167625"/>
                <a:gd name="connsiteY160" fmla="*/ 299366 h 590372"/>
                <a:gd name="connsiteX161" fmla="*/ 413119 w 1167625"/>
                <a:gd name="connsiteY161" fmla="*/ 298633 h 590372"/>
                <a:gd name="connsiteX162" fmla="*/ 412568 w 1167625"/>
                <a:gd name="connsiteY162" fmla="*/ 298633 h 590372"/>
                <a:gd name="connsiteX163" fmla="*/ 412018 w 1167625"/>
                <a:gd name="connsiteY163" fmla="*/ 298082 h 590372"/>
                <a:gd name="connsiteX164" fmla="*/ 412018 w 1167625"/>
                <a:gd name="connsiteY164" fmla="*/ 298082 h 590372"/>
                <a:gd name="connsiteX165" fmla="*/ 411467 w 1167625"/>
                <a:gd name="connsiteY165" fmla="*/ 297532 h 590372"/>
                <a:gd name="connsiteX166" fmla="*/ 410719 w 1167625"/>
                <a:gd name="connsiteY166" fmla="*/ 297532 h 590372"/>
                <a:gd name="connsiteX167" fmla="*/ 409713 w 1167625"/>
                <a:gd name="connsiteY167" fmla="*/ 296296 h 590372"/>
                <a:gd name="connsiteX168" fmla="*/ 409713 w 1167625"/>
                <a:gd name="connsiteY168" fmla="*/ 296296 h 590372"/>
                <a:gd name="connsiteX169" fmla="*/ 409822 w 1167625"/>
                <a:gd name="connsiteY169" fmla="*/ 295811 h 590372"/>
                <a:gd name="connsiteX170" fmla="*/ 409199 w 1167625"/>
                <a:gd name="connsiteY170" fmla="*/ 293162 h 590372"/>
                <a:gd name="connsiteX171" fmla="*/ 407751 w 1167625"/>
                <a:gd name="connsiteY171" fmla="*/ 291312 h 590372"/>
                <a:gd name="connsiteX172" fmla="*/ 407248 w 1167625"/>
                <a:gd name="connsiteY172" fmla="*/ 290293 h 590372"/>
                <a:gd name="connsiteX173" fmla="*/ 407248 w 1167625"/>
                <a:gd name="connsiteY173" fmla="*/ 289655 h 590372"/>
                <a:gd name="connsiteX174" fmla="*/ 406684 w 1167625"/>
                <a:gd name="connsiteY174" fmla="*/ 289092 h 590372"/>
                <a:gd name="connsiteX175" fmla="*/ 406684 w 1167625"/>
                <a:gd name="connsiteY175" fmla="*/ 289092 h 590372"/>
                <a:gd name="connsiteX176" fmla="*/ 406121 w 1167625"/>
                <a:gd name="connsiteY176" fmla="*/ 288556 h 590372"/>
                <a:gd name="connsiteX177" fmla="*/ 405047 w 1167625"/>
                <a:gd name="connsiteY177" fmla="*/ 265975 h 590372"/>
                <a:gd name="connsiteX178" fmla="*/ 404334 w 1167625"/>
                <a:gd name="connsiteY178" fmla="*/ 254225 h 590372"/>
                <a:gd name="connsiteX179" fmla="*/ 404635 w 1167625"/>
                <a:gd name="connsiteY179" fmla="*/ 254027 h 590372"/>
                <a:gd name="connsiteX180" fmla="*/ 404699 w 1167625"/>
                <a:gd name="connsiteY180" fmla="*/ 254058 h 590372"/>
                <a:gd name="connsiteX181" fmla="*/ 404926 w 1167625"/>
                <a:gd name="connsiteY181" fmla="*/ 253745 h 590372"/>
                <a:gd name="connsiteX182" fmla="*/ 404926 w 1167625"/>
                <a:gd name="connsiteY182" fmla="*/ 253745 h 590372"/>
                <a:gd name="connsiteX183" fmla="*/ 405011 w 1167625"/>
                <a:gd name="connsiteY183" fmla="*/ 253396 h 590372"/>
                <a:gd name="connsiteX184" fmla="*/ 406423 w 1167625"/>
                <a:gd name="connsiteY184" fmla="*/ 252275 h 590372"/>
                <a:gd name="connsiteX185" fmla="*/ 406713 w 1167625"/>
                <a:gd name="connsiteY185" fmla="*/ 251722 h 590372"/>
                <a:gd name="connsiteX186" fmla="*/ 406596 w 1167625"/>
                <a:gd name="connsiteY186" fmla="*/ 248689 h 590372"/>
                <a:gd name="connsiteX187" fmla="*/ 406450 w 1167625"/>
                <a:gd name="connsiteY187" fmla="*/ 248425 h 590372"/>
                <a:gd name="connsiteX188" fmla="*/ 406386 w 1167625"/>
                <a:gd name="connsiteY188" fmla="*/ 248326 h 590372"/>
                <a:gd name="connsiteX189" fmla="*/ 406222 w 1167625"/>
                <a:gd name="connsiteY189" fmla="*/ 248507 h 590372"/>
                <a:gd name="connsiteX190" fmla="*/ 406222 w 1167625"/>
                <a:gd name="connsiteY190" fmla="*/ 248507 h 590372"/>
                <a:gd name="connsiteX191" fmla="*/ 406513 w 1167625"/>
                <a:gd name="connsiteY191" fmla="*/ 250196 h 590372"/>
                <a:gd name="connsiteX192" fmla="*/ 405599 w 1167625"/>
                <a:gd name="connsiteY192" fmla="*/ 252338 h 590372"/>
                <a:gd name="connsiteX193" fmla="*/ 405270 w 1167625"/>
                <a:gd name="connsiteY193" fmla="*/ 252665 h 590372"/>
                <a:gd name="connsiteX194" fmla="*/ 401838 w 1167625"/>
                <a:gd name="connsiteY194" fmla="*/ 252791 h 590372"/>
                <a:gd name="connsiteX195" fmla="*/ 401457 w 1167625"/>
                <a:gd name="connsiteY195" fmla="*/ 252428 h 590372"/>
                <a:gd name="connsiteX196" fmla="*/ 400642 w 1167625"/>
                <a:gd name="connsiteY196" fmla="*/ 250196 h 590372"/>
                <a:gd name="connsiteX197" fmla="*/ 401031 w 1167625"/>
                <a:gd name="connsiteY197" fmla="*/ 248555 h 590372"/>
                <a:gd name="connsiteX198" fmla="*/ 401031 w 1167625"/>
                <a:gd name="connsiteY198" fmla="*/ 248555 h 590372"/>
                <a:gd name="connsiteX199" fmla="*/ 400839 w 1167625"/>
                <a:gd name="connsiteY199" fmla="*/ 248362 h 590372"/>
                <a:gd name="connsiteX200" fmla="*/ 400772 w 1167625"/>
                <a:gd name="connsiteY200" fmla="*/ 248465 h 590372"/>
                <a:gd name="connsiteX201" fmla="*/ 400276 w 1167625"/>
                <a:gd name="connsiteY201" fmla="*/ 250196 h 590372"/>
                <a:gd name="connsiteX202" fmla="*/ 400892 w 1167625"/>
                <a:gd name="connsiteY202" fmla="*/ 252170 h 590372"/>
                <a:gd name="connsiteX203" fmla="*/ 402209 w 1167625"/>
                <a:gd name="connsiteY203" fmla="*/ 253368 h 590372"/>
                <a:gd name="connsiteX204" fmla="*/ 402267 w 1167625"/>
                <a:gd name="connsiteY204" fmla="*/ 253711 h 590372"/>
                <a:gd name="connsiteX205" fmla="*/ 402267 w 1167625"/>
                <a:gd name="connsiteY205" fmla="*/ 253711 h 590372"/>
                <a:gd name="connsiteX206" fmla="*/ 402501 w 1167625"/>
                <a:gd name="connsiteY206" fmla="*/ 254037 h 590372"/>
                <a:gd name="connsiteX207" fmla="*/ 402522 w 1167625"/>
                <a:gd name="connsiteY207" fmla="*/ 254027 h 590372"/>
                <a:gd name="connsiteX208" fmla="*/ 402823 w 1167625"/>
                <a:gd name="connsiteY208" fmla="*/ 254225 h 590372"/>
                <a:gd name="connsiteX209" fmla="*/ 402110 w 1167625"/>
                <a:gd name="connsiteY209" fmla="*/ 265975 h 590372"/>
                <a:gd name="connsiteX210" fmla="*/ 401036 w 1167625"/>
                <a:gd name="connsiteY210" fmla="*/ 288556 h 590372"/>
                <a:gd name="connsiteX211" fmla="*/ 400472 w 1167625"/>
                <a:gd name="connsiteY211" fmla="*/ 289092 h 590372"/>
                <a:gd name="connsiteX212" fmla="*/ 400472 w 1167625"/>
                <a:gd name="connsiteY212" fmla="*/ 289092 h 590372"/>
                <a:gd name="connsiteX213" fmla="*/ 399909 w 1167625"/>
                <a:gd name="connsiteY213" fmla="*/ 289655 h 590372"/>
                <a:gd name="connsiteX214" fmla="*/ 399909 w 1167625"/>
                <a:gd name="connsiteY214" fmla="*/ 290315 h 590372"/>
                <a:gd name="connsiteX215" fmla="*/ 399438 w 1167625"/>
                <a:gd name="connsiteY215" fmla="*/ 291316 h 590372"/>
                <a:gd name="connsiteX216" fmla="*/ 398019 w 1167625"/>
                <a:gd name="connsiteY216" fmla="*/ 293192 h 590372"/>
                <a:gd name="connsiteX217" fmla="*/ 397340 w 1167625"/>
                <a:gd name="connsiteY217" fmla="*/ 296064 h 590372"/>
                <a:gd name="connsiteX218" fmla="*/ 397708 w 1167625"/>
                <a:gd name="connsiteY218" fmla="*/ 297532 h 590372"/>
                <a:gd name="connsiteX219" fmla="*/ 395689 w 1167625"/>
                <a:gd name="connsiteY219" fmla="*/ 297532 h 590372"/>
                <a:gd name="connsiteX220" fmla="*/ 395139 w 1167625"/>
                <a:gd name="connsiteY220" fmla="*/ 298082 h 590372"/>
                <a:gd name="connsiteX221" fmla="*/ 395139 w 1167625"/>
                <a:gd name="connsiteY221" fmla="*/ 298082 h 590372"/>
                <a:gd name="connsiteX222" fmla="*/ 394588 w 1167625"/>
                <a:gd name="connsiteY222" fmla="*/ 298633 h 590372"/>
                <a:gd name="connsiteX223" fmla="*/ 394038 w 1167625"/>
                <a:gd name="connsiteY223" fmla="*/ 298633 h 590372"/>
                <a:gd name="connsiteX224" fmla="*/ 393303 w 1167625"/>
                <a:gd name="connsiteY224" fmla="*/ 299366 h 590372"/>
                <a:gd name="connsiteX225" fmla="*/ 393303 w 1167625"/>
                <a:gd name="connsiteY225" fmla="*/ 299550 h 590372"/>
                <a:gd name="connsiteX226" fmla="*/ 392754 w 1167625"/>
                <a:gd name="connsiteY226" fmla="*/ 300101 h 590372"/>
                <a:gd name="connsiteX227" fmla="*/ 392754 w 1167625"/>
                <a:gd name="connsiteY227" fmla="*/ 300101 h 590372"/>
                <a:gd name="connsiteX228" fmla="*/ 392203 w 1167625"/>
                <a:gd name="connsiteY228" fmla="*/ 299550 h 590372"/>
                <a:gd name="connsiteX229" fmla="*/ 392203 w 1167625"/>
                <a:gd name="connsiteY229" fmla="*/ 298830 h 590372"/>
                <a:gd name="connsiteX230" fmla="*/ 392007 w 1167625"/>
                <a:gd name="connsiteY230" fmla="*/ 298633 h 590372"/>
                <a:gd name="connsiteX231" fmla="*/ 392007 w 1167625"/>
                <a:gd name="connsiteY231" fmla="*/ 298633 h 590372"/>
                <a:gd name="connsiteX232" fmla="*/ 391812 w 1167625"/>
                <a:gd name="connsiteY232" fmla="*/ 298463 h 590372"/>
                <a:gd name="connsiteX233" fmla="*/ 391497 w 1167625"/>
                <a:gd name="connsiteY233" fmla="*/ 296258 h 590372"/>
                <a:gd name="connsiteX234" fmla="*/ 391469 w 1167625"/>
                <a:gd name="connsiteY234" fmla="*/ 295867 h 590372"/>
                <a:gd name="connsiteX235" fmla="*/ 391469 w 1167625"/>
                <a:gd name="connsiteY235" fmla="*/ 294488 h 590372"/>
                <a:gd name="connsiteX236" fmla="*/ 391653 w 1167625"/>
                <a:gd name="connsiteY236" fmla="*/ 294046 h 590372"/>
                <a:gd name="connsiteX237" fmla="*/ 391653 w 1167625"/>
                <a:gd name="connsiteY237" fmla="*/ 294046 h 590372"/>
                <a:gd name="connsiteX238" fmla="*/ 391749 w 1167625"/>
                <a:gd name="connsiteY238" fmla="*/ 293624 h 590372"/>
                <a:gd name="connsiteX239" fmla="*/ 391729 w 1167625"/>
                <a:gd name="connsiteY239" fmla="*/ 293603 h 590372"/>
                <a:gd name="connsiteX240" fmla="*/ 391469 w 1167625"/>
                <a:gd name="connsiteY240" fmla="*/ 293495 h 590372"/>
                <a:gd name="connsiteX241" fmla="*/ 390882 w 1167625"/>
                <a:gd name="connsiteY241" fmla="*/ 293737 h 590372"/>
                <a:gd name="connsiteX242" fmla="*/ 390745 w 1167625"/>
                <a:gd name="connsiteY242" fmla="*/ 294099 h 590372"/>
                <a:gd name="connsiteX243" fmla="*/ 390745 w 1167625"/>
                <a:gd name="connsiteY243" fmla="*/ 294099 h 590372"/>
                <a:gd name="connsiteX244" fmla="*/ 391102 w 1167625"/>
                <a:gd name="connsiteY244" fmla="*/ 294697 h 590372"/>
                <a:gd name="connsiteX245" fmla="*/ 391102 w 1167625"/>
                <a:gd name="connsiteY245" fmla="*/ 295942 h 590372"/>
                <a:gd name="connsiteX246" fmla="*/ 391085 w 1167625"/>
                <a:gd name="connsiteY246" fmla="*/ 296185 h 590372"/>
                <a:gd name="connsiteX247" fmla="*/ 390760 w 1167625"/>
                <a:gd name="connsiteY247" fmla="*/ 298463 h 590372"/>
                <a:gd name="connsiteX248" fmla="*/ 390565 w 1167625"/>
                <a:gd name="connsiteY248" fmla="*/ 298633 h 590372"/>
                <a:gd name="connsiteX249" fmla="*/ 390565 w 1167625"/>
                <a:gd name="connsiteY249" fmla="*/ 298633 h 590372"/>
                <a:gd name="connsiteX250" fmla="*/ 390369 w 1167625"/>
                <a:gd name="connsiteY250" fmla="*/ 298830 h 590372"/>
                <a:gd name="connsiteX251" fmla="*/ 390369 w 1167625"/>
                <a:gd name="connsiteY251" fmla="*/ 333309 h 590372"/>
                <a:gd name="connsiteX252" fmla="*/ 388351 w 1167625"/>
                <a:gd name="connsiteY252" fmla="*/ 335326 h 590372"/>
                <a:gd name="connsiteX253" fmla="*/ 388351 w 1167625"/>
                <a:gd name="connsiteY253" fmla="*/ 335326 h 590372"/>
                <a:gd name="connsiteX254" fmla="*/ 386332 w 1167625"/>
                <a:gd name="connsiteY254" fmla="*/ 337345 h 590372"/>
                <a:gd name="connsiteX255" fmla="*/ 386332 w 1167625"/>
                <a:gd name="connsiteY255" fmla="*/ 337529 h 590372"/>
                <a:gd name="connsiteX256" fmla="*/ 384130 w 1167625"/>
                <a:gd name="connsiteY256" fmla="*/ 339730 h 590372"/>
                <a:gd name="connsiteX257" fmla="*/ 382846 w 1167625"/>
                <a:gd name="connsiteY257" fmla="*/ 339730 h 590372"/>
                <a:gd name="connsiteX258" fmla="*/ 380461 w 1167625"/>
                <a:gd name="connsiteY258" fmla="*/ 337345 h 590372"/>
                <a:gd name="connsiteX259" fmla="*/ 380461 w 1167625"/>
                <a:gd name="connsiteY259" fmla="*/ 335729 h 590372"/>
                <a:gd name="connsiteX260" fmla="*/ 379692 w 1167625"/>
                <a:gd name="connsiteY260" fmla="*/ 334960 h 590372"/>
                <a:gd name="connsiteX261" fmla="*/ 379692 w 1167625"/>
                <a:gd name="connsiteY261" fmla="*/ 334960 h 590372"/>
                <a:gd name="connsiteX262" fmla="*/ 378927 w 1167625"/>
                <a:gd name="connsiteY262" fmla="*/ 334264 h 590372"/>
                <a:gd name="connsiteX263" fmla="*/ 378259 w 1167625"/>
                <a:gd name="connsiteY263" fmla="*/ 327254 h 590372"/>
                <a:gd name="connsiteX264" fmla="*/ 378019 w 1167625"/>
                <a:gd name="connsiteY264" fmla="*/ 323649 h 590372"/>
                <a:gd name="connsiteX265" fmla="*/ 378993 w 1167625"/>
                <a:gd name="connsiteY265" fmla="*/ 320282 h 590372"/>
                <a:gd name="connsiteX266" fmla="*/ 378993 w 1167625"/>
                <a:gd name="connsiteY266" fmla="*/ 320282 h 590372"/>
                <a:gd name="connsiteX267" fmla="*/ 378564 w 1167625"/>
                <a:gd name="connsiteY267" fmla="*/ 319245 h 590372"/>
                <a:gd name="connsiteX268" fmla="*/ 377526 w 1167625"/>
                <a:gd name="connsiteY268" fmla="*/ 318814 h 590372"/>
                <a:gd name="connsiteX269" fmla="*/ 376487 w 1167625"/>
                <a:gd name="connsiteY269" fmla="*/ 319245 h 590372"/>
                <a:gd name="connsiteX270" fmla="*/ 376058 w 1167625"/>
                <a:gd name="connsiteY270" fmla="*/ 320282 h 590372"/>
                <a:gd name="connsiteX271" fmla="*/ 376058 w 1167625"/>
                <a:gd name="connsiteY271" fmla="*/ 320282 h 590372"/>
                <a:gd name="connsiteX272" fmla="*/ 377028 w 1167625"/>
                <a:gd name="connsiteY272" fmla="*/ 323705 h 590372"/>
                <a:gd name="connsiteX273" fmla="*/ 376791 w 1167625"/>
                <a:gd name="connsiteY273" fmla="*/ 327254 h 590372"/>
                <a:gd name="connsiteX274" fmla="*/ 376091 w 1167625"/>
                <a:gd name="connsiteY274" fmla="*/ 334613 h 590372"/>
                <a:gd name="connsiteX275" fmla="*/ 375708 w 1167625"/>
                <a:gd name="connsiteY275" fmla="*/ 334960 h 590372"/>
                <a:gd name="connsiteX276" fmla="*/ 375708 w 1167625"/>
                <a:gd name="connsiteY276" fmla="*/ 334960 h 590372"/>
                <a:gd name="connsiteX277" fmla="*/ 375323 w 1167625"/>
                <a:gd name="connsiteY277" fmla="*/ 335345 h 590372"/>
                <a:gd name="connsiteX278" fmla="*/ 375323 w 1167625"/>
                <a:gd name="connsiteY278" fmla="*/ 341381 h 590372"/>
                <a:gd name="connsiteX279" fmla="*/ 375507 w 1167625"/>
                <a:gd name="connsiteY279" fmla="*/ 341565 h 590372"/>
                <a:gd name="connsiteX280" fmla="*/ 375507 w 1167625"/>
                <a:gd name="connsiteY280" fmla="*/ 341565 h 590372"/>
                <a:gd name="connsiteX281" fmla="*/ 375691 w 1167625"/>
                <a:gd name="connsiteY281" fmla="*/ 341748 h 590372"/>
                <a:gd name="connsiteX282" fmla="*/ 375691 w 1167625"/>
                <a:gd name="connsiteY282" fmla="*/ 383030 h 590372"/>
                <a:gd name="connsiteX283" fmla="*/ 369452 w 1167625"/>
                <a:gd name="connsiteY283" fmla="*/ 389268 h 590372"/>
                <a:gd name="connsiteX284" fmla="*/ 369452 w 1167625"/>
                <a:gd name="connsiteY284" fmla="*/ 389268 h 590372"/>
                <a:gd name="connsiteX285" fmla="*/ 363214 w 1167625"/>
                <a:gd name="connsiteY285" fmla="*/ 383030 h 590372"/>
                <a:gd name="connsiteX286" fmla="*/ 363214 w 1167625"/>
                <a:gd name="connsiteY286" fmla="*/ 371134 h 590372"/>
                <a:gd name="connsiteX287" fmla="*/ 363030 w 1167625"/>
                <a:gd name="connsiteY287" fmla="*/ 370003 h 590372"/>
                <a:gd name="connsiteX288" fmla="*/ 363009 w 1167625"/>
                <a:gd name="connsiteY288" fmla="*/ 369939 h 590372"/>
                <a:gd name="connsiteX289" fmla="*/ 362848 w 1167625"/>
                <a:gd name="connsiteY289" fmla="*/ 368941 h 590372"/>
                <a:gd name="connsiteX290" fmla="*/ 362848 w 1167625"/>
                <a:gd name="connsiteY290" fmla="*/ 366351 h 590372"/>
                <a:gd name="connsiteX291" fmla="*/ 362280 w 1167625"/>
                <a:gd name="connsiteY291" fmla="*/ 365783 h 590372"/>
                <a:gd name="connsiteX292" fmla="*/ 362280 w 1167625"/>
                <a:gd name="connsiteY292" fmla="*/ 365783 h 590372"/>
                <a:gd name="connsiteX293" fmla="*/ 361713 w 1167625"/>
                <a:gd name="connsiteY293" fmla="*/ 365252 h 590372"/>
                <a:gd name="connsiteX294" fmla="*/ 361380 w 1167625"/>
                <a:gd name="connsiteY294" fmla="*/ 359912 h 590372"/>
                <a:gd name="connsiteX295" fmla="*/ 361129 w 1167625"/>
                <a:gd name="connsiteY295" fmla="*/ 356902 h 590372"/>
                <a:gd name="connsiteX296" fmla="*/ 361747 w 1167625"/>
                <a:gd name="connsiteY296" fmla="*/ 354408 h 590372"/>
                <a:gd name="connsiteX297" fmla="*/ 361747 w 1167625"/>
                <a:gd name="connsiteY297" fmla="*/ 354408 h 590372"/>
                <a:gd name="connsiteX298" fmla="*/ 361425 w 1167625"/>
                <a:gd name="connsiteY298" fmla="*/ 353629 h 590372"/>
                <a:gd name="connsiteX299" fmla="*/ 360645 w 1167625"/>
                <a:gd name="connsiteY299" fmla="*/ 353308 h 590372"/>
                <a:gd name="connsiteX300" fmla="*/ 359867 w 1167625"/>
                <a:gd name="connsiteY300" fmla="*/ 353629 h 590372"/>
                <a:gd name="connsiteX301" fmla="*/ 359545 w 1167625"/>
                <a:gd name="connsiteY301" fmla="*/ 354408 h 590372"/>
                <a:gd name="connsiteX302" fmla="*/ 359545 w 1167625"/>
                <a:gd name="connsiteY302" fmla="*/ 354408 h 590372"/>
                <a:gd name="connsiteX303" fmla="*/ 360167 w 1167625"/>
                <a:gd name="connsiteY303" fmla="*/ 356858 h 590372"/>
                <a:gd name="connsiteX304" fmla="*/ 359912 w 1167625"/>
                <a:gd name="connsiteY304" fmla="*/ 359912 h 590372"/>
                <a:gd name="connsiteX305" fmla="*/ 359579 w 1167625"/>
                <a:gd name="connsiteY305" fmla="*/ 365252 h 590372"/>
                <a:gd name="connsiteX306" fmla="*/ 359012 w 1167625"/>
                <a:gd name="connsiteY306" fmla="*/ 365783 h 590372"/>
                <a:gd name="connsiteX307" fmla="*/ 359012 w 1167625"/>
                <a:gd name="connsiteY307" fmla="*/ 365783 h 590372"/>
                <a:gd name="connsiteX308" fmla="*/ 358444 w 1167625"/>
                <a:gd name="connsiteY308" fmla="*/ 366351 h 590372"/>
                <a:gd name="connsiteX309" fmla="*/ 358444 w 1167625"/>
                <a:gd name="connsiteY309" fmla="*/ 366518 h 590372"/>
                <a:gd name="connsiteX310" fmla="*/ 357711 w 1167625"/>
                <a:gd name="connsiteY310" fmla="*/ 367251 h 590372"/>
                <a:gd name="connsiteX311" fmla="*/ 355790 w 1167625"/>
                <a:gd name="connsiteY311" fmla="*/ 367251 h 590372"/>
                <a:gd name="connsiteX312" fmla="*/ 354408 w 1167625"/>
                <a:gd name="connsiteY312" fmla="*/ 365870 h 590372"/>
                <a:gd name="connsiteX313" fmla="*/ 354408 w 1167625"/>
                <a:gd name="connsiteY313" fmla="*/ 365870 h 590372"/>
                <a:gd name="connsiteX314" fmla="*/ 353688 w 1167625"/>
                <a:gd name="connsiteY314" fmla="*/ 364657 h 590372"/>
                <a:gd name="connsiteX315" fmla="*/ 350694 w 1167625"/>
                <a:gd name="connsiteY315" fmla="*/ 363024 h 590372"/>
                <a:gd name="connsiteX316" fmla="*/ 350004 w 1167625"/>
                <a:gd name="connsiteY316" fmla="*/ 362848 h 590372"/>
                <a:gd name="connsiteX317" fmla="*/ 350004 w 1167625"/>
                <a:gd name="connsiteY317" fmla="*/ 362848 h 590372"/>
                <a:gd name="connsiteX318" fmla="*/ 349315 w 1167625"/>
                <a:gd name="connsiteY318" fmla="*/ 363024 h 590372"/>
                <a:gd name="connsiteX319" fmla="*/ 346201 w 1167625"/>
                <a:gd name="connsiteY319" fmla="*/ 364722 h 590372"/>
                <a:gd name="connsiteX320" fmla="*/ 345601 w 1167625"/>
                <a:gd name="connsiteY320" fmla="*/ 365733 h 590372"/>
                <a:gd name="connsiteX321" fmla="*/ 345601 w 1167625"/>
                <a:gd name="connsiteY321" fmla="*/ 365733 h 590372"/>
                <a:gd name="connsiteX322" fmla="*/ 344449 w 1167625"/>
                <a:gd name="connsiteY322" fmla="*/ 366884 h 590372"/>
                <a:gd name="connsiteX323" fmla="*/ 342299 w 1167625"/>
                <a:gd name="connsiteY323" fmla="*/ 366884 h 590372"/>
                <a:gd name="connsiteX324" fmla="*/ 341565 w 1167625"/>
                <a:gd name="connsiteY324" fmla="*/ 366150 h 590372"/>
                <a:gd name="connsiteX325" fmla="*/ 341565 w 1167625"/>
                <a:gd name="connsiteY325" fmla="*/ 365984 h 590372"/>
                <a:gd name="connsiteX326" fmla="*/ 340998 w 1167625"/>
                <a:gd name="connsiteY326" fmla="*/ 365417 h 590372"/>
                <a:gd name="connsiteX327" fmla="*/ 340998 w 1167625"/>
                <a:gd name="connsiteY327" fmla="*/ 365417 h 590372"/>
                <a:gd name="connsiteX328" fmla="*/ 340431 w 1167625"/>
                <a:gd name="connsiteY328" fmla="*/ 364884 h 590372"/>
                <a:gd name="connsiteX329" fmla="*/ 340098 w 1167625"/>
                <a:gd name="connsiteY329" fmla="*/ 359545 h 590372"/>
                <a:gd name="connsiteX330" fmla="*/ 339846 w 1167625"/>
                <a:gd name="connsiteY330" fmla="*/ 356536 h 590372"/>
                <a:gd name="connsiteX331" fmla="*/ 340464 w 1167625"/>
                <a:gd name="connsiteY331" fmla="*/ 354041 h 590372"/>
                <a:gd name="connsiteX332" fmla="*/ 340464 w 1167625"/>
                <a:gd name="connsiteY332" fmla="*/ 354041 h 590372"/>
                <a:gd name="connsiteX333" fmla="*/ 340141 w 1167625"/>
                <a:gd name="connsiteY333" fmla="*/ 353263 h 590372"/>
                <a:gd name="connsiteX334" fmla="*/ 339363 w 1167625"/>
                <a:gd name="connsiteY334" fmla="*/ 352940 h 590372"/>
                <a:gd name="connsiteX335" fmla="*/ 338585 w 1167625"/>
                <a:gd name="connsiteY335" fmla="*/ 353263 h 590372"/>
                <a:gd name="connsiteX336" fmla="*/ 338262 w 1167625"/>
                <a:gd name="connsiteY336" fmla="*/ 354041 h 590372"/>
                <a:gd name="connsiteX337" fmla="*/ 338262 w 1167625"/>
                <a:gd name="connsiteY337" fmla="*/ 354041 h 590372"/>
                <a:gd name="connsiteX338" fmla="*/ 338884 w 1167625"/>
                <a:gd name="connsiteY338" fmla="*/ 356491 h 590372"/>
                <a:gd name="connsiteX339" fmla="*/ 338630 w 1167625"/>
                <a:gd name="connsiteY339" fmla="*/ 359545 h 590372"/>
                <a:gd name="connsiteX340" fmla="*/ 338295 w 1167625"/>
                <a:gd name="connsiteY340" fmla="*/ 364884 h 590372"/>
                <a:gd name="connsiteX341" fmla="*/ 337730 w 1167625"/>
                <a:gd name="connsiteY341" fmla="*/ 365417 h 590372"/>
                <a:gd name="connsiteX342" fmla="*/ 337730 w 1167625"/>
                <a:gd name="connsiteY342" fmla="*/ 365417 h 590372"/>
                <a:gd name="connsiteX343" fmla="*/ 337162 w 1167625"/>
                <a:gd name="connsiteY343" fmla="*/ 365984 h 590372"/>
                <a:gd name="connsiteX344" fmla="*/ 337162 w 1167625"/>
                <a:gd name="connsiteY344" fmla="*/ 368573 h 590372"/>
                <a:gd name="connsiteX345" fmla="*/ 336999 w 1167625"/>
                <a:gd name="connsiteY345" fmla="*/ 369572 h 590372"/>
                <a:gd name="connsiteX346" fmla="*/ 336978 w 1167625"/>
                <a:gd name="connsiteY346" fmla="*/ 369636 h 590372"/>
                <a:gd name="connsiteX347" fmla="*/ 336794 w 1167625"/>
                <a:gd name="connsiteY347" fmla="*/ 370767 h 590372"/>
                <a:gd name="connsiteX348" fmla="*/ 336794 w 1167625"/>
                <a:gd name="connsiteY348" fmla="*/ 432328 h 590372"/>
                <a:gd name="connsiteX349" fmla="*/ 335455 w 1167625"/>
                <a:gd name="connsiteY349" fmla="*/ 433668 h 590372"/>
                <a:gd name="connsiteX350" fmla="*/ 335455 w 1167625"/>
                <a:gd name="connsiteY350" fmla="*/ 433668 h 590372"/>
                <a:gd name="connsiteX351" fmla="*/ 334236 w 1167625"/>
                <a:gd name="connsiteY351" fmla="*/ 434452 h 590372"/>
                <a:gd name="connsiteX352" fmla="*/ 332942 w 1167625"/>
                <a:gd name="connsiteY352" fmla="*/ 437298 h 590372"/>
                <a:gd name="connsiteX353" fmla="*/ 333205 w 1167625"/>
                <a:gd name="connsiteY353" fmla="*/ 437705 h 590372"/>
                <a:gd name="connsiteX354" fmla="*/ 333205 w 1167625"/>
                <a:gd name="connsiteY354" fmla="*/ 437705 h 590372"/>
                <a:gd name="connsiteX355" fmla="*/ 333492 w 1167625"/>
                <a:gd name="connsiteY355" fmla="*/ 437992 h 590372"/>
                <a:gd name="connsiteX356" fmla="*/ 333492 w 1167625"/>
                <a:gd name="connsiteY356" fmla="*/ 443392 h 590372"/>
                <a:gd name="connsiteX357" fmla="*/ 331474 w 1167625"/>
                <a:gd name="connsiteY357" fmla="*/ 445410 h 590372"/>
                <a:gd name="connsiteX358" fmla="*/ 330527 w 1167625"/>
                <a:gd name="connsiteY358" fmla="*/ 445410 h 590372"/>
                <a:gd name="connsiteX359" fmla="*/ 329455 w 1167625"/>
                <a:gd name="connsiteY359" fmla="*/ 446482 h 590372"/>
                <a:gd name="connsiteX360" fmla="*/ 329455 w 1167625"/>
                <a:gd name="connsiteY360" fmla="*/ 446482 h 590372"/>
                <a:gd name="connsiteX361" fmla="*/ 329198 w 1167625"/>
                <a:gd name="connsiteY361" fmla="*/ 447178 h 590372"/>
                <a:gd name="connsiteX362" fmla="*/ 325579 w 1167625"/>
                <a:gd name="connsiteY362" fmla="*/ 451401 h 590372"/>
                <a:gd name="connsiteX363" fmla="*/ 324243 w 1167625"/>
                <a:gd name="connsiteY363" fmla="*/ 452015 h 590372"/>
                <a:gd name="connsiteX364" fmla="*/ 324243 w 1167625"/>
                <a:gd name="connsiteY364" fmla="*/ 452015 h 590372"/>
                <a:gd name="connsiteX365" fmla="*/ 322484 w 1167625"/>
                <a:gd name="connsiteY365" fmla="*/ 453775 h 590372"/>
                <a:gd name="connsiteX366" fmla="*/ 322484 w 1167625"/>
                <a:gd name="connsiteY366" fmla="*/ 460088 h 590372"/>
                <a:gd name="connsiteX367" fmla="*/ 321750 w 1167625"/>
                <a:gd name="connsiteY367" fmla="*/ 460822 h 590372"/>
                <a:gd name="connsiteX368" fmla="*/ 321750 w 1167625"/>
                <a:gd name="connsiteY368" fmla="*/ 460822 h 590372"/>
                <a:gd name="connsiteX369" fmla="*/ 321016 w 1167625"/>
                <a:gd name="connsiteY369" fmla="*/ 461556 h 590372"/>
                <a:gd name="connsiteX370" fmla="*/ 321016 w 1167625"/>
                <a:gd name="connsiteY370" fmla="*/ 462840 h 590372"/>
                <a:gd name="connsiteX371" fmla="*/ 320099 w 1167625"/>
                <a:gd name="connsiteY371" fmla="*/ 463757 h 590372"/>
                <a:gd name="connsiteX372" fmla="*/ 320099 w 1167625"/>
                <a:gd name="connsiteY372" fmla="*/ 463757 h 590372"/>
                <a:gd name="connsiteX373" fmla="*/ 319182 w 1167625"/>
                <a:gd name="connsiteY373" fmla="*/ 464674 h 590372"/>
                <a:gd name="connsiteX374" fmla="*/ 319182 w 1167625"/>
                <a:gd name="connsiteY374" fmla="*/ 472381 h 590372"/>
                <a:gd name="connsiteX375" fmla="*/ 316062 w 1167625"/>
                <a:gd name="connsiteY375" fmla="*/ 475499 h 590372"/>
                <a:gd name="connsiteX376" fmla="*/ 314228 w 1167625"/>
                <a:gd name="connsiteY376" fmla="*/ 475499 h 590372"/>
                <a:gd name="connsiteX377" fmla="*/ 312943 w 1167625"/>
                <a:gd name="connsiteY377" fmla="*/ 476783 h 590372"/>
                <a:gd name="connsiteX378" fmla="*/ 312943 w 1167625"/>
                <a:gd name="connsiteY378" fmla="*/ 477518 h 590372"/>
                <a:gd name="connsiteX379" fmla="*/ 313494 w 1167625"/>
                <a:gd name="connsiteY379" fmla="*/ 478068 h 590372"/>
                <a:gd name="connsiteX380" fmla="*/ 313494 w 1167625"/>
                <a:gd name="connsiteY380" fmla="*/ 478068 h 590372"/>
                <a:gd name="connsiteX381" fmla="*/ 314044 w 1167625"/>
                <a:gd name="connsiteY381" fmla="*/ 478619 h 590372"/>
                <a:gd name="connsiteX382" fmla="*/ 314044 w 1167625"/>
                <a:gd name="connsiteY382" fmla="*/ 484810 h 590372"/>
                <a:gd name="connsiteX383" fmla="*/ 308807 w 1167625"/>
                <a:gd name="connsiteY383" fmla="*/ 491388 h 590372"/>
                <a:gd name="connsiteX384" fmla="*/ 13517 w 1167625"/>
                <a:gd name="connsiteY384" fmla="*/ 585217 h 590372"/>
                <a:gd name="connsiteX385" fmla="*/ 1057106 w 1167625"/>
                <a:gd name="connsiteY385" fmla="*/ 445777 h 590372"/>
                <a:gd name="connsiteX386" fmla="*/ 1144569 w 1167625"/>
                <a:gd name="connsiteY386" fmla="*/ 446608 h 590372"/>
                <a:gd name="connsiteX387" fmla="*/ 1157969 w 1167625"/>
                <a:gd name="connsiteY387" fmla="*/ 433430 h 590372"/>
                <a:gd name="connsiteX388" fmla="*/ 1157648 w 1167625"/>
                <a:gd name="connsiteY388" fmla="*/ 339363 h 590372"/>
                <a:gd name="connsiteX389" fmla="*/ 1157648 w 1167625"/>
                <a:gd name="connsiteY389" fmla="*/ 337162 h 590372"/>
                <a:gd name="connsiteX390" fmla="*/ 1154713 w 1167625"/>
                <a:gd name="connsiteY390" fmla="*/ 294963 h 590372"/>
                <a:gd name="connsiteX391" fmla="*/ 1154713 w 1167625"/>
                <a:gd name="connsiteY391" fmla="*/ 287441 h 590372"/>
                <a:gd name="connsiteX392" fmla="*/ 1157098 w 1167625"/>
                <a:gd name="connsiteY392" fmla="*/ 285055 h 590372"/>
                <a:gd name="connsiteX393" fmla="*/ 1157282 w 1167625"/>
                <a:gd name="connsiteY393" fmla="*/ 285055 h 590372"/>
                <a:gd name="connsiteX394" fmla="*/ 1159483 w 1167625"/>
                <a:gd name="connsiteY394" fmla="*/ 282854 h 590372"/>
                <a:gd name="connsiteX395" fmla="*/ 1159483 w 1167625"/>
                <a:gd name="connsiteY395" fmla="*/ 281937 h 590372"/>
                <a:gd name="connsiteX396" fmla="*/ 1158199 w 1167625"/>
                <a:gd name="connsiteY396" fmla="*/ 280653 h 590372"/>
                <a:gd name="connsiteX397" fmla="*/ 1158199 w 1167625"/>
                <a:gd name="connsiteY397" fmla="*/ 280653 h 590372"/>
                <a:gd name="connsiteX398" fmla="*/ 1156915 w 1167625"/>
                <a:gd name="connsiteY398" fmla="*/ 279368 h 590372"/>
                <a:gd name="connsiteX399" fmla="*/ 1156915 w 1167625"/>
                <a:gd name="connsiteY399" fmla="*/ 275515 h 590372"/>
                <a:gd name="connsiteX400" fmla="*/ 1157648 w 1167625"/>
                <a:gd name="connsiteY400" fmla="*/ 274782 h 590372"/>
                <a:gd name="connsiteX401" fmla="*/ 1157648 w 1167625"/>
                <a:gd name="connsiteY401" fmla="*/ 274782 h 590372"/>
                <a:gd name="connsiteX402" fmla="*/ 1158383 w 1167625"/>
                <a:gd name="connsiteY402" fmla="*/ 274047 h 590372"/>
                <a:gd name="connsiteX403" fmla="*/ 1158383 w 1167625"/>
                <a:gd name="connsiteY403" fmla="*/ 272250 h 590372"/>
                <a:gd name="connsiteX404" fmla="*/ 1156143 w 1167625"/>
                <a:gd name="connsiteY404" fmla="*/ 270011 h 590372"/>
                <a:gd name="connsiteX405" fmla="*/ 1156143 w 1167625"/>
                <a:gd name="connsiteY405" fmla="*/ 270011 h 590372"/>
                <a:gd name="connsiteX406" fmla="*/ 1153905 w 1167625"/>
                <a:gd name="connsiteY406" fmla="*/ 267848 h 590372"/>
                <a:gd name="connsiteX407" fmla="*/ 1152878 w 1167625"/>
                <a:gd name="connsiteY407" fmla="*/ 237719 h 590372"/>
                <a:gd name="connsiteX408" fmla="*/ 1152878 w 1167625"/>
                <a:gd name="connsiteY408" fmla="*/ 234234 h 590372"/>
                <a:gd name="connsiteX409" fmla="*/ 1153061 w 1167625"/>
                <a:gd name="connsiteY409" fmla="*/ 234050 h 590372"/>
                <a:gd name="connsiteX410" fmla="*/ 1153061 w 1167625"/>
                <a:gd name="connsiteY410" fmla="*/ 234050 h 590372"/>
                <a:gd name="connsiteX411" fmla="*/ 1153245 w 1167625"/>
                <a:gd name="connsiteY411" fmla="*/ 233866 h 590372"/>
                <a:gd name="connsiteX412" fmla="*/ 1153245 w 1167625"/>
                <a:gd name="connsiteY412" fmla="*/ 230198 h 590372"/>
                <a:gd name="connsiteX413" fmla="*/ 1152695 w 1167625"/>
                <a:gd name="connsiteY413" fmla="*/ 229647 h 590372"/>
                <a:gd name="connsiteX414" fmla="*/ 1152695 w 1167625"/>
                <a:gd name="connsiteY414" fmla="*/ 229647 h 590372"/>
                <a:gd name="connsiteX415" fmla="*/ 1152144 w 1167625"/>
                <a:gd name="connsiteY415" fmla="*/ 229096 h 590372"/>
                <a:gd name="connsiteX416" fmla="*/ 1152144 w 1167625"/>
                <a:gd name="connsiteY416" fmla="*/ 226529 h 590372"/>
                <a:gd name="connsiteX417" fmla="*/ 1152695 w 1167625"/>
                <a:gd name="connsiteY417" fmla="*/ 225978 h 590372"/>
                <a:gd name="connsiteX418" fmla="*/ 1152695 w 1167625"/>
                <a:gd name="connsiteY418" fmla="*/ 225978 h 590372"/>
                <a:gd name="connsiteX419" fmla="*/ 1153245 w 1167625"/>
                <a:gd name="connsiteY419" fmla="*/ 225427 h 590372"/>
                <a:gd name="connsiteX420" fmla="*/ 1153245 w 1167625"/>
                <a:gd name="connsiteY420" fmla="*/ 222135 h 590372"/>
                <a:gd name="connsiteX421" fmla="*/ 1152684 w 1167625"/>
                <a:gd name="connsiteY421" fmla="*/ 221575 h 590372"/>
                <a:gd name="connsiteX422" fmla="*/ 1152684 w 1167625"/>
                <a:gd name="connsiteY422" fmla="*/ 221575 h 590372"/>
                <a:gd name="connsiteX423" fmla="*/ 1152123 w 1167625"/>
                <a:gd name="connsiteY423" fmla="*/ 221035 h 590372"/>
                <a:gd name="connsiteX424" fmla="*/ 1151101 w 1167625"/>
                <a:gd name="connsiteY424" fmla="*/ 194448 h 590372"/>
                <a:gd name="connsiteX425" fmla="*/ 1152539 w 1167625"/>
                <a:gd name="connsiteY425" fmla="*/ 192952 h 590372"/>
                <a:gd name="connsiteX426" fmla="*/ 1152539 w 1167625"/>
                <a:gd name="connsiteY426" fmla="*/ 192952 h 590372"/>
                <a:gd name="connsiteX427" fmla="*/ 1153978 w 1167625"/>
                <a:gd name="connsiteY427" fmla="*/ 191513 h 590372"/>
                <a:gd name="connsiteX428" fmla="*/ 1153978 w 1167625"/>
                <a:gd name="connsiteY428" fmla="*/ 190017 h 590372"/>
                <a:gd name="connsiteX429" fmla="*/ 1154713 w 1167625"/>
                <a:gd name="connsiteY429" fmla="*/ 189283 h 590372"/>
                <a:gd name="connsiteX430" fmla="*/ 1154713 w 1167625"/>
                <a:gd name="connsiteY430" fmla="*/ 189283 h 590372"/>
                <a:gd name="connsiteX431" fmla="*/ 1155447 w 1167625"/>
                <a:gd name="connsiteY431" fmla="*/ 188549 h 590372"/>
                <a:gd name="connsiteX432" fmla="*/ 1155447 w 1167625"/>
                <a:gd name="connsiteY432" fmla="*/ 180661 h 590372"/>
                <a:gd name="connsiteX433" fmla="*/ 1154897 w 1167625"/>
                <a:gd name="connsiteY433" fmla="*/ 180110 h 590372"/>
                <a:gd name="connsiteX434" fmla="*/ 1154897 w 1167625"/>
                <a:gd name="connsiteY434" fmla="*/ 180110 h 590372"/>
                <a:gd name="connsiteX435" fmla="*/ 1154346 w 1167625"/>
                <a:gd name="connsiteY435" fmla="*/ 179559 h 590372"/>
                <a:gd name="connsiteX436" fmla="*/ 1154346 w 1167625"/>
                <a:gd name="connsiteY436" fmla="*/ 178825 h 590372"/>
                <a:gd name="connsiteX437" fmla="*/ 1153796 w 1167625"/>
                <a:gd name="connsiteY437" fmla="*/ 178275 h 590372"/>
                <a:gd name="connsiteX438" fmla="*/ 1153796 w 1167625"/>
                <a:gd name="connsiteY438" fmla="*/ 178275 h 590372"/>
                <a:gd name="connsiteX439" fmla="*/ 1153245 w 1167625"/>
                <a:gd name="connsiteY439" fmla="*/ 177724 h 590372"/>
                <a:gd name="connsiteX440" fmla="*/ 1153245 w 1167625"/>
                <a:gd name="connsiteY440" fmla="*/ 170753 h 590372"/>
                <a:gd name="connsiteX441" fmla="*/ 1153796 w 1167625"/>
                <a:gd name="connsiteY441" fmla="*/ 170202 h 590372"/>
                <a:gd name="connsiteX442" fmla="*/ 1153796 w 1167625"/>
                <a:gd name="connsiteY442" fmla="*/ 170202 h 590372"/>
                <a:gd name="connsiteX443" fmla="*/ 1154346 w 1167625"/>
                <a:gd name="connsiteY443" fmla="*/ 169652 h 590372"/>
                <a:gd name="connsiteX444" fmla="*/ 1154346 w 1167625"/>
                <a:gd name="connsiteY444" fmla="*/ 166532 h 590372"/>
                <a:gd name="connsiteX445" fmla="*/ 1152878 w 1167625"/>
                <a:gd name="connsiteY445" fmla="*/ 165064 h 590372"/>
                <a:gd name="connsiteX446" fmla="*/ 1152878 w 1167625"/>
                <a:gd name="connsiteY446" fmla="*/ 165064 h 590372"/>
                <a:gd name="connsiteX447" fmla="*/ 1151411 w 1167625"/>
                <a:gd name="connsiteY447" fmla="*/ 163597 h 590372"/>
                <a:gd name="connsiteX448" fmla="*/ 1151411 w 1167625"/>
                <a:gd name="connsiteY448" fmla="*/ 157176 h 590372"/>
                <a:gd name="connsiteX449" fmla="*/ 1151961 w 1167625"/>
                <a:gd name="connsiteY449" fmla="*/ 156625 h 590372"/>
                <a:gd name="connsiteX450" fmla="*/ 1151961 w 1167625"/>
                <a:gd name="connsiteY450" fmla="*/ 156625 h 590372"/>
                <a:gd name="connsiteX451" fmla="*/ 1152512 w 1167625"/>
                <a:gd name="connsiteY451" fmla="*/ 156075 h 590372"/>
                <a:gd name="connsiteX452" fmla="*/ 1152512 w 1167625"/>
                <a:gd name="connsiteY452" fmla="*/ 153139 h 590372"/>
                <a:gd name="connsiteX453" fmla="*/ 1151961 w 1167625"/>
                <a:gd name="connsiteY453" fmla="*/ 152589 h 590372"/>
                <a:gd name="connsiteX454" fmla="*/ 1151961 w 1167625"/>
                <a:gd name="connsiteY454" fmla="*/ 152589 h 590372"/>
                <a:gd name="connsiteX455" fmla="*/ 1151411 w 1167625"/>
                <a:gd name="connsiteY455" fmla="*/ 152038 h 590372"/>
                <a:gd name="connsiteX456" fmla="*/ 1151411 w 1167625"/>
                <a:gd name="connsiteY456" fmla="*/ 143965 h 590372"/>
                <a:gd name="connsiteX457" fmla="*/ 1151961 w 1167625"/>
                <a:gd name="connsiteY457" fmla="*/ 143415 h 590372"/>
                <a:gd name="connsiteX458" fmla="*/ 1151961 w 1167625"/>
                <a:gd name="connsiteY458" fmla="*/ 143415 h 590372"/>
                <a:gd name="connsiteX459" fmla="*/ 1152512 w 1167625"/>
                <a:gd name="connsiteY459" fmla="*/ 142865 h 590372"/>
                <a:gd name="connsiteX460" fmla="*/ 1152512 w 1167625"/>
                <a:gd name="connsiteY460" fmla="*/ 139929 h 590372"/>
                <a:gd name="connsiteX461" fmla="*/ 1151961 w 1167625"/>
                <a:gd name="connsiteY461" fmla="*/ 139379 h 590372"/>
                <a:gd name="connsiteX462" fmla="*/ 1151961 w 1167625"/>
                <a:gd name="connsiteY462" fmla="*/ 139379 h 590372"/>
                <a:gd name="connsiteX463" fmla="*/ 1151411 w 1167625"/>
                <a:gd name="connsiteY463" fmla="*/ 138828 h 590372"/>
                <a:gd name="connsiteX464" fmla="*/ 1151411 w 1167625"/>
                <a:gd name="connsiteY464" fmla="*/ 131123 h 590372"/>
                <a:gd name="connsiteX465" fmla="*/ 1153061 w 1167625"/>
                <a:gd name="connsiteY465" fmla="*/ 129471 h 590372"/>
                <a:gd name="connsiteX466" fmla="*/ 1153061 w 1167625"/>
                <a:gd name="connsiteY466" fmla="*/ 129471 h 590372"/>
                <a:gd name="connsiteX467" fmla="*/ 1154713 w 1167625"/>
                <a:gd name="connsiteY467" fmla="*/ 127820 h 590372"/>
                <a:gd name="connsiteX468" fmla="*/ 1154713 w 1167625"/>
                <a:gd name="connsiteY468" fmla="*/ 123233 h 590372"/>
                <a:gd name="connsiteX469" fmla="*/ 1155447 w 1167625"/>
                <a:gd name="connsiteY469" fmla="*/ 122499 h 590372"/>
                <a:gd name="connsiteX470" fmla="*/ 1155447 w 1167625"/>
                <a:gd name="connsiteY470" fmla="*/ 122499 h 590372"/>
                <a:gd name="connsiteX471" fmla="*/ 1156181 w 1167625"/>
                <a:gd name="connsiteY471" fmla="*/ 121766 h 590372"/>
                <a:gd name="connsiteX472" fmla="*/ 1156181 w 1167625"/>
                <a:gd name="connsiteY472" fmla="*/ 115160 h 590372"/>
                <a:gd name="connsiteX473" fmla="*/ 1155814 w 1167625"/>
                <a:gd name="connsiteY473" fmla="*/ 114793 h 590372"/>
                <a:gd name="connsiteX474" fmla="*/ 1155814 w 1167625"/>
                <a:gd name="connsiteY474" fmla="*/ 114793 h 590372"/>
                <a:gd name="connsiteX475" fmla="*/ 1155447 w 1167625"/>
                <a:gd name="connsiteY475" fmla="*/ 114427 h 590372"/>
                <a:gd name="connsiteX476" fmla="*/ 1155447 w 1167625"/>
                <a:gd name="connsiteY476" fmla="*/ 105070 h 590372"/>
                <a:gd name="connsiteX477" fmla="*/ 1153061 w 1167625"/>
                <a:gd name="connsiteY477" fmla="*/ 102684 h 590372"/>
                <a:gd name="connsiteX478" fmla="*/ 1153061 w 1167625"/>
                <a:gd name="connsiteY478" fmla="*/ 102684 h 590372"/>
                <a:gd name="connsiteX479" fmla="*/ 1150676 w 1167625"/>
                <a:gd name="connsiteY479" fmla="*/ 100299 h 590372"/>
                <a:gd name="connsiteX480" fmla="*/ 1150676 w 1167625"/>
                <a:gd name="connsiteY480" fmla="*/ 91859 h 590372"/>
                <a:gd name="connsiteX481" fmla="*/ 1151227 w 1167625"/>
                <a:gd name="connsiteY481" fmla="*/ 91309 h 590372"/>
                <a:gd name="connsiteX482" fmla="*/ 1151227 w 1167625"/>
                <a:gd name="connsiteY482" fmla="*/ 91309 h 590372"/>
                <a:gd name="connsiteX483" fmla="*/ 1151777 w 1167625"/>
                <a:gd name="connsiteY483" fmla="*/ 90759 h 590372"/>
                <a:gd name="connsiteX484" fmla="*/ 1151777 w 1167625"/>
                <a:gd name="connsiteY484" fmla="*/ 90575 h 590372"/>
                <a:gd name="connsiteX485" fmla="*/ 1151044 w 1167625"/>
                <a:gd name="connsiteY485" fmla="*/ 89841 h 590372"/>
                <a:gd name="connsiteX486" fmla="*/ 1150676 w 1167625"/>
                <a:gd name="connsiteY486" fmla="*/ 89841 h 590372"/>
                <a:gd name="connsiteX487" fmla="*/ 1149576 w 1167625"/>
                <a:gd name="connsiteY487" fmla="*/ 88740 h 590372"/>
                <a:gd name="connsiteX488" fmla="*/ 1149576 w 1167625"/>
                <a:gd name="connsiteY488" fmla="*/ 71678 h 590372"/>
                <a:gd name="connsiteX489" fmla="*/ 1150127 w 1167625"/>
                <a:gd name="connsiteY489" fmla="*/ 71127 h 590372"/>
                <a:gd name="connsiteX490" fmla="*/ 1150127 w 1167625"/>
                <a:gd name="connsiteY490" fmla="*/ 71127 h 590372"/>
                <a:gd name="connsiteX491" fmla="*/ 1150676 w 1167625"/>
                <a:gd name="connsiteY491" fmla="*/ 70577 h 590372"/>
                <a:gd name="connsiteX492" fmla="*/ 1150676 w 1167625"/>
                <a:gd name="connsiteY492" fmla="*/ 70393 h 590372"/>
                <a:gd name="connsiteX493" fmla="*/ 1149943 w 1167625"/>
                <a:gd name="connsiteY493" fmla="*/ 69659 h 590372"/>
                <a:gd name="connsiteX494" fmla="*/ 1149576 w 1167625"/>
                <a:gd name="connsiteY494" fmla="*/ 69659 h 590372"/>
                <a:gd name="connsiteX495" fmla="*/ 1148475 w 1167625"/>
                <a:gd name="connsiteY495" fmla="*/ 68559 h 590372"/>
                <a:gd name="connsiteX496" fmla="*/ 1148475 w 1167625"/>
                <a:gd name="connsiteY496" fmla="*/ 52413 h 590372"/>
                <a:gd name="connsiteX497" fmla="*/ 1149208 w 1167625"/>
                <a:gd name="connsiteY497" fmla="*/ 51679 h 590372"/>
                <a:gd name="connsiteX498" fmla="*/ 1149576 w 1167625"/>
                <a:gd name="connsiteY498" fmla="*/ 51679 h 590372"/>
                <a:gd name="connsiteX499" fmla="*/ 1149943 w 1167625"/>
                <a:gd name="connsiteY499" fmla="*/ 51312 h 590372"/>
                <a:gd name="connsiteX500" fmla="*/ 1149943 w 1167625"/>
                <a:gd name="connsiteY500" fmla="*/ 51312 h 590372"/>
                <a:gd name="connsiteX501" fmla="*/ 1149576 w 1167625"/>
                <a:gd name="connsiteY501" fmla="*/ 50945 h 590372"/>
                <a:gd name="connsiteX502" fmla="*/ 1149026 w 1167625"/>
                <a:gd name="connsiteY502" fmla="*/ 50945 h 590372"/>
                <a:gd name="connsiteX503" fmla="*/ 1148108 w 1167625"/>
                <a:gd name="connsiteY503" fmla="*/ 50028 h 590372"/>
                <a:gd name="connsiteX504" fmla="*/ 1148108 w 1167625"/>
                <a:gd name="connsiteY504" fmla="*/ 38836 h 590372"/>
                <a:gd name="connsiteX505" fmla="*/ 1148475 w 1167625"/>
                <a:gd name="connsiteY505" fmla="*/ 38469 h 590372"/>
                <a:gd name="connsiteX506" fmla="*/ 1148475 w 1167625"/>
                <a:gd name="connsiteY506" fmla="*/ 38469 h 590372"/>
                <a:gd name="connsiteX507" fmla="*/ 1148842 w 1167625"/>
                <a:gd name="connsiteY507" fmla="*/ 38102 h 590372"/>
                <a:gd name="connsiteX508" fmla="*/ 1148842 w 1167625"/>
                <a:gd name="connsiteY508" fmla="*/ 37552 h 590372"/>
                <a:gd name="connsiteX509" fmla="*/ 1148291 w 1167625"/>
                <a:gd name="connsiteY509" fmla="*/ 37001 h 590372"/>
                <a:gd name="connsiteX510" fmla="*/ 1148291 w 1167625"/>
                <a:gd name="connsiteY510" fmla="*/ 37001 h 590372"/>
                <a:gd name="connsiteX511" fmla="*/ 1147742 w 1167625"/>
                <a:gd name="connsiteY511" fmla="*/ 36451 h 590372"/>
                <a:gd name="connsiteX512" fmla="*/ 1147742 w 1167625"/>
                <a:gd name="connsiteY512" fmla="*/ 25626 h 590372"/>
                <a:gd name="connsiteX513" fmla="*/ 1148108 w 1167625"/>
                <a:gd name="connsiteY513" fmla="*/ 25259 h 590372"/>
                <a:gd name="connsiteX514" fmla="*/ 1148108 w 1167625"/>
                <a:gd name="connsiteY514" fmla="*/ 25259 h 590372"/>
                <a:gd name="connsiteX515" fmla="*/ 1148475 w 1167625"/>
                <a:gd name="connsiteY515" fmla="*/ 24892 h 590372"/>
                <a:gd name="connsiteX516" fmla="*/ 1148475 w 1167625"/>
                <a:gd name="connsiteY516" fmla="*/ 24342 h 590372"/>
                <a:gd name="connsiteX517" fmla="*/ 1147924 w 1167625"/>
                <a:gd name="connsiteY517" fmla="*/ 23791 h 590372"/>
                <a:gd name="connsiteX518" fmla="*/ 1147924 w 1167625"/>
                <a:gd name="connsiteY518" fmla="*/ 23791 h 590372"/>
                <a:gd name="connsiteX519" fmla="*/ 1147374 w 1167625"/>
                <a:gd name="connsiteY519" fmla="*/ 23241 h 590372"/>
                <a:gd name="connsiteX520" fmla="*/ 1147374 w 1167625"/>
                <a:gd name="connsiteY520" fmla="*/ 15352 h 590372"/>
                <a:gd name="connsiteX521" fmla="*/ 1147742 w 1167625"/>
                <a:gd name="connsiteY521" fmla="*/ 14985 h 590372"/>
                <a:gd name="connsiteX522" fmla="*/ 1147742 w 1167625"/>
                <a:gd name="connsiteY522" fmla="*/ 14985 h 590372"/>
                <a:gd name="connsiteX523" fmla="*/ 1148108 w 1167625"/>
                <a:gd name="connsiteY523" fmla="*/ 14618 h 590372"/>
                <a:gd name="connsiteX524" fmla="*/ 1148108 w 1167625"/>
                <a:gd name="connsiteY524" fmla="*/ 14251 h 590372"/>
                <a:gd name="connsiteX525" fmla="*/ 1147374 w 1167625"/>
                <a:gd name="connsiteY525" fmla="*/ 13517 h 590372"/>
                <a:gd name="connsiteX526" fmla="*/ 1147374 w 1167625"/>
                <a:gd name="connsiteY526" fmla="*/ 13517 h 590372"/>
                <a:gd name="connsiteX527" fmla="*/ 1146641 w 1167625"/>
                <a:gd name="connsiteY527" fmla="*/ 14251 h 590372"/>
                <a:gd name="connsiteX528" fmla="*/ 1146641 w 1167625"/>
                <a:gd name="connsiteY528" fmla="*/ 14618 h 590372"/>
                <a:gd name="connsiteX529" fmla="*/ 1147007 w 1167625"/>
                <a:gd name="connsiteY529" fmla="*/ 14985 h 590372"/>
                <a:gd name="connsiteX530" fmla="*/ 1147007 w 1167625"/>
                <a:gd name="connsiteY530" fmla="*/ 14985 h 590372"/>
                <a:gd name="connsiteX531" fmla="*/ 1147374 w 1167625"/>
                <a:gd name="connsiteY531" fmla="*/ 15352 h 590372"/>
                <a:gd name="connsiteX532" fmla="*/ 1147374 w 1167625"/>
                <a:gd name="connsiteY532" fmla="*/ 22691 h 590372"/>
                <a:gd name="connsiteX533" fmla="*/ 1146641 w 1167625"/>
                <a:gd name="connsiteY533" fmla="*/ 23424 h 590372"/>
                <a:gd name="connsiteX534" fmla="*/ 1146641 w 1167625"/>
                <a:gd name="connsiteY534" fmla="*/ 23424 h 590372"/>
                <a:gd name="connsiteX535" fmla="*/ 1145906 w 1167625"/>
                <a:gd name="connsiteY535" fmla="*/ 24158 h 590372"/>
                <a:gd name="connsiteX536" fmla="*/ 1145906 w 1167625"/>
                <a:gd name="connsiteY536" fmla="*/ 24892 h 590372"/>
                <a:gd name="connsiteX537" fmla="*/ 1146273 w 1167625"/>
                <a:gd name="connsiteY537" fmla="*/ 25259 h 590372"/>
                <a:gd name="connsiteX538" fmla="*/ 1146273 w 1167625"/>
                <a:gd name="connsiteY538" fmla="*/ 25259 h 590372"/>
                <a:gd name="connsiteX539" fmla="*/ 1146641 w 1167625"/>
                <a:gd name="connsiteY539" fmla="*/ 25626 h 590372"/>
                <a:gd name="connsiteX540" fmla="*/ 1146641 w 1167625"/>
                <a:gd name="connsiteY540" fmla="*/ 36451 h 590372"/>
                <a:gd name="connsiteX541" fmla="*/ 1146090 w 1167625"/>
                <a:gd name="connsiteY541" fmla="*/ 37001 h 590372"/>
                <a:gd name="connsiteX542" fmla="*/ 1146090 w 1167625"/>
                <a:gd name="connsiteY542" fmla="*/ 37001 h 590372"/>
                <a:gd name="connsiteX543" fmla="*/ 1145539 w 1167625"/>
                <a:gd name="connsiteY543" fmla="*/ 37552 h 590372"/>
                <a:gd name="connsiteX544" fmla="*/ 1145539 w 1167625"/>
                <a:gd name="connsiteY544" fmla="*/ 38102 h 590372"/>
                <a:gd name="connsiteX545" fmla="*/ 1145906 w 1167625"/>
                <a:gd name="connsiteY545" fmla="*/ 38469 h 590372"/>
                <a:gd name="connsiteX546" fmla="*/ 1145906 w 1167625"/>
                <a:gd name="connsiteY546" fmla="*/ 38469 h 590372"/>
                <a:gd name="connsiteX547" fmla="*/ 1146273 w 1167625"/>
                <a:gd name="connsiteY547" fmla="*/ 38836 h 590372"/>
                <a:gd name="connsiteX548" fmla="*/ 1146273 w 1167625"/>
                <a:gd name="connsiteY548" fmla="*/ 49294 h 590372"/>
                <a:gd name="connsiteX549" fmla="*/ 1145356 w 1167625"/>
                <a:gd name="connsiteY549" fmla="*/ 50211 h 590372"/>
                <a:gd name="connsiteX550" fmla="*/ 1145173 w 1167625"/>
                <a:gd name="connsiteY550" fmla="*/ 50211 h 590372"/>
                <a:gd name="connsiteX551" fmla="*/ 1144438 w 1167625"/>
                <a:gd name="connsiteY551" fmla="*/ 50945 h 590372"/>
                <a:gd name="connsiteX552" fmla="*/ 1144438 w 1167625"/>
                <a:gd name="connsiteY552" fmla="*/ 50945 h 590372"/>
                <a:gd name="connsiteX553" fmla="*/ 1145173 w 1167625"/>
                <a:gd name="connsiteY553" fmla="*/ 51679 h 590372"/>
                <a:gd name="connsiteX554" fmla="*/ 1145173 w 1167625"/>
                <a:gd name="connsiteY554" fmla="*/ 51679 h 590372"/>
                <a:gd name="connsiteX555" fmla="*/ 1145906 w 1167625"/>
                <a:gd name="connsiteY555" fmla="*/ 52413 h 590372"/>
                <a:gd name="connsiteX556" fmla="*/ 1145906 w 1167625"/>
                <a:gd name="connsiteY556" fmla="*/ 68192 h 590372"/>
                <a:gd name="connsiteX557" fmla="*/ 1144805 w 1167625"/>
                <a:gd name="connsiteY557" fmla="*/ 69292 h 590372"/>
                <a:gd name="connsiteX558" fmla="*/ 1144438 w 1167625"/>
                <a:gd name="connsiteY558" fmla="*/ 69292 h 590372"/>
                <a:gd name="connsiteX559" fmla="*/ 1143705 w 1167625"/>
                <a:gd name="connsiteY559" fmla="*/ 70026 h 590372"/>
                <a:gd name="connsiteX560" fmla="*/ 1143705 w 1167625"/>
                <a:gd name="connsiteY560" fmla="*/ 70210 h 590372"/>
                <a:gd name="connsiteX561" fmla="*/ 1144254 w 1167625"/>
                <a:gd name="connsiteY561" fmla="*/ 70760 h 590372"/>
                <a:gd name="connsiteX562" fmla="*/ 1144254 w 1167625"/>
                <a:gd name="connsiteY562" fmla="*/ 70760 h 590372"/>
                <a:gd name="connsiteX563" fmla="*/ 1144805 w 1167625"/>
                <a:gd name="connsiteY563" fmla="*/ 71311 h 590372"/>
                <a:gd name="connsiteX564" fmla="*/ 1144805 w 1167625"/>
                <a:gd name="connsiteY564" fmla="*/ 88190 h 590372"/>
                <a:gd name="connsiteX565" fmla="*/ 1143521 w 1167625"/>
                <a:gd name="connsiteY565" fmla="*/ 89474 h 590372"/>
                <a:gd name="connsiteX566" fmla="*/ 1142971 w 1167625"/>
                <a:gd name="connsiteY566" fmla="*/ 89474 h 590372"/>
                <a:gd name="connsiteX567" fmla="*/ 1142237 w 1167625"/>
                <a:gd name="connsiteY567" fmla="*/ 90208 h 590372"/>
                <a:gd name="connsiteX568" fmla="*/ 1142237 w 1167625"/>
                <a:gd name="connsiteY568" fmla="*/ 90392 h 590372"/>
                <a:gd name="connsiteX569" fmla="*/ 1142788 w 1167625"/>
                <a:gd name="connsiteY569" fmla="*/ 90942 h 590372"/>
                <a:gd name="connsiteX570" fmla="*/ 1142788 w 1167625"/>
                <a:gd name="connsiteY570" fmla="*/ 90942 h 590372"/>
                <a:gd name="connsiteX571" fmla="*/ 1143337 w 1167625"/>
                <a:gd name="connsiteY571" fmla="*/ 91493 h 590372"/>
                <a:gd name="connsiteX572" fmla="*/ 1143337 w 1167625"/>
                <a:gd name="connsiteY572" fmla="*/ 99932 h 590372"/>
                <a:gd name="connsiteX573" fmla="*/ 1140952 w 1167625"/>
                <a:gd name="connsiteY573" fmla="*/ 102317 h 590372"/>
                <a:gd name="connsiteX574" fmla="*/ 1140952 w 1167625"/>
                <a:gd name="connsiteY574" fmla="*/ 102317 h 590372"/>
                <a:gd name="connsiteX575" fmla="*/ 1138567 w 1167625"/>
                <a:gd name="connsiteY575" fmla="*/ 104703 h 590372"/>
                <a:gd name="connsiteX576" fmla="*/ 1138567 w 1167625"/>
                <a:gd name="connsiteY576" fmla="*/ 114060 h 590372"/>
                <a:gd name="connsiteX577" fmla="*/ 1138200 w 1167625"/>
                <a:gd name="connsiteY577" fmla="*/ 114427 h 590372"/>
                <a:gd name="connsiteX578" fmla="*/ 1138200 w 1167625"/>
                <a:gd name="connsiteY578" fmla="*/ 114427 h 590372"/>
                <a:gd name="connsiteX579" fmla="*/ 1137834 w 1167625"/>
                <a:gd name="connsiteY579" fmla="*/ 114794 h 590372"/>
                <a:gd name="connsiteX580" fmla="*/ 1137834 w 1167625"/>
                <a:gd name="connsiteY580" fmla="*/ 121398 h 590372"/>
                <a:gd name="connsiteX581" fmla="*/ 1138567 w 1167625"/>
                <a:gd name="connsiteY581" fmla="*/ 122132 h 590372"/>
                <a:gd name="connsiteX582" fmla="*/ 1138567 w 1167625"/>
                <a:gd name="connsiteY582" fmla="*/ 122132 h 590372"/>
                <a:gd name="connsiteX583" fmla="*/ 1139302 w 1167625"/>
                <a:gd name="connsiteY583" fmla="*/ 122866 h 590372"/>
                <a:gd name="connsiteX584" fmla="*/ 1139302 w 1167625"/>
                <a:gd name="connsiteY584" fmla="*/ 127453 h 590372"/>
                <a:gd name="connsiteX585" fmla="*/ 1140952 w 1167625"/>
                <a:gd name="connsiteY585" fmla="*/ 129104 h 590372"/>
                <a:gd name="connsiteX586" fmla="*/ 1140952 w 1167625"/>
                <a:gd name="connsiteY586" fmla="*/ 129104 h 590372"/>
                <a:gd name="connsiteX587" fmla="*/ 1142604 w 1167625"/>
                <a:gd name="connsiteY587" fmla="*/ 130756 h 590372"/>
                <a:gd name="connsiteX588" fmla="*/ 1142604 w 1167625"/>
                <a:gd name="connsiteY588" fmla="*/ 138461 h 590372"/>
                <a:gd name="connsiteX589" fmla="*/ 1142053 w 1167625"/>
                <a:gd name="connsiteY589" fmla="*/ 139012 h 590372"/>
                <a:gd name="connsiteX590" fmla="*/ 1142053 w 1167625"/>
                <a:gd name="connsiteY590" fmla="*/ 139012 h 590372"/>
                <a:gd name="connsiteX591" fmla="*/ 1141503 w 1167625"/>
                <a:gd name="connsiteY591" fmla="*/ 139562 h 590372"/>
                <a:gd name="connsiteX592" fmla="*/ 1141503 w 1167625"/>
                <a:gd name="connsiteY592" fmla="*/ 142498 h 590372"/>
                <a:gd name="connsiteX593" fmla="*/ 1142053 w 1167625"/>
                <a:gd name="connsiteY593" fmla="*/ 143048 h 590372"/>
                <a:gd name="connsiteX594" fmla="*/ 1142053 w 1167625"/>
                <a:gd name="connsiteY594" fmla="*/ 143048 h 590372"/>
                <a:gd name="connsiteX595" fmla="*/ 1142604 w 1167625"/>
                <a:gd name="connsiteY595" fmla="*/ 143599 h 590372"/>
                <a:gd name="connsiteX596" fmla="*/ 1142604 w 1167625"/>
                <a:gd name="connsiteY596" fmla="*/ 151672 h 590372"/>
                <a:gd name="connsiteX597" fmla="*/ 1142053 w 1167625"/>
                <a:gd name="connsiteY597" fmla="*/ 152222 h 590372"/>
                <a:gd name="connsiteX598" fmla="*/ 1142053 w 1167625"/>
                <a:gd name="connsiteY598" fmla="*/ 152222 h 590372"/>
                <a:gd name="connsiteX599" fmla="*/ 1141503 w 1167625"/>
                <a:gd name="connsiteY599" fmla="*/ 152773 h 590372"/>
                <a:gd name="connsiteX600" fmla="*/ 1141503 w 1167625"/>
                <a:gd name="connsiteY600" fmla="*/ 155707 h 590372"/>
                <a:gd name="connsiteX601" fmla="*/ 1142053 w 1167625"/>
                <a:gd name="connsiteY601" fmla="*/ 156259 h 590372"/>
                <a:gd name="connsiteX602" fmla="*/ 1142053 w 1167625"/>
                <a:gd name="connsiteY602" fmla="*/ 156259 h 590372"/>
                <a:gd name="connsiteX603" fmla="*/ 1142604 w 1167625"/>
                <a:gd name="connsiteY603" fmla="*/ 156808 h 590372"/>
                <a:gd name="connsiteX604" fmla="*/ 1142604 w 1167625"/>
                <a:gd name="connsiteY604" fmla="*/ 163414 h 590372"/>
                <a:gd name="connsiteX605" fmla="*/ 1141320 w 1167625"/>
                <a:gd name="connsiteY605" fmla="*/ 164698 h 590372"/>
                <a:gd name="connsiteX606" fmla="*/ 1141320 w 1167625"/>
                <a:gd name="connsiteY606" fmla="*/ 164698 h 590372"/>
                <a:gd name="connsiteX607" fmla="*/ 1140035 w 1167625"/>
                <a:gd name="connsiteY607" fmla="*/ 165983 h 590372"/>
                <a:gd name="connsiteX608" fmla="*/ 1140035 w 1167625"/>
                <a:gd name="connsiteY608" fmla="*/ 169285 h 590372"/>
                <a:gd name="connsiteX609" fmla="*/ 1140586 w 1167625"/>
                <a:gd name="connsiteY609" fmla="*/ 169836 h 590372"/>
                <a:gd name="connsiteX610" fmla="*/ 1140586 w 1167625"/>
                <a:gd name="connsiteY610" fmla="*/ 169836 h 590372"/>
                <a:gd name="connsiteX611" fmla="*/ 1141136 w 1167625"/>
                <a:gd name="connsiteY611" fmla="*/ 170385 h 590372"/>
                <a:gd name="connsiteX612" fmla="*/ 1141136 w 1167625"/>
                <a:gd name="connsiteY612" fmla="*/ 177357 h 590372"/>
                <a:gd name="connsiteX613" fmla="*/ 1140586 w 1167625"/>
                <a:gd name="connsiteY613" fmla="*/ 177908 h 590372"/>
                <a:gd name="connsiteX614" fmla="*/ 1140586 w 1167625"/>
                <a:gd name="connsiteY614" fmla="*/ 177908 h 590372"/>
                <a:gd name="connsiteX615" fmla="*/ 1140035 w 1167625"/>
                <a:gd name="connsiteY615" fmla="*/ 178458 h 590372"/>
                <a:gd name="connsiteX616" fmla="*/ 1140035 w 1167625"/>
                <a:gd name="connsiteY616" fmla="*/ 179009 h 590372"/>
                <a:gd name="connsiteX617" fmla="*/ 1139302 w 1167625"/>
                <a:gd name="connsiteY617" fmla="*/ 179742 h 590372"/>
                <a:gd name="connsiteX618" fmla="*/ 1139302 w 1167625"/>
                <a:gd name="connsiteY618" fmla="*/ 179742 h 590372"/>
                <a:gd name="connsiteX619" fmla="*/ 1138567 w 1167625"/>
                <a:gd name="connsiteY619" fmla="*/ 180477 h 590372"/>
                <a:gd name="connsiteX620" fmla="*/ 1138567 w 1167625"/>
                <a:gd name="connsiteY620" fmla="*/ 188182 h 590372"/>
                <a:gd name="connsiteX621" fmla="*/ 1139302 w 1167625"/>
                <a:gd name="connsiteY621" fmla="*/ 188917 h 590372"/>
                <a:gd name="connsiteX622" fmla="*/ 1139302 w 1167625"/>
                <a:gd name="connsiteY622" fmla="*/ 188917 h 590372"/>
                <a:gd name="connsiteX623" fmla="*/ 1140035 w 1167625"/>
                <a:gd name="connsiteY623" fmla="*/ 189650 h 590372"/>
                <a:gd name="connsiteX624" fmla="*/ 1140035 w 1167625"/>
                <a:gd name="connsiteY624" fmla="*/ 191146 h 590372"/>
                <a:gd name="connsiteX625" fmla="*/ 1141474 w 1167625"/>
                <a:gd name="connsiteY625" fmla="*/ 192586 h 590372"/>
                <a:gd name="connsiteX626" fmla="*/ 1141474 w 1167625"/>
                <a:gd name="connsiteY626" fmla="*/ 192586 h 590372"/>
                <a:gd name="connsiteX627" fmla="*/ 1142914 w 1167625"/>
                <a:gd name="connsiteY627" fmla="*/ 194080 h 590372"/>
                <a:gd name="connsiteX628" fmla="*/ 1141890 w 1167625"/>
                <a:gd name="connsiteY628" fmla="*/ 220668 h 590372"/>
                <a:gd name="connsiteX629" fmla="*/ 1141330 w 1167625"/>
                <a:gd name="connsiteY629" fmla="*/ 221207 h 590372"/>
                <a:gd name="connsiteX630" fmla="*/ 1141330 w 1167625"/>
                <a:gd name="connsiteY630" fmla="*/ 221207 h 590372"/>
                <a:gd name="connsiteX631" fmla="*/ 1140769 w 1167625"/>
                <a:gd name="connsiteY631" fmla="*/ 221769 h 590372"/>
                <a:gd name="connsiteX632" fmla="*/ 1140769 w 1167625"/>
                <a:gd name="connsiteY632" fmla="*/ 225060 h 590372"/>
                <a:gd name="connsiteX633" fmla="*/ 1141320 w 1167625"/>
                <a:gd name="connsiteY633" fmla="*/ 225610 h 590372"/>
                <a:gd name="connsiteX634" fmla="*/ 1141320 w 1167625"/>
                <a:gd name="connsiteY634" fmla="*/ 225610 h 590372"/>
                <a:gd name="connsiteX635" fmla="*/ 1141869 w 1167625"/>
                <a:gd name="connsiteY635" fmla="*/ 226161 h 590372"/>
                <a:gd name="connsiteX636" fmla="*/ 1141869 w 1167625"/>
                <a:gd name="connsiteY636" fmla="*/ 228730 h 590372"/>
                <a:gd name="connsiteX637" fmla="*/ 1141320 w 1167625"/>
                <a:gd name="connsiteY637" fmla="*/ 229280 h 590372"/>
                <a:gd name="connsiteX638" fmla="*/ 1141320 w 1167625"/>
                <a:gd name="connsiteY638" fmla="*/ 229280 h 590372"/>
                <a:gd name="connsiteX639" fmla="*/ 1140769 w 1167625"/>
                <a:gd name="connsiteY639" fmla="*/ 229831 h 590372"/>
                <a:gd name="connsiteX640" fmla="*/ 1140769 w 1167625"/>
                <a:gd name="connsiteY640" fmla="*/ 233500 h 590372"/>
                <a:gd name="connsiteX641" fmla="*/ 1140952 w 1167625"/>
                <a:gd name="connsiteY641" fmla="*/ 233684 h 590372"/>
                <a:gd name="connsiteX642" fmla="*/ 1140952 w 1167625"/>
                <a:gd name="connsiteY642" fmla="*/ 233684 h 590372"/>
                <a:gd name="connsiteX643" fmla="*/ 1141136 w 1167625"/>
                <a:gd name="connsiteY643" fmla="*/ 233868 h 590372"/>
                <a:gd name="connsiteX644" fmla="*/ 1141136 w 1167625"/>
                <a:gd name="connsiteY644" fmla="*/ 237353 h 590372"/>
                <a:gd name="connsiteX645" fmla="*/ 1140109 w 1167625"/>
                <a:gd name="connsiteY645" fmla="*/ 267481 h 590372"/>
                <a:gd name="connsiteX646" fmla="*/ 1137870 w 1167625"/>
                <a:gd name="connsiteY646" fmla="*/ 269644 h 590372"/>
                <a:gd name="connsiteX647" fmla="*/ 1137870 w 1167625"/>
                <a:gd name="connsiteY647" fmla="*/ 269644 h 590372"/>
                <a:gd name="connsiteX648" fmla="*/ 1135632 w 1167625"/>
                <a:gd name="connsiteY648" fmla="*/ 271884 h 590372"/>
                <a:gd name="connsiteX649" fmla="*/ 1135632 w 1167625"/>
                <a:gd name="connsiteY649" fmla="*/ 273681 h 590372"/>
                <a:gd name="connsiteX650" fmla="*/ 1136366 w 1167625"/>
                <a:gd name="connsiteY650" fmla="*/ 274414 h 590372"/>
                <a:gd name="connsiteX651" fmla="*/ 1136366 w 1167625"/>
                <a:gd name="connsiteY651" fmla="*/ 274414 h 590372"/>
                <a:gd name="connsiteX652" fmla="*/ 1137099 w 1167625"/>
                <a:gd name="connsiteY652" fmla="*/ 275148 h 590372"/>
                <a:gd name="connsiteX653" fmla="*/ 1137099 w 1167625"/>
                <a:gd name="connsiteY653" fmla="*/ 279552 h 590372"/>
                <a:gd name="connsiteX654" fmla="*/ 1135998 w 1167625"/>
                <a:gd name="connsiteY654" fmla="*/ 280653 h 590372"/>
                <a:gd name="connsiteX655" fmla="*/ 1135998 w 1167625"/>
                <a:gd name="connsiteY655" fmla="*/ 280653 h 590372"/>
                <a:gd name="connsiteX656" fmla="*/ 1134898 w 1167625"/>
                <a:gd name="connsiteY656" fmla="*/ 281753 h 590372"/>
                <a:gd name="connsiteX657" fmla="*/ 1134898 w 1167625"/>
                <a:gd name="connsiteY657" fmla="*/ 282854 h 590372"/>
                <a:gd name="connsiteX658" fmla="*/ 1137099 w 1167625"/>
                <a:gd name="connsiteY658" fmla="*/ 285055 h 590372"/>
                <a:gd name="connsiteX659" fmla="*/ 1137283 w 1167625"/>
                <a:gd name="connsiteY659" fmla="*/ 285055 h 590372"/>
                <a:gd name="connsiteX660" fmla="*/ 1139668 w 1167625"/>
                <a:gd name="connsiteY660" fmla="*/ 287441 h 590372"/>
                <a:gd name="connsiteX661" fmla="*/ 1139668 w 1167625"/>
                <a:gd name="connsiteY661" fmla="*/ 294963 h 590372"/>
                <a:gd name="connsiteX662" fmla="*/ 1138201 w 1167625"/>
                <a:gd name="connsiteY662" fmla="*/ 337162 h 590372"/>
                <a:gd name="connsiteX663" fmla="*/ 1138201 w 1167625"/>
                <a:gd name="connsiteY663" fmla="*/ 339363 h 590372"/>
                <a:gd name="connsiteX664" fmla="*/ 1137493 w 1167625"/>
                <a:gd name="connsiteY664" fmla="*/ 362347 h 590372"/>
                <a:gd name="connsiteX665" fmla="*/ 1136649 w 1167625"/>
                <a:gd name="connsiteY665" fmla="*/ 362931 h 590372"/>
                <a:gd name="connsiteX666" fmla="*/ 1136649 w 1167625"/>
                <a:gd name="connsiteY666" fmla="*/ 362931 h 590372"/>
                <a:gd name="connsiteX667" fmla="*/ 1136076 w 1167625"/>
                <a:gd name="connsiteY667" fmla="*/ 363499 h 590372"/>
                <a:gd name="connsiteX668" fmla="*/ 1136605 w 1167625"/>
                <a:gd name="connsiteY668" fmla="*/ 367992 h 590372"/>
                <a:gd name="connsiteX669" fmla="*/ 1135632 w 1167625"/>
                <a:gd name="connsiteY669" fmla="*/ 369085 h 590372"/>
                <a:gd name="connsiteX670" fmla="*/ 1135632 w 1167625"/>
                <a:gd name="connsiteY670" fmla="*/ 369085 h 590372"/>
                <a:gd name="connsiteX671" fmla="*/ 1134660 w 1167625"/>
                <a:gd name="connsiteY671" fmla="*/ 367992 h 590372"/>
                <a:gd name="connsiteX672" fmla="*/ 1134949 w 1167625"/>
                <a:gd name="connsiteY672" fmla="*/ 365534 h 590372"/>
                <a:gd name="connsiteX673" fmla="*/ 1132696 w 1167625"/>
                <a:gd name="connsiteY673" fmla="*/ 363579 h 590372"/>
                <a:gd name="connsiteX674" fmla="*/ 1132696 w 1167625"/>
                <a:gd name="connsiteY674" fmla="*/ 363579 h 590372"/>
                <a:gd name="connsiteX675" fmla="*/ 1132696 w 1167625"/>
                <a:gd name="connsiteY675" fmla="*/ 363579 h 590372"/>
                <a:gd name="connsiteX676" fmla="*/ 1130444 w 1167625"/>
                <a:gd name="connsiteY676" fmla="*/ 365534 h 590372"/>
                <a:gd name="connsiteX677" fmla="*/ 1130669 w 1167625"/>
                <a:gd name="connsiteY677" fmla="*/ 367445 h 590372"/>
                <a:gd name="connsiteX678" fmla="*/ 1129210 w 1167625"/>
                <a:gd name="connsiteY678" fmla="*/ 369085 h 590372"/>
                <a:gd name="connsiteX679" fmla="*/ 1129210 w 1167625"/>
                <a:gd name="connsiteY679" fmla="*/ 369085 h 590372"/>
                <a:gd name="connsiteX680" fmla="*/ 1127751 w 1167625"/>
                <a:gd name="connsiteY680" fmla="*/ 367445 h 590372"/>
                <a:gd name="connsiteX681" fmla="*/ 1127977 w 1167625"/>
                <a:gd name="connsiteY681" fmla="*/ 365534 h 590372"/>
                <a:gd name="connsiteX682" fmla="*/ 1125725 w 1167625"/>
                <a:gd name="connsiteY682" fmla="*/ 363579 h 590372"/>
                <a:gd name="connsiteX683" fmla="*/ 1125725 w 1167625"/>
                <a:gd name="connsiteY683" fmla="*/ 363579 h 590372"/>
                <a:gd name="connsiteX684" fmla="*/ 1125725 w 1167625"/>
                <a:gd name="connsiteY684" fmla="*/ 363579 h 590372"/>
                <a:gd name="connsiteX685" fmla="*/ 1123472 w 1167625"/>
                <a:gd name="connsiteY685" fmla="*/ 365534 h 590372"/>
                <a:gd name="connsiteX686" fmla="*/ 1123761 w 1167625"/>
                <a:gd name="connsiteY686" fmla="*/ 367992 h 590372"/>
                <a:gd name="connsiteX687" fmla="*/ 1122788 w 1167625"/>
                <a:gd name="connsiteY687" fmla="*/ 369085 h 590372"/>
                <a:gd name="connsiteX688" fmla="*/ 1122788 w 1167625"/>
                <a:gd name="connsiteY688" fmla="*/ 369085 h 590372"/>
                <a:gd name="connsiteX689" fmla="*/ 1121816 w 1167625"/>
                <a:gd name="connsiteY689" fmla="*/ 367992 h 590372"/>
                <a:gd name="connsiteX690" fmla="*/ 1122106 w 1167625"/>
                <a:gd name="connsiteY690" fmla="*/ 365534 h 590372"/>
                <a:gd name="connsiteX691" fmla="*/ 1119854 w 1167625"/>
                <a:gd name="connsiteY691" fmla="*/ 363579 h 590372"/>
                <a:gd name="connsiteX692" fmla="*/ 1119854 w 1167625"/>
                <a:gd name="connsiteY692" fmla="*/ 363579 h 590372"/>
                <a:gd name="connsiteX693" fmla="*/ 1119854 w 1167625"/>
                <a:gd name="connsiteY693" fmla="*/ 363579 h 590372"/>
                <a:gd name="connsiteX694" fmla="*/ 1117601 w 1167625"/>
                <a:gd name="connsiteY694" fmla="*/ 365534 h 590372"/>
                <a:gd name="connsiteX695" fmla="*/ 1117890 w 1167625"/>
                <a:gd name="connsiteY695" fmla="*/ 367992 h 590372"/>
                <a:gd name="connsiteX696" fmla="*/ 1116918 w 1167625"/>
                <a:gd name="connsiteY696" fmla="*/ 369085 h 590372"/>
                <a:gd name="connsiteX697" fmla="*/ 1116918 w 1167625"/>
                <a:gd name="connsiteY697" fmla="*/ 369085 h 590372"/>
                <a:gd name="connsiteX698" fmla="*/ 1115945 w 1167625"/>
                <a:gd name="connsiteY698" fmla="*/ 367992 h 590372"/>
                <a:gd name="connsiteX699" fmla="*/ 1116235 w 1167625"/>
                <a:gd name="connsiteY699" fmla="*/ 365534 h 590372"/>
                <a:gd name="connsiteX700" fmla="*/ 1113983 w 1167625"/>
                <a:gd name="connsiteY700" fmla="*/ 363579 h 590372"/>
                <a:gd name="connsiteX701" fmla="*/ 1113983 w 1167625"/>
                <a:gd name="connsiteY701" fmla="*/ 363579 h 590372"/>
                <a:gd name="connsiteX702" fmla="*/ 1113983 w 1167625"/>
                <a:gd name="connsiteY702" fmla="*/ 363579 h 590372"/>
                <a:gd name="connsiteX703" fmla="*/ 1111730 w 1167625"/>
                <a:gd name="connsiteY703" fmla="*/ 365534 h 590372"/>
                <a:gd name="connsiteX704" fmla="*/ 1111989 w 1167625"/>
                <a:gd name="connsiteY704" fmla="*/ 367735 h 590372"/>
                <a:gd name="connsiteX705" fmla="*/ 1110788 w 1167625"/>
                <a:gd name="connsiteY705" fmla="*/ 369085 h 590372"/>
                <a:gd name="connsiteX706" fmla="*/ 1110788 w 1167625"/>
                <a:gd name="connsiteY706" fmla="*/ 369085 h 590372"/>
                <a:gd name="connsiteX707" fmla="*/ 1109579 w 1167625"/>
                <a:gd name="connsiteY707" fmla="*/ 367877 h 590372"/>
                <a:gd name="connsiteX708" fmla="*/ 1109579 w 1167625"/>
                <a:gd name="connsiteY708" fmla="*/ 355693 h 590372"/>
                <a:gd name="connsiteX709" fmla="*/ 1109762 w 1167625"/>
                <a:gd name="connsiteY709" fmla="*/ 355509 h 590372"/>
                <a:gd name="connsiteX710" fmla="*/ 1109762 w 1167625"/>
                <a:gd name="connsiteY710" fmla="*/ 355509 h 590372"/>
                <a:gd name="connsiteX711" fmla="*/ 1109946 w 1167625"/>
                <a:gd name="connsiteY711" fmla="*/ 355326 h 590372"/>
                <a:gd name="connsiteX712" fmla="*/ 1109946 w 1167625"/>
                <a:gd name="connsiteY712" fmla="*/ 353857 h 590372"/>
                <a:gd name="connsiteX713" fmla="*/ 1108294 w 1167625"/>
                <a:gd name="connsiteY713" fmla="*/ 352207 h 590372"/>
                <a:gd name="connsiteX714" fmla="*/ 1107499 w 1167625"/>
                <a:gd name="connsiteY714" fmla="*/ 352207 h 590372"/>
                <a:gd name="connsiteX715" fmla="*/ 1105113 w 1167625"/>
                <a:gd name="connsiteY715" fmla="*/ 350297 h 590372"/>
                <a:gd name="connsiteX716" fmla="*/ 1105039 w 1167625"/>
                <a:gd name="connsiteY716" fmla="*/ 349968 h 590372"/>
                <a:gd name="connsiteX717" fmla="*/ 1099441 w 1167625"/>
                <a:gd name="connsiteY717" fmla="*/ 349968 h 590372"/>
                <a:gd name="connsiteX718" fmla="*/ 1099223 w 1167625"/>
                <a:gd name="connsiteY718" fmla="*/ 350933 h 590372"/>
                <a:gd name="connsiteX719" fmla="*/ 1097633 w 1167625"/>
                <a:gd name="connsiteY719" fmla="*/ 352207 h 590372"/>
                <a:gd name="connsiteX720" fmla="*/ 1097633 w 1167625"/>
                <a:gd name="connsiteY720" fmla="*/ 352207 h 590372"/>
                <a:gd name="connsiteX721" fmla="*/ 1096001 w 1167625"/>
                <a:gd name="connsiteY721" fmla="*/ 353838 h 590372"/>
                <a:gd name="connsiteX722" fmla="*/ 1096001 w 1167625"/>
                <a:gd name="connsiteY722" fmla="*/ 355875 h 590372"/>
                <a:gd name="connsiteX723" fmla="*/ 1096369 w 1167625"/>
                <a:gd name="connsiteY723" fmla="*/ 356243 h 590372"/>
                <a:gd name="connsiteX724" fmla="*/ 1096369 w 1167625"/>
                <a:gd name="connsiteY724" fmla="*/ 356243 h 590372"/>
                <a:gd name="connsiteX725" fmla="*/ 1096736 w 1167625"/>
                <a:gd name="connsiteY725" fmla="*/ 356610 h 590372"/>
                <a:gd name="connsiteX726" fmla="*/ 1096736 w 1167625"/>
                <a:gd name="connsiteY726" fmla="*/ 369496 h 590372"/>
                <a:gd name="connsiteX727" fmla="*/ 1096045 w 1167625"/>
                <a:gd name="connsiteY727" fmla="*/ 370187 h 590372"/>
                <a:gd name="connsiteX728" fmla="*/ 1096045 w 1167625"/>
                <a:gd name="connsiteY728" fmla="*/ 370187 h 590372"/>
                <a:gd name="connsiteX729" fmla="*/ 1095358 w 1167625"/>
                <a:gd name="connsiteY729" fmla="*/ 369414 h 590372"/>
                <a:gd name="connsiteX730" fmla="*/ 1095686 w 1167625"/>
                <a:gd name="connsiteY730" fmla="*/ 366634 h 590372"/>
                <a:gd name="connsiteX731" fmla="*/ 1093434 w 1167625"/>
                <a:gd name="connsiteY731" fmla="*/ 364680 h 590372"/>
                <a:gd name="connsiteX732" fmla="*/ 1093434 w 1167625"/>
                <a:gd name="connsiteY732" fmla="*/ 364680 h 590372"/>
                <a:gd name="connsiteX733" fmla="*/ 1093434 w 1167625"/>
                <a:gd name="connsiteY733" fmla="*/ 364680 h 590372"/>
                <a:gd name="connsiteX734" fmla="*/ 1091181 w 1167625"/>
                <a:gd name="connsiteY734" fmla="*/ 366634 h 590372"/>
                <a:gd name="connsiteX735" fmla="*/ 1091470 w 1167625"/>
                <a:gd name="connsiteY735" fmla="*/ 369093 h 590372"/>
                <a:gd name="connsiteX736" fmla="*/ 1090498 w 1167625"/>
                <a:gd name="connsiteY736" fmla="*/ 370187 h 590372"/>
                <a:gd name="connsiteX737" fmla="*/ 1090498 w 1167625"/>
                <a:gd name="connsiteY737" fmla="*/ 370187 h 590372"/>
                <a:gd name="connsiteX738" fmla="*/ 1089526 w 1167625"/>
                <a:gd name="connsiteY738" fmla="*/ 369093 h 590372"/>
                <a:gd name="connsiteX739" fmla="*/ 1089814 w 1167625"/>
                <a:gd name="connsiteY739" fmla="*/ 366634 h 590372"/>
                <a:gd name="connsiteX740" fmla="*/ 1087562 w 1167625"/>
                <a:gd name="connsiteY740" fmla="*/ 364680 h 590372"/>
                <a:gd name="connsiteX741" fmla="*/ 1087562 w 1167625"/>
                <a:gd name="connsiteY741" fmla="*/ 364680 h 590372"/>
                <a:gd name="connsiteX742" fmla="*/ 1087562 w 1167625"/>
                <a:gd name="connsiteY742" fmla="*/ 364680 h 590372"/>
                <a:gd name="connsiteX743" fmla="*/ 1085309 w 1167625"/>
                <a:gd name="connsiteY743" fmla="*/ 366634 h 590372"/>
                <a:gd name="connsiteX744" fmla="*/ 1085578 w 1167625"/>
                <a:gd name="connsiteY744" fmla="*/ 368911 h 590372"/>
                <a:gd name="connsiteX745" fmla="*/ 1084443 w 1167625"/>
                <a:gd name="connsiteY745" fmla="*/ 370187 h 590372"/>
                <a:gd name="connsiteX746" fmla="*/ 1084443 w 1167625"/>
                <a:gd name="connsiteY746" fmla="*/ 370187 h 590372"/>
                <a:gd name="connsiteX747" fmla="*/ 1083308 w 1167625"/>
                <a:gd name="connsiteY747" fmla="*/ 368911 h 590372"/>
                <a:gd name="connsiteX748" fmla="*/ 1083577 w 1167625"/>
                <a:gd name="connsiteY748" fmla="*/ 366634 h 590372"/>
                <a:gd name="connsiteX749" fmla="*/ 1081325 w 1167625"/>
                <a:gd name="connsiteY749" fmla="*/ 364680 h 590372"/>
                <a:gd name="connsiteX750" fmla="*/ 1081325 w 1167625"/>
                <a:gd name="connsiteY750" fmla="*/ 364680 h 590372"/>
                <a:gd name="connsiteX751" fmla="*/ 1081325 w 1167625"/>
                <a:gd name="connsiteY751" fmla="*/ 364680 h 590372"/>
                <a:gd name="connsiteX752" fmla="*/ 1079072 w 1167625"/>
                <a:gd name="connsiteY752" fmla="*/ 366634 h 590372"/>
                <a:gd name="connsiteX753" fmla="*/ 1079340 w 1167625"/>
                <a:gd name="connsiteY753" fmla="*/ 368911 h 590372"/>
                <a:gd name="connsiteX754" fmla="*/ 1078205 w 1167625"/>
                <a:gd name="connsiteY754" fmla="*/ 370187 h 590372"/>
                <a:gd name="connsiteX755" fmla="*/ 1078205 w 1167625"/>
                <a:gd name="connsiteY755" fmla="*/ 370187 h 590372"/>
                <a:gd name="connsiteX756" fmla="*/ 1077071 w 1167625"/>
                <a:gd name="connsiteY756" fmla="*/ 368911 h 590372"/>
                <a:gd name="connsiteX757" fmla="*/ 1077339 w 1167625"/>
                <a:gd name="connsiteY757" fmla="*/ 366634 h 590372"/>
                <a:gd name="connsiteX758" fmla="*/ 1075086 w 1167625"/>
                <a:gd name="connsiteY758" fmla="*/ 364680 h 590372"/>
                <a:gd name="connsiteX759" fmla="*/ 1075086 w 1167625"/>
                <a:gd name="connsiteY759" fmla="*/ 364680 h 590372"/>
                <a:gd name="connsiteX760" fmla="*/ 1075086 w 1167625"/>
                <a:gd name="connsiteY760" fmla="*/ 364680 h 590372"/>
                <a:gd name="connsiteX761" fmla="*/ 1072834 w 1167625"/>
                <a:gd name="connsiteY761" fmla="*/ 366634 h 590372"/>
                <a:gd name="connsiteX762" fmla="*/ 1073122 w 1167625"/>
                <a:gd name="connsiteY762" fmla="*/ 369093 h 590372"/>
                <a:gd name="connsiteX763" fmla="*/ 1072150 w 1167625"/>
                <a:gd name="connsiteY763" fmla="*/ 370187 h 590372"/>
                <a:gd name="connsiteX764" fmla="*/ 1072150 w 1167625"/>
                <a:gd name="connsiteY764" fmla="*/ 370187 h 590372"/>
                <a:gd name="connsiteX765" fmla="*/ 1071178 w 1167625"/>
                <a:gd name="connsiteY765" fmla="*/ 369093 h 590372"/>
                <a:gd name="connsiteX766" fmla="*/ 1071468 w 1167625"/>
                <a:gd name="connsiteY766" fmla="*/ 366634 h 590372"/>
                <a:gd name="connsiteX767" fmla="*/ 1069215 w 1167625"/>
                <a:gd name="connsiteY767" fmla="*/ 364680 h 590372"/>
                <a:gd name="connsiteX768" fmla="*/ 1069215 w 1167625"/>
                <a:gd name="connsiteY768" fmla="*/ 364680 h 590372"/>
                <a:gd name="connsiteX769" fmla="*/ 1069215 w 1167625"/>
                <a:gd name="connsiteY769" fmla="*/ 364680 h 590372"/>
                <a:gd name="connsiteX770" fmla="*/ 1066963 w 1167625"/>
                <a:gd name="connsiteY770" fmla="*/ 366634 h 590372"/>
                <a:gd name="connsiteX771" fmla="*/ 1067251 w 1167625"/>
                <a:gd name="connsiteY771" fmla="*/ 369093 h 590372"/>
                <a:gd name="connsiteX772" fmla="*/ 1066279 w 1167625"/>
                <a:gd name="connsiteY772" fmla="*/ 370187 h 590372"/>
                <a:gd name="connsiteX773" fmla="*/ 1066279 w 1167625"/>
                <a:gd name="connsiteY773" fmla="*/ 370187 h 590372"/>
                <a:gd name="connsiteX774" fmla="*/ 1065307 w 1167625"/>
                <a:gd name="connsiteY774" fmla="*/ 369093 h 590372"/>
                <a:gd name="connsiteX775" fmla="*/ 1065596 w 1167625"/>
                <a:gd name="connsiteY775" fmla="*/ 366634 h 590372"/>
                <a:gd name="connsiteX776" fmla="*/ 1063343 w 1167625"/>
                <a:gd name="connsiteY776" fmla="*/ 364680 h 590372"/>
                <a:gd name="connsiteX777" fmla="*/ 1063343 w 1167625"/>
                <a:gd name="connsiteY777" fmla="*/ 364680 h 590372"/>
                <a:gd name="connsiteX778" fmla="*/ 1063343 w 1167625"/>
                <a:gd name="connsiteY778" fmla="*/ 364680 h 590372"/>
                <a:gd name="connsiteX779" fmla="*/ 1061092 w 1167625"/>
                <a:gd name="connsiteY779" fmla="*/ 366634 h 590372"/>
                <a:gd name="connsiteX780" fmla="*/ 1061381 w 1167625"/>
                <a:gd name="connsiteY780" fmla="*/ 369093 h 590372"/>
                <a:gd name="connsiteX781" fmla="*/ 1060408 w 1167625"/>
                <a:gd name="connsiteY781" fmla="*/ 370187 h 590372"/>
                <a:gd name="connsiteX782" fmla="*/ 1060408 w 1167625"/>
                <a:gd name="connsiteY782" fmla="*/ 370187 h 590372"/>
                <a:gd name="connsiteX783" fmla="*/ 1059436 w 1167625"/>
                <a:gd name="connsiteY783" fmla="*/ 369093 h 590372"/>
                <a:gd name="connsiteX784" fmla="*/ 1059948 w 1167625"/>
                <a:gd name="connsiteY784" fmla="*/ 364747 h 590372"/>
                <a:gd name="connsiteX785" fmla="*/ 1059259 w 1167625"/>
                <a:gd name="connsiteY785" fmla="*/ 364148 h 590372"/>
                <a:gd name="connsiteX786" fmla="*/ 1059259 w 1167625"/>
                <a:gd name="connsiteY786" fmla="*/ 364148 h 590372"/>
                <a:gd name="connsiteX787" fmla="*/ 1058573 w 1167625"/>
                <a:gd name="connsiteY787" fmla="*/ 363601 h 590372"/>
                <a:gd name="connsiteX788" fmla="*/ 1058573 w 1167625"/>
                <a:gd name="connsiteY788" fmla="*/ 292394 h 590372"/>
                <a:gd name="connsiteX789" fmla="*/ 1057840 w 1167625"/>
                <a:gd name="connsiteY789" fmla="*/ 282121 h 590372"/>
                <a:gd name="connsiteX790" fmla="*/ 1057840 w 1167625"/>
                <a:gd name="connsiteY790" fmla="*/ 281386 h 590372"/>
                <a:gd name="connsiteX791" fmla="*/ 1058573 w 1167625"/>
                <a:gd name="connsiteY791" fmla="*/ 280653 h 590372"/>
                <a:gd name="connsiteX792" fmla="*/ 1058573 w 1167625"/>
                <a:gd name="connsiteY792" fmla="*/ 280653 h 590372"/>
                <a:gd name="connsiteX793" fmla="*/ 1059308 w 1167625"/>
                <a:gd name="connsiteY793" fmla="*/ 279918 h 590372"/>
                <a:gd name="connsiteX794" fmla="*/ 1059308 w 1167625"/>
                <a:gd name="connsiteY794" fmla="*/ 278267 h 590372"/>
                <a:gd name="connsiteX795" fmla="*/ 1059857 w 1167625"/>
                <a:gd name="connsiteY795" fmla="*/ 277716 h 590372"/>
                <a:gd name="connsiteX796" fmla="*/ 1059857 w 1167625"/>
                <a:gd name="connsiteY796" fmla="*/ 277716 h 590372"/>
                <a:gd name="connsiteX797" fmla="*/ 1060408 w 1167625"/>
                <a:gd name="connsiteY797" fmla="*/ 277167 h 590372"/>
                <a:gd name="connsiteX798" fmla="*/ 1060408 w 1167625"/>
                <a:gd name="connsiteY798" fmla="*/ 270644 h 590372"/>
                <a:gd name="connsiteX799" fmla="*/ 1059775 w 1167625"/>
                <a:gd name="connsiteY799" fmla="*/ 270011 h 590372"/>
                <a:gd name="connsiteX800" fmla="*/ 1059775 w 1167625"/>
                <a:gd name="connsiteY800" fmla="*/ 270011 h 590372"/>
                <a:gd name="connsiteX801" fmla="*/ 1059170 w 1167625"/>
                <a:gd name="connsiteY801" fmla="*/ 269564 h 590372"/>
                <a:gd name="connsiteX802" fmla="*/ 1057890 w 1167625"/>
                <a:gd name="connsiteY802" fmla="*/ 265401 h 590372"/>
                <a:gd name="connsiteX803" fmla="*/ 1057820 w 1167625"/>
                <a:gd name="connsiteY803" fmla="*/ 265075 h 590372"/>
                <a:gd name="connsiteX804" fmla="*/ 1057820 w 1167625"/>
                <a:gd name="connsiteY804" fmla="*/ 265075 h 590372"/>
                <a:gd name="connsiteX805" fmla="*/ 1054190 w 1167625"/>
                <a:gd name="connsiteY805" fmla="*/ 265075 h 590372"/>
                <a:gd name="connsiteX806" fmla="*/ 1054190 w 1167625"/>
                <a:gd name="connsiteY806" fmla="*/ 265075 h 590372"/>
                <a:gd name="connsiteX807" fmla="*/ 1054122 w 1167625"/>
                <a:gd name="connsiteY807" fmla="*/ 265401 h 590372"/>
                <a:gd name="connsiteX808" fmla="*/ 1052840 w 1167625"/>
                <a:gd name="connsiteY808" fmla="*/ 269564 h 590372"/>
                <a:gd name="connsiteX809" fmla="*/ 1052235 w 1167625"/>
                <a:gd name="connsiteY809" fmla="*/ 270011 h 590372"/>
                <a:gd name="connsiteX810" fmla="*/ 1052180 w 1167625"/>
                <a:gd name="connsiteY810" fmla="*/ 270011 h 590372"/>
                <a:gd name="connsiteX811" fmla="*/ 1051601 w 1167625"/>
                <a:gd name="connsiteY811" fmla="*/ 270589 h 590372"/>
                <a:gd name="connsiteX812" fmla="*/ 1051601 w 1167625"/>
                <a:gd name="connsiteY812" fmla="*/ 270589 h 590372"/>
                <a:gd name="connsiteX813" fmla="*/ 1050789 w 1167625"/>
                <a:gd name="connsiteY813" fmla="*/ 271117 h 590372"/>
                <a:gd name="connsiteX814" fmla="*/ 1048699 w 1167625"/>
                <a:gd name="connsiteY814" fmla="*/ 270189 h 590372"/>
                <a:gd name="connsiteX815" fmla="*/ 1047861 w 1167625"/>
                <a:gd name="connsiteY815" fmla="*/ 270011 h 590372"/>
                <a:gd name="connsiteX816" fmla="*/ 1047399 w 1167625"/>
                <a:gd name="connsiteY816" fmla="*/ 270011 h 590372"/>
                <a:gd name="connsiteX817" fmla="*/ 1043162 w 1167625"/>
                <a:gd name="connsiteY817" fmla="*/ 265773 h 590372"/>
                <a:gd name="connsiteX818" fmla="*/ 1043162 w 1167625"/>
                <a:gd name="connsiteY818" fmla="*/ 258268 h 590372"/>
                <a:gd name="connsiteX819" fmla="*/ 1042061 w 1167625"/>
                <a:gd name="connsiteY819" fmla="*/ 257168 h 590372"/>
                <a:gd name="connsiteX820" fmla="*/ 1042061 w 1167625"/>
                <a:gd name="connsiteY820" fmla="*/ 257168 h 590372"/>
                <a:gd name="connsiteX821" fmla="*/ 1040960 w 1167625"/>
                <a:gd name="connsiteY821" fmla="*/ 256067 h 590372"/>
                <a:gd name="connsiteX822" fmla="*/ 1040960 w 1167625"/>
                <a:gd name="connsiteY822" fmla="*/ 236659 h 590372"/>
                <a:gd name="connsiteX823" fmla="*/ 1040553 w 1167625"/>
                <a:gd name="connsiteY823" fmla="*/ 236253 h 590372"/>
                <a:gd name="connsiteX824" fmla="*/ 1040553 w 1167625"/>
                <a:gd name="connsiteY824" fmla="*/ 236253 h 590372"/>
                <a:gd name="connsiteX825" fmla="*/ 1040156 w 1167625"/>
                <a:gd name="connsiteY825" fmla="*/ 235933 h 590372"/>
                <a:gd name="connsiteX826" fmla="*/ 1038865 w 1167625"/>
                <a:gd name="connsiteY826" fmla="*/ 230126 h 590372"/>
                <a:gd name="connsiteX827" fmla="*/ 1038268 w 1167625"/>
                <a:gd name="connsiteY827" fmla="*/ 229647 h 590372"/>
                <a:gd name="connsiteX828" fmla="*/ 1038268 w 1167625"/>
                <a:gd name="connsiteY828" fmla="*/ 229647 h 590372"/>
                <a:gd name="connsiteX829" fmla="*/ 1037658 w 1167625"/>
                <a:gd name="connsiteY829" fmla="*/ 229036 h 590372"/>
                <a:gd name="connsiteX830" fmla="*/ 1037658 w 1167625"/>
                <a:gd name="connsiteY830" fmla="*/ 219739 h 590372"/>
                <a:gd name="connsiteX831" fmla="*/ 1038024 w 1167625"/>
                <a:gd name="connsiteY831" fmla="*/ 219373 h 590372"/>
                <a:gd name="connsiteX832" fmla="*/ 1038024 w 1167625"/>
                <a:gd name="connsiteY832" fmla="*/ 219373 h 590372"/>
                <a:gd name="connsiteX833" fmla="*/ 1038391 w 1167625"/>
                <a:gd name="connsiteY833" fmla="*/ 219006 h 590372"/>
                <a:gd name="connsiteX834" fmla="*/ 1038391 w 1167625"/>
                <a:gd name="connsiteY834" fmla="*/ 215153 h 590372"/>
                <a:gd name="connsiteX835" fmla="*/ 1038942 w 1167625"/>
                <a:gd name="connsiteY835" fmla="*/ 214602 h 590372"/>
                <a:gd name="connsiteX836" fmla="*/ 1038942 w 1167625"/>
                <a:gd name="connsiteY836" fmla="*/ 214602 h 590372"/>
                <a:gd name="connsiteX837" fmla="*/ 1039492 w 1167625"/>
                <a:gd name="connsiteY837" fmla="*/ 214052 h 590372"/>
                <a:gd name="connsiteX838" fmla="*/ 1039492 w 1167625"/>
                <a:gd name="connsiteY838" fmla="*/ 208547 h 590372"/>
                <a:gd name="connsiteX839" fmla="*/ 1038942 w 1167625"/>
                <a:gd name="connsiteY839" fmla="*/ 207997 h 590372"/>
                <a:gd name="connsiteX840" fmla="*/ 1038942 w 1167625"/>
                <a:gd name="connsiteY840" fmla="*/ 207997 h 590372"/>
                <a:gd name="connsiteX841" fmla="*/ 1038391 w 1167625"/>
                <a:gd name="connsiteY841" fmla="*/ 207446 h 590372"/>
                <a:gd name="connsiteX842" fmla="*/ 1038391 w 1167625"/>
                <a:gd name="connsiteY842" fmla="*/ 193271 h 590372"/>
                <a:gd name="connsiteX843" fmla="*/ 1038710 w 1167625"/>
                <a:gd name="connsiteY843" fmla="*/ 192952 h 590372"/>
                <a:gd name="connsiteX844" fmla="*/ 1038710 w 1167625"/>
                <a:gd name="connsiteY844" fmla="*/ 192952 h 590372"/>
                <a:gd name="connsiteX845" fmla="*/ 1039019 w 1167625"/>
                <a:gd name="connsiteY845" fmla="*/ 192552 h 590372"/>
                <a:gd name="connsiteX846" fmla="*/ 1037658 w 1167625"/>
                <a:gd name="connsiteY846" fmla="*/ 187449 h 590372"/>
                <a:gd name="connsiteX847" fmla="*/ 1036076 w 1167625"/>
                <a:gd name="connsiteY847" fmla="*/ 182930 h 590372"/>
                <a:gd name="connsiteX848" fmla="*/ 1032101 w 1167625"/>
                <a:gd name="connsiteY848" fmla="*/ 180110 h 590372"/>
                <a:gd name="connsiteX849" fmla="*/ 1032101 w 1167625"/>
                <a:gd name="connsiteY849" fmla="*/ 180110 h 590372"/>
                <a:gd name="connsiteX850" fmla="*/ 1027935 w 1167625"/>
                <a:gd name="connsiteY850" fmla="*/ 176536 h 590372"/>
                <a:gd name="connsiteX851" fmla="*/ 1018966 w 1167625"/>
                <a:gd name="connsiteY851" fmla="*/ 118062 h 590372"/>
                <a:gd name="connsiteX852" fmla="*/ 1020535 w 1167625"/>
                <a:gd name="connsiteY852" fmla="*/ 117184 h 590372"/>
                <a:gd name="connsiteX853" fmla="*/ 1020535 w 1167625"/>
                <a:gd name="connsiteY853" fmla="*/ 117184 h 590372"/>
                <a:gd name="connsiteX854" fmla="*/ 1022054 w 1167625"/>
                <a:gd name="connsiteY854" fmla="*/ 116114 h 590372"/>
                <a:gd name="connsiteX855" fmla="*/ 1021512 w 1167625"/>
                <a:gd name="connsiteY855" fmla="*/ 114671 h 590372"/>
                <a:gd name="connsiteX856" fmla="*/ 1021996 w 1167625"/>
                <a:gd name="connsiteY856" fmla="*/ 113085 h 590372"/>
                <a:gd name="connsiteX857" fmla="*/ 1022081 w 1167625"/>
                <a:gd name="connsiteY857" fmla="*/ 113024 h 590372"/>
                <a:gd name="connsiteX858" fmla="*/ 1021128 w 1167625"/>
                <a:gd name="connsiteY858" fmla="*/ 110310 h 590372"/>
                <a:gd name="connsiteX859" fmla="*/ 1020731 w 1167625"/>
                <a:gd name="connsiteY859" fmla="*/ 110332 h 590372"/>
                <a:gd name="connsiteX860" fmla="*/ 1019435 w 1167625"/>
                <a:gd name="connsiteY860" fmla="*/ 109363 h 590372"/>
                <a:gd name="connsiteX861" fmla="*/ 1019435 w 1167625"/>
                <a:gd name="connsiteY861" fmla="*/ 109363 h 590372"/>
                <a:gd name="connsiteX862" fmla="*/ 1016983 w 1167625"/>
                <a:gd name="connsiteY862" fmla="*/ 109363 h 590372"/>
                <a:gd name="connsiteX863" fmla="*/ 1016983 w 1167625"/>
                <a:gd name="connsiteY863" fmla="*/ 109363 h 590372"/>
                <a:gd name="connsiteX864" fmla="*/ 1015688 w 1167625"/>
                <a:gd name="connsiteY864" fmla="*/ 110332 h 590372"/>
                <a:gd name="connsiteX865" fmla="*/ 1015292 w 1167625"/>
                <a:gd name="connsiteY865" fmla="*/ 110310 h 590372"/>
                <a:gd name="connsiteX866" fmla="*/ 1014338 w 1167625"/>
                <a:gd name="connsiteY866" fmla="*/ 113024 h 590372"/>
                <a:gd name="connsiteX867" fmla="*/ 1014424 w 1167625"/>
                <a:gd name="connsiteY867" fmla="*/ 113085 h 590372"/>
                <a:gd name="connsiteX868" fmla="*/ 1014908 w 1167625"/>
                <a:gd name="connsiteY868" fmla="*/ 114671 h 590372"/>
                <a:gd name="connsiteX869" fmla="*/ 1014366 w 1167625"/>
                <a:gd name="connsiteY869" fmla="*/ 116114 h 590372"/>
                <a:gd name="connsiteX870" fmla="*/ 1015885 w 1167625"/>
                <a:gd name="connsiteY870" fmla="*/ 117184 h 590372"/>
                <a:gd name="connsiteX871" fmla="*/ 1015885 w 1167625"/>
                <a:gd name="connsiteY871" fmla="*/ 117184 h 590372"/>
                <a:gd name="connsiteX872" fmla="*/ 1017454 w 1167625"/>
                <a:gd name="connsiteY872" fmla="*/ 118062 h 590372"/>
                <a:gd name="connsiteX873" fmla="*/ 1008453 w 1167625"/>
                <a:gd name="connsiteY873" fmla="*/ 176734 h 590372"/>
                <a:gd name="connsiteX874" fmla="*/ 1004520 w 1167625"/>
                <a:gd name="connsiteY874" fmla="*/ 180110 h 590372"/>
                <a:gd name="connsiteX875" fmla="*/ 1004520 w 1167625"/>
                <a:gd name="connsiteY875" fmla="*/ 180110 h 590372"/>
                <a:gd name="connsiteX876" fmla="*/ 1000765 w 1167625"/>
                <a:gd name="connsiteY876" fmla="*/ 182774 h 590372"/>
                <a:gd name="connsiteX877" fmla="*/ 999129 w 1167625"/>
                <a:gd name="connsiteY877" fmla="*/ 187449 h 590372"/>
                <a:gd name="connsiteX878" fmla="*/ 997767 w 1167625"/>
                <a:gd name="connsiteY878" fmla="*/ 192552 h 590372"/>
                <a:gd name="connsiteX879" fmla="*/ 998076 w 1167625"/>
                <a:gd name="connsiteY879" fmla="*/ 192952 h 590372"/>
                <a:gd name="connsiteX880" fmla="*/ 998076 w 1167625"/>
                <a:gd name="connsiteY880" fmla="*/ 192952 h 590372"/>
                <a:gd name="connsiteX881" fmla="*/ 998394 w 1167625"/>
                <a:gd name="connsiteY881" fmla="*/ 193271 h 590372"/>
                <a:gd name="connsiteX882" fmla="*/ 998394 w 1167625"/>
                <a:gd name="connsiteY882" fmla="*/ 207446 h 590372"/>
                <a:gd name="connsiteX883" fmla="*/ 997845 w 1167625"/>
                <a:gd name="connsiteY883" fmla="*/ 207997 h 590372"/>
                <a:gd name="connsiteX884" fmla="*/ 997845 w 1167625"/>
                <a:gd name="connsiteY884" fmla="*/ 207997 h 590372"/>
                <a:gd name="connsiteX885" fmla="*/ 997294 w 1167625"/>
                <a:gd name="connsiteY885" fmla="*/ 208547 h 590372"/>
                <a:gd name="connsiteX886" fmla="*/ 997294 w 1167625"/>
                <a:gd name="connsiteY886" fmla="*/ 214052 h 590372"/>
                <a:gd name="connsiteX887" fmla="*/ 997845 w 1167625"/>
                <a:gd name="connsiteY887" fmla="*/ 214602 h 590372"/>
                <a:gd name="connsiteX888" fmla="*/ 997845 w 1167625"/>
                <a:gd name="connsiteY888" fmla="*/ 214602 h 590372"/>
                <a:gd name="connsiteX889" fmla="*/ 998394 w 1167625"/>
                <a:gd name="connsiteY889" fmla="*/ 215153 h 590372"/>
                <a:gd name="connsiteX890" fmla="*/ 998394 w 1167625"/>
                <a:gd name="connsiteY890" fmla="*/ 219006 h 590372"/>
                <a:gd name="connsiteX891" fmla="*/ 998762 w 1167625"/>
                <a:gd name="connsiteY891" fmla="*/ 219373 h 590372"/>
                <a:gd name="connsiteX892" fmla="*/ 998762 w 1167625"/>
                <a:gd name="connsiteY892" fmla="*/ 219373 h 590372"/>
                <a:gd name="connsiteX893" fmla="*/ 999129 w 1167625"/>
                <a:gd name="connsiteY893" fmla="*/ 219739 h 590372"/>
                <a:gd name="connsiteX894" fmla="*/ 999129 w 1167625"/>
                <a:gd name="connsiteY894" fmla="*/ 230136 h 590372"/>
                <a:gd name="connsiteX895" fmla="*/ 998518 w 1167625"/>
                <a:gd name="connsiteY895" fmla="*/ 230748 h 590372"/>
                <a:gd name="connsiteX896" fmla="*/ 998518 w 1167625"/>
                <a:gd name="connsiteY896" fmla="*/ 230748 h 590372"/>
                <a:gd name="connsiteX897" fmla="*/ 997922 w 1167625"/>
                <a:gd name="connsiteY897" fmla="*/ 231227 h 590372"/>
                <a:gd name="connsiteX898" fmla="*/ 996667 w 1167625"/>
                <a:gd name="connsiteY898" fmla="*/ 236874 h 590372"/>
                <a:gd name="connsiteX899" fmla="*/ 996070 w 1167625"/>
                <a:gd name="connsiteY899" fmla="*/ 237353 h 590372"/>
                <a:gd name="connsiteX900" fmla="*/ 996070 w 1167625"/>
                <a:gd name="connsiteY900" fmla="*/ 237353 h 590372"/>
                <a:gd name="connsiteX901" fmla="*/ 995460 w 1167625"/>
                <a:gd name="connsiteY901" fmla="*/ 237963 h 590372"/>
                <a:gd name="connsiteX902" fmla="*/ 995460 w 1167625"/>
                <a:gd name="connsiteY902" fmla="*/ 257535 h 590372"/>
                <a:gd name="connsiteX903" fmla="*/ 994725 w 1167625"/>
                <a:gd name="connsiteY903" fmla="*/ 258268 h 590372"/>
                <a:gd name="connsiteX904" fmla="*/ 994725 w 1167625"/>
                <a:gd name="connsiteY904" fmla="*/ 258268 h 590372"/>
                <a:gd name="connsiteX905" fmla="*/ 993992 w 1167625"/>
                <a:gd name="connsiteY905" fmla="*/ 259003 h 590372"/>
                <a:gd name="connsiteX906" fmla="*/ 993992 w 1167625"/>
                <a:gd name="connsiteY906" fmla="*/ 269295 h 590372"/>
                <a:gd name="connsiteX907" fmla="*/ 992176 w 1167625"/>
                <a:gd name="connsiteY907" fmla="*/ 271112 h 590372"/>
                <a:gd name="connsiteX908" fmla="*/ 992176 w 1167625"/>
                <a:gd name="connsiteY908" fmla="*/ 271112 h 590372"/>
                <a:gd name="connsiteX909" fmla="*/ 991437 w 1167625"/>
                <a:gd name="connsiteY909" fmla="*/ 271268 h 590372"/>
                <a:gd name="connsiteX910" fmla="*/ 989300 w 1167625"/>
                <a:gd name="connsiteY910" fmla="*/ 272218 h 590372"/>
                <a:gd name="connsiteX911" fmla="*/ 988488 w 1167625"/>
                <a:gd name="connsiteY911" fmla="*/ 271689 h 590372"/>
                <a:gd name="connsiteX912" fmla="*/ 988488 w 1167625"/>
                <a:gd name="connsiteY912" fmla="*/ 271689 h 590372"/>
                <a:gd name="connsiteX913" fmla="*/ 987909 w 1167625"/>
                <a:gd name="connsiteY913" fmla="*/ 271112 h 590372"/>
                <a:gd name="connsiteX914" fmla="*/ 987854 w 1167625"/>
                <a:gd name="connsiteY914" fmla="*/ 271112 h 590372"/>
                <a:gd name="connsiteX915" fmla="*/ 987249 w 1167625"/>
                <a:gd name="connsiteY915" fmla="*/ 270665 h 590372"/>
                <a:gd name="connsiteX916" fmla="*/ 985968 w 1167625"/>
                <a:gd name="connsiteY916" fmla="*/ 266502 h 590372"/>
                <a:gd name="connsiteX917" fmla="*/ 985899 w 1167625"/>
                <a:gd name="connsiteY917" fmla="*/ 266175 h 590372"/>
                <a:gd name="connsiteX918" fmla="*/ 985899 w 1167625"/>
                <a:gd name="connsiteY918" fmla="*/ 266175 h 590372"/>
                <a:gd name="connsiteX919" fmla="*/ 982268 w 1167625"/>
                <a:gd name="connsiteY919" fmla="*/ 266175 h 590372"/>
                <a:gd name="connsiteX920" fmla="*/ 982268 w 1167625"/>
                <a:gd name="connsiteY920" fmla="*/ 266175 h 590372"/>
                <a:gd name="connsiteX921" fmla="*/ 982200 w 1167625"/>
                <a:gd name="connsiteY921" fmla="*/ 266502 h 590372"/>
                <a:gd name="connsiteX922" fmla="*/ 980919 w 1167625"/>
                <a:gd name="connsiteY922" fmla="*/ 270665 h 590372"/>
                <a:gd name="connsiteX923" fmla="*/ 980313 w 1167625"/>
                <a:gd name="connsiteY923" fmla="*/ 271112 h 590372"/>
                <a:gd name="connsiteX924" fmla="*/ 980313 w 1167625"/>
                <a:gd name="connsiteY924" fmla="*/ 271112 h 590372"/>
                <a:gd name="connsiteX925" fmla="*/ 979681 w 1167625"/>
                <a:gd name="connsiteY925" fmla="*/ 271745 h 590372"/>
                <a:gd name="connsiteX926" fmla="*/ 979681 w 1167625"/>
                <a:gd name="connsiteY926" fmla="*/ 278267 h 590372"/>
                <a:gd name="connsiteX927" fmla="*/ 980231 w 1167625"/>
                <a:gd name="connsiteY927" fmla="*/ 278817 h 590372"/>
                <a:gd name="connsiteX928" fmla="*/ 980231 w 1167625"/>
                <a:gd name="connsiteY928" fmla="*/ 278817 h 590372"/>
                <a:gd name="connsiteX929" fmla="*/ 980782 w 1167625"/>
                <a:gd name="connsiteY929" fmla="*/ 279368 h 590372"/>
                <a:gd name="connsiteX930" fmla="*/ 980782 w 1167625"/>
                <a:gd name="connsiteY930" fmla="*/ 281019 h 590372"/>
                <a:gd name="connsiteX931" fmla="*/ 981515 w 1167625"/>
                <a:gd name="connsiteY931" fmla="*/ 281753 h 590372"/>
                <a:gd name="connsiteX932" fmla="*/ 981515 w 1167625"/>
                <a:gd name="connsiteY932" fmla="*/ 281753 h 590372"/>
                <a:gd name="connsiteX933" fmla="*/ 982250 w 1167625"/>
                <a:gd name="connsiteY933" fmla="*/ 282487 h 590372"/>
                <a:gd name="connsiteX934" fmla="*/ 982250 w 1167625"/>
                <a:gd name="connsiteY934" fmla="*/ 283221 h 590372"/>
                <a:gd name="connsiteX935" fmla="*/ 981515 w 1167625"/>
                <a:gd name="connsiteY935" fmla="*/ 293495 h 590372"/>
                <a:gd name="connsiteX936" fmla="*/ 981515 w 1167625"/>
                <a:gd name="connsiteY936" fmla="*/ 370229 h 590372"/>
                <a:gd name="connsiteX937" fmla="*/ 980825 w 1167625"/>
                <a:gd name="connsiteY937" fmla="*/ 370921 h 590372"/>
                <a:gd name="connsiteX938" fmla="*/ 980825 w 1167625"/>
                <a:gd name="connsiteY938" fmla="*/ 370921 h 590372"/>
                <a:gd name="connsiteX939" fmla="*/ 980139 w 1167625"/>
                <a:gd name="connsiteY939" fmla="*/ 370149 h 590372"/>
                <a:gd name="connsiteX940" fmla="*/ 980465 w 1167625"/>
                <a:gd name="connsiteY940" fmla="*/ 367369 h 590372"/>
                <a:gd name="connsiteX941" fmla="*/ 978213 w 1167625"/>
                <a:gd name="connsiteY941" fmla="*/ 365413 h 590372"/>
                <a:gd name="connsiteX942" fmla="*/ 978213 w 1167625"/>
                <a:gd name="connsiteY942" fmla="*/ 365413 h 590372"/>
                <a:gd name="connsiteX943" fmla="*/ 978213 w 1167625"/>
                <a:gd name="connsiteY943" fmla="*/ 365413 h 590372"/>
                <a:gd name="connsiteX944" fmla="*/ 975960 w 1167625"/>
                <a:gd name="connsiteY944" fmla="*/ 367369 h 590372"/>
                <a:gd name="connsiteX945" fmla="*/ 976249 w 1167625"/>
                <a:gd name="connsiteY945" fmla="*/ 369828 h 590372"/>
                <a:gd name="connsiteX946" fmla="*/ 975277 w 1167625"/>
                <a:gd name="connsiteY946" fmla="*/ 370921 h 590372"/>
                <a:gd name="connsiteX947" fmla="*/ 975277 w 1167625"/>
                <a:gd name="connsiteY947" fmla="*/ 370921 h 590372"/>
                <a:gd name="connsiteX948" fmla="*/ 974305 w 1167625"/>
                <a:gd name="connsiteY948" fmla="*/ 369828 h 590372"/>
                <a:gd name="connsiteX949" fmla="*/ 974595 w 1167625"/>
                <a:gd name="connsiteY949" fmla="*/ 367369 h 590372"/>
                <a:gd name="connsiteX950" fmla="*/ 972342 w 1167625"/>
                <a:gd name="connsiteY950" fmla="*/ 365413 h 590372"/>
                <a:gd name="connsiteX951" fmla="*/ 972342 w 1167625"/>
                <a:gd name="connsiteY951" fmla="*/ 365413 h 590372"/>
                <a:gd name="connsiteX952" fmla="*/ 972342 w 1167625"/>
                <a:gd name="connsiteY952" fmla="*/ 365413 h 590372"/>
                <a:gd name="connsiteX953" fmla="*/ 970089 w 1167625"/>
                <a:gd name="connsiteY953" fmla="*/ 367369 h 590372"/>
                <a:gd name="connsiteX954" fmla="*/ 970378 w 1167625"/>
                <a:gd name="connsiteY954" fmla="*/ 369828 h 590372"/>
                <a:gd name="connsiteX955" fmla="*/ 969406 w 1167625"/>
                <a:gd name="connsiteY955" fmla="*/ 370921 h 590372"/>
                <a:gd name="connsiteX956" fmla="*/ 969406 w 1167625"/>
                <a:gd name="connsiteY956" fmla="*/ 370921 h 590372"/>
                <a:gd name="connsiteX957" fmla="*/ 968434 w 1167625"/>
                <a:gd name="connsiteY957" fmla="*/ 369828 h 590372"/>
                <a:gd name="connsiteX958" fmla="*/ 968724 w 1167625"/>
                <a:gd name="connsiteY958" fmla="*/ 367369 h 590372"/>
                <a:gd name="connsiteX959" fmla="*/ 966471 w 1167625"/>
                <a:gd name="connsiteY959" fmla="*/ 365413 h 590372"/>
                <a:gd name="connsiteX960" fmla="*/ 966471 w 1167625"/>
                <a:gd name="connsiteY960" fmla="*/ 365413 h 590372"/>
                <a:gd name="connsiteX961" fmla="*/ 966471 w 1167625"/>
                <a:gd name="connsiteY961" fmla="*/ 365413 h 590372"/>
                <a:gd name="connsiteX962" fmla="*/ 964218 w 1167625"/>
                <a:gd name="connsiteY962" fmla="*/ 367369 h 590372"/>
                <a:gd name="connsiteX963" fmla="*/ 964507 w 1167625"/>
                <a:gd name="connsiteY963" fmla="*/ 369828 h 590372"/>
                <a:gd name="connsiteX964" fmla="*/ 963535 w 1167625"/>
                <a:gd name="connsiteY964" fmla="*/ 370921 h 590372"/>
                <a:gd name="connsiteX965" fmla="*/ 963535 w 1167625"/>
                <a:gd name="connsiteY965" fmla="*/ 370921 h 590372"/>
                <a:gd name="connsiteX966" fmla="*/ 962563 w 1167625"/>
                <a:gd name="connsiteY966" fmla="*/ 369828 h 590372"/>
                <a:gd name="connsiteX967" fmla="*/ 962853 w 1167625"/>
                <a:gd name="connsiteY967" fmla="*/ 367369 h 590372"/>
                <a:gd name="connsiteX968" fmla="*/ 960600 w 1167625"/>
                <a:gd name="connsiteY968" fmla="*/ 365413 h 590372"/>
                <a:gd name="connsiteX969" fmla="*/ 960600 w 1167625"/>
                <a:gd name="connsiteY969" fmla="*/ 365413 h 590372"/>
                <a:gd name="connsiteX970" fmla="*/ 960600 w 1167625"/>
                <a:gd name="connsiteY970" fmla="*/ 365413 h 590372"/>
                <a:gd name="connsiteX971" fmla="*/ 958347 w 1167625"/>
                <a:gd name="connsiteY971" fmla="*/ 367369 h 590372"/>
                <a:gd name="connsiteX972" fmla="*/ 958636 w 1167625"/>
                <a:gd name="connsiteY972" fmla="*/ 369828 h 590372"/>
                <a:gd name="connsiteX973" fmla="*/ 957664 w 1167625"/>
                <a:gd name="connsiteY973" fmla="*/ 370921 h 590372"/>
                <a:gd name="connsiteX974" fmla="*/ 957664 w 1167625"/>
                <a:gd name="connsiteY974" fmla="*/ 370921 h 590372"/>
                <a:gd name="connsiteX975" fmla="*/ 956692 w 1167625"/>
                <a:gd name="connsiteY975" fmla="*/ 369828 h 590372"/>
                <a:gd name="connsiteX976" fmla="*/ 956980 w 1167625"/>
                <a:gd name="connsiteY976" fmla="*/ 367369 h 590372"/>
                <a:gd name="connsiteX977" fmla="*/ 954728 w 1167625"/>
                <a:gd name="connsiteY977" fmla="*/ 365413 h 590372"/>
                <a:gd name="connsiteX978" fmla="*/ 954728 w 1167625"/>
                <a:gd name="connsiteY978" fmla="*/ 365413 h 590372"/>
                <a:gd name="connsiteX979" fmla="*/ 954728 w 1167625"/>
                <a:gd name="connsiteY979" fmla="*/ 365413 h 590372"/>
                <a:gd name="connsiteX980" fmla="*/ 952475 w 1167625"/>
                <a:gd name="connsiteY980" fmla="*/ 367369 h 590372"/>
                <a:gd name="connsiteX981" fmla="*/ 952680 w 1167625"/>
                <a:gd name="connsiteY981" fmla="*/ 369098 h 590372"/>
                <a:gd name="connsiteX982" fmla="*/ 951058 w 1167625"/>
                <a:gd name="connsiteY982" fmla="*/ 370921 h 590372"/>
                <a:gd name="connsiteX983" fmla="*/ 951058 w 1167625"/>
                <a:gd name="connsiteY983" fmla="*/ 370921 h 590372"/>
                <a:gd name="connsiteX984" fmla="*/ 949438 w 1167625"/>
                <a:gd name="connsiteY984" fmla="*/ 369098 h 590372"/>
                <a:gd name="connsiteX985" fmla="*/ 949641 w 1167625"/>
                <a:gd name="connsiteY985" fmla="*/ 367369 h 590372"/>
                <a:gd name="connsiteX986" fmla="*/ 947390 w 1167625"/>
                <a:gd name="connsiteY986" fmla="*/ 365413 h 590372"/>
                <a:gd name="connsiteX987" fmla="*/ 947390 w 1167625"/>
                <a:gd name="connsiteY987" fmla="*/ 365413 h 590372"/>
                <a:gd name="connsiteX988" fmla="*/ 947390 w 1167625"/>
                <a:gd name="connsiteY988" fmla="*/ 365413 h 590372"/>
                <a:gd name="connsiteX989" fmla="*/ 945138 w 1167625"/>
                <a:gd name="connsiteY989" fmla="*/ 367369 h 590372"/>
                <a:gd name="connsiteX990" fmla="*/ 945405 w 1167625"/>
                <a:gd name="connsiteY990" fmla="*/ 369645 h 590372"/>
                <a:gd name="connsiteX991" fmla="*/ 944270 w 1167625"/>
                <a:gd name="connsiteY991" fmla="*/ 370921 h 590372"/>
                <a:gd name="connsiteX992" fmla="*/ 944270 w 1167625"/>
                <a:gd name="connsiteY992" fmla="*/ 370921 h 590372"/>
                <a:gd name="connsiteX993" fmla="*/ 943137 w 1167625"/>
                <a:gd name="connsiteY993" fmla="*/ 369645 h 590372"/>
                <a:gd name="connsiteX994" fmla="*/ 943404 w 1167625"/>
                <a:gd name="connsiteY994" fmla="*/ 367369 h 590372"/>
                <a:gd name="connsiteX995" fmla="*/ 941152 w 1167625"/>
                <a:gd name="connsiteY995" fmla="*/ 365413 h 590372"/>
                <a:gd name="connsiteX996" fmla="*/ 941152 w 1167625"/>
                <a:gd name="connsiteY996" fmla="*/ 365413 h 590372"/>
                <a:gd name="connsiteX997" fmla="*/ 941152 w 1167625"/>
                <a:gd name="connsiteY997" fmla="*/ 365413 h 590372"/>
                <a:gd name="connsiteX998" fmla="*/ 938899 w 1167625"/>
                <a:gd name="connsiteY998" fmla="*/ 367369 h 590372"/>
                <a:gd name="connsiteX999" fmla="*/ 939226 w 1167625"/>
                <a:gd name="connsiteY999" fmla="*/ 370149 h 590372"/>
                <a:gd name="connsiteX1000" fmla="*/ 938540 w 1167625"/>
                <a:gd name="connsiteY1000" fmla="*/ 370921 h 590372"/>
                <a:gd name="connsiteX1001" fmla="*/ 938540 w 1167625"/>
                <a:gd name="connsiteY1001" fmla="*/ 370921 h 590372"/>
                <a:gd name="connsiteX1002" fmla="*/ 937848 w 1167625"/>
                <a:gd name="connsiteY1002" fmla="*/ 370229 h 590372"/>
                <a:gd name="connsiteX1003" fmla="*/ 937848 w 1167625"/>
                <a:gd name="connsiteY1003" fmla="*/ 357160 h 590372"/>
                <a:gd name="connsiteX1004" fmla="*/ 938032 w 1167625"/>
                <a:gd name="connsiteY1004" fmla="*/ 356977 h 590372"/>
                <a:gd name="connsiteX1005" fmla="*/ 938032 w 1167625"/>
                <a:gd name="connsiteY1005" fmla="*/ 356977 h 590372"/>
                <a:gd name="connsiteX1006" fmla="*/ 938216 w 1167625"/>
                <a:gd name="connsiteY1006" fmla="*/ 356794 h 590372"/>
                <a:gd name="connsiteX1007" fmla="*/ 938216 w 1167625"/>
                <a:gd name="connsiteY1007" fmla="*/ 354958 h 590372"/>
                <a:gd name="connsiteX1008" fmla="*/ 936198 w 1167625"/>
                <a:gd name="connsiteY1008" fmla="*/ 352940 h 590372"/>
                <a:gd name="connsiteX1009" fmla="*/ 935362 w 1167625"/>
                <a:gd name="connsiteY1009" fmla="*/ 352940 h 590372"/>
                <a:gd name="connsiteX1010" fmla="*/ 932577 w 1167625"/>
                <a:gd name="connsiteY1010" fmla="*/ 350711 h 590372"/>
                <a:gd name="connsiteX1011" fmla="*/ 932577 w 1167625"/>
                <a:gd name="connsiteY1011" fmla="*/ 350711 h 590372"/>
                <a:gd name="connsiteX1012" fmla="*/ 926978 w 1167625"/>
                <a:gd name="connsiteY1012" fmla="*/ 350701 h 590372"/>
                <a:gd name="connsiteX1013" fmla="*/ 926795 w 1167625"/>
                <a:gd name="connsiteY1013" fmla="*/ 351508 h 590372"/>
                <a:gd name="connsiteX1014" fmla="*/ 925006 w 1167625"/>
                <a:gd name="connsiteY1014" fmla="*/ 352940 h 590372"/>
                <a:gd name="connsiteX1015" fmla="*/ 925006 w 1167625"/>
                <a:gd name="connsiteY1015" fmla="*/ 352940 h 590372"/>
                <a:gd name="connsiteX1016" fmla="*/ 923172 w 1167625"/>
                <a:gd name="connsiteY1016" fmla="*/ 354774 h 590372"/>
                <a:gd name="connsiteX1017" fmla="*/ 923172 w 1167625"/>
                <a:gd name="connsiteY1017" fmla="*/ 356610 h 590372"/>
                <a:gd name="connsiteX1018" fmla="*/ 923538 w 1167625"/>
                <a:gd name="connsiteY1018" fmla="*/ 356977 h 590372"/>
                <a:gd name="connsiteX1019" fmla="*/ 923538 w 1167625"/>
                <a:gd name="connsiteY1019" fmla="*/ 356977 h 590372"/>
                <a:gd name="connsiteX1020" fmla="*/ 923905 w 1167625"/>
                <a:gd name="connsiteY1020" fmla="*/ 357343 h 590372"/>
                <a:gd name="connsiteX1021" fmla="*/ 923905 w 1167625"/>
                <a:gd name="connsiteY1021" fmla="*/ 370229 h 590372"/>
                <a:gd name="connsiteX1022" fmla="*/ 923214 w 1167625"/>
                <a:gd name="connsiteY1022" fmla="*/ 370921 h 590372"/>
                <a:gd name="connsiteX1023" fmla="*/ 923214 w 1167625"/>
                <a:gd name="connsiteY1023" fmla="*/ 370921 h 590372"/>
                <a:gd name="connsiteX1024" fmla="*/ 922528 w 1167625"/>
                <a:gd name="connsiteY1024" fmla="*/ 370149 h 590372"/>
                <a:gd name="connsiteX1025" fmla="*/ 922856 w 1167625"/>
                <a:gd name="connsiteY1025" fmla="*/ 367369 h 590372"/>
                <a:gd name="connsiteX1026" fmla="*/ 920603 w 1167625"/>
                <a:gd name="connsiteY1026" fmla="*/ 365413 h 590372"/>
                <a:gd name="connsiteX1027" fmla="*/ 920603 w 1167625"/>
                <a:gd name="connsiteY1027" fmla="*/ 365413 h 590372"/>
                <a:gd name="connsiteX1028" fmla="*/ 920603 w 1167625"/>
                <a:gd name="connsiteY1028" fmla="*/ 365413 h 590372"/>
                <a:gd name="connsiteX1029" fmla="*/ 918350 w 1167625"/>
                <a:gd name="connsiteY1029" fmla="*/ 367369 h 590372"/>
                <a:gd name="connsiteX1030" fmla="*/ 918639 w 1167625"/>
                <a:gd name="connsiteY1030" fmla="*/ 369828 h 590372"/>
                <a:gd name="connsiteX1031" fmla="*/ 917667 w 1167625"/>
                <a:gd name="connsiteY1031" fmla="*/ 370921 h 590372"/>
                <a:gd name="connsiteX1032" fmla="*/ 917667 w 1167625"/>
                <a:gd name="connsiteY1032" fmla="*/ 370921 h 590372"/>
                <a:gd name="connsiteX1033" fmla="*/ 916695 w 1167625"/>
                <a:gd name="connsiteY1033" fmla="*/ 369828 h 590372"/>
                <a:gd name="connsiteX1034" fmla="*/ 916985 w 1167625"/>
                <a:gd name="connsiteY1034" fmla="*/ 367369 h 590372"/>
                <a:gd name="connsiteX1035" fmla="*/ 914732 w 1167625"/>
                <a:gd name="connsiteY1035" fmla="*/ 365413 h 590372"/>
                <a:gd name="connsiteX1036" fmla="*/ 914732 w 1167625"/>
                <a:gd name="connsiteY1036" fmla="*/ 365413 h 590372"/>
                <a:gd name="connsiteX1037" fmla="*/ 914732 w 1167625"/>
                <a:gd name="connsiteY1037" fmla="*/ 365413 h 590372"/>
                <a:gd name="connsiteX1038" fmla="*/ 912479 w 1167625"/>
                <a:gd name="connsiteY1038" fmla="*/ 367369 h 590372"/>
                <a:gd name="connsiteX1039" fmla="*/ 912768 w 1167625"/>
                <a:gd name="connsiteY1039" fmla="*/ 369828 h 590372"/>
                <a:gd name="connsiteX1040" fmla="*/ 911796 w 1167625"/>
                <a:gd name="connsiteY1040" fmla="*/ 370921 h 590372"/>
                <a:gd name="connsiteX1041" fmla="*/ 911796 w 1167625"/>
                <a:gd name="connsiteY1041" fmla="*/ 370921 h 590372"/>
                <a:gd name="connsiteX1042" fmla="*/ 910824 w 1167625"/>
                <a:gd name="connsiteY1042" fmla="*/ 369828 h 590372"/>
                <a:gd name="connsiteX1043" fmla="*/ 911112 w 1167625"/>
                <a:gd name="connsiteY1043" fmla="*/ 367369 h 590372"/>
                <a:gd name="connsiteX1044" fmla="*/ 908860 w 1167625"/>
                <a:gd name="connsiteY1044" fmla="*/ 365413 h 590372"/>
                <a:gd name="connsiteX1045" fmla="*/ 908860 w 1167625"/>
                <a:gd name="connsiteY1045" fmla="*/ 365413 h 590372"/>
                <a:gd name="connsiteX1046" fmla="*/ 908860 w 1167625"/>
                <a:gd name="connsiteY1046" fmla="*/ 365413 h 590372"/>
                <a:gd name="connsiteX1047" fmla="*/ 906607 w 1167625"/>
                <a:gd name="connsiteY1047" fmla="*/ 367369 h 590372"/>
                <a:gd name="connsiteX1048" fmla="*/ 906833 w 1167625"/>
                <a:gd name="connsiteY1048" fmla="*/ 369281 h 590372"/>
                <a:gd name="connsiteX1049" fmla="*/ 905374 w 1167625"/>
                <a:gd name="connsiteY1049" fmla="*/ 370921 h 590372"/>
                <a:gd name="connsiteX1050" fmla="*/ 905374 w 1167625"/>
                <a:gd name="connsiteY1050" fmla="*/ 370921 h 590372"/>
                <a:gd name="connsiteX1051" fmla="*/ 903916 w 1167625"/>
                <a:gd name="connsiteY1051" fmla="*/ 369281 h 590372"/>
                <a:gd name="connsiteX1052" fmla="*/ 904141 w 1167625"/>
                <a:gd name="connsiteY1052" fmla="*/ 367369 h 590372"/>
                <a:gd name="connsiteX1053" fmla="*/ 901888 w 1167625"/>
                <a:gd name="connsiteY1053" fmla="*/ 365413 h 590372"/>
                <a:gd name="connsiteX1054" fmla="*/ 901888 w 1167625"/>
                <a:gd name="connsiteY1054" fmla="*/ 365413 h 590372"/>
                <a:gd name="connsiteX1055" fmla="*/ 901888 w 1167625"/>
                <a:gd name="connsiteY1055" fmla="*/ 365413 h 590372"/>
                <a:gd name="connsiteX1056" fmla="*/ 899636 w 1167625"/>
                <a:gd name="connsiteY1056" fmla="*/ 367369 h 590372"/>
                <a:gd name="connsiteX1057" fmla="*/ 899925 w 1167625"/>
                <a:gd name="connsiteY1057" fmla="*/ 369828 h 590372"/>
                <a:gd name="connsiteX1058" fmla="*/ 898953 w 1167625"/>
                <a:gd name="connsiteY1058" fmla="*/ 370921 h 590372"/>
                <a:gd name="connsiteX1059" fmla="*/ 898953 w 1167625"/>
                <a:gd name="connsiteY1059" fmla="*/ 370921 h 590372"/>
                <a:gd name="connsiteX1060" fmla="*/ 897981 w 1167625"/>
                <a:gd name="connsiteY1060" fmla="*/ 369828 h 590372"/>
                <a:gd name="connsiteX1061" fmla="*/ 898270 w 1167625"/>
                <a:gd name="connsiteY1061" fmla="*/ 367369 h 590372"/>
                <a:gd name="connsiteX1062" fmla="*/ 896017 w 1167625"/>
                <a:gd name="connsiteY1062" fmla="*/ 365413 h 590372"/>
                <a:gd name="connsiteX1063" fmla="*/ 896017 w 1167625"/>
                <a:gd name="connsiteY1063" fmla="*/ 365413 h 590372"/>
                <a:gd name="connsiteX1064" fmla="*/ 896017 w 1167625"/>
                <a:gd name="connsiteY1064" fmla="*/ 365413 h 590372"/>
                <a:gd name="connsiteX1065" fmla="*/ 893765 w 1167625"/>
                <a:gd name="connsiteY1065" fmla="*/ 367369 h 590372"/>
                <a:gd name="connsiteX1066" fmla="*/ 894055 w 1167625"/>
                <a:gd name="connsiteY1066" fmla="*/ 369828 h 590372"/>
                <a:gd name="connsiteX1067" fmla="*/ 893082 w 1167625"/>
                <a:gd name="connsiteY1067" fmla="*/ 370921 h 590372"/>
                <a:gd name="connsiteX1068" fmla="*/ 893082 w 1167625"/>
                <a:gd name="connsiteY1068" fmla="*/ 370921 h 590372"/>
                <a:gd name="connsiteX1069" fmla="*/ 892109 w 1167625"/>
                <a:gd name="connsiteY1069" fmla="*/ 369828 h 590372"/>
                <a:gd name="connsiteX1070" fmla="*/ 892399 w 1167625"/>
                <a:gd name="connsiteY1070" fmla="*/ 367369 h 590372"/>
                <a:gd name="connsiteX1071" fmla="*/ 890146 w 1167625"/>
                <a:gd name="connsiteY1071" fmla="*/ 365413 h 590372"/>
                <a:gd name="connsiteX1072" fmla="*/ 890146 w 1167625"/>
                <a:gd name="connsiteY1072" fmla="*/ 365413 h 590372"/>
                <a:gd name="connsiteX1073" fmla="*/ 890146 w 1167625"/>
                <a:gd name="connsiteY1073" fmla="*/ 365413 h 590372"/>
                <a:gd name="connsiteX1074" fmla="*/ 887894 w 1167625"/>
                <a:gd name="connsiteY1074" fmla="*/ 367369 h 590372"/>
                <a:gd name="connsiteX1075" fmla="*/ 888182 w 1167625"/>
                <a:gd name="connsiteY1075" fmla="*/ 369828 h 590372"/>
                <a:gd name="connsiteX1076" fmla="*/ 887210 w 1167625"/>
                <a:gd name="connsiteY1076" fmla="*/ 370921 h 590372"/>
                <a:gd name="connsiteX1077" fmla="*/ 887210 w 1167625"/>
                <a:gd name="connsiteY1077" fmla="*/ 370921 h 590372"/>
                <a:gd name="connsiteX1078" fmla="*/ 886238 w 1167625"/>
                <a:gd name="connsiteY1078" fmla="*/ 369828 h 590372"/>
                <a:gd name="connsiteX1079" fmla="*/ 886528 w 1167625"/>
                <a:gd name="connsiteY1079" fmla="*/ 367369 h 590372"/>
                <a:gd name="connsiteX1080" fmla="*/ 884275 w 1167625"/>
                <a:gd name="connsiteY1080" fmla="*/ 365413 h 590372"/>
                <a:gd name="connsiteX1081" fmla="*/ 884275 w 1167625"/>
                <a:gd name="connsiteY1081" fmla="*/ 365413 h 590372"/>
                <a:gd name="connsiteX1082" fmla="*/ 884275 w 1167625"/>
                <a:gd name="connsiteY1082" fmla="*/ 365413 h 590372"/>
                <a:gd name="connsiteX1083" fmla="*/ 882023 w 1167625"/>
                <a:gd name="connsiteY1083" fmla="*/ 367369 h 590372"/>
                <a:gd name="connsiteX1084" fmla="*/ 882311 w 1167625"/>
                <a:gd name="connsiteY1084" fmla="*/ 369828 h 590372"/>
                <a:gd name="connsiteX1085" fmla="*/ 881339 w 1167625"/>
                <a:gd name="connsiteY1085" fmla="*/ 370921 h 590372"/>
                <a:gd name="connsiteX1086" fmla="*/ 881339 w 1167625"/>
                <a:gd name="connsiteY1086" fmla="*/ 370921 h 590372"/>
                <a:gd name="connsiteX1087" fmla="*/ 880367 w 1167625"/>
                <a:gd name="connsiteY1087" fmla="*/ 369828 h 590372"/>
                <a:gd name="connsiteX1088" fmla="*/ 880657 w 1167625"/>
                <a:gd name="connsiteY1088" fmla="*/ 367369 h 590372"/>
                <a:gd name="connsiteX1089" fmla="*/ 878404 w 1167625"/>
                <a:gd name="connsiteY1089" fmla="*/ 365413 h 590372"/>
                <a:gd name="connsiteX1090" fmla="*/ 878404 w 1167625"/>
                <a:gd name="connsiteY1090" fmla="*/ 365413 h 590372"/>
                <a:gd name="connsiteX1091" fmla="*/ 878404 w 1167625"/>
                <a:gd name="connsiteY1091" fmla="*/ 365413 h 590372"/>
                <a:gd name="connsiteX1092" fmla="*/ 876152 w 1167625"/>
                <a:gd name="connsiteY1092" fmla="*/ 367369 h 590372"/>
                <a:gd name="connsiteX1093" fmla="*/ 876440 w 1167625"/>
                <a:gd name="connsiteY1093" fmla="*/ 369828 h 590372"/>
                <a:gd name="connsiteX1094" fmla="*/ 875468 w 1167625"/>
                <a:gd name="connsiteY1094" fmla="*/ 370921 h 590372"/>
                <a:gd name="connsiteX1095" fmla="*/ 875468 w 1167625"/>
                <a:gd name="connsiteY1095" fmla="*/ 370921 h 590372"/>
                <a:gd name="connsiteX1096" fmla="*/ 874496 w 1167625"/>
                <a:gd name="connsiteY1096" fmla="*/ 369828 h 590372"/>
                <a:gd name="connsiteX1097" fmla="*/ 874786 w 1167625"/>
                <a:gd name="connsiteY1097" fmla="*/ 367369 h 590372"/>
                <a:gd name="connsiteX1098" fmla="*/ 872534 w 1167625"/>
                <a:gd name="connsiteY1098" fmla="*/ 365413 h 590372"/>
                <a:gd name="connsiteX1099" fmla="*/ 872534 w 1167625"/>
                <a:gd name="connsiteY1099" fmla="*/ 365413 h 590372"/>
                <a:gd name="connsiteX1100" fmla="*/ 872534 w 1167625"/>
                <a:gd name="connsiteY1100" fmla="*/ 365413 h 590372"/>
                <a:gd name="connsiteX1101" fmla="*/ 870281 w 1167625"/>
                <a:gd name="connsiteY1101" fmla="*/ 367369 h 590372"/>
                <a:gd name="connsiteX1102" fmla="*/ 870570 w 1167625"/>
                <a:gd name="connsiteY1102" fmla="*/ 369828 h 590372"/>
                <a:gd name="connsiteX1103" fmla="*/ 869597 w 1167625"/>
                <a:gd name="connsiteY1103" fmla="*/ 370921 h 590372"/>
                <a:gd name="connsiteX1104" fmla="*/ 869597 w 1167625"/>
                <a:gd name="connsiteY1104" fmla="*/ 370921 h 590372"/>
                <a:gd name="connsiteX1105" fmla="*/ 868625 w 1167625"/>
                <a:gd name="connsiteY1105" fmla="*/ 369828 h 590372"/>
                <a:gd name="connsiteX1106" fmla="*/ 868914 w 1167625"/>
                <a:gd name="connsiteY1106" fmla="*/ 367369 h 590372"/>
                <a:gd name="connsiteX1107" fmla="*/ 866661 w 1167625"/>
                <a:gd name="connsiteY1107" fmla="*/ 365413 h 590372"/>
                <a:gd name="connsiteX1108" fmla="*/ 866661 w 1167625"/>
                <a:gd name="connsiteY1108" fmla="*/ 365413 h 590372"/>
                <a:gd name="connsiteX1109" fmla="*/ 866661 w 1167625"/>
                <a:gd name="connsiteY1109" fmla="*/ 365413 h 590372"/>
                <a:gd name="connsiteX1110" fmla="*/ 864409 w 1167625"/>
                <a:gd name="connsiteY1110" fmla="*/ 367369 h 590372"/>
                <a:gd name="connsiteX1111" fmla="*/ 864623 w 1167625"/>
                <a:gd name="connsiteY1111" fmla="*/ 369185 h 590372"/>
                <a:gd name="connsiteX1112" fmla="*/ 863078 w 1167625"/>
                <a:gd name="connsiteY1112" fmla="*/ 370921 h 590372"/>
                <a:gd name="connsiteX1113" fmla="*/ 863078 w 1167625"/>
                <a:gd name="connsiteY1113" fmla="*/ 370921 h 590372"/>
                <a:gd name="connsiteX1114" fmla="*/ 861525 w 1167625"/>
                <a:gd name="connsiteY1114" fmla="*/ 369366 h 590372"/>
                <a:gd name="connsiteX1115" fmla="*/ 861525 w 1167625"/>
                <a:gd name="connsiteY1115" fmla="*/ 365233 h 590372"/>
                <a:gd name="connsiteX1116" fmla="*/ 860607 w 1167625"/>
                <a:gd name="connsiteY1116" fmla="*/ 364315 h 590372"/>
                <a:gd name="connsiteX1117" fmla="*/ 860607 w 1167625"/>
                <a:gd name="connsiteY1117" fmla="*/ 364315 h 590372"/>
                <a:gd name="connsiteX1118" fmla="*/ 859690 w 1167625"/>
                <a:gd name="connsiteY1118" fmla="*/ 363398 h 590372"/>
                <a:gd name="connsiteX1119" fmla="*/ 859690 w 1167625"/>
                <a:gd name="connsiteY1119" fmla="*/ 359362 h 590372"/>
                <a:gd name="connsiteX1120" fmla="*/ 859873 w 1167625"/>
                <a:gd name="connsiteY1120" fmla="*/ 359179 h 590372"/>
                <a:gd name="connsiteX1121" fmla="*/ 859873 w 1167625"/>
                <a:gd name="connsiteY1121" fmla="*/ 359179 h 590372"/>
                <a:gd name="connsiteX1122" fmla="*/ 860057 w 1167625"/>
                <a:gd name="connsiteY1122" fmla="*/ 358995 h 590372"/>
                <a:gd name="connsiteX1123" fmla="*/ 860057 w 1167625"/>
                <a:gd name="connsiteY1123" fmla="*/ 356059 h 590372"/>
                <a:gd name="connsiteX1124" fmla="*/ 859506 w 1167625"/>
                <a:gd name="connsiteY1124" fmla="*/ 355509 h 590372"/>
                <a:gd name="connsiteX1125" fmla="*/ 859506 w 1167625"/>
                <a:gd name="connsiteY1125" fmla="*/ 355509 h 590372"/>
                <a:gd name="connsiteX1126" fmla="*/ 858956 w 1167625"/>
                <a:gd name="connsiteY1126" fmla="*/ 354958 h 590372"/>
                <a:gd name="connsiteX1127" fmla="*/ 858956 w 1167625"/>
                <a:gd name="connsiteY1127" fmla="*/ 354214 h 590372"/>
                <a:gd name="connsiteX1128" fmla="*/ 858910 w 1167625"/>
                <a:gd name="connsiteY1128" fmla="*/ 353875 h 590372"/>
                <a:gd name="connsiteX1129" fmla="*/ 855763 w 1167625"/>
                <a:gd name="connsiteY1129" fmla="*/ 342333 h 590372"/>
                <a:gd name="connsiteX1130" fmla="*/ 856070 w 1167625"/>
                <a:gd name="connsiteY1130" fmla="*/ 341932 h 590372"/>
                <a:gd name="connsiteX1131" fmla="*/ 856070 w 1167625"/>
                <a:gd name="connsiteY1131" fmla="*/ 341932 h 590372"/>
                <a:gd name="connsiteX1132" fmla="*/ 856388 w 1167625"/>
                <a:gd name="connsiteY1132" fmla="*/ 341614 h 590372"/>
                <a:gd name="connsiteX1133" fmla="*/ 856388 w 1167625"/>
                <a:gd name="connsiteY1133" fmla="*/ 340831 h 590372"/>
                <a:gd name="connsiteX1134" fmla="*/ 856020 w 1167625"/>
                <a:gd name="connsiteY1134" fmla="*/ 340464 h 590372"/>
                <a:gd name="connsiteX1135" fmla="*/ 856020 w 1167625"/>
                <a:gd name="connsiteY1135" fmla="*/ 340464 h 590372"/>
                <a:gd name="connsiteX1136" fmla="*/ 855654 w 1167625"/>
                <a:gd name="connsiteY1136" fmla="*/ 340098 h 590372"/>
                <a:gd name="connsiteX1137" fmla="*/ 855654 w 1167625"/>
                <a:gd name="connsiteY1137" fmla="*/ 331291 h 590372"/>
                <a:gd name="connsiteX1138" fmla="*/ 856020 w 1167625"/>
                <a:gd name="connsiteY1138" fmla="*/ 330923 h 590372"/>
                <a:gd name="connsiteX1139" fmla="*/ 856020 w 1167625"/>
                <a:gd name="connsiteY1139" fmla="*/ 330923 h 590372"/>
                <a:gd name="connsiteX1140" fmla="*/ 856388 w 1167625"/>
                <a:gd name="connsiteY1140" fmla="*/ 330556 h 590372"/>
                <a:gd name="connsiteX1141" fmla="*/ 856388 w 1167625"/>
                <a:gd name="connsiteY1141" fmla="*/ 330190 h 590372"/>
                <a:gd name="connsiteX1142" fmla="*/ 855654 w 1167625"/>
                <a:gd name="connsiteY1142" fmla="*/ 329455 h 590372"/>
                <a:gd name="connsiteX1143" fmla="*/ 854665 w 1167625"/>
                <a:gd name="connsiteY1143" fmla="*/ 329455 h 590372"/>
                <a:gd name="connsiteX1144" fmla="*/ 853043 w 1167625"/>
                <a:gd name="connsiteY1144" fmla="*/ 328313 h 590372"/>
                <a:gd name="connsiteX1145" fmla="*/ 852714 w 1167625"/>
                <a:gd name="connsiteY1145" fmla="*/ 327390 h 590372"/>
                <a:gd name="connsiteX1146" fmla="*/ 846851 w 1167625"/>
                <a:gd name="connsiteY1146" fmla="*/ 327390 h 590372"/>
                <a:gd name="connsiteX1147" fmla="*/ 846522 w 1167625"/>
                <a:gd name="connsiteY1147" fmla="*/ 328313 h 590372"/>
                <a:gd name="connsiteX1148" fmla="*/ 844899 w 1167625"/>
                <a:gd name="connsiteY1148" fmla="*/ 329455 h 590372"/>
                <a:gd name="connsiteX1149" fmla="*/ 843911 w 1167625"/>
                <a:gd name="connsiteY1149" fmla="*/ 329455 h 590372"/>
                <a:gd name="connsiteX1150" fmla="*/ 843178 w 1167625"/>
                <a:gd name="connsiteY1150" fmla="*/ 330190 h 590372"/>
                <a:gd name="connsiteX1151" fmla="*/ 843178 w 1167625"/>
                <a:gd name="connsiteY1151" fmla="*/ 330556 h 590372"/>
                <a:gd name="connsiteX1152" fmla="*/ 843545 w 1167625"/>
                <a:gd name="connsiteY1152" fmla="*/ 330923 h 590372"/>
                <a:gd name="connsiteX1153" fmla="*/ 843545 w 1167625"/>
                <a:gd name="connsiteY1153" fmla="*/ 330923 h 590372"/>
                <a:gd name="connsiteX1154" fmla="*/ 843911 w 1167625"/>
                <a:gd name="connsiteY1154" fmla="*/ 331291 h 590372"/>
                <a:gd name="connsiteX1155" fmla="*/ 843911 w 1167625"/>
                <a:gd name="connsiteY1155" fmla="*/ 340098 h 590372"/>
                <a:gd name="connsiteX1156" fmla="*/ 843545 w 1167625"/>
                <a:gd name="connsiteY1156" fmla="*/ 340464 h 590372"/>
                <a:gd name="connsiteX1157" fmla="*/ 843545 w 1167625"/>
                <a:gd name="connsiteY1157" fmla="*/ 340464 h 590372"/>
                <a:gd name="connsiteX1158" fmla="*/ 843178 w 1167625"/>
                <a:gd name="connsiteY1158" fmla="*/ 340831 h 590372"/>
                <a:gd name="connsiteX1159" fmla="*/ 843178 w 1167625"/>
                <a:gd name="connsiteY1159" fmla="*/ 341614 h 590372"/>
                <a:gd name="connsiteX1160" fmla="*/ 843495 w 1167625"/>
                <a:gd name="connsiteY1160" fmla="*/ 341932 h 590372"/>
                <a:gd name="connsiteX1161" fmla="*/ 843495 w 1167625"/>
                <a:gd name="connsiteY1161" fmla="*/ 341932 h 590372"/>
                <a:gd name="connsiteX1162" fmla="*/ 843802 w 1167625"/>
                <a:gd name="connsiteY1162" fmla="*/ 342333 h 590372"/>
                <a:gd name="connsiteX1163" fmla="*/ 840655 w 1167625"/>
                <a:gd name="connsiteY1163" fmla="*/ 353875 h 590372"/>
                <a:gd name="connsiteX1164" fmla="*/ 840609 w 1167625"/>
                <a:gd name="connsiteY1164" fmla="*/ 354214 h 590372"/>
                <a:gd name="connsiteX1165" fmla="*/ 840609 w 1167625"/>
                <a:gd name="connsiteY1165" fmla="*/ 354958 h 590372"/>
                <a:gd name="connsiteX1166" fmla="*/ 840058 w 1167625"/>
                <a:gd name="connsiteY1166" fmla="*/ 355509 h 590372"/>
                <a:gd name="connsiteX1167" fmla="*/ 840058 w 1167625"/>
                <a:gd name="connsiteY1167" fmla="*/ 355509 h 590372"/>
                <a:gd name="connsiteX1168" fmla="*/ 839508 w 1167625"/>
                <a:gd name="connsiteY1168" fmla="*/ 356059 h 590372"/>
                <a:gd name="connsiteX1169" fmla="*/ 839508 w 1167625"/>
                <a:gd name="connsiteY1169" fmla="*/ 357894 h 590372"/>
                <a:gd name="connsiteX1170" fmla="*/ 839692 w 1167625"/>
                <a:gd name="connsiteY1170" fmla="*/ 358078 h 590372"/>
                <a:gd name="connsiteX1171" fmla="*/ 839692 w 1167625"/>
                <a:gd name="connsiteY1171" fmla="*/ 358078 h 590372"/>
                <a:gd name="connsiteX1172" fmla="*/ 839875 w 1167625"/>
                <a:gd name="connsiteY1172" fmla="*/ 358260 h 590372"/>
                <a:gd name="connsiteX1173" fmla="*/ 839875 w 1167625"/>
                <a:gd name="connsiteY1173" fmla="*/ 362297 h 590372"/>
                <a:gd name="connsiteX1174" fmla="*/ 838957 w 1167625"/>
                <a:gd name="connsiteY1174" fmla="*/ 363214 h 590372"/>
                <a:gd name="connsiteX1175" fmla="*/ 838957 w 1167625"/>
                <a:gd name="connsiteY1175" fmla="*/ 363214 h 590372"/>
                <a:gd name="connsiteX1176" fmla="*/ 838040 w 1167625"/>
                <a:gd name="connsiteY1176" fmla="*/ 364133 h 590372"/>
                <a:gd name="connsiteX1177" fmla="*/ 838040 w 1167625"/>
                <a:gd name="connsiteY1177" fmla="*/ 388533 h 590372"/>
                <a:gd name="connsiteX1178" fmla="*/ 835471 w 1167625"/>
                <a:gd name="connsiteY1178" fmla="*/ 391102 h 590372"/>
                <a:gd name="connsiteX1179" fmla="*/ 833637 w 1167625"/>
                <a:gd name="connsiteY1179" fmla="*/ 391102 h 590372"/>
                <a:gd name="connsiteX1180" fmla="*/ 832903 w 1167625"/>
                <a:gd name="connsiteY1180" fmla="*/ 391837 h 590372"/>
                <a:gd name="connsiteX1181" fmla="*/ 832903 w 1167625"/>
                <a:gd name="connsiteY1181" fmla="*/ 391837 h 590372"/>
                <a:gd name="connsiteX1182" fmla="*/ 832169 w 1167625"/>
                <a:gd name="connsiteY1182" fmla="*/ 392570 h 590372"/>
                <a:gd name="connsiteX1183" fmla="*/ 831618 w 1167625"/>
                <a:gd name="connsiteY1183" fmla="*/ 392570 h 590372"/>
                <a:gd name="connsiteX1184" fmla="*/ 830334 w 1167625"/>
                <a:gd name="connsiteY1184" fmla="*/ 391286 h 590372"/>
                <a:gd name="connsiteX1185" fmla="*/ 830334 w 1167625"/>
                <a:gd name="connsiteY1185" fmla="*/ 389634 h 590372"/>
                <a:gd name="connsiteX1186" fmla="*/ 828500 w 1167625"/>
                <a:gd name="connsiteY1186" fmla="*/ 387800 h 590372"/>
                <a:gd name="connsiteX1187" fmla="*/ 828500 w 1167625"/>
                <a:gd name="connsiteY1187" fmla="*/ 387800 h 590372"/>
                <a:gd name="connsiteX1188" fmla="*/ 826666 w 1167625"/>
                <a:gd name="connsiteY1188" fmla="*/ 389634 h 590372"/>
                <a:gd name="connsiteX1189" fmla="*/ 826666 w 1167625"/>
                <a:gd name="connsiteY1189" fmla="*/ 392754 h 590372"/>
                <a:gd name="connsiteX1190" fmla="*/ 824279 w 1167625"/>
                <a:gd name="connsiteY1190" fmla="*/ 395139 h 590372"/>
                <a:gd name="connsiteX1191" fmla="*/ 824279 w 1167625"/>
                <a:gd name="connsiteY1191" fmla="*/ 395139 h 590372"/>
                <a:gd name="connsiteX1192" fmla="*/ 821894 w 1167625"/>
                <a:gd name="connsiteY1192" fmla="*/ 397524 h 590372"/>
                <a:gd name="connsiteX1193" fmla="*/ 821894 w 1167625"/>
                <a:gd name="connsiteY1193" fmla="*/ 405596 h 590372"/>
                <a:gd name="connsiteX1194" fmla="*/ 818776 w 1167625"/>
                <a:gd name="connsiteY1194" fmla="*/ 408716 h 590372"/>
                <a:gd name="connsiteX1195" fmla="*/ 818776 w 1167625"/>
                <a:gd name="connsiteY1195" fmla="*/ 408716 h 590372"/>
                <a:gd name="connsiteX1196" fmla="*/ 815657 w 1167625"/>
                <a:gd name="connsiteY1196" fmla="*/ 405596 h 590372"/>
                <a:gd name="connsiteX1197" fmla="*/ 815657 w 1167625"/>
                <a:gd name="connsiteY1197" fmla="*/ 392020 h 590372"/>
                <a:gd name="connsiteX1198" fmla="*/ 809602 w 1167625"/>
                <a:gd name="connsiteY1198" fmla="*/ 385966 h 590372"/>
                <a:gd name="connsiteX1199" fmla="*/ 805933 w 1167625"/>
                <a:gd name="connsiteY1199" fmla="*/ 385966 h 590372"/>
                <a:gd name="connsiteX1200" fmla="*/ 803548 w 1167625"/>
                <a:gd name="connsiteY1200" fmla="*/ 388351 h 590372"/>
                <a:gd name="connsiteX1201" fmla="*/ 803548 w 1167625"/>
                <a:gd name="connsiteY1201" fmla="*/ 389084 h 590372"/>
                <a:gd name="connsiteX1202" fmla="*/ 801896 w 1167625"/>
                <a:gd name="connsiteY1202" fmla="*/ 390736 h 590372"/>
                <a:gd name="connsiteX1203" fmla="*/ 801896 w 1167625"/>
                <a:gd name="connsiteY1203" fmla="*/ 390736 h 590372"/>
                <a:gd name="connsiteX1204" fmla="*/ 800244 w 1167625"/>
                <a:gd name="connsiteY1204" fmla="*/ 389084 h 590372"/>
                <a:gd name="connsiteX1205" fmla="*/ 800244 w 1167625"/>
                <a:gd name="connsiteY1205" fmla="*/ 389084 h 590372"/>
                <a:gd name="connsiteX1206" fmla="*/ 798594 w 1167625"/>
                <a:gd name="connsiteY1206" fmla="*/ 387433 h 590372"/>
                <a:gd name="connsiteX1207" fmla="*/ 793273 w 1167625"/>
                <a:gd name="connsiteY1207" fmla="*/ 387433 h 590372"/>
                <a:gd name="connsiteX1208" fmla="*/ 786301 w 1167625"/>
                <a:gd name="connsiteY1208" fmla="*/ 380461 h 590372"/>
                <a:gd name="connsiteX1209" fmla="*/ 786301 w 1167625"/>
                <a:gd name="connsiteY1209" fmla="*/ 368424 h 590372"/>
                <a:gd name="connsiteX1210" fmla="*/ 783294 w 1167625"/>
                <a:gd name="connsiteY1210" fmla="*/ 365417 h 590372"/>
                <a:gd name="connsiteX1211" fmla="*/ 783294 w 1167625"/>
                <a:gd name="connsiteY1211" fmla="*/ 365417 h 590372"/>
                <a:gd name="connsiteX1212" fmla="*/ 780290 w 1167625"/>
                <a:gd name="connsiteY1212" fmla="*/ 362556 h 590372"/>
                <a:gd name="connsiteX1213" fmla="*/ 772776 w 1167625"/>
                <a:gd name="connsiteY1213" fmla="*/ 209071 h 590372"/>
                <a:gd name="connsiteX1214" fmla="*/ 771651 w 1167625"/>
                <a:gd name="connsiteY1214" fmla="*/ 207997 h 590372"/>
                <a:gd name="connsiteX1215" fmla="*/ 770890 w 1167625"/>
                <a:gd name="connsiteY1215" fmla="*/ 207997 h 590372"/>
                <a:gd name="connsiteX1216" fmla="*/ 770522 w 1167625"/>
                <a:gd name="connsiteY1216" fmla="*/ 207630 h 590372"/>
                <a:gd name="connsiteX1217" fmla="*/ 770522 w 1167625"/>
                <a:gd name="connsiteY1217" fmla="*/ 207630 h 590372"/>
                <a:gd name="connsiteX1218" fmla="*/ 770155 w 1167625"/>
                <a:gd name="connsiteY1218" fmla="*/ 207264 h 590372"/>
                <a:gd name="connsiteX1219" fmla="*/ 769238 w 1167625"/>
                <a:gd name="connsiteY1219" fmla="*/ 207264 h 590372"/>
                <a:gd name="connsiteX1220" fmla="*/ 767954 w 1167625"/>
                <a:gd name="connsiteY1220" fmla="*/ 205980 h 590372"/>
                <a:gd name="connsiteX1221" fmla="*/ 767954 w 1167625"/>
                <a:gd name="connsiteY1221" fmla="*/ 205429 h 590372"/>
                <a:gd name="connsiteX1222" fmla="*/ 766120 w 1167625"/>
                <a:gd name="connsiteY1222" fmla="*/ 203595 h 590372"/>
                <a:gd name="connsiteX1223" fmla="*/ 763807 w 1167625"/>
                <a:gd name="connsiteY1223" fmla="*/ 203595 h 590372"/>
                <a:gd name="connsiteX1224" fmla="*/ 759678 w 1167625"/>
                <a:gd name="connsiteY1224" fmla="*/ 200080 h 590372"/>
                <a:gd name="connsiteX1225" fmla="*/ 755478 w 1167625"/>
                <a:gd name="connsiteY1225" fmla="*/ 188182 h 590372"/>
                <a:gd name="connsiteX1226" fmla="*/ 755478 w 1167625"/>
                <a:gd name="connsiteY1226" fmla="*/ 188182 h 590372"/>
                <a:gd name="connsiteX1227" fmla="*/ 751816 w 1167625"/>
                <a:gd name="connsiteY1227" fmla="*/ 189650 h 590372"/>
                <a:gd name="connsiteX1228" fmla="*/ 720611 w 1167625"/>
                <a:gd name="connsiteY1228" fmla="*/ 189650 h 590372"/>
                <a:gd name="connsiteX1229" fmla="*/ 716948 w 1167625"/>
                <a:gd name="connsiteY1229" fmla="*/ 188182 h 590372"/>
                <a:gd name="connsiteX1230" fmla="*/ 716948 w 1167625"/>
                <a:gd name="connsiteY1230" fmla="*/ 188182 h 590372"/>
                <a:gd name="connsiteX1231" fmla="*/ 709243 w 1167625"/>
                <a:gd name="connsiteY1231" fmla="*/ 263406 h 590372"/>
                <a:gd name="connsiteX1232" fmla="*/ 709834 w 1167625"/>
                <a:gd name="connsiteY1232" fmla="*/ 293058 h 590372"/>
                <a:gd name="connsiteX1233" fmla="*/ 705871 w 1167625"/>
                <a:gd name="connsiteY1233" fmla="*/ 296969 h 590372"/>
                <a:gd name="connsiteX1234" fmla="*/ 705871 w 1167625"/>
                <a:gd name="connsiteY1234" fmla="*/ 296969 h 590372"/>
                <a:gd name="connsiteX1235" fmla="*/ 702272 w 1167625"/>
                <a:gd name="connsiteY1235" fmla="*/ 293193 h 590372"/>
                <a:gd name="connsiteX1236" fmla="*/ 702272 w 1167625"/>
                <a:gd name="connsiteY1236" fmla="*/ 270011 h 590372"/>
                <a:gd name="connsiteX1237" fmla="*/ 703005 w 1167625"/>
                <a:gd name="connsiteY1237" fmla="*/ 269277 h 590372"/>
                <a:gd name="connsiteX1238" fmla="*/ 703005 w 1167625"/>
                <a:gd name="connsiteY1238" fmla="*/ 269277 h 590372"/>
                <a:gd name="connsiteX1239" fmla="*/ 703738 w 1167625"/>
                <a:gd name="connsiteY1239" fmla="*/ 268543 h 590372"/>
                <a:gd name="connsiteX1240" fmla="*/ 703738 w 1167625"/>
                <a:gd name="connsiteY1240" fmla="*/ 218639 h 590372"/>
                <a:gd name="connsiteX1241" fmla="*/ 703005 w 1167625"/>
                <a:gd name="connsiteY1241" fmla="*/ 217905 h 590372"/>
                <a:gd name="connsiteX1242" fmla="*/ 703005 w 1167625"/>
                <a:gd name="connsiteY1242" fmla="*/ 217905 h 590372"/>
                <a:gd name="connsiteX1243" fmla="*/ 702272 w 1167625"/>
                <a:gd name="connsiteY1243" fmla="*/ 217170 h 590372"/>
                <a:gd name="connsiteX1244" fmla="*/ 702272 w 1167625"/>
                <a:gd name="connsiteY1244" fmla="*/ 181578 h 590372"/>
                <a:gd name="connsiteX1245" fmla="*/ 703005 w 1167625"/>
                <a:gd name="connsiteY1245" fmla="*/ 180843 h 590372"/>
                <a:gd name="connsiteX1246" fmla="*/ 703005 w 1167625"/>
                <a:gd name="connsiteY1246" fmla="*/ 180843 h 590372"/>
                <a:gd name="connsiteX1247" fmla="*/ 703738 w 1167625"/>
                <a:gd name="connsiteY1247" fmla="*/ 180110 h 590372"/>
                <a:gd name="connsiteX1248" fmla="*/ 703738 w 1167625"/>
                <a:gd name="connsiteY1248" fmla="*/ 138461 h 590372"/>
                <a:gd name="connsiteX1249" fmla="*/ 699152 w 1167625"/>
                <a:gd name="connsiteY1249" fmla="*/ 133875 h 590372"/>
                <a:gd name="connsiteX1250" fmla="*/ 697134 w 1167625"/>
                <a:gd name="connsiteY1250" fmla="*/ 133875 h 590372"/>
                <a:gd name="connsiteX1251" fmla="*/ 694565 w 1167625"/>
                <a:gd name="connsiteY1251" fmla="*/ 131306 h 590372"/>
                <a:gd name="connsiteX1252" fmla="*/ 694565 w 1167625"/>
                <a:gd name="connsiteY1252" fmla="*/ 131306 h 590372"/>
                <a:gd name="connsiteX1253" fmla="*/ 691996 w 1167625"/>
                <a:gd name="connsiteY1253" fmla="*/ 128737 h 590372"/>
                <a:gd name="connsiteX1254" fmla="*/ 680988 w 1167625"/>
                <a:gd name="connsiteY1254" fmla="*/ 128737 h 590372"/>
                <a:gd name="connsiteX1255" fmla="*/ 678419 w 1167625"/>
                <a:gd name="connsiteY1255" fmla="*/ 131306 h 590372"/>
                <a:gd name="connsiteX1256" fmla="*/ 678419 w 1167625"/>
                <a:gd name="connsiteY1256" fmla="*/ 132407 h 590372"/>
                <a:gd name="connsiteX1257" fmla="*/ 676952 w 1167625"/>
                <a:gd name="connsiteY1257" fmla="*/ 133875 h 590372"/>
                <a:gd name="connsiteX1258" fmla="*/ 676952 w 1167625"/>
                <a:gd name="connsiteY1258" fmla="*/ 133875 h 590372"/>
                <a:gd name="connsiteX1259" fmla="*/ 675484 w 1167625"/>
                <a:gd name="connsiteY1259" fmla="*/ 135342 h 590372"/>
                <a:gd name="connsiteX1260" fmla="*/ 675484 w 1167625"/>
                <a:gd name="connsiteY1260" fmla="*/ 292578 h 590372"/>
                <a:gd name="connsiteX1261" fmla="*/ 674027 w 1167625"/>
                <a:gd name="connsiteY1261" fmla="*/ 295007 h 590372"/>
                <a:gd name="connsiteX1262" fmla="*/ 674027 w 1167625"/>
                <a:gd name="connsiteY1262" fmla="*/ 295007 h 590372"/>
                <a:gd name="connsiteX1263" fmla="*/ 669979 w 1167625"/>
                <a:gd name="connsiteY1263" fmla="*/ 292578 h 590372"/>
                <a:gd name="connsiteX1264" fmla="*/ 669979 w 1167625"/>
                <a:gd name="connsiteY1264" fmla="*/ 285423 h 590372"/>
                <a:gd name="connsiteX1265" fmla="*/ 670714 w 1167625"/>
                <a:gd name="connsiteY1265" fmla="*/ 284688 h 590372"/>
                <a:gd name="connsiteX1266" fmla="*/ 670714 w 1167625"/>
                <a:gd name="connsiteY1266" fmla="*/ 284688 h 590372"/>
                <a:gd name="connsiteX1267" fmla="*/ 671448 w 1167625"/>
                <a:gd name="connsiteY1267" fmla="*/ 283955 h 590372"/>
                <a:gd name="connsiteX1268" fmla="*/ 671448 w 1167625"/>
                <a:gd name="connsiteY1268" fmla="*/ 230564 h 590372"/>
                <a:gd name="connsiteX1269" fmla="*/ 669796 w 1167625"/>
                <a:gd name="connsiteY1269" fmla="*/ 228914 h 590372"/>
                <a:gd name="connsiteX1270" fmla="*/ 669796 w 1167625"/>
                <a:gd name="connsiteY1270" fmla="*/ 228914 h 590372"/>
                <a:gd name="connsiteX1271" fmla="*/ 668145 w 1167625"/>
                <a:gd name="connsiteY1271" fmla="*/ 227262 h 590372"/>
                <a:gd name="connsiteX1272" fmla="*/ 668145 w 1167625"/>
                <a:gd name="connsiteY1272" fmla="*/ 182127 h 590372"/>
                <a:gd name="connsiteX1273" fmla="*/ 668695 w 1167625"/>
                <a:gd name="connsiteY1273" fmla="*/ 181578 h 590372"/>
                <a:gd name="connsiteX1274" fmla="*/ 668695 w 1167625"/>
                <a:gd name="connsiteY1274" fmla="*/ 181578 h 590372"/>
                <a:gd name="connsiteX1275" fmla="*/ 669246 w 1167625"/>
                <a:gd name="connsiteY1275" fmla="*/ 181027 h 590372"/>
                <a:gd name="connsiteX1276" fmla="*/ 669246 w 1167625"/>
                <a:gd name="connsiteY1276" fmla="*/ 126536 h 590372"/>
                <a:gd name="connsiteX1277" fmla="*/ 664843 w 1167625"/>
                <a:gd name="connsiteY1277" fmla="*/ 122132 h 590372"/>
                <a:gd name="connsiteX1278" fmla="*/ 663375 w 1167625"/>
                <a:gd name="connsiteY1278" fmla="*/ 122132 h 590372"/>
                <a:gd name="connsiteX1279" fmla="*/ 660439 w 1167625"/>
                <a:gd name="connsiteY1279" fmla="*/ 119197 h 590372"/>
                <a:gd name="connsiteX1280" fmla="*/ 660439 w 1167625"/>
                <a:gd name="connsiteY1280" fmla="*/ 119197 h 590372"/>
                <a:gd name="connsiteX1281" fmla="*/ 657504 w 1167625"/>
                <a:gd name="connsiteY1281" fmla="*/ 116261 h 590372"/>
                <a:gd name="connsiteX1282" fmla="*/ 645028 w 1167625"/>
                <a:gd name="connsiteY1282" fmla="*/ 116261 h 590372"/>
                <a:gd name="connsiteX1283" fmla="*/ 642092 w 1167625"/>
                <a:gd name="connsiteY1283" fmla="*/ 119197 h 590372"/>
                <a:gd name="connsiteX1284" fmla="*/ 642092 w 1167625"/>
                <a:gd name="connsiteY1284" fmla="*/ 120114 h 590372"/>
                <a:gd name="connsiteX1285" fmla="*/ 640074 w 1167625"/>
                <a:gd name="connsiteY1285" fmla="*/ 122132 h 590372"/>
                <a:gd name="connsiteX1286" fmla="*/ 640074 w 1167625"/>
                <a:gd name="connsiteY1286" fmla="*/ 122132 h 590372"/>
                <a:gd name="connsiteX1287" fmla="*/ 638056 w 1167625"/>
                <a:gd name="connsiteY1287" fmla="*/ 124151 h 590372"/>
                <a:gd name="connsiteX1288" fmla="*/ 638056 w 1167625"/>
                <a:gd name="connsiteY1288" fmla="*/ 179926 h 590372"/>
                <a:gd name="connsiteX1289" fmla="*/ 636772 w 1167625"/>
                <a:gd name="connsiteY1289" fmla="*/ 181210 h 590372"/>
                <a:gd name="connsiteX1290" fmla="*/ 636772 w 1167625"/>
                <a:gd name="connsiteY1290" fmla="*/ 181210 h 590372"/>
                <a:gd name="connsiteX1291" fmla="*/ 635487 w 1167625"/>
                <a:gd name="connsiteY1291" fmla="*/ 182495 h 590372"/>
                <a:gd name="connsiteX1292" fmla="*/ 635487 w 1167625"/>
                <a:gd name="connsiteY1292" fmla="*/ 233500 h 590372"/>
                <a:gd name="connsiteX1293" fmla="*/ 636404 w 1167625"/>
                <a:gd name="connsiteY1293" fmla="*/ 234417 h 590372"/>
                <a:gd name="connsiteX1294" fmla="*/ 636404 w 1167625"/>
                <a:gd name="connsiteY1294" fmla="*/ 234417 h 590372"/>
                <a:gd name="connsiteX1295" fmla="*/ 637321 w 1167625"/>
                <a:gd name="connsiteY1295" fmla="*/ 235334 h 590372"/>
                <a:gd name="connsiteX1296" fmla="*/ 637321 w 1167625"/>
                <a:gd name="connsiteY1296" fmla="*/ 281082 h 590372"/>
                <a:gd name="connsiteX1297" fmla="*/ 636431 w 1167625"/>
                <a:gd name="connsiteY1297" fmla="*/ 282655 h 590372"/>
                <a:gd name="connsiteX1298" fmla="*/ 636431 w 1167625"/>
                <a:gd name="connsiteY1298" fmla="*/ 282655 h 590372"/>
                <a:gd name="connsiteX1299" fmla="*/ 633652 w 1167625"/>
                <a:gd name="connsiteY1299" fmla="*/ 281082 h 590372"/>
                <a:gd name="connsiteX1300" fmla="*/ 633652 w 1167625"/>
                <a:gd name="connsiteY1300" fmla="*/ 250739 h 590372"/>
                <a:gd name="connsiteX1301" fmla="*/ 620560 w 1167625"/>
                <a:gd name="connsiteY1301" fmla="*/ 239833 h 590372"/>
                <a:gd name="connsiteX1302" fmla="*/ 610515 w 1167625"/>
                <a:gd name="connsiteY1302" fmla="*/ 245287 h 590372"/>
                <a:gd name="connsiteX1303" fmla="*/ 606371 w 1167625"/>
                <a:gd name="connsiteY1303" fmla="*/ 253085 h 590372"/>
                <a:gd name="connsiteX1304" fmla="*/ 602119 w 1167625"/>
                <a:gd name="connsiteY1304" fmla="*/ 350057 h 590372"/>
                <a:gd name="connsiteX1305" fmla="*/ 600638 w 1167625"/>
                <a:gd name="connsiteY1305" fmla="*/ 351472 h 590372"/>
                <a:gd name="connsiteX1306" fmla="*/ 600638 w 1167625"/>
                <a:gd name="connsiteY1306" fmla="*/ 351472 h 590372"/>
                <a:gd name="connsiteX1307" fmla="*/ 599160 w 1167625"/>
                <a:gd name="connsiteY1307" fmla="*/ 349994 h 590372"/>
                <a:gd name="connsiteX1308" fmla="*/ 599160 w 1167625"/>
                <a:gd name="connsiteY1308" fmla="*/ 297986 h 590372"/>
                <a:gd name="connsiteX1309" fmla="*/ 598523 w 1167625"/>
                <a:gd name="connsiteY1309" fmla="*/ 295366 h 590372"/>
                <a:gd name="connsiteX1310" fmla="*/ 598523 w 1167625"/>
                <a:gd name="connsiteY1310" fmla="*/ 295366 h 590372"/>
                <a:gd name="connsiteX1311" fmla="*/ 595181 w 1167625"/>
                <a:gd name="connsiteY1311" fmla="*/ 290434 h 590372"/>
                <a:gd name="connsiteX1312" fmla="*/ 592935 w 1167625"/>
                <a:gd name="connsiteY1312" fmla="*/ 287692 h 590372"/>
                <a:gd name="connsiteX1313" fmla="*/ 585950 w 1167625"/>
                <a:gd name="connsiteY1313" fmla="*/ 274896 h 590372"/>
                <a:gd name="connsiteX1314" fmla="*/ 585950 w 1167625"/>
                <a:gd name="connsiteY1314" fmla="*/ 150388 h 590372"/>
                <a:gd name="connsiteX1315" fmla="*/ 584482 w 1167625"/>
                <a:gd name="connsiteY1315" fmla="*/ 148920 h 590372"/>
                <a:gd name="connsiteX1316" fmla="*/ 584482 w 1167625"/>
                <a:gd name="connsiteY1316" fmla="*/ 148920 h 590372"/>
                <a:gd name="connsiteX1317" fmla="*/ 583014 w 1167625"/>
                <a:gd name="connsiteY1317" fmla="*/ 147451 h 590372"/>
                <a:gd name="connsiteX1318" fmla="*/ 583014 w 1167625"/>
                <a:gd name="connsiteY1318" fmla="*/ 145250 h 590372"/>
                <a:gd name="connsiteX1319" fmla="*/ 582280 w 1167625"/>
                <a:gd name="connsiteY1319" fmla="*/ 144516 h 590372"/>
                <a:gd name="connsiteX1320" fmla="*/ 582280 w 1167625"/>
                <a:gd name="connsiteY1320" fmla="*/ 144516 h 590372"/>
                <a:gd name="connsiteX1321" fmla="*/ 581547 w 1167625"/>
                <a:gd name="connsiteY1321" fmla="*/ 143782 h 590372"/>
                <a:gd name="connsiteX1322" fmla="*/ 581547 w 1167625"/>
                <a:gd name="connsiteY1322" fmla="*/ 142017 h 590372"/>
                <a:gd name="connsiteX1323" fmla="*/ 580154 w 1167625"/>
                <a:gd name="connsiteY1323" fmla="*/ 139828 h 590372"/>
                <a:gd name="connsiteX1324" fmla="*/ 576775 w 1167625"/>
                <a:gd name="connsiteY1324" fmla="*/ 138645 h 590372"/>
                <a:gd name="connsiteX1325" fmla="*/ 551090 w 1167625"/>
                <a:gd name="connsiteY1325" fmla="*/ 133875 h 5903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</a:cxnLst>
              <a:rect l="l" t="t" r="r" b="b"/>
              <a:pathLst>
                <a:path w="1167625" h="590372">
                  <a:moveTo>
                    <a:pt x="551090" y="133875"/>
                  </a:moveTo>
                  <a:cubicBezTo>
                    <a:pt x="543725" y="133744"/>
                    <a:pt x="536427" y="135017"/>
                    <a:pt x="529578" y="137601"/>
                  </a:cubicBezTo>
                  <a:cubicBezTo>
                    <a:pt x="525069" y="139302"/>
                    <a:pt x="522468" y="143849"/>
                    <a:pt x="522468" y="148668"/>
                  </a:cubicBezTo>
                  <a:lnTo>
                    <a:pt x="522468" y="356426"/>
                  </a:lnTo>
                  <a:cubicBezTo>
                    <a:pt x="522468" y="357338"/>
                    <a:pt x="521729" y="358078"/>
                    <a:pt x="520817" y="358078"/>
                  </a:cubicBezTo>
                  <a:lnTo>
                    <a:pt x="520817" y="358078"/>
                  </a:lnTo>
                  <a:cubicBezTo>
                    <a:pt x="519905" y="358078"/>
                    <a:pt x="519166" y="357338"/>
                    <a:pt x="519166" y="356426"/>
                  </a:cubicBezTo>
                  <a:lnTo>
                    <a:pt x="519166" y="232225"/>
                  </a:lnTo>
                  <a:cubicBezTo>
                    <a:pt x="519166" y="231004"/>
                    <a:pt x="518176" y="230046"/>
                    <a:pt x="516964" y="230198"/>
                  </a:cubicBezTo>
                  <a:cubicBezTo>
                    <a:pt x="516464" y="230260"/>
                    <a:pt x="515964" y="230323"/>
                    <a:pt x="515466" y="230355"/>
                  </a:cubicBezTo>
                  <a:cubicBezTo>
                    <a:pt x="515078" y="230382"/>
                    <a:pt x="514763" y="230066"/>
                    <a:pt x="514763" y="229677"/>
                  </a:cubicBezTo>
                  <a:lnTo>
                    <a:pt x="514763" y="229677"/>
                  </a:lnTo>
                  <a:cubicBezTo>
                    <a:pt x="514763" y="229267"/>
                    <a:pt x="514408" y="228943"/>
                    <a:pt x="513999" y="228979"/>
                  </a:cubicBezTo>
                  <a:cubicBezTo>
                    <a:pt x="502552" y="229992"/>
                    <a:pt x="493420" y="232175"/>
                    <a:pt x="489787" y="237734"/>
                  </a:cubicBezTo>
                  <a:cubicBezTo>
                    <a:pt x="488903" y="239086"/>
                    <a:pt x="488078" y="240509"/>
                    <a:pt x="487388" y="241970"/>
                  </a:cubicBezTo>
                  <a:cubicBezTo>
                    <a:pt x="486775" y="243268"/>
                    <a:pt x="486469" y="244702"/>
                    <a:pt x="486507" y="246159"/>
                  </a:cubicBezTo>
                  <a:lnTo>
                    <a:pt x="486507" y="362113"/>
                  </a:lnTo>
                  <a:cubicBezTo>
                    <a:pt x="486507" y="363938"/>
                    <a:pt x="485029" y="365417"/>
                    <a:pt x="483205" y="365417"/>
                  </a:cubicBezTo>
                  <a:lnTo>
                    <a:pt x="481737" y="365417"/>
                  </a:lnTo>
                  <a:cubicBezTo>
                    <a:pt x="480724" y="365417"/>
                    <a:pt x="479903" y="366238"/>
                    <a:pt x="479903" y="367251"/>
                  </a:cubicBezTo>
                  <a:lnTo>
                    <a:pt x="479903" y="367251"/>
                  </a:lnTo>
                  <a:cubicBezTo>
                    <a:pt x="479903" y="368264"/>
                    <a:pt x="479082" y="369085"/>
                    <a:pt x="478068" y="369085"/>
                  </a:cubicBezTo>
                  <a:lnTo>
                    <a:pt x="476600" y="369085"/>
                  </a:lnTo>
                  <a:cubicBezTo>
                    <a:pt x="474776" y="369085"/>
                    <a:pt x="473298" y="370565"/>
                    <a:pt x="473298" y="372389"/>
                  </a:cubicBezTo>
                  <a:lnTo>
                    <a:pt x="473298" y="388717"/>
                  </a:lnTo>
                  <a:cubicBezTo>
                    <a:pt x="473298" y="389427"/>
                    <a:pt x="472723" y="390001"/>
                    <a:pt x="472013" y="390001"/>
                  </a:cubicBezTo>
                  <a:lnTo>
                    <a:pt x="472013" y="390001"/>
                  </a:lnTo>
                  <a:cubicBezTo>
                    <a:pt x="471305" y="390001"/>
                    <a:pt x="470729" y="390576"/>
                    <a:pt x="470729" y="391286"/>
                  </a:cubicBezTo>
                  <a:lnTo>
                    <a:pt x="470729" y="395689"/>
                  </a:lnTo>
                  <a:cubicBezTo>
                    <a:pt x="470729" y="395993"/>
                    <a:pt x="470482" y="396240"/>
                    <a:pt x="470179" y="396240"/>
                  </a:cubicBezTo>
                  <a:lnTo>
                    <a:pt x="470179" y="396240"/>
                  </a:lnTo>
                  <a:cubicBezTo>
                    <a:pt x="469875" y="396240"/>
                    <a:pt x="469628" y="396486"/>
                    <a:pt x="469628" y="396791"/>
                  </a:cubicBezTo>
                  <a:lnTo>
                    <a:pt x="469628" y="412935"/>
                  </a:lnTo>
                  <a:cubicBezTo>
                    <a:pt x="469628" y="414658"/>
                    <a:pt x="468232" y="416055"/>
                    <a:pt x="466510" y="416055"/>
                  </a:cubicBezTo>
                  <a:lnTo>
                    <a:pt x="466510" y="416055"/>
                  </a:lnTo>
                  <a:cubicBezTo>
                    <a:pt x="464787" y="416055"/>
                    <a:pt x="463390" y="414658"/>
                    <a:pt x="463390" y="412935"/>
                  </a:cubicBezTo>
                  <a:lnTo>
                    <a:pt x="463390" y="370767"/>
                  </a:lnTo>
                  <a:cubicBezTo>
                    <a:pt x="463390" y="370383"/>
                    <a:pt x="463328" y="370001"/>
                    <a:pt x="463207" y="369636"/>
                  </a:cubicBezTo>
                  <a:lnTo>
                    <a:pt x="463185" y="369572"/>
                  </a:lnTo>
                  <a:cubicBezTo>
                    <a:pt x="463078" y="369250"/>
                    <a:pt x="463024" y="368913"/>
                    <a:pt x="463024" y="368573"/>
                  </a:cubicBezTo>
                  <a:lnTo>
                    <a:pt x="463024" y="365984"/>
                  </a:lnTo>
                  <a:cubicBezTo>
                    <a:pt x="463024" y="365670"/>
                    <a:pt x="462769" y="365417"/>
                    <a:pt x="462456" y="365417"/>
                  </a:cubicBezTo>
                  <a:lnTo>
                    <a:pt x="462456" y="365417"/>
                  </a:lnTo>
                  <a:cubicBezTo>
                    <a:pt x="462157" y="365417"/>
                    <a:pt x="461909" y="365183"/>
                    <a:pt x="461889" y="364884"/>
                  </a:cubicBezTo>
                  <a:lnTo>
                    <a:pt x="461556" y="359545"/>
                  </a:lnTo>
                  <a:lnTo>
                    <a:pt x="461305" y="356536"/>
                  </a:lnTo>
                  <a:cubicBezTo>
                    <a:pt x="461232" y="355652"/>
                    <a:pt x="461923" y="354928"/>
                    <a:pt x="461923" y="354041"/>
                  </a:cubicBezTo>
                  <a:lnTo>
                    <a:pt x="461923" y="354041"/>
                  </a:lnTo>
                  <a:cubicBezTo>
                    <a:pt x="461923" y="353749"/>
                    <a:pt x="461806" y="353469"/>
                    <a:pt x="461600" y="353263"/>
                  </a:cubicBezTo>
                  <a:cubicBezTo>
                    <a:pt x="461393" y="353056"/>
                    <a:pt x="461114" y="352940"/>
                    <a:pt x="460822" y="352940"/>
                  </a:cubicBezTo>
                  <a:cubicBezTo>
                    <a:pt x="460530" y="352940"/>
                    <a:pt x="460250" y="353056"/>
                    <a:pt x="460043" y="353263"/>
                  </a:cubicBezTo>
                  <a:cubicBezTo>
                    <a:pt x="459837" y="353469"/>
                    <a:pt x="459720" y="353749"/>
                    <a:pt x="459720" y="354041"/>
                  </a:cubicBezTo>
                  <a:lnTo>
                    <a:pt x="459720" y="354041"/>
                  </a:lnTo>
                  <a:cubicBezTo>
                    <a:pt x="459720" y="354899"/>
                    <a:pt x="460413" y="355635"/>
                    <a:pt x="460342" y="356491"/>
                  </a:cubicBezTo>
                  <a:lnTo>
                    <a:pt x="460088" y="359545"/>
                  </a:lnTo>
                  <a:lnTo>
                    <a:pt x="459754" y="364884"/>
                  </a:lnTo>
                  <a:cubicBezTo>
                    <a:pt x="459736" y="365183"/>
                    <a:pt x="459487" y="365417"/>
                    <a:pt x="459188" y="365417"/>
                  </a:cubicBezTo>
                  <a:lnTo>
                    <a:pt x="459188" y="365417"/>
                  </a:lnTo>
                  <a:cubicBezTo>
                    <a:pt x="458874" y="365417"/>
                    <a:pt x="458620" y="365670"/>
                    <a:pt x="458620" y="365984"/>
                  </a:cubicBezTo>
                  <a:lnTo>
                    <a:pt x="458620" y="366150"/>
                  </a:lnTo>
                  <a:cubicBezTo>
                    <a:pt x="458620" y="366556"/>
                    <a:pt x="458292" y="366884"/>
                    <a:pt x="457886" y="366884"/>
                  </a:cubicBezTo>
                  <a:lnTo>
                    <a:pt x="455735" y="366884"/>
                  </a:lnTo>
                  <a:cubicBezTo>
                    <a:pt x="455100" y="366884"/>
                    <a:pt x="454584" y="366368"/>
                    <a:pt x="454584" y="365733"/>
                  </a:cubicBezTo>
                  <a:lnTo>
                    <a:pt x="454584" y="365733"/>
                  </a:lnTo>
                  <a:cubicBezTo>
                    <a:pt x="454584" y="365312"/>
                    <a:pt x="454353" y="364924"/>
                    <a:pt x="453983" y="364722"/>
                  </a:cubicBezTo>
                  <a:lnTo>
                    <a:pt x="451216" y="363213"/>
                  </a:lnTo>
                  <a:cubicBezTo>
                    <a:pt x="450777" y="362973"/>
                    <a:pt x="450285" y="362848"/>
                    <a:pt x="449785" y="362848"/>
                  </a:cubicBezTo>
                  <a:lnTo>
                    <a:pt x="449785" y="362848"/>
                  </a:lnTo>
                  <a:cubicBezTo>
                    <a:pt x="449321" y="362848"/>
                    <a:pt x="448864" y="362956"/>
                    <a:pt x="448448" y="363163"/>
                  </a:cubicBezTo>
                  <a:lnTo>
                    <a:pt x="445303" y="364736"/>
                  </a:lnTo>
                  <a:cubicBezTo>
                    <a:pt x="444919" y="364928"/>
                    <a:pt x="444676" y="365321"/>
                    <a:pt x="444676" y="365750"/>
                  </a:cubicBezTo>
                  <a:lnTo>
                    <a:pt x="444676" y="365750"/>
                  </a:lnTo>
                  <a:cubicBezTo>
                    <a:pt x="444676" y="366376"/>
                    <a:pt x="444169" y="366884"/>
                    <a:pt x="443543" y="366884"/>
                  </a:cubicBezTo>
                  <a:lnTo>
                    <a:pt x="441374" y="366884"/>
                  </a:lnTo>
                  <a:cubicBezTo>
                    <a:pt x="440969" y="366884"/>
                    <a:pt x="440639" y="366556"/>
                    <a:pt x="440639" y="366150"/>
                  </a:cubicBezTo>
                  <a:lnTo>
                    <a:pt x="440639" y="365984"/>
                  </a:lnTo>
                  <a:cubicBezTo>
                    <a:pt x="440639" y="365670"/>
                    <a:pt x="440386" y="365417"/>
                    <a:pt x="440073" y="365417"/>
                  </a:cubicBezTo>
                  <a:lnTo>
                    <a:pt x="440073" y="365417"/>
                  </a:lnTo>
                  <a:cubicBezTo>
                    <a:pt x="439772" y="365417"/>
                    <a:pt x="439524" y="365183"/>
                    <a:pt x="439506" y="364884"/>
                  </a:cubicBezTo>
                  <a:lnTo>
                    <a:pt x="439171" y="359545"/>
                  </a:lnTo>
                  <a:lnTo>
                    <a:pt x="438921" y="356536"/>
                  </a:lnTo>
                  <a:cubicBezTo>
                    <a:pt x="438847" y="355652"/>
                    <a:pt x="439539" y="354928"/>
                    <a:pt x="439539" y="354041"/>
                  </a:cubicBezTo>
                  <a:lnTo>
                    <a:pt x="439539" y="354041"/>
                  </a:lnTo>
                  <a:cubicBezTo>
                    <a:pt x="439539" y="353749"/>
                    <a:pt x="439423" y="353469"/>
                    <a:pt x="439216" y="353263"/>
                  </a:cubicBezTo>
                  <a:cubicBezTo>
                    <a:pt x="439010" y="353056"/>
                    <a:pt x="438731" y="352940"/>
                    <a:pt x="438438" y="352940"/>
                  </a:cubicBezTo>
                  <a:cubicBezTo>
                    <a:pt x="438147" y="352940"/>
                    <a:pt x="437866" y="353056"/>
                    <a:pt x="437660" y="353263"/>
                  </a:cubicBezTo>
                  <a:cubicBezTo>
                    <a:pt x="437453" y="353469"/>
                    <a:pt x="437337" y="353749"/>
                    <a:pt x="437337" y="354041"/>
                  </a:cubicBezTo>
                  <a:lnTo>
                    <a:pt x="437337" y="354041"/>
                  </a:lnTo>
                  <a:cubicBezTo>
                    <a:pt x="437337" y="354899"/>
                    <a:pt x="438030" y="355635"/>
                    <a:pt x="437959" y="356491"/>
                  </a:cubicBezTo>
                  <a:lnTo>
                    <a:pt x="437705" y="359545"/>
                  </a:lnTo>
                  <a:lnTo>
                    <a:pt x="437349" y="365228"/>
                  </a:lnTo>
                  <a:cubicBezTo>
                    <a:pt x="437343" y="365330"/>
                    <a:pt x="437424" y="365417"/>
                    <a:pt x="437526" y="365417"/>
                  </a:cubicBezTo>
                  <a:lnTo>
                    <a:pt x="437526" y="365417"/>
                  </a:lnTo>
                  <a:cubicBezTo>
                    <a:pt x="437625" y="365417"/>
                    <a:pt x="437705" y="365496"/>
                    <a:pt x="437705" y="365594"/>
                  </a:cubicBezTo>
                  <a:lnTo>
                    <a:pt x="437705" y="368573"/>
                  </a:lnTo>
                  <a:cubicBezTo>
                    <a:pt x="437705" y="368913"/>
                    <a:pt x="437650" y="369250"/>
                    <a:pt x="437542" y="369572"/>
                  </a:cubicBezTo>
                  <a:lnTo>
                    <a:pt x="437521" y="369636"/>
                  </a:lnTo>
                  <a:cubicBezTo>
                    <a:pt x="437399" y="370001"/>
                    <a:pt x="437337" y="370383"/>
                    <a:pt x="437337" y="370767"/>
                  </a:cubicBezTo>
                  <a:lnTo>
                    <a:pt x="437337" y="385966"/>
                  </a:lnTo>
                  <a:cubicBezTo>
                    <a:pt x="437337" y="387586"/>
                    <a:pt x="436023" y="388901"/>
                    <a:pt x="434401" y="388901"/>
                  </a:cubicBezTo>
                  <a:lnTo>
                    <a:pt x="434401" y="388901"/>
                  </a:lnTo>
                  <a:cubicBezTo>
                    <a:pt x="432781" y="388901"/>
                    <a:pt x="431466" y="387586"/>
                    <a:pt x="431466" y="385966"/>
                  </a:cubicBezTo>
                  <a:lnTo>
                    <a:pt x="431466" y="341381"/>
                  </a:lnTo>
                  <a:cubicBezTo>
                    <a:pt x="431466" y="341280"/>
                    <a:pt x="431548" y="341199"/>
                    <a:pt x="431650" y="341199"/>
                  </a:cubicBezTo>
                  <a:lnTo>
                    <a:pt x="431650" y="341199"/>
                  </a:lnTo>
                  <a:cubicBezTo>
                    <a:pt x="431751" y="341199"/>
                    <a:pt x="431832" y="341116"/>
                    <a:pt x="431832" y="341015"/>
                  </a:cubicBezTo>
                  <a:lnTo>
                    <a:pt x="431832" y="335362"/>
                  </a:lnTo>
                  <a:cubicBezTo>
                    <a:pt x="431832" y="334937"/>
                    <a:pt x="431489" y="334593"/>
                    <a:pt x="431065" y="334593"/>
                  </a:cubicBezTo>
                  <a:lnTo>
                    <a:pt x="431065" y="334593"/>
                  </a:lnTo>
                  <a:cubicBezTo>
                    <a:pt x="430667" y="334593"/>
                    <a:pt x="430337" y="334291"/>
                    <a:pt x="430299" y="333898"/>
                  </a:cubicBezTo>
                  <a:lnTo>
                    <a:pt x="429631" y="326887"/>
                  </a:lnTo>
                  <a:lnTo>
                    <a:pt x="429391" y="323281"/>
                  </a:lnTo>
                  <a:cubicBezTo>
                    <a:pt x="429311" y="322074"/>
                    <a:pt x="430366" y="321125"/>
                    <a:pt x="430366" y="319915"/>
                  </a:cubicBezTo>
                  <a:lnTo>
                    <a:pt x="430366" y="319915"/>
                  </a:lnTo>
                  <a:cubicBezTo>
                    <a:pt x="430366" y="319527"/>
                    <a:pt x="430211" y="319153"/>
                    <a:pt x="429935" y="318877"/>
                  </a:cubicBezTo>
                  <a:cubicBezTo>
                    <a:pt x="429660" y="318602"/>
                    <a:pt x="429287" y="318447"/>
                    <a:pt x="428898" y="318447"/>
                  </a:cubicBezTo>
                  <a:cubicBezTo>
                    <a:pt x="428508" y="318447"/>
                    <a:pt x="428135" y="318602"/>
                    <a:pt x="427860" y="318877"/>
                  </a:cubicBezTo>
                  <a:cubicBezTo>
                    <a:pt x="427584" y="319153"/>
                    <a:pt x="427430" y="319527"/>
                    <a:pt x="427430" y="319915"/>
                  </a:cubicBezTo>
                  <a:lnTo>
                    <a:pt x="427430" y="319915"/>
                  </a:lnTo>
                  <a:cubicBezTo>
                    <a:pt x="427430" y="321102"/>
                    <a:pt x="428479" y="322153"/>
                    <a:pt x="428400" y="323338"/>
                  </a:cubicBezTo>
                  <a:lnTo>
                    <a:pt x="428164" y="326887"/>
                  </a:lnTo>
                  <a:lnTo>
                    <a:pt x="427496" y="333898"/>
                  </a:lnTo>
                  <a:cubicBezTo>
                    <a:pt x="427458" y="334291"/>
                    <a:pt x="427127" y="334593"/>
                    <a:pt x="426730" y="334593"/>
                  </a:cubicBezTo>
                  <a:lnTo>
                    <a:pt x="426730" y="334593"/>
                  </a:lnTo>
                  <a:cubicBezTo>
                    <a:pt x="426307" y="334593"/>
                    <a:pt x="425962" y="334937"/>
                    <a:pt x="425962" y="335362"/>
                  </a:cubicBezTo>
                  <a:lnTo>
                    <a:pt x="425962" y="336978"/>
                  </a:lnTo>
                  <a:cubicBezTo>
                    <a:pt x="425962" y="338295"/>
                    <a:pt x="424894" y="339363"/>
                    <a:pt x="423576" y="339363"/>
                  </a:cubicBezTo>
                  <a:lnTo>
                    <a:pt x="422292" y="339363"/>
                  </a:lnTo>
                  <a:cubicBezTo>
                    <a:pt x="421077" y="339363"/>
                    <a:pt x="420091" y="338378"/>
                    <a:pt x="420091" y="337162"/>
                  </a:cubicBezTo>
                  <a:lnTo>
                    <a:pt x="420091" y="336794"/>
                  </a:lnTo>
                  <a:cubicBezTo>
                    <a:pt x="420091" y="335782"/>
                    <a:pt x="419269" y="334960"/>
                    <a:pt x="418257" y="334960"/>
                  </a:cubicBezTo>
                  <a:lnTo>
                    <a:pt x="418257" y="334960"/>
                  </a:lnTo>
                  <a:cubicBezTo>
                    <a:pt x="417242" y="334960"/>
                    <a:pt x="416421" y="334139"/>
                    <a:pt x="416421" y="333125"/>
                  </a:cubicBezTo>
                  <a:lnTo>
                    <a:pt x="416421" y="298830"/>
                  </a:lnTo>
                  <a:cubicBezTo>
                    <a:pt x="416421" y="298721"/>
                    <a:pt x="416333" y="298633"/>
                    <a:pt x="416224" y="298633"/>
                  </a:cubicBezTo>
                  <a:lnTo>
                    <a:pt x="416224" y="298633"/>
                  </a:lnTo>
                  <a:cubicBezTo>
                    <a:pt x="416127" y="298633"/>
                    <a:pt x="416045" y="298561"/>
                    <a:pt x="416030" y="298463"/>
                  </a:cubicBezTo>
                  <a:lnTo>
                    <a:pt x="415715" y="296258"/>
                  </a:lnTo>
                  <a:cubicBezTo>
                    <a:pt x="415697" y="296130"/>
                    <a:pt x="415688" y="295998"/>
                    <a:pt x="415688" y="295867"/>
                  </a:cubicBezTo>
                  <a:lnTo>
                    <a:pt x="415688" y="294488"/>
                  </a:lnTo>
                  <a:cubicBezTo>
                    <a:pt x="415688" y="294323"/>
                    <a:pt x="415753" y="294163"/>
                    <a:pt x="415871" y="294046"/>
                  </a:cubicBezTo>
                  <a:lnTo>
                    <a:pt x="415871" y="294046"/>
                  </a:lnTo>
                  <a:cubicBezTo>
                    <a:pt x="415988" y="293928"/>
                    <a:pt x="416075" y="293750"/>
                    <a:pt x="415967" y="293624"/>
                  </a:cubicBezTo>
                  <a:cubicBezTo>
                    <a:pt x="415961" y="293617"/>
                    <a:pt x="415954" y="293609"/>
                    <a:pt x="415947" y="293603"/>
                  </a:cubicBezTo>
                  <a:cubicBezTo>
                    <a:pt x="415940" y="293596"/>
                    <a:pt x="415933" y="293590"/>
                    <a:pt x="415926" y="293583"/>
                  </a:cubicBezTo>
                  <a:cubicBezTo>
                    <a:pt x="415799" y="293475"/>
                    <a:pt x="415622" y="293561"/>
                    <a:pt x="415504" y="293679"/>
                  </a:cubicBezTo>
                  <a:lnTo>
                    <a:pt x="415458" y="293725"/>
                  </a:lnTo>
                  <a:cubicBezTo>
                    <a:pt x="415370" y="293813"/>
                    <a:pt x="415309" y="293977"/>
                    <a:pt x="415330" y="294100"/>
                  </a:cubicBezTo>
                  <a:lnTo>
                    <a:pt x="415330" y="294100"/>
                  </a:lnTo>
                  <a:cubicBezTo>
                    <a:pt x="415374" y="294354"/>
                    <a:pt x="415688" y="294438"/>
                    <a:pt x="415688" y="294697"/>
                  </a:cubicBezTo>
                  <a:lnTo>
                    <a:pt x="415688" y="295942"/>
                  </a:lnTo>
                  <a:cubicBezTo>
                    <a:pt x="415688" y="296023"/>
                    <a:pt x="415682" y="296105"/>
                    <a:pt x="415671" y="296185"/>
                  </a:cubicBezTo>
                  <a:lnTo>
                    <a:pt x="415345" y="298463"/>
                  </a:lnTo>
                  <a:cubicBezTo>
                    <a:pt x="415331" y="298561"/>
                    <a:pt x="415248" y="298633"/>
                    <a:pt x="415150" y="298633"/>
                  </a:cubicBezTo>
                  <a:lnTo>
                    <a:pt x="415150" y="298633"/>
                  </a:lnTo>
                  <a:cubicBezTo>
                    <a:pt x="415042" y="298633"/>
                    <a:pt x="414954" y="298721"/>
                    <a:pt x="414954" y="298830"/>
                  </a:cubicBezTo>
                  <a:lnTo>
                    <a:pt x="414954" y="299550"/>
                  </a:lnTo>
                  <a:cubicBezTo>
                    <a:pt x="414954" y="299854"/>
                    <a:pt x="414708" y="300101"/>
                    <a:pt x="414403" y="300101"/>
                  </a:cubicBezTo>
                  <a:lnTo>
                    <a:pt x="414403" y="300101"/>
                  </a:lnTo>
                  <a:cubicBezTo>
                    <a:pt x="414099" y="300101"/>
                    <a:pt x="413852" y="299854"/>
                    <a:pt x="413852" y="299550"/>
                  </a:cubicBezTo>
                  <a:lnTo>
                    <a:pt x="413852" y="299366"/>
                  </a:lnTo>
                  <a:cubicBezTo>
                    <a:pt x="413852" y="298961"/>
                    <a:pt x="413524" y="298633"/>
                    <a:pt x="413119" y="298633"/>
                  </a:cubicBezTo>
                  <a:lnTo>
                    <a:pt x="412568" y="298633"/>
                  </a:lnTo>
                  <a:cubicBezTo>
                    <a:pt x="412265" y="298633"/>
                    <a:pt x="412018" y="298386"/>
                    <a:pt x="412018" y="298082"/>
                  </a:cubicBezTo>
                  <a:lnTo>
                    <a:pt x="412018" y="298082"/>
                  </a:lnTo>
                  <a:cubicBezTo>
                    <a:pt x="412018" y="297779"/>
                    <a:pt x="411772" y="297532"/>
                    <a:pt x="411467" y="297532"/>
                  </a:cubicBezTo>
                  <a:lnTo>
                    <a:pt x="410719" y="297532"/>
                  </a:lnTo>
                  <a:cubicBezTo>
                    <a:pt x="410027" y="297532"/>
                    <a:pt x="409453" y="296939"/>
                    <a:pt x="409713" y="296296"/>
                  </a:cubicBezTo>
                  <a:lnTo>
                    <a:pt x="409713" y="296296"/>
                  </a:lnTo>
                  <a:cubicBezTo>
                    <a:pt x="409776" y="296141"/>
                    <a:pt x="409822" y="295977"/>
                    <a:pt x="409822" y="295811"/>
                  </a:cubicBezTo>
                  <a:cubicBezTo>
                    <a:pt x="409823" y="294892"/>
                    <a:pt x="409610" y="293986"/>
                    <a:pt x="409199" y="293162"/>
                  </a:cubicBezTo>
                  <a:cubicBezTo>
                    <a:pt x="408843" y="292452"/>
                    <a:pt x="408351" y="291824"/>
                    <a:pt x="407751" y="291312"/>
                  </a:cubicBezTo>
                  <a:cubicBezTo>
                    <a:pt x="407449" y="291054"/>
                    <a:pt x="407248" y="290689"/>
                    <a:pt x="407248" y="290293"/>
                  </a:cubicBezTo>
                  <a:lnTo>
                    <a:pt x="407248" y="289655"/>
                  </a:lnTo>
                  <a:cubicBezTo>
                    <a:pt x="407248" y="289344"/>
                    <a:pt x="406996" y="289092"/>
                    <a:pt x="406684" y="289092"/>
                  </a:cubicBezTo>
                  <a:lnTo>
                    <a:pt x="406684" y="289092"/>
                  </a:lnTo>
                  <a:cubicBezTo>
                    <a:pt x="406383" y="289092"/>
                    <a:pt x="406136" y="288856"/>
                    <a:pt x="406121" y="288556"/>
                  </a:cubicBezTo>
                  <a:lnTo>
                    <a:pt x="405047" y="265975"/>
                  </a:lnTo>
                  <a:lnTo>
                    <a:pt x="404334" y="254225"/>
                  </a:lnTo>
                  <a:cubicBezTo>
                    <a:pt x="404325" y="254065"/>
                    <a:pt x="404492" y="253955"/>
                    <a:pt x="404635" y="254027"/>
                  </a:cubicBezTo>
                  <a:lnTo>
                    <a:pt x="404699" y="254058"/>
                  </a:lnTo>
                  <a:cubicBezTo>
                    <a:pt x="404898" y="254158"/>
                    <a:pt x="405083" y="253902"/>
                    <a:pt x="404926" y="253745"/>
                  </a:cubicBezTo>
                  <a:lnTo>
                    <a:pt x="404926" y="253745"/>
                  </a:lnTo>
                  <a:cubicBezTo>
                    <a:pt x="404817" y="253637"/>
                    <a:pt x="404868" y="253450"/>
                    <a:pt x="405011" y="253396"/>
                  </a:cubicBezTo>
                  <a:cubicBezTo>
                    <a:pt x="405586" y="253181"/>
                    <a:pt x="406080" y="252790"/>
                    <a:pt x="406423" y="252275"/>
                  </a:cubicBezTo>
                  <a:cubicBezTo>
                    <a:pt x="406540" y="252101"/>
                    <a:pt x="406637" y="251915"/>
                    <a:pt x="406713" y="251722"/>
                  </a:cubicBezTo>
                  <a:cubicBezTo>
                    <a:pt x="407089" y="250761"/>
                    <a:pt x="407049" y="249615"/>
                    <a:pt x="406596" y="248689"/>
                  </a:cubicBezTo>
                  <a:cubicBezTo>
                    <a:pt x="406553" y="248598"/>
                    <a:pt x="406503" y="248510"/>
                    <a:pt x="406450" y="248425"/>
                  </a:cubicBezTo>
                  <a:cubicBezTo>
                    <a:pt x="406429" y="248391"/>
                    <a:pt x="406408" y="248359"/>
                    <a:pt x="406386" y="248326"/>
                  </a:cubicBezTo>
                  <a:cubicBezTo>
                    <a:pt x="406296" y="248194"/>
                    <a:pt x="406150" y="248363"/>
                    <a:pt x="406222" y="248507"/>
                  </a:cubicBezTo>
                  <a:lnTo>
                    <a:pt x="406222" y="248507"/>
                  </a:lnTo>
                  <a:cubicBezTo>
                    <a:pt x="406483" y="249030"/>
                    <a:pt x="406584" y="249616"/>
                    <a:pt x="406513" y="250196"/>
                  </a:cubicBezTo>
                  <a:cubicBezTo>
                    <a:pt x="406450" y="250991"/>
                    <a:pt x="406129" y="251743"/>
                    <a:pt x="405599" y="252338"/>
                  </a:cubicBezTo>
                  <a:cubicBezTo>
                    <a:pt x="405495" y="252455"/>
                    <a:pt x="405386" y="252564"/>
                    <a:pt x="405270" y="252665"/>
                  </a:cubicBezTo>
                  <a:cubicBezTo>
                    <a:pt x="404317" y="253497"/>
                    <a:pt x="402819" y="253587"/>
                    <a:pt x="401838" y="252791"/>
                  </a:cubicBezTo>
                  <a:cubicBezTo>
                    <a:pt x="401701" y="252681"/>
                    <a:pt x="401575" y="252560"/>
                    <a:pt x="401457" y="252428"/>
                  </a:cubicBezTo>
                  <a:cubicBezTo>
                    <a:pt x="400913" y="251815"/>
                    <a:pt x="400621" y="251016"/>
                    <a:pt x="400642" y="250196"/>
                  </a:cubicBezTo>
                  <a:cubicBezTo>
                    <a:pt x="400642" y="249627"/>
                    <a:pt x="400775" y="249064"/>
                    <a:pt x="401031" y="248555"/>
                  </a:cubicBezTo>
                  <a:lnTo>
                    <a:pt x="401031" y="248555"/>
                  </a:lnTo>
                  <a:cubicBezTo>
                    <a:pt x="401119" y="248379"/>
                    <a:pt x="400949" y="248199"/>
                    <a:pt x="400839" y="248362"/>
                  </a:cubicBezTo>
                  <a:cubicBezTo>
                    <a:pt x="400817" y="248396"/>
                    <a:pt x="400795" y="248430"/>
                    <a:pt x="400772" y="248465"/>
                  </a:cubicBezTo>
                  <a:cubicBezTo>
                    <a:pt x="400448" y="248984"/>
                    <a:pt x="400276" y="249583"/>
                    <a:pt x="400276" y="250196"/>
                  </a:cubicBezTo>
                  <a:cubicBezTo>
                    <a:pt x="400288" y="250899"/>
                    <a:pt x="400501" y="251585"/>
                    <a:pt x="400892" y="252170"/>
                  </a:cubicBezTo>
                  <a:cubicBezTo>
                    <a:pt x="401226" y="252673"/>
                    <a:pt x="401679" y="253084"/>
                    <a:pt x="402209" y="253368"/>
                  </a:cubicBezTo>
                  <a:cubicBezTo>
                    <a:pt x="402335" y="253435"/>
                    <a:pt x="402368" y="253608"/>
                    <a:pt x="402267" y="253711"/>
                  </a:cubicBezTo>
                  <a:lnTo>
                    <a:pt x="402267" y="253711"/>
                  </a:lnTo>
                  <a:cubicBezTo>
                    <a:pt x="402103" y="253873"/>
                    <a:pt x="402294" y="254141"/>
                    <a:pt x="402501" y="254037"/>
                  </a:cubicBezTo>
                  <a:lnTo>
                    <a:pt x="402522" y="254027"/>
                  </a:lnTo>
                  <a:cubicBezTo>
                    <a:pt x="402665" y="253955"/>
                    <a:pt x="402832" y="254065"/>
                    <a:pt x="402823" y="254225"/>
                  </a:cubicBezTo>
                  <a:lnTo>
                    <a:pt x="402110" y="265975"/>
                  </a:lnTo>
                  <a:lnTo>
                    <a:pt x="401036" y="288556"/>
                  </a:lnTo>
                  <a:cubicBezTo>
                    <a:pt x="401022" y="288856"/>
                    <a:pt x="400774" y="289092"/>
                    <a:pt x="400472" y="289092"/>
                  </a:cubicBezTo>
                  <a:lnTo>
                    <a:pt x="400472" y="289092"/>
                  </a:lnTo>
                  <a:cubicBezTo>
                    <a:pt x="400161" y="289092"/>
                    <a:pt x="399909" y="289344"/>
                    <a:pt x="399909" y="289655"/>
                  </a:cubicBezTo>
                  <a:lnTo>
                    <a:pt x="399909" y="290315"/>
                  </a:lnTo>
                  <a:cubicBezTo>
                    <a:pt x="399909" y="290701"/>
                    <a:pt x="399723" y="291058"/>
                    <a:pt x="399438" y="291316"/>
                  </a:cubicBezTo>
                  <a:cubicBezTo>
                    <a:pt x="398854" y="291847"/>
                    <a:pt x="398373" y="292484"/>
                    <a:pt x="398019" y="293192"/>
                  </a:cubicBezTo>
                  <a:cubicBezTo>
                    <a:pt x="397572" y="294084"/>
                    <a:pt x="397340" y="295067"/>
                    <a:pt x="397340" y="296064"/>
                  </a:cubicBezTo>
                  <a:cubicBezTo>
                    <a:pt x="397340" y="296797"/>
                    <a:pt x="397340" y="297532"/>
                    <a:pt x="397708" y="297532"/>
                  </a:cubicBezTo>
                  <a:lnTo>
                    <a:pt x="395689" y="297532"/>
                  </a:lnTo>
                  <a:cubicBezTo>
                    <a:pt x="395385" y="297532"/>
                    <a:pt x="395139" y="297779"/>
                    <a:pt x="395139" y="298082"/>
                  </a:cubicBezTo>
                  <a:lnTo>
                    <a:pt x="395139" y="298082"/>
                  </a:lnTo>
                  <a:cubicBezTo>
                    <a:pt x="395139" y="298386"/>
                    <a:pt x="394892" y="298633"/>
                    <a:pt x="394588" y="298633"/>
                  </a:cubicBezTo>
                  <a:lnTo>
                    <a:pt x="394038" y="298633"/>
                  </a:lnTo>
                  <a:cubicBezTo>
                    <a:pt x="393633" y="298633"/>
                    <a:pt x="393303" y="298961"/>
                    <a:pt x="393303" y="299366"/>
                  </a:cubicBezTo>
                  <a:lnTo>
                    <a:pt x="393303" y="299550"/>
                  </a:lnTo>
                  <a:cubicBezTo>
                    <a:pt x="393303" y="299854"/>
                    <a:pt x="393058" y="300101"/>
                    <a:pt x="392754" y="300101"/>
                  </a:cubicBezTo>
                  <a:lnTo>
                    <a:pt x="392754" y="300101"/>
                  </a:lnTo>
                  <a:cubicBezTo>
                    <a:pt x="392449" y="300101"/>
                    <a:pt x="392203" y="299854"/>
                    <a:pt x="392203" y="299550"/>
                  </a:cubicBezTo>
                  <a:lnTo>
                    <a:pt x="392203" y="298830"/>
                  </a:lnTo>
                  <a:cubicBezTo>
                    <a:pt x="392203" y="298721"/>
                    <a:pt x="392115" y="298633"/>
                    <a:pt x="392007" y="298633"/>
                  </a:cubicBezTo>
                  <a:lnTo>
                    <a:pt x="392007" y="298633"/>
                  </a:lnTo>
                  <a:cubicBezTo>
                    <a:pt x="391909" y="298633"/>
                    <a:pt x="391826" y="298561"/>
                    <a:pt x="391812" y="298463"/>
                  </a:cubicBezTo>
                  <a:lnTo>
                    <a:pt x="391497" y="296258"/>
                  </a:lnTo>
                  <a:cubicBezTo>
                    <a:pt x="391479" y="296130"/>
                    <a:pt x="391469" y="295998"/>
                    <a:pt x="391469" y="295867"/>
                  </a:cubicBezTo>
                  <a:lnTo>
                    <a:pt x="391469" y="294488"/>
                  </a:lnTo>
                  <a:cubicBezTo>
                    <a:pt x="391469" y="294323"/>
                    <a:pt x="391535" y="294163"/>
                    <a:pt x="391653" y="294046"/>
                  </a:cubicBezTo>
                  <a:lnTo>
                    <a:pt x="391653" y="294046"/>
                  </a:lnTo>
                  <a:cubicBezTo>
                    <a:pt x="391770" y="293928"/>
                    <a:pt x="391856" y="293750"/>
                    <a:pt x="391749" y="293624"/>
                  </a:cubicBezTo>
                  <a:cubicBezTo>
                    <a:pt x="391742" y="293617"/>
                    <a:pt x="391736" y="293609"/>
                    <a:pt x="391729" y="293603"/>
                  </a:cubicBezTo>
                  <a:cubicBezTo>
                    <a:pt x="391660" y="293535"/>
                    <a:pt x="391566" y="293495"/>
                    <a:pt x="391469" y="293495"/>
                  </a:cubicBezTo>
                  <a:cubicBezTo>
                    <a:pt x="391256" y="293525"/>
                    <a:pt x="391053" y="293608"/>
                    <a:pt x="390882" y="293737"/>
                  </a:cubicBezTo>
                  <a:cubicBezTo>
                    <a:pt x="390782" y="293810"/>
                    <a:pt x="390724" y="293977"/>
                    <a:pt x="390745" y="294099"/>
                  </a:cubicBezTo>
                  <a:lnTo>
                    <a:pt x="390745" y="294099"/>
                  </a:lnTo>
                  <a:cubicBezTo>
                    <a:pt x="390788" y="294354"/>
                    <a:pt x="391102" y="294438"/>
                    <a:pt x="391102" y="294697"/>
                  </a:cubicBezTo>
                  <a:lnTo>
                    <a:pt x="391102" y="295942"/>
                  </a:lnTo>
                  <a:cubicBezTo>
                    <a:pt x="391102" y="296023"/>
                    <a:pt x="391097" y="296105"/>
                    <a:pt x="391085" y="296185"/>
                  </a:cubicBezTo>
                  <a:lnTo>
                    <a:pt x="390760" y="298463"/>
                  </a:lnTo>
                  <a:cubicBezTo>
                    <a:pt x="390745" y="298561"/>
                    <a:pt x="390663" y="298633"/>
                    <a:pt x="390565" y="298633"/>
                  </a:cubicBezTo>
                  <a:lnTo>
                    <a:pt x="390565" y="298633"/>
                  </a:lnTo>
                  <a:cubicBezTo>
                    <a:pt x="390457" y="298633"/>
                    <a:pt x="390369" y="298721"/>
                    <a:pt x="390369" y="298830"/>
                  </a:cubicBezTo>
                  <a:lnTo>
                    <a:pt x="390369" y="333309"/>
                  </a:lnTo>
                  <a:cubicBezTo>
                    <a:pt x="390369" y="334424"/>
                    <a:pt x="389465" y="335326"/>
                    <a:pt x="388351" y="335326"/>
                  </a:cubicBezTo>
                  <a:lnTo>
                    <a:pt x="388351" y="335326"/>
                  </a:lnTo>
                  <a:cubicBezTo>
                    <a:pt x="387236" y="335326"/>
                    <a:pt x="386332" y="336230"/>
                    <a:pt x="386332" y="337345"/>
                  </a:cubicBezTo>
                  <a:lnTo>
                    <a:pt x="386332" y="337529"/>
                  </a:lnTo>
                  <a:cubicBezTo>
                    <a:pt x="386332" y="338744"/>
                    <a:pt x="385347" y="339730"/>
                    <a:pt x="384130" y="339730"/>
                  </a:cubicBezTo>
                  <a:lnTo>
                    <a:pt x="382846" y="339730"/>
                  </a:lnTo>
                  <a:cubicBezTo>
                    <a:pt x="381529" y="339730"/>
                    <a:pt x="380461" y="338663"/>
                    <a:pt x="380461" y="337345"/>
                  </a:cubicBezTo>
                  <a:lnTo>
                    <a:pt x="380461" y="335729"/>
                  </a:lnTo>
                  <a:cubicBezTo>
                    <a:pt x="380461" y="335304"/>
                    <a:pt x="380117" y="334960"/>
                    <a:pt x="379692" y="334960"/>
                  </a:cubicBezTo>
                  <a:lnTo>
                    <a:pt x="379692" y="334960"/>
                  </a:lnTo>
                  <a:cubicBezTo>
                    <a:pt x="379296" y="334960"/>
                    <a:pt x="378964" y="334659"/>
                    <a:pt x="378927" y="334264"/>
                  </a:cubicBezTo>
                  <a:lnTo>
                    <a:pt x="378259" y="327254"/>
                  </a:lnTo>
                  <a:lnTo>
                    <a:pt x="378019" y="323649"/>
                  </a:lnTo>
                  <a:cubicBezTo>
                    <a:pt x="377938" y="322442"/>
                    <a:pt x="378993" y="321491"/>
                    <a:pt x="378993" y="320282"/>
                  </a:cubicBezTo>
                  <a:lnTo>
                    <a:pt x="378993" y="320282"/>
                  </a:lnTo>
                  <a:cubicBezTo>
                    <a:pt x="378993" y="319893"/>
                    <a:pt x="378838" y="319520"/>
                    <a:pt x="378564" y="319245"/>
                  </a:cubicBezTo>
                  <a:cubicBezTo>
                    <a:pt x="378288" y="318969"/>
                    <a:pt x="377914" y="318814"/>
                    <a:pt x="377526" y="318814"/>
                  </a:cubicBezTo>
                  <a:cubicBezTo>
                    <a:pt x="377136" y="318814"/>
                    <a:pt x="376763" y="318969"/>
                    <a:pt x="376487" y="319245"/>
                  </a:cubicBezTo>
                  <a:cubicBezTo>
                    <a:pt x="376213" y="319520"/>
                    <a:pt x="376058" y="319893"/>
                    <a:pt x="376058" y="320282"/>
                  </a:cubicBezTo>
                  <a:lnTo>
                    <a:pt x="376058" y="320282"/>
                  </a:lnTo>
                  <a:cubicBezTo>
                    <a:pt x="376058" y="321470"/>
                    <a:pt x="377108" y="322520"/>
                    <a:pt x="377028" y="323705"/>
                  </a:cubicBezTo>
                  <a:lnTo>
                    <a:pt x="376791" y="327254"/>
                  </a:lnTo>
                  <a:lnTo>
                    <a:pt x="376091" y="334613"/>
                  </a:lnTo>
                  <a:cubicBezTo>
                    <a:pt x="376072" y="334809"/>
                    <a:pt x="375906" y="334960"/>
                    <a:pt x="375708" y="334960"/>
                  </a:cubicBezTo>
                  <a:lnTo>
                    <a:pt x="375708" y="334960"/>
                  </a:lnTo>
                  <a:cubicBezTo>
                    <a:pt x="375495" y="334960"/>
                    <a:pt x="375323" y="335132"/>
                    <a:pt x="375323" y="335345"/>
                  </a:cubicBezTo>
                  <a:lnTo>
                    <a:pt x="375323" y="341381"/>
                  </a:lnTo>
                  <a:cubicBezTo>
                    <a:pt x="375323" y="341483"/>
                    <a:pt x="375406" y="341565"/>
                    <a:pt x="375507" y="341565"/>
                  </a:cubicBezTo>
                  <a:lnTo>
                    <a:pt x="375507" y="341565"/>
                  </a:lnTo>
                  <a:cubicBezTo>
                    <a:pt x="375608" y="341565"/>
                    <a:pt x="375691" y="341647"/>
                    <a:pt x="375691" y="341748"/>
                  </a:cubicBezTo>
                  <a:lnTo>
                    <a:pt x="375691" y="383030"/>
                  </a:lnTo>
                  <a:cubicBezTo>
                    <a:pt x="375691" y="386475"/>
                    <a:pt x="372898" y="389268"/>
                    <a:pt x="369452" y="389268"/>
                  </a:cubicBezTo>
                  <a:lnTo>
                    <a:pt x="369452" y="389268"/>
                  </a:lnTo>
                  <a:cubicBezTo>
                    <a:pt x="366007" y="389268"/>
                    <a:pt x="363214" y="386475"/>
                    <a:pt x="363214" y="383030"/>
                  </a:cubicBezTo>
                  <a:lnTo>
                    <a:pt x="363214" y="371134"/>
                  </a:lnTo>
                  <a:cubicBezTo>
                    <a:pt x="363214" y="370750"/>
                    <a:pt x="363152" y="370368"/>
                    <a:pt x="363030" y="370003"/>
                  </a:cubicBezTo>
                  <a:lnTo>
                    <a:pt x="363009" y="369939"/>
                  </a:lnTo>
                  <a:cubicBezTo>
                    <a:pt x="362902" y="369616"/>
                    <a:pt x="362848" y="369279"/>
                    <a:pt x="362848" y="368941"/>
                  </a:cubicBezTo>
                  <a:lnTo>
                    <a:pt x="362848" y="366351"/>
                  </a:lnTo>
                  <a:cubicBezTo>
                    <a:pt x="362848" y="366037"/>
                    <a:pt x="362594" y="365783"/>
                    <a:pt x="362280" y="365783"/>
                  </a:cubicBezTo>
                  <a:lnTo>
                    <a:pt x="362280" y="365783"/>
                  </a:lnTo>
                  <a:cubicBezTo>
                    <a:pt x="361981" y="365783"/>
                    <a:pt x="361732" y="365551"/>
                    <a:pt x="361713" y="365252"/>
                  </a:cubicBezTo>
                  <a:lnTo>
                    <a:pt x="361380" y="359912"/>
                  </a:lnTo>
                  <a:lnTo>
                    <a:pt x="361129" y="356902"/>
                  </a:lnTo>
                  <a:cubicBezTo>
                    <a:pt x="361056" y="356018"/>
                    <a:pt x="361747" y="355295"/>
                    <a:pt x="361747" y="354408"/>
                  </a:cubicBezTo>
                  <a:lnTo>
                    <a:pt x="361747" y="354408"/>
                  </a:lnTo>
                  <a:cubicBezTo>
                    <a:pt x="361747" y="354116"/>
                    <a:pt x="361631" y="353836"/>
                    <a:pt x="361425" y="353629"/>
                  </a:cubicBezTo>
                  <a:cubicBezTo>
                    <a:pt x="361217" y="353423"/>
                    <a:pt x="360938" y="353308"/>
                    <a:pt x="360645" y="353308"/>
                  </a:cubicBezTo>
                  <a:cubicBezTo>
                    <a:pt x="360354" y="353308"/>
                    <a:pt x="360075" y="353423"/>
                    <a:pt x="359867" y="353629"/>
                  </a:cubicBezTo>
                  <a:cubicBezTo>
                    <a:pt x="359661" y="353836"/>
                    <a:pt x="359545" y="354116"/>
                    <a:pt x="359545" y="354408"/>
                  </a:cubicBezTo>
                  <a:lnTo>
                    <a:pt x="359545" y="354408"/>
                  </a:lnTo>
                  <a:cubicBezTo>
                    <a:pt x="359545" y="355266"/>
                    <a:pt x="360237" y="356002"/>
                    <a:pt x="360167" y="356858"/>
                  </a:cubicBezTo>
                  <a:lnTo>
                    <a:pt x="359912" y="359912"/>
                  </a:lnTo>
                  <a:lnTo>
                    <a:pt x="359579" y="365252"/>
                  </a:lnTo>
                  <a:cubicBezTo>
                    <a:pt x="359560" y="365551"/>
                    <a:pt x="359311" y="365783"/>
                    <a:pt x="359012" y="365783"/>
                  </a:cubicBezTo>
                  <a:lnTo>
                    <a:pt x="359012" y="365783"/>
                  </a:lnTo>
                  <a:cubicBezTo>
                    <a:pt x="358698" y="365783"/>
                    <a:pt x="358444" y="366037"/>
                    <a:pt x="358444" y="366351"/>
                  </a:cubicBezTo>
                  <a:lnTo>
                    <a:pt x="358444" y="366518"/>
                  </a:lnTo>
                  <a:cubicBezTo>
                    <a:pt x="358444" y="366923"/>
                    <a:pt x="358116" y="367251"/>
                    <a:pt x="357711" y="367251"/>
                  </a:cubicBezTo>
                  <a:lnTo>
                    <a:pt x="355790" y="367251"/>
                  </a:lnTo>
                  <a:cubicBezTo>
                    <a:pt x="355026" y="367251"/>
                    <a:pt x="354408" y="366633"/>
                    <a:pt x="354408" y="365870"/>
                  </a:cubicBezTo>
                  <a:lnTo>
                    <a:pt x="354408" y="365870"/>
                  </a:lnTo>
                  <a:cubicBezTo>
                    <a:pt x="354408" y="365364"/>
                    <a:pt x="354132" y="364899"/>
                    <a:pt x="353688" y="364657"/>
                  </a:cubicBezTo>
                  <a:lnTo>
                    <a:pt x="350694" y="363024"/>
                  </a:lnTo>
                  <a:cubicBezTo>
                    <a:pt x="350482" y="362909"/>
                    <a:pt x="350246" y="362848"/>
                    <a:pt x="350004" y="362848"/>
                  </a:cubicBezTo>
                  <a:lnTo>
                    <a:pt x="350004" y="362848"/>
                  </a:lnTo>
                  <a:cubicBezTo>
                    <a:pt x="349764" y="362848"/>
                    <a:pt x="349527" y="362909"/>
                    <a:pt x="349315" y="363024"/>
                  </a:cubicBezTo>
                  <a:lnTo>
                    <a:pt x="346201" y="364722"/>
                  </a:lnTo>
                  <a:cubicBezTo>
                    <a:pt x="345831" y="364924"/>
                    <a:pt x="345601" y="365312"/>
                    <a:pt x="345601" y="365733"/>
                  </a:cubicBezTo>
                  <a:lnTo>
                    <a:pt x="345601" y="365733"/>
                  </a:lnTo>
                  <a:cubicBezTo>
                    <a:pt x="345601" y="366368"/>
                    <a:pt x="345086" y="366884"/>
                    <a:pt x="344449" y="366884"/>
                  </a:cubicBezTo>
                  <a:lnTo>
                    <a:pt x="342299" y="366884"/>
                  </a:lnTo>
                  <a:cubicBezTo>
                    <a:pt x="341894" y="366884"/>
                    <a:pt x="341565" y="366556"/>
                    <a:pt x="341565" y="366150"/>
                  </a:cubicBezTo>
                  <a:lnTo>
                    <a:pt x="341565" y="365984"/>
                  </a:lnTo>
                  <a:cubicBezTo>
                    <a:pt x="341565" y="365670"/>
                    <a:pt x="341311" y="365417"/>
                    <a:pt x="340998" y="365417"/>
                  </a:cubicBezTo>
                  <a:lnTo>
                    <a:pt x="340998" y="365417"/>
                  </a:lnTo>
                  <a:cubicBezTo>
                    <a:pt x="340697" y="365417"/>
                    <a:pt x="340449" y="365183"/>
                    <a:pt x="340431" y="364884"/>
                  </a:cubicBezTo>
                  <a:lnTo>
                    <a:pt x="340098" y="359545"/>
                  </a:lnTo>
                  <a:lnTo>
                    <a:pt x="339846" y="356536"/>
                  </a:lnTo>
                  <a:cubicBezTo>
                    <a:pt x="339772" y="355652"/>
                    <a:pt x="340464" y="354928"/>
                    <a:pt x="340464" y="354041"/>
                  </a:cubicBezTo>
                  <a:lnTo>
                    <a:pt x="340464" y="354041"/>
                  </a:lnTo>
                  <a:cubicBezTo>
                    <a:pt x="340464" y="353749"/>
                    <a:pt x="340348" y="353469"/>
                    <a:pt x="340141" y="353263"/>
                  </a:cubicBezTo>
                  <a:cubicBezTo>
                    <a:pt x="339935" y="353056"/>
                    <a:pt x="339656" y="352940"/>
                    <a:pt x="339363" y="352940"/>
                  </a:cubicBezTo>
                  <a:cubicBezTo>
                    <a:pt x="339072" y="352940"/>
                    <a:pt x="338791" y="353056"/>
                    <a:pt x="338585" y="353263"/>
                  </a:cubicBezTo>
                  <a:cubicBezTo>
                    <a:pt x="338378" y="353469"/>
                    <a:pt x="338262" y="353749"/>
                    <a:pt x="338262" y="354041"/>
                  </a:cubicBezTo>
                  <a:lnTo>
                    <a:pt x="338262" y="354041"/>
                  </a:lnTo>
                  <a:cubicBezTo>
                    <a:pt x="338262" y="354899"/>
                    <a:pt x="338955" y="355635"/>
                    <a:pt x="338884" y="356491"/>
                  </a:cubicBezTo>
                  <a:lnTo>
                    <a:pt x="338630" y="359545"/>
                  </a:lnTo>
                  <a:lnTo>
                    <a:pt x="338295" y="364884"/>
                  </a:lnTo>
                  <a:cubicBezTo>
                    <a:pt x="338277" y="365183"/>
                    <a:pt x="338029" y="365417"/>
                    <a:pt x="337730" y="365417"/>
                  </a:cubicBezTo>
                  <a:lnTo>
                    <a:pt x="337730" y="365417"/>
                  </a:lnTo>
                  <a:cubicBezTo>
                    <a:pt x="337416" y="365417"/>
                    <a:pt x="337162" y="365670"/>
                    <a:pt x="337162" y="365984"/>
                  </a:cubicBezTo>
                  <a:lnTo>
                    <a:pt x="337162" y="368573"/>
                  </a:lnTo>
                  <a:cubicBezTo>
                    <a:pt x="337162" y="368913"/>
                    <a:pt x="337107" y="369250"/>
                    <a:pt x="336999" y="369572"/>
                  </a:cubicBezTo>
                  <a:lnTo>
                    <a:pt x="336978" y="369636"/>
                  </a:lnTo>
                  <a:cubicBezTo>
                    <a:pt x="336856" y="370001"/>
                    <a:pt x="336794" y="370383"/>
                    <a:pt x="336794" y="370767"/>
                  </a:cubicBezTo>
                  <a:lnTo>
                    <a:pt x="336794" y="432328"/>
                  </a:lnTo>
                  <a:cubicBezTo>
                    <a:pt x="336794" y="433068"/>
                    <a:pt x="336195" y="433668"/>
                    <a:pt x="335455" y="433668"/>
                  </a:cubicBezTo>
                  <a:lnTo>
                    <a:pt x="335455" y="433668"/>
                  </a:lnTo>
                  <a:cubicBezTo>
                    <a:pt x="334930" y="433668"/>
                    <a:pt x="334454" y="433975"/>
                    <a:pt x="334236" y="434452"/>
                  </a:cubicBezTo>
                  <a:lnTo>
                    <a:pt x="332942" y="437298"/>
                  </a:lnTo>
                  <a:cubicBezTo>
                    <a:pt x="332856" y="437488"/>
                    <a:pt x="332996" y="437705"/>
                    <a:pt x="333205" y="437705"/>
                  </a:cubicBezTo>
                  <a:lnTo>
                    <a:pt x="333205" y="437705"/>
                  </a:lnTo>
                  <a:cubicBezTo>
                    <a:pt x="333364" y="437705"/>
                    <a:pt x="333492" y="437833"/>
                    <a:pt x="333492" y="437992"/>
                  </a:cubicBezTo>
                  <a:lnTo>
                    <a:pt x="333492" y="443392"/>
                  </a:lnTo>
                  <a:cubicBezTo>
                    <a:pt x="333492" y="444507"/>
                    <a:pt x="332588" y="445410"/>
                    <a:pt x="331474" y="445410"/>
                  </a:cubicBezTo>
                  <a:lnTo>
                    <a:pt x="330527" y="445410"/>
                  </a:lnTo>
                  <a:cubicBezTo>
                    <a:pt x="329936" y="445410"/>
                    <a:pt x="329455" y="445890"/>
                    <a:pt x="329455" y="446482"/>
                  </a:cubicBezTo>
                  <a:lnTo>
                    <a:pt x="329455" y="446482"/>
                  </a:lnTo>
                  <a:cubicBezTo>
                    <a:pt x="329455" y="446737"/>
                    <a:pt x="329365" y="446984"/>
                    <a:pt x="329198" y="447178"/>
                  </a:cubicBezTo>
                  <a:lnTo>
                    <a:pt x="325579" y="451401"/>
                  </a:lnTo>
                  <a:cubicBezTo>
                    <a:pt x="325245" y="451791"/>
                    <a:pt x="324757" y="452015"/>
                    <a:pt x="324243" y="452015"/>
                  </a:cubicBezTo>
                  <a:lnTo>
                    <a:pt x="324243" y="452015"/>
                  </a:lnTo>
                  <a:cubicBezTo>
                    <a:pt x="323272" y="452015"/>
                    <a:pt x="322484" y="452803"/>
                    <a:pt x="322484" y="453775"/>
                  </a:cubicBezTo>
                  <a:lnTo>
                    <a:pt x="322484" y="460088"/>
                  </a:lnTo>
                  <a:cubicBezTo>
                    <a:pt x="322484" y="460493"/>
                    <a:pt x="322156" y="460822"/>
                    <a:pt x="321750" y="460822"/>
                  </a:cubicBezTo>
                  <a:lnTo>
                    <a:pt x="321750" y="460822"/>
                  </a:lnTo>
                  <a:cubicBezTo>
                    <a:pt x="321345" y="460822"/>
                    <a:pt x="321016" y="461150"/>
                    <a:pt x="321016" y="461556"/>
                  </a:cubicBezTo>
                  <a:lnTo>
                    <a:pt x="321016" y="462840"/>
                  </a:lnTo>
                  <a:cubicBezTo>
                    <a:pt x="321016" y="463347"/>
                    <a:pt x="320605" y="463757"/>
                    <a:pt x="320099" y="463757"/>
                  </a:cubicBezTo>
                  <a:lnTo>
                    <a:pt x="320099" y="463757"/>
                  </a:lnTo>
                  <a:cubicBezTo>
                    <a:pt x="319592" y="463757"/>
                    <a:pt x="319182" y="464168"/>
                    <a:pt x="319182" y="464674"/>
                  </a:cubicBezTo>
                  <a:lnTo>
                    <a:pt x="319182" y="472381"/>
                  </a:lnTo>
                  <a:cubicBezTo>
                    <a:pt x="319182" y="474103"/>
                    <a:pt x="317784" y="475499"/>
                    <a:pt x="316062" y="475499"/>
                  </a:cubicBezTo>
                  <a:lnTo>
                    <a:pt x="314228" y="475499"/>
                  </a:lnTo>
                  <a:cubicBezTo>
                    <a:pt x="313518" y="475499"/>
                    <a:pt x="312943" y="476075"/>
                    <a:pt x="312943" y="476783"/>
                  </a:cubicBezTo>
                  <a:lnTo>
                    <a:pt x="312943" y="477518"/>
                  </a:lnTo>
                  <a:cubicBezTo>
                    <a:pt x="312943" y="477821"/>
                    <a:pt x="313190" y="478068"/>
                    <a:pt x="313494" y="478068"/>
                  </a:cubicBezTo>
                  <a:lnTo>
                    <a:pt x="313494" y="478068"/>
                  </a:lnTo>
                  <a:cubicBezTo>
                    <a:pt x="313797" y="478068"/>
                    <a:pt x="314044" y="478315"/>
                    <a:pt x="314044" y="478619"/>
                  </a:cubicBezTo>
                  <a:lnTo>
                    <a:pt x="314044" y="484810"/>
                  </a:lnTo>
                  <a:cubicBezTo>
                    <a:pt x="314044" y="487951"/>
                    <a:pt x="311866" y="490677"/>
                    <a:pt x="308807" y="491388"/>
                  </a:cubicBezTo>
                  <a:cubicBezTo>
                    <a:pt x="196099" y="517570"/>
                    <a:pt x="96268" y="549080"/>
                    <a:pt x="13517" y="585217"/>
                  </a:cubicBezTo>
                  <a:cubicBezTo>
                    <a:pt x="283221" y="498984"/>
                    <a:pt x="651266" y="445777"/>
                    <a:pt x="1057106" y="445777"/>
                  </a:cubicBezTo>
                  <a:cubicBezTo>
                    <a:pt x="1087390" y="445777"/>
                    <a:pt x="1115181" y="446054"/>
                    <a:pt x="1144569" y="446608"/>
                  </a:cubicBezTo>
                  <a:cubicBezTo>
                    <a:pt x="1151941" y="446747"/>
                    <a:pt x="1157994" y="440804"/>
                    <a:pt x="1157969" y="433430"/>
                  </a:cubicBezTo>
                  <a:lnTo>
                    <a:pt x="1157648" y="339363"/>
                  </a:lnTo>
                  <a:lnTo>
                    <a:pt x="1157648" y="337162"/>
                  </a:lnTo>
                  <a:lnTo>
                    <a:pt x="1154713" y="294963"/>
                  </a:lnTo>
                  <a:lnTo>
                    <a:pt x="1154713" y="287441"/>
                  </a:lnTo>
                  <a:cubicBezTo>
                    <a:pt x="1154713" y="286123"/>
                    <a:pt x="1155781" y="285055"/>
                    <a:pt x="1157098" y="285055"/>
                  </a:cubicBezTo>
                  <a:lnTo>
                    <a:pt x="1157282" y="285055"/>
                  </a:lnTo>
                  <a:cubicBezTo>
                    <a:pt x="1158498" y="285055"/>
                    <a:pt x="1159483" y="284070"/>
                    <a:pt x="1159483" y="282854"/>
                  </a:cubicBezTo>
                  <a:lnTo>
                    <a:pt x="1159483" y="281937"/>
                  </a:lnTo>
                  <a:cubicBezTo>
                    <a:pt x="1159483" y="281227"/>
                    <a:pt x="1158909" y="280653"/>
                    <a:pt x="1158199" y="280653"/>
                  </a:cubicBezTo>
                  <a:lnTo>
                    <a:pt x="1158199" y="280653"/>
                  </a:lnTo>
                  <a:cubicBezTo>
                    <a:pt x="1157489" y="280653"/>
                    <a:pt x="1156915" y="280077"/>
                    <a:pt x="1156915" y="279368"/>
                  </a:cubicBezTo>
                  <a:lnTo>
                    <a:pt x="1156915" y="275515"/>
                  </a:lnTo>
                  <a:cubicBezTo>
                    <a:pt x="1156915" y="275110"/>
                    <a:pt x="1157243" y="274782"/>
                    <a:pt x="1157648" y="274782"/>
                  </a:cubicBezTo>
                  <a:lnTo>
                    <a:pt x="1157648" y="274782"/>
                  </a:lnTo>
                  <a:cubicBezTo>
                    <a:pt x="1158053" y="274782"/>
                    <a:pt x="1158383" y="274452"/>
                    <a:pt x="1158383" y="274047"/>
                  </a:cubicBezTo>
                  <a:lnTo>
                    <a:pt x="1158383" y="272250"/>
                  </a:lnTo>
                  <a:cubicBezTo>
                    <a:pt x="1158383" y="271014"/>
                    <a:pt x="1157380" y="270011"/>
                    <a:pt x="1156143" y="270011"/>
                  </a:cubicBezTo>
                  <a:lnTo>
                    <a:pt x="1156143" y="270011"/>
                  </a:lnTo>
                  <a:cubicBezTo>
                    <a:pt x="1154936" y="270011"/>
                    <a:pt x="1153947" y="269054"/>
                    <a:pt x="1153905" y="267848"/>
                  </a:cubicBezTo>
                  <a:lnTo>
                    <a:pt x="1152878" y="237719"/>
                  </a:lnTo>
                  <a:lnTo>
                    <a:pt x="1152878" y="234234"/>
                  </a:lnTo>
                  <a:cubicBezTo>
                    <a:pt x="1152878" y="234133"/>
                    <a:pt x="1152960" y="234050"/>
                    <a:pt x="1153061" y="234050"/>
                  </a:cubicBezTo>
                  <a:lnTo>
                    <a:pt x="1153061" y="234050"/>
                  </a:lnTo>
                  <a:cubicBezTo>
                    <a:pt x="1153162" y="234050"/>
                    <a:pt x="1153245" y="233969"/>
                    <a:pt x="1153245" y="233866"/>
                  </a:cubicBezTo>
                  <a:lnTo>
                    <a:pt x="1153245" y="230198"/>
                  </a:lnTo>
                  <a:cubicBezTo>
                    <a:pt x="1153245" y="229894"/>
                    <a:pt x="1152998" y="229647"/>
                    <a:pt x="1152695" y="229647"/>
                  </a:cubicBezTo>
                  <a:lnTo>
                    <a:pt x="1152695" y="229647"/>
                  </a:lnTo>
                  <a:cubicBezTo>
                    <a:pt x="1152391" y="229647"/>
                    <a:pt x="1152144" y="229400"/>
                    <a:pt x="1152144" y="229096"/>
                  </a:cubicBezTo>
                  <a:lnTo>
                    <a:pt x="1152144" y="226529"/>
                  </a:lnTo>
                  <a:cubicBezTo>
                    <a:pt x="1152144" y="226224"/>
                    <a:pt x="1152391" y="225978"/>
                    <a:pt x="1152695" y="225978"/>
                  </a:cubicBezTo>
                  <a:lnTo>
                    <a:pt x="1152695" y="225978"/>
                  </a:lnTo>
                  <a:cubicBezTo>
                    <a:pt x="1152998" y="225978"/>
                    <a:pt x="1153245" y="225731"/>
                    <a:pt x="1153245" y="225427"/>
                  </a:cubicBezTo>
                  <a:lnTo>
                    <a:pt x="1153245" y="222135"/>
                  </a:lnTo>
                  <a:cubicBezTo>
                    <a:pt x="1153245" y="221825"/>
                    <a:pt x="1152995" y="221575"/>
                    <a:pt x="1152684" y="221575"/>
                  </a:cubicBezTo>
                  <a:lnTo>
                    <a:pt x="1152684" y="221575"/>
                  </a:lnTo>
                  <a:cubicBezTo>
                    <a:pt x="1152383" y="221575"/>
                    <a:pt x="1152135" y="221336"/>
                    <a:pt x="1152123" y="221035"/>
                  </a:cubicBezTo>
                  <a:lnTo>
                    <a:pt x="1151101" y="194448"/>
                  </a:lnTo>
                  <a:cubicBezTo>
                    <a:pt x="1151070" y="193632"/>
                    <a:pt x="1151723" y="192952"/>
                    <a:pt x="1152539" y="192952"/>
                  </a:cubicBezTo>
                  <a:lnTo>
                    <a:pt x="1152539" y="192952"/>
                  </a:lnTo>
                  <a:cubicBezTo>
                    <a:pt x="1153334" y="192952"/>
                    <a:pt x="1153978" y="192308"/>
                    <a:pt x="1153978" y="191513"/>
                  </a:cubicBezTo>
                  <a:lnTo>
                    <a:pt x="1153978" y="190017"/>
                  </a:lnTo>
                  <a:cubicBezTo>
                    <a:pt x="1153978" y="189612"/>
                    <a:pt x="1154308" y="189283"/>
                    <a:pt x="1154713" y="189283"/>
                  </a:cubicBezTo>
                  <a:lnTo>
                    <a:pt x="1154713" y="189283"/>
                  </a:lnTo>
                  <a:cubicBezTo>
                    <a:pt x="1155119" y="189283"/>
                    <a:pt x="1155447" y="188955"/>
                    <a:pt x="1155447" y="188549"/>
                  </a:cubicBezTo>
                  <a:lnTo>
                    <a:pt x="1155447" y="180661"/>
                  </a:lnTo>
                  <a:cubicBezTo>
                    <a:pt x="1155447" y="180356"/>
                    <a:pt x="1155200" y="180110"/>
                    <a:pt x="1154897" y="180110"/>
                  </a:cubicBezTo>
                  <a:lnTo>
                    <a:pt x="1154897" y="180110"/>
                  </a:lnTo>
                  <a:cubicBezTo>
                    <a:pt x="1154593" y="180110"/>
                    <a:pt x="1154346" y="179863"/>
                    <a:pt x="1154346" y="179559"/>
                  </a:cubicBezTo>
                  <a:lnTo>
                    <a:pt x="1154346" y="178825"/>
                  </a:lnTo>
                  <a:cubicBezTo>
                    <a:pt x="1154346" y="178521"/>
                    <a:pt x="1154099" y="178275"/>
                    <a:pt x="1153796" y="178275"/>
                  </a:cubicBezTo>
                  <a:lnTo>
                    <a:pt x="1153796" y="178275"/>
                  </a:lnTo>
                  <a:cubicBezTo>
                    <a:pt x="1153492" y="178275"/>
                    <a:pt x="1153245" y="178029"/>
                    <a:pt x="1153245" y="177724"/>
                  </a:cubicBezTo>
                  <a:lnTo>
                    <a:pt x="1153245" y="170753"/>
                  </a:lnTo>
                  <a:cubicBezTo>
                    <a:pt x="1153245" y="170448"/>
                    <a:pt x="1153492" y="170202"/>
                    <a:pt x="1153796" y="170202"/>
                  </a:cubicBezTo>
                  <a:lnTo>
                    <a:pt x="1153796" y="170202"/>
                  </a:lnTo>
                  <a:cubicBezTo>
                    <a:pt x="1154099" y="170202"/>
                    <a:pt x="1154346" y="169955"/>
                    <a:pt x="1154346" y="169652"/>
                  </a:cubicBezTo>
                  <a:lnTo>
                    <a:pt x="1154346" y="166532"/>
                  </a:lnTo>
                  <a:cubicBezTo>
                    <a:pt x="1154346" y="165722"/>
                    <a:pt x="1153689" y="165064"/>
                    <a:pt x="1152878" y="165064"/>
                  </a:cubicBezTo>
                  <a:lnTo>
                    <a:pt x="1152878" y="165064"/>
                  </a:lnTo>
                  <a:cubicBezTo>
                    <a:pt x="1152067" y="165064"/>
                    <a:pt x="1151411" y="164408"/>
                    <a:pt x="1151411" y="163597"/>
                  </a:cubicBezTo>
                  <a:lnTo>
                    <a:pt x="1151411" y="157176"/>
                  </a:lnTo>
                  <a:cubicBezTo>
                    <a:pt x="1151411" y="156871"/>
                    <a:pt x="1151656" y="156625"/>
                    <a:pt x="1151961" y="156625"/>
                  </a:cubicBezTo>
                  <a:lnTo>
                    <a:pt x="1151961" y="156625"/>
                  </a:lnTo>
                  <a:cubicBezTo>
                    <a:pt x="1152265" y="156625"/>
                    <a:pt x="1152512" y="156379"/>
                    <a:pt x="1152512" y="156075"/>
                  </a:cubicBezTo>
                  <a:lnTo>
                    <a:pt x="1152512" y="153139"/>
                  </a:lnTo>
                  <a:cubicBezTo>
                    <a:pt x="1152512" y="152836"/>
                    <a:pt x="1152265" y="152589"/>
                    <a:pt x="1151961" y="152589"/>
                  </a:cubicBezTo>
                  <a:lnTo>
                    <a:pt x="1151961" y="152589"/>
                  </a:lnTo>
                  <a:cubicBezTo>
                    <a:pt x="1151656" y="152589"/>
                    <a:pt x="1151411" y="152342"/>
                    <a:pt x="1151411" y="152038"/>
                  </a:cubicBezTo>
                  <a:lnTo>
                    <a:pt x="1151411" y="143965"/>
                  </a:lnTo>
                  <a:cubicBezTo>
                    <a:pt x="1151411" y="143662"/>
                    <a:pt x="1151656" y="143415"/>
                    <a:pt x="1151961" y="143415"/>
                  </a:cubicBezTo>
                  <a:lnTo>
                    <a:pt x="1151961" y="143415"/>
                  </a:lnTo>
                  <a:cubicBezTo>
                    <a:pt x="1152265" y="143415"/>
                    <a:pt x="1152512" y="143169"/>
                    <a:pt x="1152512" y="142865"/>
                  </a:cubicBezTo>
                  <a:lnTo>
                    <a:pt x="1152512" y="139929"/>
                  </a:lnTo>
                  <a:cubicBezTo>
                    <a:pt x="1152512" y="139625"/>
                    <a:pt x="1152265" y="139379"/>
                    <a:pt x="1151961" y="139379"/>
                  </a:cubicBezTo>
                  <a:lnTo>
                    <a:pt x="1151961" y="139379"/>
                  </a:lnTo>
                  <a:cubicBezTo>
                    <a:pt x="1151656" y="139379"/>
                    <a:pt x="1151411" y="139132"/>
                    <a:pt x="1151411" y="138828"/>
                  </a:cubicBezTo>
                  <a:lnTo>
                    <a:pt x="1151411" y="131123"/>
                  </a:lnTo>
                  <a:cubicBezTo>
                    <a:pt x="1151411" y="130211"/>
                    <a:pt x="1152150" y="129471"/>
                    <a:pt x="1153061" y="129471"/>
                  </a:cubicBezTo>
                  <a:lnTo>
                    <a:pt x="1153061" y="129471"/>
                  </a:lnTo>
                  <a:cubicBezTo>
                    <a:pt x="1153973" y="129471"/>
                    <a:pt x="1154713" y="128732"/>
                    <a:pt x="1154713" y="127820"/>
                  </a:cubicBezTo>
                  <a:lnTo>
                    <a:pt x="1154713" y="123233"/>
                  </a:lnTo>
                  <a:cubicBezTo>
                    <a:pt x="1154713" y="122828"/>
                    <a:pt x="1155041" y="122499"/>
                    <a:pt x="1155447" y="122499"/>
                  </a:cubicBezTo>
                  <a:lnTo>
                    <a:pt x="1155447" y="122499"/>
                  </a:lnTo>
                  <a:cubicBezTo>
                    <a:pt x="1155852" y="122499"/>
                    <a:pt x="1156181" y="122171"/>
                    <a:pt x="1156181" y="121766"/>
                  </a:cubicBezTo>
                  <a:lnTo>
                    <a:pt x="1156181" y="115160"/>
                  </a:lnTo>
                  <a:cubicBezTo>
                    <a:pt x="1156181" y="114958"/>
                    <a:pt x="1156016" y="114793"/>
                    <a:pt x="1155814" y="114793"/>
                  </a:cubicBezTo>
                  <a:lnTo>
                    <a:pt x="1155814" y="114793"/>
                  </a:lnTo>
                  <a:cubicBezTo>
                    <a:pt x="1155611" y="114793"/>
                    <a:pt x="1155447" y="114629"/>
                    <a:pt x="1155447" y="114427"/>
                  </a:cubicBezTo>
                  <a:lnTo>
                    <a:pt x="1155447" y="105070"/>
                  </a:lnTo>
                  <a:cubicBezTo>
                    <a:pt x="1155447" y="103752"/>
                    <a:pt x="1154379" y="102684"/>
                    <a:pt x="1153061" y="102684"/>
                  </a:cubicBezTo>
                  <a:lnTo>
                    <a:pt x="1153061" y="102684"/>
                  </a:lnTo>
                  <a:cubicBezTo>
                    <a:pt x="1151744" y="102684"/>
                    <a:pt x="1150676" y="101617"/>
                    <a:pt x="1150676" y="100299"/>
                  </a:cubicBezTo>
                  <a:lnTo>
                    <a:pt x="1150676" y="91859"/>
                  </a:lnTo>
                  <a:cubicBezTo>
                    <a:pt x="1150676" y="91556"/>
                    <a:pt x="1150923" y="91309"/>
                    <a:pt x="1151227" y="91309"/>
                  </a:cubicBezTo>
                  <a:lnTo>
                    <a:pt x="1151227" y="91309"/>
                  </a:lnTo>
                  <a:cubicBezTo>
                    <a:pt x="1151530" y="91309"/>
                    <a:pt x="1151777" y="91063"/>
                    <a:pt x="1151777" y="90759"/>
                  </a:cubicBezTo>
                  <a:lnTo>
                    <a:pt x="1151777" y="90575"/>
                  </a:lnTo>
                  <a:cubicBezTo>
                    <a:pt x="1151777" y="90170"/>
                    <a:pt x="1151449" y="89841"/>
                    <a:pt x="1151044" y="89841"/>
                  </a:cubicBezTo>
                  <a:lnTo>
                    <a:pt x="1150676" y="89841"/>
                  </a:lnTo>
                  <a:cubicBezTo>
                    <a:pt x="1150069" y="89841"/>
                    <a:pt x="1149576" y="89348"/>
                    <a:pt x="1149576" y="88740"/>
                  </a:cubicBezTo>
                  <a:lnTo>
                    <a:pt x="1149576" y="71678"/>
                  </a:lnTo>
                  <a:cubicBezTo>
                    <a:pt x="1149576" y="71374"/>
                    <a:pt x="1149822" y="71127"/>
                    <a:pt x="1150127" y="71127"/>
                  </a:cubicBezTo>
                  <a:lnTo>
                    <a:pt x="1150127" y="71127"/>
                  </a:lnTo>
                  <a:cubicBezTo>
                    <a:pt x="1150430" y="71127"/>
                    <a:pt x="1150676" y="70881"/>
                    <a:pt x="1150676" y="70577"/>
                  </a:cubicBezTo>
                  <a:lnTo>
                    <a:pt x="1150676" y="70393"/>
                  </a:lnTo>
                  <a:cubicBezTo>
                    <a:pt x="1150676" y="69988"/>
                    <a:pt x="1150348" y="69659"/>
                    <a:pt x="1149943" y="69659"/>
                  </a:cubicBezTo>
                  <a:lnTo>
                    <a:pt x="1149576" y="69659"/>
                  </a:lnTo>
                  <a:cubicBezTo>
                    <a:pt x="1148968" y="69659"/>
                    <a:pt x="1148475" y="69166"/>
                    <a:pt x="1148475" y="68559"/>
                  </a:cubicBezTo>
                  <a:lnTo>
                    <a:pt x="1148475" y="52413"/>
                  </a:lnTo>
                  <a:cubicBezTo>
                    <a:pt x="1148475" y="52008"/>
                    <a:pt x="1148803" y="51679"/>
                    <a:pt x="1149208" y="51679"/>
                  </a:cubicBezTo>
                  <a:lnTo>
                    <a:pt x="1149576" y="51679"/>
                  </a:lnTo>
                  <a:cubicBezTo>
                    <a:pt x="1149779" y="51679"/>
                    <a:pt x="1149943" y="51515"/>
                    <a:pt x="1149943" y="51312"/>
                  </a:cubicBezTo>
                  <a:lnTo>
                    <a:pt x="1149943" y="51312"/>
                  </a:lnTo>
                  <a:cubicBezTo>
                    <a:pt x="1149943" y="51109"/>
                    <a:pt x="1149779" y="50945"/>
                    <a:pt x="1149576" y="50945"/>
                  </a:cubicBezTo>
                  <a:lnTo>
                    <a:pt x="1149026" y="50945"/>
                  </a:lnTo>
                  <a:cubicBezTo>
                    <a:pt x="1148518" y="50945"/>
                    <a:pt x="1148108" y="50534"/>
                    <a:pt x="1148108" y="50028"/>
                  </a:cubicBezTo>
                  <a:lnTo>
                    <a:pt x="1148108" y="38836"/>
                  </a:lnTo>
                  <a:cubicBezTo>
                    <a:pt x="1148108" y="38633"/>
                    <a:pt x="1148272" y="38469"/>
                    <a:pt x="1148475" y="38469"/>
                  </a:cubicBezTo>
                  <a:lnTo>
                    <a:pt x="1148475" y="38469"/>
                  </a:lnTo>
                  <a:cubicBezTo>
                    <a:pt x="1148677" y="38469"/>
                    <a:pt x="1148842" y="38305"/>
                    <a:pt x="1148842" y="38102"/>
                  </a:cubicBezTo>
                  <a:lnTo>
                    <a:pt x="1148842" y="37552"/>
                  </a:lnTo>
                  <a:cubicBezTo>
                    <a:pt x="1148842" y="37248"/>
                    <a:pt x="1148596" y="37001"/>
                    <a:pt x="1148291" y="37001"/>
                  </a:cubicBezTo>
                  <a:lnTo>
                    <a:pt x="1148291" y="37001"/>
                  </a:lnTo>
                  <a:cubicBezTo>
                    <a:pt x="1147987" y="37001"/>
                    <a:pt x="1147742" y="36755"/>
                    <a:pt x="1147742" y="36451"/>
                  </a:cubicBezTo>
                  <a:lnTo>
                    <a:pt x="1147742" y="25626"/>
                  </a:lnTo>
                  <a:cubicBezTo>
                    <a:pt x="1147742" y="25423"/>
                    <a:pt x="1147905" y="25259"/>
                    <a:pt x="1148108" y="25259"/>
                  </a:cubicBezTo>
                  <a:lnTo>
                    <a:pt x="1148108" y="25259"/>
                  </a:lnTo>
                  <a:cubicBezTo>
                    <a:pt x="1148311" y="25259"/>
                    <a:pt x="1148475" y="25095"/>
                    <a:pt x="1148475" y="24892"/>
                  </a:cubicBezTo>
                  <a:lnTo>
                    <a:pt x="1148475" y="24342"/>
                  </a:lnTo>
                  <a:cubicBezTo>
                    <a:pt x="1148475" y="24038"/>
                    <a:pt x="1148228" y="23791"/>
                    <a:pt x="1147924" y="23791"/>
                  </a:cubicBezTo>
                  <a:lnTo>
                    <a:pt x="1147924" y="23791"/>
                  </a:lnTo>
                  <a:cubicBezTo>
                    <a:pt x="1147621" y="23791"/>
                    <a:pt x="1147374" y="23545"/>
                    <a:pt x="1147374" y="23241"/>
                  </a:cubicBezTo>
                  <a:lnTo>
                    <a:pt x="1147374" y="15352"/>
                  </a:lnTo>
                  <a:cubicBezTo>
                    <a:pt x="1147374" y="15149"/>
                    <a:pt x="1147538" y="14985"/>
                    <a:pt x="1147742" y="14985"/>
                  </a:cubicBezTo>
                  <a:lnTo>
                    <a:pt x="1147742" y="14985"/>
                  </a:lnTo>
                  <a:cubicBezTo>
                    <a:pt x="1147944" y="14985"/>
                    <a:pt x="1148108" y="14820"/>
                    <a:pt x="1148108" y="14618"/>
                  </a:cubicBezTo>
                  <a:lnTo>
                    <a:pt x="1148108" y="14251"/>
                  </a:lnTo>
                  <a:cubicBezTo>
                    <a:pt x="1148108" y="13846"/>
                    <a:pt x="1147780" y="13517"/>
                    <a:pt x="1147374" y="13517"/>
                  </a:cubicBezTo>
                  <a:lnTo>
                    <a:pt x="1147374" y="13517"/>
                  </a:lnTo>
                  <a:cubicBezTo>
                    <a:pt x="1146969" y="13517"/>
                    <a:pt x="1146641" y="13846"/>
                    <a:pt x="1146641" y="14251"/>
                  </a:cubicBezTo>
                  <a:lnTo>
                    <a:pt x="1146641" y="14618"/>
                  </a:lnTo>
                  <a:cubicBezTo>
                    <a:pt x="1146641" y="14820"/>
                    <a:pt x="1146805" y="14985"/>
                    <a:pt x="1147007" y="14985"/>
                  </a:cubicBezTo>
                  <a:lnTo>
                    <a:pt x="1147007" y="14985"/>
                  </a:lnTo>
                  <a:cubicBezTo>
                    <a:pt x="1147210" y="14985"/>
                    <a:pt x="1147374" y="15149"/>
                    <a:pt x="1147374" y="15352"/>
                  </a:cubicBezTo>
                  <a:lnTo>
                    <a:pt x="1147374" y="22691"/>
                  </a:lnTo>
                  <a:cubicBezTo>
                    <a:pt x="1147374" y="23096"/>
                    <a:pt x="1147045" y="23424"/>
                    <a:pt x="1146641" y="23424"/>
                  </a:cubicBezTo>
                  <a:lnTo>
                    <a:pt x="1146641" y="23424"/>
                  </a:lnTo>
                  <a:cubicBezTo>
                    <a:pt x="1146235" y="23424"/>
                    <a:pt x="1145906" y="23753"/>
                    <a:pt x="1145906" y="24158"/>
                  </a:cubicBezTo>
                  <a:lnTo>
                    <a:pt x="1145906" y="24892"/>
                  </a:lnTo>
                  <a:cubicBezTo>
                    <a:pt x="1145906" y="25095"/>
                    <a:pt x="1146070" y="25259"/>
                    <a:pt x="1146273" y="25259"/>
                  </a:cubicBezTo>
                  <a:lnTo>
                    <a:pt x="1146273" y="25259"/>
                  </a:lnTo>
                  <a:cubicBezTo>
                    <a:pt x="1146475" y="25259"/>
                    <a:pt x="1146641" y="25423"/>
                    <a:pt x="1146641" y="25626"/>
                  </a:cubicBezTo>
                  <a:lnTo>
                    <a:pt x="1146641" y="36451"/>
                  </a:lnTo>
                  <a:cubicBezTo>
                    <a:pt x="1146641" y="36755"/>
                    <a:pt x="1146394" y="37001"/>
                    <a:pt x="1146090" y="37001"/>
                  </a:cubicBezTo>
                  <a:lnTo>
                    <a:pt x="1146090" y="37001"/>
                  </a:lnTo>
                  <a:cubicBezTo>
                    <a:pt x="1145785" y="37001"/>
                    <a:pt x="1145539" y="37248"/>
                    <a:pt x="1145539" y="37552"/>
                  </a:cubicBezTo>
                  <a:lnTo>
                    <a:pt x="1145539" y="38102"/>
                  </a:lnTo>
                  <a:cubicBezTo>
                    <a:pt x="1145539" y="38305"/>
                    <a:pt x="1145704" y="38469"/>
                    <a:pt x="1145906" y="38469"/>
                  </a:cubicBezTo>
                  <a:lnTo>
                    <a:pt x="1145906" y="38469"/>
                  </a:lnTo>
                  <a:cubicBezTo>
                    <a:pt x="1146109" y="38469"/>
                    <a:pt x="1146273" y="38633"/>
                    <a:pt x="1146273" y="38836"/>
                  </a:cubicBezTo>
                  <a:lnTo>
                    <a:pt x="1146273" y="49294"/>
                  </a:lnTo>
                  <a:cubicBezTo>
                    <a:pt x="1146273" y="49801"/>
                    <a:pt x="1145863" y="50211"/>
                    <a:pt x="1145356" y="50211"/>
                  </a:cubicBezTo>
                  <a:lnTo>
                    <a:pt x="1145173" y="50211"/>
                  </a:lnTo>
                  <a:cubicBezTo>
                    <a:pt x="1144767" y="50211"/>
                    <a:pt x="1144438" y="50540"/>
                    <a:pt x="1144438" y="50945"/>
                  </a:cubicBezTo>
                  <a:lnTo>
                    <a:pt x="1144438" y="50945"/>
                  </a:lnTo>
                  <a:cubicBezTo>
                    <a:pt x="1144438" y="51351"/>
                    <a:pt x="1144767" y="51679"/>
                    <a:pt x="1145173" y="51679"/>
                  </a:cubicBezTo>
                  <a:lnTo>
                    <a:pt x="1145173" y="51679"/>
                  </a:lnTo>
                  <a:cubicBezTo>
                    <a:pt x="1145578" y="51679"/>
                    <a:pt x="1145906" y="52008"/>
                    <a:pt x="1145906" y="52413"/>
                  </a:cubicBezTo>
                  <a:lnTo>
                    <a:pt x="1145906" y="68192"/>
                  </a:lnTo>
                  <a:cubicBezTo>
                    <a:pt x="1145906" y="68800"/>
                    <a:pt x="1145413" y="69292"/>
                    <a:pt x="1144805" y="69292"/>
                  </a:cubicBezTo>
                  <a:lnTo>
                    <a:pt x="1144438" y="69292"/>
                  </a:lnTo>
                  <a:cubicBezTo>
                    <a:pt x="1144033" y="69292"/>
                    <a:pt x="1143705" y="69621"/>
                    <a:pt x="1143705" y="70026"/>
                  </a:cubicBezTo>
                  <a:lnTo>
                    <a:pt x="1143705" y="70210"/>
                  </a:lnTo>
                  <a:cubicBezTo>
                    <a:pt x="1143705" y="70514"/>
                    <a:pt x="1143951" y="70760"/>
                    <a:pt x="1144254" y="70760"/>
                  </a:cubicBezTo>
                  <a:lnTo>
                    <a:pt x="1144254" y="70760"/>
                  </a:lnTo>
                  <a:cubicBezTo>
                    <a:pt x="1144559" y="70760"/>
                    <a:pt x="1144805" y="71007"/>
                    <a:pt x="1144805" y="71311"/>
                  </a:cubicBezTo>
                  <a:lnTo>
                    <a:pt x="1144805" y="88190"/>
                  </a:lnTo>
                  <a:cubicBezTo>
                    <a:pt x="1144805" y="88899"/>
                    <a:pt x="1144231" y="89474"/>
                    <a:pt x="1143521" y="89474"/>
                  </a:cubicBezTo>
                  <a:lnTo>
                    <a:pt x="1142971" y="89474"/>
                  </a:lnTo>
                  <a:cubicBezTo>
                    <a:pt x="1142566" y="89474"/>
                    <a:pt x="1142237" y="89803"/>
                    <a:pt x="1142237" y="90208"/>
                  </a:cubicBezTo>
                  <a:lnTo>
                    <a:pt x="1142237" y="90392"/>
                  </a:lnTo>
                  <a:cubicBezTo>
                    <a:pt x="1142237" y="90696"/>
                    <a:pt x="1142483" y="90942"/>
                    <a:pt x="1142788" y="90942"/>
                  </a:cubicBezTo>
                  <a:lnTo>
                    <a:pt x="1142788" y="90942"/>
                  </a:lnTo>
                  <a:cubicBezTo>
                    <a:pt x="1143091" y="90942"/>
                    <a:pt x="1143337" y="91189"/>
                    <a:pt x="1143337" y="91493"/>
                  </a:cubicBezTo>
                  <a:lnTo>
                    <a:pt x="1143337" y="99932"/>
                  </a:lnTo>
                  <a:cubicBezTo>
                    <a:pt x="1143337" y="101250"/>
                    <a:pt x="1142269" y="102317"/>
                    <a:pt x="1140952" y="102317"/>
                  </a:cubicBezTo>
                  <a:lnTo>
                    <a:pt x="1140952" y="102317"/>
                  </a:lnTo>
                  <a:cubicBezTo>
                    <a:pt x="1139635" y="102317"/>
                    <a:pt x="1138567" y="103385"/>
                    <a:pt x="1138567" y="104703"/>
                  </a:cubicBezTo>
                  <a:lnTo>
                    <a:pt x="1138567" y="114060"/>
                  </a:lnTo>
                  <a:cubicBezTo>
                    <a:pt x="1138567" y="114262"/>
                    <a:pt x="1138403" y="114427"/>
                    <a:pt x="1138200" y="114427"/>
                  </a:cubicBezTo>
                  <a:lnTo>
                    <a:pt x="1138200" y="114427"/>
                  </a:lnTo>
                  <a:cubicBezTo>
                    <a:pt x="1137998" y="114427"/>
                    <a:pt x="1137834" y="114591"/>
                    <a:pt x="1137834" y="114794"/>
                  </a:cubicBezTo>
                  <a:lnTo>
                    <a:pt x="1137834" y="121398"/>
                  </a:lnTo>
                  <a:cubicBezTo>
                    <a:pt x="1137834" y="121804"/>
                    <a:pt x="1138162" y="122132"/>
                    <a:pt x="1138567" y="122132"/>
                  </a:cubicBezTo>
                  <a:lnTo>
                    <a:pt x="1138567" y="122132"/>
                  </a:lnTo>
                  <a:cubicBezTo>
                    <a:pt x="1138973" y="122132"/>
                    <a:pt x="1139302" y="122461"/>
                    <a:pt x="1139302" y="122866"/>
                  </a:cubicBezTo>
                  <a:lnTo>
                    <a:pt x="1139302" y="127453"/>
                  </a:lnTo>
                  <a:cubicBezTo>
                    <a:pt x="1139302" y="128365"/>
                    <a:pt x="1140040" y="129104"/>
                    <a:pt x="1140952" y="129104"/>
                  </a:cubicBezTo>
                  <a:lnTo>
                    <a:pt x="1140952" y="129104"/>
                  </a:lnTo>
                  <a:cubicBezTo>
                    <a:pt x="1141864" y="129104"/>
                    <a:pt x="1142604" y="129844"/>
                    <a:pt x="1142604" y="130756"/>
                  </a:cubicBezTo>
                  <a:lnTo>
                    <a:pt x="1142604" y="138461"/>
                  </a:lnTo>
                  <a:cubicBezTo>
                    <a:pt x="1142604" y="138765"/>
                    <a:pt x="1142357" y="139012"/>
                    <a:pt x="1142053" y="139012"/>
                  </a:cubicBezTo>
                  <a:lnTo>
                    <a:pt x="1142053" y="139012"/>
                  </a:lnTo>
                  <a:cubicBezTo>
                    <a:pt x="1141750" y="139012"/>
                    <a:pt x="1141503" y="139258"/>
                    <a:pt x="1141503" y="139562"/>
                  </a:cubicBezTo>
                  <a:lnTo>
                    <a:pt x="1141503" y="142498"/>
                  </a:lnTo>
                  <a:cubicBezTo>
                    <a:pt x="1141503" y="142802"/>
                    <a:pt x="1141750" y="143048"/>
                    <a:pt x="1142053" y="143048"/>
                  </a:cubicBezTo>
                  <a:lnTo>
                    <a:pt x="1142053" y="143048"/>
                  </a:lnTo>
                  <a:cubicBezTo>
                    <a:pt x="1142357" y="143048"/>
                    <a:pt x="1142604" y="143295"/>
                    <a:pt x="1142604" y="143599"/>
                  </a:cubicBezTo>
                  <a:lnTo>
                    <a:pt x="1142604" y="151672"/>
                  </a:lnTo>
                  <a:cubicBezTo>
                    <a:pt x="1142604" y="151975"/>
                    <a:pt x="1142357" y="152222"/>
                    <a:pt x="1142053" y="152222"/>
                  </a:cubicBezTo>
                  <a:lnTo>
                    <a:pt x="1142053" y="152222"/>
                  </a:lnTo>
                  <a:cubicBezTo>
                    <a:pt x="1141750" y="152222"/>
                    <a:pt x="1141503" y="152468"/>
                    <a:pt x="1141503" y="152773"/>
                  </a:cubicBezTo>
                  <a:lnTo>
                    <a:pt x="1141503" y="155707"/>
                  </a:lnTo>
                  <a:cubicBezTo>
                    <a:pt x="1141503" y="156012"/>
                    <a:pt x="1141750" y="156259"/>
                    <a:pt x="1142053" y="156259"/>
                  </a:cubicBezTo>
                  <a:lnTo>
                    <a:pt x="1142053" y="156259"/>
                  </a:lnTo>
                  <a:cubicBezTo>
                    <a:pt x="1142357" y="156259"/>
                    <a:pt x="1142604" y="156505"/>
                    <a:pt x="1142604" y="156808"/>
                  </a:cubicBezTo>
                  <a:lnTo>
                    <a:pt x="1142604" y="163414"/>
                  </a:lnTo>
                  <a:cubicBezTo>
                    <a:pt x="1142604" y="164122"/>
                    <a:pt x="1142029" y="164698"/>
                    <a:pt x="1141320" y="164698"/>
                  </a:cubicBezTo>
                  <a:lnTo>
                    <a:pt x="1141320" y="164698"/>
                  </a:lnTo>
                  <a:cubicBezTo>
                    <a:pt x="1140610" y="164698"/>
                    <a:pt x="1140035" y="165273"/>
                    <a:pt x="1140035" y="165983"/>
                  </a:cubicBezTo>
                  <a:lnTo>
                    <a:pt x="1140035" y="169285"/>
                  </a:lnTo>
                  <a:cubicBezTo>
                    <a:pt x="1140035" y="169589"/>
                    <a:pt x="1140282" y="169836"/>
                    <a:pt x="1140586" y="169836"/>
                  </a:cubicBezTo>
                  <a:lnTo>
                    <a:pt x="1140586" y="169836"/>
                  </a:lnTo>
                  <a:cubicBezTo>
                    <a:pt x="1140889" y="169836"/>
                    <a:pt x="1141136" y="170081"/>
                    <a:pt x="1141136" y="170385"/>
                  </a:cubicBezTo>
                  <a:lnTo>
                    <a:pt x="1141136" y="177357"/>
                  </a:lnTo>
                  <a:cubicBezTo>
                    <a:pt x="1141136" y="177661"/>
                    <a:pt x="1140889" y="177908"/>
                    <a:pt x="1140586" y="177908"/>
                  </a:cubicBezTo>
                  <a:lnTo>
                    <a:pt x="1140586" y="177908"/>
                  </a:lnTo>
                  <a:cubicBezTo>
                    <a:pt x="1140282" y="177908"/>
                    <a:pt x="1140035" y="178155"/>
                    <a:pt x="1140035" y="178458"/>
                  </a:cubicBezTo>
                  <a:lnTo>
                    <a:pt x="1140035" y="179009"/>
                  </a:lnTo>
                  <a:cubicBezTo>
                    <a:pt x="1140035" y="179414"/>
                    <a:pt x="1139707" y="179742"/>
                    <a:pt x="1139302" y="179742"/>
                  </a:cubicBezTo>
                  <a:lnTo>
                    <a:pt x="1139302" y="179742"/>
                  </a:lnTo>
                  <a:cubicBezTo>
                    <a:pt x="1138896" y="179742"/>
                    <a:pt x="1138567" y="180071"/>
                    <a:pt x="1138567" y="180477"/>
                  </a:cubicBezTo>
                  <a:lnTo>
                    <a:pt x="1138567" y="188182"/>
                  </a:lnTo>
                  <a:cubicBezTo>
                    <a:pt x="1138567" y="188587"/>
                    <a:pt x="1138896" y="188917"/>
                    <a:pt x="1139302" y="188917"/>
                  </a:cubicBezTo>
                  <a:lnTo>
                    <a:pt x="1139302" y="188917"/>
                  </a:lnTo>
                  <a:cubicBezTo>
                    <a:pt x="1139707" y="188917"/>
                    <a:pt x="1140035" y="189245"/>
                    <a:pt x="1140035" y="189650"/>
                  </a:cubicBezTo>
                  <a:lnTo>
                    <a:pt x="1140035" y="191146"/>
                  </a:lnTo>
                  <a:cubicBezTo>
                    <a:pt x="1140035" y="191941"/>
                    <a:pt x="1140679" y="192586"/>
                    <a:pt x="1141474" y="192586"/>
                  </a:cubicBezTo>
                  <a:lnTo>
                    <a:pt x="1141474" y="192586"/>
                  </a:lnTo>
                  <a:cubicBezTo>
                    <a:pt x="1142292" y="192586"/>
                    <a:pt x="1142945" y="193264"/>
                    <a:pt x="1142914" y="194080"/>
                  </a:cubicBezTo>
                  <a:lnTo>
                    <a:pt x="1141890" y="220668"/>
                  </a:lnTo>
                  <a:cubicBezTo>
                    <a:pt x="1141879" y="220969"/>
                    <a:pt x="1141632" y="221207"/>
                    <a:pt x="1141330" y="221207"/>
                  </a:cubicBezTo>
                  <a:lnTo>
                    <a:pt x="1141330" y="221207"/>
                  </a:lnTo>
                  <a:cubicBezTo>
                    <a:pt x="1141021" y="221207"/>
                    <a:pt x="1140769" y="221458"/>
                    <a:pt x="1140769" y="221769"/>
                  </a:cubicBezTo>
                  <a:lnTo>
                    <a:pt x="1140769" y="225060"/>
                  </a:lnTo>
                  <a:cubicBezTo>
                    <a:pt x="1140769" y="225365"/>
                    <a:pt x="1141015" y="225610"/>
                    <a:pt x="1141320" y="225610"/>
                  </a:cubicBezTo>
                  <a:lnTo>
                    <a:pt x="1141320" y="225610"/>
                  </a:lnTo>
                  <a:cubicBezTo>
                    <a:pt x="1141624" y="225610"/>
                    <a:pt x="1141869" y="225857"/>
                    <a:pt x="1141869" y="226161"/>
                  </a:cubicBezTo>
                  <a:lnTo>
                    <a:pt x="1141869" y="228730"/>
                  </a:lnTo>
                  <a:cubicBezTo>
                    <a:pt x="1141869" y="229033"/>
                    <a:pt x="1141624" y="229280"/>
                    <a:pt x="1141320" y="229280"/>
                  </a:cubicBezTo>
                  <a:lnTo>
                    <a:pt x="1141320" y="229280"/>
                  </a:lnTo>
                  <a:cubicBezTo>
                    <a:pt x="1141015" y="229280"/>
                    <a:pt x="1140769" y="229526"/>
                    <a:pt x="1140769" y="229831"/>
                  </a:cubicBezTo>
                  <a:lnTo>
                    <a:pt x="1140769" y="233500"/>
                  </a:lnTo>
                  <a:cubicBezTo>
                    <a:pt x="1140769" y="233601"/>
                    <a:pt x="1140851" y="233684"/>
                    <a:pt x="1140952" y="233684"/>
                  </a:cubicBezTo>
                  <a:lnTo>
                    <a:pt x="1140952" y="233684"/>
                  </a:lnTo>
                  <a:cubicBezTo>
                    <a:pt x="1141053" y="233684"/>
                    <a:pt x="1141136" y="233765"/>
                    <a:pt x="1141136" y="233868"/>
                  </a:cubicBezTo>
                  <a:lnTo>
                    <a:pt x="1141136" y="237353"/>
                  </a:lnTo>
                  <a:lnTo>
                    <a:pt x="1140109" y="267481"/>
                  </a:lnTo>
                  <a:cubicBezTo>
                    <a:pt x="1140068" y="268688"/>
                    <a:pt x="1139077" y="269644"/>
                    <a:pt x="1137870" y="269644"/>
                  </a:cubicBezTo>
                  <a:lnTo>
                    <a:pt x="1137870" y="269644"/>
                  </a:lnTo>
                  <a:cubicBezTo>
                    <a:pt x="1136635" y="269644"/>
                    <a:pt x="1135632" y="270646"/>
                    <a:pt x="1135632" y="271884"/>
                  </a:cubicBezTo>
                  <a:lnTo>
                    <a:pt x="1135632" y="273681"/>
                  </a:lnTo>
                  <a:cubicBezTo>
                    <a:pt x="1135632" y="274085"/>
                    <a:pt x="1135960" y="274414"/>
                    <a:pt x="1136366" y="274414"/>
                  </a:cubicBezTo>
                  <a:lnTo>
                    <a:pt x="1136366" y="274414"/>
                  </a:lnTo>
                  <a:cubicBezTo>
                    <a:pt x="1136771" y="274414"/>
                    <a:pt x="1137099" y="274742"/>
                    <a:pt x="1137099" y="275148"/>
                  </a:cubicBezTo>
                  <a:lnTo>
                    <a:pt x="1137099" y="279552"/>
                  </a:lnTo>
                  <a:cubicBezTo>
                    <a:pt x="1137099" y="280159"/>
                    <a:pt x="1136607" y="280653"/>
                    <a:pt x="1135998" y="280653"/>
                  </a:cubicBezTo>
                  <a:lnTo>
                    <a:pt x="1135998" y="280653"/>
                  </a:lnTo>
                  <a:cubicBezTo>
                    <a:pt x="1135391" y="280653"/>
                    <a:pt x="1134898" y="281145"/>
                    <a:pt x="1134898" y="281753"/>
                  </a:cubicBezTo>
                  <a:lnTo>
                    <a:pt x="1134898" y="282854"/>
                  </a:lnTo>
                  <a:cubicBezTo>
                    <a:pt x="1134898" y="284070"/>
                    <a:pt x="1135884" y="285055"/>
                    <a:pt x="1137099" y="285055"/>
                  </a:cubicBezTo>
                  <a:lnTo>
                    <a:pt x="1137283" y="285055"/>
                  </a:lnTo>
                  <a:cubicBezTo>
                    <a:pt x="1138600" y="285055"/>
                    <a:pt x="1139668" y="286123"/>
                    <a:pt x="1139668" y="287441"/>
                  </a:cubicBezTo>
                  <a:lnTo>
                    <a:pt x="1139668" y="294963"/>
                  </a:lnTo>
                  <a:lnTo>
                    <a:pt x="1138201" y="337162"/>
                  </a:lnTo>
                  <a:lnTo>
                    <a:pt x="1138201" y="339363"/>
                  </a:lnTo>
                  <a:lnTo>
                    <a:pt x="1137493" y="362347"/>
                  </a:lnTo>
                  <a:cubicBezTo>
                    <a:pt x="1137481" y="362755"/>
                    <a:pt x="1137047" y="363017"/>
                    <a:pt x="1136649" y="362931"/>
                  </a:cubicBezTo>
                  <a:lnTo>
                    <a:pt x="1136649" y="362931"/>
                  </a:lnTo>
                  <a:cubicBezTo>
                    <a:pt x="1136312" y="362856"/>
                    <a:pt x="1136035" y="363156"/>
                    <a:pt x="1136076" y="363499"/>
                  </a:cubicBezTo>
                  <a:lnTo>
                    <a:pt x="1136605" y="367992"/>
                  </a:lnTo>
                  <a:cubicBezTo>
                    <a:pt x="1136673" y="368575"/>
                    <a:pt x="1136217" y="369085"/>
                    <a:pt x="1135632" y="369085"/>
                  </a:cubicBezTo>
                  <a:lnTo>
                    <a:pt x="1135632" y="369085"/>
                  </a:lnTo>
                  <a:cubicBezTo>
                    <a:pt x="1135046" y="369085"/>
                    <a:pt x="1134591" y="368575"/>
                    <a:pt x="1134660" y="367992"/>
                  </a:cubicBezTo>
                  <a:lnTo>
                    <a:pt x="1134949" y="365534"/>
                  </a:lnTo>
                  <a:cubicBezTo>
                    <a:pt x="1135076" y="364449"/>
                    <a:pt x="1133789" y="363579"/>
                    <a:pt x="1132696" y="363579"/>
                  </a:cubicBezTo>
                  <a:lnTo>
                    <a:pt x="1132696" y="363579"/>
                  </a:lnTo>
                  <a:lnTo>
                    <a:pt x="1132696" y="363579"/>
                  </a:lnTo>
                  <a:cubicBezTo>
                    <a:pt x="1131603" y="363579"/>
                    <a:pt x="1130316" y="364449"/>
                    <a:pt x="1130444" y="365534"/>
                  </a:cubicBezTo>
                  <a:lnTo>
                    <a:pt x="1130669" y="367445"/>
                  </a:lnTo>
                  <a:cubicBezTo>
                    <a:pt x="1130772" y="368319"/>
                    <a:pt x="1130089" y="369085"/>
                    <a:pt x="1129210" y="369085"/>
                  </a:cubicBezTo>
                  <a:lnTo>
                    <a:pt x="1129210" y="369085"/>
                  </a:lnTo>
                  <a:cubicBezTo>
                    <a:pt x="1128331" y="369085"/>
                    <a:pt x="1127649" y="368319"/>
                    <a:pt x="1127751" y="367445"/>
                  </a:cubicBezTo>
                  <a:lnTo>
                    <a:pt x="1127977" y="365534"/>
                  </a:lnTo>
                  <a:cubicBezTo>
                    <a:pt x="1128104" y="364449"/>
                    <a:pt x="1126817" y="363579"/>
                    <a:pt x="1125725" y="363579"/>
                  </a:cubicBezTo>
                  <a:lnTo>
                    <a:pt x="1125725" y="363579"/>
                  </a:lnTo>
                  <a:lnTo>
                    <a:pt x="1125725" y="363579"/>
                  </a:lnTo>
                  <a:cubicBezTo>
                    <a:pt x="1124632" y="363579"/>
                    <a:pt x="1123343" y="364449"/>
                    <a:pt x="1123472" y="365534"/>
                  </a:cubicBezTo>
                  <a:lnTo>
                    <a:pt x="1123761" y="367992"/>
                  </a:lnTo>
                  <a:cubicBezTo>
                    <a:pt x="1123829" y="368575"/>
                    <a:pt x="1123375" y="369085"/>
                    <a:pt x="1122788" y="369085"/>
                  </a:cubicBezTo>
                  <a:lnTo>
                    <a:pt x="1122788" y="369085"/>
                  </a:lnTo>
                  <a:cubicBezTo>
                    <a:pt x="1122203" y="369085"/>
                    <a:pt x="1121748" y="368575"/>
                    <a:pt x="1121816" y="367992"/>
                  </a:cubicBezTo>
                  <a:lnTo>
                    <a:pt x="1122106" y="365534"/>
                  </a:lnTo>
                  <a:cubicBezTo>
                    <a:pt x="1122234" y="364449"/>
                    <a:pt x="1120946" y="363579"/>
                    <a:pt x="1119854" y="363579"/>
                  </a:cubicBezTo>
                  <a:lnTo>
                    <a:pt x="1119854" y="363579"/>
                  </a:lnTo>
                  <a:lnTo>
                    <a:pt x="1119854" y="363579"/>
                  </a:lnTo>
                  <a:cubicBezTo>
                    <a:pt x="1118761" y="363579"/>
                    <a:pt x="1117472" y="364449"/>
                    <a:pt x="1117601" y="365534"/>
                  </a:cubicBezTo>
                  <a:lnTo>
                    <a:pt x="1117890" y="367992"/>
                  </a:lnTo>
                  <a:cubicBezTo>
                    <a:pt x="1117958" y="368575"/>
                    <a:pt x="1117504" y="369085"/>
                    <a:pt x="1116918" y="369085"/>
                  </a:cubicBezTo>
                  <a:lnTo>
                    <a:pt x="1116918" y="369085"/>
                  </a:lnTo>
                  <a:cubicBezTo>
                    <a:pt x="1116331" y="369085"/>
                    <a:pt x="1115877" y="368575"/>
                    <a:pt x="1115945" y="367992"/>
                  </a:cubicBezTo>
                  <a:lnTo>
                    <a:pt x="1116235" y="365534"/>
                  </a:lnTo>
                  <a:cubicBezTo>
                    <a:pt x="1116363" y="364449"/>
                    <a:pt x="1115074" y="363579"/>
                    <a:pt x="1113983" y="363579"/>
                  </a:cubicBezTo>
                  <a:lnTo>
                    <a:pt x="1113983" y="363579"/>
                  </a:lnTo>
                  <a:lnTo>
                    <a:pt x="1113983" y="363579"/>
                  </a:lnTo>
                  <a:cubicBezTo>
                    <a:pt x="1112890" y="363579"/>
                    <a:pt x="1111602" y="364449"/>
                    <a:pt x="1111730" y="365534"/>
                  </a:cubicBezTo>
                  <a:lnTo>
                    <a:pt x="1111989" y="367735"/>
                  </a:lnTo>
                  <a:cubicBezTo>
                    <a:pt x="1112073" y="368454"/>
                    <a:pt x="1111511" y="369085"/>
                    <a:pt x="1110788" y="369085"/>
                  </a:cubicBezTo>
                  <a:lnTo>
                    <a:pt x="1110788" y="369085"/>
                  </a:lnTo>
                  <a:cubicBezTo>
                    <a:pt x="1110120" y="369085"/>
                    <a:pt x="1109579" y="368545"/>
                    <a:pt x="1109579" y="367877"/>
                  </a:cubicBezTo>
                  <a:lnTo>
                    <a:pt x="1109579" y="355693"/>
                  </a:lnTo>
                  <a:cubicBezTo>
                    <a:pt x="1109579" y="355591"/>
                    <a:pt x="1109661" y="355509"/>
                    <a:pt x="1109762" y="355509"/>
                  </a:cubicBezTo>
                  <a:lnTo>
                    <a:pt x="1109762" y="355509"/>
                  </a:lnTo>
                  <a:cubicBezTo>
                    <a:pt x="1109863" y="355509"/>
                    <a:pt x="1109946" y="355427"/>
                    <a:pt x="1109946" y="355326"/>
                  </a:cubicBezTo>
                  <a:lnTo>
                    <a:pt x="1109946" y="353857"/>
                  </a:lnTo>
                  <a:cubicBezTo>
                    <a:pt x="1109946" y="352946"/>
                    <a:pt x="1109206" y="352207"/>
                    <a:pt x="1108294" y="352207"/>
                  </a:cubicBezTo>
                  <a:lnTo>
                    <a:pt x="1107499" y="352207"/>
                  </a:lnTo>
                  <a:cubicBezTo>
                    <a:pt x="1106355" y="352207"/>
                    <a:pt x="1105365" y="351413"/>
                    <a:pt x="1105113" y="350297"/>
                  </a:cubicBezTo>
                  <a:lnTo>
                    <a:pt x="1105039" y="349968"/>
                  </a:lnTo>
                  <a:cubicBezTo>
                    <a:pt x="1104368" y="346982"/>
                    <a:pt x="1100113" y="346982"/>
                    <a:pt x="1099441" y="349968"/>
                  </a:cubicBezTo>
                  <a:lnTo>
                    <a:pt x="1099223" y="350933"/>
                  </a:lnTo>
                  <a:cubicBezTo>
                    <a:pt x="1099057" y="351677"/>
                    <a:pt x="1098396" y="352207"/>
                    <a:pt x="1097633" y="352207"/>
                  </a:cubicBezTo>
                  <a:lnTo>
                    <a:pt x="1097633" y="352207"/>
                  </a:lnTo>
                  <a:cubicBezTo>
                    <a:pt x="1096732" y="352207"/>
                    <a:pt x="1096001" y="352936"/>
                    <a:pt x="1096001" y="353838"/>
                  </a:cubicBezTo>
                  <a:lnTo>
                    <a:pt x="1096001" y="355875"/>
                  </a:lnTo>
                  <a:cubicBezTo>
                    <a:pt x="1096001" y="356079"/>
                    <a:pt x="1096167" y="356243"/>
                    <a:pt x="1096369" y="356243"/>
                  </a:cubicBezTo>
                  <a:lnTo>
                    <a:pt x="1096369" y="356243"/>
                  </a:lnTo>
                  <a:cubicBezTo>
                    <a:pt x="1096572" y="356243"/>
                    <a:pt x="1096736" y="356407"/>
                    <a:pt x="1096736" y="356610"/>
                  </a:cubicBezTo>
                  <a:lnTo>
                    <a:pt x="1096736" y="369496"/>
                  </a:lnTo>
                  <a:cubicBezTo>
                    <a:pt x="1096736" y="369878"/>
                    <a:pt x="1096426" y="370187"/>
                    <a:pt x="1096045" y="370187"/>
                  </a:cubicBezTo>
                  <a:lnTo>
                    <a:pt x="1096045" y="370187"/>
                  </a:lnTo>
                  <a:cubicBezTo>
                    <a:pt x="1095631" y="370187"/>
                    <a:pt x="1095310" y="369826"/>
                    <a:pt x="1095358" y="369414"/>
                  </a:cubicBezTo>
                  <a:lnTo>
                    <a:pt x="1095686" y="366634"/>
                  </a:lnTo>
                  <a:cubicBezTo>
                    <a:pt x="1095814" y="365549"/>
                    <a:pt x="1094527" y="364680"/>
                    <a:pt x="1093434" y="364680"/>
                  </a:cubicBezTo>
                  <a:lnTo>
                    <a:pt x="1093434" y="364680"/>
                  </a:lnTo>
                  <a:lnTo>
                    <a:pt x="1093434" y="364680"/>
                  </a:lnTo>
                  <a:cubicBezTo>
                    <a:pt x="1092341" y="364680"/>
                    <a:pt x="1091053" y="365549"/>
                    <a:pt x="1091181" y="366634"/>
                  </a:cubicBezTo>
                  <a:lnTo>
                    <a:pt x="1091470" y="369093"/>
                  </a:lnTo>
                  <a:cubicBezTo>
                    <a:pt x="1091538" y="369675"/>
                    <a:pt x="1091084" y="370187"/>
                    <a:pt x="1090498" y="370187"/>
                  </a:cubicBezTo>
                  <a:lnTo>
                    <a:pt x="1090498" y="370187"/>
                  </a:lnTo>
                  <a:cubicBezTo>
                    <a:pt x="1089911" y="370187"/>
                    <a:pt x="1089457" y="369675"/>
                    <a:pt x="1089526" y="369093"/>
                  </a:cubicBezTo>
                  <a:lnTo>
                    <a:pt x="1089814" y="366634"/>
                  </a:lnTo>
                  <a:cubicBezTo>
                    <a:pt x="1089943" y="365549"/>
                    <a:pt x="1088654" y="364680"/>
                    <a:pt x="1087562" y="364680"/>
                  </a:cubicBezTo>
                  <a:lnTo>
                    <a:pt x="1087562" y="364680"/>
                  </a:lnTo>
                  <a:lnTo>
                    <a:pt x="1087562" y="364680"/>
                  </a:lnTo>
                  <a:cubicBezTo>
                    <a:pt x="1086469" y="364680"/>
                    <a:pt x="1085182" y="365549"/>
                    <a:pt x="1085309" y="366634"/>
                  </a:cubicBezTo>
                  <a:lnTo>
                    <a:pt x="1085578" y="368911"/>
                  </a:lnTo>
                  <a:cubicBezTo>
                    <a:pt x="1085657" y="369590"/>
                    <a:pt x="1085127" y="370187"/>
                    <a:pt x="1084443" y="370187"/>
                  </a:cubicBezTo>
                  <a:lnTo>
                    <a:pt x="1084443" y="370187"/>
                  </a:lnTo>
                  <a:cubicBezTo>
                    <a:pt x="1083760" y="370187"/>
                    <a:pt x="1083230" y="369590"/>
                    <a:pt x="1083308" y="368911"/>
                  </a:cubicBezTo>
                  <a:lnTo>
                    <a:pt x="1083577" y="366634"/>
                  </a:lnTo>
                  <a:cubicBezTo>
                    <a:pt x="1083704" y="365549"/>
                    <a:pt x="1082417" y="364680"/>
                    <a:pt x="1081325" y="364680"/>
                  </a:cubicBezTo>
                  <a:lnTo>
                    <a:pt x="1081325" y="364680"/>
                  </a:lnTo>
                  <a:lnTo>
                    <a:pt x="1081325" y="364680"/>
                  </a:lnTo>
                  <a:cubicBezTo>
                    <a:pt x="1080232" y="364680"/>
                    <a:pt x="1078943" y="365549"/>
                    <a:pt x="1079072" y="366634"/>
                  </a:cubicBezTo>
                  <a:lnTo>
                    <a:pt x="1079340" y="368911"/>
                  </a:lnTo>
                  <a:cubicBezTo>
                    <a:pt x="1079420" y="369590"/>
                    <a:pt x="1078888" y="370187"/>
                    <a:pt x="1078205" y="370187"/>
                  </a:cubicBezTo>
                  <a:lnTo>
                    <a:pt x="1078205" y="370187"/>
                  </a:lnTo>
                  <a:cubicBezTo>
                    <a:pt x="1077521" y="370187"/>
                    <a:pt x="1076991" y="369590"/>
                    <a:pt x="1077071" y="368911"/>
                  </a:cubicBezTo>
                  <a:lnTo>
                    <a:pt x="1077339" y="366634"/>
                  </a:lnTo>
                  <a:cubicBezTo>
                    <a:pt x="1077466" y="365549"/>
                    <a:pt x="1076179" y="364680"/>
                    <a:pt x="1075086" y="364680"/>
                  </a:cubicBezTo>
                  <a:lnTo>
                    <a:pt x="1075086" y="364680"/>
                  </a:lnTo>
                  <a:lnTo>
                    <a:pt x="1075086" y="364680"/>
                  </a:lnTo>
                  <a:cubicBezTo>
                    <a:pt x="1073994" y="364680"/>
                    <a:pt x="1072705" y="365549"/>
                    <a:pt x="1072834" y="366634"/>
                  </a:cubicBezTo>
                  <a:lnTo>
                    <a:pt x="1073122" y="369093"/>
                  </a:lnTo>
                  <a:cubicBezTo>
                    <a:pt x="1073191" y="369675"/>
                    <a:pt x="1072737" y="370187"/>
                    <a:pt x="1072150" y="370187"/>
                  </a:cubicBezTo>
                  <a:lnTo>
                    <a:pt x="1072150" y="370187"/>
                  </a:lnTo>
                  <a:cubicBezTo>
                    <a:pt x="1071565" y="370187"/>
                    <a:pt x="1071110" y="369675"/>
                    <a:pt x="1071178" y="369093"/>
                  </a:cubicBezTo>
                  <a:lnTo>
                    <a:pt x="1071468" y="366634"/>
                  </a:lnTo>
                  <a:cubicBezTo>
                    <a:pt x="1071595" y="365549"/>
                    <a:pt x="1070308" y="364680"/>
                    <a:pt x="1069215" y="364680"/>
                  </a:cubicBezTo>
                  <a:lnTo>
                    <a:pt x="1069215" y="364680"/>
                  </a:lnTo>
                  <a:lnTo>
                    <a:pt x="1069215" y="364680"/>
                  </a:lnTo>
                  <a:cubicBezTo>
                    <a:pt x="1068123" y="364680"/>
                    <a:pt x="1066834" y="365549"/>
                    <a:pt x="1066963" y="366634"/>
                  </a:cubicBezTo>
                  <a:lnTo>
                    <a:pt x="1067251" y="369093"/>
                  </a:lnTo>
                  <a:cubicBezTo>
                    <a:pt x="1067320" y="369675"/>
                    <a:pt x="1066866" y="370187"/>
                    <a:pt x="1066279" y="370187"/>
                  </a:cubicBezTo>
                  <a:lnTo>
                    <a:pt x="1066279" y="370187"/>
                  </a:lnTo>
                  <a:cubicBezTo>
                    <a:pt x="1065693" y="370187"/>
                    <a:pt x="1065239" y="369675"/>
                    <a:pt x="1065307" y="369093"/>
                  </a:cubicBezTo>
                  <a:lnTo>
                    <a:pt x="1065596" y="366634"/>
                  </a:lnTo>
                  <a:cubicBezTo>
                    <a:pt x="1065724" y="365549"/>
                    <a:pt x="1064436" y="364680"/>
                    <a:pt x="1063343" y="364680"/>
                  </a:cubicBezTo>
                  <a:lnTo>
                    <a:pt x="1063343" y="364680"/>
                  </a:lnTo>
                  <a:lnTo>
                    <a:pt x="1063343" y="364680"/>
                  </a:lnTo>
                  <a:cubicBezTo>
                    <a:pt x="1062252" y="364680"/>
                    <a:pt x="1060963" y="365549"/>
                    <a:pt x="1061092" y="366634"/>
                  </a:cubicBezTo>
                  <a:lnTo>
                    <a:pt x="1061381" y="369093"/>
                  </a:lnTo>
                  <a:cubicBezTo>
                    <a:pt x="1061449" y="369675"/>
                    <a:pt x="1060995" y="370187"/>
                    <a:pt x="1060408" y="370187"/>
                  </a:cubicBezTo>
                  <a:lnTo>
                    <a:pt x="1060408" y="370187"/>
                  </a:lnTo>
                  <a:cubicBezTo>
                    <a:pt x="1059822" y="370187"/>
                    <a:pt x="1059368" y="369675"/>
                    <a:pt x="1059436" y="369093"/>
                  </a:cubicBezTo>
                  <a:lnTo>
                    <a:pt x="1059948" y="364747"/>
                  </a:lnTo>
                  <a:cubicBezTo>
                    <a:pt x="1059998" y="364321"/>
                    <a:pt x="1059665" y="364013"/>
                    <a:pt x="1059259" y="364148"/>
                  </a:cubicBezTo>
                  <a:lnTo>
                    <a:pt x="1059259" y="364148"/>
                  </a:lnTo>
                  <a:cubicBezTo>
                    <a:pt x="1058885" y="364273"/>
                    <a:pt x="1058573" y="363996"/>
                    <a:pt x="1058573" y="363601"/>
                  </a:cubicBezTo>
                  <a:lnTo>
                    <a:pt x="1058573" y="292394"/>
                  </a:lnTo>
                  <a:lnTo>
                    <a:pt x="1057840" y="282121"/>
                  </a:lnTo>
                  <a:lnTo>
                    <a:pt x="1057840" y="281386"/>
                  </a:lnTo>
                  <a:cubicBezTo>
                    <a:pt x="1057840" y="280981"/>
                    <a:pt x="1058169" y="280653"/>
                    <a:pt x="1058573" y="280653"/>
                  </a:cubicBezTo>
                  <a:lnTo>
                    <a:pt x="1058573" y="280653"/>
                  </a:lnTo>
                  <a:cubicBezTo>
                    <a:pt x="1058978" y="280653"/>
                    <a:pt x="1059308" y="280323"/>
                    <a:pt x="1059308" y="279918"/>
                  </a:cubicBezTo>
                  <a:lnTo>
                    <a:pt x="1059308" y="278267"/>
                  </a:lnTo>
                  <a:cubicBezTo>
                    <a:pt x="1059308" y="277963"/>
                    <a:pt x="1059554" y="277716"/>
                    <a:pt x="1059857" y="277716"/>
                  </a:cubicBezTo>
                  <a:lnTo>
                    <a:pt x="1059857" y="277716"/>
                  </a:lnTo>
                  <a:cubicBezTo>
                    <a:pt x="1060162" y="277716"/>
                    <a:pt x="1060408" y="277470"/>
                    <a:pt x="1060408" y="277167"/>
                  </a:cubicBezTo>
                  <a:lnTo>
                    <a:pt x="1060408" y="270644"/>
                  </a:lnTo>
                  <a:cubicBezTo>
                    <a:pt x="1060408" y="270295"/>
                    <a:pt x="1060125" y="270011"/>
                    <a:pt x="1059775" y="270011"/>
                  </a:cubicBezTo>
                  <a:lnTo>
                    <a:pt x="1059775" y="270011"/>
                  </a:lnTo>
                  <a:cubicBezTo>
                    <a:pt x="1059497" y="270011"/>
                    <a:pt x="1059251" y="269829"/>
                    <a:pt x="1059170" y="269564"/>
                  </a:cubicBezTo>
                  <a:lnTo>
                    <a:pt x="1057890" y="265401"/>
                  </a:lnTo>
                  <a:cubicBezTo>
                    <a:pt x="1057857" y="265294"/>
                    <a:pt x="1057833" y="265185"/>
                    <a:pt x="1057820" y="265075"/>
                  </a:cubicBezTo>
                  <a:lnTo>
                    <a:pt x="1057820" y="265075"/>
                  </a:lnTo>
                  <a:cubicBezTo>
                    <a:pt x="1057569" y="262919"/>
                    <a:pt x="1054440" y="262919"/>
                    <a:pt x="1054190" y="265075"/>
                  </a:cubicBezTo>
                  <a:lnTo>
                    <a:pt x="1054190" y="265075"/>
                  </a:lnTo>
                  <a:cubicBezTo>
                    <a:pt x="1054177" y="265185"/>
                    <a:pt x="1054154" y="265294"/>
                    <a:pt x="1054122" y="265401"/>
                  </a:cubicBezTo>
                  <a:lnTo>
                    <a:pt x="1052840" y="269564"/>
                  </a:lnTo>
                  <a:cubicBezTo>
                    <a:pt x="1052759" y="269829"/>
                    <a:pt x="1052513" y="270011"/>
                    <a:pt x="1052235" y="270011"/>
                  </a:cubicBezTo>
                  <a:lnTo>
                    <a:pt x="1052180" y="270011"/>
                  </a:lnTo>
                  <a:cubicBezTo>
                    <a:pt x="1051861" y="270011"/>
                    <a:pt x="1051601" y="270270"/>
                    <a:pt x="1051601" y="270589"/>
                  </a:cubicBezTo>
                  <a:lnTo>
                    <a:pt x="1051601" y="270589"/>
                  </a:lnTo>
                  <a:cubicBezTo>
                    <a:pt x="1051601" y="271007"/>
                    <a:pt x="1051171" y="271287"/>
                    <a:pt x="1050789" y="271117"/>
                  </a:cubicBezTo>
                  <a:lnTo>
                    <a:pt x="1048699" y="270189"/>
                  </a:lnTo>
                  <a:cubicBezTo>
                    <a:pt x="1048436" y="270072"/>
                    <a:pt x="1048150" y="270011"/>
                    <a:pt x="1047861" y="270011"/>
                  </a:cubicBezTo>
                  <a:lnTo>
                    <a:pt x="1047399" y="270011"/>
                  </a:lnTo>
                  <a:cubicBezTo>
                    <a:pt x="1045059" y="270011"/>
                    <a:pt x="1043162" y="268113"/>
                    <a:pt x="1043162" y="265773"/>
                  </a:cubicBezTo>
                  <a:lnTo>
                    <a:pt x="1043162" y="258268"/>
                  </a:lnTo>
                  <a:cubicBezTo>
                    <a:pt x="1043162" y="257661"/>
                    <a:pt x="1042670" y="257168"/>
                    <a:pt x="1042061" y="257168"/>
                  </a:cubicBezTo>
                  <a:lnTo>
                    <a:pt x="1042061" y="257168"/>
                  </a:lnTo>
                  <a:cubicBezTo>
                    <a:pt x="1041454" y="257168"/>
                    <a:pt x="1040960" y="256676"/>
                    <a:pt x="1040960" y="256067"/>
                  </a:cubicBezTo>
                  <a:lnTo>
                    <a:pt x="1040960" y="236659"/>
                  </a:lnTo>
                  <a:cubicBezTo>
                    <a:pt x="1040960" y="236434"/>
                    <a:pt x="1040778" y="236253"/>
                    <a:pt x="1040553" y="236253"/>
                  </a:cubicBezTo>
                  <a:lnTo>
                    <a:pt x="1040553" y="236253"/>
                  </a:lnTo>
                  <a:cubicBezTo>
                    <a:pt x="1040362" y="236253"/>
                    <a:pt x="1040197" y="236119"/>
                    <a:pt x="1040156" y="235933"/>
                  </a:cubicBezTo>
                  <a:lnTo>
                    <a:pt x="1038865" y="230126"/>
                  </a:lnTo>
                  <a:cubicBezTo>
                    <a:pt x="1038802" y="229846"/>
                    <a:pt x="1038555" y="229647"/>
                    <a:pt x="1038268" y="229647"/>
                  </a:cubicBezTo>
                  <a:lnTo>
                    <a:pt x="1038268" y="229647"/>
                  </a:lnTo>
                  <a:cubicBezTo>
                    <a:pt x="1037931" y="229647"/>
                    <a:pt x="1037658" y="229374"/>
                    <a:pt x="1037658" y="229036"/>
                  </a:cubicBezTo>
                  <a:lnTo>
                    <a:pt x="1037658" y="219739"/>
                  </a:lnTo>
                  <a:cubicBezTo>
                    <a:pt x="1037658" y="219537"/>
                    <a:pt x="1037822" y="219373"/>
                    <a:pt x="1038024" y="219373"/>
                  </a:cubicBezTo>
                  <a:lnTo>
                    <a:pt x="1038024" y="219373"/>
                  </a:lnTo>
                  <a:cubicBezTo>
                    <a:pt x="1038227" y="219373"/>
                    <a:pt x="1038391" y="219208"/>
                    <a:pt x="1038391" y="219006"/>
                  </a:cubicBezTo>
                  <a:lnTo>
                    <a:pt x="1038391" y="215153"/>
                  </a:lnTo>
                  <a:cubicBezTo>
                    <a:pt x="1038391" y="214848"/>
                    <a:pt x="1038638" y="214602"/>
                    <a:pt x="1038942" y="214602"/>
                  </a:cubicBezTo>
                  <a:lnTo>
                    <a:pt x="1038942" y="214602"/>
                  </a:lnTo>
                  <a:cubicBezTo>
                    <a:pt x="1039245" y="214602"/>
                    <a:pt x="1039492" y="214356"/>
                    <a:pt x="1039492" y="214052"/>
                  </a:cubicBezTo>
                  <a:lnTo>
                    <a:pt x="1039492" y="208547"/>
                  </a:lnTo>
                  <a:cubicBezTo>
                    <a:pt x="1039492" y="208244"/>
                    <a:pt x="1039245" y="207997"/>
                    <a:pt x="1038942" y="207997"/>
                  </a:cubicBezTo>
                  <a:lnTo>
                    <a:pt x="1038942" y="207997"/>
                  </a:lnTo>
                  <a:cubicBezTo>
                    <a:pt x="1038638" y="207997"/>
                    <a:pt x="1038391" y="207751"/>
                    <a:pt x="1038391" y="207446"/>
                  </a:cubicBezTo>
                  <a:lnTo>
                    <a:pt x="1038391" y="193271"/>
                  </a:lnTo>
                  <a:cubicBezTo>
                    <a:pt x="1038391" y="193095"/>
                    <a:pt x="1038534" y="192952"/>
                    <a:pt x="1038710" y="192952"/>
                  </a:cubicBezTo>
                  <a:lnTo>
                    <a:pt x="1038710" y="192952"/>
                  </a:lnTo>
                  <a:cubicBezTo>
                    <a:pt x="1038920" y="192952"/>
                    <a:pt x="1039072" y="192754"/>
                    <a:pt x="1039019" y="192552"/>
                  </a:cubicBezTo>
                  <a:lnTo>
                    <a:pt x="1037658" y="187449"/>
                  </a:lnTo>
                  <a:lnTo>
                    <a:pt x="1036076" y="182930"/>
                  </a:lnTo>
                  <a:cubicBezTo>
                    <a:pt x="1035485" y="181240"/>
                    <a:pt x="1033890" y="180110"/>
                    <a:pt x="1032101" y="180110"/>
                  </a:cubicBezTo>
                  <a:lnTo>
                    <a:pt x="1032101" y="180110"/>
                  </a:lnTo>
                  <a:cubicBezTo>
                    <a:pt x="1030020" y="180110"/>
                    <a:pt x="1028251" y="178592"/>
                    <a:pt x="1027935" y="176536"/>
                  </a:cubicBezTo>
                  <a:lnTo>
                    <a:pt x="1018966" y="118062"/>
                  </a:lnTo>
                  <a:cubicBezTo>
                    <a:pt x="1018830" y="117185"/>
                    <a:pt x="1019856" y="116611"/>
                    <a:pt x="1020535" y="117184"/>
                  </a:cubicBezTo>
                  <a:lnTo>
                    <a:pt x="1020535" y="117184"/>
                  </a:lnTo>
                  <a:cubicBezTo>
                    <a:pt x="1021289" y="117823"/>
                    <a:pt x="1022400" y="117040"/>
                    <a:pt x="1022054" y="116114"/>
                  </a:cubicBezTo>
                  <a:lnTo>
                    <a:pt x="1021512" y="114671"/>
                  </a:lnTo>
                  <a:cubicBezTo>
                    <a:pt x="1021296" y="114094"/>
                    <a:pt x="1021494" y="113444"/>
                    <a:pt x="1021996" y="113085"/>
                  </a:cubicBezTo>
                  <a:lnTo>
                    <a:pt x="1022081" y="113024"/>
                  </a:lnTo>
                  <a:cubicBezTo>
                    <a:pt x="1023302" y="112152"/>
                    <a:pt x="1022625" y="110227"/>
                    <a:pt x="1021128" y="110310"/>
                  </a:cubicBezTo>
                  <a:lnTo>
                    <a:pt x="1020731" y="110332"/>
                  </a:lnTo>
                  <a:cubicBezTo>
                    <a:pt x="1020121" y="110366"/>
                    <a:pt x="1019576" y="109957"/>
                    <a:pt x="1019435" y="109363"/>
                  </a:cubicBezTo>
                  <a:lnTo>
                    <a:pt x="1019435" y="109363"/>
                  </a:lnTo>
                  <a:cubicBezTo>
                    <a:pt x="1019131" y="108068"/>
                    <a:pt x="1017289" y="108068"/>
                    <a:pt x="1016983" y="109363"/>
                  </a:cubicBezTo>
                  <a:lnTo>
                    <a:pt x="1016983" y="109363"/>
                  </a:lnTo>
                  <a:cubicBezTo>
                    <a:pt x="1016844" y="109957"/>
                    <a:pt x="1016297" y="110366"/>
                    <a:pt x="1015688" y="110332"/>
                  </a:cubicBezTo>
                  <a:lnTo>
                    <a:pt x="1015292" y="110310"/>
                  </a:lnTo>
                  <a:cubicBezTo>
                    <a:pt x="1013794" y="110227"/>
                    <a:pt x="1013118" y="112152"/>
                    <a:pt x="1014338" y="113024"/>
                  </a:cubicBezTo>
                  <a:lnTo>
                    <a:pt x="1014424" y="113085"/>
                  </a:lnTo>
                  <a:cubicBezTo>
                    <a:pt x="1014925" y="113444"/>
                    <a:pt x="1015124" y="114094"/>
                    <a:pt x="1014908" y="114671"/>
                  </a:cubicBezTo>
                  <a:lnTo>
                    <a:pt x="1014366" y="116114"/>
                  </a:lnTo>
                  <a:cubicBezTo>
                    <a:pt x="1014018" y="117040"/>
                    <a:pt x="1015129" y="117823"/>
                    <a:pt x="1015885" y="117184"/>
                  </a:cubicBezTo>
                  <a:lnTo>
                    <a:pt x="1015885" y="117184"/>
                  </a:lnTo>
                  <a:cubicBezTo>
                    <a:pt x="1016562" y="116611"/>
                    <a:pt x="1017588" y="117185"/>
                    <a:pt x="1017454" y="118062"/>
                  </a:cubicBezTo>
                  <a:lnTo>
                    <a:pt x="1008453" y="176734"/>
                  </a:lnTo>
                  <a:cubicBezTo>
                    <a:pt x="1008155" y="178676"/>
                    <a:pt x="1006485" y="180110"/>
                    <a:pt x="1004520" y="180110"/>
                  </a:cubicBezTo>
                  <a:lnTo>
                    <a:pt x="1004520" y="180110"/>
                  </a:lnTo>
                  <a:cubicBezTo>
                    <a:pt x="1002830" y="180110"/>
                    <a:pt x="1001323" y="181179"/>
                    <a:pt x="1000765" y="182774"/>
                  </a:cubicBezTo>
                  <a:lnTo>
                    <a:pt x="999129" y="187449"/>
                  </a:lnTo>
                  <a:lnTo>
                    <a:pt x="997767" y="192552"/>
                  </a:lnTo>
                  <a:cubicBezTo>
                    <a:pt x="997713" y="192754"/>
                    <a:pt x="997867" y="192952"/>
                    <a:pt x="998076" y="192952"/>
                  </a:cubicBezTo>
                  <a:lnTo>
                    <a:pt x="998076" y="192952"/>
                  </a:lnTo>
                  <a:cubicBezTo>
                    <a:pt x="998251" y="192952"/>
                    <a:pt x="998394" y="193095"/>
                    <a:pt x="998394" y="193271"/>
                  </a:cubicBezTo>
                  <a:lnTo>
                    <a:pt x="998394" y="207446"/>
                  </a:lnTo>
                  <a:cubicBezTo>
                    <a:pt x="998394" y="207751"/>
                    <a:pt x="998148" y="207997"/>
                    <a:pt x="997845" y="207997"/>
                  </a:cubicBezTo>
                  <a:lnTo>
                    <a:pt x="997845" y="207997"/>
                  </a:lnTo>
                  <a:cubicBezTo>
                    <a:pt x="997540" y="207997"/>
                    <a:pt x="997294" y="208244"/>
                    <a:pt x="997294" y="208547"/>
                  </a:cubicBezTo>
                  <a:lnTo>
                    <a:pt x="997294" y="214052"/>
                  </a:lnTo>
                  <a:cubicBezTo>
                    <a:pt x="997294" y="214356"/>
                    <a:pt x="997540" y="214602"/>
                    <a:pt x="997845" y="214602"/>
                  </a:cubicBezTo>
                  <a:lnTo>
                    <a:pt x="997845" y="214602"/>
                  </a:lnTo>
                  <a:cubicBezTo>
                    <a:pt x="998148" y="214602"/>
                    <a:pt x="998394" y="214848"/>
                    <a:pt x="998394" y="215153"/>
                  </a:cubicBezTo>
                  <a:lnTo>
                    <a:pt x="998394" y="219006"/>
                  </a:lnTo>
                  <a:cubicBezTo>
                    <a:pt x="998394" y="219208"/>
                    <a:pt x="998558" y="219373"/>
                    <a:pt x="998762" y="219373"/>
                  </a:cubicBezTo>
                  <a:lnTo>
                    <a:pt x="998762" y="219373"/>
                  </a:lnTo>
                  <a:cubicBezTo>
                    <a:pt x="998964" y="219373"/>
                    <a:pt x="999129" y="219537"/>
                    <a:pt x="999129" y="219739"/>
                  </a:cubicBezTo>
                  <a:lnTo>
                    <a:pt x="999129" y="230136"/>
                  </a:lnTo>
                  <a:cubicBezTo>
                    <a:pt x="999129" y="230475"/>
                    <a:pt x="998855" y="230748"/>
                    <a:pt x="998518" y="230748"/>
                  </a:cubicBezTo>
                  <a:lnTo>
                    <a:pt x="998518" y="230748"/>
                  </a:lnTo>
                  <a:cubicBezTo>
                    <a:pt x="998232" y="230748"/>
                    <a:pt x="997984" y="230947"/>
                    <a:pt x="997922" y="231227"/>
                  </a:cubicBezTo>
                  <a:lnTo>
                    <a:pt x="996667" y="236874"/>
                  </a:lnTo>
                  <a:cubicBezTo>
                    <a:pt x="996604" y="237154"/>
                    <a:pt x="996356" y="237353"/>
                    <a:pt x="996070" y="237353"/>
                  </a:cubicBezTo>
                  <a:lnTo>
                    <a:pt x="996070" y="237353"/>
                  </a:lnTo>
                  <a:cubicBezTo>
                    <a:pt x="995732" y="237353"/>
                    <a:pt x="995460" y="237626"/>
                    <a:pt x="995460" y="237963"/>
                  </a:cubicBezTo>
                  <a:lnTo>
                    <a:pt x="995460" y="257535"/>
                  </a:lnTo>
                  <a:cubicBezTo>
                    <a:pt x="995460" y="257940"/>
                    <a:pt x="995130" y="258268"/>
                    <a:pt x="994725" y="258268"/>
                  </a:cubicBezTo>
                  <a:lnTo>
                    <a:pt x="994725" y="258268"/>
                  </a:lnTo>
                  <a:cubicBezTo>
                    <a:pt x="994320" y="258268"/>
                    <a:pt x="993992" y="258598"/>
                    <a:pt x="993992" y="259003"/>
                  </a:cubicBezTo>
                  <a:lnTo>
                    <a:pt x="993992" y="269295"/>
                  </a:lnTo>
                  <a:cubicBezTo>
                    <a:pt x="993992" y="270299"/>
                    <a:pt x="993178" y="271112"/>
                    <a:pt x="992176" y="271112"/>
                  </a:cubicBezTo>
                  <a:lnTo>
                    <a:pt x="992176" y="271112"/>
                  </a:lnTo>
                  <a:cubicBezTo>
                    <a:pt x="991921" y="271112"/>
                    <a:pt x="991669" y="271165"/>
                    <a:pt x="991437" y="271268"/>
                  </a:cubicBezTo>
                  <a:lnTo>
                    <a:pt x="989300" y="272218"/>
                  </a:lnTo>
                  <a:cubicBezTo>
                    <a:pt x="988918" y="272389"/>
                    <a:pt x="988488" y="272108"/>
                    <a:pt x="988488" y="271689"/>
                  </a:cubicBezTo>
                  <a:lnTo>
                    <a:pt x="988488" y="271689"/>
                  </a:lnTo>
                  <a:cubicBezTo>
                    <a:pt x="988488" y="271371"/>
                    <a:pt x="988228" y="271112"/>
                    <a:pt x="987909" y="271112"/>
                  </a:cubicBezTo>
                  <a:lnTo>
                    <a:pt x="987854" y="271112"/>
                  </a:lnTo>
                  <a:cubicBezTo>
                    <a:pt x="987576" y="271112"/>
                    <a:pt x="987331" y="270930"/>
                    <a:pt x="987249" y="270665"/>
                  </a:cubicBezTo>
                  <a:lnTo>
                    <a:pt x="985968" y="266502"/>
                  </a:lnTo>
                  <a:cubicBezTo>
                    <a:pt x="985935" y="266394"/>
                    <a:pt x="985913" y="266286"/>
                    <a:pt x="985899" y="266175"/>
                  </a:cubicBezTo>
                  <a:lnTo>
                    <a:pt x="985899" y="266175"/>
                  </a:lnTo>
                  <a:cubicBezTo>
                    <a:pt x="985649" y="264020"/>
                    <a:pt x="982519" y="264020"/>
                    <a:pt x="982268" y="266175"/>
                  </a:cubicBezTo>
                  <a:lnTo>
                    <a:pt x="982268" y="266175"/>
                  </a:lnTo>
                  <a:cubicBezTo>
                    <a:pt x="982256" y="266286"/>
                    <a:pt x="982233" y="266394"/>
                    <a:pt x="982200" y="266502"/>
                  </a:cubicBezTo>
                  <a:lnTo>
                    <a:pt x="980919" y="270665"/>
                  </a:lnTo>
                  <a:cubicBezTo>
                    <a:pt x="980837" y="270930"/>
                    <a:pt x="980591" y="271112"/>
                    <a:pt x="980313" y="271112"/>
                  </a:cubicBezTo>
                  <a:lnTo>
                    <a:pt x="980313" y="271112"/>
                  </a:lnTo>
                  <a:cubicBezTo>
                    <a:pt x="979964" y="271112"/>
                    <a:pt x="979681" y="271396"/>
                    <a:pt x="979681" y="271745"/>
                  </a:cubicBezTo>
                  <a:lnTo>
                    <a:pt x="979681" y="278267"/>
                  </a:lnTo>
                  <a:cubicBezTo>
                    <a:pt x="979681" y="278571"/>
                    <a:pt x="979928" y="278817"/>
                    <a:pt x="980231" y="278817"/>
                  </a:cubicBezTo>
                  <a:lnTo>
                    <a:pt x="980231" y="278817"/>
                  </a:lnTo>
                  <a:cubicBezTo>
                    <a:pt x="980535" y="278817"/>
                    <a:pt x="980782" y="279064"/>
                    <a:pt x="980782" y="279368"/>
                  </a:cubicBezTo>
                  <a:lnTo>
                    <a:pt x="980782" y="281019"/>
                  </a:lnTo>
                  <a:cubicBezTo>
                    <a:pt x="980782" y="281424"/>
                    <a:pt x="981110" y="281753"/>
                    <a:pt x="981515" y="281753"/>
                  </a:cubicBezTo>
                  <a:lnTo>
                    <a:pt x="981515" y="281753"/>
                  </a:lnTo>
                  <a:cubicBezTo>
                    <a:pt x="981920" y="281753"/>
                    <a:pt x="982250" y="282081"/>
                    <a:pt x="982250" y="282487"/>
                  </a:cubicBezTo>
                  <a:lnTo>
                    <a:pt x="982250" y="283221"/>
                  </a:lnTo>
                  <a:lnTo>
                    <a:pt x="981515" y="293495"/>
                  </a:lnTo>
                  <a:lnTo>
                    <a:pt x="981515" y="370229"/>
                  </a:lnTo>
                  <a:cubicBezTo>
                    <a:pt x="981515" y="370611"/>
                    <a:pt x="981207" y="370921"/>
                    <a:pt x="980825" y="370921"/>
                  </a:cubicBezTo>
                  <a:lnTo>
                    <a:pt x="980825" y="370921"/>
                  </a:lnTo>
                  <a:cubicBezTo>
                    <a:pt x="980410" y="370921"/>
                    <a:pt x="980090" y="370560"/>
                    <a:pt x="980139" y="370149"/>
                  </a:cubicBezTo>
                  <a:lnTo>
                    <a:pt x="980465" y="367369"/>
                  </a:lnTo>
                  <a:cubicBezTo>
                    <a:pt x="980593" y="366284"/>
                    <a:pt x="979306" y="365413"/>
                    <a:pt x="978213" y="365413"/>
                  </a:cubicBezTo>
                  <a:lnTo>
                    <a:pt x="978213" y="365413"/>
                  </a:lnTo>
                  <a:lnTo>
                    <a:pt x="978213" y="365413"/>
                  </a:lnTo>
                  <a:cubicBezTo>
                    <a:pt x="977120" y="365413"/>
                    <a:pt x="975833" y="366284"/>
                    <a:pt x="975960" y="367369"/>
                  </a:cubicBezTo>
                  <a:lnTo>
                    <a:pt x="976249" y="369828"/>
                  </a:lnTo>
                  <a:cubicBezTo>
                    <a:pt x="976318" y="370409"/>
                    <a:pt x="975863" y="370921"/>
                    <a:pt x="975277" y="370921"/>
                  </a:cubicBezTo>
                  <a:lnTo>
                    <a:pt x="975277" y="370921"/>
                  </a:lnTo>
                  <a:cubicBezTo>
                    <a:pt x="974692" y="370921"/>
                    <a:pt x="974236" y="370409"/>
                    <a:pt x="974305" y="369828"/>
                  </a:cubicBezTo>
                  <a:lnTo>
                    <a:pt x="974595" y="367369"/>
                  </a:lnTo>
                  <a:cubicBezTo>
                    <a:pt x="974722" y="366284"/>
                    <a:pt x="973435" y="365413"/>
                    <a:pt x="972342" y="365413"/>
                  </a:cubicBezTo>
                  <a:lnTo>
                    <a:pt x="972342" y="365413"/>
                  </a:lnTo>
                  <a:lnTo>
                    <a:pt x="972342" y="365413"/>
                  </a:lnTo>
                  <a:cubicBezTo>
                    <a:pt x="971249" y="365413"/>
                    <a:pt x="969962" y="366284"/>
                    <a:pt x="970089" y="367369"/>
                  </a:cubicBezTo>
                  <a:lnTo>
                    <a:pt x="970378" y="369828"/>
                  </a:lnTo>
                  <a:cubicBezTo>
                    <a:pt x="970447" y="370409"/>
                    <a:pt x="969992" y="370921"/>
                    <a:pt x="969406" y="370921"/>
                  </a:cubicBezTo>
                  <a:lnTo>
                    <a:pt x="969406" y="370921"/>
                  </a:lnTo>
                  <a:cubicBezTo>
                    <a:pt x="968821" y="370921"/>
                    <a:pt x="968365" y="370409"/>
                    <a:pt x="968434" y="369828"/>
                  </a:cubicBezTo>
                  <a:lnTo>
                    <a:pt x="968724" y="367369"/>
                  </a:lnTo>
                  <a:cubicBezTo>
                    <a:pt x="968851" y="366284"/>
                    <a:pt x="967564" y="365413"/>
                    <a:pt x="966471" y="365413"/>
                  </a:cubicBezTo>
                  <a:lnTo>
                    <a:pt x="966471" y="365413"/>
                  </a:lnTo>
                  <a:lnTo>
                    <a:pt x="966471" y="365413"/>
                  </a:lnTo>
                  <a:cubicBezTo>
                    <a:pt x="965378" y="365413"/>
                    <a:pt x="964090" y="366284"/>
                    <a:pt x="964218" y="367369"/>
                  </a:cubicBezTo>
                  <a:lnTo>
                    <a:pt x="964507" y="369828"/>
                  </a:lnTo>
                  <a:cubicBezTo>
                    <a:pt x="964575" y="370409"/>
                    <a:pt x="964121" y="370921"/>
                    <a:pt x="963535" y="370921"/>
                  </a:cubicBezTo>
                  <a:lnTo>
                    <a:pt x="963535" y="370921"/>
                  </a:lnTo>
                  <a:cubicBezTo>
                    <a:pt x="962950" y="370921"/>
                    <a:pt x="962494" y="370409"/>
                    <a:pt x="962563" y="369828"/>
                  </a:cubicBezTo>
                  <a:lnTo>
                    <a:pt x="962853" y="367369"/>
                  </a:lnTo>
                  <a:cubicBezTo>
                    <a:pt x="962980" y="366284"/>
                    <a:pt x="961693" y="365413"/>
                    <a:pt x="960600" y="365413"/>
                  </a:cubicBezTo>
                  <a:lnTo>
                    <a:pt x="960600" y="365413"/>
                  </a:lnTo>
                  <a:lnTo>
                    <a:pt x="960600" y="365413"/>
                  </a:lnTo>
                  <a:cubicBezTo>
                    <a:pt x="959507" y="365413"/>
                    <a:pt x="958219" y="366284"/>
                    <a:pt x="958347" y="367369"/>
                  </a:cubicBezTo>
                  <a:lnTo>
                    <a:pt x="958636" y="369828"/>
                  </a:lnTo>
                  <a:cubicBezTo>
                    <a:pt x="958704" y="370409"/>
                    <a:pt x="958250" y="370921"/>
                    <a:pt x="957664" y="370921"/>
                  </a:cubicBezTo>
                  <a:lnTo>
                    <a:pt x="957664" y="370921"/>
                  </a:lnTo>
                  <a:cubicBezTo>
                    <a:pt x="957077" y="370921"/>
                    <a:pt x="956624" y="370409"/>
                    <a:pt x="956692" y="369828"/>
                  </a:cubicBezTo>
                  <a:lnTo>
                    <a:pt x="956980" y="367369"/>
                  </a:lnTo>
                  <a:cubicBezTo>
                    <a:pt x="957109" y="366284"/>
                    <a:pt x="955821" y="365413"/>
                    <a:pt x="954728" y="365413"/>
                  </a:cubicBezTo>
                  <a:lnTo>
                    <a:pt x="954728" y="365413"/>
                  </a:lnTo>
                  <a:lnTo>
                    <a:pt x="954728" y="365413"/>
                  </a:lnTo>
                  <a:cubicBezTo>
                    <a:pt x="953635" y="365413"/>
                    <a:pt x="952348" y="366284"/>
                    <a:pt x="952475" y="367369"/>
                  </a:cubicBezTo>
                  <a:lnTo>
                    <a:pt x="952680" y="369098"/>
                  </a:lnTo>
                  <a:cubicBezTo>
                    <a:pt x="952794" y="370068"/>
                    <a:pt x="952036" y="370921"/>
                    <a:pt x="951058" y="370921"/>
                  </a:cubicBezTo>
                  <a:lnTo>
                    <a:pt x="951058" y="370921"/>
                  </a:lnTo>
                  <a:cubicBezTo>
                    <a:pt x="950082" y="370921"/>
                    <a:pt x="949324" y="370068"/>
                    <a:pt x="949438" y="369098"/>
                  </a:cubicBezTo>
                  <a:lnTo>
                    <a:pt x="949641" y="367369"/>
                  </a:lnTo>
                  <a:cubicBezTo>
                    <a:pt x="949770" y="366284"/>
                    <a:pt x="948482" y="365413"/>
                    <a:pt x="947390" y="365413"/>
                  </a:cubicBezTo>
                  <a:lnTo>
                    <a:pt x="947390" y="365413"/>
                  </a:lnTo>
                  <a:lnTo>
                    <a:pt x="947390" y="365413"/>
                  </a:lnTo>
                  <a:cubicBezTo>
                    <a:pt x="946297" y="365413"/>
                    <a:pt x="945009" y="366284"/>
                    <a:pt x="945138" y="367369"/>
                  </a:cubicBezTo>
                  <a:lnTo>
                    <a:pt x="945405" y="369645"/>
                  </a:lnTo>
                  <a:cubicBezTo>
                    <a:pt x="945485" y="370324"/>
                    <a:pt x="944954" y="370921"/>
                    <a:pt x="944270" y="370921"/>
                  </a:cubicBezTo>
                  <a:lnTo>
                    <a:pt x="944270" y="370921"/>
                  </a:lnTo>
                  <a:cubicBezTo>
                    <a:pt x="943587" y="370921"/>
                    <a:pt x="943057" y="370324"/>
                    <a:pt x="943137" y="369645"/>
                  </a:cubicBezTo>
                  <a:lnTo>
                    <a:pt x="943404" y="367369"/>
                  </a:lnTo>
                  <a:cubicBezTo>
                    <a:pt x="943532" y="366284"/>
                    <a:pt x="942245" y="365413"/>
                    <a:pt x="941152" y="365413"/>
                  </a:cubicBezTo>
                  <a:lnTo>
                    <a:pt x="941152" y="365413"/>
                  </a:lnTo>
                  <a:lnTo>
                    <a:pt x="941152" y="365413"/>
                  </a:lnTo>
                  <a:cubicBezTo>
                    <a:pt x="940059" y="365413"/>
                    <a:pt x="938771" y="366284"/>
                    <a:pt x="938899" y="367369"/>
                  </a:cubicBezTo>
                  <a:lnTo>
                    <a:pt x="939226" y="370149"/>
                  </a:lnTo>
                  <a:cubicBezTo>
                    <a:pt x="939275" y="370560"/>
                    <a:pt x="938953" y="370921"/>
                    <a:pt x="938540" y="370921"/>
                  </a:cubicBezTo>
                  <a:lnTo>
                    <a:pt x="938540" y="370921"/>
                  </a:lnTo>
                  <a:cubicBezTo>
                    <a:pt x="938158" y="370921"/>
                    <a:pt x="937848" y="370611"/>
                    <a:pt x="937848" y="370229"/>
                  </a:cubicBezTo>
                  <a:lnTo>
                    <a:pt x="937848" y="357160"/>
                  </a:lnTo>
                  <a:cubicBezTo>
                    <a:pt x="937848" y="357059"/>
                    <a:pt x="937931" y="356977"/>
                    <a:pt x="938032" y="356977"/>
                  </a:cubicBezTo>
                  <a:lnTo>
                    <a:pt x="938032" y="356977"/>
                  </a:lnTo>
                  <a:cubicBezTo>
                    <a:pt x="938133" y="356977"/>
                    <a:pt x="938216" y="356895"/>
                    <a:pt x="938216" y="356794"/>
                  </a:cubicBezTo>
                  <a:lnTo>
                    <a:pt x="938216" y="354958"/>
                  </a:lnTo>
                  <a:cubicBezTo>
                    <a:pt x="938216" y="353844"/>
                    <a:pt x="937312" y="352940"/>
                    <a:pt x="936198" y="352940"/>
                  </a:cubicBezTo>
                  <a:lnTo>
                    <a:pt x="935362" y="352940"/>
                  </a:lnTo>
                  <a:cubicBezTo>
                    <a:pt x="934027" y="352940"/>
                    <a:pt x="932870" y="352013"/>
                    <a:pt x="932577" y="350711"/>
                  </a:cubicBezTo>
                  <a:lnTo>
                    <a:pt x="932577" y="350711"/>
                  </a:lnTo>
                  <a:cubicBezTo>
                    <a:pt x="931905" y="347725"/>
                    <a:pt x="927649" y="347716"/>
                    <a:pt x="926978" y="350701"/>
                  </a:cubicBezTo>
                  <a:lnTo>
                    <a:pt x="926795" y="351508"/>
                  </a:lnTo>
                  <a:cubicBezTo>
                    <a:pt x="926608" y="352346"/>
                    <a:pt x="925864" y="352940"/>
                    <a:pt x="925006" y="352940"/>
                  </a:cubicBezTo>
                  <a:lnTo>
                    <a:pt x="925006" y="352940"/>
                  </a:lnTo>
                  <a:cubicBezTo>
                    <a:pt x="923993" y="352940"/>
                    <a:pt x="923172" y="353762"/>
                    <a:pt x="923172" y="354774"/>
                  </a:cubicBezTo>
                  <a:lnTo>
                    <a:pt x="923172" y="356610"/>
                  </a:lnTo>
                  <a:cubicBezTo>
                    <a:pt x="923172" y="356812"/>
                    <a:pt x="923336" y="356977"/>
                    <a:pt x="923538" y="356977"/>
                  </a:cubicBezTo>
                  <a:lnTo>
                    <a:pt x="923538" y="356977"/>
                  </a:lnTo>
                  <a:cubicBezTo>
                    <a:pt x="923741" y="356977"/>
                    <a:pt x="923905" y="357141"/>
                    <a:pt x="923905" y="357343"/>
                  </a:cubicBezTo>
                  <a:lnTo>
                    <a:pt x="923905" y="370229"/>
                  </a:lnTo>
                  <a:cubicBezTo>
                    <a:pt x="923905" y="370611"/>
                    <a:pt x="923596" y="370921"/>
                    <a:pt x="923214" y="370921"/>
                  </a:cubicBezTo>
                  <a:lnTo>
                    <a:pt x="923214" y="370921"/>
                  </a:lnTo>
                  <a:cubicBezTo>
                    <a:pt x="922801" y="370921"/>
                    <a:pt x="922480" y="370560"/>
                    <a:pt x="922528" y="370149"/>
                  </a:cubicBezTo>
                  <a:lnTo>
                    <a:pt x="922856" y="367369"/>
                  </a:lnTo>
                  <a:cubicBezTo>
                    <a:pt x="922983" y="366284"/>
                    <a:pt x="921696" y="365413"/>
                    <a:pt x="920603" y="365413"/>
                  </a:cubicBezTo>
                  <a:lnTo>
                    <a:pt x="920603" y="365413"/>
                  </a:lnTo>
                  <a:lnTo>
                    <a:pt x="920603" y="365413"/>
                  </a:lnTo>
                  <a:cubicBezTo>
                    <a:pt x="919510" y="365413"/>
                    <a:pt x="918222" y="366284"/>
                    <a:pt x="918350" y="367369"/>
                  </a:cubicBezTo>
                  <a:lnTo>
                    <a:pt x="918639" y="369828"/>
                  </a:lnTo>
                  <a:cubicBezTo>
                    <a:pt x="918707" y="370409"/>
                    <a:pt x="918253" y="370921"/>
                    <a:pt x="917667" y="370921"/>
                  </a:cubicBezTo>
                  <a:lnTo>
                    <a:pt x="917667" y="370921"/>
                  </a:lnTo>
                  <a:cubicBezTo>
                    <a:pt x="917082" y="370921"/>
                    <a:pt x="916626" y="370409"/>
                    <a:pt x="916695" y="369828"/>
                  </a:cubicBezTo>
                  <a:lnTo>
                    <a:pt x="916985" y="367369"/>
                  </a:lnTo>
                  <a:cubicBezTo>
                    <a:pt x="917112" y="366284"/>
                    <a:pt x="915825" y="365413"/>
                    <a:pt x="914732" y="365413"/>
                  </a:cubicBezTo>
                  <a:lnTo>
                    <a:pt x="914732" y="365413"/>
                  </a:lnTo>
                  <a:lnTo>
                    <a:pt x="914732" y="365413"/>
                  </a:lnTo>
                  <a:cubicBezTo>
                    <a:pt x="913639" y="365413"/>
                    <a:pt x="912351" y="366284"/>
                    <a:pt x="912479" y="367369"/>
                  </a:cubicBezTo>
                  <a:lnTo>
                    <a:pt x="912768" y="369828"/>
                  </a:lnTo>
                  <a:cubicBezTo>
                    <a:pt x="912836" y="370409"/>
                    <a:pt x="912382" y="370921"/>
                    <a:pt x="911796" y="370921"/>
                  </a:cubicBezTo>
                  <a:lnTo>
                    <a:pt x="911796" y="370921"/>
                  </a:lnTo>
                  <a:cubicBezTo>
                    <a:pt x="911209" y="370921"/>
                    <a:pt x="910756" y="370409"/>
                    <a:pt x="910824" y="369828"/>
                  </a:cubicBezTo>
                  <a:lnTo>
                    <a:pt x="911112" y="367369"/>
                  </a:lnTo>
                  <a:cubicBezTo>
                    <a:pt x="911241" y="366284"/>
                    <a:pt x="909953" y="365413"/>
                    <a:pt x="908860" y="365413"/>
                  </a:cubicBezTo>
                  <a:lnTo>
                    <a:pt x="908860" y="365413"/>
                  </a:lnTo>
                  <a:lnTo>
                    <a:pt x="908860" y="365413"/>
                  </a:lnTo>
                  <a:cubicBezTo>
                    <a:pt x="907767" y="365413"/>
                    <a:pt x="906480" y="366284"/>
                    <a:pt x="906607" y="367369"/>
                  </a:cubicBezTo>
                  <a:lnTo>
                    <a:pt x="906833" y="369281"/>
                  </a:lnTo>
                  <a:cubicBezTo>
                    <a:pt x="906935" y="370153"/>
                    <a:pt x="906253" y="370921"/>
                    <a:pt x="905374" y="370921"/>
                  </a:cubicBezTo>
                  <a:lnTo>
                    <a:pt x="905374" y="370921"/>
                  </a:lnTo>
                  <a:cubicBezTo>
                    <a:pt x="904495" y="370921"/>
                    <a:pt x="903813" y="370153"/>
                    <a:pt x="903916" y="369281"/>
                  </a:cubicBezTo>
                  <a:lnTo>
                    <a:pt x="904141" y="367369"/>
                  </a:lnTo>
                  <a:cubicBezTo>
                    <a:pt x="904269" y="366284"/>
                    <a:pt x="902981" y="365413"/>
                    <a:pt x="901888" y="365413"/>
                  </a:cubicBezTo>
                  <a:lnTo>
                    <a:pt x="901888" y="365413"/>
                  </a:lnTo>
                  <a:lnTo>
                    <a:pt x="901888" y="365413"/>
                  </a:lnTo>
                  <a:cubicBezTo>
                    <a:pt x="900795" y="365413"/>
                    <a:pt x="899508" y="366284"/>
                    <a:pt x="899636" y="367369"/>
                  </a:cubicBezTo>
                  <a:lnTo>
                    <a:pt x="899925" y="369828"/>
                  </a:lnTo>
                  <a:cubicBezTo>
                    <a:pt x="899994" y="370409"/>
                    <a:pt x="899539" y="370921"/>
                    <a:pt x="898953" y="370921"/>
                  </a:cubicBezTo>
                  <a:lnTo>
                    <a:pt x="898953" y="370921"/>
                  </a:lnTo>
                  <a:cubicBezTo>
                    <a:pt x="898367" y="370921"/>
                    <a:pt x="897912" y="370409"/>
                    <a:pt x="897981" y="369828"/>
                  </a:cubicBezTo>
                  <a:lnTo>
                    <a:pt x="898270" y="367369"/>
                  </a:lnTo>
                  <a:cubicBezTo>
                    <a:pt x="898397" y="366284"/>
                    <a:pt x="897110" y="365413"/>
                    <a:pt x="896017" y="365413"/>
                  </a:cubicBezTo>
                  <a:lnTo>
                    <a:pt x="896017" y="365413"/>
                  </a:lnTo>
                  <a:lnTo>
                    <a:pt x="896017" y="365413"/>
                  </a:lnTo>
                  <a:cubicBezTo>
                    <a:pt x="894924" y="365413"/>
                    <a:pt x="893637" y="366284"/>
                    <a:pt x="893765" y="367369"/>
                  </a:cubicBezTo>
                  <a:lnTo>
                    <a:pt x="894055" y="369828"/>
                  </a:lnTo>
                  <a:cubicBezTo>
                    <a:pt x="894123" y="370409"/>
                    <a:pt x="893668" y="370921"/>
                    <a:pt x="893082" y="370921"/>
                  </a:cubicBezTo>
                  <a:lnTo>
                    <a:pt x="893082" y="370921"/>
                  </a:lnTo>
                  <a:cubicBezTo>
                    <a:pt x="892496" y="370921"/>
                    <a:pt x="892041" y="370409"/>
                    <a:pt x="892109" y="369828"/>
                  </a:cubicBezTo>
                  <a:lnTo>
                    <a:pt x="892399" y="367369"/>
                  </a:lnTo>
                  <a:cubicBezTo>
                    <a:pt x="892526" y="366284"/>
                    <a:pt x="891239" y="365413"/>
                    <a:pt x="890146" y="365413"/>
                  </a:cubicBezTo>
                  <a:lnTo>
                    <a:pt x="890146" y="365413"/>
                  </a:lnTo>
                  <a:lnTo>
                    <a:pt x="890146" y="365413"/>
                  </a:lnTo>
                  <a:cubicBezTo>
                    <a:pt x="889053" y="365413"/>
                    <a:pt x="887766" y="366284"/>
                    <a:pt x="887894" y="367369"/>
                  </a:cubicBezTo>
                  <a:lnTo>
                    <a:pt x="888182" y="369828"/>
                  </a:lnTo>
                  <a:cubicBezTo>
                    <a:pt x="888252" y="370409"/>
                    <a:pt x="887797" y="370921"/>
                    <a:pt x="887210" y="370921"/>
                  </a:cubicBezTo>
                  <a:lnTo>
                    <a:pt x="887210" y="370921"/>
                  </a:lnTo>
                  <a:cubicBezTo>
                    <a:pt x="886625" y="370921"/>
                    <a:pt x="886170" y="370409"/>
                    <a:pt x="886238" y="369828"/>
                  </a:cubicBezTo>
                  <a:lnTo>
                    <a:pt x="886528" y="367369"/>
                  </a:lnTo>
                  <a:cubicBezTo>
                    <a:pt x="886655" y="366284"/>
                    <a:pt x="885368" y="365413"/>
                    <a:pt x="884275" y="365413"/>
                  </a:cubicBezTo>
                  <a:lnTo>
                    <a:pt x="884275" y="365413"/>
                  </a:lnTo>
                  <a:lnTo>
                    <a:pt x="884275" y="365413"/>
                  </a:lnTo>
                  <a:cubicBezTo>
                    <a:pt x="883183" y="365413"/>
                    <a:pt x="881894" y="366284"/>
                    <a:pt x="882023" y="367369"/>
                  </a:cubicBezTo>
                  <a:lnTo>
                    <a:pt x="882311" y="369828"/>
                  </a:lnTo>
                  <a:cubicBezTo>
                    <a:pt x="882380" y="370409"/>
                    <a:pt x="881926" y="370921"/>
                    <a:pt x="881339" y="370921"/>
                  </a:cubicBezTo>
                  <a:lnTo>
                    <a:pt x="881339" y="370921"/>
                  </a:lnTo>
                  <a:cubicBezTo>
                    <a:pt x="880754" y="370921"/>
                    <a:pt x="880299" y="370409"/>
                    <a:pt x="880367" y="369828"/>
                  </a:cubicBezTo>
                  <a:lnTo>
                    <a:pt x="880657" y="367369"/>
                  </a:lnTo>
                  <a:cubicBezTo>
                    <a:pt x="880784" y="366284"/>
                    <a:pt x="879497" y="365413"/>
                    <a:pt x="878404" y="365413"/>
                  </a:cubicBezTo>
                  <a:lnTo>
                    <a:pt x="878404" y="365413"/>
                  </a:lnTo>
                  <a:lnTo>
                    <a:pt x="878404" y="365413"/>
                  </a:lnTo>
                  <a:cubicBezTo>
                    <a:pt x="877312" y="365413"/>
                    <a:pt x="876023" y="366284"/>
                    <a:pt x="876152" y="367369"/>
                  </a:cubicBezTo>
                  <a:lnTo>
                    <a:pt x="876440" y="369828"/>
                  </a:lnTo>
                  <a:cubicBezTo>
                    <a:pt x="876509" y="370409"/>
                    <a:pt x="876055" y="370921"/>
                    <a:pt x="875468" y="370921"/>
                  </a:cubicBezTo>
                  <a:lnTo>
                    <a:pt x="875468" y="370921"/>
                  </a:lnTo>
                  <a:cubicBezTo>
                    <a:pt x="874882" y="370921"/>
                    <a:pt x="874428" y="370409"/>
                    <a:pt x="874496" y="369828"/>
                  </a:cubicBezTo>
                  <a:lnTo>
                    <a:pt x="874786" y="367369"/>
                  </a:lnTo>
                  <a:cubicBezTo>
                    <a:pt x="874913" y="366284"/>
                    <a:pt x="873625" y="365413"/>
                    <a:pt x="872534" y="365413"/>
                  </a:cubicBezTo>
                  <a:lnTo>
                    <a:pt x="872534" y="365413"/>
                  </a:lnTo>
                  <a:lnTo>
                    <a:pt x="872534" y="365413"/>
                  </a:lnTo>
                  <a:cubicBezTo>
                    <a:pt x="871441" y="365413"/>
                    <a:pt x="870152" y="366284"/>
                    <a:pt x="870281" y="367369"/>
                  </a:cubicBezTo>
                  <a:lnTo>
                    <a:pt x="870570" y="369828"/>
                  </a:lnTo>
                  <a:cubicBezTo>
                    <a:pt x="870638" y="370409"/>
                    <a:pt x="870184" y="370921"/>
                    <a:pt x="869597" y="370921"/>
                  </a:cubicBezTo>
                  <a:lnTo>
                    <a:pt x="869597" y="370921"/>
                  </a:lnTo>
                  <a:cubicBezTo>
                    <a:pt x="869011" y="370921"/>
                    <a:pt x="868557" y="370409"/>
                    <a:pt x="868625" y="369828"/>
                  </a:cubicBezTo>
                  <a:lnTo>
                    <a:pt x="868914" y="367369"/>
                  </a:lnTo>
                  <a:cubicBezTo>
                    <a:pt x="869042" y="366284"/>
                    <a:pt x="867754" y="365413"/>
                    <a:pt x="866661" y="365413"/>
                  </a:cubicBezTo>
                  <a:lnTo>
                    <a:pt x="866661" y="365413"/>
                  </a:lnTo>
                  <a:lnTo>
                    <a:pt x="866661" y="365413"/>
                  </a:lnTo>
                  <a:cubicBezTo>
                    <a:pt x="865568" y="365413"/>
                    <a:pt x="864281" y="366284"/>
                    <a:pt x="864409" y="367369"/>
                  </a:cubicBezTo>
                  <a:lnTo>
                    <a:pt x="864623" y="369185"/>
                  </a:lnTo>
                  <a:cubicBezTo>
                    <a:pt x="864731" y="370108"/>
                    <a:pt x="864010" y="370921"/>
                    <a:pt x="863078" y="370921"/>
                  </a:cubicBezTo>
                  <a:lnTo>
                    <a:pt x="863078" y="370921"/>
                  </a:lnTo>
                  <a:cubicBezTo>
                    <a:pt x="862220" y="370921"/>
                    <a:pt x="861525" y="370224"/>
                    <a:pt x="861525" y="369366"/>
                  </a:cubicBezTo>
                  <a:lnTo>
                    <a:pt x="861525" y="365233"/>
                  </a:lnTo>
                  <a:cubicBezTo>
                    <a:pt x="861525" y="364727"/>
                    <a:pt x="861114" y="364315"/>
                    <a:pt x="860607" y="364315"/>
                  </a:cubicBezTo>
                  <a:lnTo>
                    <a:pt x="860607" y="364315"/>
                  </a:lnTo>
                  <a:cubicBezTo>
                    <a:pt x="860100" y="364315"/>
                    <a:pt x="859690" y="363904"/>
                    <a:pt x="859690" y="363398"/>
                  </a:cubicBezTo>
                  <a:lnTo>
                    <a:pt x="859690" y="359362"/>
                  </a:lnTo>
                  <a:cubicBezTo>
                    <a:pt x="859690" y="359260"/>
                    <a:pt x="859772" y="359179"/>
                    <a:pt x="859873" y="359179"/>
                  </a:cubicBezTo>
                  <a:lnTo>
                    <a:pt x="859873" y="359179"/>
                  </a:lnTo>
                  <a:cubicBezTo>
                    <a:pt x="859974" y="359179"/>
                    <a:pt x="860057" y="359096"/>
                    <a:pt x="860057" y="358995"/>
                  </a:cubicBezTo>
                  <a:lnTo>
                    <a:pt x="860057" y="356059"/>
                  </a:lnTo>
                  <a:cubicBezTo>
                    <a:pt x="860057" y="355756"/>
                    <a:pt x="859810" y="355509"/>
                    <a:pt x="859506" y="355509"/>
                  </a:cubicBezTo>
                  <a:lnTo>
                    <a:pt x="859506" y="355509"/>
                  </a:lnTo>
                  <a:cubicBezTo>
                    <a:pt x="859203" y="355509"/>
                    <a:pt x="858956" y="355263"/>
                    <a:pt x="858956" y="354958"/>
                  </a:cubicBezTo>
                  <a:lnTo>
                    <a:pt x="858956" y="354214"/>
                  </a:lnTo>
                  <a:cubicBezTo>
                    <a:pt x="858956" y="354099"/>
                    <a:pt x="858941" y="353985"/>
                    <a:pt x="858910" y="353875"/>
                  </a:cubicBezTo>
                  <a:lnTo>
                    <a:pt x="855763" y="342333"/>
                  </a:lnTo>
                  <a:cubicBezTo>
                    <a:pt x="855708" y="342131"/>
                    <a:pt x="855860" y="341932"/>
                    <a:pt x="856070" y="341932"/>
                  </a:cubicBezTo>
                  <a:lnTo>
                    <a:pt x="856070" y="341932"/>
                  </a:lnTo>
                  <a:cubicBezTo>
                    <a:pt x="856245" y="341932"/>
                    <a:pt x="856388" y="341790"/>
                    <a:pt x="856388" y="341614"/>
                  </a:cubicBezTo>
                  <a:lnTo>
                    <a:pt x="856388" y="340831"/>
                  </a:lnTo>
                  <a:cubicBezTo>
                    <a:pt x="856388" y="340628"/>
                    <a:pt x="856224" y="340464"/>
                    <a:pt x="856020" y="340464"/>
                  </a:cubicBezTo>
                  <a:lnTo>
                    <a:pt x="856020" y="340464"/>
                  </a:lnTo>
                  <a:cubicBezTo>
                    <a:pt x="855818" y="340464"/>
                    <a:pt x="855654" y="340300"/>
                    <a:pt x="855654" y="340098"/>
                  </a:cubicBezTo>
                  <a:lnTo>
                    <a:pt x="855654" y="331291"/>
                  </a:lnTo>
                  <a:cubicBezTo>
                    <a:pt x="855654" y="331087"/>
                    <a:pt x="855818" y="330923"/>
                    <a:pt x="856020" y="330923"/>
                  </a:cubicBezTo>
                  <a:lnTo>
                    <a:pt x="856020" y="330923"/>
                  </a:lnTo>
                  <a:cubicBezTo>
                    <a:pt x="856224" y="330923"/>
                    <a:pt x="856388" y="330759"/>
                    <a:pt x="856388" y="330556"/>
                  </a:cubicBezTo>
                  <a:lnTo>
                    <a:pt x="856388" y="330190"/>
                  </a:lnTo>
                  <a:cubicBezTo>
                    <a:pt x="856388" y="329785"/>
                    <a:pt x="856058" y="329455"/>
                    <a:pt x="855654" y="329455"/>
                  </a:cubicBezTo>
                  <a:lnTo>
                    <a:pt x="854665" y="329455"/>
                  </a:lnTo>
                  <a:cubicBezTo>
                    <a:pt x="853938" y="329455"/>
                    <a:pt x="853289" y="328999"/>
                    <a:pt x="853043" y="328313"/>
                  </a:cubicBezTo>
                  <a:lnTo>
                    <a:pt x="852714" y="327390"/>
                  </a:lnTo>
                  <a:cubicBezTo>
                    <a:pt x="851730" y="324635"/>
                    <a:pt x="847835" y="324635"/>
                    <a:pt x="846851" y="327390"/>
                  </a:cubicBezTo>
                  <a:lnTo>
                    <a:pt x="846522" y="328313"/>
                  </a:lnTo>
                  <a:cubicBezTo>
                    <a:pt x="846276" y="328999"/>
                    <a:pt x="845627" y="329455"/>
                    <a:pt x="844899" y="329455"/>
                  </a:cubicBezTo>
                  <a:lnTo>
                    <a:pt x="843911" y="329455"/>
                  </a:lnTo>
                  <a:cubicBezTo>
                    <a:pt x="843506" y="329455"/>
                    <a:pt x="843178" y="329785"/>
                    <a:pt x="843178" y="330190"/>
                  </a:cubicBezTo>
                  <a:lnTo>
                    <a:pt x="843178" y="330556"/>
                  </a:lnTo>
                  <a:cubicBezTo>
                    <a:pt x="843178" y="330759"/>
                    <a:pt x="843342" y="330923"/>
                    <a:pt x="843545" y="330923"/>
                  </a:cubicBezTo>
                  <a:lnTo>
                    <a:pt x="843545" y="330923"/>
                  </a:lnTo>
                  <a:cubicBezTo>
                    <a:pt x="843747" y="330923"/>
                    <a:pt x="843911" y="331087"/>
                    <a:pt x="843911" y="331291"/>
                  </a:cubicBezTo>
                  <a:lnTo>
                    <a:pt x="843911" y="340098"/>
                  </a:lnTo>
                  <a:cubicBezTo>
                    <a:pt x="843911" y="340300"/>
                    <a:pt x="843747" y="340464"/>
                    <a:pt x="843545" y="340464"/>
                  </a:cubicBezTo>
                  <a:lnTo>
                    <a:pt x="843545" y="340464"/>
                  </a:lnTo>
                  <a:cubicBezTo>
                    <a:pt x="843342" y="340464"/>
                    <a:pt x="843178" y="340628"/>
                    <a:pt x="843178" y="340831"/>
                  </a:cubicBezTo>
                  <a:lnTo>
                    <a:pt x="843178" y="341614"/>
                  </a:lnTo>
                  <a:cubicBezTo>
                    <a:pt x="843178" y="341790"/>
                    <a:pt x="843319" y="341932"/>
                    <a:pt x="843495" y="341932"/>
                  </a:cubicBezTo>
                  <a:lnTo>
                    <a:pt x="843495" y="341932"/>
                  </a:lnTo>
                  <a:cubicBezTo>
                    <a:pt x="843705" y="341932"/>
                    <a:pt x="843857" y="342131"/>
                    <a:pt x="843802" y="342333"/>
                  </a:cubicBezTo>
                  <a:lnTo>
                    <a:pt x="840655" y="353875"/>
                  </a:lnTo>
                  <a:cubicBezTo>
                    <a:pt x="840625" y="353985"/>
                    <a:pt x="840609" y="354099"/>
                    <a:pt x="840609" y="354214"/>
                  </a:cubicBezTo>
                  <a:lnTo>
                    <a:pt x="840609" y="354958"/>
                  </a:lnTo>
                  <a:cubicBezTo>
                    <a:pt x="840609" y="355263"/>
                    <a:pt x="840362" y="355509"/>
                    <a:pt x="840058" y="355509"/>
                  </a:cubicBezTo>
                  <a:lnTo>
                    <a:pt x="840058" y="355509"/>
                  </a:lnTo>
                  <a:cubicBezTo>
                    <a:pt x="839755" y="355509"/>
                    <a:pt x="839508" y="355756"/>
                    <a:pt x="839508" y="356059"/>
                  </a:cubicBezTo>
                  <a:lnTo>
                    <a:pt x="839508" y="357894"/>
                  </a:lnTo>
                  <a:cubicBezTo>
                    <a:pt x="839508" y="357995"/>
                    <a:pt x="839589" y="358078"/>
                    <a:pt x="839692" y="358078"/>
                  </a:cubicBezTo>
                  <a:lnTo>
                    <a:pt x="839692" y="358078"/>
                  </a:lnTo>
                  <a:cubicBezTo>
                    <a:pt x="839793" y="358078"/>
                    <a:pt x="839875" y="358159"/>
                    <a:pt x="839875" y="358260"/>
                  </a:cubicBezTo>
                  <a:lnTo>
                    <a:pt x="839875" y="362297"/>
                  </a:lnTo>
                  <a:cubicBezTo>
                    <a:pt x="839875" y="362804"/>
                    <a:pt x="839465" y="363214"/>
                    <a:pt x="838957" y="363214"/>
                  </a:cubicBezTo>
                  <a:lnTo>
                    <a:pt x="838957" y="363214"/>
                  </a:lnTo>
                  <a:cubicBezTo>
                    <a:pt x="838451" y="363214"/>
                    <a:pt x="838040" y="363625"/>
                    <a:pt x="838040" y="364133"/>
                  </a:cubicBezTo>
                  <a:lnTo>
                    <a:pt x="838040" y="388533"/>
                  </a:lnTo>
                  <a:cubicBezTo>
                    <a:pt x="838040" y="389953"/>
                    <a:pt x="836891" y="391102"/>
                    <a:pt x="835471" y="391102"/>
                  </a:cubicBezTo>
                  <a:lnTo>
                    <a:pt x="833637" y="391102"/>
                  </a:lnTo>
                  <a:cubicBezTo>
                    <a:pt x="833232" y="391102"/>
                    <a:pt x="832903" y="391431"/>
                    <a:pt x="832903" y="391837"/>
                  </a:cubicBezTo>
                  <a:lnTo>
                    <a:pt x="832903" y="391837"/>
                  </a:lnTo>
                  <a:cubicBezTo>
                    <a:pt x="832903" y="392242"/>
                    <a:pt x="832575" y="392570"/>
                    <a:pt x="832169" y="392570"/>
                  </a:cubicBezTo>
                  <a:lnTo>
                    <a:pt x="831618" y="392570"/>
                  </a:lnTo>
                  <a:cubicBezTo>
                    <a:pt x="830910" y="392570"/>
                    <a:pt x="830334" y="391996"/>
                    <a:pt x="830334" y="391286"/>
                  </a:cubicBezTo>
                  <a:lnTo>
                    <a:pt x="830334" y="389634"/>
                  </a:lnTo>
                  <a:cubicBezTo>
                    <a:pt x="830334" y="388621"/>
                    <a:pt x="829512" y="387800"/>
                    <a:pt x="828500" y="387800"/>
                  </a:cubicBezTo>
                  <a:lnTo>
                    <a:pt x="828500" y="387800"/>
                  </a:lnTo>
                  <a:cubicBezTo>
                    <a:pt x="827487" y="387800"/>
                    <a:pt x="826666" y="388621"/>
                    <a:pt x="826666" y="389634"/>
                  </a:cubicBezTo>
                  <a:lnTo>
                    <a:pt x="826666" y="392754"/>
                  </a:lnTo>
                  <a:cubicBezTo>
                    <a:pt x="826666" y="394071"/>
                    <a:pt x="825598" y="395139"/>
                    <a:pt x="824279" y="395139"/>
                  </a:cubicBezTo>
                  <a:lnTo>
                    <a:pt x="824279" y="395139"/>
                  </a:lnTo>
                  <a:cubicBezTo>
                    <a:pt x="822962" y="395139"/>
                    <a:pt x="821894" y="396207"/>
                    <a:pt x="821894" y="397524"/>
                  </a:cubicBezTo>
                  <a:lnTo>
                    <a:pt x="821894" y="405596"/>
                  </a:lnTo>
                  <a:cubicBezTo>
                    <a:pt x="821894" y="407319"/>
                    <a:pt x="820498" y="408716"/>
                    <a:pt x="818776" y="408716"/>
                  </a:cubicBezTo>
                  <a:lnTo>
                    <a:pt x="818776" y="408716"/>
                  </a:lnTo>
                  <a:cubicBezTo>
                    <a:pt x="817053" y="408716"/>
                    <a:pt x="815657" y="407319"/>
                    <a:pt x="815657" y="405596"/>
                  </a:cubicBezTo>
                  <a:lnTo>
                    <a:pt x="815657" y="392020"/>
                  </a:lnTo>
                  <a:cubicBezTo>
                    <a:pt x="815657" y="388676"/>
                    <a:pt x="812945" y="385966"/>
                    <a:pt x="809602" y="385966"/>
                  </a:cubicBezTo>
                  <a:lnTo>
                    <a:pt x="805933" y="385966"/>
                  </a:lnTo>
                  <a:cubicBezTo>
                    <a:pt x="804616" y="385966"/>
                    <a:pt x="803548" y="387032"/>
                    <a:pt x="803548" y="388351"/>
                  </a:cubicBezTo>
                  <a:lnTo>
                    <a:pt x="803548" y="389084"/>
                  </a:lnTo>
                  <a:cubicBezTo>
                    <a:pt x="803548" y="389996"/>
                    <a:pt x="802808" y="390736"/>
                    <a:pt x="801896" y="390736"/>
                  </a:cubicBezTo>
                  <a:lnTo>
                    <a:pt x="801896" y="390736"/>
                  </a:lnTo>
                  <a:cubicBezTo>
                    <a:pt x="800984" y="390736"/>
                    <a:pt x="800244" y="389996"/>
                    <a:pt x="800244" y="389084"/>
                  </a:cubicBezTo>
                  <a:lnTo>
                    <a:pt x="800244" y="389084"/>
                  </a:lnTo>
                  <a:cubicBezTo>
                    <a:pt x="800244" y="388173"/>
                    <a:pt x="799506" y="387433"/>
                    <a:pt x="798594" y="387433"/>
                  </a:cubicBezTo>
                  <a:lnTo>
                    <a:pt x="793273" y="387433"/>
                  </a:lnTo>
                  <a:cubicBezTo>
                    <a:pt x="789422" y="387433"/>
                    <a:pt x="786301" y="384311"/>
                    <a:pt x="786301" y="380461"/>
                  </a:cubicBezTo>
                  <a:lnTo>
                    <a:pt x="786301" y="368424"/>
                  </a:lnTo>
                  <a:cubicBezTo>
                    <a:pt x="786301" y="366763"/>
                    <a:pt x="784955" y="365417"/>
                    <a:pt x="783294" y="365417"/>
                  </a:cubicBezTo>
                  <a:lnTo>
                    <a:pt x="783294" y="365417"/>
                  </a:lnTo>
                  <a:cubicBezTo>
                    <a:pt x="781690" y="365417"/>
                    <a:pt x="780369" y="364157"/>
                    <a:pt x="780290" y="362556"/>
                  </a:cubicBezTo>
                  <a:lnTo>
                    <a:pt x="772776" y="209071"/>
                  </a:lnTo>
                  <a:cubicBezTo>
                    <a:pt x="772748" y="208470"/>
                    <a:pt x="772252" y="207997"/>
                    <a:pt x="771651" y="207997"/>
                  </a:cubicBezTo>
                  <a:lnTo>
                    <a:pt x="770890" y="207997"/>
                  </a:lnTo>
                  <a:cubicBezTo>
                    <a:pt x="770686" y="207997"/>
                    <a:pt x="770522" y="207833"/>
                    <a:pt x="770522" y="207630"/>
                  </a:cubicBezTo>
                  <a:lnTo>
                    <a:pt x="770522" y="207630"/>
                  </a:lnTo>
                  <a:cubicBezTo>
                    <a:pt x="770522" y="207428"/>
                    <a:pt x="770358" y="207264"/>
                    <a:pt x="770155" y="207264"/>
                  </a:cubicBezTo>
                  <a:lnTo>
                    <a:pt x="769238" y="207264"/>
                  </a:lnTo>
                  <a:cubicBezTo>
                    <a:pt x="768528" y="207264"/>
                    <a:pt x="767954" y="206688"/>
                    <a:pt x="767954" y="205980"/>
                  </a:cubicBezTo>
                  <a:lnTo>
                    <a:pt x="767954" y="205429"/>
                  </a:lnTo>
                  <a:cubicBezTo>
                    <a:pt x="767954" y="204416"/>
                    <a:pt x="767132" y="203595"/>
                    <a:pt x="766120" y="203595"/>
                  </a:cubicBezTo>
                  <a:lnTo>
                    <a:pt x="763807" y="203595"/>
                  </a:lnTo>
                  <a:cubicBezTo>
                    <a:pt x="761759" y="203595"/>
                    <a:pt x="760026" y="202098"/>
                    <a:pt x="759678" y="200080"/>
                  </a:cubicBezTo>
                  <a:cubicBezTo>
                    <a:pt x="758395" y="192633"/>
                    <a:pt x="757075" y="188182"/>
                    <a:pt x="755478" y="188182"/>
                  </a:cubicBezTo>
                  <a:lnTo>
                    <a:pt x="755478" y="188182"/>
                  </a:lnTo>
                  <a:cubicBezTo>
                    <a:pt x="754132" y="188182"/>
                    <a:pt x="753160" y="189650"/>
                    <a:pt x="751816" y="189650"/>
                  </a:cubicBezTo>
                  <a:lnTo>
                    <a:pt x="720611" y="189650"/>
                  </a:lnTo>
                  <a:cubicBezTo>
                    <a:pt x="719300" y="189650"/>
                    <a:pt x="718259" y="188182"/>
                    <a:pt x="716948" y="188182"/>
                  </a:cubicBezTo>
                  <a:lnTo>
                    <a:pt x="716948" y="188182"/>
                  </a:lnTo>
                  <a:cubicBezTo>
                    <a:pt x="712545" y="188182"/>
                    <a:pt x="709243" y="221941"/>
                    <a:pt x="709243" y="263406"/>
                  </a:cubicBezTo>
                  <a:cubicBezTo>
                    <a:pt x="709243" y="273924"/>
                    <a:pt x="709520" y="283888"/>
                    <a:pt x="709834" y="293058"/>
                  </a:cubicBezTo>
                  <a:cubicBezTo>
                    <a:pt x="709908" y="295269"/>
                    <a:pt x="708082" y="297074"/>
                    <a:pt x="705871" y="296969"/>
                  </a:cubicBezTo>
                  <a:lnTo>
                    <a:pt x="705871" y="296969"/>
                  </a:lnTo>
                  <a:cubicBezTo>
                    <a:pt x="703856" y="296873"/>
                    <a:pt x="702272" y="295211"/>
                    <a:pt x="702272" y="293193"/>
                  </a:cubicBezTo>
                  <a:lnTo>
                    <a:pt x="702272" y="270011"/>
                  </a:lnTo>
                  <a:cubicBezTo>
                    <a:pt x="702272" y="269606"/>
                    <a:pt x="702599" y="269277"/>
                    <a:pt x="703005" y="269277"/>
                  </a:cubicBezTo>
                  <a:lnTo>
                    <a:pt x="703005" y="269277"/>
                  </a:lnTo>
                  <a:cubicBezTo>
                    <a:pt x="703410" y="269277"/>
                    <a:pt x="703738" y="268949"/>
                    <a:pt x="703738" y="268543"/>
                  </a:cubicBezTo>
                  <a:lnTo>
                    <a:pt x="703738" y="218639"/>
                  </a:lnTo>
                  <a:cubicBezTo>
                    <a:pt x="703738" y="218233"/>
                    <a:pt x="703410" y="217905"/>
                    <a:pt x="703005" y="217905"/>
                  </a:cubicBezTo>
                  <a:lnTo>
                    <a:pt x="703005" y="217905"/>
                  </a:lnTo>
                  <a:cubicBezTo>
                    <a:pt x="702599" y="217905"/>
                    <a:pt x="702272" y="217576"/>
                    <a:pt x="702272" y="217170"/>
                  </a:cubicBezTo>
                  <a:lnTo>
                    <a:pt x="702272" y="181578"/>
                  </a:lnTo>
                  <a:cubicBezTo>
                    <a:pt x="702272" y="181172"/>
                    <a:pt x="702599" y="180843"/>
                    <a:pt x="703005" y="180843"/>
                  </a:cubicBezTo>
                  <a:lnTo>
                    <a:pt x="703005" y="180843"/>
                  </a:lnTo>
                  <a:cubicBezTo>
                    <a:pt x="703410" y="180843"/>
                    <a:pt x="703738" y="180515"/>
                    <a:pt x="703738" y="180110"/>
                  </a:cubicBezTo>
                  <a:lnTo>
                    <a:pt x="703738" y="138461"/>
                  </a:lnTo>
                  <a:cubicBezTo>
                    <a:pt x="703738" y="135928"/>
                    <a:pt x="701685" y="133875"/>
                    <a:pt x="699152" y="133875"/>
                  </a:cubicBezTo>
                  <a:lnTo>
                    <a:pt x="697134" y="133875"/>
                  </a:lnTo>
                  <a:cubicBezTo>
                    <a:pt x="695714" y="133875"/>
                    <a:pt x="694565" y="132725"/>
                    <a:pt x="694565" y="131306"/>
                  </a:cubicBezTo>
                  <a:lnTo>
                    <a:pt x="694565" y="131306"/>
                  </a:lnTo>
                  <a:cubicBezTo>
                    <a:pt x="694565" y="129887"/>
                    <a:pt x="693415" y="128737"/>
                    <a:pt x="691996" y="128737"/>
                  </a:cubicBezTo>
                  <a:lnTo>
                    <a:pt x="680988" y="128737"/>
                  </a:lnTo>
                  <a:cubicBezTo>
                    <a:pt x="679570" y="128737"/>
                    <a:pt x="678419" y="129887"/>
                    <a:pt x="678419" y="131306"/>
                  </a:cubicBezTo>
                  <a:lnTo>
                    <a:pt x="678419" y="132407"/>
                  </a:lnTo>
                  <a:cubicBezTo>
                    <a:pt x="678419" y="133217"/>
                    <a:pt x="677762" y="133875"/>
                    <a:pt x="676952" y="133875"/>
                  </a:cubicBezTo>
                  <a:lnTo>
                    <a:pt x="676952" y="133875"/>
                  </a:lnTo>
                  <a:cubicBezTo>
                    <a:pt x="676142" y="133875"/>
                    <a:pt x="675484" y="134532"/>
                    <a:pt x="675484" y="135342"/>
                  </a:cubicBezTo>
                  <a:lnTo>
                    <a:pt x="675484" y="292578"/>
                  </a:lnTo>
                  <a:cubicBezTo>
                    <a:pt x="675484" y="293595"/>
                    <a:pt x="674924" y="294528"/>
                    <a:pt x="674027" y="295007"/>
                  </a:cubicBezTo>
                  <a:lnTo>
                    <a:pt x="674027" y="295007"/>
                  </a:lnTo>
                  <a:cubicBezTo>
                    <a:pt x="672194" y="295984"/>
                    <a:pt x="669979" y="294655"/>
                    <a:pt x="669979" y="292578"/>
                  </a:cubicBezTo>
                  <a:lnTo>
                    <a:pt x="669979" y="285423"/>
                  </a:lnTo>
                  <a:cubicBezTo>
                    <a:pt x="669979" y="285017"/>
                    <a:pt x="670309" y="284688"/>
                    <a:pt x="670714" y="284688"/>
                  </a:cubicBezTo>
                  <a:lnTo>
                    <a:pt x="670714" y="284688"/>
                  </a:lnTo>
                  <a:cubicBezTo>
                    <a:pt x="671120" y="284688"/>
                    <a:pt x="671448" y="284360"/>
                    <a:pt x="671448" y="283955"/>
                  </a:cubicBezTo>
                  <a:lnTo>
                    <a:pt x="671448" y="230564"/>
                  </a:lnTo>
                  <a:cubicBezTo>
                    <a:pt x="671448" y="229652"/>
                    <a:pt x="670709" y="228914"/>
                    <a:pt x="669796" y="228914"/>
                  </a:cubicBezTo>
                  <a:lnTo>
                    <a:pt x="669796" y="228914"/>
                  </a:lnTo>
                  <a:cubicBezTo>
                    <a:pt x="668884" y="228914"/>
                    <a:pt x="668145" y="228174"/>
                    <a:pt x="668145" y="227262"/>
                  </a:cubicBezTo>
                  <a:lnTo>
                    <a:pt x="668145" y="182127"/>
                  </a:lnTo>
                  <a:cubicBezTo>
                    <a:pt x="668145" y="181824"/>
                    <a:pt x="668392" y="181578"/>
                    <a:pt x="668695" y="181578"/>
                  </a:cubicBezTo>
                  <a:lnTo>
                    <a:pt x="668695" y="181578"/>
                  </a:lnTo>
                  <a:cubicBezTo>
                    <a:pt x="668999" y="181578"/>
                    <a:pt x="669246" y="181331"/>
                    <a:pt x="669246" y="181027"/>
                  </a:cubicBezTo>
                  <a:lnTo>
                    <a:pt x="669246" y="126536"/>
                  </a:lnTo>
                  <a:cubicBezTo>
                    <a:pt x="669246" y="124104"/>
                    <a:pt x="667274" y="122132"/>
                    <a:pt x="664843" y="122132"/>
                  </a:cubicBezTo>
                  <a:lnTo>
                    <a:pt x="663375" y="122132"/>
                  </a:lnTo>
                  <a:cubicBezTo>
                    <a:pt x="661754" y="122132"/>
                    <a:pt x="660439" y="120818"/>
                    <a:pt x="660439" y="119197"/>
                  </a:cubicBezTo>
                  <a:lnTo>
                    <a:pt x="660439" y="119197"/>
                  </a:lnTo>
                  <a:cubicBezTo>
                    <a:pt x="660439" y="117576"/>
                    <a:pt x="659124" y="116261"/>
                    <a:pt x="657504" y="116261"/>
                  </a:cubicBezTo>
                  <a:lnTo>
                    <a:pt x="645028" y="116261"/>
                  </a:lnTo>
                  <a:cubicBezTo>
                    <a:pt x="643406" y="116261"/>
                    <a:pt x="642092" y="117576"/>
                    <a:pt x="642092" y="119197"/>
                  </a:cubicBezTo>
                  <a:lnTo>
                    <a:pt x="642092" y="120114"/>
                  </a:lnTo>
                  <a:cubicBezTo>
                    <a:pt x="642092" y="121229"/>
                    <a:pt x="641189" y="122132"/>
                    <a:pt x="640074" y="122132"/>
                  </a:cubicBezTo>
                  <a:lnTo>
                    <a:pt x="640074" y="122132"/>
                  </a:lnTo>
                  <a:cubicBezTo>
                    <a:pt x="638959" y="122132"/>
                    <a:pt x="638056" y="123036"/>
                    <a:pt x="638056" y="124151"/>
                  </a:cubicBezTo>
                  <a:lnTo>
                    <a:pt x="638056" y="179926"/>
                  </a:lnTo>
                  <a:cubicBezTo>
                    <a:pt x="638056" y="180636"/>
                    <a:pt x="637480" y="181210"/>
                    <a:pt x="636772" y="181210"/>
                  </a:cubicBezTo>
                  <a:lnTo>
                    <a:pt x="636772" y="181210"/>
                  </a:lnTo>
                  <a:cubicBezTo>
                    <a:pt x="636062" y="181210"/>
                    <a:pt x="635487" y="181785"/>
                    <a:pt x="635487" y="182495"/>
                  </a:cubicBezTo>
                  <a:lnTo>
                    <a:pt x="635487" y="233500"/>
                  </a:lnTo>
                  <a:cubicBezTo>
                    <a:pt x="635487" y="234007"/>
                    <a:pt x="635898" y="234417"/>
                    <a:pt x="636404" y="234417"/>
                  </a:cubicBezTo>
                  <a:lnTo>
                    <a:pt x="636404" y="234417"/>
                  </a:lnTo>
                  <a:cubicBezTo>
                    <a:pt x="636911" y="234417"/>
                    <a:pt x="637321" y="234828"/>
                    <a:pt x="637321" y="235334"/>
                  </a:cubicBezTo>
                  <a:lnTo>
                    <a:pt x="637321" y="281082"/>
                  </a:lnTo>
                  <a:cubicBezTo>
                    <a:pt x="637321" y="281726"/>
                    <a:pt x="636984" y="282323"/>
                    <a:pt x="636431" y="282655"/>
                  </a:cubicBezTo>
                  <a:lnTo>
                    <a:pt x="636431" y="282655"/>
                  </a:lnTo>
                  <a:cubicBezTo>
                    <a:pt x="635208" y="283388"/>
                    <a:pt x="633652" y="282508"/>
                    <a:pt x="633652" y="281082"/>
                  </a:cubicBezTo>
                  <a:lnTo>
                    <a:pt x="633652" y="250739"/>
                  </a:lnTo>
                  <a:cubicBezTo>
                    <a:pt x="633652" y="243391"/>
                    <a:pt x="627453" y="237284"/>
                    <a:pt x="620560" y="239833"/>
                  </a:cubicBezTo>
                  <a:cubicBezTo>
                    <a:pt x="616982" y="241157"/>
                    <a:pt x="613596" y="242989"/>
                    <a:pt x="610515" y="245287"/>
                  </a:cubicBezTo>
                  <a:cubicBezTo>
                    <a:pt x="608042" y="247130"/>
                    <a:pt x="606668" y="250016"/>
                    <a:pt x="606371" y="253085"/>
                  </a:cubicBezTo>
                  <a:cubicBezTo>
                    <a:pt x="603383" y="284089"/>
                    <a:pt x="602287" y="340434"/>
                    <a:pt x="602119" y="350057"/>
                  </a:cubicBezTo>
                  <a:cubicBezTo>
                    <a:pt x="602105" y="350865"/>
                    <a:pt x="601446" y="351472"/>
                    <a:pt x="600638" y="351472"/>
                  </a:cubicBezTo>
                  <a:lnTo>
                    <a:pt x="600638" y="351472"/>
                  </a:lnTo>
                  <a:cubicBezTo>
                    <a:pt x="599822" y="351472"/>
                    <a:pt x="599160" y="350810"/>
                    <a:pt x="599160" y="349994"/>
                  </a:cubicBezTo>
                  <a:lnTo>
                    <a:pt x="599160" y="297986"/>
                  </a:lnTo>
                  <a:cubicBezTo>
                    <a:pt x="599160" y="296956"/>
                    <a:pt x="599191" y="296149"/>
                    <a:pt x="598523" y="295366"/>
                  </a:cubicBezTo>
                  <a:lnTo>
                    <a:pt x="598523" y="295366"/>
                  </a:lnTo>
                  <a:cubicBezTo>
                    <a:pt x="597295" y="293925"/>
                    <a:pt x="596138" y="292066"/>
                    <a:pt x="595181" y="290434"/>
                  </a:cubicBezTo>
                  <a:cubicBezTo>
                    <a:pt x="594628" y="289494"/>
                    <a:pt x="593882" y="288581"/>
                    <a:pt x="592935" y="287692"/>
                  </a:cubicBezTo>
                  <a:cubicBezTo>
                    <a:pt x="589226" y="284218"/>
                    <a:pt x="585950" y="279977"/>
                    <a:pt x="585950" y="274896"/>
                  </a:cubicBezTo>
                  <a:lnTo>
                    <a:pt x="585950" y="150388"/>
                  </a:lnTo>
                  <a:cubicBezTo>
                    <a:pt x="585950" y="149577"/>
                    <a:pt x="585293" y="148920"/>
                    <a:pt x="584482" y="148920"/>
                  </a:cubicBezTo>
                  <a:lnTo>
                    <a:pt x="584482" y="148920"/>
                  </a:lnTo>
                  <a:cubicBezTo>
                    <a:pt x="583671" y="148920"/>
                    <a:pt x="583014" y="148262"/>
                    <a:pt x="583014" y="147451"/>
                  </a:cubicBezTo>
                  <a:lnTo>
                    <a:pt x="583014" y="145250"/>
                  </a:lnTo>
                  <a:cubicBezTo>
                    <a:pt x="583014" y="144845"/>
                    <a:pt x="582686" y="144516"/>
                    <a:pt x="582280" y="144516"/>
                  </a:cubicBezTo>
                  <a:lnTo>
                    <a:pt x="582280" y="144516"/>
                  </a:lnTo>
                  <a:cubicBezTo>
                    <a:pt x="581875" y="144516"/>
                    <a:pt x="581547" y="144187"/>
                    <a:pt x="581547" y="143782"/>
                  </a:cubicBezTo>
                  <a:lnTo>
                    <a:pt x="581547" y="142017"/>
                  </a:lnTo>
                  <a:cubicBezTo>
                    <a:pt x="581547" y="141074"/>
                    <a:pt x="581020" y="140202"/>
                    <a:pt x="580154" y="139828"/>
                  </a:cubicBezTo>
                  <a:cubicBezTo>
                    <a:pt x="579058" y="139355"/>
                    <a:pt x="577929" y="138960"/>
                    <a:pt x="576775" y="138645"/>
                  </a:cubicBezTo>
                  <a:cubicBezTo>
                    <a:pt x="568514" y="135731"/>
                    <a:pt x="559847" y="134122"/>
                    <a:pt x="551090" y="133875"/>
                  </a:cubicBezTo>
                  <a:close/>
                </a:path>
              </a:pathLst>
            </a:custGeom>
            <a:grpFill/>
            <a:ln w="130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1455850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Рисунок 2">
            <a:extLst>
              <a:ext uri="{FF2B5EF4-FFF2-40B4-BE49-F238E27FC236}">
                <a16:creationId xmlns:a16="http://schemas.microsoft.com/office/drawing/2014/main" id="{401A13D4-D795-4C95-9FBE-019C087D7A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6002" y="4"/>
            <a:ext cx="6096000" cy="6858000"/>
          </a:xfrm>
        </p:spPr>
        <p:txBody>
          <a:bodyPr/>
          <a:lstStyle>
            <a:lvl1pPr marL="0" indent="0">
              <a:buNone/>
              <a:defRPr sz="2025"/>
            </a:lvl1pPr>
            <a:lvl2pPr marL="289378" indent="0">
              <a:buNone/>
              <a:defRPr sz="1773"/>
            </a:lvl2pPr>
            <a:lvl3pPr marL="578755" indent="0">
              <a:buNone/>
              <a:defRPr sz="1520"/>
            </a:lvl3pPr>
            <a:lvl4pPr marL="868132" indent="0">
              <a:buNone/>
              <a:defRPr sz="1266"/>
            </a:lvl4pPr>
            <a:lvl5pPr marL="1157510" indent="0">
              <a:buNone/>
              <a:defRPr sz="1266"/>
            </a:lvl5pPr>
            <a:lvl6pPr marL="1446887" indent="0">
              <a:buNone/>
              <a:defRPr sz="1266"/>
            </a:lvl6pPr>
            <a:lvl7pPr marL="1736266" indent="0">
              <a:buNone/>
              <a:defRPr sz="1266"/>
            </a:lvl7pPr>
            <a:lvl8pPr marL="2025644" indent="0">
              <a:buNone/>
              <a:defRPr sz="1266"/>
            </a:lvl8pPr>
            <a:lvl9pPr marL="2315021" indent="0">
              <a:buNone/>
              <a:defRPr sz="1266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4977BEF0-7746-4C7D-A30A-680896F29AEB}"/>
              </a:ext>
            </a:extLst>
          </p:cNvPr>
          <p:cNvSpPr/>
          <p:nvPr/>
        </p:nvSpPr>
        <p:spPr>
          <a:xfrm>
            <a:off x="6096002" y="4"/>
            <a:ext cx="6096000" cy="6858000"/>
          </a:xfrm>
          <a:prstGeom prst="rect">
            <a:avLst/>
          </a:prstGeom>
          <a:solidFill>
            <a:schemeClr val="accent4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141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492DF34-242F-4712-ACC0-85E96FE00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B2196-A440-4E25-B9FF-D0ADB01B1A15}" type="datetime1">
              <a:rPr lang="ru-RU" smtClean="0"/>
              <a:t>17.12.2023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5BFC209-E220-4DB1-9582-A06EDB706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F6A2B93E-6C78-4911-8422-3978998488F1}"/>
              </a:ext>
            </a:extLst>
          </p:cNvPr>
          <p:cNvSpPr/>
          <p:nvPr userDrawn="1"/>
        </p:nvSpPr>
        <p:spPr>
          <a:xfrm>
            <a:off x="-111760" y="3922529"/>
            <a:ext cx="6207759" cy="1654542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F045645C-2F92-4AF1-B96A-C79DEB76E78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02640" y="3922529"/>
            <a:ext cx="5293359" cy="1654542"/>
          </a:xfrm>
        </p:spPr>
        <p:txBody>
          <a:bodyPr anchor="ctr" anchorCtr="0"/>
          <a:lstStyle>
            <a:lvl1pPr algn="l">
              <a:defRPr sz="28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17" name="Овал 16">
            <a:extLst>
              <a:ext uri="{FF2B5EF4-FFF2-40B4-BE49-F238E27FC236}">
                <a16:creationId xmlns:a16="http://schemas.microsoft.com/office/drawing/2014/main" id="{4B299883-1D1F-424D-8C4A-B0B2FEF48C18}"/>
              </a:ext>
            </a:extLst>
          </p:cNvPr>
          <p:cNvSpPr/>
          <p:nvPr userDrawn="1"/>
        </p:nvSpPr>
        <p:spPr>
          <a:xfrm>
            <a:off x="11509513" y="6359899"/>
            <a:ext cx="367108" cy="367108"/>
          </a:xfrm>
          <a:prstGeom prst="ellipse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Номер слайда 5">
            <a:extLst>
              <a:ext uri="{FF2B5EF4-FFF2-40B4-BE49-F238E27FC236}">
                <a16:creationId xmlns:a16="http://schemas.microsoft.com/office/drawing/2014/main" id="{424E19F6-1411-4AFE-9677-D4180DA214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13507" y="6356358"/>
            <a:ext cx="5591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52DCC5B9-D646-4B76-891F-6FF4E74E9CB4}" type="slidenum">
              <a:rPr lang="ru-RU" smtClean="0"/>
              <a:pPr/>
              <a:t>‹#›</a:t>
            </a:fld>
            <a:endParaRPr lang="ru-RU" dirty="0"/>
          </a:p>
        </p:txBody>
      </p: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5D4101FF-9187-488D-8E8F-65067306874A}"/>
              </a:ext>
            </a:extLst>
          </p:cNvPr>
          <p:cNvGrpSpPr/>
          <p:nvPr userDrawn="1"/>
        </p:nvGrpSpPr>
        <p:grpSpPr>
          <a:xfrm>
            <a:off x="122131" y="478142"/>
            <a:ext cx="5973868" cy="391783"/>
            <a:chOff x="122130" y="196115"/>
            <a:chExt cx="9001932" cy="590372"/>
          </a:xfrm>
          <a:solidFill>
            <a:schemeClr val="bg1"/>
          </a:solidFill>
        </p:grpSpPr>
        <p:cxnSp>
          <p:nvCxnSpPr>
            <p:cNvPr id="20" name="Прямая соединительная линия 19">
              <a:extLst>
                <a:ext uri="{FF2B5EF4-FFF2-40B4-BE49-F238E27FC236}">
                  <a16:creationId xmlns:a16="http://schemas.microsoft.com/office/drawing/2014/main" id="{1FEE6B64-D8B3-45CA-9D7D-BD2844FC306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68324" y="632177"/>
              <a:ext cx="7855738" cy="0"/>
            </a:xfrm>
            <a:prstGeom prst="line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" name="Группа 20">
              <a:extLst>
                <a:ext uri="{FF2B5EF4-FFF2-40B4-BE49-F238E27FC236}">
                  <a16:creationId xmlns:a16="http://schemas.microsoft.com/office/drawing/2014/main" id="{43C640EE-8170-4650-AD96-5620705DCB92}"/>
                </a:ext>
              </a:extLst>
            </p:cNvPr>
            <p:cNvGrpSpPr/>
            <p:nvPr/>
          </p:nvGrpSpPr>
          <p:grpSpPr>
            <a:xfrm>
              <a:off x="1375704" y="246386"/>
              <a:ext cx="1167625" cy="328795"/>
              <a:chOff x="1642476" y="246386"/>
              <a:chExt cx="1384937" cy="389989"/>
            </a:xfrm>
            <a:grpFill/>
          </p:grpSpPr>
          <p:sp>
            <p:nvSpPr>
              <p:cNvPr id="23" name="Полилиния: фигура 22">
                <a:extLst>
                  <a:ext uri="{FF2B5EF4-FFF2-40B4-BE49-F238E27FC236}">
                    <a16:creationId xmlns:a16="http://schemas.microsoft.com/office/drawing/2014/main" id="{080943B3-DDAA-4C24-B9B9-16EBE9F3D2EB}"/>
                  </a:ext>
                </a:extLst>
              </p:cNvPr>
              <p:cNvSpPr/>
              <p:nvPr/>
            </p:nvSpPr>
            <p:spPr>
              <a:xfrm>
                <a:off x="1643670" y="246386"/>
                <a:ext cx="104955" cy="104955"/>
              </a:xfrm>
              <a:custGeom>
                <a:avLst/>
                <a:gdLst>
                  <a:gd name="connsiteX0" fmla="*/ 91753 w 104955"/>
                  <a:gd name="connsiteY0" fmla="*/ 96791 h 104955"/>
                  <a:gd name="connsiteX1" fmla="*/ 71447 w 104955"/>
                  <a:gd name="connsiteY1" fmla="*/ 13517 h 104955"/>
                  <a:gd name="connsiteX2" fmla="*/ 33823 w 104955"/>
                  <a:gd name="connsiteY2" fmla="*/ 13517 h 104955"/>
                  <a:gd name="connsiteX3" fmla="*/ 13517 w 104955"/>
                  <a:gd name="connsiteY3" fmla="*/ 96791 h 104955"/>
                  <a:gd name="connsiteX4" fmla="*/ 26059 w 104955"/>
                  <a:gd name="connsiteY4" fmla="*/ 96791 h 104955"/>
                  <a:gd name="connsiteX5" fmla="*/ 43378 w 104955"/>
                  <a:gd name="connsiteY5" fmla="*/ 24819 h 104955"/>
                  <a:gd name="connsiteX6" fmla="*/ 61892 w 104955"/>
                  <a:gd name="connsiteY6" fmla="*/ 24819 h 104955"/>
                  <a:gd name="connsiteX7" fmla="*/ 79211 w 104955"/>
                  <a:gd name="connsiteY7" fmla="*/ 96791 h 104955"/>
                  <a:gd name="connsiteX8" fmla="*/ 91753 w 104955"/>
                  <a:gd name="connsiteY8" fmla="*/ 96791 h 104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4955" h="104955">
                    <a:moveTo>
                      <a:pt x="91753" y="96791"/>
                    </a:moveTo>
                    <a:lnTo>
                      <a:pt x="71447" y="13517"/>
                    </a:lnTo>
                    <a:lnTo>
                      <a:pt x="33823" y="13517"/>
                    </a:lnTo>
                    <a:lnTo>
                      <a:pt x="13517" y="96791"/>
                    </a:lnTo>
                    <a:lnTo>
                      <a:pt x="26059" y="96791"/>
                    </a:lnTo>
                    <a:lnTo>
                      <a:pt x="43378" y="24819"/>
                    </a:lnTo>
                    <a:lnTo>
                      <a:pt x="61892" y="24819"/>
                    </a:lnTo>
                    <a:lnTo>
                      <a:pt x="79211" y="96791"/>
                    </a:lnTo>
                    <a:lnTo>
                      <a:pt x="91753" y="96791"/>
                    </a:lnTo>
                    <a:close/>
                  </a:path>
                </a:pathLst>
              </a:custGeom>
              <a:grpFill/>
              <a:ln w="130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24" name="Полилиния: фигура 23">
                <a:extLst>
                  <a:ext uri="{FF2B5EF4-FFF2-40B4-BE49-F238E27FC236}">
                    <a16:creationId xmlns:a16="http://schemas.microsoft.com/office/drawing/2014/main" id="{3F9F57B4-3ED5-47B4-9175-C8BD373D6452}"/>
                  </a:ext>
                </a:extLst>
              </p:cNvPr>
              <p:cNvSpPr/>
              <p:nvPr/>
            </p:nvSpPr>
            <p:spPr>
              <a:xfrm>
                <a:off x="1752406" y="246386"/>
                <a:ext cx="91836" cy="104955"/>
              </a:xfrm>
              <a:custGeom>
                <a:avLst/>
                <a:gdLst>
                  <a:gd name="connsiteX0" fmla="*/ 67857 w 91835"/>
                  <a:gd name="connsiteY0" fmla="*/ 13517 h 104955"/>
                  <a:gd name="connsiteX1" fmla="*/ 27253 w 91835"/>
                  <a:gd name="connsiteY1" fmla="*/ 75973 h 104955"/>
                  <a:gd name="connsiteX2" fmla="*/ 26059 w 91835"/>
                  <a:gd name="connsiteY2" fmla="*/ 75973 h 104955"/>
                  <a:gd name="connsiteX3" fmla="*/ 26059 w 91835"/>
                  <a:gd name="connsiteY3" fmla="*/ 13517 h 104955"/>
                  <a:gd name="connsiteX4" fmla="*/ 13517 w 91835"/>
                  <a:gd name="connsiteY4" fmla="*/ 13517 h 104955"/>
                  <a:gd name="connsiteX5" fmla="*/ 13517 w 91835"/>
                  <a:gd name="connsiteY5" fmla="*/ 96791 h 104955"/>
                  <a:gd name="connsiteX6" fmla="*/ 27253 w 91835"/>
                  <a:gd name="connsiteY6" fmla="*/ 96791 h 104955"/>
                  <a:gd name="connsiteX7" fmla="*/ 67857 w 91835"/>
                  <a:gd name="connsiteY7" fmla="*/ 34335 h 104955"/>
                  <a:gd name="connsiteX8" fmla="*/ 69051 w 91835"/>
                  <a:gd name="connsiteY8" fmla="*/ 34335 h 104955"/>
                  <a:gd name="connsiteX9" fmla="*/ 69051 w 91835"/>
                  <a:gd name="connsiteY9" fmla="*/ 96791 h 104955"/>
                  <a:gd name="connsiteX10" fmla="*/ 81593 w 91835"/>
                  <a:gd name="connsiteY10" fmla="*/ 96791 h 104955"/>
                  <a:gd name="connsiteX11" fmla="*/ 81593 w 91835"/>
                  <a:gd name="connsiteY11" fmla="*/ 13517 h 104955"/>
                  <a:gd name="connsiteX12" fmla="*/ 67857 w 91835"/>
                  <a:gd name="connsiteY12" fmla="*/ 13517 h 104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1835" h="104955">
                    <a:moveTo>
                      <a:pt x="67857" y="13517"/>
                    </a:moveTo>
                    <a:lnTo>
                      <a:pt x="27253" y="75973"/>
                    </a:lnTo>
                    <a:lnTo>
                      <a:pt x="26059" y="75973"/>
                    </a:lnTo>
                    <a:lnTo>
                      <a:pt x="26059" y="13517"/>
                    </a:lnTo>
                    <a:lnTo>
                      <a:pt x="13517" y="13517"/>
                    </a:lnTo>
                    <a:lnTo>
                      <a:pt x="13517" y="96791"/>
                    </a:lnTo>
                    <a:lnTo>
                      <a:pt x="27253" y="96791"/>
                    </a:lnTo>
                    <a:lnTo>
                      <a:pt x="67857" y="34335"/>
                    </a:lnTo>
                    <a:lnTo>
                      <a:pt x="69051" y="34335"/>
                    </a:lnTo>
                    <a:lnTo>
                      <a:pt x="69051" y="96791"/>
                    </a:lnTo>
                    <a:lnTo>
                      <a:pt x="81593" y="96791"/>
                    </a:lnTo>
                    <a:lnTo>
                      <a:pt x="81593" y="13517"/>
                    </a:lnTo>
                    <a:lnTo>
                      <a:pt x="67857" y="13517"/>
                    </a:lnTo>
                    <a:close/>
                  </a:path>
                </a:pathLst>
              </a:custGeom>
              <a:grpFill/>
              <a:ln w="130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25" name="Полилиния: фигура 24">
                <a:extLst>
                  <a:ext uri="{FF2B5EF4-FFF2-40B4-BE49-F238E27FC236}">
                    <a16:creationId xmlns:a16="http://schemas.microsoft.com/office/drawing/2014/main" id="{27596BB6-A06E-4FBA-81BE-ACA16A21ACBB}"/>
                  </a:ext>
                </a:extLst>
              </p:cNvPr>
              <p:cNvSpPr/>
              <p:nvPr/>
            </p:nvSpPr>
            <p:spPr>
              <a:xfrm>
                <a:off x="1848545" y="246386"/>
                <a:ext cx="104955" cy="118074"/>
              </a:xfrm>
              <a:custGeom>
                <a:avLst/>
                <a:gdLst>
                  <a:gd name="connsiteX0" fmla="*/ 49359 w 104955"/>
                  <a:gd name="connsiteY0" fmla="*/ 24819 h 118074"/>
                  <a:gd name="connsiteX1" fmla="*/ 66677 w 104955"/>
                  <a:gd name="connsiteY1" fmla="*/ 24819 h 118074"/>
                  <a:gd name="connsiteX2" fmla="*/ 81003 w 104955"/>
                  <a:gd name="connsiteY2" fmla="*/ 85490 h 118074"/>
                  <a:gd name="connsiteX3" fmla="*/ 35020 w 104955"/>
                  <a:gd name="connsiteY3" fmla="*/ 85490 h 118074"/>
                  <a:gd name="connsiteX4" fmla="*/ 49359 w 104955"/>
                  <a:gd name="connsiteY4" fmla="*/ 24819 h 118074"/>
                  <a:gd name="connsiteX5" fmla="*/ 26059 w 104955"/>
                  <a:gd name="connsiteY5" fmla="*/ 96791 h 118074"/>
                  <a:gd name="connsiteX6" fmla="*/ 89964 w 104955"/>
                  <a:gd name="connsiteY6" fmla="*/ 96791 h 118074"/>
                  <a:gd name="connsiteX7" fmla="*/ 89964 w 104955"/>
                  <a:gd name="connsiteY7" fmla="*/ 111067 h 118074"/>
                  <a:gd name="connsiteX8" fmla="*/ 102506 w 104955"/>
                  <a:gd name="connsiteY8" fmla="*/ 111067 h 118074"/>
                  <a:gd name="connsiteX9" fmla="*/ 102506 w 104955"/>
                  <a:gd name="connsiteY9" fmla="*/ 85490 h 118074"/>
                  <a:gd name="connsiteX10" fmla="*/ 93545 w 104955"/>
                  <a:gd name="connsiteY10" fmla="*/ 85490 h 118074"/>
                  <a:gd name="connsiteX11" fmla="*/ 76228 w 104955"/>
                  <a:gd name="connsiteY11" fmla="*/ 13517 h 118074"/>
                  <a:gd name="connsiteX12" fmla="*/ 39795 w 104955"/>
                  <a:gd name="connsiteY12" fmla="*/ 13517 h 118074"/>
                  <a:gd name="connsiteX13" fmla="*/ 22477 w 104955"/>
                  <a:gd name="connsiteY13" fmla="*/ 85490 h 118074"/>
                  <a:gd name="connsiteX14" fmla="*/ 13517 w 104955"/>
                  <a:gd name="connsiteY14" fmla="*/ 85490 h 118074"/>
                  <a:gd name="connsiteX15" fmla="*/ 13517 w 104955"/>
                  <a:gd name="connsiteY15" fmla="*/ 111067 h 118074"/>
                  <a:gd name="connsiteX16" fmla="*/ 26059 w 104955"/>
                  <a:gd name="connsiteY16" fmla="*/ 111067 h 118074"/>
                  <a:gd name="connsiteX17" fmla="*/ 26059 w 104955"/>
                  <a:gd name="connsiteY17" fmla="*/ 96791 h 1180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04955" h="118074">
                    <a:moveTo>
                      <a:pt x="49359" y="24819"/>
                    </a:moveTo>
                    <a:lnTo>
                      <a:pt x="66677" y="24819"/>
                    </a:lnTo>
                    <a:lnTo>
                      <a:pt x="81003" y="85490"/>
                    </a:lnTo>
                    <a:lnTo>
                      <a:pt x="35020" y="85490"/>
                    </a:lnTo>
                    <a:lnTo>
                      <a:pt x="49359" y="24819"/>
                    </a:lnTo>
                    <a:close/>
                    <a:moveTo>
                      <a:pt x="26059" y="96791"/>
                    </a:moveTo>
                    <a:lnTo>
                      <a:pt x="89964" y="96791"/>
                    </a:lnTo>
                    <a:lnTo>
                      <a:pt x="89964" y="111067"/>
                    </a:lnTo>
                    <a:lnTo>
                      <a:pt x="102506" y="111067"/>
                    </a:lnTo>
                    <a:lnTo>
                      <a:pt x="102506" y="85490"/>
                    </a:lnTo>
                    <a:lnTo>
                      <a:pt x="93545" y="85490"/>
                    </a:lnTo>
                    <a:lnTo>
                      <a:pt x="76228" y="13517"/>
                    </a:lnTo>
                    <a:lnTo>
                      <a:pt x="39795" y="13517"/>
                    </a:lnTo>
                    <a:lnTo>
                      <a:pt x="22477" y="85490"/>
                    </a:lnTo>
                    <a:lnTo>
                      <a:pt x="13517" y="85490"/>
                    </a:lnTo>
                    <a:lnTo>
                      <a:pt x="13517" y="111067"/>
                    </a:lnTo>
                    <a:lnTo>
                      <a:pt x="26059" y="111067"/>
                    </a:lnTo>
                    <a:lnTo>
                      <a:pt x="26059" y="96791"/>
                    </a:lnTo>
                    <a:close/>
                  </a:path>
                </a:pathLst>
              </a:custGeom>
              <a:grpFill/>
              <a:ln w="130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26" name="Полилиния: фигура 25">
                <a:extLst>
                  <a:ext uri="{FF2B5EF4-FFF2-40B4-BE49-F238E27FC236}">
                    <a16:creationId xmlns:a16="http://schemas.microsoft.com/office/drawing/2014/main" id="{F89A4CCA-888B-4B98-A73D-7D7E48090F51}"/>
                  </a:ext>
                </a:extLst>
              </p:cNvPr>
              <p:cNvSpPr/>
              <p:nvPr/>
            </p:nvSpPr>
            <p:spPr>
              <a:xfrm>
                <a:off x="1965622" y="246386"/>
                <a:ext cx="78716" cy="104955"/>
              </a:xfrm>
              <a:custGeom>
                <a:avLst/>
                <a:gdLst>
                  <a:gd name="connsiteX0" fmla="*/ 75021 w 78716"/>
                  <a:gd name="connsiteY0" fmla="*/ 85490 h 104955"/>
                  <a:gd name="connsiteX1" fmla="*/ 26046 w 78716"/>
                  <a:gd name="connsiteY1" fmla="*/ 85490 h 104955"/>
                  <a:gd name="connsiteX2" fmla="*/ 26046 w 78716"/>
                  <a:gd name="connsiteY2" fmla="*/ 60507 h 104955"/>
                  <a:gd name="connsiteX3" fmla="*/ 64866 w 78716"/>
                  <a:gd name="connsiteY3" fmla="*/ 60507 h 104955"/>
                  <a:gd name="connsiteX4" fmla="*/ 64866 w 78716"/>
                  <a:gd name="connsiteY4" fmla="*/ 49206 h 104955"/>
                  <a:gd name="connsiteX5" fmla="*/ 26046 w 78716"/>
                  <a:gd name="connsiteY5" fmla="*/ 49206 h 104955"/>
                  <a:gd name="connsiteX6" fmla="*/ 26046 w 78716"/>
                  <a:gd name="connsiteY6" fmla="*/ 24819 h 104955"/>
                  <a:gd name="connsiteX7" fmla="*/ 75021 w 78716"/>
                  <a:gd name="connsiteY7" fmla="*/ 24819 h 104955"/>
                  <a:gd name="connsiteX8" fmla="*/ 75021 w 78716"/>
                  <a:gd name="connsiteY8" fmla="*/ 13517 h 104955"/>
                  <a:gd name="connsiteX9" fmla="*/ 13517 w 78716"/>
                  <a:gd name="connsiteY9" fmla="*/ 13517 h 104955"/>
                  <a:gd name="connsiteX10" fmla="*/ 13517 w 78716"/>
                  <a:gd name="connsiteY10" fmla="*/ 96791 h 104955"/>
                  <a:gd name="connsiteX11" fmla="*/ 75021 w 78716"/>
                  <a:gd name="connsiteY11" fmla="*/ 96791 h 104955"/>
                  <a:gd name="connsiteX12" fmla="*/ 75021 w 78716"/>
                  <a:gd name="connsiteY12" fmla="*/ 85490 h 104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78716" h="104955">
                    <a:moveTo>
                      <a:pt x="75021" y="85490"/>
                    </a:moveTo>
                    <a:lnTo>
                      <a:pt x="26046" y="85490"/>
                    </a:lnTo>
                    <a:lnTo>
                      <a:pt x="26046" y="60507"/>
                    </a:lnTo>
                    <a:lnTo>
                      <a:pt x="64866" y="60507"/>
                    </a:lnTo>
                    <a:lnTo>
                      <a:pt x="64866" y="49206"/>
                    </a:lnTo>
                    <a:lnTo>
                      <a:pt x="26046" y="49206"/>
                    </a:lnTo>
                    <a:lnTo>
                      <a:pt x="26046" y="24819"/>
                    </a:lnTo>
                    <a:lnTo>
                      <a:pt x="75021" y="24819"/>
                    </a:lnTo>
                    <a:lnTo>
                      <a:pt x="75021" y="13517"/>
                    </a:lnTo>
                    <a:lnTo>
                      <a:pt x="13517" y="13517"/>
                    </a:lnTo>
                    <a:lnTo>
                      <a:pt x="13517" y="96791"/>
                    </a:lnTo>
                    <a:lnTo>
                      <a:pt x="75021" y="96791"/>
                    </a:lnTo>
                    <a:lnTo>
                      <a:pt x="75021" y="85490"/>
                    </a:lnTo>
                    <a:close/>
                  </a:path>
                </a:pathLst>
              </a:custGeom>
              <a:grpFill/>
              <a:ln w="130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27" name="Полилиния: фигура 26">
                <a:extLst>
                  <a:ext uri="{FF2B5EF4-FFF2-40B4-BE49-F238E27FC236}">
                    <a16:creationId xmlns:a16="http://schemas.microsoft.com/office/drawing/2014/main" id="{20E5061E-278C-4E27-A8A4-3BD722FFD50B}"/>
                  </a:ext>
                </a:extLst>
              </p:cNvPr>
              <p:cNvSpPr/>
              <p:nvPr/>
            </p:nvSpPr>
            <p:spPr>
              <a:xfrm>
                <a:off x="2058232" y="246386"/>
                <a:ext cx="91836" cy="104955"/>
              </a:xfrm>
              <a:custGeom>
                <a:avLst/>
                <a:gdLst>
                  <a:gd name="connsiteX0" fmla="*/ 83391 w 91835"/>
                  <a:gd name="connsiteY0" fmla="*/ 43853 h 104955"/>
                  <a:gd name="connsiteX1" fmla="*/ 80990 w 91835"/>
                  <a:gd name="connsiteY1" fmla="*/ 32075 h 104955"/>
                  <a:gd name="connsiteX2" fmla="*/ 74063 w 91835"/>
                  <a:gd name="connsiteY2" fmla="*/ 22439 h 104955"/>
                  <a:gd name="connsiteX3" fmla="*/ 63554 w 91835"/>
                  <a:gd name="connsiteY3" fmla="*/ 15896 h 104955"/>
                  <a:gd name="connsiteX4" fmla="*/ 49936 w 91835"/>
                  <a:gd name="connsiteY4" fmla="*/ 13517 h 104955"/>
                  <a:gd name="connsiteX5" fmla="*/ 13517 w 91835"/>
                  <a:gd name="connsiteY5" fmla="*/ 13517 h 104955"/>
                  <a:gd name="connsiteX6" fmla="*/ 13517 w 91835"/>
                  <a:gd name="connsiteY6" fmla="*/ 96791 h 104955"/>
                  <a:gd name="connsiteX7" fmla="*/ 26059 w 91835"/>
                  <a:gd name="connsiteY7" fmla="*/ 96791 h 104955"/>
                  <a:gd name="connsiteX8" fmla="*/ 26059 w 91835"/>
                  <a:gd name="connsiteY8" fmla="*/ 74189 h 104955"/>
                  <a:gd name="connsiteX9" fmla="*/ 49936 w 91835"/>
                  <a:gd name="connsiteY9" fmla="*/ 74189 h 104955"/>
                  <a:gd name="connsiteX10" fmla="*/ 63554 w 91835"/>
                  <a:gd name="connsiteY10" fmla="*/ 71809 h 104955"/>
                  <a:gd name="connsiteX11" fmla="*/ 74063 w 91835"/>
                  <a:gd name="connsiteY11" fmla="*/ 65266 h 104955"/>
                  <a:gd name="connsiteX12" fmla="*/ 80990 w 91835"/>
                  <a:gd name="connsiteY12" fmla="*/ 55630 h 104955"/>
                  <a:gd name="connsiteX13" fmla="*/ 83391 w 91835"/>
                  <a:gd name="connsiteY13" fmla="*/ 43853 h 104955"/>
                  <a:gd name="connsiteX14" fmla="*/ 70849 w 91835"/>
                  <a:gd name="connsiteY14" fmla="*/ 43853 h 104955"/>
                  <a:gd name="connsiteX15" fmla="*/ 65352 w 91835"/>
                  <a:gd name="connsiteY15" fmla="*/ 57652 h 104955"/>
                  <a:gd name="connsiteX16" fmla="*/ 49936 w 91835"/>
                  <a:gd name="connsiteY16" fmla="*/ 62887 h 104955"/>
                  <a:gd name="connsiteX17" fmla="*/ 26059 w 91835"/>
                  <a:gd name="connsiteY17" fmla="*/ 62887 h 104955"/>
                  <a:gd name="connsiteX18" fmla="*/ 26059 w 91835"/>
                  <a:gd name="connsiteY18" fmla="*/ 24819 h 104955"/>
                  <a:gd name="connsiteX19" fmla="*/ 49936 w 91835"/>
                  <a:gd name="connsiteY19" fmla="*/ 24819 h 104955"/>
                  <a:gd name="connsiteX20" fmla="*/ 65352 w 91835"/>
                  <a:gd name="connsiteY20" fmla="*/ 30053 h 104955"/>
                  <a:gd name="connsiteX21" fmla="*/ 70849 w 91835"/>
                  <a:gd name="connsiteY21" fmla="*/ 43853 h 104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91835" h="104955">
                    <a:moveTo>
                      <a:pt x="83391" y="43853"/>
                    </a:moveTo>
                    <a:cubicBezTo>
                      <a:pt x="83391" y="39689"/>
                      <a:pt x="82551" y="35763"/>
                      <a:pt x="80990" y="32075"/>
                    </a:cubicBezTo>
                    <a:cubicBezTo>
                      <a:pt x="79324" y="28387"/>
                      <a:pt x="77054" y="25175"/>
                      <a:pt x="74063" y="22439"/>
                    </a:cubicBezTo>
                    <a:cubicBezTo>
                      <a:pt x="71085" y="19703"/>
                      <a:pt x="67621" y="17443"/>
                      <a:pt x="63554" y="15896"/>
                    </a:cubicBezTo>
                    <a:cubicBezTo>
                      <a:pt x="59382" y="14350"/>
                      <a:pt x="54843" y="13517"/>
                      <a:pt x="49936" y="13517"/>
                    </a:cubicBezTo>
                    <a:lnTo>
                      <a:pt x="13517" y="13517"/>
                    </a:lnTo>
                    <a:lnTo>
                      <a:pt x="13517" y="96791"/>
                    </a:lnTo>
                    <a:lnTo>
                      <a:pt x="26059" y="96791"/>
                    </a:lnTo>
                    <a:lnTo>
                      <a:pt x="26059" y="74189"/>
                    </a:lnTo>
                    <a:lnTo>
                      <a:pt x="49936" y="74189"/>
                    </a:lnTo>
                    <a:cubicBezTo>
                      <a:pt x="54843" y="74189"/>
                      <a:pt x="59382" y="73356"/>
                      <a:pt x="63554" y="71809"/>
                    </a:cubicBezTo>
                    <a:cubicBezTo>
                      <a:pt x="67621" y="70262"/>
                      <a:pt x="71085" y="68002"/>
                      <a:pt x="74063" y="65266"/>
                    </a:cubicBezTo>
                    <a:cubicBezTo>
                      <a:pt x="77054" y="62530"/>
                      <a:pt x="79324" y="59318"/>
                      <a:pt x="80990" y="55630"/>
                    </a:cubicBezTo>
                    <a:cubicBezTo>
                      <a:pt x="82551" y="51942"/>
                      <a:pt x="83391" y="48016"/>
                      <a:pt x="83391" y="43853"/>
                    </a:cubicBezTo>
                    <a:close/>
                    <a:moveTo>
                      <a:pt x="70849" y="43853"/>
                    </a:moveTo>
                    <a:cubicBezTo>
                      <a:pt x="70849" y="49563"/>
                      <a:pt x="69051" y="54202"/>
                      <a:pt x="65352" y="57652"/>
                    </a:cubicBezTo>
                    <a:cubicBezTo>
                      <a:pt x="61652" y="61102"/>
                      <a:pt x="56509" y="62887"/>
                      <a:pt x="49936" y="62887"/>
                    </a:cubicBezTo>
                    <a:lnTo>
                      <a:pt x="26059" y="62887"/>
                    </a:lnTo>
                    <a:lnTo>
                      <a:pt x="26059" y="24819"/>
                    </a:lnTo>
                    <a:lnTo>
                      <a:pt x="49936" y="24819"/>
                    </a:lnTo>
                    <a:cubicBezTo>
                      <a:pt x="56509" y="24819"/>
                      <a:pt x="61652" y="26603"/>
                      <a:pt x="65352" y="30053"/>
                    </a:cubicBezTo>
                    <a:cubicBezTo>
                      <a:pt x="69051" y="33503"/>
                      <a:pt x="70849" y="38142"/>
                      <a:pt x="70849" y="43853"/>
                    </a:cubicBezTo>
                    <a:close/>
                  </a:path>
                </a:pathLst>
              </a:custGeom>
              <a:grpFill/>
              <a:ln w="130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28" name="Полилиния: фигура 27">
                <a:extLst>
                  <a:ext uri="{FF2B5EF4-FFF2-40B4-BE49-F238E27FC236}">
                    <a16:creationId xmlns:a16="http://schemas.microsoft.com/office/drawing/2014/main" id="{D7E241C7-4567-4163-8CD5-09BAB6C9D4F7}"/>
                  </a:ext>
                </a:extLst>
              </p:cNvPr>
              <p:cNvSpPr/>
              <p:nvPr/>
            </p:nvSpPr>
            <p:spPr>
              <a:xfrm>
                <a:off x="2160983" y="246386"/>
                <a:ext cx="104955" cy="104955"/>
              </a:xfrm>
              <a:custGeom>
                <a:avLst/>
                <a:gdLst>
                  <a:gd name="connsiteX0" fmla="*/ 45174 w 104955"/>
                  <a:gd name="connsiteY0" fmla="*/ 85490 h 104955"/>
                  <a:gd name="connsiteX1" fmla="*/ 26059 w 104955"/>
                  <a:gd name="connsiteY1" fmla="*/ 85490 h 104955"/>
                  <a:gd name="connsiteX2" fmla="*/ 26059 w 104955"/>
                  <a:gd name="connsiteY2" fmla="*/ 52180 h 104955"/>
                  <a:gd name="connsiteX3" fmla="*/ 45174 w 104955"/>
                  <a:gd name="connsiteY3" fmla="*/ 52180 h 104955"/>
                  <a:gd name="connsiteX4" fmla="*/ 53059 w 104955"/>
                  <a:gd name="connsiteY4" fmla="*/ 53370 h 104955"/>
                  <a:gd name="connsiteX5" fmla="*/ 59264 w 104955"/>
                  <a:gd name="connsiteY5" fmla="*/ 56938 h 104955"/>
                  <a:gd name="connsiteX6" fmla="*/ 63449 w 104955"/>
                  <a:gd name="connsiteY6" fmla="*/ 62173 h 104955"/>
                  <a:gd name="connsiteX7" fmla="*/ 64879 w 104955"/>
                  <a:gd name="connsiteY7" fmla="*/ 68835 h 104955"/>
                  <a:gd name="connsiteX8" fmla="*/ 63449 w 104955"/>
                  <a:gd name="connsiteY8" fmla="*/ 75377 h 104955"/>
                  <a:gd name="connsiteX9" fmla="*/ 59264 w 104955"/>
                  <a:gd name="connsiteY9" fmla="*/ 80731 h 104955"/>
                  <a:gd name="connsiteX10" fmla="*/ 53059 w 104955"/>
                  <a:gd name="connsiteY10" fmla="*/ 84180 h 104955"/>
                  <a:gd name="connsiteX11" fmla="*/ 45174 w 104955"/>
                  <a:gd name="connsiteY11" fmla="*/ 85490 h 104955"/>
                  <a:gd name="connsiteX12" fmla="*/ 77421 w 104955"/>
                  <a:gd name="connsiteY12" fmla="*/ 68835 h 104955"/>
                  <a:gd name="connsiteX13" fmla="*/ 75152 w 104955"/>
                  <a:gd name="connsiteY13" fmla="*/ 57890 h 104955"/>
                  <a:gd name="connsiteX14" fmla="*/ 68697 w 104955"/>
                  <a:gd name="connsiteY14" fmla="*/ 49087 h 104955"/>
                  <a:gd name="connsiteX15" fmla="*/ 58543 w 104955"/>
                  <a:gd name="connsiteY15" fmla="*/ 43020 h 104955"/>
                  <a:gd name="connsiteX16" fmla="*/ 45174 w 104955"/>
                  <a:gd name="connsiteY16" fmla="*/ 40878 h 104955"/>
                  <a:gd name="connsiteX17" fmla="*/ 26059 w 104955"/>
                  <a:gd name="connsiteY17" fmla="*/ 40878 h 104955"/>
                  <a:gd name="connsiteX18" fmla="*/ 26059 w 104955"/>
                  <a:gd name="connsiteY18" fmla="*/ 13517 h 104955"/>
                  <a:gd name="connsiteX19" fmla="*/ 13517 w 104955"/>
                  <a:gd name="connsiteY19" fmla="*/ 13517 h 104955"/>
                  <a:gd name="connsiteX20" fmla="*/ 13517 w 104955"/>
                  <a:gd name="connsiteY20" fmla="*/ 96791 h 104955"/>
                  <a:gd name="connsiteX21" fmla="*/ 45174 w 104955"/>
                  <a:gd name="connsiteY21" fmla="*/ 96791 h 104955"/>
                  <a:gd name="connsiteX22" fmla="*/ 58543 w 104955"/>
                  <a:gd name="connsiteY22" fmla="*/ 94530 h 104955"/>
                  <a:gd name="connsiteX23" fmla="*/ 68697 w 104955"/>
                  <a:gd name="connsiteY23" fmla="*/ 88582 h 104955"/>
                  <a:gd name="connsiteX24" fmla="*/ 75152 w 104955"/>
                  <a:gd name="connsiteY24" fmla="*/ 79661 h 104955"/>
                  <a:gd name="connsiteX25" fmla="*/ 77421 w 104955"/>
                  <a:gd name="connsiteY25" fmla="*/ 68835 h 104955"/>
                  <a:gd name="connsiteX26" fmla="*/ 101312 w 104955"/>
                  <a:gd name="connsiteY26" fmla="*/ 96791 h 104955"/>
                  <a:gd name="connsiteX27" fmla="*/ 101312 w 104955"/>
                  <a:gd name="connsiteY27" fmla="*/ 13517 h 104955"/>
                  <a:gd name="connsiteX28" fmla="*/ 88770 w 104955"/>
                  <a:gd name="connsiteY28" fmla="*/ 13517 h 104955"/>
                  <a:gd name="connsiteX29" fmla="*/ 88770 w 104955"/>
                  <a:gd name="connsiteY29" fmla="*/ 96791 h 104955"/>
                  <a:gd name="connsiteX30" fmla="*/ 101312 w 104955"/>
                  <a:gd name="connsiteY30" fmla="*/ 96791 h 104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104955" h="104955">
                    <a:moveTo>
                      <a:pt x="45174" y="85490"/>
                    </a:moveTo>
                    <a:lnTo>
                      <a:pt x="26059" y="85490"/>
                    </a:lnTo>
                    <a:lnTo>
                      <a:pt x="26059" y="52180"/>
                    </a:lnTo>
                    <a:lnTo>
                      <a:pt x="45174" y="52180"/>
                    </a:lnTo>
                    <a:cubicBezTo>
                      <a:pt x="48034" y="52180"/>
                      <a:pt x="50671" y="52537"/>
                      <a:pt x="53059" y="53370"/>
                    </a:cubicBezTo>
                    <a:cubicBezTo>
                      <a:pt x="55446" y="54202"/>
                      <a:pt x="57467" y="55392"/>
                      <a:pt x="59264" y="56938"/>
                    </a:cubicBezTo>
                    <a:cubicBezTo>
                      <a:pt x="61061" y="58485"/>
                      <a:pt x="62374" y="60150"/>
                      <a:pt x="63449" y="62173"/>
                    </a:cubicBezTo>
                    <a:cubicBezTo>
                      <a:pt x="64407" y="64195"/>
                      <a:pt x="64879" y="66456"/>
                      <a:pt x="64879" y="68835"/>
                    </a:cubicBezTo>
                    <a:cubicBezTo>
                      <a:pt x="64879" y="71215"/>
                      <a:pt x="64407" y="73356"/>
                      <a:pt x="63449" y="75377"/>
                    </a:cubicBezTo>
                    <a:cubicBezTo>
                      <a:pt x="62374" y="77400"/>
                      <a:pt x="61061" y="79185"/>
                      <a:pt x="59264" y="80731"/>
                    </a:cubicBezTo>
                    <a:cubicBezTo>
                      <a:pt x="57467" y="82278"/>
                      <a:pt x="55446" y="83349"/>
                      <a:pt x="53059" y="84180"/>
                    </a:cubicBezTo>
                    <a:cubicBezTo>
                      <a:pt x="50671" y="85014"/>
                      <a:pt x="48034" y="85490"/>
                      <a:pt x="45174" y="85490"/>
                    </a:cubicBezTo>
                    <a:close/>
                    <a:moveTo>
                      <a:pt x="77421" y="68835"/>
                    </a:moveTo>
                    <a:cubicBezTo>
                      <a:pt x="77421" y="64909"/>
                      <a:pt x="76700" y="61340"/>
                      <a:pt x="75152" y="57890"/>
                    </a:cubicBezTo>
                    <a:cubicBezTo>
                      <a:pt x="73604" y="54559"/>
                      <a:pt x="71452" y="51585"/>
                      <a:pt x="68697" y="49087"/>
                    </a:cubicBezTo>
                    <a:cubicBezTo>
                      <a:pt x="65955" y="46589"/>
                      <a:pt x="62491" y="44566"/>
                      <a:pt x="58543" y="43020"/>
                    </a:cubicBezTo>
                    <a:cubicBezTo>
                      <a:pt x="54607" y="41592"/>
                      <a:pt x="50067" y="40878"/>
                      <a:pt x="45174" y="40878"/>
                    </a:cubicBezTo>
                    <a:lnTo>
                      <a:pt x="26059" y="40878"/>
                    </a:lnTo>
                    <a:lnTo>
                      <a:pt x="26059" y="13517"/>
                    </a:lnTo>
                    <a:lnTo>
                      <a:pt x="13517" y="13517"/>
                    </a:lnTo>
                    <a:lnTo>
                      <a:pt x="13517" y="96791"/>
                    </a:lnTo>
                    <a:lnTo>
                      <a:pt x="45174" y="96791"/>
                    </a:lnTo>
                    <a:cubicBezTo>
                      <a:pt x="50067" y="96791"/>
                      <a:pt x="54607" y="96077"/>
                      <a:pt x="58543" y="94530"/>
                    </a:cubicBezTo>
                    <a:cubicBezTo>
                      <a:pt x="62491" y="93103"/>
                      <a:pt x="65955" y="91081"/>
                      <a:pt x="68697" y="88582"/>
                    </a:cubicBezTo>
                    <a:cubicBezTo>
                      <a:pt x="71452" y="86084"/>
                      <a:pt x="73604" y="83110"/>
                      <a:pt x="75152" y="79661"/>
                    </a:cubicBezTo>
                    <a:cubicBezTo>
                      <a:pt x="76700" y="76330"/>
                      <a:pt x="77421" y="72760"/>
                      <a:pt x="77421" y="68835"/>
                    </a:cubicBezTo>
                    <a:close/>
                    <a:moveTo>
                      <a:pt x="101312" y="96791"/>
                    </a:moveTo>
                    <a:lnTo>
                      <a:pt x="101312" y="13517"/>
                    </a:lnTo>
                    <a:lnTo>
                      <a:pt x="88770" y="13517"/>
                    </a:lnTo>
                    <a:lnTo>
                      <a:pt x="88770" y="96791"/>
                    </a:lnTo>
                    <a:lnTo>
                      <a:pt x="101312" y="96791"/>
                    </a:lnTo>
                    <a:close/>
                  </a:path>
                </a:pathLst>
              </a:custGeom>
              <a:grpFill/>
              <a:ln w="130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29" name="Полилиния: фигура 28">
                <a:extLst>
                  <a:ext uri="{FF2B5EF4-FFF2-40B4-BE49-F238E27FC236}">
                    <a16:creationId xmlns:a16="http://schemas.microsoft.com/office/drawing/2014/main" id="{0201FBD3-5754-4363-AE04-579991B83E78}"/>
                  </a:ext>
                </a:extLst>
              </p:cNvPr>
              <p:cNvSpPr/>
              <p:nvPr/>
            </p:nvSpPr>
            <p:spPr>
              <a:xfrm>
                <a:off x="1649643" y="382343"/>
                <a:ext cx="91836" cy="118074"/>
              </a:xfrm>
              <a:custGeom>
                <a:avLst/>
                <a:gdLst>
                  <a:gd name="connsiteX0" fmla="*/ 13517 w 91835"/>
                  <a:gd name="connsiteY0" fmla="*/ 96791 h 118074"/>
                  <a:gd name="connsiteX1" fmla="*/ 75627 w 91835"/>
                  <a:gd name="connsiteY1" fmla="*/ 96791 h 118074"/>
                  <a:gd name="connsiteX2" fmla="*/ 75627 w 91835"/>
                  <a:gd name="connsiteY2" fmla="*/ 111067 h 118074"/>
                  <a:gd name="connsiteX3" fmla="*/ 88169 w 91835"/>
                  <a:gd name="connsiteY3" fmla="*/ 111067 h 118074"/>
                  <a:gd name="connsiteX4" fmla="*/ 88169 w 91835"/>
                  <a:gd name="connsiteY4" fmla="*/ 85490 h 118074"/>
                  <a:gd name="connsiteX5" fmla="*/ 78613 w 91835"/>
                  <a:gd name="connsiteY5" fmla="*/ 85490 h 118074"/>
                  <a:gd name="connsiteX6" fmla="*/ 78613 w 91835"/>
                  <a:gd name="connsiteY6" fmla="*/ 13517 h 118074"/>
                  <a:gd name="connsiteX7" fmla="*/ 66072 w 91835"/>
                  <a:gd name="connsiteY7" fmla="*/ 13517 h 118074"/>
                  <a:gd name="connsiteX8" fmla="*/ 66072 w 91835"/>
                  <a:gd name="connsiteY8" fmla="*/ 85490 h 118074"/>
                  <a:gd name="connsiteX9" fmla="*/ 26058 w 91835"/>
                  <a:gd name="connsiteY9" fmla="*/ 85490 h 118074"/>
                  <a:gd name="connsiteX10" fmla="*/ 26058 w 91835"/>
                  <a:gd name="connsiteY10" fmla="*/ 13517 h 118074"/>
                  <a:gd name="connsiteX11" fmla="*/ 13517 w 91835"/>
                  <a:gd name="connsiteY11" fmla="*/ 13517 h 118074"/>
                  <a:gd name="connsiteX12" fmla="*/ 13517 w 91835"/>
                  <a:gd name="connsiteY12" fmla="*/ 96791 h 1180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1835" h="118074">
                    <a:moveTo>
                      <a:pt x="13517" y="96791"/>
                    </a:moveTo>
                    <a:lnTo>
                      <a:pt x="75627" y="96791"/>
                    </a:lnTo>
                    <a:lnTo>
                      <a:pt x="75627" y="111067"/>
                    </a:lnTo>
                    <a:lnTo>
                      <a:pt x="88169" y="111067"/>
                    </a:lnTo>
                    <a:lnTo>
                      <a:pt x="88169" y="85490"/>
                    </a:lnTo>
                    <a:lnTo>
                      <a:pt x="78613" y="85490"/>
                    </a:lnTo>
                    <a:lnTo>
                      <a:pt x="78613" y="13517"/>
                    </a:lnTo>
                    <a:lnTo>
                      <a:pt x="66072" y="13517"/>
                    </a:lnTo>
                    <a:lnTo>
                      <a:pt x="66072" y="85490"/>
                    </a:lnTo>
                    <a:lnTo>
                      <a:pt x="26058" y="85490"/>
                    </a:lnTo>
                    <a:lnTo>
                      <a:pt x="26058" y="13517"/>
                    </a:lnTo>
                    <a:lnTo>
                      <a:pt x="13517" y="13517"/>
                    </a:lnTo>
                    <a:lnTo>
                      <a:pt x="13517" y="96791"/>
                    </a:lnTo>
                    <a:close/>
                  </a:path>
                </a:pathLst>
              </a:custGeom>
              <a:grpFill/>
              <a:ln w="130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30" name="Полилиния: фигура 29">
                <a:extLst>
                  <a:ext uri="{FF2B5EF4-FFF2-40B4-BE49-F238E27FC236}">
                    <a16:creationId xmlns:a16="http://schemas.microsoft.com/office/drawing/2014/main" id="{0D5C671B-6A16-4FE3-B992-D8D5EE0A9763}"/>
                  </a:ext>
                </a:extLst>
              </p:cNvPr>
              <p:cNvSpPr/>
              <p:nvPr/>
            </p:nvSpPr>
            <p:spPr>
              <a:xfrm>
                <a:off x="1753573" y="382343"/>
                <a:ext cx="91836" cy="104955"/>
              </a:xfrm>
              <a:custGeom>
                <a:avLst/>
                <a:gdLst>
                  <a:gd name="connsiteX0" fmla="*/ 67858 w 91835"/>
                  <a:gd name="connsiteY0" fmla="*/ 13517 h 104955"/>
                  <a:gd name="connsiteX1" fmla="*/ 27253 w 91835"/>
                  <a:gd name="connsiteY1" fmla="*/ 75973 h 104955"/>
                  <a:gd name="connsiteX2" fmla="*/ 26046 w 91835"/>
                  <a:gd name="connsiteY2" fmla="*/ 75973 h 104955"/>
                  <a:gd name="connsiteX3" fmla="*/ 26046 w 91835"/>
                  <a:gd name="connsiteY3" fmla="*/ 13517 h 104955"/>
                  <a:gd name="connsiteX4" fmla="*/ 13517 w 91835"/>
                  <a:gd name="connsiteY4" fmla="*/ 13517 h 104955"/>
                  <a:gd name="connsiteX5" fmla="*/ 13517 w 91835"/>
                  <a:gd name="connsiteY5" fmla="*/ 96791 h 104955"/>
                  <a:gd name="connsiteX6" fmla="*/ 27253 w 91835"/>
                  <a:gd name="connsiteY6" fmla="*/ 96791 h 104955"/>
                  <a:gd name="connsiteX7" fmla="*/ 67858 w 91835"/>
                  <a:gd name="connsiteY7" fmla="*/ 34336 h 104955"/>
                  <a:gd name="connsiteX8" fmla="*/ 69051 w 91835"/>
                  <a:gd name="connsiteY8" fmla="*/ 34336 h 104955"/>
                  <a:gd name="connsiteX9" fmla="*/ 69051 w 91835"/>
                  <a:gd name="connsiteY9" fmla="*/ 96791 h 104955"/>
                  <a:gd name="connsiteX10" fmla="*/ 81593 w 91835"/>
                  <a:gd name="connsiteY10" fmla="*/ 96791 h 104955"/>
                  <a:gd name="connsiteX11" fmla="*/ 81593 w 91835"/>
                  <a:gd name="connsiteY11" fmla="*/ 13517 h 104955"/>
                  <a:gd name="connsiteX12" fmla="*/ 67858 w 91835"/>
                  <a:gd name="connsiteY12" fmla="*/ 13517 h 104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1835" h="104955">
                    <a:moveTo>
                      <a:pt x="67858" y="13517"/>
                    </a:moveTo>
                    <a:lnTo>
                      <a:pt x="27253" y="75973"/>
                    </a:lnTo>
                    <a:lnTo>
                      <a:pt x="26046" y="75973"/>
                    </a:lnTo>
                    <a:lnTo>
                      <a:pt x="26046" y="13517"/>
                    </a:lnTo>
                    <a:lnTo>
                      <a:pt x="13517" y="13517"/>
                    </a:lnTo>
                    <a:lnTo>
                      <a:pt x="13517" y="96791"/>
                    </a:lnTo>
                    <a:lnTo>
                      <a:pt x="27253" y="96791"/>
                    </a:lnTo>
                    <a:lnTo>
                      <a:pt x="67858" y="34336"/>
                    </a:lnTo>
                    <a:lnTo>
                      <a:pt x="69051" y="34336"/>
                    </a:lnTo>
                    <a:lnTo>
                      <a:pt x="69051" y="96791"/>
                    </a:lnTo>
                    <a:lnTo>
                      <a:pt x="81593" y="96791"/>
                    </a:lnTo>
                    <a:lnTo>
                      <a:pt x="81593" y="13517"/>
                    </a:lnTo>
                    <a:lnTo>
                      <a:pt x="67858" y="13517"/>
                    </a:lnTo>
                    <a:close/>
                  </a:path>
                </a:pathLst>
              </a:custGeom>
              <a:grpFill/>
              <a:ln w="130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31" name="Полилиния: фигура 30">
                <a:extLst>
                  <a:ext uri="{FF2B5EF4-FFF2-40B4-BE49-F238E27FC236}">
                    <a16:creationId xmlns:a16="http://schemas.microsoft.com/office/drawing/2014/main" id="{4CF4F389-C70B-45FE-8173-B389EAEA0081}"/>
                  </a:ext>
                </a:extLst>
              </p:cNvPr>
              <p:cNvSpPr/>
              <p:nvPr/>
            </p:nvSpPr>
            <p:spPr>
              <a:xfrm>
                <a:off x="1853294" y="377585"/>
                <a:ext cx="118074" cy="118074"/>
              </a:xfrm>
              <a:custGeom>
                <a:avLst/>
                <a:gdLst>
                  <a:gd name="connsiteX0" fmla="*/ 57113 w 118074"/>
                  <a:gd name="connsiteY0" fmla="*/ 33146 h 118074"/>
                  <a:gd name="connsiteX1" fmla="*/ 57113 w 118074"/>
                  <a:gd name="connsiteY1" fmla="*/ 86680 h 118074"/>
                  <a:gd name="connsiteX2" fmla="*/ 43980 w 118074"/>
                  <a:gd name="connsiteY2" fmla="*/ 84300 h 118074"/>
                  <a:gd name="connsiteX3" fmla="*/ 34180 w 118074"/>
                  <a:gd name="connsiteY3" fmla="*/ 78708 h 118074"/>
                  <a:gd name="connsiteX4" fmla="*/ 28211 w 118074"/>
                  <a:gd name="connsiteY4" fmla="*/ 70262 h 118074"/>
                  <a:gd name="connsiteX5" fmla="*/ 26059 w 118074"/>
                  <a:gd name="connsiteY5" fmla="*/ 59912 h 118074"/>
                  <a:gd name="connsiteX6" fmla="*/ 28211 w 118074"/>
                  <a:gd name="connsiteY6" fmla="*/ 49562 h 118074"/>
                  <a:gd name="connsiteX7" fmla="*/ 34180 w 118074"/>
                  <a:gd name="connsiteY7" fmla="*/ 41236 h 118074"/>
                  <a:gd name="connsiteX8" fmla="*/ 43980 w 118074"/>
                  <a:gd name="connsiteY8" fmla="*/ 35526 h 118074"/>
                  <a:gd name="connsiteX9" fmla="*/ 57113 w 118074"/>
                  <a:gd name="connsiteY9" fmla="*/ 33146 h 118074"/>
                  <a:gd name="connsiteX10" fmla="*/ 69655 w 118074"/>
                  <a:gd name="connsiteY10" fmla="*/ 86680 h 118074"/>
                  <a:gd name="connsiteX11" fmla="*/ 69655 w 118074"/>
                  <a:gd name="connsiteY11" fmla="*/ 33146 h 118074"/>
                  <a:gd name="connsiteX12" fmla="*/ 82918 w 118074"/>
                  <a:gd name="connsiteY12" fmla="*/ 35526 h 118074"/>
                  <a:gd name="connsiteX13" fmla="*/ 92587 w 118074"/>
                  <a:gd name="connsiteY13" fmla="*/ 41236 h 118074"/>
                  <a:gd name="connsiteX14" fmla="*/ 98688 w 118074"/>
                  <a:gd name="connsiteY14" fmla="*/ 49562 h 118074"/>
                  <a:gd name="connsiteX15" fmla="*/ 100708 w 118074"/>
                  <a:gd name="connsiteY15" fmla="*/ 59912 h 118074"/>
                  <a:gd name="connsiteX16" fmla="*/ 98688 w 118074"/>
                  <a:gd name="connsiteY16" fmla="*/ 70262 h 118074"/>
                  <a:gd name="connsiteX17" fmla="*/ 92587 w 118074"/>
                  <a:gd name="connsiteY17" fmla="*/ 78708 h 118074"/>
                  <a:gd name="connsiteX18" fmla="*/ 82918 w 118074"/>
                  <a:gd name="connsiteY18" fmla="*/ 84300 h 118074"/>
                  <a:gd name="connsiteX19" fmla="*/ 69655 w 118074"/>
                  <a:gd name="connsiteY19" fmla="*/ 86680 h 118074"/>
                  <a:gd name="connsiteX20" fmla="*/ 69655 w 118074"/>
                  <a:gd name="connsiteY20" fmla="*/ 106309 h 118074"/>
                  <a:gd name="connsiteX21" fmla="*/ 69655 w 118074"/>
                  <a:gd name="connsiteY21" fmla="*/ 97981 h 118074"/>
                  <a:gd name="connsiteX22" fmla="*/ 87576 w 118074"/>
                  <a:gd name="connsiteY22" fmla="*/ 94530 h 118074"/>
                  <a:gd name="connsiteX23" fmla="*/ 101312 w 118074"/>
                  <a:gd name="connsiteY23" fmla="*/ 86204 h 118074"/>
                  <a:gd name="connsiteX24" fmla="*/ 110154 w 118074"/>
                  <a:gd name="connsiteY24" fmla="*/ 74307 h 118074"/>
                  <a:gd name="connsiteX25" fmla="*/ 113250 w 118074"/>
                  <a:gd name="connsiteY25" fmla="*/ 59912 h 118074"/>
                  <a:gd name="connsiteX26" fmla="*/ 110154 w 118074"/>
                  <a:gd name="connsiteY26" fmla="*/ 45518 h 118074"/>
                  <a:gd name="connsiteX27" fmla="*/ 101312 w 118074"/>
                  <a:gd name="connsiteY27" fmla="*/ 33503 h 118074"/>
                  <a:gd name="connsiteX28" fmla="*/ 87576 w 118074"/>
                  <a:gd name="connsiteY28" fmla="*/ 25176 h 118074"/>
                  <a:gd name="connsiteX29" fmla="*/ 69655 w 118074"/>
                  <a:gd name="connsiteY29" fmla="*/ 21845 h 118074"/>
                  <a:gd name="connsiteX30" fmla="*/ 69655 w 118074"/>
                  <a:gd name="connsiteY30" fmla="*/ 13517 h 118074"/>
                  <a:gd name="connsiteX31" fmla="*/ 57113 w 118074"/>
                  <a:gd name="connsiteY31" fmla="*/ 13517 h 118074"/>
                  <a:gd name="connsiteX32" fmla="*/ 57113 w 118074"/>
                  <a:gd name="connsiteY32" fmla="*/ 21845 h 118074"/>
                  <a:gd name="connsiteX33" fmla="*/ 39205 w 118074"/>
                  <a:gd name="connsiteY33" fmla="*/ 25176 h 118074"/>
                  <a:gd name="connsiteX34" fmla="*/ 25469 w 118074"/>
                  <a:gd name="connsiteY34" fmla="*/ 33503 h 118074"/>
                  <a:gd name="connsiteX35" fmla="*/ 16626 w 118074"/>
                  <a:gd name="connsiteY35" fmla="*/ 45518 h 118074"/>
                  <a:gd name="connsiteX36" fmla="*/ 13517 w 118074"/>
                  <a:gd name="connsiteY36" fmla="*/ 59912 h 118074"/>
                  <a:gd name="connsiteX37" fmla="*/ 16626 w 118074"/>
                  <a:gd name="connsiteY37" fmla="*/ 74307 h 118074"/>
                  <a:gd name="connsiteX38" fmla="*/ 25469 w 118074"/>
                  <a:gd name="connsiteY38" fmla="*/ 86204 h 118074"/>
                  <a:gd name="connsiteX39" fmla="*/ 39205 w 118074"/>
                  <a:gd name="connsiteY39" fmla="*/ 94530 h 118074"/>
                  <a:gd name="connsiteX40" fmla="*/ 57113 w 118074"/>
                  <a:gd name="connsiteY40" fmla="*/ 97981 h 118074"/>
                  <a:gd name="connsiteX41" fmla="*/ 57113 w 118074"/>
                  <a:gd name="connsiteY41" fmla="*/ 106309 h 118074"/>
                  <a:gd name="connsiteX42" fmla="*/ 69655 w 118074"/>
                  <a:gd name="connsiteY42" fmla="*/ 106309 h 1180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</a:cxnLst>
                <a:rect l="l" t="t" r="r" b="b"/>
                <a:pathLst>
                  <a:path w="118074" h="118074">
                    <a:moveTo>
                      <a:pt x="57113" y="33146"/>
                    </a:moveTo>
                    <a:lnTo>
                      <a:pt x="57113" y="86680"/>
                    </a:lnTo>
                    <a:cubicBezTo>
                      <a:pt x="52219" y="86560"/>
                      <a:pt x="47798" y="85727"/>
                      <a:pt x="43980" y="84300"/>
                    </a:cubicBezTo>
                    <a:cubicBezTo>
                      <a:pt x="40031" y="82992"/>
                      <a:pt x="36817" y="81088"/>
                      <a:pt x="34180" y="78708"/>
                    </a:cubicBezTo>
                    <a:cubicBezTo>
                      <a:pt x="31556" y="76330"/>
                      <a:pt x="29523" y="73475"/>
                      <a:pt x="28211" y="70262"/>
                    </a:cubicBezTo>
                    <a:cubicBezTo>
                      <a:pt x="26781" y="67051"/>
                      <a:pt x="26059" y="63600"/>
                      <a:pt x="26059" y="59912"/>
                    </a:cubicBezTo>
                    <a:cubicBezTo>
                      <a:pt x="26059" y="56224"/>
                      <a:pt x="26781" y="52775"/>
                      <a:pt x="28211" y="49562"/>
                    </a:cubicBezTo>
                    <a:cubicBezTo>
                      <a:pt x="29523" y="46351"/>
                      <a:pt x="31556" y="43615"/>
                      <a:pt x="34180" y="41236"/>
                    </a:cubicBezTo>
                    <a:cubicBezTo>
                      <a:pt x="36817" y="38856"/>
                      <a:pt x="40031" y="36953"/>
                      <a:pt x="43980" y="35526"/>
                    </a:cubicBezTo>
                    <a:cubicBezTo>
                      <a:pt x="47798" y="34097"/>
                      <a:pt x="52219" y="33266"/>
                      <a:pt x="57113" y="33146"/>
                    </a:cubicBezTo>
                    <a:close/>
                    <a:moveTo>
                      <a:pt x="69655" y="86680"/>
                    </a:moveTo>
                    <a:lnTo>
                      <a:pt x="69655" y="33146"/>
                    </a:lnTo>
                    <a:cubicBezTo>
                      <a:pt x="74561" y="33266"/>
                      <a:pt x="78970" y="34097"/>
                      <a:pt x="82918" y="35526"/>
                    </a:cubicBezTo>
                    <a:cubicBezTo>
                      <a:pt x="86736" y="36953"/>
                      <a:pt x="89964" y="38856"/>
                      <a:pt x="92587" y="41236"/>
                    </a:cubicBezTo>
                    <a:cubicBezTo>
                      <a:pt x="95224" y="43615"/>
                      <a:pt x="97245" y="46351"/>
                      <a:pt x="98688" y="49562"/>
                    </a:cubicBezTo>
                    <a:cubicBezTo>
                      <a:pt x="100000" y="52775"/>
                      <a:pt x="100708" y="56224"/>
                      <a:pt x="100708" y="59912"/>
                    </a:cubicBezTo>
                    <a:cubicBezTo>
                      <a:pt x="100708" y="63600"/>
                      <a:pt x="100000" y="67051"/>
                      <a:pt x="98688" y="70262"/>
                    </a:cubicBezTo>
                    <a:cubicBezTo>
                      <a:pt x="97245" y="73475"/>
                      <a:pt x="95224" y="76330"/>
                      <a:pt x="92587" y="78708"/>
                    </a:cubicBezTo>
                    <a:cubicBezTo>
                      <a:pt x="89964" y="81088"/>
                      <a:pt x="86736" y="82992"/>
                      <a:pt x="82918" y="84300"/>
                    </a:cubicBezTo>
                    <a:cubicBezTo>
                      <a:pt x="78970" y="85727"/>
                      <a:pt x="74561" y="86560"/>
                      <a:pt x="69655" y="86680"/>
                    </a:cubicBezTo>
                    <a:close/>
                    <a:moveTo>
                      <a:pt x="69655" y="106309"/>
                    </a:moveTo>
                    <a:lnTo>
                      <a:pt x="69655" y="97981"/>
                    </a:lnTo>
                    <a:cubicBezTo>
                      <a:pt x="76228" y="97861"/>
                      <a:pt x="82197" y="96673"/>
                      <a:pt x="87576" y="94530"/>
                    </a:cubicBezTo>
                    <a:cubicBezTo>
                      <a:pt x="92955" y="92509"/>
                      <a:pt x="97494" y="89654"/>
                      <a:pt x="101312" y="86204"/>
                    </a:cubicBezTo>
                    <a:cubicBezTo>
                      <a:pt x="105130" y="82753"/>
                      <a:pt x="108121" y="78828"/>
                      <a:pt x="110154" y="74307"/>
                    </a:cubicBezTo>
                    <a:cubicBezTo>
                      <a:pt x="112175" y="69787"/>
                      <a:pt x="113250" y="65028"/>
                      <a:pt x="113250" y="59912"/>
                    </a:cubicBezTo>
                    <a:cubicBezTo>
                      <a:pt x="113250" y="54797"/>
                      <a:pt x="112175" y="50039"/>
                      <a:pt x="110154" y="45518"/>
                    </a:cubicBezTo>
                    <a:cubicBezTo>
                      <a:pt x="108121" y="40998"/>
                      <a:pt x="105130" y="36953"/>
                      <a:pt x="101312" y="33503"/>
                    </a:cubicBezTo>
                    <a:cubicBezTo>
                      <a:pt x="97494" y="30053"/>
                      <a:pt x="92955" y="27317"/>
                      <a:pt x="87576" y="25176"/>
                    </a:cubicBezTo>
                    <a:cubicBezTo>
                      <a:pt x="82197" y="23153"/>
                      <a:pt x="76228" y="21963"/>
                      <a:pt x="69655" y="21845"/>
                    </a:cubicBezTo>
                    <a:lnTo>
                      <a:pt x="69655" y="13517"/>
                    </a:lnTo>
                    <a:lnTo>
                      <a:pt x="57113" y="13517"/>
                    </a:lnTo>
                    <a:lnTo>
                      <a:pt x="57113" y="21845"/>
                    </a:lnTo>
                    <a:cubicBezTo>
                      <a:pt x="50553" y="21963"/>
                      <a:pt x="44570" y="23153"/>
                      <a:pt x="39205" y="25176"/>
                    </a:cubicBezTo>
                    <a:cubicBezTo>
                      <a:pt x="33826" y="27317"/>
                      <a:pt x="29286" y="30053"/>
                      <a:pt x="25469" y="33503"/>
                    </a:cubicBezTo>
                    <a:cubicBezTo>
                      <a:pt x="21638" y="36953"/>
                      <a:pt x="18660" y="40998"/>
                      <a:pt x="16626" y="45518"/>
                    </a:cubicBezTo>
                    <a:cubicBezTo>
                      <a:pt x="14593" y="50039"/>
                      <a:pt x="13517" y="54797"/>
                      <a:pt x="13517" y="59912"/>
                    </a:cubicBezTo>
                    <a:cubicBezTo>
                      <a:pt x="13517" y="65028"/>
                      <a:pt x="14593" y="69787"/>
                      <a:pt x="16626" y="74307"/>
                    </a:cubicBezTo>
                    <a:cubicBezTo>
                      <a:pt x="18660" y="78828"/>
                      <a:pt x="21638" y="82753"/>
                      <a:pt x="25469" y="86204"/>
                    </a:cubicBezTo>
                    <a:cubicBezTo>
                      <a:pt x="29286" y="89654"/>
                      <a:pt x="33826" y="92509"/>
                      <a:pt x="39205" y="94530"/>
                    </a:cubicBezTo>
                    <a:cubicBezTo>
                      <a:pt x="44570" y="96673"/>
                      <a:pt x="50553" y="97861"/>
                      <a:pt x="57113" y="97981"/>
                    </a:cubicBezTo>
                    <a:lnTo>
                      <a:pt x="57113" y="106309"/>
                    </a:lnTo>
                    <a:lnTo>
                      <a:pt x="69655" y="106309"/>
                    </a:lnTo>
                    <a:close/>
                  </a:path>
                </a:pathLst>
              </a:custGeom>
              <a:grpFill/>
              <a:ln w="130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32" name="Полилиния: фигура 31">
                <a:extLst>
                  <a:ext uri="{FF2B5EF4-FFF2-40B4-BE49-F238E27FC236}">
                    <a16:creationId xmlns:a16="http://schemas.microsoft.com/office/drawing/2014/main" id="{EB755E7A-42EE-48C8-9B1E-DE6AB8042097}"/>
                  </a:ext>
                </a:extLst>
              </p:cNvPr>
              <p:cNvSpPr/>
              <p:nvPr/>
            </p:nvSpPr>
            <p:spPr>
              <a:xfrm>
                <a:off x="1984632" y="382343"/>
                <a:ext cx="91836" cy="104955"/>
              </a:xfrm>
              <a:custGeom>
                <a:avLst/>
                <a:gdLst>
                  <a:gd name="connsiteX0" fmla="*/ 83391 w 91835"/>
                  <a:gd name="connsiteY0" fmla="*/ 43853 h 104955"/>
                  <a:gd name="connsiteX1" fmla="*/ 81003 w 91835"/>
                  <a:gd name="connsiteY1" fmla="*/ 32076 h 104955"/>
                  <a:gd name="connsiteX2" fmla="*/ 74076 w 91835"/>
                  <a:gd name="connsiteY2" fmla="*/ 22439 h 104955"/>
                  <a:gd name="connsiteX3" fmla="*/ 63554 w 91835"/>
                  <a:gd name="connsiteY3" fmla="*/ 15897 h 104955"/>
                  <a:gd name="connsiteX4" fmla="*/ 49949 w 91835"/>
                  <a:gd name="connsiteY4" fmla="*/ 13517 h 104955"/>
                  <a:gd name="connsiteX5" fmla="*/ 13517 w 91835"/>
                  <a:gd name="connsiteY5" fmla="*/ 13517 h 104955"/>
                  <a:gd name="connsiteX6" fmla="*/ 13517 w 91835"/>
                  <a:gd name="connsiteY6" fmla="*/ 96791 h 104955"/>
                  <a:gd name="connsiteX7" fmla="*/ 26059 w 91835"/>
                  <a:gd name="connsiteY7" fmla="*/ 96791 h 104955"/>
                  <a:gd name="connsiteX8" fmla="*/ 26059 w 91835"/>
                  <a:gd name="connsiteY8" fmla="*/ 74189 h 104955"/>
                  <a:gd name="connsiteX9" fmla="*/ 49949 w 91835"/>
                  <a:gd name="connsiteY9" fmla="*/ 74189 h 104955"/>
                  <a:gd name="connsiteX10" fmla="*/ 63554 w 91835"/>
                  <a:gd name="connsiteY10" fmla="*/ 71809 h 104955"/>
                  <a:gd name="connsiteX11" fmla="*/ 74076 w 91835"/>
                  <a:gd name="connsiteY11" fmla="*/ 65266 h 104955"/>
                  <a:gd name="connsiteX12" fmla="*/ 81003 w 91835"/>
                  <a:gd name="connsiteY12" fmla="*/ 55630 h 104955"/>
                  <a:gd name="connsiteX13" fmla="*/ 83391 w 91835"/>
                  <a:gd name="connsiteY13" fmla="*/ 43853 h 104955"/>
                  <a:gd name="connsiteX14" fmla="*/ 70849 w 91835"/>
                  <a:gd name="connsiteY14" fmla="*/ 43853 h 104955"/>
                  <a:gd name="connsiteX15" fmla="*/ 65352 w 91835"/>
                  <a:gd name="connsiteY15" fmla="*/ 57653 h 104955"/>
                  <a:gd name="connsiteX16" fmla="*/ 49949 w 91835"/>
                  <a:gd name="connsiteY16" fmla="*/ 62887 h 104955"/>
                  <a:gd name="connsiteX17" fmla="*/ 26059 w 91835"/>
                  <a:gd name="connsiteY17" fmla="*/ 62887 h 104955"/>
                  <a:gd name="connsiteX18" fmla="*/ 26059 w 91835"/>
                  <a:gd name="connsiteY18" fmla="*/ 24819 h 104955"/>
                  <a:gd name="connsiteX19" fmla="*/ 49949 w 91835"/>
                  <a:gd name="connsiteY19" fmla="*/ 24819 h 104955"/>
                  <a:gd name="connsiteX20" fmla="*/ 65352 w 91835"/>
                  <a:gd name="connsiteY20" fmla="*/ 30053 h 104955"/>
                  <a:gd name="connsiteX21" fmla="*/ 70849 w 91835"/>
                  <a:gd name="connsiteY21" fmla="*/ 43853 h 104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91835" h="104955">
                    <a:moveTo>
                      <a:pt x="83391" y="43853"/>
                    </a:moveTo>
                    <a:cubicBezTo>
                      <a:pt x="83391" y="39689"/>
                      <a:pt x="82551" y="35763"/>
                      <a:pt x="81003" y="32076"/>
                    </a:cubicBezTo>
                    <a:cubicBezTo>
                      <a:pt x="79324" y="28388"/>
                      <a:pt x="77054" y="25176"/>
                      <a:pt x="74076" y="22439"/>
                    </a:cubicBezTo>
                    <a:cubicBezTo>
                      <a:pt x="71085" y="19704"/>
                      <a:pt x="67621" y="17444"/>
                      <a:pt x="63554" y="15897"/>
                    </a:cubicBezTo>
                    <a:cubicBezTo>
                      <a:pt x="59382" y="14350"/>
                      <a:pt x="54843" y="13517"/>
                      <a:pt x="49949" y="13517"/>
                    </a:cubicBezTo>
                    <a:lnTo>
                      <a:pt x="13517" y="13517"/>
                    </a:lnTo>
                    <a:lnTo>
                      <a:pt x="13517" y="96791"/>
                    </a:lnTo>
                    <a:lnTo>
                      <a:pt x="26059" y="96791"/>
                    </a:lnTo>
                    <a:lnTo>
                      <a:pt x="26059" y="74189"/>
                    </a:lnTo>
                    <a:lnTo>
                      <a:pt x="49949" y="74189"/>
                    </a:lnTo>
                    <a:cubicBezTo>
                      <a:pt x="54843" y="74189"/>
                      <a:pt x="59382" y="73356"/>
                      <a:pt x="63554" y="71809"/>
                    </a:cubicBezTo>
                    <a:cubicBezTo>
                      <a:pt x="67621" y="70262"/>
                      <a:pt x="71085" y="68003"/>
                      <a:pt x="74076" y="65266"/>
                    </a:cubicBezTo>
                    <a:cubicBezTo>
                      <a:pt x="77054" y="62530"/>
                      <a:pt x="79324" y="59318"/>
                      <a:pt x="81003" y="55630"/>
                    </a:cubicBezTo>
                    <a:cubicBezTo>
                      <a:pt x="82551" y="51942"/>
                      <a:pt x="83391" y="48017"/>
                      <a:pt x="83391" y="43853"/>
                    </a:cubicBezTo>
                    <a:close/>
                    <a:moveTo>
                      <a:pt x="70849" y="43853"/>
                    </a:moveTo>
                    <a:cubicBezTo>
                      <a:pt x="70849" y="49564"/>
                      <a:pt x="69051" y="54203"/>
                      <a:pt x="65352" y="57653"/>
                    </a:cubicBezTo>
                    <a:cubicBezTo>
                      <a:pt x="61652" y="61102"/>
                      <a:pt x="56509" y="62887"/>
                      <a:pt x="49949" y="62887"/>
                    </a:cubicBezTo>
                    <a:lnTo>
                      <a:pt x="26059" y="62887"/>
                    </a:lnTo>
                    <a:lnTo>
                      <a:pt x="26059" y="24819"/>
                    </a:lnTo>
                    <a:lnTo>
                      <a:pt x="49949" y="24819"/>
                    </a:lnTo>
                    <a:cubicBezTo>
                      <a:pt x="56509" y="24819"/>
                      <a:pt x="61652" y="26604"/>
                      <a:pt x="65352" y="30053"/>
                    </a:cubicBezTo>
                    <a:cubicBezTo>
                      <a:pt x="69051" y="33503"/>
                      <a:pt x="70849" y="38143"/>
                      <a:pt x="70849" y="43853"/>
                    </a:cubicBezTo>
                    <a:close/>
                  </a:path>
                </a:pathLst>
              </a:custGeom>
              <a:grpFill/>
              <a:ln w="130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33" name="Полилиния: фигура 32">
                <a:extLst>
                  <a:ext uri="{FF2B5EF4-FFF2-40B4-BE49-F238E27FC236}">
                    <a16:creationId xmlns:a16="http://schemas.microsoft.com/office/drawing/2014/main" id="{A050F851-5D81-4A5B-9013-1D835A7F6B52}"/>
                  </a:ext>
                </a:extLst>
              </p:cNvPr>
              <p:cNvSpPr/>
              <p:nvPr/>
            </p:nvSpPr>
            <p:spPr>
              <a:xfrm>
                <a:off x="2083211" y="378775"/>
                <a:ext cx="104955" cy="104955"/>
              </a:xfrm>
              <a:custGeom>
                <a:avLst/>
                <a:gdLst>
                  <a:gd name="connsiteX0" fmla="*/ 103096 w 104955"/>
                  <a:gd name="connsiteY0" fmla="*/ 58722 h 104955"/>
                  <a:gd name="connsiteX1" fmla="*/ 99515 w 104955"/>
                  <a:gd name="connsiteY1" fmla="*/ 41116 h 104955"/>
                  <a:gd name="connsiteX2" fmla="*/ 89832 w 104955"/>
                  <a:gd name="connsiteY2" fmla="*/ 26722 h 104955"/>
                  <a:gd name="connsiteX3" fmla="*/ 75624 w 104955"/>
                  <a:gd name="connsiteY3" fmla="*/ 17085 h 104955"/>
                  <a:gd name="connsiteX4" fmla="*/ 58307 w 104955"/>
                  <a:gd name="connsiteY4" fmla="*/ 13517 h 104955"/>
                  <a:gd name="connsiteX5" fmla="*/ 40989 w 104955"/>
                  <a:gd name="connsiteY5" fmla="*/ 17085 h 104955"/>
                  <a:gd name="connsiteX6" fmla="*/ 26768 w 104955"/>
                  <a:gd name="connsiteY6" fmla="*/ 26722 h 104955"/>
                  <a:gd name="connsiteX7" fmla="*/ 17099 w 104955"/>
                  <a:gd name="connsiteY7" fmla="*/ 41116 h 104955"/>
                  <a:gd name="connsiteX8" fmla="*/ 13517 w 104955"/>
                  <a:gd name="connsiteY8" fmla="*/ 58722 h 104955"/>
                  <a:gd name="connsiteX9" fmla="*/ 17099 w 104955"/>
                  <a:gd name="connsiteY9" fmla="*/ 76330 h 104955"/>
                  <a:gd name="connsiteX10" fmla="*/ 26768 w 104955"/>
                  <a:gd name="connsiteY10" fmla="*/ 90605 h 104955"/>
                  <a:gd name="connsiteX11" fmla="*/ 40989 w 104955"/>
                  <a:gd name="connsiteY11" fmla="*/ 100359 h 104955"/>
                  <a:gd name="connsiteX12" fmla="*/ 58307 w 104955"/>
                  <a:gd name="connsiteY12" fmla="*/ 103929 h 104955"/>
                  <a:gd name="connsiteX13" fmla="*/ 75624 w 104955"/>
                  <a:gd name="connsiteY13" fmla="*/ 100359 h 104955"/>
                  <a:gd name="connsiteX14" fmla="*/ 89832 w 104955"/>
                  <a:gd name="connsiteY14" fmla="*/ 90605 h 104955"/>
                  <a:gd name="connsiteX15" fmla="*/ 99515 w 104955"/>
                  <a:gd name="connsiteY15" fmla="*/ 76330 h 104955"/>
                  <a:gd name="connsiteX16" fmla="*/ 103096 w 104955"/>
                  <a:gd name="connsiteY16" fmla="*/ 58722 h 104955"/>
                  <a:gd name="connsiteX17" fmla="*/ 26059 w 104955"/>
                  <a:gd name="connsiteY17" fmla="*/ 58722 h 104955"/>
                  <a:gd name="connsiteX18" fmla="*/ 28683 w 104955"/>
                  <a:gd name="connsiteY18" fmla="*/ 45400 h 104955"/>
                  <a:gd name="connsiteX19" fmla="*/ 35728 w 104955"/>
                  <a:gd name="connsiteY19" fmla="*/ 34574 h 104955"/>
                  <a:gd name="connsiteX20" fmla="*/ 46001 w 104955"/>
                  <a:gd name="connsiteY20" fmla="*/ 27435 h 104955"/>
                  <a:gd name="connsiteX21" fmla="*/ 58307 w 104955"/>
                  <a:gd name="connsiteY21" fmla="*/ 24818 h 104955"/>
                  <a:gd name="connsiteX22" fmla="*/ 70599 w 104955"/>
                  <a:gd name="connsiteY22" fmla="*/ 27435 h 104955"/>
                  <a:gd name="connsiteX23" fmla="*/ 80872 w 104955"/>
                  <a:gd name="connsiteY23" fmla="*/ 34574 h 104955"/>
                  <a:gd name="connsiteX24" fmla="*/ 87930 w 104955"/>
                  <a:gd name="connsiteY24" fmla="*/ 45400 h 104955"/>
                  <a:gd name="connsiteX25" fmla="*/ 90554 w 104955"/>
                  <a:gd name="connsiteY25" fmla="*/ 58722 h 104955"/>
                  <a:gd name="connsiteX26" fmla="*/ 87930 w 104955"/>
                  <a:gd name="connsiteY26" fmla="*/ 72046 h 104955"/>
                  <a:gd name="connsiteX27" fmla="*/ 80872 w 104955"/>
                  <a:gd name="connsiteY27" fmla="*/ 82753 h 104955"/>
                  <a:gd name="connsiteX28" fmla="*/ 70599 w 104955"/>
                  <a:gd name="connsiteY28" fmla="*/ 90010 h 104955"/>
                  <a:gd name="connsiteX29" fmla="*/ 58307 w 104955"/>
                  <a:gd name="connsiteY29" fmla="*/ 92627 h 104955"/>
                  <a:gd name="connsiteX30" fmla="*/ 46001 w 104955"/>
                  <a:gd name="connsiteY30" fmla="*/ 90010 h 104955"/>
                  <a:gd name="connsiteX31" fmla="*/ 35728 w 104955"/>
                  <a:gd name="connsiteY31" fmla="*/ 82753 h 104955"/>
                  <a:gd name="connsiteX32" fmla="*/ 28683 w 104955"/>
                  <a:gd name="connsiteY32" fmla="*/ 72046 h 104955"/>
                  <a:gd name="connsiteX33" fmla="*/ 26059 w 104955"/>
                  <a:gd name="connsiteY33" fmla="*/ 58722 h 104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104955" h="104955">
                    <a:moveTo>
                      <a:pt x="103096" y="58722"/>
                    </a:moveTo>
                    <a:cubicBezTo>
                      <a:pt x="103096" y="52417"/>
                      <a:pt x="101902" y="46588"/>
                      <a:pt x="99515" y="41116"/>
                    </a:cubicBezTo>
                    <a:cubicBezTo>
                      <a:pt x="97127" y="35644"/>
                      <a:pt x="93899" y="30886"/>
                      <a:pt x="89832" y="26722"/>
                    </a:cubicBezTo>
                    <a:cubicBezTo>
                      <a:pt x="85778" y="22677"/>
                      <a:pt x="81003" y="19465"/>
                      <a:pt x="75624" y="17085"/>
                    </a:cubicBezTo>
                    <a:cubicBezTo>
                      <a:pt x="70245" y="14707"/>
                      <a:pt x="64394" y="13517"/>
                      <a:pt x="58307" y="13517"/>
                    </a:cubicBezTo>
                    <a:cubicBezTo>
                      <a:pt x="52206" y="13517"/>
                      <a:pt x="46355" y="14707"/>
                      <a:pt x="40989" y="17085"/>
                    </a:cubicBezTo>
                    <a:cubicBezTo>
                      <a:pt x="35610" y="19465"/>
                      <a:pt x="30835" y="22677"/>
                      <a:pt x="26768" y="26722"/>
                    </a:cubicBezTo>
                    <a:cubicBezTo>
                      <a:pt x="22714" y="30886"/>
                      <a:pt x="19486" y="35644"/>
                      <a:pt x="17099" y="41116"/>
                    </a:cubicBezTo>
                    <a:cubicBezTo>
                      <a:pt x="14711" y="46588"/>
                      <a:pt x="13517" y="52417"/>
                      <a:pt x="13517" y="58722"/>
                    </a:cubicBezTo>
                    <a:cubicBezTo>
                      <a:pt x="13517" y="65028"/>
                      <a:pt x="14711" y="70857"/>
                      <a:pt x="17099" y="76330"/>
                    </a:cubicBezTo>
                    <a:cubicBezTo>
                      <a:pt x="19486" y="81802"/>
                      <a:pt x="22714" y="86560"/>
                      <a:pt x="26768" y="90605"/>
                    </a:cubicBezTo>
                    <a:cubicBezTo>
                      <a:pt x="30835" y="94769"/>
                      <a:pt x="35610" y="97981"/>
                      <a:pt x="40989" y="100359"/>
                    </a:cubicBezTo>
                    <a:cubicBezTo>
                      <a:pt x="46355" y="102739"/>
                      <a:pt x="52206" y="103929"/>
                      <a:pt x="58307" y="103929"/>
                    </a:cubicBezTo>
                    <a:cubicBezTo>
                      <a:pt x="64394" y="103929"/>
                      <a:pt x="70245" y="102739"/>
                      <a:pt x="75624" y="100359"/>
                    </a:cubicBezTo>
                    <a:cubicBezTo>
                      <a:pt x="81003" y="97981"/>
                      <a:pt x="85778" y="94769"/>
                      <a:pt x="89832" y="90605"/>
                    </a:cubicBezTo>
                    <a:cubicBezTo>
                      <a:pt x="93899" y="86560"/>
                      <a:pt x="97127" y="81802"/>
                      <a:pt x="99515" y="76330"/>
                    </a:cubicBezTo>
                    <a:cubicBezTo>
                      <a:pt x="101902" y="70857"/>
                      <a:pt x="103096" y="65028"/>
                      <a:pt x="103096" y="58722"/>
                    </a:cubicBezTo>
                    <a:close/>
                    <a:moveTo>
                      <a:pt x="26059" y="58722"/>
                    </a:moveTo>
                    <a:cubicBezTo>
                      <a:pt x="26059" y="53964"/>
                      <a:pt x="26886" y="49562"/>
                      <a:pt x="28683" y="45400"/>
                    </a:cubicBezTo>
                    <a:cubicBezTo>
                      <a:pt x="30467" y="41236"/>
                      <a:pt x="32737" y="37666"/>
                      <a:pt x="35728" y="34574"/>
                    </a:cubicBezTo>
                    <a:cubicBezTo>
                      <a:pt x="38719" y="31599"/>
                      <a:pt x="42065" y="29220"/>
                      <a:pt x="46001" y="27435"/>
                    </a:cubicBezTo>
                    <a:cubicBezTo>
                      <a:pt x="49936" y="25651"/>
                      <a:pt x="54003" y="24818"/>
                      <a:pt x="58307" y="24818"/>
                    </a:cubicBezTo>
                    <a:cubicBezTo>
                      <a:pt x="62610" y="24818"/>
                      <a:pt x="66664" y="25651"/>
                      <a:pt x="70599" y="27435"/>
                    </a:cubicBezTo>
                    <a:cubicBezTo>
                      <a:pt x="74548" y="29220"/>
                      <a:pt x="77894" y="31599"/>
                      <a:pt x="80872" y="34574"/>
                    </a:cubicBezTo>
                    <a:cubicBezTo>
                      <a:pt x="83863" y="37666"/>
                      <a:pt x="86133" y="41236"/>
                      <a:pt x="87930" y="45400"/>
                    </a:cubicBezTo>
                    <a:cubicBezTo>
                      <a:pt x="89714" y="49562"/>
                      <a:pt x="90554" y="53964"/>
                      <a:pt x="90554" y="58722"/>
                    </a:cubicBezTo>
                    <a:cubicBezTo>
                      <a:pt x="90554" y="63481"/>
                      <a:pt x="89714" y="67884"/>
                      <a:pt x="87930" y="72046"/>
                    </a:cubicBezTo>
                    <a:cubicBezTo>
                      <a:pt x="86133" y="76211"/>
                      <a:pt x="83863" y="79779"/>
                      <a:pt x="80872" y="82753"/>
                    </a:cubicBezTo>
                    <a:cubicBezTo>
                      <a:pt x="77894" y="85847"/>
                      <a:pt x="74548" y="88225"/>
                      <a:pt x="70599" y="90010"/>
                    </a:cubicBezTo>
                    <a:cubicBezTo>
                      <a:pt x="66664" y="91795"/>
                      <a:pt x="62610" y="92627"/>
                      <a:pt x="58307" y="92627"/>
                    </a:cubicBezTo>
                    <a:cubicBezTo>
                      <a:pt x="54003" y="92627"/>
                      <a:pt x="49936" y="91795"/>
                      <a:pt x="46001" y="90010"/>
                    </a:cubicBezTo>
                    <a:cubicBezTo>
                      <a:pt x="42065" y="88225"/>
                      <a:pt x="38719" y="85847"/>
                      <a:pt x="35728" y="82753"/>
                    </a:cubicBezTo>
                    <a:cubicBezTo>
                      <a:pt x="32737" y="79779"/>
                      <a:pt x="30467" y="76211"/>
                      <a:pt x="28683" y="72046"/>
                    </a:cubicBezTo>
                    <a:cubicBezTo>
                      <a:pt x="26886" y="67884"/>
                      <a:pt x="26059" y="63481"/>
                      <a:pt x="26059" y="58722"/>
                    </a:cubicBezTo>
                    <a:close/>
                  </a:path>
                </a:pathLst>
              </a:custGeom>
              <a:grpFill/>
              <a:ln w="130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34" name="Полилиния: фигура 33">
                <a:extLst>
                  <a:ext uri="{FF2B5EF4-FFF2-40B4-BE49-F238E27FC236}">
                    <a16:creationId xmlns:a16="http://schemas.microsoft.com/office/drawing/2014/main" id="{C717DDC5-F0D7-431B-935C-440B32051601}"/>
                  </a:ext>
                </a:extLst>
              </p:cNvPr>
              <p:cNvSpPr/>
              <p:nvPr/>
            </p:nvSpPr>
            <p:spPr>
              <a:xfrm>
                <a:off x="2205077" y="382343"/>
                <a:ext cx="91836" cy="104955"/>
              </a:xfrm>
              <a:custGeom>
                <a:avLst/>
                <a:gdLst>
                  <a:gd name="connsiteX0" fmla="*/ 26059 w 91835"/>
                  <a:gd name="connsiteY0" fmla="*/ 24819 h 104955"/>
                  <a:gd name="connsiteX1" fmla="*/ 49346 w 91835"/>
                  <a:gd name="connsiteY1" fmla="*/ 24819 h 104955"/>
                  <a:gd name="connsiteX2" fmla="*/ 59146 w 91835"/>
                  <a:gd name="connsiteY2" fmla="*/ 27912 h 104955"/>
                  <a:gd name="connsiteX3" fmla="*/ 62492 w 91835"/>
                  <a:gd name="connsiteY3" fmla="*/ 35526 h 104955"/>
                  <a:gd name="connsiteX4" fmla="*/ 59146 w 91835"/>
                  <a:gd name="connsiteY4" fmla="*/ 43615 h 104955"/>
                  <a:gd name="connsiteX5" fmla="*/ 49346 w 91835"/>
                  <a:gd name="connsiteY5" fmla="*/ 46827 h 104955"/>
                  <a:gd name="connsiteX6" fmla="*/ 26059 w 91835"/>
                  <a:gd name="connsiteY6" fmla="*/ 46827 h 104955"/>
                  <a:gd name="connsiteX7" fmla="*/ 26059 w 91835"/>
                  <a:gd name="connsiteY7" fmla="*/ 24819 h 104955"/>
                  <a:gd name="connsiteX8" fmla="*/ 55315 w 91835"/>
                  <a:gd name="connsiteY8" fmla="*/ 85490 h 104955"/>
                  <a:gd name="connsiteX9" fmla="*/ 26059 w 91835"/>
                  <a:gd name="connsiteY9" fmla="*/ 85490 h 104955"/>
                  <a:gd name="connsiteX10" fmla="*/ 26059 w 91835"/>
                  <a:gd name="connsiteY10" fmla="*/ 58128 h 104955"/>
                  <a:gd name="connsiteX11" fmla="*/ 55315 w 91835"/>
                  <a:gd name="connsiteY11" fmla="*/ 58128 h 104955"/>
                  <a:gd name="connsiteX12" fmla="*/ 67739 w 91835"/>
                  <a:gd name="connsiteY12" fmla="*/ 62055 h 104955"/>
                  <a:gd name="connsiteX13" fmla="*/ 72042 w 91835"/>
                  <a:gd name="connsiteY13" fmla="*/ 71809 h 104955"/>
                  <a:gd name="connsiteX14" fmla="*/ 67739 w 91835"/>
                  <a:gd name="connsiteY14" fmla="*/ 81565 h 104955"/>
                  <a:gd name="connsiteX15" fmla="*/ 55315 w 91835"/>
                  <a:gd name="connsiteY15" fmla="*/ 85490 h 104955"/>
                  <a:gd name="connsiteX16" fmla="*/ 49346 w 91835"/>
                  <a:gd name="connsiteY16" fmla="*/ 13517 h 104955"/>
                  <a:gd name="connsiteX17" fmla="*/ 13517 w 91835"/>
                  <a:gd name="connsiteY17" fmla="*/ 13517 h 104955"/>
                  <a:gd name="connsiteX18" fmla="*/ 13517 w 91835"/>
                  <a:gd name="connsiteY18" fmla="*/ 96791 h 104955"/>
                  <a:gd name="connsiteX19" fmla="*/ 55315 w 91835"/>
                  <a:gd name="connsiteY19" fmla="*/ 96791 h 104955"/>
                  <a:gd name="connsiteX20" fmla="*/ 67503 w 91835"/>
                  <a:gd name="connsiteY20" fmla="*/ 94769 h 104955"/>
                  <a:gd name="connsiteX21" fmla="*/ 76700 w 91835"/>
                  <a:gd name="connsiteY21" fmla="*/ 89415 h 104955"/>
                  <a:gd name="connsiteX22" fmla="*/ 82551 w 91835"/>
                  <a:gd name="connsiteY22" fmla="*/ 81445 h 104955"/>
                  <a:gd name="connsiteX23" fmla="*/ 84585 w 91835"/>
                  <a:gd name="connsiteY23" fmla="*/ 71809 h 104955"/>
                  <a:gd name="connsiteX24" fmla="*/ 81593 w 91835"/>
                  <a:gd name="connsiteY24" fmla="*/ 60508 h 104955"/>
                  <a:gd name="connsiteX25" fmla="*/ 75034 w 91835"/>
                  <a:gd name="connsiteY25" fmla="*/ 54322 h 104955"/>
                  <a:gd name="connsiteX26" fmla="*/ 65470 w 91835"/>
                  <a:gd name="connsiteY26" fmla="*/ 50991 h 104955"/>
                  <a:gd name="connsiteX27" fmla="*/ 65470 w 91835"/>
                  <a:gd name="connsiteY27" fmla="*/ 50396 h 104955"/>
                  <a:gd name="connsiteX28" fmla="*/ 70245 w 91835"/>
                  <a:gd name="connsiteY28" fmla="*/ 47421 h 104955"/>
                  <a:gd name="connsiteX29" fmla="*/ 73591 w 91835"/>
                  <a:gd name="connsiteY29" fmla="*/ 42902 h 104955"/>
                  <a:gd name="connsiteX30" fmla="*/ 75034 w 91835"/>
                  <a:gd name="connsiteY30" fmla="*/ 35526 h 104955"/>
                  <a:gd name="connsiteX31" fmla="*/ 73236 w 91835"/>
                  <a:gd name="connsiteY31" fmla="*/ 26960 h 104955"/>
                  <a:gd name="connsiteX32" fmla="*/ 67976 w 91835"/>
                  <a:gd name="connsiteY32" fmla="*/ 19942 h 104955"/>
                  <a:gd name="connsiteX33" fmla="*/ 59973 w 91835"/>
                  <a:gd name="connsiteY33" fmla="*/ 15183 h 104955"/>
                  <a:gd name="connsiteX34" fmla="*/ 49346 w 91835"/>
                  <a:gd name="connsiteY34" fmla="*/ 13517 h 104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91835" h="104955">
                    <a:moveTo>
                      <a:pt x="26059" y="24819"/>
                    </a:moveTo>
                    <a:lnTo>
                      <a:pt x="49346" y="24819"/>
                    </a:lnTo>
                    <a:cubicBezTo>
                      <a:pt x="53531" y="24819"/>
                      <a:pt x="56877" y="25890"/>
                      <a:pt x="59146" y="27912"/>
                    </a:cubicBezTo>
                    <a:cubicBezTo>
                      <a:pt x="61416" y="29935"/>
                      <a:pt x="62492" y="32552"/>
                      <a:pt x="62492" y="35526"/>
                    </a:cubicBezTo>
                    <a:cubicBezTo>
                      <a:pt x="62492" y="38857"/>
                      <a:pt x="61416" y="41592"/>
                      <a:pt x="59146" y="43615"/>
                    </a:cubicBezTo>
                    <a:cubicBezTo>
                      <a:pt x="56877" y="45757"/>
                      <a:pt x="53531" y="46827"/>
                      <a:pt x="49346" y="46827"/>
                    </a:cubicBezTo>
                    <a:lnTo>
                      <a:pt x="26059" y="46827"/>
                    </a:lnTo>
                    <a:lnTo>
                      <a:pt x="26059" y="24819"/>
                    </a:lnTo>
                    <a:close/>
                    <a:moveTo>
                      <a:pt x="55315" y="85490"/>
                    </a:moveTo>
                    <a:lnTo>
                      <a:pt x="26059" y="85490"/>
                    </a:lnTo>
                    <a:lnTo>
                      <a:pt x="26059" y="58128"/>
                    </a:lnTo>
                    <a:lnTo>
                      <a:pt x="55315" y="58128"/>
                    </a:lnTo>
                    <a:cubicBezTo>
                      <a:pt x="60694" y="58128"/>
                      <a:pt x="64879" y="59437"/>
                      <a:pt x="67739" y="62055"/>
                    </a:cubicBezTo>
                    <a:cubicBezTo>
                      <a:pt x="70613" y="64790"/>
                      <a:pt x="72042" y="68003"/>
                      <a:pt x="72042" y="71809"/>
                    </a:cubicBezTo>
                    <a:cubicBezTo>
                      <a:pt x="72042" y="75736"/>
                      <a:pt x="70613" y="78947"/>
                      <a:pt x="67739" y="81565"/>
                    </a:cubicBezTo>
                    <a:cubicBezTo>
                      <a:pt x="64879" y="84182"/>
                      <a:pt x="60694" y="85490"/>
                      <a:pt x="55315" y="85490"/>
                    </a:cubicBezTo>
                    <a:close/>
                    <a:moveTo>
                      <a:pt x="49346" y="13517"/>
                    </a:moveTo>
                    <a:lnTo>
                      <a:pt x="13517" y="13517"/>
                    </a:lnTo>
                    <a:lnTo>
                      <a:pt x="13517" y="96791"/>
                    </a:lnTo>
                    <a:lnTo>
                      <a:pt x="55315" y="96791"/>
                    </a:lnTo>
                    <a:cubicBezTo>
                      <a:pt x="59736" y="96791"/>
                      <a:pt x="63804" y="96077"/>
                      <a:pt x="67503" y="94769"/>
                    </a:cubicBezTo>
                    <a:cubicBezTo>
                      <a:pt x="71085" y="93460"/>
                      <a:pt x="74194" y="91676"/>
                      <a:pt x="76700" y="89415"/>
                    </a:cubicBezTo>
                    <a:cubicBezTo>
                      <a:pt x="79206" y="87156"/>
                      <a:pt x="81239" y="84539"/>
                      <a:pt x="82551" y="81445"/>
                    </a:cubicBezTo>
                    <a:cubicBezTo>
                      <a:pt x="83863" y="78471"/>
                      <a:pt x="84585" y="75259"/>
                      <a:pt x="84585" y="71809"/>
                    </a:cubicBezTo>
                    <a:cubicBezTo>
                      <a:pt x="84585" y="67051"/>
                      <a:pt x="83627" y="63243"/>
                      <a:pt x="81593" y="60508"/>
                    </a:cubicBezTo>
                    <a:cubicBezTo>
                      <a:pt x="79573" y="57771"/>
                      <a:pt x="77421" y="55750"/>
                      <a:pt x="75034" y="54322"/>
                    </a:cubicBezTo>
                    <a:cubicBezTo>
                      <a:pt x="72279" y="52656"/>
                      <a:pt x="69051" y="51585"/>
                      <a:pt x="65470" y="50991"/>
                    </a:cubicBezTo>
                    <a:lnTo>
                      <a:pt x="65470" y="50396"/>
                    </a:lnTo>
                    <a:cubicBezTo>
                      <a:pt x="67267" y="49801"/>
                      <a:pt x="68815" y="48731"/>
                      <a:pt x="70245" y="47421"/>
                    </a:cubicBezTo>
                    <a:cubicBezTo>
                      <a:pt x="71439" y="46351"/>
                      <a:pt x="72515" y="44804"/>
                      <a:pt x="73591" y="42902"/>
                    </a:cubicBezTo>
                    <a:cubicBezTo>
                      <a:pt x="74548" y="40998"/>
                      <a:pt x="75034" y="38500"/>
                      <a:pt x="75034" y="35526"/>
                    </a:cubicBezTo>
                    <a:cubicBezTo>
                      <a:pt x="75034" y="32552"/>
                      <a:pt x="74430" y="29696"/>
                      <a:pt x="73236" y="26960"/>
                    </a:cubicBezTo>
                    <a:cubicBezTo>
                      <a:pt x="71924" y="24343"/>
                      <a:pt x="70245" y="21963"/>
                      <a:pt x="67976" y="19942"/>
                    </a:cubicBezTo>
                    <a:cubicBezTo>
                      <a:pt x="65706" y="17919"/>
                      <a:pt x="63082" y="16373"/>
                      <a:pt x="59973" y="15183"/>
                    </a:cubicBezTo>
                    <a:cubicBezTo>
                      <a:pt x="56759" y="14113"/>
                      <a:pt x="53295" y="13517"/>
                      <a:pt x="49346" y="13517"/>
                    </a:cubicBezTo>
                    <a:close/>
                  </a:path>
                </a:pathLst>
              </a:custGeom>
              <a:grpFill/>
              <a:ln w="130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35" name="Полилиния: фигура 34">
                <a:extLst>
                  <a:ext uri="{FF2B5EF4-FFF2-40B4-BE49-F238E27FC236}">
                    <a16:creationId xmlns:a16="http://schemas.microsoft.com/office/drawing/2014/main" id="{EA4CA1DA-FA0E-4188-A053-A5F96A9FAA54}"/>
                  </a:ext>
                </a:extLst>
              </p:cNvPr>
              <p:cNvSpPr/>
              <p:nvPr/>
            </p:nvSpPr>
            <p:spPr>
              <a:xfrm>
                <a:off x="2303656" y="378775"/>
                <a:ext cx="104955" cy="104955"/>
              </a:xfrm>
              <a:custGeom>
                <a:avLst/>
                <a:gdLst>
                  <a:gd name="connsiteX0" fmla="*/ 103096 w 104955"/>
                  <a:gd name="connsiteY0" fmla="*/ 58722 h 104955"/>
                  <a:gd name="connsiteX1" fmla="*/ 99514 w 104955"/>
                  <a:gd name="connsiteY1" fmla="*/ 41116 h 104955"/>
                  <a:gd name="connsiteX2" fmla="*/ 89832 w 104955"/>
                  <a:gd name="connsiteY2" fmla="*/ 26722 h 104955"/>
                  <a:gd name="connsiteX3" fmla="*/ 75624 w 104955"/>
                  <a:gd name="connsiteY3" fmla="*/ 17085 h 104955"/>
                  <a:gd name="connsiteX4" fmla="*/ 58306 w 104955"/>
                  <a:gd name="connsiteY4" fmla="*/ 13517 h 104955"/>
                  <a:gd name="connsiteX5" fmla="*/ 40989 w 104955"/>
                  <a:gd name="connsiteY5" fmla="*/ 17085 h 104955"/>
                  <a:gd name="connsiteX6" fmla="*/ 26767 w 104955"/>
                  <a:gd name="connsiteY6" fmla="*/ 26722 h 104955"/>
                  <a:gd name="connsiteX7" fmla="*/ 17098 w 104955"/>
                  <a:gd name="connsiteY7" fmla="*/ 41116 h 104955"/>
                  <a:gd name="connsiteX8" fmla="*/ 13517 w 104955"/>
                  <a:gd name="connsiteY8" fmla="*/ 58722 h 104955"/>
                  <a:gd name="connsiteX9" fmla="*/ 17098 w 104955"/>
                  <a:gd name="connsiteY9" fmla="*/ 76330 h 104955"/>
                  <a:gd name="connsiteX10" fmla="*/ 26767 w 104955"/>
                  <a:gd name="connsiteY10" fmla="*/ 90605 h 104955"/>
                  <a:gd name="connsiteX11" fmla="*/ 40989 w 104955"/>
                  <a:gd name="connsiteY11" fmla="*/ 100359 h 104955"/>
                  <a:gd name="connsiteX12" fmla="*/ 58306 w 104955"/>
                  <a:gd name="connsiteY12" fmla="*/ 103929 h 104955"/>
                  <a:gd name="connsiteX13" fmla="*/ 75624 w 104955"/>
                  <a:gd name="connsiteY13" fmla="*/ 100359 h 104955"/>
                  <a:gd name="connsiteX14" fmla="*/ 89832 w 104955"/>
                  <a:gd name="connsiteY14" fmla="*/ 90605 h 104955"/>
                  <a:gd name="connsiteX15" fmla="*/ 99514 w 104955"/>
                  <a:gd name="connsiteY15" fmla="*/ 76330 h 104955"/>
                  <a:gd name="connsiteX16" fmla="*/ 103096 w 104955"/>
                  <a:gd name="connsiteY16" fmla="*/ 58722 h 104955"/>
                  <a:gd name="connsiteX17" fmla="*/ 26059 w 104955"/>
                  <a:gd name="connsiteY17" fmla="*/ 58722 h 104955"/>
                  <a:gd name="connsiteX18" fmla="*/ 28683 w 104955"/>
                  <a:gd name="connsiteY18" fmla="*/ 45400 h 104955"/>
                  <a:gd name="connsiteX19" fmla="*/ 35728 w 104955"/>
                  <a:gd name="connsiteY19" fmla="*/ 34574 h 104955"/>
                  <a:gd name="connsiteX20" fmla="*/ 46001 w 104955"/>
                  <a:gd name="connsiteY20" fmla="*/ 27435 h 104955"/>
                  <a:gd name="connsiteX21" fmla="*/ 58306 w 104955"/>
                  <a:gd name="connsiteY21" fmla="*/ 24818 h 104955"/>
                  <a:gd name="connsiteX22" fmla="*/ 70612 w 104955"/>
                  <a:gd name="connsiteY22" fmla="*/ 27435 h 104955"/>
                  <a:gd name="connsiteX23" fmla="*/ 80885 w 104955"/>
                  <a:gd name="connsiteY23" fmla="*/ 34574 h 104955"/>
                  <a:gd name="connsiteX24" fmla="*/ 87930 w 104955"/>
                  <a:gd name="connsiteY24" fmla="*/ 45400 h 104955"/>
                  <a:gd name="connsiteX25" fmla="*/ 90554 w 104955"/>
                  <a:gd name="connsiteY25" fmla="*/ 58722 h 104955"/>
                  <a:gd name="connsiteX26" fmla="*/ 87930 w 104955"/>
                  <a:gd name="connsiteY26" fmla="*/ 72046 h 104955"/>
                  <a:gd name="connsiteX27" fmla="*/ 80885 w 104955"/>
                  <a:gd name="connsiteY27" fmla="*/ 82753 h 104955"/>
                  <a:gd name="connsiteX28" fmla="*/ 70612 w 104955"/>
                  <a:gd name="connsiteY28" fmla="*/ 90010 h 104955"/>
                  <a:gd name="connsiteX29" fmla="*/ 58306 w 104955"/>
                  <a:gd name="connsiteY29" fmla="*/ 92627 h 104955"/>
                  <a:gd name="connsiteX30" fmla="*/ 46001 w 104955"/>
                  <a:gd name="connsiteY30" fmla="*/ 90010 h 104955"/>
                  <a:gd name="connsiteX31" fmla="*/ 35728 w 104955"/>
                  <a:gd name="connsiteY31" fmla="*/ 82753 h 104955"/>
                  <a:gd name="connsiteX32" fmla="*/ 28683 w 104955"/>
                  <a:gd name="connsiteY32" fmla="*/ 72046 h 104955"/>
                  <a:gd name="connsiteX33" fmla="*/ 26059 w 104955"/>
                  <a:gd name="connsiteY33" fmla="*/ 58722 h 104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104955" h="104955">
                    <a:moveTo>
                      <a:pt x="103096" y="58722"/>
                    </a:moveTo>
                    <a:cubicBezTo>
                      <a:pt x="103096" y="52417"/>
                      <a:pt x="101902" y="46588"/>
                      <a:pt x="99514" y="41116"/>
                    </a:cubicBezTo>
                    <a:cubicBezTo>
                      <a:pt x="97127" y="35644"/>
                      <a:pt x="93899" y="30886"/>
                      <a:pt x="89832" y="26722"/>
                    </a:cubicBezTo>
                    <a:cubicBezTo>
                      <a:pt x="85778" y="22677"/>
                      <a:pt x="81003" y="19465"/>
                      <a:pt x="75624" y="17085"/>
                    </a:cubicBezTo>
                    <a:cubicBezTo>
                      <a:pt x="70245" y="14707"/>
                      <a:pt x="64394" y="13517"/>
                      <a:pt x="58306" y="13517"/>
                    </a:cubicBezTo>
                    <a:cubicBezTo>
                      <a:pt x="52219" y="13517"/>
                      <a:pt x="46355" y="14707"/>
                      <a:pt x="40989" y="17085"/>
                    </a:cubicBezTo>
                    <a:cubicBezTo>
                      <a:pt x="35610" y="19465"/>
                      <a:pt x="30834" y="22677"/>
                      <a:pt x="26767" y="26722"/>
                    </a:cubicBezTo>
                    <a:cubicBezTo>
                      <a:pt x="22713" y="30886"/>
                      <a:pt x="19486" y="35644"/>
                      <a:pt x="17098" y="41116"/>
                    </a:cubicBezTo>
                    <a:cubicBezTo>
                      <a:pt x="14711" y="46588"/>
                      <a:pt x="13517" y="52417"/>
                      <a:pt x="13517" y="58722"/>
                    </a:cubicBezTo>
                    <a:cubicBezTo>
                      <a:pt x="13517" y="65028"/>
                      <a:pt x="14711" y="70857"/>
                      <a:pt x="17098" y="76330"/>
                    </a:cubicBezTo>
                    <a:cubicBezTo>
                      <a:pt x="19486" y="81802"/>
                      <a:pt x="22713" y="86560"/>
                      <a:pt x="26767" y="90605"/>
                    </a:cubicBezTo>
                    <a:cubicBezTo>
                      <a:pt x="30834" y="94769"/>
                      <a:pt x="35610" y="97981"/>
                      <a:pt x="40989" y="100359"/>
                    </a:cubicBezTo>
                    <a:cubicBezTo>
                      <a:pt x="46355" y="102739"/>
                      <a:pt x="52219" y="103929"/>
                      <a:pt x="58306" y="103929"/>
                    </a:cubicBezTo>
                    <a:cubicBezTo>
                      <a:pt x="64394" y="103929"/>
                      <a:pt x="70245" y="102739"/>
                      <a:pt x="75624" y="100359"/>
                    </a:cubicBezTo>
                    <a:cubicBezTo>
                      <a:pt x="81003" y="97981"/>
                      <a:pt x="85778" y="94769"/>
                      <a:pt x="89832" y="90605"/>
                    </a:cubicBezTo>
                    <a:cubicBezTo>
                      <a:pt x="93899" y="86560"/>
                      <a:pt x="97127" y="81802"/>
                      <a:pt x="99514" y="76330"/>
                    </a:cubicBezTo>
                    <a:cubicBezTo>
                      <a:pt x="101902" y="70857"/>
                      <a:pt x="103096" y="65028"/>
                      <a:pt x="103096" y="58722"/>
                    </a:cubicBezTo>
                    <a:close/>
                    <a:moveTo>
                      <a:pt x="26059" y="58722"/>
                    </a:moveTo>
                    <a:cubicBezTo>
                      <a:pt x="26059" y="53964"/>
                      <a:pt x="26886" y="49562"/>
                      <a:pt x="28683" y="45400"/>
                    </a:cubicBezTo>
                    <a:cubicBezTo>
                      <a:pt x="30480" y="41236"/>
                      <a:pt x="32750" y="37666"/>
                      <a:pt x="35728" y="34574"/>
                    </a:cubicBezTo>
                    <a:cubicBezTo>
                      <a:pt x="38719" y="31599"/>
                      <a:pt x="42065" y="29220"/>
                      <a:pt x="46001" y="27435"/>
                    </a:cubicBezTo>
                    <a:cubicBezTo>
                      <a:pt x="49949" y="25651"/>
                      <a:pt x="54003" y="24818"/>
                      <a:pt x="58306" y="24818"/>
                    </a:cubicBezTo>
                    <a:cubicBezTo>
                      <a:pt x="62610" y="24818"/>
                      <a:pt x="66664" y="25651"/>
                      <a:pt x="70612" y="27435"/>
                    </a:cubicBezTo>
                    <a:cubicBezTo>
                      <a:pt x="74548" y="29220"/>
                      <a:pt x="77894" y="31599"/>
                      <a:pt x="80885" y="34574"/>
                    </a:cubicBezTo>
                    <a:cubicBezTo>
                      <a:pt x="83863" y="37666"/>
                      <a:pt x="86133" y="41236"/>
                      <a:pt x="87930" y="45400"/>
                    </a:cubicBezTo>
                    <a:cubicBezTo>
                      <a:pt x="89714" y="49562"/>
                      <a:pt x="90554" y="53964"/>
                      <a:pt x="90554" y="58722"/>
                    </a:cubicBezTo>
                    <a:cubicBezTo>
                      <a:pt x="90554" y="63481"/>
                      <a:pt x="89714" y="67884"/>
                      <a:pt x="87930" y="72046"/>
                    </a:cubicBezTo>
                    <a:cubicBezTo>
                      <a:pt x="86133" y="76211"/>
                      <a:pt x="83863" y="79779"/>
                      <a:pt x="80885" y="82753"/>
                    </a:cubicBezTo>
                    <a:cubicBezTo>
                      <a:pt x="77894" y="85847"/>
                      <a:pt x="74548" y="88225"/>
                      <a:pt x="70612" y="90010"/>
                    </a:cubicBezTo>
                    <a:cubicBezTo>
                      <a:pt x="66664" y="91795"/>
                      <a:pt x="62610" y="92627"/>
                      <a:pt x="58306" y="92627"/>
                    </a:cubicBezTo>
                    <a:cubicBezTo>
                      <a:pt x="54003" y="92627"/>
                      <a:pt x="49949" y="91795"/>
                      <a:pt x="46001" y="90010"/>
                    </a:cubicBezTo>
                    <a:cubicBezTo>
                      <a:pt x="42065" y="88225"/>
                      <a:pt x="38719" y="85847"/>
                      <a:pt x="35728" y="82753"/>
                    </a:cubicBezTo>
                    <a:cubicBezTo>
                      <a:pt x="32750" y="79779"/>
                      <a:pt x="30480" y="76211"/>
                      <a:pt x="28683" y="72046"/>
                    </a:cubicBezTo>
                    <a:cubicBezTo>
                      <a:pt x="26886" y="67884"/>
                      <a:pt x="26059" y="63481"/>
                      <a:pt x="26059" y="58722"/>
                    </a:cubicBezTo>
                    <a:close/>
                  </a:path>
                </a:pathLst>
              </a:custGeom>
              <a:grpFill/>
              <a:ln w="130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36" name="Полилиния: фигура 35">
                <a:extLst>
                  <a:ext uri="{FF2B5EF4-FFF2-40B4-BE49-F238E27FC236}">
                    <a16:creationId xmlns:a16="http://schemas.microsoft.com/office/drawing/2014/main" id="{18AECCB5-2B9B-4D79-B16C-F937FE1F5908}"/>
                  </a:ext>
                </a:extLst>
              </p:cNvPr>
              <p:cNvSpPr/>
              <p:nvPr/>
            </p:nvSpPr>
            <p:spPr>
              <a:xfrm>
                <a:off x="2425522" y="355577"/>
                <a:ext cx="91836" cy="131194"/>
              </a:xfrm>
              <a:custGeom>
                <a:avLst/>
                <a:gdLst>
                  <a:gd name="connsiteX0" fmla="*/ 47562 w 91835"/>
                  <a:gd name="connsiteY0" fmla="*/ 30766 h 131193"/>
                  <a:gd name="connsiteX1" fmla="*/ 54607 w 91835"/>
                  <a:gd name="connsiteY1" fmla="*/ 29458 h 131193"/>
                  <a:gd name="connsiteX2" fmla="*/ 60104 w 91835"/>
                  <a:gd name="connsiteY2" fmla="*/ 25889 h 131193"/>
                  <a:gd name="connsiteX3" fmla="*/ 63686 w 91835"/>
                  <a:gd name="connsiteY3" fmla="*/ 20416 h 131193"/>
                  <a:gd name="connsiteX4" fmla="*/ 64879 w 91835"/>
                  <a:gd name="connsiteY4" fmla="*/ 13517 h 131193"/>
                  <a:gd name="connsiteX5" fmla="*/ 55329 w 91835"/>
                  <a:gd name="connsiteY5" fmla="*/ 13517 h 131193"/>
                  <a:gd name="connsiteX6" fmla="*/ 53295 w 91835"/>
                  <a:gd name="connsiteY6" fmla="*/ 19108 h 131193"/>
                  <a:gd name="connsiteX7" fmla="*/ 47562 w 91835"/>
                  <a:gd name="connsiteY7" fmla="*/ 21250 h 131193"/>
                  <a:gd name="connsiteX8" fmla="*/ 41947 w 91835"/>
                  <a:gd name="connsiteY8" fmla="*/ 19108 h 131193"/>
                  <a:gd name="connsiteX9" fmla="*/ 39795 w 91835"/>
                  <a:gd name="connsiteY9" fmla="*/ 13517 h 131193"/>
                  <a:gd name="connsiteX10" fmla="*/ 30244 w 91835"/>
                  <a:gd name="connsiteY10" fmla="*/ 13517 h 131193"/>
                  <a:gd name="connsiteX11" fmla="*/ 31556 w 91835"/>
                  <a:gd name="connsiteY11" fmla="*/ 20416 h 131193"/>
                  <a:gd name="connsiteX12" fmla="*/ 35138 w 91835"/>
                  <a:gd name="connsiteY12" fmla="*/ 25889 h 131193"/>
                  <a:gd name="connsiteX13" fmla="*/ 40635 w 91835"/>
                  <a:gd name="connsiteY13" fmla="*/ 29458 h 131193"/>
                  <a:gd name="connsiteX14" fmla="*/ 47562 w 91835"/>
                  <a:gd name="connsiteY14" fmla="*/ 30766 h 131193"/>
                  <a:gd name="connsiteX15" fmla="*/ 67858 w 91835"/>
                  <a:gd name="connsiteY15" fmla="*/ 40283 h 131193"/>
                  <a:gd name="connsiteX16" fmla="*/ 27253 w 91835"/>
                  <a:gd name="connsiteY16" fmla="*/ 102739 h 131193"/>
                  <a:gd name="connsiteX17" fmla="*/ 26059 w 91835"/>
                  <a:gd name="connsiteY17" fmla="*/ 102739 h 131193"/>
                  <a:gd name="connsiteX18" fmla="*/ 26059 w 91835"/>
                  <a:gd name="connsiteY18" fmla="*/ 40283 h 131193"/>
                  <a:gd name="connsiteX19" fmla="*/ 13517 w 91835"/>
                  <a:gd name="connsiteY19" fmla="*/ 40283 h 131193"/>
                  <a:gd name="connsiteX20" fmla="*/ 13517 w 91835"/>
                  <a:gd name="connsiteY20" fmla="*/ 123557 h 131193"/>
                  <a:gd name="connsiteX21" fmla="*/ 27253 w 91835"/>
                  <a:gd name="connsiteY21" fmla="*/ 123557 h 131193"/>
                  <a:gd name="connsiteX22" fmla="*/ 67858 w 91835"/>
                  <a:gd name="connsiteY22" fmla="*/ 61102 h 131193"/>
                  <a:gd name="connsiteX23" fmla="*/ 69065 w 91835"/>
                  <a:gd name="connsiteY23" fmla="*/ 61102 h 131193"/>
                  <a:gd name="connsiteX24" fmla="*/ 69065 w 91835"/>
                  <a:gd name="connsiteY24" fmla="*/ 123557 h 131193"/>
                  <a:gd name="connsiteX25" fmla="*/ 81594 w 91835"/>
                  <a:gd name="connsiteY25" fmla="*/ 123557 h 131193"/>
                  <a:gd name="connsiteX26" fmla="*/ 81594 w 91835"/>
                  <a:gd name="connsiteY26" fmla="*/ 40283 h 131193"/>
                  <a:gd name="connsiteX27" fmla="*/ 67858 w 91835"/>
                  <a:gd name="connsiteY27" fmla="*/ 40283 h 1311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91835" h="131193">
                    <a:moveTo>
                      <a:pt x="47562" y="30766"/>
                    </a:moveTo>
                    <a:cubicBezTo>
                      <a:pt x="50068" y="30766"/>
                      <a:pt x="52455" y="30290"/>
                      <a:pt x="54607" y="29458"/>
                    </a:cubicBezTo>
                    <a:cubicBezTo>
                      <a:pt x="56640" y="28625"/>
                      <a:pt x="58543" y="27435"/>
                      <a:pt x="60104" y="25889"/>
                    </a:cubicBezTo>
                    <a:cubicBezTo>
                      <a:pt x="61652" y="24343"/>
                      <a:pt x="62846" y="22558"/>
                      <a:pt x="63686" y="20416"/>
                    </a:cubicBezTo>
                    <a:cubicBezTo>
                      <a:pt x="64525" y="18395"/>
                      <a:pt x="64879" y="16015"/>
                      <a:pt x="64879" y="13517"/>
                    </a:cubicBezTo>
                    <a:lnTo>
                      <a:pt x="55329" y="13517"/>
                    </a:lnTo>
                    <a:cubicBezTo>
                      <a:pt x="55329" y="15895"/>
                      <a:pt x="54607" y="17799"/>
                      <a:pt x="53295" y="19108"/>
                    </a:cubicBezTo>
                    <a:cubicBezTo>
                      <a:pt x="51852" y="20536"/>
                      <a:pt x="49950" y="21250"/>
                      <a:pt x="47562" y="21250"/>
                    </a:cubicBezTo>
                    <a:cubicBezTo>
                      <a:pt x="45174" y="21250"/>
                      <a:pt x="43259" y="20536"/>
                      <a:pt x="41947" y="19108"/>
                    </a:cubicBezTo>
                    <a:cubicBezTo>
                      <a:pt x="40517" y="17799"/>
                      <a:pt x="39795" y="15895"/>
                      <a:pt x="39795" y="13517"/>
                    </a:cubicBezTo>
                    <a:lnTo>
                      <a:pt x="30244" y="13517"/>
                    </a:lnTo>
                    <a:cubicBezTo>
                      <a:pt x="30244" y="16015"/>
                      <a:pt x="30717" y="18395"/>
                      <a:pt x="31556" y="20416"/>
                    </a:cubicBezTo>
                    <a:cubicBezTo>
                      <a:pt x="32383" y="22558"/>
                      <a:pt x="33590" y="24343"/>
                      <a:pt x="35138" y="25889"/>
                    </a:cubicBezTo>
                    <a:cubicBezTo>
                      <a:pt x="36686" y="27435"/>
                      <a:pt x="38483" y="28625"/>
                      <a:pt x="40635" y="29458"/>
                    </a:cubicBezTo>
                    <a:cubicBezTo>
                      <a:pt x="42655" y="30290"/>
                      <a:pt x="45056" y="30766"/>
                      <a:pt x="47562" y="30766"/>
                    </a:cubicBezTo>
                    <a:close/>
                    <a:moveTo>
                      <a:pt x="67858" y="40283"/>
                    </a:moveTo>
                    <a:lnTo>
                      <a:pt x="27253" y="102739"/>
                    </a:lnTo>
                    <a:lnTo>
                      <a:pt x="26059" y="102739"/>
                    </a:lnTo>
                    <a:lnTo>
                      <a:pt x="26059" y="40283"/>
                    </a:lnTo>
                    <a:lnTo>
                      <a:pt x="13517" y="40283"/>
                    </a:lnTo>
                    <a:lnTo>
                      <a:pt x="13517" y="123557"/>
                    </a:lnTo>
                    <a:lnTo>
                      <a:pt x="27253" y="123557"/>
                    </a:lnTo>
                    <a:lnTo>
                      <a:pt x="67858" y="61102"/>
                    </a:lnTo>
                    <a:lnTo>
                      <a:pt x="69065" y="61102"/>
                    </a:lnTo>
                    <a:lnTo>
                      <a:pt x="69065" y="123557"/>
                    </a:lnTo>
                    <a:lnTo>
                      <a:pt x="81594" y="123557"/>
                    </a:lnTo>
                    <a:lnTo>
                      <a:pt x="81594" y="40283"/>
                    </a:lnTo>
                    <a:lnTo>
                      <a:pt x="67858" y="40283"/>
                    </a:lnTo>
                    <a:close/>
                  </a:path>
                </a:pathLst>
              </a:custGeom>
              <a:grpFill/>
              <a:ln w="130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37" name="Полилиния: фигура 36">
                <a:extLst>
                  <a:ext uri="{FF2B5EF4-FFF2-40B4-BE49-F238E27FC236}">
                    <a16:creationId xmlns:a16="http://schemas.microsoft.com/office/drawing/2014/main" id="{D679CB37-9623-44FE-8FC4-8AC4B9F36DCA}"/>
                  </a:ext>
                </a:extLst>
              </p:cNvPr>
              <p:cNvSpPr/>
              <p:nvPr/>
            </p:nvSpPr>
            <p:spPr>
              <a:xfrm>
                <a:off x="1642476" y="518301"/>
                <a:ext cx="91836" cy="104955"/>
              </a:xfrm>
              <a:custGeom>
                <a:avLst/>
                <a:gdLst>
                  <a:gd name="connsiteX0" fmla="*/ 13517 w 91835"/>
                  <a:gd name="connsiteY0" fmla="*/ 24819 h 104955"/>
                  <a:gd name="connsiteX1" fmla="*/ 41586 w 91835"/>
                  <a:gd name="connsiteY1" fmla="*/ 24819 h 104955"/>
                  <a:gd name="connsiteX2" fmla="*/ 41586 w 91835"/>
                  <a:gd name="connsiteY2" fmla="*/ 96792 h 104955"/>
                  <a:gd name="connsiteX3" fmla="*/ 54128 w 91835"/>
                  <a:gd name="connsiteY3" fmla="*/ 96792 h 104955"/>
                  <a:gd name="connsiteX4" fmla="*/ 54128 w 91835"/>
                  <a:gd name="connsiteY4" fmla="*/ 24819 h 104955"/>
                  <a:gd name="connsiteX5" fmla="*/ 82197 w 91835"/>
                  <a:gd name="connsiteY5" fmla="*/ 24819 h 104955"/>
                  <a:gd name="connsiteX6" fmla="*/ 82197 w 91835"/>
                  <a:gd name="connsiteY6" fmla="*/ 13517 h 104955"/>
                  <a:gd name="connsiteX7" fmla="*/ 13517 w 91835"/>
                  <a:gd name="connsiteY7" fmla="*/ 13517 h 104955"/>
                  <a:gd name="connsiteX8" fmla="*/ 13517 w 91835"/>
                  <a:gd name="connsiteY8" fmla="*/ 24819 h 104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1835" h="104955">
                    <a:moveTo>
                      <a:pt x="13517" y="24819"/>
                    </a:moveTo>
                    <a:lnTo>
                      <a:pt x="41586" y="24819"/>
                    </a:lnTo>
                    <a:lnTo>
                      <a:pt x="41586" y="96792"/>
                    </a:lnTo>
                    <a:lnTo>
                      <a:pt x="54128" y="96792"/>
                    </a:lnTo>
                    <a:lnTo>
                      <a:pt x="54128" y="24819"/>
                    </a:lnTo>
                    <a:lnTo>
                      <a:pt x="82197" y="24819"/>
                    </a:lnTo>
                    <a:lnTo>
                      <a:pt x="82197" y="13517"/>
                    </a:lnTo>
                    <a:lnTo>
                      <a:pt x="13517" y="13517"/>
                    </a:lnTo>
                    <a:lnTo>
                      <a:pt x="13517" y="24819"/>
                    </a:lnTo>
                    <a:close/>
                  </a:path>
                </a:pathLst>
              </a:custGeom>
              <a:grpFill/>
              <a:ln w="130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38" name="Полилиния: фигура 37">
                <a:extLst>
                  <a:ext uri="{FF2B5EF4-FFF2-40B4-BE49-F238E27FC236}">
                    <a16:creationId xmlns:a16="http://schemas.microsoft.com/office/drawing/2014/main" id="{486972CF-AFB5-4820-914D-88CB7DCAB137}"/>
                  </a:ext>
                </a:extLst>
              </p:cNvPr>
              <p:cNvSpPr/>
              <p:nvPr/>
            </p:nvSpPr>
            <p:spPr>
              <a:xfrm>
                <a:off x="1740388" y="518301"/>
                <a:ext cx="91836" cy="104955"/>
              </a:xfrm>
              <a:custGeom>
                <a:avLst/>
                <a:gdLst>
                  <a:gd name="connsiteX0" fmla="*/ 83391 w 91835"/>
                  <a:gd name="connsiteY0" fmla="*/ 43853 h 104955"/>
                  <a:gd name="connsiteX1" fmla="*/ 81003 w 91835"/>
                  <a:gd name="connsiteY1" fmla="*/ 32076 h 104955"/>
                  <a:gd name="connsiteX2" fmla="*/ 74076 w 91835"/>
                  <a:gd name="connsiteY2" fmla="*/ 22439 h 104955"/>
                  <a:gd name="connsiteX3" fmla="*/ 63567 w 91835"/>
                  <a:gd name="connsiteY3" fmla="*/ 15897 h 104955"/>
                  <a:gd name="connsiteX4" fmla="*/ 49949 w 91835"/>
                  <a:gd name="connsiteY4" fmla="*/ 13517 h 104955"/>
                  <a:gd name="connsiteX5" fmla="*/ 13517 w 91835"/>
                  <a:gd name="connsiteY5" fmla="*/ 13517 h 104955"/>
                  <a:gd name="connsiteX6" fmla="*/ 13517 w 91835"/>
                  <a:gd name="connsiteY6" fmla="*/ 96792 h 104955"/>
                  <a:gd name="connsiteX7" fmla="*/ 26059 w 91835"/>
                  <a:gd name="connsiteY7" fmla="*/ 96792 h 104955"/>
                  <a:gd name="connsiteX8" fmla="*/ 26059 w 91835"/>
                  <a:gd name="connsiteY8" fmla="*/ 74189 h 104955"/>
                  <a:gd name="connsiteX9" fmla="*/ 49949 w 91835"/>
                  <a:gd name="connsiteY9" fmla="*/ 74189 h 104955"/>
                  <a:gd name="connsiteX10" fmla="*/ 63567 w 91835"/>
                  <a:gd name="connsiteY10" fmla="*/ 71809 h 104955"/>
                  <a:gd name="connsiteX11" fmla="*/ 74076 w 91835"/>
                  <a:gd name="connsiteY11" fmla="*/ 65266 h 104955"/>
                  <a:gd name="connsiteX12" fmla="*/ 81003 w 91835"/>
                  <a:gd name="connsiteY12" fmla="*/ 55630 h 104955"/>
                  <a:gd name="connsiteX13" fmla="*/ 83391 w 91835"/>
                  <a:gd name="connsiteY13" fmla="*/ 43853 h 104955"/>
                  <a:gd name="connsiteX14" fmla="*/ 70849 w 91835"/>
                  <a:gd name="connsiteY14" fmla="*/ 43853 h 104955"/>
                  <a:gd name="connsiteX15" fmla="*/ 65352 w 91835"/>
                  <a:gd name="connsiteY15" fmla="*/ 57653 h 104955"/>
                  <a:gd name="connsiteX16" fmla="*/ 49949 w 91835"/>
                  <a:gd name="connsiteY16" fmla="*/ 62888 h 104955"/>
                  <a:gd name="connsiteX17" fmla="*/ 26059 w 91835"/>
                  <a:gd name="connsiteY17" fmla="*/ 62888 h 104955"/>
                  <a:gd name="connsiteX18" fmla="*/ 26059 w 91835"/>
                  <a:gd name="connsiteY18" fmla="*/ 24819 h 104955"/>
                  <a:gd name="connsiteX19" fmla="*/ 49949 w 91835"/>
                  <a:gd name="connsiteY19" fmla="*/ 24819 h 104955"/>
                  <a:gd name="connsiteX20" fmla="*/ 65352 w 91835"/>
                  <a:gd name="connsiteY20" fmla="*/ 30054 h 104955"/>
                  <a:gd name="connsiteX21" fmla="*/ 70849 w 91835"/>
                  <a:gd name="connsiteY21" fmla="*/ 43853 h 104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91835" h="104955">
                    <a:moveTo>
                      <a:pt x="83391" y="43853"/>
                    </a:moveTo>
                    <a:cubicBezTo>
                      <a:pt x="83391" y="39690"/>
                      <a:pt x="82551" y="35763"/>
                      <a:pt x="81003" y="32076"/>
                    </a:cubicBezTo>
                    <a:cubicBezTo>
                      <a:pt x="79324" y="28388"/>
                      <a:pt x="77054" y="25176"/>
                      <a:pt x="74076" y="22439"/>
                    </a:cubicBezTo>
                    <a:cubicBezTo>
                      <a:pt x="71085" y="19704"/>
                      <a:pt x="67621" y="17444"/>
                      <a:pt x="63567" y="15897"/>
                    </a:cubicBezTo>
                    <a:cubicBezTo>
                      <a:pt x="59382" y="14350"/>
                      <a:pt x="54843" y="13517"/>
                      <a:pt x="49949" y="13517"/>
                    </a:cubicBezTo>
                    <a:lnTo>
                      <a:pt x="13517" y="13517"/>
                    </a:lnTo>
                    <a:lnTo>
                      <a:pt x="13517" y="96792"/>
                    </a:lnTo>
                    <a:lnTo>
                      <a:pt x="26059" y="96792"/>
                    </a:lnTo>
                    <a:lnTo>
                      <a:pt x="26059" y="74189"/>
                    </a:lnTo>
                    <a:lnTo>
                      <a:pt x="49949" y="74189"/>
                    </a:lnTo>
                    <a:cubicBezTo>
                      <a:pt x="54843" y="74189"/>
                      <a:pt x="59382" y="73356"/>
                      <a:pt x="63567" y="71809"/>
                    </a:cubicBezTo>
                    <a:cubicBezTo>
                      <a:pt x="67621" y="70264"/>
                      <a:pt x="71085" y="68003"/>
                      <a:pt x="74076" y="65266"/>
                    </a:cubicBezTo>
                    <a:cubicBezTo>
                      <a:pt x="77054" y="62531"/>
                      <a:pt x="79324" y="59318"/>
                      <a:pt x="81003" y="55630"/>
                    </a:cubicBezTo>
                    <a:cubicBezTo>
                      <a:pt x="82551" y="51942"/>
                      <a:pt x="83391" y="48017"/>
                      <a:pt x="83391" y="43853"/>
                    </a:cubicBezTo>
                    <a:close/>
                    <a:moveTo>
                      <a:pt x="70849" y="43853"/>
                    </a:moveTo>
                    <a:cubicBezTo>
                      <a:pt x="70849" y="49564"/>
                      <a:pt x="69051" y="54203"/>
                      <a:pt x="65352" y="57653"/>
                    </a:cubicBezTo>
                    <a:cubicBezTo>
                      <a:pt x="61652" y="61102"/>
                      <a:pt x="56509" y="62888"/>
                      <a:pt x="49949" y="62888"/>
                    </a:cubicBezTo>
                    <a:lnTo>
                      <a:pt x="26059" y="62888"/>
                    </a:lnTo>
                    <a:lnTo>
                      <a:pt x="26059" y="24819"/>
                    </a:lnTo>
                    <a:lnTo>
                      <a:pt x="49949" y="24819"/>
                    </a:lnTo>
                    <a:cubicBezTo>
                      <a:pt x="56509" y="24819"/>
                      <a:pt x="61652" y="26604"/>
                      <a:pt x="65352" y="30054"/>
                    </a:cubicBezTo>
                    <a:cubicBezTo>
                      <a:pt x="69051" y="33503"/>
                      <a:pt x="70849" y="38143"/>
                      <a:pt x="70849" y="43853"/>
                    </a:cubicBezTo>
                    <a:close/>
                  </a:path>
                </a:pathLst>
              </a:custGeom>
              <a:grpFill/>
              <a:ln w="130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39" name="Полилиния: фигура 38">
                <a:extLst>
                  <a:ext uri="{FF2B5EF4-FFF2-40B4-BE49-F238E27FC236}">
                    <a16:creationId xmlns:a16="http://schemas.microsoft.com/office/drawing/2014/main" id="{80F2039C-2A6E-4C40-B4BE-776A8EB9DDFC}"/>
                  </a:ext>
                </a:extLst>
              </p:cNvPr>
              <p:cNvSpPr/>
              <p:nvPr/>
            </p:nvSpPr>
            <p:spPr>
              <a:xfrm>
                <a:off x="1831227" y="518301"/>
                <a:ext cx="104955" cy="104955"/>
              </a:xfrm>
              <a:custGeom>
                <a:avLst/>
                <a:gdLst>
                  <a:gd name="connsiteX0" fmla="*/ 34062 w 104955"/>
                  <a:gd name="connsiteY0" fmla="*/ 65862 h 104955"/>
                  <a:gd name="connsiteX1" fmla="*/ 43967 w 104955"/>
                  <a:gd name="connsiteY1" fmla="*/ 24819 h 104955"/>
                  <a:gd name="connsiteX2" fmla="*/ 61285 w 104955"/>
                  <a:gd name="connsiteY2" fmla="*/ 24819 h 104955"/>
                  <a:gd name="connsiteX3" fmla="*/ 71085 w 104955"/>
                  <a:gd name="connsiteY3" fmla="*/ 65862 h 104955"/>
                  <a:gd name="connsiteX4" fmla="*/ 34062 w 104955"/>
                  <a:gd name="connsiteY4" fmla="*/ 65862 h 104955"/>
                  <a:gd name="connsiteX5" fmla="*/ 33813 w 104955"/>
                  <a:gd name="connsiteY5" fmla="*/ 13517 h 104955"/>
                  <a:gd name="connsiteX6" fmla="*/ 13517 w 104955"/>
                  <a:gd name="connsiteY6" fmla="*/ 96792 h 104955"/>
                  <a:gd name="connsiteX7" fmla="*/ 26650 w 104955"/>
                  <a:gd name="connsiteY7" fmla="*/ 96792 h 104955"/>
                  <a:gd name="connsiteX8" fmla="*/ 31307 w 104955"/>
                  <a:gd name="connsiteY8" fmla="*/ 77163 h 104955"/>
                  <a:gd name="connsiteX9" fmla="*/ 73827 w 104955"/>
                  <a:gd name="connsiteY9" fmla="*/ 77163 h 104955"/>
                  <a:gd name="connsiteX10" fmla="*/ 78615 w 104955"/>
                  <a:gd name="connsiteY10" fmla="*/ 96792 h 104955"/>
                  <a:gd name="connsiteX11" fmla="*/ 91748 w 104955"/>
                  <a:gd name="connsiteY11" fmla="*/ 96792 h 104955"/>
                  <a:gd name="connsiteX12" fmla="*/ 71439 w 104955"/>
                  <a:gd name="connsiteY12" fmla="*/ 13517 h 104955"/>
                  <a:gd name="connsiteX13" fmla="*/ 33813 w 104955"/>
                  <a:gd name="connsiteY13" fmla="*/ 13517 h 104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04955" h="104955">
                    <a:moveTo>
                      <a:pt x="34062" y="65862"/>
                    </a:moveTo>
                    <a:lnTo>
                      <a:pt x="43967" y="24819"/>
                    </a:lnTo>
                    <a:lnTo>
                      <a:pt x="61285" y="24819"/>
                    </a:lnTo>
                    <a:lnTo>
                      <a:pt x="71085" y="65862"/>
                    </a:lnTo>
                    <a:lnTo>
                      <a:pt x="34062" y="65862"/>
                    </a:lnTo>
                    <a:close/>
                    <a:moveTo>
                      <a:pt x="33813" y="13517"/>
                    </a:moveTo>
                    <a:lnTo>
                      <a:pt x="13517" y="96792"/>
                    </a:lnTo>
                    <a:lnTo>
                      <a:pt x="26650" y="96792"/>
                    </a:lnTo>
                    <a:lnTo>
                      <a:pt x="31307" y="77163"/>
                    </a:lnTo>
                    <a:lnTo>
                      <a:pt x="73827" y="77163"/>
                    </a:lnTo>
                    <a:lnTo>
                      <a:pt x="78615" y="96792"/>
                    </a:lnTo>
                    <a:lnTo>
                      <a:pt x="91748" y="96792"/>
                    </a:lnTo>
                    <a:lnTo>
                      <a:pt x="71439" y="13517"/>
                    </a:lnTo>
                    <a:lnTo>
                      <a:pt x="33813" y="13517"/>
                    </a:lnTo>
                    <a:close/>
                  </a:path>
                </a:pathLst>
              </a:custGeom>
              <a:grpFill/>
              <a:ln w="130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40" name="Полилиния: фигура 39">
                <a:extLst>
                  <a:ext uri="{FF2B5EF4-FFF2-40B4-BE49-F238E27FC236}">
                    <a16:creationId xmlns:a16="http://schemas.microsoft.com/office/drawing/2014/main" id="{37A9C45B-F930-48D6-B20F-14E5810431BA}"/>
                  </a:ext>
                </a:extLst>
              </p:cNvPr>
              <p:cNvSpPr/>
              <p:nvPr/>
            </p:nvSpPr>
            <p:spPr>
              <a:xfrm>
                <a:off x="1939960" y="518301"/>
                <a:ext cx="91836" cy="104955"/>
              </a:xfrm>
              <a:custGeom>
                <a:avLst/>
                <a:gdLst>
                  <a:gd name="connsiteX0" fmla="*/ 13517 w 91835"/>
                  <a:gd name="connsiteY0" fmla="*/ 13517 h 104955"/>
                  <a:gd name="connsiteX1" fmla="*/ 13517 w 91835"/>
                  <a:gd name="connsiteY1" fmla="*/ 96792 h 104955"/>
                  <a:gd name="connsiteX2" fmla="*/ 26046 w 91835"/>
                  <a:gd name="connsiteY2" fmla="*/ 96792 h 104955"/>
                  <a:gd name="connsiteX3" fmla="*/ 26046 w 91835"/>
                  <a:gd name="connsiteY3" fmla="*/ 61102 h 104955"/>
                  <a:gd name="connsiteX4" fmla="*/ 68448 w 91835"/>
                  <a:gd name="connsiteY4" fmla="*/ 61102 h 104955"/>
                  <a:gd name="connsiteX5" fmla="*/ 68448 w 91835"/>
                  <a:gd name="connsiteY5" fmla="*/ 96792 h 104955"/>
                  <a:gd name="connsiteX6" fmla="*/ 80990 w 91835"/>
                  <a:gd name="connsiteY6" fmla="*/ 96792 h 104955"/>
                  <a:gd name="connsiteX7" fmla="*/ 80990 w 91835"/>
                  <a:gd name="connsiteY7" fmla="*/ 13517 h 104955"/>
                  <a:gd name="connsiteX8" fmla="*/ 68448 w 91835"/>
                  <a:gd name="connsiteY8" fmla="*/ 13517 h 104955"/>
                  <a:gd name="connsiteX9" fmla="*/ 68448 w 91835"/>
                  <a:gd name="connsiteY9" fmla="*/ 49801 h 104955"/>
                  <a:gd name="connsiteX10" fmla="*/ 26046 w 91835"/>
                  <a:gd name="connsiteY10" fmla="*/ 49801 h 104955"/>
                  <a:gd name="connsiteX11" fmla="*/ 26046 w 91835"/>
                  <a:gd name="connsiteY11" fmla="*/ 13517 h 104955"/>
                  <a:gd name="connsiteX12" fmla="*/ 13517 w 91835"/>
                  <a:gd name="connsiteY12" fmla="*/ 13517 h 104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1835" h="104955">
                    <a:moveTo>
                      <a:pt x="13517" y="13517"/>
                    </a:moveTo>
                    <a:lnTo>
                      <a:pt x="13517" y="96792"/>
                    </a:lnTo>
                    <a:lnTo>
                      <a:pt x="26046" y="96792"/>
                    </a:lnTo>
                    <a:lnTo>
                      <a:pt x="26046" y="61102"/>
                    </a:lnTo>
                    <a:lnTo>
                      <a:pt x="68448" y="61102"/>
                    </a:lnTo>
                    <a:lnTo>
                      <a:pt x="68448" y="96792"/>
                    </a:lnTo>
                    <a:lnTo>
                      <a:pt x="80990" y="96792"/>
                    </a:lnTo>
                    <a:lnTo>
                      <a:pt x="80990" y="13517"/>
                    </a:lnTo>
                    <a:lnTo>
                      <a:pt x="68448" y="13517"/>
                    </a:lnTo>
                    <a:lnTo>
                      <a:pt x="68448" y="49801"/>
                    </a:lnTo>
                    <a:lnTo>
                      <a:pt x="26046" y="49801"/>
                    </a:lnTo>
                    <a:lnTo>
                      <a:pt x="26046" y="13517"/>
                    </a:lnTo>
                    <a:lnTo>
                      <a:pt x="13517" y="13517"/>
                    </a:lnTo>
                    <a:close/>
                  </a:path>
                </a:pathLst>
              </a:custGeom>
              <a:grpFill/>
              <a:ln w="130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41" name="Полилиния: фигура 40">
                <a:extLst>
                  <a:ext uri="{FF2B5EF4-FFF2-40B4-BE49-F238E27FC236}">
                    <a16:creationId xmlns:a16="http://schemas.microsoft.com/office/drawing/2014/main" id="{6D6B480D-2260-4434-B19E-890CB7F6A3D1}"/>
                  </a:ext>
                </a:extLst>
              </p:cNvPr>
              <p:cNvSpPr/>
              <p:nvPr/>
            </p:nvSpPr>
            <p:spPr>
              <a:xfrm>
                <a:off x="2039694" y="514733"/>
                <a:ext cx="104955" cy="104955"/>
              </a:xfrm>
              <a:custGeom>
                <a:avLst/>
                <a:gdLst>
                  <a:gd name="connsiteX0" fmla="*/ 57113 w 104955"/>
                  <a:gd name="connsiteY0" fmla="*/ 103929 h 104955"/>
                  <a:gd name="connsiteX1" fmla="*/ 72174 w 104955"/>
                  <a:gd name="connsiteY1" fmla="*/ 101549 h 104955"/>
                  <a:gd name="connsiteX2" fmla="*/ 84112 w 104955"/>
                  <a:gd name="connsiteY2" fmla="*/ 95007 h 104955"/>
                  <a:gd name="connsiteX3" fmla="*/ 92706 w 104955"/>
                  <a:gd name="connsiteY3" fmla="*/ 86084 h 104955"/>
                  <a:gd name="connsiteX4" fmla="*/ 97730 w 104955"/>
                  <a:gd name="connsiteY4" fmla="*/ 75973 h 104955"/>
                  <a:gd name="connsiteX5" fmla="*/ 85188 w 104955"/>
                  <a:gd name="connsiteY5" fmla="*/ 74189 h 104955"/>
                  <a:gd name="connsiteX6" fmla="*/ 81121 w 104955"/>
                  <a:gd name="connsiteY6" fmla="*/ 81088 h 104955"/>
                  <a:gd name="connsiteX7" fmla="*/ 75152 w 104955"/>
                  <a:gd name="connsiteY7" fmla="*/ 86917 h 104955"/>
                  <a:gd name="connsiteX8" fmla="*/ 67267 w 104955"/>
                  <a:gd name="connsiteY8" fmla="*/ 91081 h 104955"/>
                  <a:gd name="connsiteX9" fmla="*/ 57113 w 104955"/>
                  <a:gd name="connsiteY9" fmla="*/ 92628 h 104955"/>
                  <a:gd name="connsiteX10" fmla="*/ 45410 w 104955"/>
                  <a:gd name="connsiteY10" fmla="*/ 90011 h 104955"/>
                  <a:gd name="connsiteX11" fmla="*/ 35505 w 104955"/>
                  <a:gd name="connsiteY11" fmla="*/ 82753 h 104955"/>
                  <a:gd name="connsiteX12" fmla="*/ 28696 w 104955"/>
                  <a:gd name="connsiteY12" fmla="*/ 72046 h 104955"/>
                  <a:gd name="connsiteX13" fmla="*/ 26059 w 104955"/>
                  <a:gd name="connsiteY13" fmla="*/ 58724 h 104955"/>
                  <a:gd name="connsiteX14" fmla="*/ 28696 w 104955"/>
                  <a:gd name="connsiteY14" fmla="*/ 45400 h 104955"/>
                  <a:gd name="connsiteX15" fmla="*/ 35505 w 104955"/>
                  <a:gd name="connsiteY15" fmla="*/ 34574 h 104955"/>
                  <a:gd name="connsiteX16" fmla="*/ 45410 w 104955"/>
                  <a:gd name="connsiteY16" fmla="*/ 27435 h 104955"/>
                  <a:gd name="connsiteX17" fmla="*/ 57113 w 104955"/>
                  <a:gd name="connsiteY17" fmla="*/ 24819 h 104955"/>
                  <a:gd name="connsiteX18" fmla="*/ 66440 w 104955"/>
                  <a:gd name="connsiteY18" fmla="*/ 26247 h 104955"/>
                  <a:gd name="connsiteX19" fmla="*/ 73840 w 104955"/>
                  <a:gd name="connsiteY19" fmla="*/ 29935 h 104955"/>
                  <a:gd name="connsiteX20" fmla="*/ 79219 w 104955"/>
                  <a:gd name="connsiteY20" fmla="*/ 35287 h 104955"/>
                  <a:gd name="connsiteX21" fmla="*/ 82800 w 104955"/>
                  <a:gd name="connsiteY21" fmla="*/ 41473 h 104955"/>
                  <a:gd name="connsiteX22" fmla="*/ 95342 w 104955"/>
                  <a:gd name="connsiteY22" fmla="*/ 39689 h 104955"/>
                  <a:gd name="connsiteX23" fmla="*/ 90567 w 104955"/>
                  <a:gd name="connsiteY23" fmla="*/ 30053 h 104955"/>
                  <a:gd name="connsiteX24" fmla="*/ 82564 w 104955"/>
                  <a:gd name="connsiteY24" fmla="*/ 21726 h 104955"/>
                  <a:gd name="connsiteX25" fmla="*/ 71334 w 104955"/>
                  <a:gd name="connsiteY25" fmla="*/ 15777 h 104955"/>
                  <a:gd name="connsiteX26" fmla="*/ 57113 w 104955"/>
                  <a:gd name="connsiteY26" fmla="*/ 13517 h 104955"/>
                  <a:gd name="connsiteX27" fmla="*/ 40517 w 104955"/>
                  <a:gd name="connsiteY27" fmla="*/ 17085 h 104955"/>
                  <a:gd name="connsiteX28" fmla="*/ 26663 w 104955"/>
                  <a:gd name="connsiteY28" fmla="*/ 26722 h 104955"/>
                  <a:gd name="connsiteX29" fmla="*/ 17098 w 104955"/>
                  <a:gd name="connsiteY29" fmla="*/ 41116 h 104955"/>
                  <a:gd name="connsiteX30" fmla="*/ 13517 w 104955"/>
                  <a:gd name="connsiteY30" fmla="*/ 58724 h 104955"/>
                  <a:gd name="connsiteX31" fmla="*/ 17098 w 104955"/>
                  <a:gd name="connsiteY31" fmla="*/ 76330 h 104955"/>
                  <a:gd name="connsiteX32" fmla="*/ 26663 w 104955"/>
                  <a:gd name="connsiteY32" fmla="*/ 90605 h 104955"/>
                  <a:gd name="connsiteX33" fmla="*/ 40517 w 104955"/>
                  <a:gd name="connsiteY33" fmla="*/ 100361 h 104955"/>
                  <a:gd name="connsiteX34" fmla="*/ 57113 w 104955"/>
                  <a:gd name="connsiteY34" fmla="*/ 103929 h 104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104955" h="104955">
                    <a:moveTo>
                      <a:pt x="57113" y="103929"/>
                    </a:moveTo>
                    <a:cubicBezTo>
                      <a:pt x="62610" y="103929"/>
                      <a:pt x="67634" y="103096"/>
                      <a:pt x="72174" y="101549"/>
                    </a:cubicBezTo>
                    <a:cubicBezTo>
                      <a:pt x="76700" y="99884"/>
                      <a:pt x="80649" y="97743"/>
                      <a:pt x="84112" y="95007"/>
                    </a:cubicBezTo>
                    <a:cubicBezTo>
                      <a:pt x="87576" y="92389"/>
                      <a:pt x="90436" y="89415"/>
                      <a:pt x="92706" y="86084"/>
                    </a:cubicBezTo>
                    <a:cubicBezTo>
                      <a:pt x="94975" y="82753"/>
                      <a:pt x="96654" y="79422"/>
                      <a:pt x="97730" y="75973"/>
                    </a:cubicBezTo>
                    <a:lnTo>
                      <a:pt x="85188" y="74189"/>
                    </a:lnTo>
                    <a:cubicBezTo>
                      <a:pt x="84112" y="76567"/>
                      <a:pt x="82800" y="78828"/>
                      <a:pt x="81121" y="81088"/>
                    </a:cubicBezTo>
                    <a:cubicBezTo>
                      <a:pt x="79455" y="83349"/>
                      <a:pt x="77421" y="85252"/>
                      <a:pt x="75152" y="86917"/>
                    </a:cubicBezTo>
                    <a:cubicBezTo>
                      <a:pt x="72882" y="88702"/>
                      <a:pt x="70258" y="90011"/>
                      <a:pt x="67267" y="91081"/>
                    </a:cubicBezTo>
                    <a:cubicBezTo>
                      <a:pt x="64289" y="92152"/>
                      <a:pt x="60825" y="92628"/>
                      <a:pt x="57113" y="92628"/>
                    </a:cubicBezTo>
                    <a:cubicBezTo>
                      <a:pt x="53059" y="92628"/>
                      <a:pt x="49110" y="91795"/>
                      <a:pt x="45410" y="90011"/>
                    </a:cubicBezTo>
                    <a:cubicBezTo>
                      <a:pt x="41710" y="88227"/>
                      <a:pt x="38365" y="85847"/>
                      <a:pt x="35505" y="82753"/>
                    </a:cubicBezTo>
                    <a:cubicBezTo>
                      <a:pt x="32632" y="79779"/>
                      <a:pt x="30362" y="76211"/>
                      <a:pt x="28696" y="72046"/>
                    </a:cubicBezTo>
                    <a:cubicBezTo>
                      <a:pt x="26899" y="67884"/>
                      <a:pt x="26059" y="63482"/>
                      <a:pt x="26059" y="58724"/>
                    </a:cubicBezTo>
                    <a:cubicBezTo>
                      <a:pt x="26059" y="53964"/>
                      <a:pt x="26899" y="49562"/>
                      <a:pt x="28696" y="45400"/>
                    </a:cubicBezTo>
                    <a:cubicBezTo>
                      <a:pt x="30362" y="41236"/>
                      <a:pt x="32632" y="37667"/>
                      <a:pt x="35505" y="34574"/>
                    </a:cubicBezTo>
                    <a:cubicBezTo>
                      <a:pt x="38365" y="31599"/>
                      <a:pt x="41710" y="29221"/>
                      <a:pt x="45410" y="27435"/>
                    </a:cubicBezTo>
                    <a:cubicBezTo>
                      <a:pt x="49110" y="25651"/>
                      <a:pt x="53059" y="24819"/>
                      <a:pt x="57113" y="24819"/>
                    </a:cubicBezTo>
                    <a:cubicBezTo>
                      <a:pt x="60576" y="24819"/>
                      <a:pt x="63685" y="25294"/>
                      <a:pt x="66440" y="26247"/>
                    </a:cubicBezTo>
                    <a:cubicBezTo>
                      <a:pt x="69183" y="27198"/>
                      <a:pt x="71688" y="28388"/>
                      <a:pt x="73840" y="29935"/>
                    </a:cubicBezTo>
                    <a:cubicBezTo>
                      <a:pt x="75873" y="31480"/>
                      <a:pt x="77658" y="33266"/>
                      <a:pt x="79219" y="35287"/>
                    </a:cubicBezTo>
                    <a:cubicBezTo>
                      <a:pt x="80767" y="37310"/>
                      <a:pt x="81961" y="39451"/>
                      <a:pt x="82800" y="41473"/>
                    </a:cubicBezTo>
                    <a:lnTo>
                      <a:pt x="95342" y="39689"/>
                    </a:lnTo>
                    <a:cubicBezTo>
                      <a:pt x="94267" y="36477"/>
                      <a:pt x="92706" y="33266"/>
                      <a:pt x="90567" y="30053"/>
                    </a:cubicBezTo>
                    <a:cubicBezTo>
                      <a:pt x="88415" y="26960"/>
                      <a:pt x="85779" y="24224"/>
                      <a:pt x="82564" y="21726"/>
                    </a:cubicBezTo>
                    <a:cubicBezTo>
                      <a:pt x="79337" y="19228"/>
                      <a:pt x="75506" y="17324"/>
                      <a:pt x="71334" y="15777"/>
                    </a:cubicBezTo>
                    <a:cubicBezTo>
                      <a:pt x="67149" y="14231"/>
                      <a:pt x="62374" y="13517"/>
                      <a:pt x="57113" y="13517"/>
                    </a:cubicBezTo>
                    <a:cubicBezTo>
                      <a:pt x="51261" y="13517"/>
                      <a:pt x="45764" y="14707"/>
                      <a:pt x="40517" y="17085"/>
                    </a:cubicBezTo>
                    <a:cubicBezTo>
                      <a:pt x="35256" y="19465"/>
                      <a:pt x="30598" y="22677"/>
                      <a:pt x="26663" y="26722"/>
                    </a:cubicBezTo>
                    <a:cubicBezTo>
                      <a:pt x="22595" y="30886"/>
                      <a:pt x="19368" y="35644"/>
                      <a:pt x="17098" y="41116"/>
                    </a:cubicBezTo>
                    <a:cubicBezTo>
                      <a:pt x="14711" y="46588"/>
                      <a:pt x="13517" y="52419"/>
                      <a:pt x="13517" y="58724"/>
                    </a:cubicBezTo>
                    <a:cubicBezTo>
                      <a:pt x="13517" y="65028"/>
                      <a:pt x="14711" y="70858"/>
                      <a:pt x="17098" y="76330"/>
                    </a:cubicBezTo>
                    <a:cubicBezTo>
                      <a:pt x="19368" y="81802"/>
                      <a:pt x="22595" y="86560"/>
                      <a:pt x="26663" y="90605"/>
                    </a:cubicBezTo>
                    <a:cubicBezTo>
                      <a:pt x="30598" y="94769"/>
                      <a:pt x="35256" y="97981"/>
                      <a:pt x="40517" y="100361"/>
                    </a:cubicBezTo>
                    <a:cubicBezTo>
                      <a:pt x="45764" y="102739"/>
                      <a:pt x="51261" y="103929"/>
                      <a:pt x="57113" y="103929"/>
                    </a:cubicBezTo>
                    <a:close/>
                  </a:path>
                </a:pathLst>
              </a:custGeom>
              <a:grpFill/>
              <a:ln w="130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42" name="Полилиния: фигура 41">
                <a:extLst>
                  <a:ext uri="{FF2B5EF4-FFF2-40B4-BE49-F238E27FC236}">
                    <a16:creationId xmlns:a16="http://schemas.microsoft.com/office/drawing/2014/main" id="{BAB537E9-216B-4464-AD59-8348CBA00240}"/>
                  </a:ext>
                </a:extLst>
              </p:cNvPr>
              <p:cNvSpPr/>
              <p:nvPr/>
            </p:nvSpPr>
            <p:spPr>
              <a:xfrm>
                <a:off x="2150146" y="513543"/>
                <a:ext cx="118074" cy="118074"/>
              </a:xfrm>
              <a:custGeom>
                <a:avLst/>
                <a:gdLst>
                  <a:gd name="connsiteX0" fmla="*/ 57113 w 118074"/>
                  <a:gd name="connsiteY0" fmla="*/ 33146 h 118074"/>
                  <a:gd name="connsiteX1" fmla="*/ 57113 w 118074"/>
                  <a:gd name="connsiteY1" fmla="*/ 86680 h 118074"/>
                  <a:gd name="connsiteX2" fmla="*/ 43967 w 118074"/>
                  <a:gd name="connsiteY2" fmla="*/ 84300 h 118074"/>
                  <a:gd name="connsiteX3" fmla="*/ 34180 w 118074"/>
                  <a:gd name="connsiteY3" fmla="*/ 78710 h 118074"/>
                  <a:gd name="connsiteX4" fmla="*/ 28198 w 118074"/>
                  <a:gd name="connsiteY4" fmla="*/ 70262 h 118074"/>
                  <a:gd name="connsiteX5" fmla="*/ 26059 w 118074"/>
                  <a:gd name="connsiteY5" fmla="*/ 59914 h 118074"/>
                  <a:gd name="connsiteX6" fmla="*/ 28198 w 118074"/>
                  <a:gd name="connsiteY6" fmla="*/ 49564 h 118074"/>
                  <a:gd name="connsiteX7" fmla="*/ 34180 w 118074"/>
                  <a:gd name="connsiteY7" fmla="*/ 41236 h 118074"/>
                  <a:gd name="connsiteX8" fmla="*/ 43967 w 118074"/>
                  <a:gd name="connsiteY8" fmla="*/ 35526 h 118074"/>
                  <a:gd name="connsiteX9" fmla="*/ 57113 w 118074"/>
                  <a:gd name="connsiteY9" fmla="*/ 33146 h 118074"/>
                  <a:gd name="connsiteX10" fmla="*/ 69655 w 118074"/>
                  <a:gd name="connsiteY10" fmla="*/ 86680 h 118074"/>
                  <a:gd name="connsiteX11" fmla="*/ 69655 w 118074"/>
                  <a:gd name="connsiteY11" fmla="*/ 33146 h 118074"/>
                  <a:gd name="connsiteX12" fmla="*/ 82905 w 118074"/>
                  <a:gd name="connsiteY12" fmla="*/ 35526 h 118074"/>
                  <a:gd name="connsiteX13" fmla="*/ 92587 w 118074"/>
                  <a:gd name="connsiteY13" fmla="*/ 41236 h 118074"/>
                  <a:gd name="connsiteX14" fmla="*/ 98675 w 118074"/>
                  <a:gd name="connsiteY14" fmla="*/ 49564 h 118074"/>
                  <a:gd name="connsiteX15" fmla="*/ 100708 w 118074"/>
                  <a:gd name="connsiteY15" fmla="*/ 59914 h 118074"/>
                  <a:gd name="connsiteX16" fmla="*/ 98675 w 118074"/>
                  <a:gd name="connsiteY16" fmla="*/ 70262 h 118074"/>
                  <a:gd name="connsiteX17" fmla="*/ 92587 w 118074"/>
                  <a:gd name="connsiteY17" fmla="*/ 78710 h 118074"/>
                  <a:gd name="connsiteX18" fmla="*/ 82905 w 118074"/>
                  <a:gd name="connsiteY18" fmla="*/ 84300 h 118074"/>
                  <a:gd name="connsiteX19" fmla="*/ 69655 w 118074"/>
                  <a:gd name="connsiteY19" fmla="*/ 86680 h 118074"/>
                  <a:gd name="connsiteX20" fmla="*/ 69655 w 118074"/>
                  <a:gd name="connsiteY20" fmla="*/ 106309 h 118074"/>
                  <a:gd name="connsiteX21" fmla="*/ 69655 w 118074"/>
                  <a:gd name="connsiteY21" fmla="*/ 97981 h 118074"/>
                  <a:gd name="connsiteX22" fmla="*/ 87563 w 118074"/>
                  <a:gd name="connsiteY22" fmla="*/ 94532 h 118074"/>
                  <a:gd name="connsiteX23" fmla="*/ 101299 w 118074"/>
                  <a:gd name="connsiteY23" fmla="*/ 86204 h 118074"/>
                  <a:gd name="connsiteX24" fmla="*/ 110141 w 118074"/>
                  <a:gd name="connsiteY24" fmla="*/ 74307 h 118074"/>
                  <a:gd name="connsiteX25" fmla="*/ 113251 w 118074"/>
                  <a:gd name="connsiteY25" fmla="*/ 59914 h 118074"/>
                  <a:gd name="connsiteX26" fmla="*/ 110141 w 118074"/>
                  <a:gd name="connsiteY26" fmla="*/ 45519 h 118074"/>
                  <a:gd name="connsiteX27" fmla="*/ 101299 w 118074"/>
                  <a:gd name="connsiteY27" fmla="*/ 33503 h 118074"/>
                  <a:gd name="connsiteX28" fmla="*/ 87563 w 118074"/>
                  <a:gd name="connsiteY28" fmla="*/ 25176 h 118074"/>
                  <a:gd name="connsiteX29" fmla="*/ 69655 w 118074"/>
                  <a:gd name="connsiteY29" fmla="*/ 21845 h 118074"/>
                  <a:gd name="connsiteX30" fmla="*/ 69655 w 118074"/>
                  <a:gd name="connsiteY30" fmla="*/ 13517 h 118074"/>
                  <a:gd name="connsiteX31" fmla="*/ 57113 w 118074"/>
                  <a:gd name="connsiteY31" fmla="*/ 13517 h 118074"/>
                  <a:gd name="connsiteX32" fmla="*/ 57113 w 118074"/>
                  <a:gd name="connsiteY32" fmla="*/ 21845 h 118074"/>
                  <a:gd name="connsiteX33" fmla="*/ 39192 w 118074"/>
                  <a:gd name="connsiteY33" fmla="*/ 25176 h 118074"/>
                  <a:gd name="connsiteX34" fmla="*/ 25456 w 118074"/>
                  <a:gd name="connsiteY34" fmla="*/ 33503 h 118074"/>
                  <a:gd name="connsiteX35" fmla="*/ 16613 w 118074"/>
                  <a:gd name="connsiteY35" fmla="*/ 45519 h 118074"/>
                  <a:gd name="connsiteX36" fmla="*/ 13517 w 118074"/>
                  <a:gd name="connsiteY36" fmla="*/ 59914 h 118074"/>
                  <a:gd name="connsiteX37" fmla="*/ 16613 w 118074"/>
                  <a:gd name="connsiteY37" fmla="*/ 74307 h 118074"/>
                  <a:gd name="connsiteX38" fmla="*/ 25456 w 118074"/>
                  <a:gd name="connsiteY38" fmla="*/ 86204 h 118074"/>
                  <a:gd name="connsiteX39" fmla="*/ 39192 w 118074"/>
                  <a:gd name="connsiteY39" fmla="*/ 94532 h 118074"/>
                  <a:gd name="connsiteX40" fmla="*/ 57113 w 118074"/>
                  <a:gd name="connsiteY40" fmla="*/ 97981 h 118074"/>
                  <a:gd name="connsiteX41" fmla="*/ 57113 w 118074"/>
                  <a:gd name="connsiteY41" fmla="*/ 106309 h 118074"/>
                  <a:gd name="connsiteX42" fmla="*/ 69655 w 118074"/>
                  <a:gd name="connsiteY42" fmla="*/ 106309 h 1180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</a:cxnLst>
                <a:rect l="l" t="t" r="r" b="b"/>
                <a:pathLst>
                  <a:path w="118074" h="118074">
                    <a:moveTo>
                      <a:pt x="57113" y="33146"/>
                    </a:moveTo>
                    <a:lnTo>
                      <a:pt x="57113" y="86680"/>
                    </a:lnTo>
                    <a:cubicBezTo>
                      <a:pt x="52206" y="86560"/>
                      <a:pt x="47798" y="85729"/>
                      <a:pt x="43967" y="84300"/>
                    </a:cubicBezTo>
                    <a:cubicBezTo>
                      <a:pt x="40031" y="82992"/>
                      <a:pt x="36804" y="81088"/>
                      <a:pt x="34180" y="78710"/>
                    </a:cubicBezTo>
                    <a:cubicBezTo>
                      <a:pt x="31543" y="76330"/>
                      <a:pt x="29523" y="73475"/>
                      <a:pt x="28198" y="70262"/>
                    </a:cubicBezTo>
                    <a:cubicBezTo>
                      <a:pt x="26767" y="67051"/>
                      <a:pt x="26059" y="63602"/>
                      <a:pt x="26059" y="59914"/>
                    </a:cubicBezTo>
                    <a:cubicBezTo>
                      <a:pt x="26059" y="56226"/>
                      <a:pt x="26767" y="52775"/>
                      <a:pt x="28198" y="49564"/>
                    </a:cubicBezTo>
                    <a:cubicBezTo>
                      <a:pt x="29523" y="46351"/>
                      <a:pt x="31543" y="43615"/>
                      <a:pt x="34180" y="41236"/>
                    </a:cubicBezTo>
                    <a:cubicBezTo>
                      <a:pt x="36804" y="38857"/>
                      <a:pt x="40031" y="36953"/>
                      <a:pt x="43967" y="35526"/>
                    </a:cubicBezTo>
                    <a:cubicBezTo>
                      <a:pt x="47798" y="34099"/>
                      <a:pt x="52206" y="33266"/>
                      <a:pt x="57113" y="33146"/>
                    </a:cubicBezTo>
                    <a:close/>
                    <a:moveTo>
                      <a:pt x="69655" y="86680"/>
                    </a:moveTo>
                    <a:lnTo>
                      <a:pt x="69655" y="33146"/>
                    </a:lnTo>
                    <a:cubicBezTo>
                      <a:pt x="74548" y="33266"/>
                      <a:pt x="78970" y="34099"/>
                      <a:pt x="82905" y="35526"/>
                    </a:cubicBezTo>
                    <a:cubicBezTo>
                      <a:pt x="86736" y="36953"/>
                      <a:pt x="89951" y="38857"/>
                      <a:pt x="92587" y="41236"/>
                    </a:cubicBezTo>
                    <a:cubicBezTo>
                      <a:pt x="95211" y="43615"/>
                      <a:pt x="97245" y="46351"/>
                      <a:pt x="98675" y="49564"/>
                    </a:cubicBezTo>
                    <a:cubicBezTo>
                      <a:pt x="99987" y="52775"/>
                      <a:pt x="100708" y="56226"/>
                      <a:pt x="100708" y="59914"/>
                    </a:cubicBezTo>
                    <a:cubicBezTo>
                      <a:pt x="100708" y="63602"/>
                      <a:pt x="99987" y="67051"/>
                      <a:pt x="98675" y="70262"/>
                    </a:cubicBezTo>
                    <a:cubicBezTo>
                      <a:pt x="97245" y="73475"/>
                      <a:pt x="95211" y="76330"/>
                      <a:pt x="92587" y="78710"/>
                    </a:cubicBezTo>
                    <a:cubicBezTo>
                      <a:pt x="89951" y="81088"/>
                      <a:pt x="86736" y="82992"/>
                      <a:pt x="82905" y="84300"/>
                    </a:cubicBezTo>
                    <a:cubicBezTo>
                      <a:pt x="78970" y="85729"/>
                      <a:pt x="74548" y="86560"/>
                      <a:pt x="69655" y="86680"/>
                    </a:cubicBezTo>
                    <a:close/>
                    <a:moveTo>
                      <a:pt x="69655" y="106309"/>
                    </a:moveTo>
                    <a:lnTo>
                      <a:pt x="69655" y="97981"/>
                    </a:lnTo>
                    <a:cubicBezTo>
                      <a:pt x="76214" y="97863"/>
                      <a:pt x="82197" y="96673"/>
                      <a:pt x="87563" y="94532"/>
                    </a:cubicBezTo>
                    <a:cubicBezTo>
                      <a:pt x="92942" y="92509"/>
                      <a:pt x="97481" y="89654"/>
                      <a:pt x="101299" y="86204"/>
                    </a:cubicBezTo>
                    <a:cubicBezTo>
                      <a:pt x="105130" y="82755"/>
                      <a:pt x="108108" y="78828"/>
                      <a:pt x="110141" y="74307"/>
                    </a:cubicBezTo>
                    <a:cubicBezTo>
                      <a:pt x="112175" y="69787"/>
                      <a:pt x="113251" y="65029"/>
                      <a:pt x="113251" y="59914"/>
                    </a:cubicBezTo>
                    <a:cubicBezTo>
                      <a:pt x="113251" y="54797"/>
                      <a:pt x="112175" y="50039"/>
                      <a:pt x="110141" y="45519"/>
                    </a:cubicBezTo>
                    <a:cubicBezTo>
                      <a:pt x="108108" y="40998"/>
                      <a:pt x="105130" y="36953"/>
                      <a:pt x="101299" y="33503"/>
                    </a:cubicBezTo>
                    <a:cubicBezTo>
                      <a:pt x="97481" y="30054"/>
                      <a:pt x="92942" y="27317"/>
                      <a:pt x="87563" y="25176"/>
                    </a:cubicBezTo>
                    <a:cubicBezTo>
                      <a:pt x="82197" y="23153"/>
                      <a:pt x="76214" y="21963"/>
                      <a:pt x="69655" y="21845"/>
                    </a:cubicBezTo>
                    <a:lnTo>
                      <a:pt x="69655" y="13517"/>
                    </a:lnTo>
                    <a:lnTo>
                      <a:pt x="57113" y="13517"/>
                    </a:lnTo>
                    <a:lnTo>
                      <a:pt x="57113" y="21845"/>
                    </a:lnTo>
                    <a:cubicBezTo>
                      <a:pt x="50540" y="21963"/>
                      <a:pt x="44571" y="23153"/>
                      <a:pt x="39192" y="25176"/>
                    </a:cubicBezTo>
                    <a:cubicBezTo>
                      <a:pt x="33813" y="27317"/>
                      <a:pt x="29273" y="30054"/>
                      <a:pt x="25456" y="33503"/>
                    </a:cubicBezTo>
                    <a:cubicBezTo>
                      <a:pt x="21638" y="36953"/>
                      <a:pt x="18647" y="40998"/>
                      <a:pt x="16613" y="45519"/>
                    </a:cubicBezTo>
                    <a:cubicBezTo>
                      <a:pt x="14593" y="50039"/>
                      <a:pt x="13517" y="54797"/>
                      <a:pt x="13517" y="59914"/>
                    </a:cubicBezTo>
                    <a:cubicBezTo>
                      <a:pt x="13517" y="65029"/>
                      <a:pt x="14593" y="69787"/>
                      <a:pt x="16613" y="74307"/>
                    </a:cubicBezTo>
                    <a:cubicBezTo>
                      <a:pt x="18647" y="78828"/>
                      <a:pt x="21638" y="82755"/>
                      <a:pt x="25456" y="86204"/>
                    </a:cubicBezTo>
                    <a:cubicBezTo>
                      <a:pt x="29273" y="89654"/>
                      <a:pt x="33813" y="92509"/>
                      <a:pt x="39192" y="94532"/>
                    </a:cubicBezTo>
                    <a:cubicBezTo>
                      <a:pt x="44571" y="96673"/>
                      <a:pt x="50540" y="97863"/>
                      <a:pt x="57113" y="97981"/>
                    </a:cubicBezTo>
                    <a:lnTo>
                      <a:pt x="57113" y="106309"/>
                    </a:lnTo>
                    <a:lnTo>
                      <a:pt x="69655" y="106309"/>
                    </a:lnTo>
                    <a:close/>
                  </a:path>
                </a:pathLst>
              </a:custGeom>
              <a:grpFill/>
              <a:ln w="130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43" name="Полилиния: фигура 42">
                <a:extLst>
                  <a:ext uri="{FF2B5EF4-FFF2-40B4-BE49-F238E27FC236}">
                    <a16:creationId xmlns:a16="http://schemas.microsoft.com/office/drawing/2014/main" id="{CF29B894-04E7-44A9-9E51-E448DD73555C}"/>
                  </a:ext>
                </a:extLst>
              </p:cNvPr>
              <p:cNvSpPr/>
              <p:nvPr/>
            </p:nvSpPr>
            <p:spPr>
              <a:xfrm>
                <a:off x="2277286" y="514733"/>
                <a:ext cx="104955" cy="104955"/>
              </a:xfrm>
              <a:custGeom>
                <a:avLst/>
                <a:gdLst>
                  <a:gd name="connsiteX0" fmla="*/ 103109 w 104955"/>
                  <a:gd name="connsiteY0" fmla="*/ 58724 h 104955"/>
                  <a:gd name="connsiteX1" fmla="*/ 99528 w 104955"/>
                  <a:gd name="connsiteY1" fmla="*/ 41116 h 104955"/>
                  <a:gd name="connsiteX2" fmla="*/ 89846 w 104955"/>
                  <a:gd name="connsiteY2" fmla="*/ 26722 h 104955"/>
                  <a:gd name="connsiteX3" fmla="*/ 75637 w 104955"/>
                  <a:gd name="connsiteY3" fmla="*/ 17085 h 104955"/>
                  <a:gd name="connsiteX4" fmla="*/ 58320 w 104955"/>
                  <a:gd name="connsiteY4" fmla="*/ 13517 h 104955"/>
                  <a:gd name="connsiteX5" fmla="*/ 40989 w 104955"/>
                  <a:gd name="connsiteY5" fmla="*/ 17085 h 104955"/>
                  <a:gd name="connsiteX6" fmla="*/ 26781 w 104955"/>
                  <a:gd name="connsiteY6" fmla="*/ 26722 h 104955"/>
                  <a:gd name="connsiteX7" fmla="*/ 17112 w 104955"/>
                  <a:gd name="connsiteY7" fmla="*/ 41116 h 104955"/>
                  <a:gd name="connsiteX8" fmla="*/ 13517 w 104955"/>
                  <a:gd name="connsiteY8" fmla="*/ 58724 h 104955"/>
                  <a:gd name="connsiteX9" fmla="*/ 17112 w 104955"/>
                  <a:gd name="connsiteY9" fmla="*/ 76330 h 104955"/>
                  <a:gd name="connsiteX10" fmla="*/ 26781 w 104955"/>
                  <a:gd name="connsiteY10" fmla="*/ 90605 h 104955"/>
                  <a:gd name="connsiteX11" fmla="*/ 40989 w 104955"/>
                  <a:gd name="connsiteY11" fmla="*/ 100361 h 104955"/>
                  <a:gd name="connsiteX12" fmla="*/ 58320 w 104955"/>
                  <a:gd name="connsiteY12" fmla="*/ 103929 h 104955"/>
                  <a:gd name="connsiteX13" fmla="*/ 75637 w 104955"/>
                  <a:gd name="connsiteY13" fmla="*/ 100361 h 104955"/>
                  <a:gd name="connsiteX14" fmla="*/ 89846 w 104955"/>
                  <a:gd name="connsiteY14" fmla="*/ 90605 h 104955"/>
                  <a:gd name="connsiteX15" fmla="*/ 99528 w 104955"/>
                  <a:gd name="connsiteY15" fmla="*/ 76330 h 104955"/>
                  <a:gd name="connsiteX16" fmla="*/ 103109 w 104955"/>
                  <a:gd name="connsiteY16" fmla="*/ 58724 h 104955"/>
                  <a:gd name="connsiteX17" fmla="*/ 26059 w 104955"/>
                  <a:gd name="connsiteY17" fmla="*/ 58724 h 104955"/>
                  <a:gd name="connsiteX18" fmla="*/ 28696 w 104955"/>
                  <a:gd name="connsiteY18" fmla="*/ 45400 h 104955"/>
                  <a:gd name="connsiteX19" fmla="*/ 35741 w 104955"/>
                  <a:gd name="connsiteY19" fmla="*/ 34574 h 104955"/>
                  <a:gd name="connsiteX20" fmla="*/ 46014 w 104955"/>
                  <a:gd name="connsiteY20" fmla="*/ 27435 h 104955"/>
                  <a:gd name="connsiteX21" fmla="*/ 58320 w 104955"/>
                  <a:gd name="connsiteY21" fmla="*/ 24819 h 104955"/>
                  <a:gd name="connsiteX22" fmla="*/ 70613 w 104955"/>
                  <a:gd name="connsiteY22" fmla="*/ 27435 h 104955"/>
                  <a:gd name="connsiteX23" fmla="*/ 80885 w 104955"/>
                  <a:gd name="connsiteY23" fmla="*/ 34574 h 104955"/>
                  <a:gd name="connsiteX24" fmla="*/ 87930 w 104955"/>
                  <a:gd name="connsiteY24" fmla="*/ 45400 h 104955"/>
                  <a:gd name="connsiteX25" fmla="*/ 90567 w 104955"/>
                  <a:gd name="connsiteY25" fmla="*/ 58724 h 104955"/>
                  <a:gd name="connsiteX26" fmla="*/ 87930 w 104955"/>
                  <a:gd name="connsiteY26" fmla="*/ 72046 h 104955"/>
                  <a:gd name="connsiteX27" fmla="*/ 80885 w 104955"/>
                  <a:gd name="connsiteY27" fmla="*/ 82753 h 104955"/>
                  <a:gd name="connsiteX28" fmla="*/ 70613 w 104955"/>
                  <a:gd name="connsiteY28" fmla="*/ 90011 h 104955"/>
                  <a:gd name="connsiteX29" fmla="*/ 58320 w 104955"/>
                  <a:gd name="connsiteY29" fmla="*/ 92628 h 104955"/>
                  <a:gd name="connsiteX30" fmla="*/ 46014 w 104955"/>
                  <a:gd name="connsiteY30" fmla="*/ 90011 h 104955"/>
                  <a:gd name="connsiteX31" fmla="*/ 35741 w 104955"/>
                  <a:gd name="connsiteY31" fmla="*/ 82753 h 104955"/>
                  <a:gd name="connsiteX32" fmla="*/ 28696 w 104955"/>
                  <a:gd name="connsiteY32" fmla="*/ 72046 h 104955"/>
                  <a:gd name="connsiteX33" fmla="*/ 26059 w 104955"/>
                  <a:gd name="connsiteY33" fmla="*/ 58724 h 104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104955" h="104955">
                    <a:moveTo>
                      <a:pt x="103109" y="58724"/>
                    </a:moveTo>
                    <a:cubicBezTo>
                      <a:pt x="103109" y="52419"/>
                      <a:pt x="101915" y="46588"/>
                      <a:pt x="99528" y="41116"/>
                    </a:cubicBezTo>
                    <a:cubicBezTo>
                      <a:pt x="97127" y="35644"/>
                      <a:pt x="93913" y="30886"/>
                      <a:pt x="89846" y="26722"/>
                    </a:cubicBezTo>
                    <a:cubicBezTo>
                      <a:pt x="85792" y="22677"/>
                      <a:pt x="81003" y="19465"/>
                      <a:pt x="75637" y="17085"/>
                    </a:cubicBezTo>
                    <a:cubicBezTo>
                      <a:pt x="70258" y="14707"/>
                      <a:pt x="64407" y="13517"/>
                      <a:pt x="58320" y="13517"/>
                    </a:cubicBezTo>
                    <a:cubicBezTo>
                      <a:pt x="52219" y="13517"/>
                      <a:pt x="46368" y="14707"/>
                      <a:pt x="40989" y="17085"/>
                    </a:cubicBezTo>
                    <a:cubicBezTo>
                      <a:pt x="35623" y="19465"/>
                      <a:pt x="30848" y="22677"/>
                      <a:pt x="26781" y="26722"/>
                    </a:cubicBezTo>
                    <a:cubicBezTo>
                      <a:pt x="22714" y="30886"/>
                      <a:pt x="19499" y="35644"/>
                      <a:pt x="17112" y="41116"/>
                    </a:cubicBezTo>
                    <a:cubicBezTo>
                      <a:pt x="14711" y="46588"/>
                      <a:pt x="13517" y="52419"/>
                      <a:pt x="13517" y="58724"/>
                    </a:cubicBezTo>
                    <a:cubicBezTo>
                      <a:pt x="13517" y="65028"/>
                      <a:pt x="14711" y="70858"/>
                      <a:pt x="17112" y="76330"/>
                    </a:cubicBezTo>
                    <a:cubicBezTo>
                      <a:pt x="19499" y="81802"/>
                      <a:pt x="22714" y="86560"/>
                      <a:pt x="26781" y="90605"/>
                    </a:cubicBezTo>
                    <a:cubicBezTo>
                      <a:pt x="30848" y="94769"/>
                      <a:pt x="35623" y="97981"/>
                      <a:pt x="40989" y="100361"/>
                    </a:cubicBezTo>
                    <a:cubicBezTo>
                      <a:pt x="46368" y="102739"/>
                      <a:pt x="52219" y="103929"/>
                      <a:pt x="58320" y="103929"/>
                    </a:cubicBezTo>
                    <a:cubicBezTo>
                      <a:pt x="64407" y="103929"/>
                      <a:pt x="70258" y="102739"/>
                      <a:pt x="75637" y="100361"/>
                    </a:cubicBezTo>
                    <a:cubicBezTo>
                      <a:pt x="81003" y="97981"/>
                      <a:pt x="85792" y="94769"/>
                      <a:pt x="89846" y="90605"/>
                    </a:cubicBezTo>
                    <a:cubicBezTo>
                      <a:pt x="93913" y="86560"/>
                      <a:pt x="97127" y="81802"/>
                      <a:pt x="99528" y="76330"/>
                    </a:cubicBezTo>
                    <a:cubicBezTo>
                      <a:pt x="101915" y="70858"/>
                      <a:pt x="103109" y="65028"/>
                      <a:pt x="103109" y="58724"/>
                    </a:cubicBezTo>
                    <a:close/>
                    <a:moveTo>
                      <a:pt x="26059" y="58724"/>
                    </a:moveTo>
                    <a:cubicBezTo>
                      <a:pt x="26059" y="53964"/>
                      <a:pt x="26899" y="49562"/>
                      <a:pt x="28696" y="45400"/>
                    </a:cubicBezTo>
                    <a:cubicBezTo>
                      <a:pt x="30480" y="41236"/>
                      <a:pt x="32750" y="37667"/>
                      <a:pt x="35741" y="34574"/>
                    </a:cubicBezTo>
                    <a:cubicBezTo>
                      <a:pt x="38719" y="31599"/>
                      <a:pt x="42065" y="29221"/>
                      <a:pt x="46014" y="27435"/>
                    </a:cubicBezTo>
                    <a:cubicBezTo>
                      <a:pt x="49950" y="25651"/>
                      <a:pt x="54017" y="24819"/>
                      <a:pt x="58320" y="24819"/>
                    </a:cubicBezTo>
                    <a:cubicBezTo>
                      <a:pt x="62610" y="24819"/>
                      <a:pt x="66677" y="25651"/>
                      <a:pt x="70613" y="27435"/>
                    </a:cubicBezTo>
                    <a:cubicBezTo>
                      <a:pt x="74561" y="29221"/>
                      <a:pt x="77907" y="31599"/>
                      <a:pt x="80885" y="34574"/>
                    </a:cubicBezTo>
                    <a:cubicBezTo>
                      <a:pt x="83876" y="37667"/>
                      <a:pt x="86146" y="41236"/>
                      <a:pt x="87930" y="45400"/>
                    </a:cubicBezTo>
                    <a:cubicBezTo>
                      <a:pt x="89728" y="49562"/>
                      <a:pt x="90567" y="53964"/>
                      <a:pt x="90567" y="58724"/>
                    </a:cubicBezTo>
                    <a:cubicBezTo>
                      <a:pt x="90567" y="63482"/>
                      <a:pt x="89728" y="67884"/>
                      <a:pt x="87930" y="72046"/>
                    </a:cubicBezTo>
                    <a:cubicBezTo>
                      <a:pt x="86146" y="76211"/>
                      <a:pt x="83876" y="79779"/>
                      <a:pt x="80885" y="82753"/>
                    </a:cubicBezTo>
                    <a:cubicBezTo>
                      <a:pt x="77907" y="85847"/>
                      <a:pt x="74561" y="88227"/>
                      <a:pt x="70613" y="90011"/>
                    </a:cubicBezTo>
                    <a:cubicBezTo>
                      <a:pt x="66677" y="91795"/>
                      <a:pt x="62610" y="92628"/>
                      <a:pt x="58320" y="92628"/>
                    </a:cubicBezTo>
                    <a:cubicBezTo>
                      <a:pt x="54017" y="92628"/>
                      <a:pt x="49950" y="91795"/>
                      <a:pt x="46014" y="90011"/>
                    </a:cubicBezTo>
                    <a:cubicBezTo>
                      <a:pt x="42065" y="88227"/>
                      <a:pt x="38719" y="85847"/>
                      <a:pt x="35741" y="82753"/>
                    </a:cubicBezTo>
                    <a:cubicBezTo>
                      <a:pt x="32750" y="79779"/>
                      <a:pt x="30480" y="76211"/>
                      <a:pt x="28696" y="72046"/>
                    </a:cubicBezTo>
                    <a:cubicBezTo>
                      <a:pt x="26899" y="67884"/>
                      <a:pt x="26059" y="63482"/>
                      <a:pt x="26059" y="58724"/>
                    </a:cubicBezTo>
                    <a:close/>
                  </a:path>
                </a:pathLst>
              </a:custGeom>
              <a:grpFill/>
              <a:ln w="130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44" name="Полилиния: фигура 43">
                <a:extLst>
                  <a:ext uri="{FF2B5EF4-FFF2-40B4-BE49-F238E27FC236}">
                    <a16:creationId xmlns:a16="http://schemas.microsoft.com/office/drawing/2014/main" id="{C86B1162-104E-4B2F-A504-3094551A5E72}"/>
                  </a:ext>
                </a:extLst>
              </p:cNvPr>
              <p:cNvSpPr/>
              <p:nvPr/>
            </p:nvSpPr>
            <p:spPr>
              <a:xfrm>
                <a:off x="2399165" y="518301"/>
                <a:ext cx="91836" cy="104955"/>
              </a:xfrm>
              <a:custGeom>
                <a:avLst/>
                <a:gdLst>
                  <a:gd name="connsiteX0" fmla="*/ 83391 w 91835"/>
                  <a:gd name="connsiteY0" fmla="*/ 43853 h 104955"/>
                  <a:gd name="connsiteX1" fmla="*/ 81003 w 91835"/>
                  <a:gd name="connsiteY1" fmla="*/ 32076 h 104955"/>
                  <a:gd name="connsiteX2" fmla="*/ 74076 w 91835"/>
                  <a:gd name="connsiteY2" fmla="*/ 22439 h 104955"/>
                  <a:gd name="connsiteX3" fmla="*/ 63554 w 91835"/>
                  <a:gd name="connsiteY3" fmla="*/ 15897 h 104955"/>
                  <a:gd name="connsiteX4" fmla="*/ 49936 w 91835"/>
                  <a:gd name="connsiteY4" fmla="*/ 13517 h 104955"/>
                  <a:gd name="connsiteX5" fmla="*/ 13517 w 91835"/>
                  <a:gd name="connsiteY5" fmla="*/ 13517 h 104955"/>
                  <a:gd name="connsiteX6" fmla="*/ 13517 w 91835"/>
                  <a:gd name="connsiteY6" fmla="*/ 96792 h 104955"/>
                  <a:gd name="connsiteX7" fmla="*/ 26059 w 91835"/>
                  <a:gd name="connsiteY7" fmla="*/ 96792 h 104955"/>
                  <a:gd name="connsiteX8" fmla="*/ 26059 w 91835"/>
                  <a:gd name="connsiteY8" fmla="*/ 74189 h 104955"/>
                  <a:gd name="connsiteX9" fmla="*/ 49936 w 91835"/>
                  <a:gd name="connsiteY9" fmla="*/ 74189 h 104955"/>
                  <a:gd name="connsiteX10" fmla="*/ 63554 w 91835"/>
                  <a:gd name="connsiteY10" fmla="*/ 71809 h 104955"/>
                  <a:gd name="connsiteX11" fmla="*/ 74076 w 91835"/>
                  <a:gd name="connsiteY11" fmla="*/ 65266 h 104955"/>
                  <a:gd name="connsiteX12" fmla="*/ 81003 w 91835"/>
                  <a:gd name="connsiteY12" fmla="*/ 55630 h 104955"/>
                  <a:gd name="connsiteX13" fmla="*/ 83391 w 91835"/>
                  <a:gd name="connsiteY13" fmla="*/ 43853 h 104955"/>
                  <a:gd name="connsiteX14" fmla="*/ 70849 w 91835"/>
                  <a:gd name="connsiteY14" fmla="*/ 43853 h 104955"/>
                  <a:gd name="connsiteX15" fmla="*/ 65351 w 91835"/>
                  <a:gd name="connsiteY15" fmla="*/ 57653 h 104955"/>
                  <a:gd name="connsiteX16" fmla="*/ 49936 w 91835"/>
                  <a:gd name="connsiteY16" fmla="*/ 62888 h 104955"/>
                  <a:gd name="connsiteX17" fmla="*/ 26059 w 91835"/>
                  <a:gd name="connsiteY17" fmla="*/ 62888 h 104955"/>
                  <a:gd name="connsiteX18" fmla="*/ 26059 w 91835"/>
                  <a:gd name="connsiteY18" fmla="*/ 24819 h 104955"/>
                  <a:gd name="connsiteX19" fmla="*/ 49936 w 91835"/>
                  <a:gd name="connsiteY19" fmla="*/ 24819 h 104955"/>
                  <a:gd name="connsiteX20" fmla="*/ 65351 w 91835"/>
                  <a:gd name="connsiteY20" fmla="*/ 30054 h 104955"/>
                  <a:gd name="connsiteX21" fmla="*/ 70849 w 91835"/>
                  <a:gd name="connsiteY21" fmla="*/ 43853 h 104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91835" h="104955">
                    <a:moveTo>
                      <a:pt x="83391" y="43853"/>
                    </a:moveTo>
                    <a:cubicBezTo>
                      <a:pt x="83391" y="39690"/>
                      <a:pt x="82551" y="35763"/>
                      <a:pt x="81003" y="32076"/>
                    </a:cubicBezTo>
                    <a:cubicBezTo>
                      <a:pt x="79324" y="28388"/>
                      <a:pt x="77054" y="25176"/>
                      <a:pt x="74076" y="22439"/>
                    </a:cubicBezTo>
                    <a:cubicBezTo>
                      <a:pt x="71085" y="19704"/>
                      <a:pt x="67621" y="17444"/>
                      <a:pt x="63554" y="15897"/>
                    </a:cubicBezTo>
                    <a:cubicBezTo>
                      <a:pt x="59382" y="14350"/>
                      <a:pt x="54843" y="13517"/>
                      <a:pt x="49936" y="13517"/>
                    </a:cubicBezTo>
                    <a:lnTo>
                      <a:pt x="13517" y="13517"/>
                    </a:lnTo>
                    <a:lnTo>
                      <a:pt x="13517" y="96792"/>
                    </a:lnTo>
                    <a:lnTo>
                      <a:pt x="26059" y="96792"/>
                    </a:lnTo>
                    <a:lnTo>
                      <a:pt x="26059" y="74189"/>
                    </a:lnTo>
                    <a:lnTo>
                      <a:pt x="49936" y="74189"/>
                    </a:lnTo>
                    <a:cubicBezTo>
                      <a:pt x="54843" y="74189"/>
                      <a:pt x="59382" y="73356"/>
                      <a:pt x="63554" y="71809"/>
                    </a:cubicBezTo>
                    <a:cubicBezTo>
                      <a:pt x="67621" y="70264"/>
                      <a:pt x="71085" y="68003"/>
                      <a:pt x="74076" y="65266"/>
                    </a:cubicBezTo>
                    <a:cubicBezTo>
                      <a:pt x="77054" y="62531"/>
                      <a:pt x="79324" y="59318"/>
                      <a:pt x="81003" y="55630"/>
                    </a:cubicBezTo>
                    <a:cubicBezTo>
                      <a:pt x="82551" y="51942"/>
                      <a:pt x="83391" y="48017"/>
                      <a:pt x="83391" y="43853"/>
                    </a:cubicBezTo>
                    <a:close/>
                    <a:moveTo>
                      <a:pt x="70849" y="43853"/>
                    </a:moveTo>
                    <a:cubicBezTo>
                      <a:pt x="70849" y="49564"/>
                      <a:pt x="69051" y="54203"/>
                      <a:pt x="65351" y="57653"/>
                    </a:cubicBezTo>
                    <a:cubicBezTo>
                      <a:pt x="61652" y="61102"/>
                      <a:pt x="56509" y="62888"/>
                      <a:pt x="49936" y="62888"/>
                    </a:cubicBezTo>
                    <a:lnTo>
                      <a:pt x="26059" y="62888"/>
                    </a:lnTo>
                    <a:lnTo>
                      <a:pt x="26059" y="24819"/>
                    </a:lnTo>
                    <a:lnTo>
                      <a:pt x="49936" y="24819"/>
                    </a:lnTo>
                    <a:cubicBezTo>
                      <a:pt x="56509" y="24819"/>
                      <a:pt x="61652" y="26604"/>
                      <a:pt x="65351" y="30054"/>
                    </a:cubicBezTo>
                    <a:cubicBezTo>
                      <a:pt x="69051" y="33503"/>
                      <a:pt x="70849" y="38143"/>
                      <a:pt x="70849" y="43853"/>
                    </a:cubicBezTo>
                    <a:close/>
                  </a:path>
                </a:pathLst>
              </a:custGeom>
              <a:grpFill/>
              <a:ln w="130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45" name="Полилиния: фигура 44">
                <a:extLst>
                  <a:ext uri="{FF2B5EF4-FFF2-40B4-BE49-F238E27FC236}">
                    <a16:creationId xmlns:a16="http://schemas.microsoft.com/office/drawing/2014/main" id="{2D5E8BD1-4288-4FE8-BD02-5423D1DE3408}"/>
                  </a:ext>
                </a:extLst>
              </p:cNvPr>
              <p:cNvSpPr/>
              <p:nvPr/>
            </p:nvSpPr>
            <p:spPr>
              <a:xfrm>
                <a:off x="2501916" y="518301"/>
                <a:ext cx="104955" cy="104955"/>
              </a:xfrm>
              <a:custGeom>
                <a:avLst/>
                <a:gdLst>
                  <a:gd name="connsiteX0" fmla="*/ 56522 w 104955"/>
                  <a:gd name="connsiteY0" fmla="*/ 67646 h 104955"/>
                  <a:gd name="connsiteX1" fmla="*/ 85778 w 104955"/>
                  <a:gd name="connsiteY1" fmla="*/ 31362 h 104955"/>
                  <a:gd name="connsiteX2" fmla="*/ 86972 w 104955"/>
                  <a:gd name="connsiteY2" fmla="*/ 31362 h 104955"/>
                  <a:gd name="connsiteX3" fmla="*/ 86972 w 104955"/>
                  <a:gd name="connsiteY3" fmla="*/ 96792 h 104955"/>
                  <a:gd name="connsiteX4" fmla="*/ 99514 w 104955"/>
                  <a:gd name="connsiteY4" fmla="*/ 96792 h 104955"/>
                  <a:gd name="connsiteX5" fmla="*/ 99514 w 104955"/>
                  <a:gd name="connsiteY5" fmla="*/ 13517 h 104955"/>
                  <a:gd name="connsiteX6" fmla="*/ 85778 w 104955"/>
                  <a:gd name="connsiteY6" fmla="*/ 13517 h 104955"/>
                  <a:gd name="connsiteX7" fmla="*/ 56522 w 104955"/>
                  <a:gd name="connsiteY7" fmla="*/ 49801 h 104955"/>
                  <a:gd name="connsiteX8" fmla="*/ 27253 w 104955"/>
                  <a:gd name="connsiteY8" fmla="*/ 13517 h 104955"/>
                  <a:gd name="connsiteX9" fmla="*/ 13517 w 104955"/>
                  <a:gd name="connsiteY9" fmla="*/ 13517 h 104955"/>
                  <a:gd name="connsiteX10" fmla="*/ 13517 w 104955"/>
                  <a:gd name="connsiteY10" fmla="*/ 96792 h 104955"/>
                  <a:gd name="connsiteX11" fmla="*/ 26059 w 104955"/>
                  <a:gd name="connsiteY11" fmla="*/ 96792 h 104955"/>
                  <a:gd name="connsiteX12" fmla="*/ 26059 w 104955"/>
                  <a:gd name="connsiteY12" fmla="*/ 31362 h 104955"/>
                  <a:gd name="connsiteX13" fmla="*/ 27253 w 104955"/>
                  <a:gd name="connsiteY13" fmla="*/ 31362 h 104955"/>
                  <a:gd name="connsiteX14" fmla="*/ 56522 w 104955"/>
                  <a:gd name="connsiteY14" fmla="*/ 67646 h 104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04955" h="104955">
                    <a:moveTo>
                      <a:pt x="56522" y="67646"/>
                    </a:moveTo>
                    <a:lnTo>
                      <a:pt x="85778" y="31362"/>
                    </a:lnTo>
                    <a:lnTo>
                      <a:pt x="86972" y="31362"/>
                    </a:lnTo>
                    <a:lnTo>
                      <a:pt x="86972" y="96792"/>
                    </a:lnTo>
                    <a:lnTo>
                      <a:pt x="99514" y="96792"/>
                    </a:lnTo>
                    <a:lnTo>
                      <a:pt x="99514" y="13517"/>
                    </a:lnTo>
                    <a:lnTo>
                      <a:pt x="85778" y="13517"/>
                    </a:lnTo>
                    <a:lnTo>
                      <a:pt x="56522" y="49801"/>
                    </a:lnTo>
                    <a:lnTo>
                      <a:pt x="27253" y="13517"/>
                    </a:lnTo>
                    <a:lnTo>
                      <a:pt x="13517" y="13517"/>
                    </a:lnTo>
                    <a:lnTo>
                      <a:pt x="13517" y="96792"/>
                    </a:lnTo>
                    <a:lnTo>
                      <a:pt x="26059" y="96792"/>
                    </a:lnTo>
                    <a:lnTo>
                      <a:pt x="26059" y="31362"/>
                    </a:lnTo>
                    <a:lnTo>
                      <a:pt x="27253" y="31362"/>
                    </a:lnTo>
                    <a:lnTo>
                      <a:pt x="56522" y="67646"/>
                    </a:lnTo>
                    <a:close/>
                  </a:path>
                </a:pathLst>
              </a:custGeom>
              <a:grpFill/>
              <a:ln w="130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46" name="Полилиния: фигура 45">
                <a:extLst>
                  <a:ext uri="{FF2B5EF4-FFF2-40B4-BE49-F238E27FC236}">
                    <a16:creationId xmlns:a16="http://schemas.microsoft.com/office/drawing/2014/main" id="{95378A47-CFBE-4F5A-BB9F-2993A4880F52}"/>
                  </a:ext>
                </a:extLst>
              </p:cNvPr>
              <p:cNvSpPr/>
              <p:nvPr/>
            </p:nvSpPr>
            <p:spPr>
              <a:xfrm>
                <a:off x="2618416" y="518301"/>
                <a:ext cx="104955" cy="104955"/>
              </a:xfrm>
              <a:custGeom>
                <a:avLst/>
                <a:gdLst>
                  <a:gd name="connsiteX0" fmla="*/ 34062 w 104955"/>
                  <a:gd name="connsiteY0" fmla="*/ 65862 h 104955"/>
                  <a:gd name="connsiteX1" fmla="*/ 43980 w 104955"/>
                  <a:gd name="connsiteY1" fmla="*/ 24819 h 104955"/>
                  <a:gd name="connsiteX2" fmla="*/ 61298 w 104955"/>
                  <a:gd name="connsiteY2" fmla="*/ 24819 h 104955"/>
                  <a:gd name="connsiteX3" fmla="*/ 71085 w 104955"/>
                  <a:gd name="connsiteY3" fmla="*/ 65862 h 104955"/>
                  <a:gd name="connsiteX4" fmla="*/ 34062 w 104955"/>
                  <a:gd name="connsiteY4" fmla="*/ 65862 h 104955"/>
                  <a:gd name="connsiteX5" fmla="*/ 33826 w 104955"/>
                  <a:gd name="connsiteY5" fmla="*/ 13517 h 104955"/>
                  <a:gd name="connsiteX6" fmla="*/ 13517 w 104955"/>
                  <a:gd name="connsiteY6" fmla="*/ 96792 h 104955"/>
                  <a:gd name="connsiteX7" fmla="*/ 26663 w 104955"/>
                  <a:gd name="connsiteY7" fmla="*/ 96792 h 104955"/>
                  <a:gd name="connsiteX8" fmla="*/ 31320 w 104955"/>
                  <a:gd name="connsiteY8" fmla="*/ 77163 h 104955"/>
                  <a:gd name="connsiteX9" fmla="*/ 73840 w 104955"/>
                  <a:gd name="connsiteY9" fmla="*/ 77163 h 104955"/>
                  <a:gd name="connsiteX10" fmla="*/ 78615 w 104955"/>
                  <a:gd name="connsiteY10" fmla="*/ 96792 h 104955"/>
                  <a:gd name="connsiteX11" fmla="*/ 91748 w 104955"/>
                  <a:gd name="connsiteY11" fmla="*/ 96792 h 104955"/>
                  <a:gd name="connsiteX12" fmla="*/ 71452 w 104955"/>
                  <a:gd name="connsiteY12" fmla="*/ 13517 h 104955"/>
                  <a:gd name="connsiteX13" fmla="*/ 33826 w 104955"/>
                  <a:gd name="connsiteY13" fmla="*/ 13517 h 104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04955" h="104955">
                    <a:moveTo>
                      <a:pt x="34062" y="65862"/>
                    </a:moveTo>
                    <a:lnTo>
                      <a:pt x="43980" y="24819"/>
                    </a:lnTo>
                    <a:lnTo>
                      <a:pt x="61298" y="24819"/>
                    </a:lnTo>
                    <a:lnTo>
                      <a:pt x="71085" y="65862"/>
                    </a:lnTo>
                    <a:lnTo>
                      <a:pt x="34062" y="65862"/>
                    </a:lnTo>
                    <a:close/>
                    <a:moveTo>
                      <a:pt x="33826" y="13517"/>
                    </a:moveTo>
                    <a:lnTo>
                      <a:pt x="13517" y="96792"/>
                    </a:lnTo>
                    <a:lnTo>
                      <a:pt x="26663" y="96792"/>
                    </a:lnTo>
                    <a:lnTo>
                      <a:pt x="31320" y="77163"/>
                    </a:lnTo>
                    <a:lnTo>
                      <a:pt x="73840" y="77163"/>
                    </a:lnTo>
                    <a:lnTo>
                      <a:pt x="78615" y="96792"/>
                    </a:lnTo>
                    <a:lnTo>
                      <a:pt x="91748" y="96792"/>
                    </a:lnTo>
                    <a:lnTo>
                      <a:pt x="71452" y="13517"/>
                    </a:lnTo>
                    <a:lnTo>
                      <a:pt x="33826" y="13517"/>
                    </a:lnTo>
                    <a:close/>
                  </a:path>
                </a:pathLst>
              </a:custGeom>
              <a:grpFill/>
              <a:ln w="130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47" name="Полилиния: фигура 46">
                <a:extLst>
                  <a:ext uri="{FF2B5EF4-FFF2-40B4-BE49-F238E27FC236}">
                    <a16:creationId xmlns:a16="http://schemas.microsoft.com/office/drawing/2014/main" id="{EE5C1F48-2982-42DF-9A68-77CD4A984237}"/>
                  </a:ext>
                </a:extLst>
              </p:cNvPr>
              <p:cNvSpPr/>
              <p:nvPr/>
            </p:nvSpPr>
            <p:spPr>
              <a:xfrm>
                <a:off x="2727150" y="518301"/>
                <a:ext cx="91836" cy="118074"/>
              </a:xfrm>
              <a:custGeom>
                <a:avLst/>
                <a:gdLst>
                  <a:gd name="connsiteX0" fmla="*/ 13517 w 91835"/>
                  <a:gd name="connsiteY0" fmla="*/ 96792 h 118074"/>
                  <a:gd name="connsiteX1" fmla="*/ 75624 w 91835"/>
                  <a:gd name="connsiteY1" fmla="*/ 96792 h 118074"/>
                  <a:gd name="connsiteX2" fmla="*/ 75624 w 91835"/>
                  <a:gd name="connsiteY2" fmla="*/ 111067 h 118074"/>
                  <a:gd name="connsiteX3" fmla="*/ 88166 w 91835"/>
                  <a:gd name="connsiteY3" fmla="*/ 111067 h 118074"/>
                  <a:gd name="connsiteX4" fmla="*/ 88166 w 91835"/>
                  <a:gd name="connsiteY4" fmla="*/ 85490 h 118074"/>
                  <a:gd name="connsiteX5" fmla="*/ 78615 w 91835"/>
                  <a:gd name="connsiteY5" fmla="*/ 85490 h 118074"/>
                  <a:gd name="connsiteX6" fmla="*/ 78615 w 91835"/>
                  <a:gd name="connsiteY6" fmla="*/ 13517 h 118074"/>
                  <a:gd name="connsiteX7" fmla="*/ 66073 w 91835"/>
                  <a:gd name="connsiteY7" fmla="*/ 13517 h 118074"/>
                  <a:gd name="connsiteX8" fmla="*/ 66073 w 91835"/>
                  <a:gd name="connsiteY8" fmla="*/ 85490 h 118074"/>
                  <a:gd name="connsiteX9" fmla="*/ 26059 w 91835"/>
                  <a:gd name="connsiteY9" fmla="*/ 85490 h 118074"/>
                  <a:gd name="connsiteX10" fmla="*/ 26059 w 91835"/>
                  <a:gd name="connsiteY10" fmla="*/ 13517 h 118074"/>
                  <a:gd name="connsiteX11" fmla="*/ 13517 w 91835"/>
                  <a:gd name="connsiteY11" fmla="*/ 13517 h 118074"/>
                  <a:gd name="connsiteX12" fmla="*/ 13517 w 91835"/>
                  <a:gd name="connsiteY12" fmla="*/ 96792 h 1180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1835" h="118074">
                    <a:moveTo>
                      <a:pt x="13517" y="96792"/>
                    </a:moveTo>
                    <a:lnTo>
                      <a:pt x="75624" y="96792"/>
                    </a:lnTo>
                    <a:lnTo>
                      <a:pt x="75624" y="111067"/>
                    </a:lnTo>
                    <a:lnTo>
                      <a:pt x="88166" y="111067"/>
                    </a:lnTo>
                    <a:lnTo>
                      <a:pt x="88166" y="85490"/>
                    </a:lnTo>
                    <a:lnTo>
                      <a:pt x="78615" y="85490"/>
                    </a:lnTo>
                    <a:lnTo>
                      <a:pt x="78615" y="13517"/>
                    </a:lnTo>
                    <a:lnTo>
                      <a:pt x="66073" y="13517"/>
                    </a:lnTo>
                    <a:lnTo>
                      <a:pt x="66073" y="85490"/>
                    </a:lnTo>
                    <a:lnTo>
                      <a:pt x="26059" y="85490"/>
                    </a:lnTo>
                    <a:lnTo>
                      <a:pt x="26059" y="13517"/>
                    </a:lnTo>
                    <a:lnTo>
                      <a:pt x="13517" y="13517"/>
                    </a:lnTo>
                    <a:lnTo>
                      <a:pt x="13517" y="96792"/>
                    </a:lnTo>
                    <a:close/>
                  </a:path>
                </a:pathLst>
              </a:custGeom>
              <a:grpFill/>
              <a:ln w="130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48" name="Полилиния: фигура 47">
                <a:extLst>
                  <a:ext uri="{FF2B5EF4-FFF2-40B4-BE49-F238E27FC236}">
                    <a16:creationId xmlns:a16="http://schemas.microsoft.com/office/drawing/2014/main" id="{E20D6485-5848-4562-BF61-C3AA7F8F296D}"/>
                  </a:ext>
                </a:extLst>
              </p:cNvPr>
              <p:cNvSpPr/>
              <p:nvPr/>
            </p:nvSpPr>
            <p:spPr>
              <a:xfrm>
                <a:off x="2831068" y="518301"/>
                <a:ext cx="91836" cy="104955"/>
              </a:xfrm>
              <a:custGeom>
                <a:avLst/>
                <a:gdLst>
                  <a:gd name="connsiteX0" fmla="*/ 67871 w 91835"/>
                  <a:gd name="connsiteY0" fmla="*/ 13517 h 104955"/>
                  <a:gd name="connsiteX1" fmla="*/ 27253 w 91835"/>
                  <a:gd name="connsiteY1" fmla="*/ 75973 h 104955"/>
                  <a:gd name="connsiteX2" fmla="*/ 26059 w 91835"/>
                  <a:gd name="connsiteY2" fmla="*/ 75973 h 104955"/>
                  <a:gd name="connsiteX3" fmla="*/ 26059 w 91835"/>
                  <a:gd name="connsiteY3" fmla="*/ 13517 h 104955"/>
                  <a:gd name="connsiteX4" fmla="*/ 13517 w 91835"/>
                  <a:gd name="connsiteY4" fmla="*/ 13517 h 104955"/>
                  <a:gd name="connsiteX5" fmla="*/ 13517 w 91835"/>
                  <a:gd name="connsiteY5" fmla="*/ 96792 h 104955"/>
                  <a:gd name="connsiteX6" fmla="*/ 27253 w 91835"/>
                  <a:gd name="connsiteY6" fmla="*/ 96792 h 104955"/>
                  <a:gd name="connsiteX7" fmla="*/ 67871 w 91835"/>
                  <a:gd name="connsiteY7" fmla="*/ 34336 h 104955"/>
                  <a:gd name="connsiteX8" fmla="*/ 69065 w 91835"/>
                  <a:gd name="connsiteY8" fmla="*/ 34336 h 104955"/>
                  <a:gd name="connsiteX9" fmla="*/ 69065 w 91835"/>
                  <a:gd name="connsiteY9" fmla="*/ 96792 h 104955"/>
                  <a:gd name="connsiteX10" fmla="*/ 81607 w 91835"/>
                  <a:gd name="connsiteY10" fmla="*/ 96792 h 104955"/>
                  <a:gd name="connsiteX11" fmla="*/ 81607 w 91835"/>
                  <a:gd name="connsiteY11" fmla="*/ 13517 h 104955"/>
                  <a:gd name="connsiteX12" fmla="*/ 67871 w 91835"/>
                  <a:gd name="connsiteY12" fmla="*/ 13517 h 104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1835" h="104955">
                    <a:moveTo>
                      <a:pt x="67871" y="13517"/>
                    </a:moveTo>
                    <a:lnTo>
                      <a:pt x="27253" y="75973"/>
                    </a:lnTo>
                    <a:lnTo>
                      <a:pt x="26059" y="75973"/>
                    </a:lnTo>
                    <a:lnTo>
                      <a:pt x="26059" y="13517"/>
                    </a:lnTo>
                    <a:lnTo>
                      <a:pt x="13517" y="13517"/>
                    </a:lnTo>
                    <a:lnTo>
                      <a:pt x="13517" y="96792"/>
                    </a:lnTo>
                    <a:lnTo>
                      <a:pt x="27253" y="96792"/>
                    </a:lnTo>
                    <a:lnTo>
                      <a:pt x="67871" y="34336"/>
                    </a:lnTo>
                    <a:lnTo>
                      <a:pt x="69065" y="34336"/>
                    </a:lnTo>
                    <a:lnTo>
                      <a:pt x="69065" y="96792"/>
                    </a:lnTo>
                    <a:lnTo>
                      <a:pt x="81607" y="96792"/>
                    </a:lnTo>
                    <a:lnTo>
                      <a:pt x="81607" y="13517"/>
                    </a:lnTo>
                    <a:lnTo>
                      <a:pt x="67871" y="13517"/>
                    </a:lnTo>
                    <a:close/>
                  </a:path>
                </a:pathLst>
              </a:custGeom>
              <a:grpFill/>
              <a:ln w="130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49" name="Полилиния: фигура 48">
                <a:extLst>
                  <a:ext uri="{FF2B5EF4-FFF2-40B4-BE49-F238E27FC236}">
                    <a16:creationId xmlns:a16="http://schemas.microsoft.com/office/drawing/2014/main" id="{AFC00DA4-9CDE-4316-B63B-38EEB3CEEFF0}"/>
                  </a:ext>
                </a:extLst>
              </p:cNvPr>
              <p:cNvSpPr/>
              <p:nvPr/>
            </p:nvSpPr>
            <p:spPr>
              <a:xfrm>
                <a:off x="2935577" y="518301"/>
                <a:ext cx="91836" cy="104955"/>
              </a:xfrm>
              <a:custGeom>
                <a:avLst/>
                <a:gdLst>
                  <a:gd name="connsiteX0" fmla="*/ 67871 w 91835"/>
                  <a:gd name="connsiteY0" fmla="*/ 13517 h 104955"/>
                  <a:gd name="connsiteX1" fmla="*/ 27253 w 91835"/>
                  <a:gd name="connsiteY1" fmla="*/ 75973 h 104955"/>
                  <a:gd name="connsiteX2" fmla="*/ 26059 w 91835"/>
                  <a:gd name="connsiteY2" fmla="*/ 75973 h 104955"/>
                  <a:gd name="connsiteX3" fmla="*/ 26059 w 91835"/>
                  <a:gd name="connsiteY3" fmla="*/ 13517 h 104955"/>
                  <a:gd name="connsiteX4" fmla="*/ 13517 w 91835"/>
                  <a:gd name="connsiteY4" fmla="*/ 13517 h 104955"/>
                  <a:gd name="connsiteX5" fmla="*/ 13517 w 91835"/>
                  <a:gd name="connsiteY5" fmla="*/ 96792 h 104955"/>
                  <a:gd name="connsiteX6" fmla="*/ 27253 w 91835"/>
                  <a:gd name="connsiteY6" fmla="*/ 96792 h 104955"/>
                  <a:gd name="connsiteX7" fmla="*/ 67871 w 91835"/>
                  <a:gd name="connsiteY7" fmla="*/ 34336 h 104955"/>
                  <a:gd name="connsiteX8" fmla="*/ 69065 w 91835"/>
                  <a:gd name="connsiteY8" fmla="*/ 34336 h 104955"/>
                  <a:gd name="connsiteX9" fmla="*/ 69065 w 91835"/>
                  <a:gd name="connsiteY9" fmla="*/ 96792 h 104955"/>
                  <a:gd name="connsiteX10" fmla="*/ 81607 w 91835"/>
                  <a:gd name="connsiteY10" fmla="*/ 96792 h 104955"/>
                  <a:gd name="connsiteX11" fmla="*/ 81607 w 91835"/>
                  <a:gd name="connsiteY11" fmla="*/ 13517 h 104955"/>
                  <a:gd name="connsiteX12" fmla="*/ 67871 w 91835"/>
                  <a:gd name="connsiteY12" fmla="*/ 13517 h 104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1835" h="104955">
                    <a:moveTo>
                      <a:pt x="67871" y="13517"/>
                    </a:moveTo>
                    <a:lnTo>
                      <a:pt x="27253" y="75973"/>
                    </a:lnTo>
                    <a:lnTo>
                      <a:pt x="26059" y="75973"/>
                    </a:lnTo>
                    <a:lnTo>
                      <a:pt x="26059" y="13517"/>
                    </a:lnTo>
                    <a:lnTo>
                      <a:pt x="13517" y="13517"/>
                    </a:lnTo>
                    <a:lnTo>
                      <a:pt x="13517" y="96792"/>
                    </a:lnTo>
                    <a:lnTo>
                      <a:pt x="27253" y="96792"/>
                    </a:lnTo>
                    <a:lnTo>
                      <a:pt x="67871" y="34336"/>
                    </a:lnTo>
                    <a:lnTo>
                      <a:pt x="69065" y="34336"/>
                    </a:lnTo>
                    <a:lnTo>
                      <a:pt x="69065" y="96792"/>
                    </a:lnTo>
                    <a:lnTo>
                      <a:pt x="81607" y="96792"/>
                    </a:lnTo>
                    <a:lnTo>
                      <a:pt x="81607" y="13517"/>
                    </a:lnTo>
                    <a:lnTo>
                      <a:pt x="67871" y="13517"/>
                    </a:lnTo>
                    <a:close/>
                  </a:path>
                </a:pathLst>
              </a:custGeom>
              <a:grpFill/>
              <a:ln w="130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</p:grpSp>
        <p:sp>
          <p:nvSpPr>
            <p:cNvPr id="22" name="Полилиния: фигура 21">
              <a:extLst>
                <a:ext uri="{FF2B5EF4-FFF2-40B4-BE49-F238E27FC236}">
                  <a16:creationId xmlns:a16="http://schemas.microsoft.com/office/drawing/2014/main" id="{E5133A58-0A93-433D-9697-20C2BBE9AB8E}"/>
                </a:ext>
              </a:extLst>
            </p:cNvPr>
            <p:cNvSpPr/>
            <p:nvPr/>
          </p:nvSpPr>
          <p:spPr>
            <a:xfrm>
              <a:off x="122130" y="196115"/>
              <a:ext cx="1167625" cy="590372"/>
            </a:xfrm>
            <a:custGeom>
              <a:avLst/>
              <a:gdLst>
                <a:gd name="connsiteX0" fmla="*/ 551090 w 1167625"/>
                <a:gd name="connsiteY0" fmla="*/ 133875 h 590372"/>
                <a:gd name="connsiteX1" fmla="*/ 529578 w 1167625"/>
                <a:gd name="connsiteY1" fmla="*/ 137601 h 590372"/>
                <a:gd name="connsiteX2" fmla="*/ 522468 w 1167625"/>
                <a:gd name="connsiteY2" fmla="*/ 148668 h 590372"/>
                <a:gd name="connsiteX3" fmla="*/ 522468 w 1167625"/>
                <a:gd name="connsiteY3" fmla="*/ 356426 h 590372"/>
                <a:gd name="connsiteX4" fmla="*/ 520817 w 1167625"/>
                <a:gd name="connsiteY4" fmla="*/ 358078 h 590372"/>
                <a:gd name="connsiteX5" fmla="*/ 520817 w 1167625"/>
                <a:gd name="connsiteY5" fmla="*/ 358078 h 590372"/>
                <a:gd name="connsiteX6" fmla="*/ 519166 w 1167625"/>
                <a:gd name="connsiteY6" fmla="*/ 356426 h 590372"/>
                <a:gd name="connsiteX7" fmla="*/ 519166 w 1167625"/>
                <a:gd name="connsiteY7" fmla="*/ 232225 h 590372"/>
                <a:gd name="connsiteX8" fmla="*/ 516964 w 1167625"/>
                <a:gd name="connsiteY8" fmla="*/ 230198 h 590372"/>
                <a:gd name="connsiteX9" fmla="*/ 515466 w 1167625"/>
                <a:gd name="connsiteY9" fmla="*/ 230355 h 590372"/>
                <a:gd name="connsiteX10" fmla="*/ 514763 w 1167625"/>
                <a:gd name="connsiteY10" fmla="*/ 229677 h 590372"/>
                <a:gd name="connsiteX11" fmla="*/ 514763 w 1167625"/>
                <a:gd name="connsiteY11" fmla="*/ 229677 h 590372"/>
                <a:gd name="connsiteX12" fmla="*/ 513999 w 1167625"/>
                <a:gd name="connsiteY12" fmla="*/ 228979 h 590372"/>
                <a:gd name="connsiteX13" fmla="*/ 489787 w 1167625"/>
                <a:gd name="connsiteY13" fmla="*/ 237734 h 590372"/>
                <a:gd name="connsiteX14" fmla="*/ 487388 w 1167625"/>
                <a:gd name="connsiteY14" fmla="*/ 241970 h 590372"/>
                <a:gd name="connsiteX15" fmla="*/ 486507 w 1167625"/>
                <a:gd name="connsiteY15" fmla="*/ 246159 h 590372"/>
                <a:gd name="connsiteX16" fmla="*/ 486507 w 1167625"/>
                <a:gd name="connsiteY16" fmla="*/ 362113 h 590372"/>
                <a:gd name="connsiteX17" fmla="*/ 483205 w 1167625"/>
                <a:gd name="connsiteY17" fmla="*/ 365417 h 590372"/>
                <a:gd name="connsiteX18" fmla="*/ 481737 w 1167625"/>
                <a:gd name="connsiteY18" fmla="*/ 365417 h 590372"/>
                <a:gd name="connsiteX19" fmla="*/ 479903 w 1167625"/>
                <a:gd name="connsiteY19" fmla="*/ 367251 h 590372"/>
                <a:gd name="connsiteX20" fmla="*/ 479903 w 1167625"/>
                <a:gd name="connsiteY20" fmla="*/ 367251 h 590372"/>
                <a:gd name="connsiteX21" fmla="*/ 478068 w 1167625"/>
                <a:gd name="connsiteY21" fmla="*/ 369085 h 590372"/>
                <a:gd name="connsiteX22" fmla="*/ 476600 w 1167625"/>
                <a:gd name="connsiteY22" fmla="*/ 369085 h 590372"/>
                <a:gd name="connsiteX23" fmla="*/ 473298 w 1167625"/>
                <a:gd name="connsiteY23" fmla="*/ 372389 h 590372"/>
                <a:gd name="connsiteX24" fmla="*/ 473298 w 1167625"/>
                <a:gd name="connsiteY24" fmla="*/ 388717 h 590372"/>
                <a:gd name="connsiteX25" fmla="*/ 472013 w 1167625"/>
                <a:gd name="connsiteY25" fmla="*/ 390001 h 590372"/>
                <a:gd name="connsiteX26" fmla="*/ 472013 w 1167625"/>
                <a:gd name="connsiteY26" fmla="*/ 390001 h 590372"/>
                <a:gd name="connsiteX27" fmla="*/ 470729 w 1167625"/>
                <a:gd name="connsiteY27" fmla="*/ 391286 h 590372"/>
                <a:gd name="connsiteX28" fmla="*/ 470729 w 1167625"/>
                <a:gd name="connsiteY28" fmla="*/ 395689 h 590372"/>
                <a:gd name="connsiteX29" fmla="*/ 470179 w 1167625"/>
                <a:gd name="connsiteY29" fmla="*/ 396240 h 590372"/>
                <a:gd name="connsiteX30" fmla="*/ 470179 w 1167625"/>
                <a:gd name="connsiteY30" fmla="*/ 396240 h 590372"/>
                <a:gd name="connsiteX31" fmla="*/ 469628 w 1167625"/>
                <a:gd name="connsiteY31" fmla="*/ 396791 h 590372"/>
                <a:gd name="connsiteX32" fmla="*/ 469628 w 1167625"/>
                <a:gd name="connsiteY32" fmla="*/ 412935 h 590372"/>
                <a:gd name="connsiteX33" fmla="*/ 466510 w 1167625"/>
                <a:gd name="connsiteY33" fmla="*/ 416055 h 590372"/>
                <a:gd name="connsiteX34" fmla="*/ 466510 w 1167625"/>
                <a:gd name="connsiteY34" fmla="*/ 416055 h 590372"/>
                <a:gd name="connsiteX35" fmla="*/ 463390 w 1167625"/>
                <a:gd name="connsiteY35" fmla="*/ 412935 h 590372"/>
                <a:gd name="connsiteX36" fmla="*/ 463390 w 1167625"/>
                <a:gd name="connsiteY36" fmla="*/ 370767 h 590372"/>
                <a:gd name="connsiteX37" fmla="*/ 463207 w 1167625"/>
                <a:gd name="connsiteY37" fmla="*/ 369636 h 590372"/>
                <a:gd name="connsiteX38" fmla="*/ 463185 w 1167625"/>
                <a:gd name="connsiteY38" fmla="*/ 369572 h 590372"/>
                <a:gd name="connsiteX39" fmla="*/ 463024 w 1167625"/>
                <a:gd name="connsiteY39" fmla="*/ 368573 h 590372"/>
                <a:gd name="connsiteX40" fmla="*/ 463024 w 1167625"/>
                <a:gd name="connsiteY40" fmla="*/ 365984 h 590372"/>
                <a:gd name="connsiteX41" fmla="*/ 462456 w 1167625"/>
                <a:gd name="connsiteY41" fmla="*/ 365417 h 590372"/>
                <a:gd name="connsiteX42" fmla="*/ 462456 w 1167625"/>
                <a:gd name="connsiteY42" fmla="*/ 365417 h 590372"/>
                <a:gd name="connsiteX43" fmla="*/ 461889 w 1167625"/>
                <a:gd name="connsiteY43" fmla="*/ 364884 h 590372"/>
                <a:gd name="connsiteX44" fmla="*/ 461556 w 1167625"/>
                <a:gd name="connsiteY44" fmla="*/ 359545 h 590372"/>
                <a:gd name="connsiteX45" fmla="*/ 461305 w 1167625"/>
                <a:gd name="connsiteY45" fmla="*/ 356536 h 590372"/>
                <a:gd name="connsiteX46" fmla="*/ 461923 w 1167625"/>
                <a:gd name="connsiteY46" fmla="*/ 354041 h 590372"/>
                <a:gd name="connsiteX47" fmla="*/ 461923 w 1167625"/>
                <a:gd name="connsiteY47" fmla="*/ 354041 h 590372"/>
                <a:gd name="connsiteX48" fmla="*/ 461600 w 1167625"/>
                <a:gd name="connsiteY48" fmla="*/ 353263 h 590372"/>
                <a:gd name="connsiteX49" fmla="*/ 460822 w 1167625"/>
                <a:gd name="connsiteY49" fmla="*/ 352940 h 590372"/>
                <a:gd name="connsiteX50" fmla="*/ 460043 w 1167625"/>
                <a:gd name="connsiteY50" fmla="*/ 353263 h 590372"/>
                <a:gd name="connsiteX51" fmla="*/ 459720 w 1167625"/>
                <a:gd name="connsiteY51" fmla="*/ 354041 h 590372"/>
                <a:gd name="connsiteX52" fmla="*/ 459720 w 1167625"/>
                <a:gd name="connsiteY52" fmla="*/ 354041 h 590372"/>
                <a:gd name="connsiteX53" fmla="*/ 460342 w 1167625"/>
                <a:gd name="connsiteY53" fmla="*/ 356491 h 590372"/>
                <a:gd name="connsiteX54" fmla="*/ 460088 w 1167625"/>
                <a:gd name="connsiteY54" fmla="*/ 359545 h 590372"/>
                <a:gd name="connsiteX55" fmla="*/ 459754 w 1167625"/>
                <a:gd name="connsiteY55" fmla="*/ 364884 h 590372"/>
                <a:gd name="connsiteX56" fmla="*/ 459188 w 1167625"/>
                <a:gd name="connsiteY56" fmla="*/ 365417 h 590372"/>
                <a:gd name="connsiteX57" fmla="*/ 459188 w 1167625"/>
                <a:gd name="connsiteY57" fmla="*/ 365417 h 590372"/>
                <a:gd name="connsiteX58" fmla="*/ 458620 w 1167625"/>
                <a:gd name="connsiteY58" fmla="*/ 365984 h 590372"/>
                <a:gd name="connsiteX59" fmla="*/ 458620 w 1167625"/>
                <a:gd name="connsiteY59" fmla="*/ 366150 h 590372"/>
                <a:gd name="connsiteX60" fmla="*/ 457886 w 1167625"/>
                <a:gd name="connsiteY60" fmla="*/ 366884 h 590372"/>
                <a:gd name="connsiteX61" fmla="*/ 455735 w 1167625"/>
                <a:gd name="connsiteY61" fmla="*/ 366884 h 590372"/>
                <a:gd name="connsiteX62" fmla="*/ 454584 w 1167625"/>
                <a:gd name="connsiteY62" fmla="*/ 365733 h 590372"/>
                <a:gd name="connsiteX63" fmla="*/ 454584 w 1167625"/>
                <a:gd name="connsiteY63" fmla="*/ 365733 h 590372"/>
                <a:gd name="connsiteX64" fmla="*/ 453983 w 1167625"/>
                <a:gd name="connsiteY64" fmla="*/ 364722 h 590372"/>
                <a:gd name="connsiteX65" fmla="*/ 451216 w 1167625"/>
                <a:gd name="connsiteY65" fmla="*/ 363213 h 590372"/>
                <a:gd name="connsiteX66" fmla="*/ 449785 w 1167625"/>
                <a:gd name="connsiteY66" fmla="*/ 362848 h 590372"/>
                <a:gd name="connsiteX67" fmla="*/ 449785 w 1167625"/>
                <a:gd name="connsiteY67" fmla="*/ 362848 h 590372"/>
                <a:gd name="connsiteX68" fmla="*/ 448448 w 1167625"/>
                <a:gd name="connsiteY68" fmla="*/ 363163 h 590372"/>
                <a:gd name="connsiteX69" fmla="*/ 445303 w 1167625"/>
                <a:gd name="connsiteY69" fmla="*/ 364736 h 590372"/>
                <a:gd name="connsiteX70" fmla="*/ 444676 w 1167625"/>
                <a:gd name="connsiteY70" fmla="*/ 365750 h 590372"/>
                <a:gd name="connsiteX71" fmla="*/ 444676 w 1167625"/>
                <a:gd name="connsiteY71" fmla="*/ 365750 h 590372"/>
                <a:gd name="connsiteX72" fmla="*/ 443543 w 1167625"/>
                <a:gd name="connsiteY72" fmla="*/ 366884 h 590372"/>
                <a:gd name="connsiteX73" fmla="*/ 441374 w 1167625"/>
                <a:gd name="connsiteY73" fmla="*/ 366884 h 590372"/>
                <a:gd name="connsiteX74" fmla="*/ 440639 w 1167625"/>
                <a:gd name="connsiteY74" fmla="*/ 366150 h 590372"/>
                <a:gd name="connsiteX75" fmla="*/ 440639 w 1167625"/>
                <a:gd name="connsiteY75" fmla="*/ 365984 h 590372"/>
                <a:gd name="connsiteX76" fmla="*/ 440073 w 1167625"/>
                <a:gd name="connsiteY76" fmla="*/ 365417 h 590372"/>
                <a:gd name="connsiteX77" fmla="*/ 440073 w 1167625"/>
                <a:gd name="connsiteY77" fmla="*/ 365417 h 590372"/>
                <a:gd name="connsiteX78" fmla="*/ 439506 w 1167625"/>
                <a:gd name="connsiteY78" fmla="*/ 364884 h 590372"/>
                <a:gd name="connsiteX79" fmla="*/ 439171 w 1167625"/>
                <a:gd name="connsiteY79" fmla="*/ 359545 h 590372"/>
                <a:gd name="connsiteX80" fmla="*/ 438921 w 1167625"/>
                <a:gd name="connsiteY80" fmla="*/ 356536 h 590372"/>
                <a:gd name="connsiteX81" fmla="*/ 439539 w 1167625"/>
                <a:gd name="connsiteY81" fmla="*/ 354041 h 590372"/>
                <a:gd name="connsiteX82" fmla="*/ 439539 w 1167625"/>
                <a:gd name="connsiteY82" fmla="*/ 354041 h 590372"/>
                <a:gd name="connsiteX83" fmla="*/ 439216 w 1167625"/>
                <a:gd name="connsiteY83" fmla="*/ 353263 h 590372"/>
                <a:gd name="connsiteX84" fmla="*/ 438438 w 1167625"/>
                <a:gd name="connsiteY84" fmla="*/ 352940 h 590372"/>
                <a:gd name="connsiteX85" fmla="*/ 437660 w 1167625"/>
                <a:gd name="connsiteY85" fmla="*/ 353263 h 590372"/>
                <a:gd name="connsiteX86" fmla="*/ 437337 w 1167625"/>
                <a:gd name="connsiteY86" fmla="*/ 354041 h 590372"/>
                <a:gd name="connsiteX87" fmla="*/ 437337 w 1167625"/>
                <a:gd name="connsiteY87" fmla="*/ 354041 h 590372"/>
                <a:gd name="connsiteX88" fmla="*/ 437959 w 1167625"/>
                <a:gd name="connsiteY88" fmla="*/ 356491 h 590372"/>
                <a:gd name="connsiteX89" fmla="*/ 437705 w 1167625"/>
                <a:gd name="connsiteY89" fmla="*/ 359545 h 590372"/>
                <a:gd name="connsiteX90" fmla="*/ 437349 w 1167625"/>
                <a:gd name="connsiteY90" fmla="*/ 365228 h 590372"/>
                <a:gd name="connsiteX91" fmla="*/ 437526 w 1167625"/>
                <a:gd name="connsiteY91" fmla="*/ 365417 h 590372"/>
                <a:gd name="connsiteX92" fmla="*/ 437526 w 1167625"/>
                <a:gd name="connsiteY92" fmla="*/ 365417 h 590372"/>
                <a:gd name="connsiteX93" fmla="*/ 437705 w 1167625"/>
                <a:gd name="connsiteY93" fmla="*/ 365594 h 590372"/>
                <a:gd name="connsiteX94" fmla="*/ 437705 w 1167625"/>
                <a:gd name="connsiteY94" fmla="*/ 368573 h 590372"/>
                <a:gd name="connsiteX95" fmla="*/ 437542 w 1167625"/>
                <a:gd name="connsiteY95" fmla="*/ 369572 h 590372"/>
                <a:gd name="connsiteX96" fmla="*/ 437521 w 1167625"/>
                <a:gd name="connsiteY96" fmla="*/ 369636 h 590372"/>
                <a:gd name="connsiteX97" fmla="*/ 437337 w 1167625"/>
                <a:gd name="connsiteY97" fmla="*/ 370767 h 590372"/>
                <a:gd name="connsiteX98" fmla="*/ 437337 w 1167625"/>
                <a:gd name="connsiteY98" fmla="*/ 385966 h 590372"/>
                <a:gd name="connsiteX99" fmla="*/ 434401 w 1167625"/>
                <a:gd name="connsiteY99" fmla="*/ 388901 h 590372"/>
                <a:gd name="connsiteX100" fmla="*/ 434401 w 1167625"/>
                <a:gd name="connsiteY100" fmla="*/ 388901 h 590372"/>
                <a:gd name="connsiteX101" fmla="*/ 431466 w 1167625"/>
                <a:gd name="connsiteY101" fmla="*/ 385966 h 590372"/>
                <a:gd name="connsiteX102" fmla="*/ 431466 w 1167625"/>
                <a:gd name="connsiteY102" fmla="*/ 341381 h 590372"/>
                <a:gd name="connsiteX103" fmla="*/ 431650 w 1167625"/>
                <a:gd name="connsiteY103" fmla="*/ 341199 h 590372"/>
                <a:gd name="connsiteX104" fmla="*/ 431650 w 1167625"/>
                <a:gd name="connsiteY104" fmla="*/ 341199 h 590372"/>
                <a:gd name="connsiteX105" fmla="*/ 431832 w 1167625"/>
                <a:gd name="connsiteY105" fmla="*/ 341015 h 590372"/>
                <a:gd name="connsiteX106" fmla="*/ 431832 w 1167625"/>
                <a:gd name="connsiteY106" fmla="*/ 335362 h 590372"/>
                <a:gd name="connsiteX107" fmla="*/ 431065 w 1167625"/>
                <a:gd name="connsiteY107" fmla="*/ 334593 h 590372"/>
                <a:gd name="connsiteX108" fmla="*/ 431065 w 1167625"/>
                <a:gd name="connsiteY108" fmla="*/ 334593 h 590372"/>
                <a:gd name="connsiteX109" fmla="*/ 430299 w 1167625"/>
                <a:gd name="connsiteY109" fmla="*/ 333898 h 590372"/>
                <a:gd name="connsiteX110" fmla="*/ 429631 w 1167625"/>
                <a:gd name="connsiteY110" fmla="*/ 326887 h 590372"/>
                <a:gd name="connsiteX111" fmla="*/ 429391 w 1167625"/>
                <a:gd name="connsiteY111" fmla="*/ 323281 h 590372"/>
                <a:gd name="connsiteX112" fmla="*/ 430366 w 1167625"/>
                <a:gd name="connsiteY112" fmla="*/ 319915 h 590372"/>
                <a:gd name="connsiteX113" fmla="*/ 430366 w 1167625"/>
                <a:gd name="connsiteY113" fmla="*/ 319915 h 590372"/>
                <a:gd name="connsiteX114" fmla="*/ 429935 w 1167625"/>
                <a:gd name="connsiteY114" fmla="*/ 318877 h 590372"/>
                <a:gd name="connsiteX115" fmla="*/ 428898 w 1167625"/>
                <a:gd name="connsiteY115" fmla="*/ 318447 h 590372"/>
                <a:gd name="connsiteX116" fmla="*/ 427860 w 1167625"/>
                <a:gd name="connsiteY116" fmla="*/ 318877 h 590372"/>
                <a:gd name="connsiteX117" fmla="*/ 427430 w 1167625"/>
                <a:gd name="connsiteY117" fmla="*/ 319915 h 590372"/>
                <a:gd name="connsiteX118" fmla="*/ 427430 w 1167625"/>
                <a:gd name="connsiteY118" fmla="*/ 319915 h 590372"/>
                <a:gd name="connsiteX119" fmla="*/ 428400 w 1167625"/>
                <a:gd name="connsiteY119" fmla="*/ 323338 h 590372"/>
                <a:gd name="connsiteX120" fmla="*/ 428164 w 1167625"/>
                <a:gd name="connsiteY120" fmla="*/ 326887 h 590372"/>
                <a:gd name="connsiteX121" fmla="*/ 427496 w 1167625"/>
                <a:gd name="connsiteY121" fmla="*/ 333898 h 590372"/>
                <a:gd name="connsiteX122" fmla="*/ 426730 w 1167625"/>
                <a:gd name="connsiteY122" fmla="*/ 334593 h 590372"/>
                <a:gd name="connsiteX123" fmla="*/ 426730 w 1167625"/>
                <a:gd name="connsiteY123" fmla="*/ 334593 h 590372"/>
                <a:gd name="connsiteX124" fmla="*/ 425962 w 1167625"/>
                <a:gd name="connsiteY124" fmla="*/ 335362 h 590372"/>
                <a:gd name="connsiteX125" fmla="*/ 425962 w 1167625"/>
                <a:gd name="connsiteY125" fmla="*/ 336978 h 590372"/>
                <a:gd name="connsiteX126" fmla="*/ 423576 w 1167625"/>
                <a:gd name="connsiteY126" fmla="*/ 339363 h 590372"/>
                <a:gd name="connsiteX127" fmla="*/ 422292 w 1167625"/>
                <a:gd name="connsiteY127" fmla="*/ 339363 h 590372"/>
                <a:gd name="connsiteX128" fmla="*/ 420091 w 1167625"/>
                <a:gd name="connsiteY128" fmla="*/ 337162 h 590372"/>
                <a:gd name="connsiteX129" fmla="*/ 420091 w 1167625"/>
                <a:gd name="connsiteY129" fmla="*/ 336794 h 590372"/>
                <a:gd name="connsiteX130" fmla="*/ 418257 w 1167625"/>
                <a:gd name="connsiteY130" fmla="*/ 334960 h 590372"/>
                <a:gd name="connsiteX131" fmla="*/ 418257 w 1167625"/>
                <a:gd name="connsiteY131" fmla="*/ 334960 h 590372"/>
                <a:gd name="connsiteX132" fmla="*/ 416421 w 1167625"/>
                <a:gd name="connsiteY132" fmla="*/ 333125 h 590372"/>
                <a:gd name="connsiteX133" fmla="*/ 416421 w 1167625"/>
                <a:gd name="connsiteY133" fmla="*/ 298830 h 590372"/>
                <a:gd name="connsiteX134" fmla="*/ 416224 w 1167625"/>
                <a:gd name="connsiteY134" fmla="*/ 298633 h 590372"/>
                <a:gd name="connsiteX135" fmla="*/ 416224 w 1167625"/>
                <a:gd name="connsiteY135" fmla="*/ 298633 h 590372"/>
                <a:gd name="connsiteX136" fmla="*/ 416030 w 1167625"/>
                <a:gd name="connsiteY136" fmla="*/ 298463 h 590372"/>
                <a:gd name="connsiteX137" fmla="*/ 415715 w 1167625"/>
                <a:gd name="connsiteY137" fmla="*/ 296258 h 590372"/>
                <a:gd name="connsiteX138" fmla="*/ 415688 w 1167625"/>
                <a:gd name="connsiteY138" fmla="*/ 295867 h 590372"/>
                <a:gd name="connsiteX139" fmla="*/ 415688 w 1167625"/>
                <a:gd name="connsiteY139" fmla="*/ 294488 h 590372"/>
                <a:gd name="connsiteX140" fmla="*/ 415871 w 1167625"/>
                <a:gd name="connsiteY140" fmla="*/ 294046 h 590372"/>
                <a:gd name="connsiteX141" fmla="*/ 415871 w 1167625"/>
                <a:gd name="connsiteY141" fmla="*/ 294046 h 590372"/>
                <a:gd name="connsiteX142" fmla="*/ 415967 w 1167625"/>
                <a:gd name="connsiteY142" fmla="*/ 293624 h 590372"/>
                <a:gd name="connsiteX143" fmla="*/ 415947 w 1167625"/>
                <a:gd name="connsiteY143" fmla="*/ 293603 h 590372"/>
                <a:gd name="connsiteX144" fmla="*/ 415926 w 1167625"/>
                <a:gd name="connsiteY144" fmla="*/ 293583 h 590372"/>
                <a:gd name="connsiteX145" fmla="*/ 415504 w 1167625"/>
                <a:gd name="connsiteY145" fmla="*/ 293679 h 590372"/>
                <a:gd name="connsiteX146" fmla="*/ 415458 w 1167625"/>
                <a:gd name="connsiteY146" fmla="*/ 293725 h 590372"/>
                <a:gd name="connsiteX147" fmla="*/ 415330 w 1167625"/>
                <a:gd name="connsiteY147" fmla="*/ 294100 h 590372"/>
                <a:gd name="connsiteX148" fmla="*/ 415330 w 1167625"/>
                <a:gd name="connsiteY148" fmla="*/ 294100 h 590372"/>
                <a:gd name="connsiteX149" fmla="*/ 415688 w 1167625"/>
                <a:gd name="connsiteY149" fmla="*/ 294697 h 590372"/>
                <a:gd name="connsiteX150" fmla="*/ 415688 w 1167625"/>
                <a:gd name="connsiteY150" fmla="*/ 295942 h 590372"/>
                <a:gd name="connsiteX151" fmla="*/ 415671 w 1167625"/>
                <a:gd name="connsiteY151" fmla="*/ 296185 h 590372"/>
                <a:gd name="connsiteX152" fmla="*/ 415345 w 1167625"/>
                <a:gd name="connsiteY152" fmla="*/ 298463 h 590372"/>
                <a:gd name="connsiteX153" fmla="*/ 415150 w 1167625"/>
                <a:gd name="connsiteY153" fmla="*/ 298633 h 590372"/>
                <a:gd name="connsiteX154" fmla="*/ 415150 w 1167625"/>
                <a:gd name="connsiteY154" fmla="*/ 298633 h 590372"/>
                <a:gd name="connsiteX155" fmla="*/ 414954 w 1167625"/>
                <a:gd name="connsiteY155" fmla="*/ 298830 h 590372"/>
                <a:gd name="connsiteX156" fmla="*/ 414954 w 1167625"/>
                <a:gd name="connsiteY156" fmla="*/ 299550 h 590372"/>
                <a:gd name="connsiteX157" fmla="*/ 414403 w 1167625"/>
                <a:gd name="connsiteY157" fmla="*/ 300101 h 590372"/>
                <a:gd name="connsiteX158" fmla="*/ 414403 w 1167625"/>
                <a:gd name="connsiteY158" fmla="*/ 300101 h 590372"/>
                <a:gd name="connsiteX159" fmla="*/ 413852 w 1167625"/>
                <a:gd name="connsiteY159" fmla="*/ 299550 h 590372"/>
                <a:gd name="connsiteX160" fmla="*/ 413852 w 1167625"/>
                <a:gd name="connsiteY160" fmla="*/ 299366 h 590372"/>
                <a:gd name="connsiteX161" fmla="*/ 413119 w 1167625"/>
                <a:gd name="connsiteY161" fmla="*/ 298633 h 590372"/>
                <a:gd name="connsiteX162" fmla="*/ 412568 w 1167625"/>
                <a:gd name="connsiteY162" fmla="*/ 298633 h 590372"/>
                <a:gd name="connsiteX163" fmla="*/ 412018 w 1167625"/>
                <a:gd name="connsiteY163" fmla="*/ 298082 h 590372"/>
                <a:gd name="connsiteX164" fmla="*/ 412018 w 1167625"/>
                <a:gd name="connsiteY164" fmla="*/ 298082 h 590372"/>
                <a:gd name="connsiteX165" fmla="*/ 411467 w 1167625"/>
                <a:gd name="connsiteY165" fmla="*/ 297532 h 590372"/>
                <a:gd name="connsiteX166" fmla="*/ 410719 w 1167625"/>
                <a:gd name="connsiteY166" fmla="*/ 297532 h 590372"/>
                <a:gd name="connsiteX167" fmla="*/ 409713 w 1167625"/>
                <a:gd name="connsiteY167" fmla="*/ 296296 h 590372"/>
                <a:gd name="connsiteX168" fmla="*/ 409713 w 1167625"/>
                <a:gd name="connsiteY168" fmla="*/ 296296 h 590372"/>
                <a:gd name="connsiteX169" fmla="*/ 409822 w 1167625"/>
                <a:gd name="connsiteY169" fmla="*/ 295811 h 590372"/>
                <a:gd name="connsiteX170" fmla="*/ 409199 w 1167625"/>
                <a:gd name="connsiteY170" fmla="*/ 293162 h 590372"/>
                <a:gd name="connsiteX171" fmla="*/ 407751 w 1167625"/>
                <a:gd name="connsiteY171" fmla="*/ 291312 h 590372"/>
                <a:gd name="connsiteX172" fmla="*/ 407248 w 1167625"/>
                <a:gd name="connsiteY172" fmla="*/ 290293 h 590372"/>
                <a:gd name="connsiteX173" fmla="*/ 407248 w 1167625"/>
                <a:gd name="connsiteY173" fmla="*/ 289655 h 590372"/>
                <a:gd name="connsiteX174" fmla="*/ 406684 w 1167625"/>
                <a:gd name="connsiteY174" fmla="*/ 289092 h 590372"/>
                <a:gd name="connsiteX175" fmla="*/ 406684 w 1167625"/>
                <a:gd name="connsiteY175" fmla="*/ 289092 h 590372"/>
                <a:gd name="connsiteX176" fmla="*/ 406121 w 1167625"/>
                <a:gd name="connsiteY176" fmla="*/ 288556 h 590372"/>
                <a:gd name="connsiteX177" fmla="*/ 405047 w 1167625"/>
                <a:gd name="connsiteY177" fmla="*/ 265975 h 590372"/>
                <a:gd name="connsiteX178" fmla="*/ 404334 w 1167625"/>
                <a:gd name="connsiteY178" fmla="*/ 254225 h 590372"/>
                <a:gd name="connsiteX179" fmla="*/ 404635 w 1167625"/>
                <a:gd name="connsiteY179" fmla="*/ 254027 h 590372"/>
                <a:gd name="connsiteX180" fmla="*/ 404699 w 1167625"/>
                <a:gd name="connsiteY180" fmla="*/ 254058 h 590372"/>
                <a:gd name="connsiteX181" fmla="*/ 404926 w 1167625"/>
                <a:gd name="connsiteY181" fmla="*/ 253745 h 590372"/>
                <a:gd name="connsiteX182" fmla="*/ 404926 w 1167625"/>
                <a:gd name="connsiteY182" fmla="*/ 253745 h 590372"/>
                <a:gd name="connsiteX183" fmla="*/ 405011 w 1167625"/>
                <a:gd name="connsiteY183" fmla="*/ 253396 h 590372"/>
                <a:gd name="connsiteX184" fmla="*/ 406423 w 1167625"/>
                <a:gd name="connsiteY184" fmla="*/ 252275 h 590372"/>
                <a:gd name="connsiteX185" fmla="*/ 406713 w 1167625"/>
                <a:gd name="connsiteY185" fmla="*/ 251722 h 590372"/>
                <a:gd name="connsiteX186" fmla="*/ 406596 w 1167625"/>
                <a:gd name="connsiteY186" fmla="*/ 248689 h 590372"/>
                <a:gd name="connsiteX187" fmla="*/ 406450 w 1167625"/>
                <a:gd name="connsiteY187" fmla="*/ 248425 h 590372"/>
                <a:gd name="connsiteX188" fmla="*/ 406386 w 1167625"/>
                <a:gd name="connsiteY188" fmla="*/ 248326 h 590372"/>
                <a:gd name="connsiteX189" fmla="*/ 406222 w 1167625"/>
                <a:gd name="connsiteY189" fmla="*/ 248507 h 590372"/>
                <a:gd name="connsiteX190" fmla="*/ 406222 w 1167625"/>
                <a:gd name="connsiteY190" fmla="*/ 248507 h 590372"/>
                <a:gd name="connsiteX191" fmla="*/ 406513 w 1167625"/>
                <a:gd name="connsiteY191" fmla="*/ 250196 h 590372"/>
                <a:gd name="connsiteX192" fmla="*/ 405599 w 1167625"/>
                <a:gd name="connsiteY192" fmla="*/ 252338 h 590372"/>
                <a:gd name="connsiteX193" fmla="*/ 405270 w 1167625"/>
                <a:gd name="connsiteY193" fmla="*/ 252665 h 590372"/>
                <a:gd name="connsiteX194" fmla="*/ 401838 w 1167625"/>
                <a:gd name="connsiteY194" fmla="*/ 252791 h 590372"/>
                <a:gd name="connsiteX195" fmla="*/ 401457 w 1167625"/>
                <a:gd name="connsiteY195" fmla="*/ 252428 h 590372"/>
                <a:gd name="connsiteX196" fmla="*/ 400642 w 1167625"/>
                <a:gd name="connsiteY196" fmla="*/ 250196 h 590372"/>
                <a:gd name="connsiteX197" fmla="*/ 401031 w 1167625"/>
                <a:gd name="connsiteY197" fmla="*/ 248555 h 590372"/>
                <a:gd name="connsiteX198" fmla="*/ 401031 w 1167625"/>
                <a:gd name="connsiteY198" fmla="*/ 248555 h 590372"/>
                <a:gd name="connsiteX199" fmla="*/ 400839 w 1167625"/>
                <a:gd name="connsiteY199" fmla="*/ 248362 h 590372"/>
                <a:gd name="connsiteX200" fmla="*/ 400772 w 1167625"/>
                <a:gd name="connsiteY200" fmla="*/ 248465 h 590372"/>
                <a:gd name="connsiteX201" fmla="*/ 400276 w 1167625"/>
                <a:gd name="connsiteY201" fmla="*/ 250196 h 590372"/>
                <a:gd name="connsiteX202" fmla="*/ 400892 w 1167625"/>
                <a:gd name="connsiteY202" fmla="*/ 252170 h 590372"/>
                <a:gd name="connsiteX203" fmla="*/ 402209 w 1167625"/>
                <a:gd name="connsiteY203" fmla="*/ 253368 h 590372"/>
                <a:gd name="connsiteX204" fmla="*/ 402267 w 1167625"/>
                <a:gd name="connsiteY204" fmla="*/ 253711 h 590372"/>
                <a:gd name="connsiteX205" fmla="*/ 402267 w 1167625"/>
                <a:gd name="connsiteY205" fmla="*/ 253711 h 590372"/>
                <a:gd name="connsiteX206" fmla="*/ 402501 w 1167625"/>
                <a:gd name="connsiteY206" fmla="*/ 254037 h 590372"/>
                <a:gd name="connsiteX207" fmla="*/ 402522 w 1167625"/>
                <a:gd name="connsiteY207" fmla="*/ 254027 h 590372"/>
                <a:gd name="connsiteX208" fmla="*/ 402823 w 1167625"/>
                <a:gd name="connsiteY208" fmla="*/ 254225 h 590372"/>
                <a:gd name="connsiteX209" fmla="*/ 402110 w 1167625"/>
                <a:gd name="connsiteY209" fmla="*/ 265975 h 590372"/>
                <a:gd name="connsiteX210" fmla="*/ 401036 w 1167625"/>
                <a:gd name="connsiteY210" fmla="*/ 288556 h 590372"/>
                <a:gd name="connsiteX211" fmla="*/ 400472 w 1167625"/>
                <a:gd name="connsiteY211" fmla="*/ 289092 h 590372"/>
                <a:gd name="connsiteX212" fmla="*/ 400472 w 1167625"/>
                <a:gd name="connsiteY212" fmla="*/ 289092 h 590372"/>
                <a:gd name="connsiteX213" fmla="*/ 399909 w 1167625"/>
                <a:gd name="connsiteY213" fmla="*/ 289655 h 590372"/>
                <a:gd name="connsiteX214" fmla="*/ 399909 w 1167625"/>
                <a:gd name="connsiteY214" fmla="*/ 290315 h 590372"/>
                <a:gd name="connsiteX215" fmla="*/ 399438 w 1167625"/>
                <a:gd name="connsiteY215" fmla="*/ 291316 h 590372"/>
                <a:gd name="connsiteX216" fmla="*/ 398019 w 1167625"/>
                <a:gd name="connsiteY216" fmla="*/ 293192 h 590372"/>
                <a:gd name="connsiteX217" fmla="*/ 397340 w 1167625"/>
                <a:gd name="connsiteY217" fmla="*/ 296064 h 590372"/>
                <a:gd name="connsiteX218" fmla="*/ 397708 w 1167625"/>
                <a:gd name="connsiteY218" fmla="*/ 297532 h 590372"/>
                <a:gd name="connsiteX219" fmla="*/ 395689 w 1167625"/>
                <a:gd name="connsiteY219" fmla="*/ 297532 h 590372"/>
                <a:gd name="connsiteX220" fmla="*/ 395139 w 1167625"/>
                <a:gd name="connsiteY220" fmla="*/ 298082 h 590372"/>
                <a:gd name="connsiteX221" fmla="*/ 395139 w 1167625"/>
                <a:gd name="connsiteY221" fmla="*/ 298082 h 590372"/>
                <a:gd name="connsiteX222" fmla="*/ 394588 w 1167625"/>
                <a:gd name="connsiteY222" fmla="*/ 298633 h 590372"/>
                <a:gd name="connsiteX223" fmla="*/ 394038 w 1167625"/>
                <a:gd name="connsiteY223" fmla="*/ 298633 h 590372"/>
                <a:gd name="connsiteX224" fmla="*/ 393303 w 1167625"/>
                <a:gd name="connsiteY224" fmla="*/ 299366 h 590372"/>
                <a:gd name="connsiteX225" fmla="*/ 393303 w 1167625"/>
                <a:gd name="connsiteY225" fmla="*/ 299550 h 590372"/>
                <a:gd name="connsiteX226" fmla="*/ 392754 w 1167625"/>
                <a:gd name="connsiteY226" fmla="*/ 300101 h 590372"/>
                <a:gd name="connsiteX227" fmla="*/ 392754 w 1167625"/>
                <a:gd name="connsiteY227" fmla="*/ 300101 h 590372"/>
                <a:gd name="connsiteX228" fmla="*/ 392203 w 1167625"/>
                <a:gd name="connsiteY228" fmla="*/ 299550 h 590372"/>
                <a:gd name="connsiteX229" fmla="*/ 392203 w 1167625"/>
                <a:gd name="connsiteY229" fmla="*/ 298830 h 590372"/>
                <a:gd name="connsiteX230" fmla="*/ 392007 w 1167625"/>
                <a:gd name="connsiteY230" fmla="*/ 298633 h 590372"/>
                <a:gd name="connsiteX231" fmla="*/ 392007 w 1167625"/>
                <a:gd name="connsiteY231" fmla="*/ 298633 h 590372"/>
                <a:gd name="connsiteX232" fmla="*/ 391812 w 1167625"/>
                <a:gd name="connsiteY232" fmla="*/ 298463 h 590372"/>
                <a:gd name="connsiteX233" fmla="*/ 391497 w 1167625"/>
                <a:gd name="connsiteY233" fmla="*/ 296258 h 590372"/>
                <a:gd name="connsiteX234" fmla="*/ 391469 w 1167625"/>
                <a:gd name="connsiteY234" fmla="*/ 295867 h 590372"/>
                <a:gd name="connsiteX235" fmla="*/ 391469 w 1167625"/>
                <a:gd name="connsiteY235" fmla="*/ 294488 h 590372"/>
                <a:gd name="connsiteX236" fmla="*/ 391653 w 1167625"/>
                <a:gd name="connsiteY236" fmla="*/ 294046 h 590372"/>
                <a:gd name="connsiteX237" fmla="*/ 391653 w 1167625"/>
                <a:gd name="connsiteY237" fmla="*/ 294046 h 590372"/>
                <a:gd name="connsiteX238" fmla="*/ 391749 w 1167625"/>
                <a:gd name="connsiteY238" fmla="*/ 293624 h 590372"/>
                <a:gd name="connsiteX239" fmla="*/ 391729 w 1167625"/>
                <a:gd name="connsiteY239" fmla="*/ 293603 h 590372"/>
                <a:gd name="connsiteX240" fmla="*/ 391469 w 1167625"/>
                <a:gd name="connsiteY240" fmla="*/ 293495 h 590372"/>
                <a:gd name="connsiteX241" fmla="*/ 390882 w 1167625"/>
                <a:gd name="connsiteY241" fmla="*/ 293737 h 590372"/>
                <a:gd name="connsiteX242" fmla="*/ 390745 w 1167625"/>
                <a:gd name="connsiteY242" fmla="*/ 294099 h 590372"/>
                <a:gd name="connsiteX243" fmla="*/ 390745 w 1167625"/>
                <a:gd name="connsiteY243" fmla="*/ 294099 h 590372"/>
                <a:gd name="connsiteX244" fmla="*/ 391102 w 1167625"/>
                <a:gd name="connsiteY244" fmla="*/ 294697 h 590372"/>
                <a:gd name="connsiteX245" fmla="*/ 391102 w 1167625"/>
                <a:gd name="connsiteY245" fmla="*/ 295942 h 590372"/>
                <a:gd name="connsiteX246" fmla="*/ 391085 w 1167625"/>
                <a:gd name="connsiteY246" fmla="*/ 296185 h 590372"/>
                <a:gd name="connsiteX247" fmla="*/ 390760 w 1167625"/>
                <a:gd name="connsiteY247" fmla="*/ 298463 h 590372"/>
                <a:gd name="connsiteX248" fmla="*/ 390565 w 1167625"/>
                <a:gd name="connsiteY248" fmla="*/ 298633 h 590372"/>
                <a:gd name="connsiteX249" fmla="*/ 390565 w 1167625"/>
                <a:gd name="connsiteY249" fmla="*/ 298633 h 590372"/>
                <a:gd name="connsiteX250" fmla="*/ 390369 w 1167625"/>
                <a:gd name="connsiteY250" fmla="*/ 298830 h 590372"/>
                <a:gd name="connsiteX251" fmla="*/ 390369 w 1167625"/>
                <a:gd name="connsiteY251" fmla="*/ 333309 h 590372"/>
                <a:gd name="connsiteX252" fmla="*/ 388351 w 1167625"/>
                <a:gd name="connsiteY252" fmla="*/ 335326 h 590372"/>
                <a:gd name="connsiteX253" fmla="*/ 388351 w 1167625"/>
                <a:gd name="connsiteY253" fmla="*/ 335326 h 590372"/>
                <a:gd name="connsiteX254" fmla="*/ 386332 w 1167625"/>
                <a:gd name="connsiteY254" fmla="*/ 337345 h 590372"/>
                <a:gd name="connsiteX255" fmla="*/ 386332 w 1167625"/>
                <a:gd name="connsiteY255" fmla="*/ 337529 h 590372"/>
                <a:gd name="connsiteX256" fmla="*/ 384130 w 1167625"/>
                <a:gd name="connsiteY256" fmla="*/ 339730 h 590372"/>
                <a:gd name="connsiteX257" fmla="*/ 382846 w 1167625"/>
                <a:gd name="connsiteY257" fmla="*/ 339730 h 590372"/>
                <a:gd name="connsiteX258" fmla="*/ 380461 w 1167625"/>
                <a:gd name="connsiteY258" fmla="*/ 337345 h 590372"/>
                <a:gd name="connsiteX259" fmla="*/ 380461 w 1167625"/>
                <a:gd name="connsiteY259" fmla="*/ 335729 h 590372"/>
                <a:gd name="connsiteX260" fmla="*/ 379692 w 1167625"/>
                <a:gd name="connsiteY260" fmla="*/ 334960 h 590372"/>
                <a:gd name="connsiteX261" fmla="*/ 379692 w 1167625"/>
                <a:gd name="connsiteY261" fmla="*/ 334960 h 590372"/>
                <a:gd name="connsiteX262" fmla="*/ 378927 w 1167625"/>
                <a:gd name="connsiteY262" fmla="*/ 334264 h 590372"/>
                <a:gd name="connsiteX263" fmla="*/ 378259 w 1167625"/>
                <a:gd name="connsiteY263" fmla="*/ 327254 h 590372"/>
                <a:gd name="connsiteX264" fmla="*/ 378019 w 1167625"/>
                <a:gd name="connsiteY264" fmla="*/ 323649 h 590372"/>
                <a:gd name="connsiteX265" fmla="*/ 378993 w 1167625"/>
                <a:gd name="connsiteY265" fmla="*/ 320282 h 590372"/>
                <a:gd name="connsiteX266" fmla="*/ 378993 w 1167625"/>
                <a:gd name="connsiteY266" fmla="*/ 320282 h 590372"/>
                <a:gd name="connsiteX267" fmla="*/ 378564 w 1167625"/>
                <a:gd name="connsiteY267" fmla="*/ 319245 h 590372"/>
                <a:gd name="connsiteX268" fmla="*/ 377526 w 1167625"/>
                <a:gd name="connsiteY268" fmla="*/ 318814 h 590372"/>
                <a:gd name="connsiteX269" fmla="*/ 376487 w 1167625"/>
                <a:gd name="connsiteY269" fmla="*/ 319245 h 590372"/>
                <a:gd name="connsiteX270" fmla="*/ 376058 w 1167625"/>
                <a:gd name="connsiteY270" fmla="*/ 320282 h 590372"/>
                <a:gd name="connsiteX271" fmla="*/ 376058 w 1167625"/>
                <a:gd name="connsiteY271" fmla="*/ 320282 h 590372"/>
                <a:gd name="connsiteX272" fmla="*/ 377028 w 1167625"/>
                <a:gd name="connsiteY272" fmla="*/ 323705 h 590372"/>
                <a:gd name="connsiteX273" fmla="*/ 376791 w 1167625"/>
                <a:gd name="connsiteY273" fmla="*/ 327254 h 590372"/>
                <a:gd name="connsiteX274" fmla="*/ 376091 w 1167625"/>
                <a:gd name="connsiteY274" fmla="*/ 334613 h 590372"/>
                <a:gd name="connsiteX275" fmla="*/ 375708 w 1167625"/>
                <a:gd name="connsiteY275" fmla="*/ 334960 h 590372"/>
                <a:gd name="connsiteX276" fmla="*/ 375708 w 1167625"/>
                <a:gd name="connsiteY276" fmla="*/ 334960 h 590372"/>
                <a:gd name="connsiteX277" fmla="*/ 375323 w 1167625"/>
                <a:gd name="connsiteY277" fmla="*/ 335345 h 590372"/>
                <a:gd name="connsiteX278" fmla="*/ 375323 w 1167625"/>
                <a:gd name="connsiteY278" fmla="*/ 341381 h 590372"/>
                <a:gd name="connsiteX279" fmla="*/ 375507 w 1167625"/>
                <a:gd name="connsiteY279" fmla="*/ 341565 h 590372"/>
                <a:gd name="connsiteX280" fmla="*/ 375507 w 1167625"/>
                <a:gd name="connsiteY280" fmla="*/ 341565 h 590372"/>
                <a:gd name="connsiteX281" fmla="*/ 375691 w 1167625"/>
                <a:gd name="connsiteY281" fmla="*/ 341748 h 590372"/>
                <a:gd name="connsiteX282" fmla="*/ 375691 w 1167625"/>
                <a:gd name="connsiteY282" fmla="*/ 383030 h 590372"/>
                <a:gd name="connsiteX283" fmla="*/ 369452 w 1167625"/>
                <a:gd name="connsiteY283" fmla="*/ 389268 h 590372"/>
                <a:gd name="connsiteX284" fmla="*/ 369452 w 1167625"/>
                <a:gd name="connsiteY284" fmla="*/ 389268 h 590372"/>
                <a:gd name="connsiteX285" fmla="*/ 363214 w 1167625"/>
                <a:gd name="connsiteY285" fmla="*/ 383030 h 590372"/>
                <a:gd name="connsiteX286" fmla="*/ 363214 w 1167625"/>
                <a:gd name="connsiteY286" fmla="*/ 371134 h 590372"/>
                <a:gd name="connsiteX287" fmla="*/ 363030 w 1167625"/>
                <a:gd name="connsiteY287" fmla="*/ 370003 h 590372"/>
                <a:gd name="connsiteX288" fmla="*/ 363009 w 1167625"/>
                <a:gd name="connsiteY288" fmla="*/ 369939 h 590372"/>
                <a:gd name="connsiteX289" fmla="*/ 362848 w 1167625"/>
                <a:gd name="connsiteY289" fmla="*/ 368941 h 590372"/>
                <a:gd name="connsiteX290" fmla="*/ 362848 w 1167625"/>
                <a:gd name="connsiteY290" fmla="*/ 366351 h 590372"/>
                <a:gd name="connsiteX291" fmla="*/ 362280 w 1167625"/>
                <a:gd name="connsiteY291" fmla="*/ 365783 h 590372"/>
                <a:gd name="connsiteX292" fmla="*/ 362280 w 1167625"/>
                <a:gd name="connsiteY292" fmla="*/ 365783 h 590372"/>
                <a:gd name="connsiteX293" fmla="*/ 361713 w 1167625"/>
                <a:gd name="connsiteY293" fmla="*/ 365252 h 590372"/>
                <a:gd name="connsiteX294" fmla="*/ 361380 w 1167625"/>
                <a:gd name="connsiteY294" fmla="*/ 359912 h 590372"/>
                <a:gd name="connsiteX295" fmla="*/ 361129 w 1167625"/>
                <a:gd name="connsiteY295" fmla="*/ 356902 h 590372"/>
                <a:gd name="connsiteX296" fmla="*/ 361747 w 1167625"/>
                <a:gd name="connsiteY296" fmla="*/ 354408 h 590372"/>
                <a:gd name="connsiteX297" fmla="*/ 361747 w 1167625"/>
                <a:gd name="connsiteY297" fmla="*/ 354408 h 590372"/>
                <a:gd name="connsiteX298" fmla="*/ 361425 w 1167625"/>
                <a:gd name="connsiteY298" fmla="*/ 353629 h 590372"/>
                <a:gd name="connsiteX299" fmla="*/ 360645 w 1167625"/>
                <a:gd name="connsiteY299" fmla="*/ 353308 h 590372"/>
                <a:gd name="connsiteX300" fmla="*/ 359867 w 1167625"/>
                <a:gd name="connsiteY300" fmla="*/ 353629 h 590372"/>
                <a:gd name="connsiteX301" fmla="*/ 359545 w 1167625"/>
                <a:gd name="connsiteY301" fmla="*/ 354408 h 590372"/>
                <a:gd name="connsiteX302" fmla="*/ 359545 w 1167625"/>
                <a:gd name="connsiteY302" fmla="*/ 354408 h 590372"/>
                <a:gd name="connsiteX303" fmla="*/ 360167 w 1167625"/>
                <a:gd name="connsiteY303" fmla="*/ 356858 h 590372"/>
                <a:gd name="connsiteX304" fmla="*/ 359912 w 1167625"/>
                <a:gd name="connsiteY304" fmla="*/ 359912 h 590372"/>
                <a:gd name="connsiteX305" fmla="*/ 359579 w 1167625"/>
                <a:gd name="connsiteY305" fmla="*/ 365252 h 590372"/>
                <a:gd name="connsiteX306" fmla="*/ 359012 w 1167625"/>
                <a:gd name="connsiteY306" fmla="*/ 365783 h 590372"/>
                <a:gd name="connsiteX307" fmla="*/ 359012 w 1167625"/>
                <a:gd name="connsiteY307" fmla="*/ 365783 h 590372"/>
                <a:gd name="connsiteX308" fmla="*/ 358444 w 1167625"/>
                <a:gd name="connsiteY308" fmla="*/ 366351 h 590372"/>
                <a:gd name="connsiteX309" fmla="*/ 358444 w 1167625"/>
                <a:gd name="connsiteY309" fmla="*/ 366518 h 590372"/>
                <a:gd name="connsiteX310" fmla="*/ 357711 w 1167625"/>
                <a:gd name="connsiteY310" fmla="*/ 367251 h 590372"/>
                <a:gd name="connsiteX311" fmla="*/ 355790 w 1167625"/>
                <a:gd name="connsiteY311" fmla="*/ 367251 h 590372"/>
                <a:gd name="connsiteX312" fmla="*/ 354408 w 1167625"/>
                <a:gd name="connsiteY312" fmla="*/ 365870 h 590372"/>
                <a:gd name="connsiteX313" fmla="*/ 354408 w 1167625"/>
                <a:gd name="connsiteY313" fmla="*/ 365870 h 590372"/>
                <a:gd name="connsiteX314" fmla="*/ 353688 w 1167625"/>
                <a:gd name="connsiteY314" fmla="*/ 364657 h 590372"/>
                <a:gd name="connsiteX315" fmla="*/ 350694 w 1167625"/>
                <a:gd name="connsiteY315" fmla="*/ 363024 h 590372"/>
                <a:gd name="connsiteX316" fmla="*/ 350004 w 1167625"/>
                <a:gd name="connsiteY316" fmla="*/ 362848 h 590372"/>
                <a:gd name="connsiteX317" fmla="*/ 350004 w 1167625"/>
                <a:gd name="connsiteY317" fmla="*/ 362848 h 590372"/>
                <a:gd name="connsiteX318" fmla="*/ 349315 w 1167625"/>
                <a:gd name="connsiteY318" fmla="*/ 363024 h 590372"/>
                <a:gd name="connsiteX319" fmla="*/ 346201 w 1167625"/>
                <a:gd name="connsiteY319" fmla="*/ 364722 h 590372"/>
                <a:gd name="connsiteX320" fmla="*/ 345601 w 1167625"/>
                <a:gd name="connsiteY320" fmla="*/ 365733 h 590372"/>
                <a:gd name="connsiteX321" fmla="*/ 345601 w 1167625"/>
                <a:gd name="connsiteY321" fmla="*/ 365733 h 590372"/>
                <a:gd name="connsiteX322" fmla="*/ 344449 w 1167625"/>
                <a:gd name="connsiteY322" fmla="*/ 366884 h 590372"/>
                <a:gd name="connsiteX323" fmla="*/ 342299 w 1167625"/>
                <a:gd name="connsiteY323" fmla="*/ 366884 h 590372"/>
                <a:gd name="connsiteX324" fmla="*/ 341565 w 1167625"/>
                <a:gd name="connsiteY324" fmla="*/ 366150 h 590372"/>
                <a:gd name="connsiteX325" fmla="*/ 341565 w 1167625"/>
                <a:gd name="connsiteY325" fmla="*/ 365984 h 590372"/>
                <a:gd name="connsiteX326" fmla="*/ 340998 w 1167625"/>
                <a:gd name="connsiteY326" fmla="*/ 365417 h 590372"/>
                <a:gd name="connsiteX327" fmla="*/ 340998 w 1167625"/>
                <a:gd name="connsiteY327" fmla="*/ 365417 h 590372"/>
                <a:gd name="connsiteX328" fmla="*/ 340431 w 1167625"/>
                <a:gd name="connsiteY328" fmla="*/ 364884 h 590372"/>
                <a:gd name="connsiteX329" fmla="*/ 340098 w 1167625"/>
                <a:gd name="connsiteY329" fmla="*/ 359545 h 590372"/>
                <a:gd name="connsiteX330" fmla="*/ 339846 w 1167625"/>
                <a:gd name="connsiteY330" fmla="*/ 356536 h 590372"/>
                <a:gd name="connsiteX331" fmla="*/ 340464 w 1167625"/>
                <a:gd name="connsiteY331" fmla="*/ 354041 h 590372"/>
                <a:gd name="connsiteX332" fmla="*/ 340464 w 1167625"/>
                <a:gd name="connsiteY332" fmla="*/ 354041 h 590372"/>
                <a:gd name="connsiteX333" fmla="*/ 340141 w 1167625"/>
                <a:gd name="connsiteY333" fmla="*/ 353263 h 590372"/>
                <a:gd name="connsiteX334" fmla="*/ 339363 w 1167625"/>
                <a:gd name="connsiteY334" fmla="*/ 352940 h 590372"/>
                <a:gd name="connsiteX335" fmla="*/ 338585 w 1167625"/>
                <a:gd name="connsiteY335" fmla="*/ 353263 h 590372"/>
                <a:gd name="connsiteX336" fmla="*/ 338262 w 1167625"/>
                <a:gd name="connsiteY336" fmla="*/ 354041 h 590372"/>
                <a:gd name="connsiteX337" fmla="*/ 338262 w 1167625"/>
                <a:gd name="connsiteY337" fmla="*/ 354041 h 590372"/>
                <a:gd name="connsiteX338" fmla="*/ 338884 w 1167625"/>
                <a:gd name="connsiteY338" fmla="*/ 356491 h 590372"/>
                <a:gd name="connsiteX339" fmla="*/ 338630 w 1167625"/>
                <a:gd name="connsiteY339" fmla="*/ 359545 h 590372"/>
                <a:gd name="connsiteX340" fmla="*/ 338295 w 1167625"/>
                <a:gd name="connsiteY340" fmla="*/ 364884 h 590372"/>
                <a:gd name="connsiteX341" fmla="*/ 337730 w 1167625"/>
                <a:gd name="connsiteY341" fmla="*/ 365417 h 590372"/>
                <a:gd name="connsiteX342" fmla="*/ 337730 w 1167625"/>
                <a:gd name="connsiteY342" fmla="*/ 365417 h 590372"/>
                <a:gd name="connsiteX343" fmla="*/ 337162 w 1167625"/>
                <a:gd name="connsiteY343" fmla="*/ 365984 h 590372"/>
                <a:gd name="connsiteX344" fmla="*/ 337162 w 1167625"/>
                <a:gd name="connsiteY344" fmla="*/ 368573 h 590372"/>
                <a:gd name="connsiteX345" fmla="*/ 336999 w 1167625"/>
                <a:gd name="connsiteY345" fmla="*/ 369572 h 590372"/>
                <a:gd name="connsiteX346" fmla="*/ 336978 w 1167625"/>
                <a:gd name="connsiteY346" fmla="*/ 369636 h 590372"/>
                <a:gd name="connsiteX347" fmla="*/ 336794 w 1167625"/>
                <a:gd name="connsiteY347" fmla="*/ 370767 h 590372"/>
                <a:gd name="connsiteX348" fmla="*/ 336794 w 1167625"/>
                <a:gd name="connsiteY348" fmla="*/ 432328 h 590372"/>
                <a:gd name="connsiteX349" fmla="*/ 335455 w 1167625"/>
                <a:gd name="connsiteY349" fmla="*/ 433668 h 590372"/>
                <a:gd name="connsiteX350" fmla="*/ 335455 w 1167625"/>
                <a:gd name="connsiteY350" fmla="*/ 433668 h 590372"/>
                <a:gd name="connsiteX351" fmla="*/ 334236 w 1167625"/>
                <a:gd name="connsiteY351" fmla="*/ 434452 h 590372"/>
                <a:gd name="connsiteX352" fmla="*/ 332942 w 1167625"/>
                <a:gd name="connsiteY352" fmla="*/ 437298 h 590372"/>
                <a:gd name="connsiteX353" fmla="*/ 333205 w 1167625"/>
                <a:gd name="connsiteY353" fmla="*/ 437705 h 590372"/>
                <a:gd name="connsiteX354" fmla="*/ 333205 w 1167625"/>
                <a:gd name="connsiteY354" fmla="*/ 437705 h 590372"/>
                <a:gd name="connsiteX355" fmla="*/ 333492 w 1167625"/>
                <a:gd name="connsiteY355" fmla="*/ 437992 h 590372"/>
                <a:gd name="connsiteX356" fmla="*/ 333492 w 1167625"/>
                <a:gd name="connsiteY356" fmla="*/ 443392 h 590372"/>
                <a:gd name="connsiteX357" fmla="*/ 331474 w 1167625"/>
                <a:gd name="connsiteY357" fmla="*/ 445410 h 590372"/>
                <a:gd name="connsiteX358" fmla="*/ 330527 w 1167625"/>
                <a:gd name="connsiteY358" fmla="*/ 445410 h 590372"/>
                <a:gd name="connsiteX359" fmla="*/ 329455 w 1167625"/>
                <a:gd name="connsiteY359" fmla="*/ 446482 h 590372"/>
                <a:gd name="connsiteX360" fmla="*/ 329455 w 1167625"/>
                <a:gd name="connsiteY360" fmla="*/ 446482 h 590372"/>
                <a:gd name="connsiteX361" fmla="*/ 329198 w 1167625"/>
                <a:gd name="connsiteY361" fmla="*/ 447178 h 590372"/>
                <a:gd name="connsiteX362" fmla="*/ 325579 w 1167625"/>
                <a:gd name="connsiteY362" fmla="*/ 451401 h 590372"/>
                <a:gd name="connsiteX363" fmla="*/ 324243 w 1167625"/>
                <a:gd name="connsiteY363" fmla="*/ 452015 h 590372"/>
                <a:gd name="connsiteX364" fmla="*/ 324243 w 1167625"/>
                <a:gd name="connsiteY364" fmla="*/ 452015 h 590372"/>
                <a:gd name="connsiteX365" fmla="*/ 322484 w 1167625"/>
                <a:gd name="connsiteY365" fmla="*/ 453775 h 590372"/>
                <a:gd name="connsiteX366" fmla="*/ 322484 w 1167625"/>
                <a:gd name="connsiteY366" fmla="*/ 460088 h 590372"/>
                <a:gd name="connsiteX367" fmla="*/ 321750 w 1167625"/>
                <a:gd name="connsiteY367" fmla="*/ 460822 h 590372"/>
                <a:gd name="connsiteX368" fmla="*/ 321750 w 1167625"/>
                <a:gd name="connsiteY368" fmla="*/ 460822 h 590372"/>
                <a:gd name="connsiteX369" fmla="*/ 321016 w 1167625"/>
                <a:gd name="connsiteY369" fmla="*/ 461556 h 590372"/>
                <a:gd name="connsiteX370" fmla="*/ 321016 w 1167625"/>
                <a:gd name="connsiteY370" fmla="*/ 462840 h 590372"/>
                <a:gd name="connsiteX371" fmla="*/ 320099 w 1167625"/>
                <a:gd name="connsiteY371" fmla="*/ 463757 h 590372"/>
                <a:gd name="connsiteX372" fmla="*/ 320099 w 1167625"/>
                <a:gd name="connsiteY372" fmla="*/ 463757 h 590372"/>
                <a:gd name="connsiteX373" fmla="*/ 319182 w 1167625"/>
                <a:gd name="connsiteY373" fmla="*/ 464674 h 590372"/>
                <a:gd name="connsiteX374" fmla="*/ 319182 w 1167625"/>
                <a:gd name="connsiteY374" fmla="*/ 472381 h 590372"/>
                <a:gd name="connsiteX375" fmla="*/ 316062 w 1167625"/>
                <a:gd name="connsiteY375" fmla="*/ 475499 h 590372"/>
                <a:gd name="connsiteX376" fmla="*/ 314228 w 1167625"/>
                <a:gd name="connsiteY376" fmla="*/ 475499 h 590372"/>
                <a:gd name="connsiteX377" fmla="*/ 312943 w 1167625"/>
                <a:gd name="connsiteY377" fmla="*/ 476783 h 590372"/>
                <a:gd name="connsiteX378" fmla="*/ 312943 w 1167625"/>
                <a:gd name="connsiteY378" fmla="*/ 477518 h 590372"/>
                <a:gd name="connsiteX379" fmla="*/ 313494 w 1167625"/>
                <a:gd name="connsiteY379" fmla="*/ 478068 h 590372"/>
                <a:gd name="connsiteX380" fmla="*/ 313494 w 1167625"/>
                <a:gd name="connsiteY380" fmla="*/ 478068 h 590372"/>
                <a:gd name="connsiteX381" fmla="*/ 314044 w 1167625"/>
                <a:gd name="connsiteY381" fmla="*/ 478619 h 590372"/>
                <a:gd name="connsiteX382" fmla="*/ 314044 w 1167625"/>
                <a:gd name="connsiteY382" fmla="*/ 484810 h 590372"/>
                <a:gd name="connsiteX383" fmla="*/ 308807 w 1167625"/>
                <a:gd name="connsiteY383" fmla="*/ 491388 h 590372"/>
                <a:gd name="connsiteX384" fmla="*/ 13517 w 1167625"/>
                <a:gd name="connsiteY384" fmla="*/ 585217 h 590372"/>
                <a:gd name="connsiteX385" fmla="*/ 1057106 w 1167625"/>
                <a:gd name="connsiteY385" fmla="*/ 445777 h 590372"/>
                <a:gd name="connsiteX386" fmla="*/ 1144569 w 1167625"/>
                <a:gd name="connsiteY386" fmla="*/ 446608 h 590372"/>
                <a:gd name="connsiteX387" fmla="*/ 1157969 w 1167625"/>
                <a:gd name="connsiteY387" fmla="*/ 433430 h 590372"/>
                <a:gd name="connsiteX388" fmla="*/ 1157648 w 1167625"/>
                <a:gd name="connsiteY388" fmla="*/ 339363 h 590372"/>
                <a:gd name="connsiteX389" fmla="*/ 1157648 w 1167625"/>
                <a:gd name="connsiteY389" fmla="*/ 337162 h 590372"/>
                <a:gd name="connsiteX390" fmla="*/ 1154713 w 1167625"/>
                <a:gd name="connsiteY390" fmla="*/ 294963 h 590372"/>
                <a:gd name="connsiteX391" fmla="*/ 1154713 w 1167625"/>
                <a:gd name="connsiteY391" fmla="*/ 287441 h 590372"/>
                <a:gd name="connsiteX392" fmla="*/ 1157098 w 1167625"/>
                <a:gd name="connsiteY392" fmla="*/ 285055 h 590372"/>
                <a:gd name="connsiteX393" fmla="*/ 1157282 w 1167625"/>
                <a:gd name="connsiteY393" fmla="*/ 285055 h 590372"/>
                <a:gd name="connsiteX394" fmla="*/ 1159483 w 1167625"/>
                <a:gd name="connsiteY394" fmla="*/ 282854 h 590372"/>
                <a:gd name="connsiteX395" fmla="*/ 1159483 w 1167625"/>
                <a:gd name="connsiteY395" fmla="*/ 281937 h 590372"/>
                <a:gd name="connsiteX396" fmla="*/ 1158199 w 1167625"/>
                <a:gd name="connsiteY396" fmla="*/ 280653 h 590372"/>
                <a:gd name="connsiteX397" fmla="*/ 1158199 w 1167625"/>
                <a:gd name="connsiteY397" fmla="*/ 280653 h 590372"/>
                <a:gd name="connsiteX398" fmla="*/ 1156915 w 1167625"/>
                <a:gd name="connsiteY398" fmla="*/ 279368 h 590372"/>
                <a:gd name="connsiteX399" fmla="*/ 1156915 w 1167625"/>
                <a:gd name="connsiteY399" fmla="*/ 275515 h 590372"/>
                <a:gd name="connsiteX400" fmla="*/ 1157648 w 1167625"/>
                <a:gd name="connsiteY400" fmla="*/ 274782 h 590372"/>
                <a:gd name="connsiteX401" fmla="*/ 1157648 w 1167625"/>
                <a:gd name="connsiteY401" fmla="*/ 274782 h 590372"/>
                <a:gd name="connsiteX402" fmla="*/ 1158383 w 1167625"/>
                <a:gd name="connsiteY402" fmla="*/ 274047 h 590372"/>
                <a:gd name="connsiteX403" fmla="*/ 1158383 w 1167625"/>
                <a:gd name="connsiteY403" fmla="*/ 272250 h 590372"/>
                <a:gd name="connsiteX404" fmla="*/ 1156143 w 1167625"/>
                <a:gd name="connsiteY404" fmla="*/ 270011 h 590372"/>
                <a:gd name="connsiteX405" fmla="*/ 1156143 w 1167625"/>
                <a:gd name="connsiteY405" fmla="*/ 270011 h 590372"/>
                <a:gd name="connsiteX406" fmla="*/ 1153905 w 1167625"/>
                <a:gd name="connsiteY406" fmla="*/ 267848 h 590372"/>
                <a:gd name="connsiteX407" fmla="*/ 1152878 w 1167625"/>
                <a:gd name="connsiteY407" fmla="*/ 237719 h 590372"/>
                <a:gd name="connsiteX408" fmla="*/ 1152878 w 1167625"/>
                <a:gd name="connsiteY408" fmla="*/ 234234 h 590372"/>
                <a:gd name="connsiteX409" fmla="*/ 1153061 w 1167625"/>
                <a:gd name="connsiteY409" fmla="*/ 234050 h 590372"/>
                <a:gd name="connsiteX410" fmla="*/ 1153061 w 1167625"/>
                <a:gd name="connsiteY410" fmla="*/ 234050 h 590372"/>
                <a:gd name="connsiteX411" fmla="*/ 1153245 w 1167625"/>
                <a:gd name="connsiteY411" fmla="*/ 233866 h 590372"/>
                <a:gd name="connsiteX412" fmla="*/ 1153245 w 1167625"/>
                <a:gd name="connsiteY412" fmla="*/ 230198 h 590372"/>
                <a:gd name="connsiteX413" fmla="*/ 1152695 w 1167625"/>
                <a:gd name="connsiteY413" fmla="*/ 229647 h 590372"/>
                <a:gd name="connsiteX414" fmla="*/ 1152695 w 1167625"/>
                <a:gd name="connsiteY414" fmla="*/ 229647 h 590372"/>
                <a:gd name="connsiteX415" fmla="*/ 1152144 w 1167625"/>
                <a:gd name="connsiteY415" fmla="*/ 229096 h 590372"/>
                <a:gd name="connsiteX416" fmla="*/ 1152144 w 1167625"/>
                <a:gd name="connsiteY416" fmla="*/ 226529 h 590372"/>
                <a:gd name="connsiteX417" fmla="*/ 1152695 w 1167625"/>
                <a:gd name="connsiteY417" fmla="*/ 225978 h 590372"/>
                <a:gd name="connsiteX418" fmla="*/ 1152695 w 1167625"/>
                <a:gd name="connsiteY418" fmla="*/ 225978 h 590372"/>
                <a:gd name="connsiteX419" fmla="*/ 1153245 w 1167625"/>
                <a:gd name="connsiteY419" fmla="*/ 225427 h 590372"/>
                <a:gd name="connsiteX420" fmla="*/ 1153245 w 1167625"/>
                <a:gd name="connsiteY420" fmla="*/ 222135 h 590372"/>
                <a:gd name="connsiteX421" fmla="*/ 1152684 w 1167625"/>
                <a:gd name="connsiteY421" fmla="*/ 221575 h 590372"/>
                <a:gd name="connsiteX422" fmla="*/ 1152684 w 1167625"/>
                <a:gd name="connsiteY422" fmla="*/ 221575 h 590372"/>
                <a:gd name="connsiteX423" fmla="*/ 1152123 w 1167625"/>
                <a:gd name="connsiteY423" fmla="*/ 221035 h 590372"/>
                <a:gd name="connsiteX424" fmla="*/ 1151101 w 1167625"/>
                <a:gd name="connsiteY424" fmla="*/ 194448 h 590372"/>
                <a:gd name="connsiteX425" fmla="*/ 1152539 w 1167625"/>
                <a:gd name="connsiteY425" fmla="*/ 192952 h 590372"/>
                <a:gd name="connsiteX426" fmla="*/ 1152539 w 1167625"/>
                <a:gd name="connsiteY426" fmla="*/ 192952 h 590372"/>
                <a:gd name="connsiteX427" fmla="*/ 1153978 w 1167625"/>
                <a:gd name="connsiteY427" fmla="*/ 191513 h 590372"/>
                <a:gd name="connsiteX428" fmla="*/ 1153978 w 1167625"/>
                <a:gd name="connsiteY428" fmla="*/ 190017 h 590372"/>
                <a:gd name="connsiteX429" fmla="*/ 1154713 w 1167625"/>
                <a:gd name="connsiteY429" fmla="*/ 189283 h 590372"/>
                <a:gd name="connsiteX430" fmla="*/ 1154713 w 1167625"/>
                <a:gd name="connsiteY430" fmla="*/ 189283 h 590372"/>
                <a:gd name="connsiteX431" fmla="*/ 1155447 w 1167625"/>
                <a:gd name="connsiteY431" fmla="*/ 188549 h 590372"/>
                <a:gd name="connsiteX432" fmla="*/ 1155447 w 1167625"/>
                <a:gd name="connsiteY432" fmla="*/ 180661 h 590372"/>
                <a:gd name="connsiteX433" fmla="*/ 1154897 w 1167625"/>
                <a:gd name="connsiteY433" fmla="*/ 180110 h 590372"/>
                <a:gd name="connsiteX434" fmla="*/ 1154897 w 1167625"/>
                <a:gd name="connsiteY434" fmla="*/ 180110 h 590372"/>
                <a:gd name="connsiteX435" fmla="*/ 1154346 w 1167625"/>
                <a:gd name="connsiteY435" fmla="*/ 179559 h 590372"/>
                <a:gd name="connsiteX436" fmla="*/ 1154346 w 1167625"/>
                <a:gd name="connsiteY436" fmla="*/ 178825 h 590372"/>
                <a:gd name="connsiteX437" fmla="*/ 1153796 w 1167625"/>
                <a:gd name="connsiteY437" fmla="*/ 178275 h 590372"/>
                <a:gd name="connsiteX438" fmla="*/ 1153796 w 1167625"/>
                <a:gd name="connsiteY438" fmla="*/ 178275 h 590372"/>
                <a:gd name="connsiteX439" fmla="*/ 1153245 w 1167625"/>
                <a:gd name="connsiteY439" fmla="*/ 177724 h 590372"/>
                <a:gd name="connsiteX440" fmla="*/ 1153245 w 1167625"/>
                <a:gd name="connsiteY440" fmla="*/ 170753 h 590372"/>
                <a:gd name="connsiteX441" fmla="*/ 1153796 w 1167625"/>
                <a:gd name="connsiteY441" fmla="*/ 170202 h 590372"/>
                <a:gd name="connsiteX442" fmla="*/ 1153796 w 1167625"/>
                <a:gd name="connsiteY442" fmla="*/ 170202 h 590372"/>
                <a:gd name="connsiteX443" fmla="*/ 1154346 w 1167625"/>
                <a:gd name="connsiteY443" fmla="*/ 169652 h 590372"/>
                <a:gd name="connsiteX444" fmla="*/ 1154346 w 1167625"/>
                <a:gd name="connsiteY444" fmla="*/ 166532 h 590372"/>
                <a:gd name="connsiteX445" fmla="*/ 1152878 w 1167625"/>
                <a:gd name="connsiteY445" fmla="*/ 165064 h 590372"/>
                <a:gd name="connsiteX446" fmla="*/ 1152878 w 1167625"/>
                <a:gd name="connsiteY446" fmla="*/ 165064 h 590372"/>
                <a:gd name="connsiteX447" fmla="*/ 1151411 w 1167625"/>
                <a:gd name="connsiteY447" fmla="*/ 163597 h 590372"/>
                <a:gd name="connsiteX448" fmla="*/ 1151411 w 1167625"/>
                <a:gd name="connsiteY448" fmla="*/ 157176 h 590372"/>
                <a:gd name="connsiteX449" fmla="*/ 1151961 w 1167625"/>
                <a:gd name="connsiteY449" fmla="*/ 156625 h 590372"/>
                <a:gd name="connsiteX450" fmla="*/ 1151961 w 1167625"/>
                <a:gd name="connsiteY450" fmla="*/ 156625 h 590372"/>
                <a:gd name="connsiteX451" fmla="*/ 1152512 w 1167625"/>
                <a:gd name="connsiteY451" fmla="*/ 156075 h 590372"/>
                <a:gd name="connsiteX452" fmla="*/ 1152512 w 1167625"/>
                <a:gd name="connsiteY452" fmla="*/ 153139 h 590372"/>
                <a:gd name="connsiteX453" fmla="*/ 1151961 w 1167625"/>
                <a:gd name="connsiteY453" fmla="*/ 152589 h 590372"/>
                <a:gd name="connsiteX454" fmla="*/ 1151961 w 1167625"/>
                <a:gd name="connsiteY454" fmla="*/ 152589 h 590372"/>
                <a:gd name="connsiteX455" fmla="*/ 1151411 w 1167625"/>
                <a:gd name="connsiteY455" fmla="*/ 152038 h 590372"/>
                <a:gd name="connsiteX456" fmla="*/ 1151411 w 1167625"/>
                <a:gd name="connsiteY456" fmla="*/ 143965 h 590372"/>
                <a:gd name="connsiteX457" fmla="*/ 1151961 w 1167625"/>
                <a:gd name="connsiteY457" fmla="*/ 143415 h 590372"/>
                <a:gd name="connsiteX458" fmla="*/ 1151961 w 1167625"/>
                <a:gd name="connsiteY458" fmla="*/ 143415 h 590372"/>
                <a:gd name="connsiteX459" fmla="*/ 1152512 w 1167625"/>
                <a:gd name="connsiteY459" fmla="*/ 142865 h 590372"/>
                <a:gd name="connsiteX460" fmla="*/ 1152512 w 1167625"/>
                <a:gd name="connsiteY460" fmla="*/ 139929 h 590372"/>
                <a:gd name="connsiteX461" fmla="*/ 1151961 w 1167625"/>
                <a:gd name="connsiteY461" fmla="*/ 139379 h 590372"/>
                <a:gd name="connsiteX462" fmla="*/ 1151961 w 1167625"/>
                <a:gd name="connsiteY462" fmla="*/ 139379 h 590372"/>
                <a:gd name="connsiteX463" fmla="*/ 1151411 w 1167625"/>
                <a:gd name="connsiteY463" fmla="*/ 138828 h 590372"/>
                <a:gd name="connsiteX464" fmla="*/ 1151411 w 1167625"/>
                <a:gd name="connsiteY464" fmla="*/ 131123 h 590372"/>
                <a:gd name="connsiteX465" fmla="*/ 1153061 w 1167625"/>
                <a:gd name="connsiteY465" fmla="*/ 129471 h 590372"/>
                <a:gd name="connsiteX466" fmla="*/ 1153061 w 1167625"/>
                <a:gd name="connsiteY466" fmla="*/ 129471 h 590372"/>
                <a:gd name="connsiteX467" fmla="*/ 1154713 w 1167625"/>
                <a:gd name="connsiteY467" fmla="*/ 127820 h 590372"/>
                <a:gd name="connsiteX468" fmla="*/ 1154713 w 1167625"/>
                <a:gd name="connsiteY468" fmla="*/ 123233 h 590372"/>
                <a:gd name="connsiteX469" fmla="*/ 1155447 w 1167625"/>
                <a:gd name="connsiteY469" fmla="*/ 122499 h 590372"/>
                <a:gd name="connsiteX470" fmla="*/ 1155447 w 1167625"/>
                <a:gd name="connsiteY470" fmla="*/ 122499 h 590372"/>
                <a:gd name="connsiteX471" fmla="*/ 1156181 w 1167625"/>
                <a:gd name="connsiteY471" fmla="*/ 121766 h 590372"/>
                <a:gd name="connsiteX472" fmla="*/ 1156181 w 1167625"/>
                <a:gd name="connsiteY472" fmla="*/ 115160 h 590372"/>
                <a:gd name="connsiteX473" fmla="*/ 1155814 w 1167625"/>
                <a:gd name="connsiteY473" fmla="*/ 114793 h 590372"/>
                <a:gd name="connsiteX474" fmla="*/ 1155814 w 1167625"/>
                <a:gd name="connsiteY474" fmla="*/ 114793 h 590372"/>
                <a:gd name="connsiteX475" fmla="*/ 1155447 w 1167625"/>
                <a:gd name="connsiteY475" fmla="*/ 114427 h 590372"/>
                <a:gd name="connsiteX476" fmla="*/ 1155447 w 1167625"/>
                <a:gd name="connsiteY476" fmla="*/ 105070 h 590372"/>
                <a:gd name="connsiteX477" fmla="*/ 1153061 w 1167625"/>
                <a:gd name="connsiteY477" fmla="*/ 102684 h 590372"/>
                <a:gd name="connsiteX478" fmla="*/ 1153061 w 1167625"/>
                <a:gd name="connsiteY478" fmla="*/ 102684 h 590372"/>
                <a:gd name="connsiteX479" fmla="*/ 1150676 w 1167625"/>
                <a:gd name="connsiteY479" fmla="*/ 100299 h 590372"/>
                <a:gd name="connsiteX480" fmla="*/ 1150676 w 1167625"/>
                <a:gd name="connsiteY480" fmla="*/ 91859 h 590372"/>
                <a:gd name="connsiteX481" fmla="*/ 1151227 w 1167625"/>
                <a:gd name="connsiteY481" fmla="*/ 91309 h 590372"/>
                <a:gd name="connsiteX482" fmla="*/ 1151227 w 1167625"/>
                <a:gd name="connsiteY482" fmla="*/ 91309 h 590372"/>
                <a:gd name="connsiteX483" fmla="*/ 1151777 w 1167625"/>
                <a:gd name="connsiteY483" fmla="*/ 90759 h 590372"/>
                <a:gd name="connsiteX484" fmla="*/ 1151777 w 1167625"/>
                <a:gd name="connsiteY484" fmla="*/ 90575 h 590372"/>
                <a:gd name="connsiteX485" fmla="*/ 1151044 w 1167625"/>
                <a:gd name="connsiteY485" fmla="*/ 89841 h 590372"/>
                <a:gd name="connsiteX486" fmla="*/ 1150676 w 1167625"/>
                <a:gd name="connsiteY486" fmla="*/ 89841 h 590372"/>
                <a:gd name="connsiteX487" fmla="*/ 1149576 w 1167625"/>
                <a:gd name="connsiteY487" fmla="*/ 88740 h 590372"/>
                <a:gd name="connsiteX488" fmla="*/ 1149576 w 1167625"/>
                <a:gd name="connsiteY488" fmla="*/ 71678 h 590372"/>
                <a:gd name="connsiteX489" fmla="*/ 1150127 w 1167625"/>
                <a:gd name="connsiteY489" fmla="*/ 71127 h 590372"/>
                <a:gd name="connsiteX490" fmla="*/ 1150127 w 1167625"/>
                <a:gd name="connsiteY490" fmla="*/ 71127 h 590372"/>
                <a:gd name="connsiteX491" fmla="*/ 1150676 w 1167625"/>
                <a:gd name="connsiteY491" fmla="*/ 70577 h 590372"/>
                <a:gd name="connsiteX492" fmla="*/ 1150676 w 1167625"/>
                <a:gd name="connsiteY492" fmla="*/ 70393 h 590372"/>
                <a:gd name="connsiteX493" fmla="*/ 1149943 w 1167625"/>
                <a:gd name="connsiteY493" fmla="*/ 69659 h 590372"/>
                <a:gd name="connsiteX494" fmla="*/ 1149576 w 1167625"/>
                <a:gd name="connsiteY494" fmla="*/ 69659 h 590372"/>
                <a:gd name="connsiteX495" fmla="*/ 1148475 w 1167625"/>
                <a:gd name="connsiteY495" fmla="*/ 68559 h 590372"/>
                <a:gd name="connsiteX496" fmla="*/ 1148475 w 1167625"/>
                <a:gd name="connsiteY496" fmla="*/ 52413 h 590372"/>
                <a:gd name="connsiteX497" fmla="*/ 1149208 w 1167625"/>
                <a:gd name="connsiteY497" fmla="*/ 51679 h 590372"/>
                <a:gd name="connsiteX498" fmla="*/ 1149576 w 1167625"/>
                <a:gd name="connsiteY498" fmla="*/ 51679 h 590372"/>
                <a:gd name="connsiteX499" fmla="*/ 1149943 w 1167625"/>
                <a:gd name="connsiteY499" fmla="*/ 51312 h 590372"/>
                <a:gd name="connsiteX500" fmla="*/ 1149943 w 1167625"/>
                <a:gd name="connsiteY500" fmla="*/ 51312 h 590372"/>
                <a:gd name="connsiteX501" fmla="*/ 1149576 w 1167625"/>
                <a:gd name="connsiteY501" fmla="*/ 50945 h 590372"/>
                <a:gd name="connsiteX502" fmla="*/ 1149026 w 1167625"/>
                <a:gd name="connsiteY502" fmla="*/ 50945 h 590372"/>
                <a:gd name="connsiteX503" fmla="*/ 1148108 w 1167625"/>
                <a:gd name="connsiteY503" fmla="*/ 50028 h 590372"/>
                <a:gd name="connsiteX504" fmla="*/ 1148108 w 1167625"/>
                <a:gd name="connsiteY504" fmla="*/ 38836 h 590372"/>
                <a:gd name="connsiteX505" fmla="*/ 1148475 w 1167625"/>
                <a:gd name="connsiteY505" fmla="*/ 38469 h 590372"/>
                <a:gd name="connsiteX506" fmla="*/ 1148475 w 1167625"/>
                <a:gd name="connsiteY506" fmla="*/ 38469 h 590372"/>
                <a:gd name="connsiteX507" fmla="*/ 1148842 w 1167625"/>
                <a:gd name="connsiteY507" fmla="*/ 38102 h 590372"/>
                <a:gd name="connsiteX508" fmla="*/ 1148842 w 1167625"/>
                <a:gd name="connsiteY508" fmla="*/ 37552 h 590372"/>
                <a:gd name="connsiteX509" fmla="*/ 1148291 w 1167625"/>
                <a:gd name="connsiteY509" fmla="*/ 37001 h 590372"/>
                <a:gd name="connsiteX510" fmla="*/ 1148291 w 1167625"/>
                <a:gd name="connsiteY510" fmla="*/ 37001 h 590372"/>
                <a:gd name="connsiteX511" fmla="*/ 1147742 w 1167625"/>
                <a:gd name="connsiteY511" fmla="*/ 36451 h 590372"/>
                <a:gd name="connsiteX512" fmla="*/ 1147742 w 1167625"/>
                <a:gd name="connsiteY512" fmla="*/ 25626 h 590372"/>
                <a:gd name="connsiteX513" fmla="*/ 1148108 w 1167625"/>
                <a:gd name="connsiteY513" fmla="*/ 25259 h 590372"/>
                <a:gd name="connsiteX514" fmla="*/ 1148108 w 1167625"/>
                <a:gd name="connsiteY514" fmla="*/ 25259 h 590372"/>
                <a:gd name="connsiteX515" fmla="*/ 1148475 w 1167625"/>
                <a:gd name="connsiteY515" fmla="*/ 24892 h 590372"/>
                <a:gd name="connsiteX516" fmla="*/ 1148475 w 1167625"/>
                <a:gd name="connsiteY516" fmla="*/ 24342 h 590372"/>
                <a:gd name="connsiteX517" fmla="*/ 1147924 w 1167625"/>
                <a:gd name="connsiteY517" fmla="*/ 23791 h 590372"/>
                <a:gd name="connsiteX518" fmla="*/ 1147924 w 1167625"/>
                <a:gd name="connsiteY518" fmla="*/ 23791 h 590372"/>
                <a:gd name="connsiteX519" fmla="*/ 1147374 w 1167625"/>
                <a:gd name="connsiteY519" fmla="*/ 23241 h 590372"/>
                <a:gd name="connsiteX520" fmla="*/ 1147374 w 1167625"/>
                <a:gd name="connsiteY520" fmla="*/ 15352 h 590372"/>
                <a:gd name="connsiteX521" fmla="*/ 1147742 w 1167625"/>
                <a:gd name="connsiteY521" fmla="*/ 14985 h 590372"/>
                <a:gd name="connsiteX522" fmla="*/ 1147742 w 1167625"/>
                <a:gd name="connsiteY522" fmla="*/ 14985 h 590372"/>
                <a:gd name="connsiteX523" fmla="*/ 1148108 w 1167625"/>
                <a:gd name="connsiteY523" fmla="*/ 14618 h 590372"/>
                <a:gd name="connsiteX524" fmla="*/ 1148108 w 1167625"/>
                <a:gd name="connsiteY524" fmla="*/ 14251 h 590372"/>
                <a:gd name="connsiteX525" fmla="*/ 1147374 w 1167625"/>
                <a:gd name="connsiteY525" fmla="*/ 13517 h 590372"/>
                <a:gd name="connsiteX526" fmla="*/ 1147374 w 1167625"/>
                <a:gd name="connsiteY526" fmla="*/ 13517 h 590372"/>
                <a:gd name="connsiteX527" fmla="*/ 1146641 w 1167625"/>
                <a:gd name="connsiteY527" fmla="*/ 14251 h 590372"/>
                <a:gd name="connsiteX528" fmla="*/ 1146641 w 1167625"/>
                <a:gd name="connsiteY528" fmla="*/ 14618 h 590372"/>
                <a:gd name="connsiteX529" fmla="*/ 1147007 w 1167625"/>
                <a:gd name="connsiteY529" fmla="*/ 14985 h 590372"/>
                <a:gd name="connsiteX530" fmla="*/ 1147007 w 1167625"/>
                <a:gd name="connsiteY530" fmla="*/ 14985 h 590372"/>
                <a:gd name="connsiteX531" fmla="*/ 1147374 w 1167625"/>
                <a:gd name="connsiteY531" fmla="*/ 15352 h 590372"/>
                <a:gd name="connsiteX532" fmla="*/ 1147374 w 1167625"/>
                <a:gd name="connsiteY532" fmla="*/ 22691 h 590372"/>
                <a:gd name="connsiteX533" fmla="*/ 1146641 w 1167625"/>
                <a:gd name="connsiteY533" fmla="*/ 23424 h 590372"/>
                <a:gd name="connsiteX534" fmla="*/ 1146641 w 1167625"/>
                <a:gd name="connsiteY534" fmla="*/ 23424 h 590372"/>
                <a:gd name="connsiteX535" fmla="*/ 1145906 w 1167625"/>
                <a:gd name="connsiteY535" fmla="*/ 24158 h 590372"/>
                <a:gd name="connsiteX536" fmla="*/ 1145906 w 1167625"/>
                <a:gd name="connsiteY536" fmla="*/ 24892 h 590372"/>
                <a:gd name="connsiteX537" fmla="*/ 1146273 w 1167625"/>
                <a:gd name="connsiteY537" fmla="*/ 25259 h 590372"/>
                <a:gd name="connsiteX538" fmla="*/ 1146273 w 1167625"/>
                <a:gd name="connsiteY538" fmla="*/ 25259 h 590372"/>
                <a:gd name="connsiteX539" fmla="*/ 1146641 w 1167625"/>
                <a:gd name="connsiteY539" fmla="*/ 25626 h 590372"/>
                <a:gd name="connsiteX540" fmla="*/ 1146641 w 1167625"/>
                <a:gd name="connsiteY540" fmla="*/ 36451 h 590372"/>
                <a:gd name="connsiteX541" fmla="*/ 1146090 w 1167625"/>
                <a:gd name="connsiteY541" fmla="*/ 37001 h 590372"/>
                <a:gd name="connsiteX542" fmla="*/ 1146090 w 1167625"/>
                <a:gd name="connsiteY542" fmla="*/ 37001 h 590372"/>
                <a:gd name="connsiteX543" fmla="*/ 1145539 w 1167625"/>
                <a:gd name="connsiteY543" fmla="*/ 37552 h 590372"/>
                <a:gd name="connsiteX544" fmla="*/ 1145539 w 1167625"/>
                <a:gd name="connsiteY544" fmla="*/ 38102 h 590372"/>
                <a:gd name="connsiteX545" fmla="*/ 1145906 w 1167625"/>
                <a:gd name="connsiteY545" fmla="*/ 38469 h 590372"/>
                <a:gd name="connsiteX546" fmla="*/ 1145906 w 1167625"/>
                <a:gd name="connsiteY546" fmla="*/ 38469 h 590372"/>
                <a:gd name="connsiteX547" fmla="*/ 1146273 w 1167625"/>
                <a:gd name="connsiteY547" fmla="*/ 38836 h 590372"/>
                <a:gd name="connsiteX548" fmla="*/ 1146273 w 1167625"/>
                <a:gd name="connsiteY548" fmla="*/ 49294 h 590372"/>
                <a:gd name="connsiteX549" fmla="*/ 1145356 w 1167625"/>
                <a:gd name="connsiteY549" fmla="*/ 50211 h 590372"/>
                <a:gd name="connsiteX550" fmla="*/ 1145173 w 1167625"/>
                <a:gd name="connsiteY550" fmla="*/ 50211 h 590372"/>
                <a:gd name="connsiteX551" fmla="*/ 1144438 w 1167625"/>
                <a:gd name="connsiteY551" fmla="*/ 50945 h 590372"/>
                <a:gd name="connsiteX552" fmla="*/ 1144438 w 1167625"/>
                <a:gd name="connsiteY552" fmla="*/ 50945 h 590372"/>
                <a:gd name="connsiteX553" fmla="*/ 1145173 w 1167625"/>
                <a:gd name="connsiteY553" fmla="*/ 51679 h 590372"/>
                <a:gd name="connsiteX554" fmla="*/ 1145173 w 1167625"/>
                <a:gd name="connsiteY554" fmla="*/ 51679 h 590372"/>
                <a:gd name="connsiteX555" fmla="*/ 1145906 w 1167625"/>
                <a:gd name="connsiteY555" fmla="*/ 52413 h 590372"/>
                <a:gd name="connsiteX556" fmla="*/ 1145906 w 1167625"/>
                <a:gd name="connsiteY556" fmla="*/ 68192 h 590372"/>
                <a:gd name="connsiteX557" fmla="*/ 1144805 w 1167625"/>
                <a:gd name="connsiteY557" fmla="*/ 69292 h 590372"/>
                <a:gd name="connsiteX558" fmla="*/ 1144438 w 1167625"/>
                <a:gd name="connsiteY558" fmla="*/ 69292 h 590372"/>
                <a:gd name="connsiteX559" fmla="*/ 1143705 w 1167625"/>
                <a:gd name="connsiteY559" fmla="*/ 70026 h 590372"/>
                <a:gd name="connsiteX560" fmla="*/ 1143705 w 1167625"/>
                <a:gd name="connsiteY560" fmla="*/ 70210 h 590372"/>
                <a:gd name="connsiteX561" fmla="*/ 1144254 w 1167625"/>
                <a:gd name="connsiteY561" fmla="*/ 70760 h 590372"/>
                <a:gd name="connsiteX562" fmla="*/ 1144254 w 1167625"/>
                <a:gd name="connsiteY562" fmla="*/ 70760 h 590372"/>
                <a:gd name="connsiteX563" fmla="*/ 1144805 w 1167625"/>
                <a:gd name="connsiteY563" fmla="*/ 71311 h 590372"/>
                <a:gd name="connsiteX564" fmla="*/ 1144805 w 1167625"/>
                <a:gd name="connsiteY564" fmla="*/ 88190 h 590372"/>
                <a:gd name="connsiteX565" fmla="*/ 1143521 w 1167625"/>
                <a:gd name="connsiteY565" fmla="*/ 89474 h 590372"/>
                <a:gd name="connsiteX566" fmla="*/ 1142971 w 1167625"/>
                <a:gd name="connsiteY566" fmla="*/ 89474 h 590372"/>
                <a:gd name="connsiteX567" fmla="*/ 1142237 w 1167625"/>
                <a:gd name="connsiteY567" fmla="*/ 90208 h 590372"/>
                <a:gd name="connsiteX568" fmla="*/ 1142237 w 1167625"/>
                <a:gd name="connsiteY568" fmla="*/ 90392 h 590372"/>
                <a:gd name="connsiteX569" fmla="*/ 1142788 w 1167625"/>
                <a:gd name="connsiteY569" fmla="*/ 90942 h 590372"/>
                <a:gd name="connsiteX570" fmla="*/ 1142788 w 1167625"/>
                <a:gd name="connsiteY570" fmla="*/ 90942 h 590372"/>
                <a:gd name="connsiteX571" fmla="*/ 1143337 w 1167625"/>
                <a:gd name="connsiteY571" fmla="*/ 91493 h 590372"/>
                <a:gd name="connsiteX572" fmla="*/ 1143337 w 1167625"/>
                <a:gd name="connsiteY572" fmla="*/ 99932 h 590372"/>
                <a:gd name="connsiteX573" fmla="*/ 1140952 w 1167625"/>
                <a:gd name="connsiteY573" fmla="*/ 102317 h 590372"/>
                <a:gd name="connsiteX574" fmla="*/ 1140952 w 1167625"/>
                <a:gd name="connsiteY574" fmla="*/ 102317 h 590372"/>
                <a:gd name="connsiteX575" fmla="*/ 1138567 w 1167625"/>
                <a:gd name="connsiteY575" fmla="*/ 104703 h 590372"/>
                <a:gd name="connsiteX576" fmla="*/ 1138567 w 1167625"/>
                <a:gd name="connsiteY576" fmla="*/ 114060 h 590372"/>
                <a:gd name="connsiteX577" fmla="*/ 1138200 w 1167625"/>
                <a:gd name="connsiteY577" fmla="*/ 114427 h 590372"/>
                <a:gd name="connsiteX578" fmla="*/ 1138200 w 1167625"/>
                <a:gd name="connsiteY578" fmla="*/ 114427 h 590372"/>
                <a:gd name="connsiteX579" fmla="*/ 1137834 w 1167625"/>
                <a:gd name="connsiteY579" fmla="*/ 114794 h 590372"/>
                <a:gd name="connsiteX580" fmla="*/ 1137834 w 1167625"/>
                <a:gd name="connsiteY580" fmla="*/ 121398 h 590372"/>
                <a:gd name="connsiteX581" fmla="*/ 1138567 w 1167625"/>
                <a:gd name="connsiteY581" fmla="*/ 122132 h 590372"/>
                <a:gd name="connsiteX582" fmla="*/ 1138567 w 1167625"/>
                <a:gd name="connsiteY582" fmla="*/ 122132 h 590372"/>
                <a:gd name="connsiteX583" fmla="*/ 1139302 w 1167625"/>
                <a:gd name="connsiteY583" fmla="*/ 122866 h 590372"/>
                <a:gd name="connsiteX584" fmla="*/ 1139302 w 1167625"/>
                <a:gd name="connsiteY584" fmla="*/ 127453 h 590372"/>
                <a:gd name="connsiteX585" fmla="*/ 1140952 w 1167625"/>
                <a:gd name="connsiteY585" fmla="*/ 129104 h 590372"/>
                <a:gd name="connsiteX586" fmla="*/ 1140952 w 1167625"/>
                <a:gd name="connsiteY586" fmla="*/ 129104 h 590372"/>
                <a:gd name="connsiteX587" fmla="*/ 1142604 w 1167625"/>
                <a:gd name="connsiteY587" fmla="*/ 130756 h 590372"/>
                <a:gd name="connsiteX588" fmla="*/ 1142604 w 1167625"/>
                <a:gd name="connsiteY588" fmla="*/ 138461 h 590372"/>
                <a:gd name="connsiteX589" fmla="*/ 1142053 w 1167625"/>
                <a:gd name="connsiteY589" fmla="*/ 139012 h 590372"/>
                <a:gd name="connsiteX590" fmla="*/ 1142053 w 1167625"/>
                <a:gd name="connsiteY590" fmla="*/ 139012 h 590372"/>
                <a:gd name="connsiteX591" fmla="*/ 1141503 w 1167625"/>
                <a:gd name="connsiteY591" fmla="*/ 139562 h 590372"/>
                <a:gd name="connsiteX592" fmla="*/ 1141503 w 1167625"/>
                <a:gd name="connsiteY592" fmla="*/ 142498 h 590372"/>
                <a:gd name="connsiteX593" fmla="*/ 1142053 w 1167625"/>
                <a:gd name="connsiteY593" fmla="*/ 143048 h 590372"/>
                <a:gd name="connsiteX594" fmla="*/ 1142053 w 1167625"/>
                <a:gd name="connsiteY594" fmla="*/ 143048 h 590372"/>
                <a:gd name="connsiteX595" fmla="*/ 1142604 w 1167625"/>
                <a:gd name="connsiteY595" fmla="*/ 143599 h 590372"/>
                <a:gd name="connsiteX596" fmla="*/ 1142604 w 1167625"/>
                <a:gd name="connsiteY596" fmla="*/ 151672 h 590372"/>
                <a:gd name="connsiteX597" fmla="*/ 1142053 w 1167625"/>
                <a:gd name="connsiteY597" fmla="*/ 152222 h 590372"/>
                <a:gd name="connsiteX598" fmla="*/ 1142053 w 1167625"/>
                <a:gd name="connsiteY598" fmla="*/ 152222 h 590372"/>
                <a:gd name="connsiteX599" fmla="*/ 1141503 w 1167625"/>
                <a:gd name="connsiteY599" fmla="*/ 152773 h 590372"/>
                <a:gd name="connsiteX600" fmla="*/ 1141503 w 1167625"/>
                <a:gd name="connsiteY600" fmla="*/ 155707 h 590372"/>
                <a:gd name="connsiteX601" fmla="*/ 1142053 w 1167625"/>
                <a:gd name="connsiteY601" fmla="*/ 156259 h 590372"/>
                <a:gd name="connsiteX602" fmla="*/ 1142053 w 1167625"/>
                <a:gd name="connsiteY602" fmla="*/ 156259 h 590372"/>
                <a:gd name="connsiteX603" fmla="*/ 1142604 w 1167625"/>
                <a:gd name="connsiteY603" fmla="*/ 156808 h 590372"/>
                <a:gd name="connsiteX604" fmla="*/ 1142604 w 1167625"/>
                <a:gd name="connsiteY604" fmla="*/ 163414 h 590372"/>
                <a:gd name="connsiteX605" fmla="*/ 1141320 w 1167625"/>
                <a:gd name="connsiteY605" fmla="*/ 164698 h 590372"/>
                <a:gd name="connsiteX606" fmla="*/ 1141320 w 1167625"/>
                <a:gd name="connsiteY606" fmla="*/ 164698 h 590372"/>
                <a:gd name="connsiteX607" fmla="*/ 1140035 w 1167625"/>
                <a:gd name="connsiteY607" fmla="*/ 165983 h 590372"/>
                <a:gd name="connsiteX608" fmla="*/ 1140035 w 1167625"/>
                <a:gd name="connsiteY608" fmla="*/ 169285 h 590372"/>
                <a:gd name="connsiteX609" fmla="*/ 1140586 w 1167625"/>
                <a:gd name="connsiteY609" fmla="*/ 169836 h 590372"/>
                <a:gd name="connsiteX610" fmla="*/ 1140586 w 1167625"/>
                <a:gd name="connsiteY610" fmla="*/ 169836 h 590372"/>
                <a:gd name="connsiteX611" fmla="*/ 1141136 w 1167625"/>
                <a:gd name="connsiteY611" fmla="*/ 170385 h 590372"/>
                <a:gd name="connsiteX612" fmla="*/ 1141136 w 1167625"/>
                <a:gd name="connsiteY612" fmla="*/ 177357 h 590372"/>
                <a:gd name="connsiteX613" fmla="*/ 1140586 w 1167625"/>
                <a:gd name="connsiteY613" fmla="*/ 177908 h 590372"/>
                <a:gd name="connsiteX614" fmla="*/ 1140586 w 1167625"/>
                <a:gd name="connsiteY614" fmla="*/ 177908 h 590372"/>
                <a:gd name="connsiteX615" fmla="*/ 1140035 w 1167625"/>
                <a:gd name="connsiteY615" fmla="*/ 178458 h 590372"/>
                <a:gd name="connsiteX616" fmla="*/ 1140035 w 1167625"/>
                <a:gd name="connsiteY616" fmla="*/ 179009 h 590372"/>
                <a:gd name="connsiteX617" fmla="*/ 1139302 w 1167625"/>
                <a:gd name="connsiteY617" fmla="*/ 179742 h 590372"/>
                <a:gd name="connsiteX618" fmla="*/ 1139302 w 1167625"/>
                <a:gd name="connsiteY618" fmla="*/ 179742 h 590372"/>
                <a:gd name="connsiteX619" fmla="*/ 1138567 w 1167625"/>
                <a:gd name="connsiteY619" fmla="*/ 180477 h 590372"/>
                <a:gd name="connsiteX620" fmla="*/ 1138567 w 1167625"/>
                <a:gd name="connsiteY620" fmla="*/ 188182 h 590372"/>
                <a:gd name="connsiteX621" fmla="*/ 1139302 w 1167625"/>
                <a:gd name="connsiteY621" fmla="*/ 188917 h 590372"/>
                <a:gd name="connsiteX622" fmla="*/ 1139302 w 1167625"/>
                <a:gd name="connsiteY622" fmla="*/ 188917 h 590372"/>
                <a:gd name="connsiteX623" fmla="*/ 1140035 w 1167625"/>
                <a:gd name="connsiteY623" fmla="*/ 189650 h 590372"/>
                <a:gd name="connsiteX624" fmla="*/ 1140035 w 1167625"/>
                <a:gd name="connsiteY624" fmla="*/ 191146 h 590372"/>
                <a:gd name="connsiteX625" fmla="*/ 1141474 w 1167625"/>
                <a:gd name="connsiteY625" fmla="*/ 192586 h 590372"/>
                <a:gd name="connsiteX626" fmla="*/ 1141474 w 1167625"/>
                <a:gd name="connsiteY626" fmla="*/ 192586 h 590372"/>
                <a:gd name="connsiteX627" fmla="*/ 1142914 w 1167625"/>
                <a:gd name="connsiteY627" fmla="*/ 194080 h 590372"/>
                <a:gd name="connsiteX628" fmla="*/ 1141890 w 1167625"/>
                <a:gd name="connsiteY628" fmla="*/ 220668 h 590372"/>
                <a:gd name="connsiteX629" fmla="*/ 1141330 w 1167625"/>
                <a:gd name="connsiteY629" fmla="*/ 221207 h 590372"/>
                <a:gd name="connsiteX630" fmla="*/ 1141330 w 1167625"/>
                <a:gd name="connsiteY630" fmla="*/ 221207 h 590372"/>
                <a:gd name="connsiteX631" fmla="*/ 1140769 w 1167625"/>
                <a:gd name="connsiteY631" fmla="*/ 221769 h 590372"/>
                <a:gd name="connsiteX632" fmla="*/ 1140769 w 1167625"/>
                <a:gd name="connsiteY632" fmla="*/ 225060 h 590372"/>
                <a:gd name="connsiteX633" fmla="*/ 1141320 w 1167625"/>
                <a:gd name="connsiteY633" fmla="*/ 225610 h 590372"/>
                <a:gd name="connsiteX634" fmla="*/ 1141320 w 1167625"/>
                <a:gd name="connsiteY634" fmla="*/ 225610 h 590372"/>
                <a:gd name="connsiteX635" fmla="*/ 1141869 w 1167625"/>
                <a:gd name="connsiteY635" fmla="*/ 226161 h 590372"/>
                <a:gd name="connsiteX636" fmla="*/ 1141869 w 1167625"/>
                <a:gd name="connsiteY636" fmla="*/ 228730 h 590372"/>
                <a:gd name="connsiteX637" fmla="*/ 1141320 w 1167625"/>
                <a:gd name="connsiteY637" fmla="*/ 229280 h 590372"/>
                <a:gd name="connsiteX638" fmla="*/ 1141320 w 1167625"/>
                <a:gd name="connsiteY638" fmla="*/ 229280 h 590372"/>
                <a:gd name="connsiteX639" fmla="*/ 1140769 w 1167625"/>
                <a:gd name="connsiteY639" fmla="*/ 229831 h 590372"/>
                <a:gd name="connsiteX640" fmla="*/ 1140769 w 1167625"/>
                <a:gd name="connsiteY640" fmla="*/ 233500 h 590372"/>
                <a:gd name="connsiteX641" fmla="*/ 1140952 w 1167625"/>
                <a:gd name="connsiteY641" fmla="*/ 233684 h 590372"/>
                <a:gd name="connsiteX642" fmla="*/ 1140952 w 1167625"/>
                <a:gd name="connsiteY642" fmla="*/ 233684 h 590372"/>
                <a:gd name="connsiteX643" fmla="*/ 1141136 w 1167625"/>
                <a:gd name="connsiteY643" fmla="*/ 233868 h 590372"/>
                <a:gd name="connsiteX644" fmla="*/ 1141136 w 1167625"/>
                <a:gd name="connsiteY644" fmla="*/ 237353 h 590372"/>
                <a:gd name="connsiteX645" fmla="*/ 1140109 w 1167625"/>
                <a:gd name="connsiteY645" fmla="*/ 267481 h 590372"/>
                <a:gd name="connsiteX646" fmla="*/ 1137870 w 1167625"/>
                <a:gd name="connsiteY646" fmla="*/ 269644 h 590372"/>
                <a:gd name="connsiteX647" fmla="*/ 1137870 w 1167625"/>
                <a:gd name="connsiteY647" fmla="*/ 269644 h 590372"/>
                <a:gd name="connsiteX648" fmla="*/ 1135632 w 1167625"/>
                <a:gd name="connsiteY648" fmla="*/ 271884 h 590372"/>
                <a:gd name="connsiteX649" fmla="*/ 1135632 w 1167625"/>
                <a:gd name="connsiteY649" fmla="*/ 273681 h 590372"/>
                <a:gd name="connsiteX650" fmla="*/ 1136366 w 1167625"/>
                <a:gd name="connsiteY650" fmla="*/ 274414 h 590372"/>
                <a:gd name="connsiteX651" fmla="*/ 1136366 w 1167625"/>
                <a:gd name="connsiteY651" fmla="*/ 274414 h 590372"/>
                <a:gd name="connsiteX652" fmla="*/ 1137099 w 1167625"/>
                <a:gd name="connsiteY652" fmla="*/ 275148 h 590372"/>
                <a:gd name="connsiteX653" fmla="*/ 1137099 w 1167625"/>
                <a:gd name="connsiteY653" fmla="*/ 279552 h 590372"/>
                <a:gd name="connsiteX654" fmla="*/ 1135998 w 1167625"/>
                <a:gd name="connsiteY654" fmla="*/ 280653 h 590372"/>
                <a:gd name="connsiteX655" fmla="*/ 1135998 w 1167625"/>
                <a:gd name="connsiteY655" fmla="*/ 280653 h 590372"/>
                <a:gd name="connsiteX656" fmla="*/ 1134898 w 1167625"/>
                <a:gd name="connsiteY656" fmla="*/ 281753 h 590372"/>
                <a:gd name="connsiteX657" fmla="*/ 1134898 w 1167625"/>
                <a:gd name="connsiteY657" fmla="*/ 282854 h 590372"/>
                <a:gd name="connsiteX658" fmla="*/ 1137099 w 1167625"/>
                <a:gd name="connsiteY658" fmla="*/ 285055 h 590372"/>
                <a:gd name="connsiteX659" fmla="*/ 1137283 w 1167625"/>
                <a:gd name="connsiteY659" fmla="*/ 285055 h 590372"/>
                <a:gd name="connsiteX660" fmla="*/ 1139668 w 1167625"/>
                <a:gd name="connsiteY660" fmla="*/ 287441 h 590372"/>
                <a:gd name="connsiteX661" fmla="*/ 1139668 w 1167625"/>
                <a:gd name="connsiteY661" fmla="*/ 294963 h 590372"/>
                <a:gd name="connsiteX662" fmla="*/ 1138201 w 1167625"/>
                <a:gd name="connsiteY662" fmla="*/ 337162 h 590372"/>
                <a:gd name="connsiteX663" fmla="*/ 1138201 w 1167625"/>
                <a:gd name="connsiteY663" fmla="*/ 339363 h 590372"/>
                <a:gd name="connsiteX664" fmla="*/ 1137493 w 1167625"/>
                <a:gd name="connsiteY664" fmla="*/ 362347 h 590372"/>
                <a:gd name="connsiteX665" fmla="*/ 1136649 w 1167625"/>
                <a:gd name="connsiteY665" fmla="*/ 362931 h 590372"/>
                <a:gd name="connsiteX666" fmla="*/ 1136649 w 1167625"/>
                <a:gd name="connsiteY666" fmla="*/ 362931 h 590372"/>
                <a:gd name="connsiteX667" fmla="*/ 1136076 w 1167625"/>
                <a:gd name="connsiteY667" fmla="*/ 363499 h 590372"/>
                <a:gd name="connsiteX668" fmla="*/ 1136605 w 1167625"/>
                <a:gd name="connsiteY668" fmla="*/ 367992 h 590372"/>
                <a:gd name="connsiteX669" fmla="*/ 1135632 w 1167625"/>
                <a:gd name="connsiteY669" fmla="*/ 369085 h 590372"/>
                <a:gd name="connsiteX670" fmla="*/ 1135632 w 1167625"/>
                <a:gd name="connsiteY670" fmla="*/ 369085 h 590372"/>
                <a:gd name="connsiteX671" fmla="*/ 1134660 w 1167625"/>
                <a:gd name="connsiteY671" fmla="*/ 367992 h 590372"/>
                <a:gd name="connsiteX672" fmla="*/ 1134949 w 1167625"/>
                <a:gd name="connsiteY672" fmla="*/ 365534 h 590372"/>
                <a:gd name="connsiteX673" fmla="*/ 1132696 w 1167625"/>
                <a:gd name="connsiteY673" fmla="*/ 363579 h 590372"/>
                <a:gd name="connsiteX674" fmla="*/ 1132696 w 1167625"/>
                <a:gd name="connsiteY674" fmla="*/ 363579 h 590372"/>
                <a:gd name="connsiteX675" fmla="*/ 1132696 w 1167625"/>
                <a:gd name="connsiteY675" fmla="*/ 363579 h 590372"/>
                <a:gd name="connsiteX676" fmla="*/ 1130444 w 1167625"/>
                <a:gd name="connsiteY676" fmla="*/ 365534 h 590372"/>
                <a:gd name="connsiteX677" fmla="*/ 1130669 w 1167625"/>
                <a:gd name="connsiteY677" fmla="*/ 367445 h 590372"/>
                <a:gd name="connsiteX678" fmla="*/ 1129210 w 1167625"/>
                <a:gd name="connsiteY678" fmla="*/ 369085 h 590372"/>
                <a:gd name="connsiteX679" fmla="*/ 1129210 w 1167625"/>
                <a:gd name="connsiteY679" fmla="*/ 369085 h 590372"/>
                <a:gd name="connsiteX680" fmla="*/ 1127751 w 1167625"/>
                <a:gd name="connsiteY680" fmla="*/ 367445 h 590372"/>
                <a:gd name="connsiteX681" fmla="*/ 1127977 w 1167625"/>
                <a:gd name="connsiteY681" fmla="*/ 365534 h 590372"/>
                <a:gd name="connsiteX682" fmla="*/ 1125725 w 1167625"/>
                <a:gd name="connsiteY682" fmla="*/ 363579 h 590372"/>
                <a:gd name="connsiteX683" fmla="*/ 1125725 w 1167625"/>
                <a:gd name="connsiteY683" fmla="*/ 363579 h 590372"/>
                <a:gd name="connsiteX684" fmla="*/ 1125725 w 1167625"/>
                <a:gd name="connsiteY684" fmla="*/ 363579 h 590372"/>
                <a:gd name="connsiteX685" fmla="*/ 1123472 w 1167625"/>
                <a:gd name="connsiteY685" fmla="*/ 365534 h 590372"/>
                <a:gd name="connsiteX686" fmla="*/ 1123761 w 1167625"/>
                <a:gd name="connsiteY686" fmla="*/ 367992 h 590372"/>
                <a:gd name="connsiteX687" fmla="*/ 1122788 w 1167625"/>
                <a:gd name="connsiteY687" fmla="*/ 369085 h 590372"/>
                <a:gd name="connsiteX688" fmla="*/ 1122788 w 1167625"/>
                <a:gd name="connsiteY688" fmla="*/ 369085 h 590372"/>
                <a:gd name="connsiteX689" fmla="*/ 1121816 w 1167625"/>
                <a:gd name="connsiteY689" fmla="*/ 367992 h 590372"/>
                <a:gd name="connsiteX690" fmla="*/ 1122106 w 1167625"/>
                <a:gd name="connsiteY690" fmla="*/ 365534 h 590372"/>
                <a:gd name="connsiteX691" fmla="*/ 1119854 w 1167625"/>
                <a:gd name="connsiteY691" fmla="*/ 363579 h 590372"/>
                <a:gd name="connsiteX692" fmla="*/ 1119854 w 1167625"/>
                <a:gd name="connsiteY692" fmla="*/ 363579 h 590372"/>
                <a:gd name="connsiteX693" fmla="*/ 1119854 w 1167625"/>
                <a:gd name="connsiteY693" fmla="*/ 363579 h 590372"/>
                <a:gd name="connsiteX694" fmla="*/ 1117601 w 1167625"/>
                <a:gd name="connsiteY694" fmla="*/ 365534 h 590372"/>
                <a:gd name="connsiteX695" fmla="*/ 1117890 w 1167625"/>
                <a:gd name="connsiteY695" fmla="*/ 367992 h 590372"/>
                <a:gd name="connsiteX696" fmla="*/ 1116918 w 1167625"/>
                <a:gd name="connsiteY696" fmla="*/ 369085 h 590372"/>
                <a:gd name="connsiteX697" fmla="*/ 1116918 w 1167625"/>
                <a:gd name="connsiteY697" fmla="*/ 369085 h 590372"/>
                <a:gd name="connsiteX698" fmla="*/ 1115945 w 1167625"/>
                <a:gd name="connsiteY698" fmla="*/ 367992 h 590372"/>
                <a:gd name="connsiteX699" fmla="*/ 1116235 w 1167625"/>
                <a:gd name="connsiteY699" fmla="*/ 365534 h 590372"/>
                <a:gd name="connsiteX700" fmla="*/ 1113983 w 1167625"/>
                <a:gd name="connsiteY700" fmla="*/ 363579 h 590372"/>
                <a:gd name="connsiteX701" fmla="*/ 1113983 w 1167625"/>
                <a:gd name="connsiteY701" fmla="*/ 363579 h 590372"/>
                <a:gd name="connsiteX702" fmla="*/ 1113983 w 1167625"/>
                <a:gd name="connsiteY702" fmla="*/ 363579 h 590372"/>
                <a:gd name="connsiteX703" fmla="*/ 1111730 w 1167625"/>
                <a:gd name="connsiteY703" fmla="*/ 365534 h 590372"/>
                <a:gd name="connsiteX704" fmla="*/ 1111989 w 1167625"/>
                <a:gd name="connsiteY704" fmla="*/ 367735 h 590372"/>
                <a:gd name="connsiteX705" fmla="*/ 1110788 w 1167625"/>
                <a:gd name="connsiteY705" fmla="*/ 369085 h 590372"/>
                <a:gd name="connsiteX706" fmla="*/ 1110788 w 1167625"/>
                <a:gd name="connsiteY706" fmla="*/ 369085 h 590372"/>
                <a:gd name="connsiteX707" fmla="*/ 1109579 w 1167625"/>
                <a:gd name="connsiteY707" fmla="*/ 367877 h 590372"/>
                <a:gd name="connsiteX708" fmla="*/ 1109579 w 1167625"/>
                <a:gd name="connsiteY708" fmla="*/ 355693 h 590372"/>
                <a:gd name="connsiteX709" fmla="*/ 1109762 w 1167625"/>
                <a:gd name="connsiteY709" fmla="*/ 355509 h 590372"/>
                <a:gd name="connsiteX710" fmla="*/ 1109762 w 1167625"/>
                <a:gd name="connsiteY710" fmla="*/ 355509 h 590372"/>
                <a:gd name="connsiteX711" fmla="*/ 1109946 w 1167625"/>
                <a:gd name="connsiteY711" fmla="*/ 355326 h 590372"/>
                <a:gd name="connsiteX712" fmla="*/ 1109946 w 1167625"/>
                <a:gd name="connsiteY712" fmla="*/ 353857 h 590372"/>
                <a:gd name="connsiteX713" fmla="*/ 1108294 w 1167625"/>
                <a:gd name="connsiteY713" fmla="*/ 352207 h 590372"/>
                <a:gd name="connsiteX714" fmla="*/ 1107499 w 1167625"/>
                <a:gd name="connsiteY714" fmla="*/ 352207 h 590372"/>
                <a:gd name="connsiteX715" fmla="*/ 1105113 w 1167625"/>
                <a:gd name="connsiteY715" fmla="*/ 350297 h 590372"/>
                <a:gd name="connsiteX716" fmla="*/ 1105039 w 1167625"/>
                <a:gd name="connsiteY716" fmla="*/ 349968 h 590372"/>
                <a:gd name="connsiteX717" fmla="*/ 1099441 w 1167625"/>
                <a:gd name="connsiteY717" fmla="*/ 349968 h 590372"/>
                <a:gd name="connsiteX718" fmla="*/ 1099223 w 1167625"/>
                <a:gd name="connsiteY718" fmla="*/ 350933 h 590372"/>
                <a:gd name="connsiteX719" fmla="*/ 1097633 w 1167625"/>
                <a:gd name="connsiteY719" fmla="*/ 352207 h 590372"/>
                <a:gd name="connsiteX720" fmla="*/ 1097633 w 1167625"/>
                <a:gd name="connsiteY720" fmla="*/ 352207 h 590372"/>
                <a:gd name="connsiteX721" fmla="*/ 1096001 w 1167625"/>
                <a:gd name="connsiteY721" fmla="*/ 353838 h 590372"/>
                <a:gd name="connsiteX722" fmla="*/ 1096001 w 1167625"/>
                <a:gd name="connsiteY722" fmla="*/ 355875 h 590372"/>
                <a:gd name="connsiteX723" fmla="*/ 1096369 w 1167625"/>
                <a:gd name="connsiteY723" fmla="*/ 356243 h 590372"/>
                <a:gd name="connsiteX724" fmla="*/ 1096369 w 1167625"/>
                <a:gd name="connsiteY724" fmla="*/ 356243 h 590372"/>
                <a:gd name="connsiteX725" fmla="*/ 1096736 w 1167625"/>
                <a:gd name="connsiteY725" fmla="*/ 356610 h 590372"/>
                <a:gd name="connsiteX726" fmla="*/ 1096736 w 1167625"/>
                <a:gd name="connsiteY726" fmla="*/ 369496 h 590372"/>
                <a:gd name="connsiteX727" fmla="*/ 1096045 w 1167625"/>
                <a:gd name="connsiteY727" fmla="*/ 370187 h 590372"/>
                <a:gd name="connsiteX728" fmla="*/ 1096045 w 1167625"/>
                <a:gd name="connsiteY728" fmla="*/ 370187 h 590372"/>
                <a:gd name="connsiteX729" fmla="*/ 1095358 w 1167625"/>
                <a:gd name="connsiteY729" fmla="*/ 369414 h 590372"/>
                <a:gd name="connsiteX730" fmla="*/ 1095686 w 1167625"/>
                <a:gd name="connsiteY730" fmla="*/ 366634 h 590372"/>
                <a:gd name="connsiteX731" fmla="*/ 1093434 w 1167625"/>
                <a:gd name="connsiteY731" fmla="*/ 364680 h 590372"/>
                <a:gd name="connsiteX732" fmla="*/ 1093434 w 1167625"/>
                <a:gd name="connsiteY732" fmla="*/ 364680 h 590372"/>
                <a:gd name="connsiteX733" fmla="*/ 1093434 w 1167625"/>
                <a:gd name="connsiteY733" fmla="*/ 364680 h 590372"/>
                <a:gd name="connsiteX734" fmla="*/ 1091181 w 1167625"/>
                <a:gd name="connsiteY734" fmla="*/ 366634 h 590372"/>
                <a:gd name="connsiteX735" fmla="*/ 1091470 w 1167625"/>
                <a:gd name="connsiteY735" fmla="*/ 369093 h 590372"/>
                <a:gd name="connsiteX736" fmla="*/ 1090498 w 1167625"/>
                <a:gd name="connsiteY736" fmla="*/ 370187 h 590372"/>
                <a:gd name="connsiteX737" fmla="*/ 1090498 w 1167625"/>
                <a:gd name="connsiteY737" fmla="*/ 370187 h 590372"/>
                <a:gd name="connsiteX738" fmla="*/ 1089526 w 1167625"/>
                <a:gd name="connsiteY738" fmla="*/ 369093 h 590372"/>
                <a:gd name="connsiteX739" fmla="*/ 1089814 w 1167625"/>
                <a:gd name="connsiteY739" fmla="*/ 366634 h 590372"/>
                <a:gd name="connsiteX740" fmla="*/ 1087562 w 1167625"/>
                <a:gd name="connsiteY740" fmla="*/ 364680 h 590372"/>
                <a:gd name="connsiteX741" fmla="*/ 1087562 w 1167625"/>
                <a:gd name="connsiteY741" fmla="*/ 364680 h 590372"/>
                <a:gd name="connsiteX742" fmla="*/ 1087562 w 1167625"/>
                <a:gd name="connsiteY742" fmla="*/ 364680 h 590372"/>
                <a:gd name="connsiteX743" fmla="*/ 1085309 w 1167625"/>
                <a:gd name="connsiteY743" fmla="*/ 366634 h 590372"/>
                <a:gd name="connsiteX744" fmla="*/ 1085578 w 1167625"/>
                <a:gd name="connsiteY744" fmla="*/ 368911 h 590372"/>
                <a:gd name="connsiteX745" fmla="*/ 1084443 w 1167625"/>
                <a:gd name="connsiteY745" fmla="*/ 370187 h 590372"/>
                <a:gd name="connsiteX746" fmla="*/ 1084443 w 1167625"/>
                <a:gd name="connsiteY746" fmla="*/ 370187 h 590372"/>
                <a:gd name="connsiteX747" fmla="*/ 1083308 w 1167625"/>
                <a:gd name="connsiteY747" fmla="*/ 368911 h 590372"/>
                <a:gd name="connsiteX748" fmla="*/ 1083577 w 1167625"/>
                <a:gd name="connsiteY748" fmla="*/ 366634 h 590372"/>
                <a:gd name="connsiteX749" fmla="*/ 1081325 w 1167625"/>
                <a:gd name="connsiteY749" fmla="*/ 364680 h 590372"/>
                <a:gd name="connsiteX750" fmla="*/ 1081325 w 1167625"/>
                <a:gd name="connsiteY750" fmla="*/ 364680 h 590372"/>
                <a:gd name="connsiteX751" fmla="*/ 1081325 w 1167625"/>
                <a:gd name="connsiteY751" fmla="*/ 364680 h 590372"/>
                <a:gd name="connsiteX752" fmla="*/ 1079072 w 1167625"/>
                <a:gd name="connsiteY752" fmla="*/ 366634 h 590372"/>
                <a:gd name="connsiteX753" fmla="*/ 1079340 w 1167625"/>
                <a:gd name="connsiteY753" fmla="*/ 368911 h 590372"/>
                <a:gd name="connsiteX754" fmla="*/ 1078205 w 1167625"/>
                <a:gd name="connsiteY754" fmla="*/ 370187 h 590372"/>
                <a:gd name="connsiteX755" fmla="*/ 1078205 w 1167625"/>
                <a:gd name="connsiteY755" fmla="*/ 370187 h 590372"/>
                <a:gd name="connsiteX756" fmla="*/ 1077071 w 1167625"/>
                <a:gd name="connsiteY756" fmla="*/ 368911 h 590372"/>
                <a:gd name="connsiteX757" fmla="*/ 1077339 w 1167625"/>
                <a:gd name="connsiteY757" fmla="*/ 366634 h 590372"/>
                <a:gd name="connsiteX758" fmla="*/ 1075086 w 1167625"/>
                <a:gd name="connsiteY758" fmla="*/ 364680 h 590372"/>
                <a:gd name="connsiteX759" fmla="*/ 1075086 w 1167625"/>
                <a:gd name="connsiteY759" fmla="*/ 364680 h 590372"/>
                <a:gd name="connsiteX760" fmla="*/ 1075086 w 1167625"/>
                <a:gd name="connsiteY760" fmla="*/ 364680 h 590372"/>
                <a:gd name="connsiteX761" fmla="*/ 1072834 w 1167625"/>
                <a:gd name="connsiteY761" fmla="*/ 366634 h 590372"/>
                <a:gd name="connsiteX762" fmla="*/ 1073122 w 1167625"/>
                <a:gd name="connsiteY762" fmla="*/ 369093 h 590372"/>
                <a:gd name="connsiteX763" fmla="*/ 1072150 w 1167625"/>
                <a:gd name="connsiteY763" fmla="*/ 370187 h 590372"/>
                <a:gd name="connsiteX764" fmla="*/ 1072150 w 1167625"/>
                <a:gd name="connsiteY764" fmla="*/ 370187 h 590372"/>
                <a:gd name="connsiteX765" fmla="*/ 1071178 w 1167625"/>
                <a:gd name="connsiteY765" fmla="*/ 369093 h 590372"/>
                <a:gd name="connsiteX766" fmla="*/ 1071468 w 1167625"/>
                <a:gd name="connsiteY766" fmla="*/ 366634 h 590372"/>
                <a:gd name="connsiteX767" fmla="*/ 1069215 w 1167625"/>
                <a:gd name="connsiteY767" fmla="*/ 364680 h 590372"/>
                <a:gd name="connsiteX768" fmla="*/ 1069215 w 1167625"/>
                <a:gd name="connsiteY768" fmla="*/ 364680 h 590372"/>
                <a:gd name="connsiteX769" fmla="*/ 1069215 w 1167625"/>
                <a:gd name="connsiteY769" fmla="*/ 364680 h 590372"/>
                <a:gd name="connsiteX770" fmla="*/ 1066963 w 1167625"/>
                <a:gd name="connsiteY770" fmla="*/ 366634 h 590372"/>
                <a:gd name="connsiteX771" fmla="*/ 1067251 w 1167625"/>
                <a:gd name="connsiteY771" fmla="*/ 369093 h 590372"/>
                <a:gd name="connsiteX772" fmla="*/ 1066279 w 1167625"/>
                <a:gd name="connsiteY772" fmla="*/ 370187 h 590372"/>
                <a:gd name="connsiteX773" fmla="*/ 1066279 w 1167625"/>
                <a:gd name="connsiteY773" fmla="*/ 370187 h 590372"/>
                <a:gd name="connsiteX774" fmla="*/ 1065307 w 1167625"/>
                <a:gd name="connsiteY774" fmla="*/ 369093 h 590372"/>
                <a:gd name="connsiteX775" fmla="*/ 1065596 w 1167625"/>
                <a:gd name="connsiteY775" fmla="*/ 366634 h 590372"/>
                <a:gd name="connsiteX776" fmla="*/ 1063343 w 1167625"/>
                <a:gd name="connsiteY776" fmla="*/ 364680 h 590372"/>
                <a:gd name="connsiteX777" fmla="*/ 1063343 w 1167625"/>
                <a:gd name="connsiteY777" fmla="*/ 364680 h 590372"/>
                <a:gd name="connsiteX778" fmla="*/ 1063343 w 1167625"/>
                <a:gd name="connsiteY778" fmla="*/ 364680 h 590372"/>
                <a:gd name="connsiteX779" fmla="*/ 1061092 w 1167625"/>
                <a:gd name="connsiteY779" fmla="*/ 366634 h 590372"/>
                <a:gd name="connsiteX780" fmla="*/ 1061381 w 1167625"/>
                <a:gd name="connsiteY780" fmla="*/ 369093 h 590372"/>
                <a:gd name="connsiteX781" fmla="*/ 1060408 w 1167625"/>
                <a:gd name="connsiteY781" fmla="*/ 370187 h 590372"/>
                <a:gd name="connsiteX782" fmla="*/ 1060408 w 1167625"/>
                <a:gd name="connsiteY782" fmla="*/ 370187 h 590372"/>
                <a:gd name="connsiteX783" fmla="*/ 1059436 w 1167625"/>
                <a:gd name="connsiteY783" fmla="*/ 369093 h 590372"/>
                <a:gd name="connsiteX784" fmla="*/ 1059948 w 1167625"/>
                <a:gd name="connsiteY784" fmla="*/ 364747 h 590372"/>
                <a:gd name="connsiteX785" fmla="*/ 1059259 w 1167625"/>
                <a:gd name="connsiteY785" fmla="*/ 364148 h 590372"/>
                <a:gd name="connsiteX786" fmla="*/ 1059259 w 1167625"/>
                <a:gd name="connsiteY786" fmla="*/ 364148 h 590372"/>
                <a:gd name="connsiteX787" fmla="*/ 1058573 w 1167625"/>
                <a:gd name="connsiteY787" fmla="*/ 363601 h 590372"/>
                <a:gd name="connsiteX788" fmla="*/ 1058573 w 1167625"/>
                <a:gd name="connsiteY788" fmla="*/ 292394 h 590372"/>
                <a:gd name="connsiteX789" fmla="*/ 1057840 w 1167625"/>
                <a:gd name="connsiteY789" fmla="*/ 282121 h 590372"/>
                <a:gd name="connsiteX790" fmla="*/ 1057840 w 1167625"/>
                <a:gd name="connsiteY790" fmla="*/ 281386 h 590372"/>
                <a:gd name="connsiteX791" fmla="*/ 1058573 w 1167625"/>
                <a:gd name="connsiteY791" fmla="*/ 280653 h 590372"/>
                <a:gd name="connsiteX792" fmla="*/ 1058573 w 1167625"/>
                <a:gd name="connsiteY792" fmla="*/ 280653 h 590372"/>
                <a:gd name="connsiteX793" fmla="*/ 1059308 w 1167625"/>
                <a:gd name="connsiteY793" fmla="*/ 279918 h 590372"/>
                <a:gd name="connsiteX794" fmla="*/ 1059308 w 1167625"/>
                <a:gd name="connsiteY794" fmla="*/ 278267 h 590372"/>
                <a:gd name="connsiteX795" fmla="*/ 1059857 w 1167625"/>
                <a:gd name="connsiteY795" fmla="*/ 277716 h 590372"/>
                <a:gd name="connsiteX796" fmla="*/ 1059857 w 1167625"/>
                <a:gd name="connsiteY796" fmla="*/ 277716 h 590372"/>
                <a:gd name="connsiteX797" fmla="*/ 1060408 w 1167625"/>
                <a:gd name="connsiteY797" fmla="*/ 277167 h 590372"/>
                <a:gd name="connsiteX798" fmla="*/ 1060408 w 1167625"/>
                <a:gd name="connsiteY798" fmla="*/ 270644 h 590372"/>
                <a:gd name="connsiteX799" fmla="*/ 1059775 w 1167625"/>
                <a:gd name="connsiteY799" fmla="*/ 270011 h 590372"/>
                <a:gd name="connsiteX800" fmla="*/ 1059775 w 1167625"/>
                <a:gd name="connsiteY800" fmla="*/ 270011 h 590372"/>
                <a:gd name="connsiteX801" fmla="*/ 1059170 w 1167625"/>
                <a:gd name="connsiteY801" fmla="*/ 269564 h 590372"/>
                <a:gd name="connsiteX802" fmla="*/ 1057890 w 1167625"/>
                <a:gd name="connsiteY802" fmla="*/ 265401 h 590372"/>
                <a:gd name="connsiteX803" fmla="*/ 1057820 w 1167625"/>
                <a:gd name="connsiteY803" fmla="*/ 265075 h 590372"/>
                <a:gd name="connsiteX804" fmla="*/ 1057820 w 1167625"/>
                <a:gd name="connsiteY804" fmla="*/ 265075 h 590372"/>
                <a:gd name="connsiteX805" fmla="*/ 1054190 w 1167625"/>
                <a:gd name="connsiteY805" fmla="*/ 265075 h 590372"/>
                <a:gd name="connsiteX806" fmla="*/ 1054190 w 1167625"/>
                <a:gd name="connsiteY806" fmla="*/ 265075 h 590372"/>
                <a:gd name="connsiteX807" fmla="*/ 1054122 w 1167625"/>
                <a:gd name="connsiteY807" fmla="*/ 265401 h 590372"/>
                <a:gd name="connsiteX808" fmla="*/ 1052840 w 1167625"/>
                <a:gd name="connsiteY808" fmla="*/ 269564 h 590372"/>
                <a:gd name="connsiteX809" fmla="*/ 1052235 w 1167625"/>
                <a:gd name="connsiteY809" fmla="*/ 270011 h 590372"/>
                <a:gd name="connsiteX810" fmla="*/ 1052180 w 1167625"/>
                <a:gd name="connsiteY810" fmla="*/ 270011 h 590372"/>
                <a:gd name="connsiteX811" fmla="*/ 1051601 w 1167625"/>
                <a:gd name="connsiteY811" fmla="*/ 270589 h 590372"/>
                <a:gd name="connsiteX812" fmla="*/ 1051601 w 1167625"/>
                <a:gd name="connsiteY812" fmla="*/ 270589 h 590372"/>
                <a:gd name="connsiteX813" fmla="*/ 1050789 w 1167625"/>
                <a:gd name="connsiteY813" fmla="*/ 271117 h 590372"/>
                <a:gd name="connsiteX814" fmla="*/ 1048699 w 1167625"/>
                <a:gd name="connsiteY814" fmla="*/ 270189 h 590372"/>
                <a:gd name="connsiteX815" fmla="*/ 1047861 w 1167625"/>
                <a:gd name="connsiteY815" fmla="*/ 270011 h 590372"/>
                <a:gd name="connsiteX816" fmla="*/ 1047399 w 1167625"/>
                <a:gd name="connsiteY816" fmla="*/ 270011 h 590372"/>
                <a:gd name="connsiteX817" fmla="*/ 1043162 w 1167625"/>
                <a:gd name="connsiteY817" fmla="*/ 265773 h 590372"/>
                <a:gd name="connsiteX818" fmla="*/ 1043162 w 1167625"/>
                <a:gd name="connsiteY818" fmla="*/ 258268 h 590372"/>
                <a:gd name="connsiteX819" fmla="*/ 1042061 w 1167625"/>
                <a:gd name="connsiteY819" fmla="*/ 257168 h 590372"/>
                <a:gd name="connsiteX820" fmla="*/ 1042061 w 1167625"/>
                <a:gd name="connsiteY820" fmla="*/ 257168 h 590372"/>
                <a:gd name="connsiteX821" fmla="*/ 1040960 w 1167625"/>
                <a:gd name="connsiteY821" fmla="*/ 256067 h 590372"/>
                <a:gd name="connsiteX822" fmla="*/ 1040960 w 1167625"/>
                <a:gd name="connsiteY822" fmla="*/ 236659 h 590372"/>
                <a:gd name="connsiteX823" fmla="*/ 1040553 w 1167625"/>
                <a:gd name="connsiteY823" fmla="*/ 236253 h 590372"/>
                <a:gd name="connsiteX824" fmla="*/ 1040553 w 1167625"/>
                <a:gd name="connsiteY824" fmla="*/ 236253 h 590372"/>
                <a:gd name="connsiteX825" fmla="*/ 1040156 w 1167625"/>
                <a:gd name="connsiteY825" fmla="*/ 235933 h 590372"/>
                <a:gd name="connsiteX826" fmla="*/ 1038865 w 1167625"/>
                <a:gd name="connsiteY826" fmla="*/ 230126 h 590372"/>
                <a:gd name="connsiteX827" fmla="*/ 1038268 w 1167625"/>
                <a:gd name="connsiteY827" fmla="*/ 229647 h 590372"/>
                <a:gd name="connsiteX828" fmla="*/ 1038268 w 1167625"/>
                <a:gd name="connsiteY828" fmla="*/ 229647 h 590372"/>
                <a:gd name="connsiteX829" fmla="*/ 1037658 w 1167625"/>
                <a:gd name="connsiteY829" fmla="*/ 229036 h 590372"/>
                <a:gd name="connsiteX830" fmla="*/ 1037658 w 1167625"/>
                <a:gd name="connsiteY830" fmla="*/ 219739 h 590372"/>
                <a:gd name="connsiteX831" fmla="*/ 1038024 w 1167625"/>
                <a:gd name="connsiteY831" fmla="*/ 219373 h 590372"/>
                <a:gd name="connsiteX832" fmla="*/ 1038024 w 1167625"/>
                <a:gd name="connsiteY832" fmla="*/ 219373 h 590372"/>
                <a:gd name="connsiteX833" fmla="*/ 1038391 w 1167625"/>
                <a:gd name="connsiteY833" fmla="*/ 219006 h 590372"/>
                <a:gd name="connsiteX834" fmla="*/ 1038391 w 1167625"/>
                <a:gd name="connsiteY834" fmla="*/ 215153 h 590372"/>
                <a:gd name="connsiteX835" fmla="*/ 1038942 w 1167625"/>
                <a:gd name="connsiteY835" fmla="*/ 214602 h 590372"/>
                <a:gd name="connsiteX836" fmla="*/ 1038942 w 1167625"/>
                <a:gd name="connsiteY836" fmla="*/ 214602 h 590372"/>
                <a:gd name="connsiteX837" fmla="*/ 1039492 w 1167625"/>
                <a:gd name="connsiteY837" fmla="*/ 214052 h 590372"/>
                <a:gd name="connsiteX838" fmla="*/ 1039492 w 1167625"/>
                <a:gd name="connsiteY838" fmla="*/ 208547 h 590372"/>
                <a:gd name="connsiteX839" fmla="*/ 1038942 w 1167625"/>
                <a:gd name="connsiteY839" fmla="*/ 207997 h 590372"/>
                <a:gd name="connsiteX840" fmla="*/ 1038942 w 1167625"/>
                <a:gd name="connsiteY840" fmla="*/ 207997 h 590372"/>
                <a:gd name="connsiteX841" fmla="*/ 1038391 w 1167625"/>
                <a:gd name="connsiteY841" fmla="*/ 207446 h 590372"/>
                <a:gd name="connsiteX842" fmla="*/ 1038391 w 1167625"/>
                <a:gd name="connsiteY842" fmla="*/ 193271 h 590372"/>
                <a:gd name="connsiteX843" fmla="*/ 1038710 w 1167625"/>
                <a:gd name="connsiteY843" fmla="*/ 192952 h 590372"/>
                <a:gd name="connsiteX844" fmla="*/ 1038710 w 1167625"/>
                <a:gd name="connsiteY844" fmla="*/ 192952 h 590372"/>
                <a:gd name="connsiteX845" fmla="*/ 1039019 w 1167625"/>
                <a:gd name="connsiteY845" fmla="*/ 192552 h 590372"/>
                <a:gd name="connsiteX846" fmla="*/ 1037658 w 1167625"/>
                <a:gd name="connsiteY846" fmla="*/ 187449 h 590372"/>
                <a:gd name="connsiteX847" fmla="*/ 1036076 w 1167625"/>
                <a:gd name="connsiteY847" fmla="*/ 182930 h 590372"/>
                <a:gd name="connsiteX848" fmla="*/ 1032101 w 1167625"/>
                <a:gd name="connsiteY848" fmla="*/ 180110 h 590372"/>
                <a:gd name="connsiteX849" fmla="*/ 1032101 w 1167625"/>
                <a:gd name="connsiteY849" fmla="*/ 180110 h 590372"/>
                <a:gd name="connsiteX850" fmla="*/ 1027935 w 1167625"/>
                <a:gd name="connsiteY850" fmla="*/ 176536 h 590372"/>
                <a:gd name="connsiteX851" fmla="*/ 1018966 w 1167625"/>
                <a:gd name="connsiteY851" fmla="*/ 118062 h 590372"/>
                <a:gd name="connsiteX852" fmla="*/ 1020535 w 1167625"/>
                <a:gd name="connsiteY852" fmla="*/ 117184 h 590372"/>
                <a:gd name="connsiteX853" fmla="*/ 1020535 w 1167625"/>
                <a:gd name="connsiteY853" fmla="*/ 117184 h 590372"/>
                <a:gd name="connsiteX854" fmla="*/ 1022054 w 1167625"/>
                <a:gd name="connsiteY854" fmla="*/ 116114 h 590372"/>
                <a:gd name="connsiteX855" fmla="*/ 1021512 w 1167625"/>
                <a:gd name="connsiteY855" fmla="*/ 114671 h 590372"/>
                <a:gd name="connsiteX856" fmla="*/ 1021996 w 1167625"/>
                <a:gd name="connsiteY856" fmla="*/ 113085 h 590372"/>
                <a:gd name="connsiteX857" fmla="*/ 1022081 w 1167625"/>
                <a:gd name="connsiteY857" fmla="*/ 113024 h 590372"/>
                <a:gd name="connsiteX858" fmla="*/ 1021128 w 1167625"/>
                <a:gd name="connsiteY858" fmla="*/ 110310 h 590372"/>
                <a:gd name="connsiteX859" fmla="*/ 1020731 w 1167625"/>
                <a:gd name="connsiteY859" fmla="*/ 110332 h 590372"/>
                <a:gd name="connsiteX860" fmla="*/ 1019435 w 1167625"/>
                <a:gd name="connsiteY860" fmla="*/ 109363 h 590372"/>
                <a:gd name="connsiteX861" fmla="*/ 1019435 w 1167625"/>
                <a:gd name="connsiteY861" fmla="*/ 109363 h 590372"/>
                <a:gd name="connsiteX862" fmla="*/ 1016983 w 1167625"/>
                <a:gd name="connsiteY862" fmla="*/ 109363 h 590372"/>
                <a:gd name="connsiteX863" fmla="*/ 1016983 w 1167625"/>
                <a:gd name="connsiteY863" fmla="*/ 109363 h 590372"/>
                <a:gd name="connsiteX864" fmla="*/ 1015688 w 1167625"/>
                <a:gd name="connsiteY864" fmla="*/ 110332 h 590372"/>
                <a:gd name="connsiteX865" fmla="*/ 1015292 w 1167625"/>
                <a:gd name="connsiteY865" fmla="*/ 110310 h 590372"/>
                <a:gd name="connsiteX866" fmla="*/ 1014338 w 1167625"/>
                <a:gd name="connsiteY866" fmla="*/ 113024 h 590372"/>
                <a:gd name="connsiteX867" fmla="*/ 1014424 w 1167625"/>
                <a:gd name="connsiteY867" fmla="*/ 113085 h 590372"/>
                <a:gd name="connsiteX868" fmla="*/ 1014908 w 1167625"/>
                <a:gd name="connsiteY868" fmla="*/ 114671 h 590372"/>
                <a:gd name="connsiteX869" fmla="*/ 1014366 w 1167625"/>
                <a:gd name="connsiteY869" fmla="*/ 116114 h 590372"/>
                <a:gd name="connsiteX870" fmla="*/ 1015885 w 1167625"/>
                <a:gd name="connsiteY870" fmla="*/ 117184 h 590372"/>
                <a:gd name="connsiteX871" fmla="*/ 1015885 w 1167625"/>
                <a:gd name="connsiteY871" fmla="*/ 117184 h 590372"/>
                <a:gd name="connsiteX872" fmla="*/ 1017454 w 1167625"/>
                <a:gd name="connsiteY872" fmla="*/ 118062 h 590372"/>
                <a:gd name="connsiteX873" fmla="*/ 1008453 w 1167625"/>
                <a:gd name="connsiteY873" fmla="*/ 176734 h 590372"/>
                <a:gd name="connsiteX874" fmla="*/ 1004520 w 1167625"/>
                <a:gd name="connsiteY874" fmla="*/ 180110 h 590372"/>
                <a:gd name="connsiteX875" fmla="*/ 1004520 w 1167625"/>
                <a:gd name="connsiteY875" fmla="*/ 180110 h 590372"/>
                <a:gd name="connsiteX876" fmla="*/ 1000765 w 1167625"/>
                <a:gd name="connsiteY876" fmla="*/ 182774 h 590372"/>
                <a:gd name="connsiteX877" fmla="*/ 999129 w 1167625"/>
                <a:gd name="connsiteY877" fmla="*/ 187449 h 590372"/>
                <a:gd name="connsiteX878" fmla="*/ 997767 w 1167625"/>
                <a:gd name="connsiteY878" fmla="*/ 192552 h 590372"/>
                <a:gd name="connsiteX879" fmla="*/ 998076 w 1167625"/>
                <a:gd name="connsiteY879" fmla="*/ 192952 h 590372"/>
                <a:gd name="connsiteX880" fmla="*/ 998076 w 1167625"/>
                <a:gd name="connsiteY880" fmla="*/ 192952 h 590372"/>
                <a:gd name="connsiteX881" fmla="*/ 998394 w 1167625"/>
                <a:gd name="connsiteY881" fmla="*/ 193271 h 590372"/>
                <a:gd name="connsiteX882" fmla="*/ 998394 w 1167625"/>
                <a:gd name="connsiteY882" fmla="*/ 207446 h 590372"/>
                <a:gd name="connsiteX883" fmla="*/ 997845 w 1167625"/>
                <a:gd name="connsiteY883" fmla="*/ 207997 h 590372"/>
                <a:gd name="connsiteX884" fmla="*/ 997845 w 1167625"/>
                <a:gd name="connsiteY884" fmla="*/ 207997 h 590372"/>
                <a:gd name="connsiteX885" fmla="*/ 997294 w 1167625"/>
                <a:gd name="connsiteY885" fmla="*/ 208547 h 590372"/>
                <a:gd name="connsiteX886" fmla="*/ 997294 w 1167625"/>
                <a:gd name="connsiteY886" fmla="*/ 214052 h 590372"/>
                <a:gd name="connsiteX887" fmla="*/ 997845 w 1167625"/>
                <a:gd name="connsiteY887" fmla="*/ 214602 h 590372"/>
                <a:gd name="connsiteX888" fmla="*/ 997845 w 1167625"/>
                <a:gd name="connsiteY888" fmla="*/ 214602 h 590372"/>
                <a:gd name="connsiteX889" fmla="*/ 998394 w 1167625"/>
                <a:gd name="connsiteY889" fmla="*/ 215153 h 590372"/>
                <a:gd name="connsiteX890" fmla="*/ 998394 w 1167625"/>
                <a:gd name="connsiteY890" fmla="*/ 219006 h 590372"/>
                <a:gd name="connsiteX891" fmla="*/ 998762 w 1167625"/>
                <a:gd name="connsiteY891" fmla="*/ 219373 h 590372"/>
                <a:gd name="connsiteX892" fmla="*/ 998762 w 1167625"/>
                <a:gd name="connsiteY892" fmla="*/ 219373 h 590372"/>
                <a:gd name="connsiteX893" fmla="*/ 999129 w 1167625"/>
                <a:gd name="connsiteY893" fmla="*/ 219739 h 590372"/>
                <a:gd name="connsiteX894" fmla="*/ 999129 w 1167625"/>
                <a:gd name="connsiteY894" fmla="*/ 230136 h 590372"/>
                <a:gd name="connsiteX895" fmla="*/ 998518 w 1167625"/>
                <a:gd name="connsiteY895" fmla="*/ 230748 h 590372"/>
                <a:gd name="connsiteX896" fmla="*/ 998518 w 1167625"/>
                <a:gd name="connsiteY896" fmla="*/ 230748 h 590372"/>
                <a:gd name="connsiteX897" fmla="*/ 997922 w 1167625"/>
                <a:gd name="connsiteY897" fmla="*/ 231227 h 590372"/>
                <a:gd name="connsiteX898" fmla="*/ 996667 w 1167625"/>
                <a:gd name="connsiteY898" fmla="*/ 236874 h 590372"/>
                <a:gd name="connsiteX899" fmla="*/ 996070 w 1167625"/>
                <a:gd name="connsiteY899" fmla="*/ 237353 h 590372"/>
                <a:gd name="connsiteX900" fmla="*/ 996070 w 1167625"/>
                <a:gd name="connsiteY900" fmla="*/ 237353 h 590372"/>
                <a:gd name="connsiteX901" fmla="*/ 995460 w 1167625"/>
                <a:gd name="connsiteY901" fmla="*/ 237963 h 590372"/>
                <a:gd name="connsiteX902" fmla="*/ 995460 w 1167625"/>
                <a:gd name="connsiteY902" fmla="*/ 257535 h 590372"/>
                <a:gd name="connsiteX903" fmla="*/ 994725 w 1167625"/>
                <a:gd name="connsiteY903" fmla="*/ 258268 h 590372"/>
                <a:gd name="connsiteX904" fmla="*/ 994725 w 1167625"/>
                <a:gd name="connsiteY904" fmla="*/ 258268 h 590372"/>
                <a:gd name="connsiteX905" fmla="*/ 993992 w 1167625"/>
                <a:gd name="connsiteY905" fmla="*/ 259003 h 590372"/>
                <a:gd name="connsiteX906" fmla="*/ 993992 w 1167625"/>
                <a:gd name="connsiteY906" fmla="*/ 269295 h 590372"/>
                <a:gd name="connsiteX907" fmla="*/ 992176 w 1167625"/>
                <a:gd name="connsiteY907" fmla="*/ 271112 h 590372"/>
                <a:gd name="connsiteX908" fmla="*/ 992176 w 1167625"/>
                <a:gd name="connsiteY908" fmla="*/ 271112 h 590372"/>
                <a:gd name="connsiteX909" fmla="*/ 991437 w 1167625"/>
                <a:gd name="connsiteY909" fmla="*/ 271268 h 590372"/>
                <a:gd name="connsiteX910" fmla="*/ 989300 w 1167625"/>
                <a:gd name="connsiteY910" fmla="*/ 272218 h 590372"/>
                <a:gd name="connsiteX911" fmla="*/ 988488 w 1167625"/>
                <a:gd name="connsiteY911" fmla="*/ 271689 h 590372"/>
                <a:gd name="connsiteX912" fmla="*/ 988488 w 1167625"/>
                <a:gd name="connsiteY912" fmla="*/ 271689 h 590372"/>
                <a:gd name="connsiteX913" fmla="*/ 987909 w 1167625"/>
                <a:gd name="connsiteY913" fmla="*/ 271112 h 590372"/>
                <a:gd name="connsiteX914" fmla="*/ 987854 w 1167625"/>
                <a:gd name="connsiteY914" fmla="*/ 271112 h 590372"/>
                <a:gd name="connsiteX915" fmla="*/ 987249 w 1167625"/>
                <a:gd name="connsiteY915" fmla="*/ 270665 h 590372"/>
                <a:gd name="connsiteX916" fmla="*/ 985968 w 1167625"/>
                <a:gd name="connsiteY916" fmla="*/ 266502 h 590372"/>
                <a:gd name="connsiteX917" fmla="*/ 985899 w 1167625"/>
                <a:gd name="connsiteY917" fmla="*/ 266175 h 590372"/>
                <a:gd name="connsiteX918" fmla="*/ 985899 w 1167625"/>
                <a:gd name="connsiteY918" fmla="*/ 266175 h 590372"/>
                <a:gd name="connsiteX919" fmla="*/ 982268 w 1167625"/>
                <a:gd name="connsiteY919" fmla="*/ 266175 h 590372"/>
                <a:gd name="connsiteX920" fmla="*/ 982268 w 1167625"/>
                <a:gd name="connsiteY920" fmla="*/ 266175 h 590372"/>
                <a:gd name="connsiteX921" fmla="*/ 982200 w 1167625"/>
                <a:gd name="connsiteY921" fmla="*/ 266502 h 590372"/>
                <a:gd name="connsiteX922" fmla="*/ 980919 w 1167625"/>
                <a:gd name="connsiteY922" fmla="*/ 270665 h 590372"/>
                <a:gd name="connsiteX923" fmla="*/ 980313 w 1167625"/>
                <a:gd name="connsiteY923" fmla="*/ 271112 h 590372"/>
                <a:gd name="connsiteX924" fmla="*/ 980313 w 1167625"/>
                <a:gd name="connsiteY924" fmla="*/ 271112 h 590372"/>
                <a:gd name="connsiteX925" fmla="*/ 979681 w 1167625"/>
                <a:gd name="connsiteY925" fmla="*/ 271745 h 590372"/>
                <a:gd name="connsiteX926" fmla="*/ 979681 w 1167625"/>
                <a:gd name="connsiteY926" fmla="*/ 278267 h 590372"/>
                <a:gd name="connsiteX927" fmla="*/ 980231 w 1167625"/>
                <a:gd name="connsiteY927" fmla="*/ 278817 h 590372"/>
                <a:gd name="connsiteX928" fmla="*/ 980231 w 1167625"/>
                <a:gd name="connsiteY928" fmla="*/ 278817 h 590372"/>
                <a:gd name="connsiteX929" fmla="*/ 980782 w 1167625"/>
                <a:gd name="connsiteY929" fmla="*/ 279368 h 590372"/>
                <a:gd name="connsiteX930" fmla="*/ 980782 w 1167625"/>
                <a:gd name="connsiteY930" fmla="*/ 281019 h 590372"/>
                <a:gd name="connsiteX931" fmla="*/ 981515 w 1167625"/>
                <a:gd name="connsiteY931" fmla="*/ 281753 h 590372"/>
                <a:gd name="connsiteX932" fmla="*/ 981515 w 1167625"/>
                <a:gd name="connsiteY932" fmla="*/ 281753 h 590372"/>
                <a:gd name="connsiteX933" fmla="*/ 982250 w 1167625"/>
                <a:gd name="connsiteY933" fmla="*/ 282487 h 590372"/>
                <a:gd name="connsiteX934" fmla="*/ 982250 w 1167625"/>
                <a:gd name="connsiteY934" fmla="*/ 283221 h 590372"/>
                <a:gd name="connsiteX935" fmla="*/ 981515 w 1167625"/>
                <a:gd name="connsiteY935" fmla="*/ 293495 h 590372"/>
                <a:gd name="connsiteX936" fmla="*/ 981515 w 1167625"/>
                <a:gd name="connsiteY936" fmla="*/ 370229 h 590372"/>
                <a:gd name="connsiteX937" fmla="*/ 980825 w 1167625"/>
                <a:gd name="connsiteY937" fmla="*/ 370921 h 590372"/>
                <a:gd name="connsiteX938" fmla="*/ 980825 w 1167625"/>
                <a:gd name="connsiteY938" fmla="*/ 370921 h 590372"/>
                <a:gd name="connsiteX939" fmla="*/ 980139 w 1167625"/>
                <a:gd name="connsiteY939" fmla="*/ 370149 h 590372"/>
                <a:gd name="connsiteX940" fmla="*/ 980465 w 1167625"/>
                <a:gd name="connsiteY940" fmla="*/ 367369 h 590372"/>
                <a:gd name="connsiteX941" fmla="*/ 978213 w 1167625"/>
                <a:gd name="connsiteY941" fmla="*/ 365413 h 590372"/>
                <a:gd name="connsiteX942" fmla="*/ 978213 w 1167625"/>
                <a:gd name="connsiteY942" fmla="*/ 365413 h 590372"/>
                <a:gd name="connsiteX943" fmla="*/ 978213 w 1167625"/>
                <a:gd name="connsiteY943" fmla="*/ 365413 h 590372"/>
                <a:gd name="connsiteX944" fmla="*/ 975960 w 1167625"/>
                <a:gd name="connsiteY944" fmla="*/ 367369 h 590372"/>
                <a:gd name="connsiteX945" fmla="*/ 976249 w 1167625"/>
                <a:gd name="connsiteY945" fmla="*/ 369828 h 590372"/>
                <a:gd name="connsiteX946" fmla="*/ 975277 w 1167625"/>
                <a:gd name="connsiteY946" fmla="*/ 370921 h 590372"/>
                <a:gd name="connsiteX947" fmla="*/ 975277 w 1167625"/>
                <a:gd name="connsiteY947" fmla="*/ 370921 h 590372"/>
                <a:gd name="connsiteX948" fmla="*/ 974305 w 1167625"/>
                <a:gd name="connsiteY948" fmla="*/ 369828 h 590372"/>
                <a:gd name="connsiteX949" fmla="*/ 974595 w 1167625"/>
                <a:gd name="connsiteY949" fmla="*/ 367369 h 590372"/>
                <a:gd name="connsiteX950" fmla="*/ 972342 w 1167625"/>
                <a:gd name="connsiteY950" fmla="*/ 365413 h 590372"/>
                <a:gd name="connsiteX951" fmla="*/ 972342 w 1167625"/>
                <a:gd name="connsiteY951" fmla="*/ 365413 h 590372"/>
                <a:gd name="connsiteX952" fmla="*/ 972342 w 1167625"/>
                <a:gd name="connsiteY952" fmla="*/ 365413 h 590372"/>
                <a:gd name="connsiteX953" fmla="*/ 970089 w 1167625"/>
                <a:gd name="connsiteY953" fmla="*/ 367369 h 590372"/>
                <a:gd name="connsiteX954" fmla="*/ 970378 w 1167625"/>
                <a:gd name="connsiteY954" fmla="*/ 369828 h 590372"/>
                <a:gd name="connsiteX955" fmla="*/ 969406 w 1167625"/>
                <a:gd name="connsiteY955" fmla="*/ 370921 h 590372"/>
                <a:gd name="connsiteX956" fmla="*/ 969406 w 1167625"/>
                <a:gd name="connsiteY956" fmla="*/ 370921 h 590372"/>
                <a:gd name="connsiteX957" fmla="*/ 968434 w 1167625"/>
                <a:gd name="connsiteY957" fmla="*/ 369828 h 590372"/>
                <a:gd name="connsiteX958" fmla="*/ 968724 w 1167625"/>
                <a:gd name="connsiteY958" fmla="*/ 367369 h 590372"/>
                <a:gd name="connsiteX959" fmla="*/ 966471 w 1167625"/>
                <a:gd name="connsiteY959" fmla="*/ 365413 h 590372"/>
                <a:gd name="connsiteX960" fmla="*/ 966471 w 1167625"/>
                <a:gd name="connsiteY960" fmla="*/ 365413 h 590372"/>
                <a:gd name="connsiteX961" fmla="*/ 966471 w 1167625"/>
                <a:gd name="connsiteY961" fmla="*/ 365413 h 590372"/>
                <a:gd name="connsiteX962" fmla="*/ 964218 w 1167625"/>
                <a:gd name="connsiteY962" fmla="*/ 367369 h 590372"/>
                <a:gd name="connsiteX963" fmla="*/ 964507 w 1167625"/>
                <a:gd name="connsiteY963" fmla="*/ 369828 h 590372"/>
                <a:gd name="connsiteX964" fmla="*/ 963535 w 1167625"/>
                <a:gd name="connsiteY964" fmla="*/ 370921 h 590372"/>
                <a:gd name="connsiteX965" fmla="*/ 963535 w 1167625"/>
                <a:gd name="connsiteY965" fmla="*/ 370921 h 590372"/>
                <a:gd name="connsiteX966" fmla="*/ 962563 w 1167625"/>
                <a:gd name="connsiteY966" fmla="*/ 369828 h 590372"/>
                <a:gd name="connsiteX967" fmla="*/ 962853 w 1167625"/>
                <a:gd name="connsiteY967" fmla="*/ 367369 h 590372"/>
                <a:gd name="connsiteX968" fmla="*/ 960600 w 1167625"/>
                <a:gd name="connsiteY968" fmla="*/ 365413 h 590372"/>
                <a:gd name="connsiteX969" fmla="*/ 960600 w 1167625"/>
                <a:gd name="connsiteY969" fmla="*/ 365413 h 590372"/>
                <a:gd name="connsiteX970" fmla="*/ 960600 w 1167625"/>
                <a:gd name="connsiteY970" fmla="*/ 365413 h 590372"/>
                <a:gd name="connsiteX971" fmla="*/ 958347 w 1167625"/>
                <a:gd name="connsiteY971" fmla="*/ 367369 h 590372"/>
                <a:gd name="connsiteX972" fmla="*/ 958636 w 1167625"/>
                <a:gd name="connsiteY972" fmla="*/ 369828 h 590372"/>
                <a:gd name="connsiteX973" fmla="*/ 957664 w 1167625"/>
                <a:gd name="connsiteY973" fmla="*/ 370921 h 590372"/>
                <a:gd name="connsiteX974" fmla="*/ 957664 w 1167625"/>
                <a:gd name="connsiteY974" fmla="*/ 370921 h 590372"/>
                <a:gd name="connsiteX975" fmla="*/ 956692 w 1167625"/>
                <a:gd name="connsiteY975" fmla="*/ 369828 h 590372"/>
                <a:gd name="connsiteX976" fmla="*/ 956980 w 1167625"/>
                <a:gd name="connsiteY976" fmla="*/ 367369 h 590372"/>
                <a:gd name="connsiteX977" fmla="*/ 954728 w 1167625"/>
                <a:gd name="connsiteY977" fmla="*/ 365413 h 590372"/>
                <a:gd name="connsiteX978" fmla="*/ 954728 w 1167625"/>
                <a:gd name="connsiteY978" fmla="*/ 365413 h 590372"/>
                <a:gd name="connsiteX979" fmla="*/ 954728 w 1167625"/>
                <a:gd name="connsiteY979" fmla="*/ 365413 h 590372"/>
                <a:gd name="connsiteX980" fmla="*/ 952475 w 1167625"/>
                <a:gd name="connsiteY980" fmla="*/ 367369 h 590372"/>
                <a:gd name="connsiteX981" fmla="*/ 952680 w 1167625"/>
                <a:gd name="connsiteY981" fmla="*/ 369098 h 590372"/>
                <a:gd name="connsiteX982" fmla="*/ 951058 w 1167625"/>
                <a:gd name="connsiteY982" fmla="*/ 370921 h 590372"/>
                <a:gd name="connsiteX983" fmla="*/ 951058 w 1167625"/>
                <a:gd name="connsiteY983" fmla="*/ 370921 h 590372"/>
                <a:gd name="connsiteX984" fmla="*/ 949438 w 1167625"/>
                <a:gd name="connsiteY984" fmla="*/ 369098 h 590372"/>
                <a:gd name="connsiteX985" fmla="*/ 949641 w 1167625"/>
                <a:gd name="connsiteY985" fmla="*/ 367369 h 590372"/>
                <a:gd name="connsiteX986" fmla="*/ 947390 w 1167625"/>
                <a:gd name="connsiteY986" fmla="*/ 365413 h 590372"/>
                <a:gd name="connsiteX987" fmla="*/ 947390 w 1167625"/>
                <a:gd name="connsiteY987" fmla="*/ 365413 h 590372"/>
                <a:gd name="connsiteX988" fmla="*/ 947390 w 1167625"/>
                <a:gd name="connsiteY988" fmla="*/ 365413 h 590372"/>
                <a:gd name="connsiteX989" fmla="*/ 945138 w 1167625"/>
                <a:gd name="connsiteY989" fmla="*/ 367369 h 590372"/>
                <a:gd name="connsiteX990" fmla="*/ 945405 w 1167625"/>
                <a:gd name="connsiteY990" fmla="*/ 369645 h 590372"/>
                <a:gd name="connsiteX991" fmla="*/ 944270 w 1167625"/>
                <a:gd name="connsiteY991" fmla="*/ 370921 h 590372"/>
                <a:gd name="connsiteX992" fmla="*/ 944270 w 1167625"/>
                <a:gd name="connsiteY992" fmla="*/ 370921 h 590372"/>
                <a:gd name="connsiteX993" fmla="*/ 943137 w 1167625"/>
                <a:gd name="connsiteY993" fmla="*/ 369645 h 590372"/>
                <a:gd name="connsiteX994" fmla="*/ 943404 w 1167625"/>
                <a:gd name="connsiteY994" fmla="*/ 367369 h 590372"/>
                <a:gd name="connsiteX995" fmla="*/ 941152 w 1167625"/>
                <a:gd name="connsiteY995" fmla="*/ 365413 h 590372"/>
                <a:gd name="connsiteX996" fmla="*/ 941152 w 1167625"/>
                <a:gd name="connsiteY996" fmla="*/ 365413 h 590372"/>
                <a:gd name="connsiteX997" fmla="*/ 941152 w 1167625"/>
                <a:gd name="connsiteY997" fmla="*/ 365413 h 590372"/>
                <a:gd name="connsiteX998" fmla="*/ 938899 w 1167625"/>
                <a:gd name="connsiteY998" fmla="*/ 367369 h 590372"/>
                <a:gd name="connsiteX999" fmla="*/ 939226 w 1167625"/>
                <a:gd name="connsiteY999" fmla="*/ 370149 h 590372"/>
                <a:gd name="connsiteX1000" fmla="*/ 938540 w 1167625"/>
                <a:gd name="connsiteY1000" fmla="*/ 370921 h 590372"/>
                <a:gd name="connsiteX1001" fmla="*/ 938540 w 1167625"/>
                <a:gd name="connsiteY1001" fmla="*/ 370921 h 590372"/>
                <a:gd name="connsiteX1002" fmla="*/ 937848 w 1167625"/>
                <a:gd name="connsiteY1002" fmla="*/ 370229 h 590372"/>
                <a:gd name="connsiteX1003" fmla="*/ 937848 w 1167625"/>
                <a:gd name="connsiteY1003" fmla="*/ 357160 h 590372"/>
                <a:gd name="connsiteX1004" fmla="*/ 938032 w 1167625"/>
                <a:gd name="connsiteY1004" fmla="*/ 356977 h 590372"/>
                <a:gd name="connsiteX1005" fmla="*/ 938032 w 1167625"/>
                <a:gd name="connsiteY1005" fmla="*/ 356977 h 590372"/>
                <a:gd name="connsiteX1006" fmla="*/ 938216 w 1167625"/>
                <a:gd name="connsiteY1006" fmla="*/ 356794 h 590372"/>
                <a:gd name="connsiteX1007" fmla="*/ 938216 w 1167625"/>
                <a:gd name="connsiteY1007" fmla="*/ 354958 h 590372"/>
                <a:gd name="connsiteX1008" fmla="*/ 936198 w 1167625"/>
                <a:gd name="connsiteY1008" fmla="*/ 352940 h 590372"/>
                <a:gd name="connsiteX1009" fmla="*/ 935362 w 1167625"/>
                <a:gd name="connsiteY1009" fmla="*/ 352940 h 590372"/>
                <a:gd name="connsiteX1010" fmla="*/ 932577 w 1167625"/>
                <a:gd name="connsiteY1010" fmla="*/ 350711 h 590372"/>
                <a:gd name="connsiteX1011" fmla="*/ 932577 w 1167625"/>
                <a:gd name="connsiteY1011" fmla="*/ 350711 h 590372"/>
                <a:gd name="connsiteX1012" fmla="*/ 926978 w 1167625"/>
                <a:gd name="connsiteY1012" fmla="*/ 350701 h 590372"/>
                <a:gd name="connsiteX1013" fmla="*/ 926795 w 1167625"/>
                <a:gd name="connsiteY1013" fmla="*/ 351508 h 590372"/>
                <a:gd name="connsiteX1014" fmla="*/ 925006 w 1167625"/>
                <a:gd name="connsiteY1014" fmla="*/ 352940 h 590372"/>
                <a:gd name="connsiteX1015" fmla="*/ 925006 w 1167625"/>
                <a:gd name="connsiteY1015" fmla="*/ 352940 h 590372"/>
                <a:gd name="connsiteX1016" fmla="*/ 923172 w 1167625"/>
                <a:gd name="connsiteY1016" fmla="*/ 354774 h 590372"/>
                <a:gd name="connsiteX1017" fmla="*/ 923172 w 1167625"/>
                <a:gd name="connsiteY1017" fmla="*/ 356610 h 590372"/>
                <a:gd name="connsiteX1018" fmla="*/ 923538 w 1167625"/>
                <a:gd name="connsiteY1018" fmla="*/ 356977 h 590372"/>
                <a:gd name="connsiteX1019" fmla="*/ 923538 w 1167625"/>
                <a:gd name="connsiteY1019" fmla="*/ 356977 h 590372"/>
                <a:gd name="connsiteX1020" fmla="*/ 923905 w 1167625"/>
                <a:gd name="connsiteY1020" fmla="*/ 357343 h 590372"/>
                <a:gd name="connsiteX1021" fmla="*/ 923905 w 1167625"/>
                <a:gd name="connsiteY1021" fmla="*/ 370229 h 590372"/>
                <a:gd name="connsiteX1022" fmla="*/ 923214 w 1167625"/>
                <a:gd name="connsiteY1022" fmla="*/ 370921 h 590372"/>
                <a:gd name="connsiteX1023" fmla="*/ 923214 w 1167625"/>
                <a:gd name="connsiteY1023" fmla="*/ 370921 h 590372"/>
                <a:gd name="connsiteX1024" fmla="*/ 922528 w 1167625"/>
                <a:gd name="connsiteY1024" fmla="*/ 370149 h 590372"/>
                <a:gd name="connsiteX1025" fmla="*/ 922856 w 1167625"/>
                <a:gd name="connsiteY1025" fmla="*/ 367369 h 590372"/>
                <a:gd name="connsiteX1026" fmla="*/ 920603 w 1167625"/>
                <a:gd name="connsiteY1026" fmla="*/ 365413 h 590372"/>
                <a:gd name="connsiteX1027" fmla="*/ 920603 w 1167625"/>
                <a:gd name="connsiteY1027" fmla="*/ 365413 h 590372"/>
                <a:gd name="connsiteX1028" fmla="*/ 920603 w 1167625"/>
                <a:gd name="connsiteY1028" fmla="*/ 365413 h 590372"/>
                <a:gd name="connsiteX1029" fmla="*/ 918350 w 1167625"/>
                <a:gd name="connsiteY1029" fmla="*/ 367369 h 590372"/>
                <a:gd name="connsiteX1030" fmla="*/ 918639 w 1167625"/>
                <a:gd name="connsiteY1030" fmla="*/ 369828 h 590372"/>
                <a:gd name="connsiteX1031" fmla="*/ 917667 w 1167625"/>
                <a:gd name="connsiteY1031" fmla="*/ 370921 h 590372"/>
                <a:gd name="connsiteX1032" fmla="*/ 917667 w 1167625"/>
                <a:gd name="connsiteY1032" fmla="*/ 370921 h 590372"/>
                <a:gd name="connsiteX1033" fmla="*/ 916695 w 1167625"/>
                <a:gd name="connsiteY1033" fmla="*/ 369828 h 590372"/>
                <a:gd name="connsiteX1034" fmla="*/ 916985 w 1167625"/>
                <a:gd name="connsiteY1034" fmla="*/ 367369 h 590372"/>
                <a:gd name="connsiteX1035" fmla="*/ 914732 w 1167625"/>
                <a:gd name="connsiteY1035" fmla="*/ 365413 h 590372"/>
                <a:gd name="connsiteX1036" fmla="*/ 914732 w 1167625"/>
                <a:gd name="connsiteY1036" fmla="*/ 365413 h 590372"/>
                <a:gd name="connsiteX1037" fmla="*/ 914732 w 1167625"/>
                <a:gd name="connsiteY1037" fmla="*/ 365413 h 590372"/>
                <a:gd name="connsiteX1038" fmla="*/ 912479 w 1167625"/>
                <a:gd name="connsiteY1038" fmla="*/ 367369 h 590372"/>
                <a:gd name="connsiteX1039" fmla="*/ 912768 w 1167625"/>
                <a:gd name="connsiteY1039" fmla="*/ 369828 h 590372"/>
                <a:gd name="connsiteX1040" fmla="*/ 911796 w 1167625"/>
                <a:gd name="connsiteY1040" fmla="*/ 370921 h 590372"/>
                <a:gd name="connsiteX1041" fmla="*/ 911796 w 1167625"/>
                <a:gd name="connsiteY1041" fmla="*/ 370921 h 590372"/>
                <a:gd name="connsiteX1042" fmla="*/ 910824 w 1167625"/>
                <a:gd name="connsiteY1042" fmla="*/ 369828 h 590372"/>
                <a:gd name="connsiteX1043" fmla="*/ 911112 w 1167625"/>
                <a:gd name="connsiteY1043" fmla="*/ 367369 h 590372"/>
                <a:gd name="connsiteX1044" fmla="*/ 908860 w 1167625"/>
                <a:gd name="connsiteY1044" fmla="*/ 365413 h 590372"/>
                <a:gd name="connsiteX1045" fmla="*/ 908860 w 1167625"/>
                <a:gd name="connsiteY1045" fmla="*/ 365413 h 590372"/>
                <a:gd name="connsiteX1046" fmla="*/ 908860 w 1167625"/>
                <a:gd name="connsiteY1046" fmla="*/ 365413 h 590372"/>
                <a:gd name="connsiteX1047" fmla="*/ 906607 w 1167625"/>
                <a:gd name="connsiteY1047" fmla="*/ 367369 h 590372"/>
                <a:gd name="connsiteX1048" fmla="*/ 906833 w 1167625"/>
                <a:gd name="connsiteY1048" fmla="*/ 369281 h 590372"/>
                <a:gd name="connsiteX1049" fmla="*/ 905374 w 1167625"/>
                <a:gd name="connsiteY1049" fmla="*/ 370921 h 590372"/>
                <a:gd name="connsiteX1050" fmla="*/ 905374 w 1167625"/>
                <a:gd name="connsiteY1050" fmla="*/ 370921 h 590372"/>
                <a:gd name="connsiteX1051" fmla="*/ 903916 w 1167625"/>
                <a:gd name="connsiteY1051" fmla="*/ 369281 h 590372"/>
                <a:gd name="connsiteX1052" fmla="*/ 904141 w 1167625"/>
                <a:gd name="connsiteY1052" fmla="*/ 367369 h 590372"/>
                <a:gd name="connsiteX1053" fmla="*/ 901888 w 1167625"/>
                <a:gd name="connsiteY1053" fmla="*/ 365413 h 590372"/>
                <a:gd name="connsiteX1054" fmla="*/ 901888 w 1167625"/>
                <a:gd name="connsiteY1054" fmla="*/ 365413 h 590372"/>
                <a:gd name="connsiteX1055" fmla="*/ 901888 w 1167625"/>
                <a:gd name="connsiteY1055" fmla="*/ 365413 h 590372"/>
                <a:gd name="connsiteX1056" fmla="*/ 899636 w 1167625"/>
                <a:gd name="connsiteY1056" fmla="*/ 367369 h 590372"/>
                <a:gd name="connsiteX1057" fmla="*/ 899925 w 1167625"/>
                <a:gd name="connsiteY1057" fmla="*/ 369828 h 590372"/>
                <a:gd name="connsiteX1058" fmla="*/ 898953 w 1167625"/>
                <a:gd name="connsiteY1058" fmla="*/ 370921 h 590372"/>
                <a:gd name="connsiteX1059" fmla="*/ 898953 w 1167625"/>
                <a:gd name="connsiteY1059" fmla="*/ 370921 h 590372"/>
                <a:gd name="connsiteX1060" fmla="*/ 897981 w 1167625"/>
                <a:gd name="connsiteY1060" fmla="*/ 369828 h 590372"/>
                <a:gd name="connsiteX1061" fmla="*/ 898270 w 1167625"/>
                <a:gd name="connsiteY1061" fmla="*/ 367369 h 590372"/>
                <a:gd name="connsiteX1062" fmla="*/ 896017 w 1167625"/>
                <a:gd name="connsiteY1062" fmla="*/ 365413 h 590372"/>
                <a:gd name="connsiteX1063" fmla="*/ 896017 w 1167625"/>
                <a:gd name="connsiteY1063" fmla="*/ 365413 h 590372"/>
                <a:gd name="connsiteX1064" fmla="*/ 896017 w 1167625"/>
                <a:gd name="connsiteY1064" fmla="*/ 365413 h 590372"/>
                <a:gd name="connsiteX1065" fmla="*/ 893765 w 1167625"/>
                <a:gd name="connsiteY1065" fmla="*/ 367369 h 590372"/>
                <a:gd name="connsiteX1066" fmla="*/ 894055 w 1167625"/>
                <a:gd name="connsiteY1066" fmla="*/ 369828 h 590372"/>
                <a:gd name="connsiteX1067" fmla="*/ 893082 w 1167625"/>
                <a:gd name="connsiteY1067" fmla="*/ 370921 h 590372"/>
                <a:gd name="connsiteX1068" fmla="*/ 893082 w 1167625"/>
                <a:gd name="connsiteY1068" fmla="*/ 370921 h 590372"/>
                <a:gd name="connsiteX1069" fmla="*/ 892109 w 1167625"/>
                <a:gd name="connsiteY1069" fmla="*/ 369828 h 590372"/>
                <a:gd name="connsiteX1070" fmla="*/ 892399 w 1167625"/>
                <a:gd name="connsiteY1070" fmla="*/ 367369 h 590372"/>
                <a:gd name="connsiteX1071" fmla="*/ 890146 w 1167625"/>
                <a:gd name="connsiteY1071" fmla="*/ 365413 h 590372"/>
                <a:gd name="connsiteX1072" fmla="*/ 890146 w 1167625"/>
                <a:gd name="connsiteY1072" fmla="*/ 365413 h 590372"/>
                <a:gd name="connsiteX1073" fmla="*/ 890146 w 1167625"/>
                <a:gd name="connsiteY1073" fmla="*/ 365413 h 590372"/>
                <a:gd name="connsiteX1074" fmla="*/ 887894 w 1167625"/>
                <a:gd name="connsiteY1074" fmla="*/ 367369 h 590372"/>
                <a:gd name="connsiteX1075" fmla="*/ 888182 w 1167625"/>
                <a:gd name="connsiteY1075" fmla="*/ 369828 h 590372"/>
                <a:gd name="connsiteX1076" fmla="*/ 887210 w 1167625"/>
                <a:gd name="connsiteY1076" fmla="*/ 370921 h 590372"/>
                <a:gd name="connsiteX1077" fmla="*/ 887210 w 1167625"/>
                <a:gd name="connsiteY1077" fmla="*/ 370921 h 590372"/>
                <a:gd name="connsiteX1078" fmla="*/ 886238 w 1167625"/>
                <a:gd name="connsiteY1078" fmla="*/ 369828 h 590372"/>
                <a:gd name="connsiteX1079" fmla="*/ 886528 w 1167625"/>
                <a:gd name="connsiteY1079" fmla="*/ 367369 h 590372"/>
                <a:gd name="connsiteX1080" fmla="*/ 884275 w 1167625"/>
                <a:gd name="connsiteY1080" fmla="*/ 365413 h 590372"/>
                <a:gd name="connsiteX1081" fmla="*/ 884275 w 1167625"/>
                <a:gd name="connsiteY1081" fmla="*/ 365413 h 590372"/>
                <a:gd name="connsiteX1082" fmla="*/ 884275 w 1167625"/>
                <a:gd name="connsiteY1082" fmla="*/ 365413 h 590372"/>
                <a:gd name="connsiteX1083" fmla="*/ 882023 w 1167625"/>
                <a:gd name="connsiteY1083" fmla="*/ 367369 h 590372"/>
                <a:gd name="connsiteX1084" fmla="*/ 882311 w 1167625"/>
                <a:gd name="connsiteY1084" fmla="*/ 369828 h 590372"/>
                <a:gd name="connsiteX1085" fmla="*/ 881339 w 1167625"/>
                <a:gd name="connsiteY1085" fmla="*/ 370921 h 590372"/>
                <a:gd name="connsiteX1086" fmla="*/ 881339 w 1167625"/>
                <a:gd name="connsiteY1086" fmla="*/ 370921 h 590372"/>
                <a:gd name="connsiteX1087" fmla="*/ 880367 w 1167625"/>
                <a:gd name="connsiteY1087" fmla="*/ 369828 h 590372"/>
                <a:gd name="connsiteX1088" fmla="*/ 880657 w 1167625"/>
                <a:gd name="connsiteY1088" fmla="*/ 367369 h 590372"/>
                <a:gd name="connsiteX1089" fmla="*/ 878404 w 1167625"/>
                <a:gd name="connsiteY1089" fmla="*/ 365413 h 590372"/>
                <a:gd name="connsiteX1090" fmla="*/ 878404 w 1167625"/>
                <a:gd name="connsiteY1090" fmla="*/ 365413 h 590372"/>
                <a:gd name="connsiteX1091" fmla="*/ 878404 w 1167625"/>
                <a:gd name="connsiteY1091" fmla="*/ 365413 h 590372"/>
                <a:gd name="connsiteX1092" fmla="*/ 876152 w 1167625"/>
                <a:gd name="connsiteY1092" fmla="*/ 367369 h 590372"/>
                <a:gd name="connsiteX1093" fmla="*/ 876440 w 1167625"/>
                <a:gd name="connsiteY1093" fmla="*/ 369828 h 590372"/>
                <a:gd name="connsiteX1094" fmla="*/ 875468 w 1167625"/>
                <a:gd name="connsiteY1094" fmla="*/ 370921 h 590372"/>
                <a:gd name="connsiteX1095" fmla="*/ 875468 w 1167625"/>
                <a:gd name="connsiteY1095" fmla="*/ 370921 h 590372"/>
                <a:gd name="connsiteX1096" fmla="*/ 874496 w 1167625"/>
                <a:gd name="connsiteY1096" fmla="*/ 369828 h 590372"/>
                <a:gd name="connsiteX1097" fmla="*/ 874786 w 1167625"/>
                <a:gd name="connsiteY1097" fmla="*/ 367369 h 590372"/>
                <a:gd name="connsiteX1098" fmla="*/ 872534 w 1167625"/>
                <a:gd name="connsiteY1098" fmla="*/ 365413 h 590372"/>
                <a:gd name="connsiteX1099" fmla="*/ 872534 w 1167625"/>
                <a:gd name="connsiteY1099" fmla="*/ 365413 h 590372"/>
                <a:gd name="connsiteX1100" fmla="*/ 872534 w 1167625"/>
                <a:gd name="connsiteY1100" fmla="*/ 365413 h 590372"/>
                <a:gd name="connsiteX1101" fmla="*/ 870281 w 1167625"/>
                <a:gd name="connsiteY1101" fmla="*/ 367369 h 590372"/>
                <a:gd name="connsiteX1102" fmla="*/ 870570 w 1167625"/>
                <a:gd name="connsiteY1102" fmla="*/ 369828 h 590372"/>
                <a:gd name="connsiteX1103" fmla="*/ 869597 w 1167625"/>
                <a:gd name="connsiteY1103" fmla="*/ 370921 h 590372"/>
                <a:gd name="connsiteX1104" fmla="*/ 869597 w 1167625"/>
                <a:gd name="connsiteY1104" fmla="*/ 370921 h 590372"/>
                <a:gd name="connsiteX1105" fmla="*/ 868625 w 1167625"/>
                <a:gd name="connsiteY1105" fmla="*/ 369828 h 590372"/>
                <a:gd name="connsiteX1106" fmla="*/ 868914 w 1167625"/>
                <a:gd name="connsiteY1106" fmla="*/ 367369 h 590372"/>
                <a:gd name="connsiteX1107" fmla="*/ 866661 w 1167625"/>
                <a:gd name="connsiteY1107" fmla="*/ 365413 h 590372"/>
                <a:gd name="connsiteX1108" fmla="*/ 866661 w 1167625"/>
                <a:gd name="connsiteY1108" fmla="*/ 365413 h 590372"/>
                <a:gd name="connsiteX1109" fmla="*/ 866661 w 1167625"/>
                <a:gd name="connsiteY1109" fmla="*/ 365413 h 590372"/>
                <a:gd name="connsiteX1110" fmla="*/ 864409 w 1167625"/>
                <a:gd name="connsiteY1110" fmla="*/ 367369 h 590372"/>
                <a:gd name="connsiteX1111" fmla="*/ 864623 w 1167625"/>
                <a:gd name="connsiteY1111" fmla="*/ 369185 h 590372"/>
                <a:gd name="connsiteX1112" fmla="*/ 863078 w 1167625"/>
                <a:gd name="connsiteY1112" fmla="*/ 370921 h 590372"/>
                <a:gd name="connsiteX1113" fmla="*/ 863078 w 1167625"/>
                <a:gd name="connsiteY1113" fmla="*/ 370921 h 590372"/>
                <a:gd name="connsiteX1114" fmla="*/ 861525 w 1167625"/>
                <a:gd name="connsiteY1114" fmla="*/ 369366 h 590372"/>
                <a:gd name="connsiteX1115" fmla="*/ 861525 w 1167625"/>
                <a:gd name="connsiteY1115" fmla="*/ 365233 h 590372"/>
                <a:gd name="connsiteX1116" fmla="*/ 860607 w 1167625"/>
                <a:gd name="connsiteY1116" fmla="*/ 364315 h 590372"/>
                <a:gd name="connsiteX1117" fmla="*/ 860607 w 1167625"/>
                <a:gd name="connsiteY1117" fmla="*/ 364315 h 590372"/>
                <a:gd name="connsiteX1118" fmla="*/ 859690 w 1167625"/>
                <a:gd name="connsiteY1118" fmla="*/ 363398 h 590372"/>
                <a:gd name="connsiteX1119" fmla="*/ 859690 w 1167625"/>
                <a:gd name="connsiteY1119" fmla="*/ 359362 h 590372"/>
                <a:gd name="connsiteX1120" fmla="*/ 859873 w 1167625"/>
                <a:gd name="connsiteY1120" fmla="*/ 359179 h 590372"/>
                <a:gd name="connsiteX1121" fmla="*/ 859873 w 1167625"/>
                <a:gd name="connsiteY1121" fmla="*/ 359179 h 590372"/>
                <a:gd name="connsiteX1122" fmla="*/ 860057 w 1167625"/>
                <a:gd name="connsiteY1122" fmla="*/ 358995 h 590372"/>
                <a:gd name="connsiteX1123" fmla="*/ 860057 w 1167625"/>
                <a:gd name="connsiteY1123" fmla="*/ 356059 h 590372"/>
                <a:gd name="connsiteX1124" fmla="*/ 859506 w 1167625"/>
                <a:gd name="connsiteY1124" fmla="*/ 355509 h 590372"/>
                <a:gd name="connsiteX1125" fmla="*/ 859506 w 1167625"/>
                <a:gd name="connsiteY1125" fmla="*/ 355509 h 590372"/>
                <a:gd name="connsiteX1126" fmla="*/ 858956 w 1167625"/>
                <a:gd name="connsiteY1126" fmla="*/ 354958 h 590372"/>
                <a:gd name="connsiteX1127" fmla="*/ 858956 w 1167625"/>
                <a:gd name="connsiteY1127" fmla="*/ 354214 h 590372"/>
                <a:gd name="connsiteX1128" fmla="*/ 858910 w 1167625"/>
                <a:gd name="connsiteY1128" fmla="*/ 353875 h 590372"/>
                <a:gd name="connsiteX1129" fmla="*/ 855763 w 1167625"/>
                <a:gd name="connsiteY1129" fmla="*/ 342333 h 590372"/>
                <a:gd name="connsiteX1130" fmla="*/ 856070 w 1167625"/>
                <a:gd name="connsiteY1130" fmla="*/ 341932 h 590372"/>
                <a:gd name="connsiteX1131" fmla="*/ 856070 w 1167625"/>
                <a:gd name="connsiteY1131" fmla="*/ 341932 h 590372"/>
                <a:gd name="connsiteX1132" fmla="*/ 856388 w 1167625"/>
                <a:gd name="connsiteY1132" fmla="*/ 341614 h 590372"/>
                <a:gd name="connsiteX1133" fmla="*/ 856388 w 1167625"/>
                <a:gd name="connsiteY1133" fmla="*/ 340831 h 590372"/>
                <a:gd name="connsiteX1134" fmla="*/ 856020 w 1167625"/>
                <a:gd name="connsiteY1134" fmla="*/ 340464 h 590372"/>
                <a:gd name="connsiteX1135" fmla="*/ 856020 w 1167625"/>
                <a:gd name="connsiteY1135" fmla="*/ 340464 h 590372"/>
                <a:gd name="connsiteX1136" fmla="*/ 855654 w 1167625"/>
                <a:gd name="connsiteY1136" fmla="*/ 340098 h 590372"/>
                <a:gd name="connsiteX1137" fmla="*/ 855654 w 1167625"/>
                <a:gd name="connsiteY1137" fmla="*/ 331291 h 590372"/>
                <a:gd name="connsiteX1138" fmla="*/ 856020 w 1167625"/>
                <a:gd name="connsiteY1138" fmla="*/ 330923 h 590372"/>
                <a:gd name="connsiteX1139" fmla="*/ 856020 w 1167625"/>
                <a:gd name="connsiteY1139" fmla="*/ 330923 h 590372"/>
                <a:gd name="connsiteX1140" fmla="*/ 856388 w 1167625"/>
                <a:gd name="connsiteY1140" fmla="*/ 330556 h 590372"/>
                <a:gd name="connsiteX1141" fmla="*/ 856388 w 1167625"/>
                <a:gd name="connsiteY1141" fmla="*/ 330190 h 590372"/>
                <a:gd name="connsiteX1142" fmla="*/ 855654 w 1167625"/>
                <a:gd name="connsiteY1142" fmla="*/ 329455 h 590372"/>
                <a:gd name="connsiteX1143" fmla="*/ 854665 w 1167625"/>
                <a:gd name="connsiteY1143" fmla="*/ 329455 h 590372"/>
                <a:gd name="connsiteX1144" fmla="*/ 853043 w 1167625"/>
                <a:gd name="connsiteY1144" fmla="*/ 328313 h 590372"/>
                <a:gd name="connsiteX1145" fmla="*/ 852714 w 1167625"/>
                <a:gd name="connsiteY1145" fmla="*/ 327390 h 590372"/>
                <a:gd name="connsiteX1146" fmla="*/ 846851 w 1167625"/>
                <a:gd name="connsiteY1146" fmla="*/ 327390 h 590372"/>
                <a:gd name="connsiteX1147" fmla="*/ 846522 w 1167625"/>
                <a:gd name="connsiteY1147" fmla="*/ 328313 h 590372"/>
                <a:gd name="connsiteX1148" fmla="*/ 844899 w 1167625"/>
                <a:gd name="connsiteY1148" fmla="*/ 329455 h 590372"/>
                <a:gd name="connsiteX1149" fmla="*/ 843911 w 1167625"/>
                <a:gd name="connsiteY1149" fmla="*/ 329455 h 590372"/>
                <a:gd name="connsiteX1150" fmla="*/ 843178 w 1167625"/>
                <a:gd name="connsiteY1150" fmla="*/ 330190 h 590372"/>
                <a:gd name="connsiteX1151" fmla="*/ 843178 w 1167625"/>
                <a:gd name="connsiteY1151" fmla="*/ 330556 h 590372"/>
                <a:gd name="connsiteX1152" fmla="*/ 843545 w 1167625"/>
                <a:gd name="connsiteY1152" fmla="*/ 330923 h 590372"/>
                <a:gd name="connsiteX1153" fmla="*/ 843545 w 1167625"/>
                <a:gd name="connsiteY1153" fmla="*/ 330923 h 590372"/>
                <a:gd name="connsiteX1154" fmla="*/ 843911 w 1167625"/>
                <a:gd name="connsiteY1154" fmla="*/ 331291 h 590372"/>
                <a:gd name="connsiteX1155" fmla="*/ 843911 w 1167625"/>
                <a:gd name="connsiteY1155" fmla="*/ 340098 h 590372"/>
                <a:gd name="connsiteX1156" fmla="*/ 843545 w 1167625"/>
                <a:gd name="connsiteY1156" fmla="*/ 340464 h 590372"/>
                <a:gd name="connsiteX1157" fmla="*/ 843545 w 1167625"/>
                <a:gd name="connsiteY1157" fmla="*/ 340464 h 590372"/>
                <a:gd name="connsiteX1158" fmla="*/ 843178 w 1167625"/>
                <a:gd name="connsiteY1158" fmla="*/ 340831 h 590372"/>
                <a:gd name="connsiteX1159" fmla="*/ 843178 w 1167625"/>
                <a:gd name="connsiteY1159" fmla="*/ 341614 h 590372"/>
                <a:gd name="connsiteX1160" fmla="*/ 843495 w 1167625"/>
                <a:gd name="connsiteY1160" fmla="*/ 341932 h 590372"/>
                <a:gd name="connsiteX1161" fmla="*/ 843495 w 1167625"/>
                <a:gd name="connsiteY1161" fmla="*/ 341932 h 590372"/>
                <a:gd name="connsiteX1162" fmla="*/ 843802 w 1167625"/>
                <a:gd name="connsiteY1162" fmla="*/ 342333 h 590372"/>
                <a:gd name="connsiteX1163" fmla="*/ 840655 w 1167625"/>
                <a:gd name="connsiteY1163" fmla="*/ 353875 h 590372"/>
                <a:gd name="connsiteX1164" fmla="*/ 840609 w 1167625"/>
                <a:gd name="connsiteY1164" fmla="*/ 354214 h 590372"/>
                <a:gd name="connsiteX1165" fmla="*/ 840609 w 1167625"/>
                <a:gd name="connsiteY1165" fmla="*/ 354958 h 590372"/>
                <a:gd name="connsiteX1166" fmla="*/ 840058 w 1167625"/>
                <a:gd name="connsiteY1166" fmla="*/ 355509 h 590372"/>
                <a:gd name="connsiteX1167" fmla="*/ 840058 w 1167625"/>
                <a:gd name="connsiteY1167" fmla="*/ 355509 h 590372"/>
                <a:gd name="connsiteX1168" fmla="*/ 839508 w 1167625"/>
                <a:gd name="connsiteY1168" fmla="*/ 356059 h 590372"/>
                <a:gd name="connsiteX1169" fmla="*/ 839508 w 1167625"/>
                <a:gd name="connsiteY1169" fmla="*/ 357894 h 590372"/>
                <a:gd name="connsiteX1170" fmla="*/ 839692 w 1167625"/>
                <a:gd name="connsiteY1170" fmla="*/ 358078 h 590372"/>
                <a:gd name="connsiteX1171" fmla="*/ 839692 w 1167625"/>
                <a:gd name="connsiteY1171" fmla="*/ 358078 h 590372"/>
                <a:gd name="connsiteX1172" fmla="*/ 839875 w 1167625"/>
                <a:gd name="connsiteY1172" fmla="*/ 358260 h 590372"/>
                <a:gd name="connsiteX1173" fmla="*/ 839875 w 1167625"/>
                <a:gd name="connsiteY1173" fmla="*/ 362297 h 590372"/>
                <a:gd name="connsiteX1174" fmla="*/ 838957 w 1167625"/>
                <a:gd name="connsiteY1174" fmla="*/ 363214 h 590372"/>
                <a:gd name="connsiteX1175" fmla="*/ 838957 w 1167625"/>
                <a:gd name="connsiteY1175" fmla="*/ 363214 h 590372"/>
                <a:gd name="connsiteX1176" fmla="*/ 838040 w 1167625"/>
                <a:gd name="connsiteY1176" fmla="*/ 364133 h 590372"/>
                <a:gd name="connsiteX1177" fmla="*/ 838040 w 1167625"/>
                <a:gd name="connsiteY1177" fmla="*/ 388533 h 590372"/>
                <a:gd name="connsiteX1178" fmla="*/ 835471 w 1167625"/>
                <a:gd name="connsiteY1178" fmla="*/ 391102 h 590372"/>
                <a:gd name="connsiteX1179" fmla="*/ 833637 w 1167625"/>
                <a:gd name="connsiteY1179" fmla="*/ 391102 h 590372"/>
                <a:gd name="connsiteX1180" fmla="*/ 832903 w 1167625"/>
                <a:gd name="connsiteY1180" fmla="*/ 391837 h 590372"/>
                <a:gd name="connsiteX1181" fmla="*/ 832903 w 1167625"/>
                <a:gd name="connsiteY1181" fmla="*/ 391837 h 590372"/>
                <a:gd name="connsiteX1182" fmla="*/ 832169 w 1167625"/>
                <a:gd name="connsiteY1182" fmla="*/ 392570 h 590372"/>
                <a:gd name="connsiteX1183" fmla="*/ 831618 w 1167625"/>
                <a:gd name="connsiteY1183" fmla="*/ 392570 h 590372"/>
                <a:gd name="connsiteX1184" fmla="*/ 830334 w 1167625"/>
                <a:gd name="connsiteY1184" fmla="*/ 391286 h 590372"/>
                <a:gd name="connsiteX1185" fmla="*/ 830334 w 1167625"/>
                <a:gd name="connsiteY1185" fmla="*/ 389634 h 590372"/>
                <a:gd name="connsiteX1186" fmla="*/ 828500 w 1167625"/>
                <a:gd name="connsiteY1186" fmla="*/ 387800 h 590372"/>
                <a:gd name="connsiteX1187" fmla="*/ 828500 w 1167625"/>
                <a:gd name="connsiteY1187" fmla="*/ 387800 h 590372"/>
                <a:gd name="connsiteX1188" fmla="*/ 826666 w 1167625"/>
                <a:gd name="connsiteY1188" fmla="*/ 389634 h 590372"/>
                <a:gd name="connsiteX1189" fmla="*/ 826666 w 1167625"/>
                <a:gd name="connsiteY1189" fmla="*/ 392754 h 590372"/>
                <a:gd name="connsiteX1190" fmla="*/ 824279 w 1167625"/>
                <a:gd name="connsiteY1190" fmla="*/ 395139 h 590372"/>
                <a:gd name="connsiteX1191" fmla="*/ 824279 w 1167625"/>
                <a:gd name="connsiteY1191" fmla="*/ 395139 h 590372"/>
                <a:gd name="connsiteX1192" fmla="*/ 821894 w 1167625"/>
                <a:gd name="connsiteY1192" fmla="*/ 397524 h 590372"/>
                <a:gd name="connsiteX1193" fmla="*/ 821894 w 1167625"/>
                <a:gd name="connsiteY1193" fmla="*/ 405596 h 590372"/>
                <a:gd name="connsiteX1194" fmla="*/ 818776 w 1167625"/>
                <a:gd name="connsiteY1194" fmla="*/ 408716 h 590372"/>
                <a:gd name="connsiteX1195" fmla="*/ 818776 w 1167625"/>
                <a:gd name="connsiteY1195" fmla="*/ 408716 h 590372"/>
                <a:gd name="connsiteX1196" fmla="*/ 815657 w 1167625"/>
                <a:gd name="connsiteY1196" fmla="*/ 405596 h 590372"/>
                <a:gd name="connsiteX1197" fmla="*/ 815657 w 1167625"/>
                <a:gd name="connsiteY1197" fmla="*/ 392020 h 590372"/>
                <a:gd name="connsiteX1198" fmla="*/ 809602 w 1167625"/>
                <a:gd name="connsiteY1198" fmla="*/ 385966 h 590372"/>
                <a:gd name="connsiteX1199" fmla="*/ 805933 w 1167625"/>
                <a:gd name="connsiteY1199" fmla="*/ 385966 h 590372"/>
                <a:gd name="connsiteX1200" fmla="*/ 803548 w 1167625"/>
                <a:gd name="connsiteY1200" fmla="*/ 388351 h 590372"/>
                <a:gd name="connsiteX1201" fmla="*/ 803548 w 1167625"/>
                <a:gd name="connsiteY1201" fmla="*/ 389084 h 590372"/>
                <a:gd name="connsiteX1202" fmla="*/ 801896 w 1167625"/>
                <a:gd name="connsiteY1202" fmla="*/ 390736 h 590372"/>
                <a:gd name="connsiteX1203" fmla="*/ 801896 w 1167625"/>
                <a:gd name="connsiteY1203" fmla="*/ 390736 h 590372"/>
                <a:gd name="connsiteX1204" fmla="*/ 800244 w 1167625"/>
                <a:gd name="connsiteY1204" fmla="*/ 389084 h 590372"/>
                <a:gd name="connsiteX1205" fmla="*/ 800244 w 1167625"/>
                <a:gd name="connsiteY1205" fmla="*/ 389084 h 590372"/>
                <a:gd name="connsiteX1206" fmla="*/ 798594 w 1167625"/>
                <a:gd name="connsiteY1206" fmla="*/ 387433 h 590372"/>
                <a:gd name="connsiteX1207" fmla="*/ 793273 w 1167625"/>
                <a:gd name="connsiteY1207" fmla="*/ 387433 h 590372"/>
                <a:gd name="connsiteX1208" fmla="*/ 786301 w 1167625"/>
                <a:gd name="connsiteY1208" fmla="*/ 380461 h 590372"/>
                <a:gd name="connsiteX1209" fmla="*/ 786301 w 1167625"/>
                <a:gd name="connsiteY1209" fmla="*/ 368424 h 590372"/>
                <a:gd name="connsiteX1210" fmla="*/ 783294 w 1167625"/>
                <a:gd name="connsiteY1210" fmla="*/ 365417 h 590372"/>
                <a:gd name="connsiteX1211" fmla="*/ 783294 w 1167625"/>
                <a:gd name="connsiteY1211" fmla="*/ 365417 h 590372"/>
                <a:gd name="connsiteX1212" fmla="*/ 780290 w 1167625"/>
                <a:gd name="connsiteY1212" fmla="*/ 362556 h 590372"/>
                <a:gd name="connsiteX1213" fmla="*/ 772776 w 1167625"/>
                <a:gd name="connsiteY1213" fmla="*/ 209071 h 590372"/>
                <a:gd name="connsiteX1214" fmla="*/ 771651 w 1167625"/>
                <a:gd name="connsiteY1214" fmla="*/ 207997 h 590372"/>
                <a:gd name="connsiteX1215" fmla="*/ 770890 w 1167625"/>
                <a:gd name="connsiteY1215" fmla="*/ 207997 h 590372"/>
                <a:gd name="connsiteX1216" fmla="*/ 770522 w 1167625"/>
                <a:gd name="connsiteY1216" fmla="*/ 207630 h 590372"/>
                <a:gd name="connsiteX1217" fmla="*/ 770522 w 1167625"/>
                <a:gd name="connsiteY1217" fmla="*/ 207630 h 590372"/>
                <a:gd name="connsiteX1218" fmla="*/ 770155 w 1167625"/>
                <a:gd name="connsiteY1218" fmla="*/ 207264 h 590372"/>
                <a:gd name="connsiteX1219" fmla="*/ 769238 w 1167625"/>
                <a:gd name="connsiteY1219" fmla="*/ 207264 h 590372"/>
                <a:gd name="connsiteX1220" fmla="*/ 767954 w 1167625"/>
                <a:gd name="connsiteY1220" fmla="*/ 205980 h 590372"/>
                <a:gd name="connsiteX1221" fmla="*/ 767954 w 1167625"/>
                <a:gd name="connsiteY1221" fmla="*/ 205429 h 590372"/>
                <a:gd name="connsiteX1222" fmla="*/ 766120 w 1167625"/>
                <a:gd name="connsiteY1222" fmla="*/ 203595 h 590372"/>
                <a:gd name="connsiteX1223" fmla="*/ 763807 w 1167625"/>
                <a:gd name="connsiteY1223" fmla="*/ 203595 h 590372"/>
                <a:gd name="connsiteX1224" fmla="*/ 759678 w 1167625"/>
                <a:gd name="connsiteY1224" fmla="*/ 200080 h 590372"/>
                <a:gd name="connsiteX1225" fmla="*/ 755478 w 1167625"/>
                <a:gd name="connsiteY1225" fmla="*/ 188182 h 590372"/>
                <a:gd name="connsiteX1226" fmla="*/ 755478 w 1167625"/>
                <a:gd name="connsiteY1226" fmla="*/ 188182 h 590372"/>
                <a:gd name="connsiteX1227" fmla="*/ 751816 w 1167625"/>
                <a:gd name="connsiteY1227" fmla="*/ 189650 h 590372"/>
                <a:gd name="connsiteX1228" fmla="*/ 720611 w 1167625"/>
                <a:gd name="connsiteY1228" fmla="*/ 189650 h 590372"/>
                <a:gd name="connsiteX1229" fmla="*/ 716948 w 1167625"/>
                <a:gd name="connsiteY1229" fmla="*/ 188182 h 590372"/>
                <a:gd name="connsiteX1230" fmla="*/ 716948 w 1167625"/>
                <a:gd name="connsiteY1230" fmla="*/ 188182 h 590372"/>
                <a:gd name="connsiteX1231" fmla="*/ 709243 w 1167625"/>
                <a:gd name="connsiteY1231" fmla="*/ 263406 h 590372"/>
                <a:gd name="connsiteX1232" fmla="*/ 709834 w 1167625"/>
                <a:gd name="connsiteY1232" fmla="*/ 293058 h 590372"/>
                <a:gd name="connsiteX1233" fmla="*/ 705871 w 1167625"/>
                <a:gd name="connsiteY1233" fmla="*/ 296969 h 590372"/>
                <a:gd name="connsiteX1234" fmla="*/ 705871 w 1167625"/>
                <a:gd name="connsiteY1234" fmla="*/ 296969 h 590372"/>
                <a:gd name="connsiteX1235" fmla="*/ 702272 w 1167625"/>
                <a:gd name="connsiteY1235" fmla="*/ 293193 h 590372"/>
                <a:gd name="connsiteX1236" fmla="*/ 702272 w 1167625"/>
                <a:gd name="connsiteY1236" fmla="*/ 270011 h 590372"/>
                <a:gd name="connsiteX1237" fmla="*/ 703005 w 1167625"/>
                <a:gd name="connsiteY1237" fmla="*/ 269277 h 590372"/>
                <a:gd name="connsiteX1238" fmla="*/ 703005 w 1167625"/>
                <a:gd name="connsiteY1238" fmla="*/ 269277 h 590372"/>
                <a:gd name="connsiteX1239" fmla="*/ 703738 w 1167625"/>
                <a:gd name="connsiteY1239" fmla="*/ 268543 h 590372"/>
                <a:gd name="connsiteX1240" fmla="*/ 703738 w 1167625"/>
                <a:gd name="connsiteY1240" fmla="*/ 218639 h 590372"/>
                <a:gd name="connsiteX1241" fmla="*/ 703005 w 1167625"/>
                <a:gd name="connsiteY1241" fmla="*/ 217905 h 590372"/>
                <a:gd name="connsiteX1242" fmla="*/ 703005 w 1167625"/>
                <a:gd name="connsiteY1242" fmla="*/ 217905 h 590372"/>
                <a:gd name="connsiteX1243" fmla="*/ 702272 w 1167625"/>
                <a:gd name="connsiteY1243" fmla="*/ 217170 h 590372"/>
                <a:gd name="connsiteX1244" fmla="*/ 702272 w 1167625"/>
                <a:gd name="connsiteY1244" fmla="*/ 181578 h 590372"/>
                <a:gd name="connsiteX1245" fmla="*/ 703005 w 1167625"/>
                <a:gd name="connsiteY1245" fmla="*/ 180843 h 590372"/>
                <a:gd name="connsiteX1246" fmla="*/ 703005 w 1167625"/>
                <a:gd name="connsiteY1246" fmla="*/ 180843 h 590372"/>
                <a:gd name="connsiteX1247" fmla="*/ 703738 w 1167625"/>
                <a:gd name="connsiteY1247" fmla="*/ 180110 h 590372"/>
                <a:gd name="connsiteX1248" fmla="*/ 703738 w 1167625"/>
                <a:gd name="connsiteY1248" fmla="*/ 138461 h 590372"/>
                <a:gd name="connsiteX1249" fmla="*/ 699152 w 1167625"/>
                <a:gd name="connsiteY1249" fmla="*/ 133875 h 590372"/>
                <a:gd name="connsiteX1250" fmla="*/ 697134 w 1167625"/>
                <a:gd name="connsiteY1250" fmla="*/ 133875 h 590372"/>
                <a:gd name="connsiteX1251" fmla="*/ 694565 w 1167625"/>
                <a:gd name="connsiteY1251" fmla="*/ 131306 h 590372"/>
                <a:gd name="connsiteX1252" fmla="*/ 694565 w 1167625"/>
                <a:gd name="connsiteY1252" fmla="*/ 131306 h 590372"/>
                <a:gd name="connsiteX1253" fmla="*/ 691996 w 1167625"/>
                <a:gd name="connsiteY1253" fmla="*/ 128737 h 590372"/>
                <a:gd name="connsiteX1254" fmla="*/ 680988 w 1167625"/>
                <a:gd name="connsiteY1254" fmla="*/ 128737 h 590372"/>
                <a:gd name="connsiteX1255" fmla="*/ 678419 w 1167625"/>
                <a:gd name="connsiteY1255" fmla="*/ 131306 h 590372"/>
                <a:gd name="connsiteX1256" fmla="*/ 678419 w 1167625"/>
                <a:gd name="connsiteY1256" fmla="*/ 132407 h 590372"/>
                <a:gd name="connsiteX1257" fmla="*/ 676952 w 1167625"/>
                <a:gd name="connsiteY1257" fmla="*/ 133875 h 590372"/>
                <a:gd name="connsiteX1258" fmla="*/ 676952 w 1167625"/>
                <a:gd name="connsiteY1258" fmla="*/ 133875 h 590372"/>
                <a:gd name="connsiteX1259" fmla="*/ 675484 w 1167625"/>
                <a:gd name="connsiteY1259" fmla="*/ 135342 h 590372"/>
                <a:gd name="connsiteX1260" fmla="*/ 675484 w 1167625"/>
                <a:gd name="connsiteY1260" fmla="*/ 292578 h 590372"/>
                <a:gd name="connsiteX1261" fmla="*/ 674027 w 1167625"/>
                <a:gd name="connsiteY1261" fmla="*/ 295007 h 590372"/>
                <a:gd name="connsiteX1262" fmla="*/ 674027 w 1167625"/>
                <a:gd name="connsiteY1262" fmla="*/ 295007 h 590372"/>
                <a:gd name="connsiteX1263" fmla="*/ 669979 w 1167625"/>
                <a:gd name="connsiteY1263" fmla="*/ 292578 h 590372"/>
                <a:gd name="connsiteX1264" fmla="*/ 669979 w 1167625"/>
                <a:gd name="connsiteY1264" fmla="*/ 285423 h 590372"/>
                <a:gd name="connsiteX1265" fmla="*/ 670714 w 1167625"/>
                <a:gd name="connsiteY1265" fmla="*/ 284688 h 590372"/>
                <a:gd name="connsiteX1266" fmla="*/ 670714 w 1167625"/>
                <a:gd name="connsiteY1266" fmla="*/ 284688 h 590372"/>
                <a:gd name="connsiteX1267" fmla="*/ 671448 w 1167625"/>
                <a:gd name="connsiteY1267" fmla="*/ 283955 h 590372"/>
                <a:gd name="connsiteX1268" fmla="*/ 671448 w 1167625"/>
                <a:gd name="connsiteY1268" fmla="*/ 230564 h 590372"/>
                <a:gd name="connsiteX1269" fmla="*/ 669796 w 1167625"/>
                <a:gd name="connsiteY1269" fmla="*/ 228914 h 590372"/>
                <a:gd name="connsiteX1270" fmla="*/ 669796 w 1167625"/>
                <a:gd name="connsiteY1270" fmla="*/ 228914 h 590372"/>
                <a:gd name="connsiteX1271" fmla="*/ 668145 w 1167625"/>
                <a:gd name="connsiteY1271" fmla="*/ 227262 h 590372"/>
                <a:gd name="connsiteX1272" fmla="*/ 668145 w 1167625"/>
                <a:gd name="connsiteY1272" fmla="*/ 182127 h 590372"/>
                <a:gd name="connsiteX1273" fmla="*/ 668695 w 1167625"/>
                <a:gd name="connsiteY1273" fmla="*/ 181578 h 590372"/>
                <a:gd name="connsiteX1274" fmla="*/ 668695 w 1167625"/>
                <a:gd name="connsiteY1274" fmla="*/ 181578 h 590372"/>
                <a:gd name="connsiteX1275" fmla="*/ 669246 w 1167625"/>
                <a:gd name="connsiteY1275" fmla="*/ 181027 h 590372"/>
                <a:gd name="connsiteX1276" fmla="*/ 669246 w 1167625"/>
                <a:gd name="connsiteY1276" fmla="*/ 126536 h 590372"/>
                <a:gd name="connsiteX1277" fmla="*/ 664843 w 1167625"/>
                <a:gd name="connsiteY1277" fmla="*/ 122132 h 590372"/>
                <a:gd name="connsiteX1278" fmla="*/ 663375 w 1167625"/>
                <a:gd name="connsiteY1278" fmla="*/ 122132 h 590372"/>
                <a:gd name="connsiteX1279" fmla="*/ 660439 w 1167625"/>
                <a:gd name="connsiteY1279" fmla="*/ 119197 h 590372"/>
                <a:gd name="connsiteX1280" fmla="*/ 660439 w 1167625"/>
                <a:gd name="connsiteY1280" fmla="*/ 119197 h 590372"/>
                <a:gd name="connsiteX1281" fmla="*/ 657504 w 1167625"/>
                <a:gd name="connsiteY1281" fmla="*/ 116261 h 590372"/>
                <a:gd name="connsiteX1282" fmla="*/ 645028 w 1167625"/>
                <a:gd name="connsiteY1282" fmla="*/ 116261 h 590372"/>
                <a:gd name="connsiteX1283" fmla="*/ 642092 w 1167625"/>
                <a:gd name="connsiteY1283" fmla="*/ 119197 h 590372"/>
                <a:gd name="connsiteX1284" fmla="*/ 642092 w 1167625"/>
                <a:gd name="connsiteY1284" fmla="*/ 120114 h 590372"/>
                <a:gd name="connsiteX1285" fmla="*/ 640074 w 1167625"/>
                <a:gd name="connsiteY1285" fmla="*/ 122132 h 590372"/>
                <a:gd name="connsiteX1286" fmla="*/ 640074 w 1167625"/>
                <a:gd name="connsiteY1286" fmla="*/ 122132 h 590372"/>
                <a:gd name="connsiteX1287" fmla="*/ 638056 w 1167625"/>
                <a:gd name="connsiteY1287" fmla="*/ 124151 h 590372"/>
                <a:gd name="connsiteX1288" fmla="*/ 638056 w 1167625"/>
                <a:gd name="connsiteY1288" fmla="*/ 179926 h 590372"/>
                <a:gd name="connsiteX1289" fmla="*/ 636772 w 1167625"/>
                <a:gd name="connsiteY1289" fmla="*/ 181210 h 590372"/>
                <a:gd name="connsiteX1290" fmla="*/ 636772 w 1167625"/>
                <a:gd name="connsiteY1290" fmla="*/ 181210 h 590372"/>
                <a:gd name="connsiteX1291" fmla="*/ 635487 w 1167625"/>
                <a:gd name="connsiteY1291" fmla="*/ 182495 h 590372"/>
                <a:gd name="connsiteX1292" fmla="*/ 635487 w 1167625"/>
                <a:gd name="connsiteY1292" fmla="*/ 233500 h 590372"/>
                <a:gd name="connsiteX1293" fmla="*/ 636404 w 1167625"/>
                <a:gd name="connsiteY1293" fmla="*/ 234417 h 590372"/>
                <a:gd name="connsiteX1294" fmla="*/ 636404 w 1167625"/>
                <a:gd name="connsiteY1294" fmla="*/ 234417 h 590372"/>
                <a:gd name="connsiteX1295" fmla="*/ 637321 w 1167625"/>
                <a:gd name="connsiteY1295" fmla="*/ 235334 h 590372"/>
                <a:gd name="connsiteX1296" fmla="*/ 637321 w 1167625"/>
                <a:gd name="connsiteY1296" fmla="*/ 281082 h 590372"/>
                <a:gd name="connsiteX1297" fmla="*/ 636431 w 1167625"/>
                <a:gd name="connsiteY1297" fmla="*/ 282655 h 590372"/>
                <a:gd name="connsiteX1298" fmla="*/ 636431 w 1167625"/>
                <a:gd name="connsiteY1298" fmla="*/ 282655 h 590372"/>
                <a:gd name="connsiteX1299" fmla="*/ 633652 w 1167625"/>
                <a:gd name="connsiteY1299" fmla="*/ 281082 h 590372"/>
                <a:gd name="connsiteX1300" fmla="*/ 633652 w 1167625"/>
                <a:gd name="connsiteY1300" fmla="*/ 250739 h 590372"/>
                <a:gd name="connsiteX1301" fmla="*/ 620560 w 1167625"/>
                <a:gd name="connsiteY1301" fmla="*/ 239833 h 590372"/>
                <a:gd name="connsiteX1302" fmla="*/ 610515 w 1167625"/>
                <a:gd name="connsiteY1302" fmla="*/ 245287 h 590372"/>
                <a:gd name="connsiteX1303" fmla="*/ 606371 w 1167625"/>
                <a:gd name="connsiteY1303" fmla="*/ 253085 h 590372"/>
                <a:gd name="connsiteX1304" fmla="*/ 602119 w 1167625"/>
                <a:gd name="connsiteY1304" fmla="*/ 350057 h 590372"/>
                <a:gd name="connsiteX1305" fmla="*/ 600638 w 1167625"/>
                <a:gd name="connsiteY1305" fmla="*/ 351472 h 590372"/>
                <a:gd name="connsiteX1306" fmla="*/ 600638 w 1167625"/>
                <a:gd name="connsiteY1306" fmla="*/ 351472 h 590372"/>
                <a:gd name="connsiteX1307" fmla="*/ 599160 w 1167625"/>
                <a:gd name="connsiteY1307" fmla="*/ 349994 h 590372"/>
                <a:gd name="connsiteX1308" fmla="*/ 599160 w 1167625"/>
                <a:gd name="connsiteY1308" fmla="*/ 297986 h 590372"/>
                <a:gd name="connsiteX1309" fmla="*/ 598523 w 1167625"/>
                <a:gd name="connsiteY1309" fmla="*/ 295366 h 590372"/>
                <a:gd name="connsiteX1310" fmla="*/ 598523 w 1167625"/>
                <a:gd name="connsiteY1310" fmla="*/ 295366 h 590372"/>
                <a:gd name="connsiteX1311" fmla="*/ 595181 w 1167625"/>
                <a:gd name="connsiteY1311" fmla="*/ 290434 h 590372"/>
                <a:gd name="connsiteX1312" fmla="*/ 592935 w 1167625"/>
                <a:gd name="connsiteY1312" fmla="*/ 287692 h 590372"/>
                <a:gd name="connsiteX1313" fmla="*/ 585950 w 1167625"/>
                <a:gd name="connsiteY1313" fmla="*/ 274896 h 590372"/>
                <a:gd name="connsiteX1314" fmla="*/ 585950 w 1167625"/>
                <a:gd name="connsiteY1314" fmla="*/ 150388 h 590372"/>
                <a:gd name="connsiteX1315" fmla="*/ 584482 w 1167625"/>
                <a:gd name="connsiteY1315" fmla="*/ 148920 h 590372"/>
                <a:gd name="connsiteX1316" fmla="*/ 584482 w 1167625"/>
                <a:gd name="connsiteY1316" fmla="*/ 148920 h 590372"/>
                <a:gd name="connsiteX1317" fmla="*/ 583014 w 1167625"/>
                <a:gd name="connsiteY1317" fmla="*/ 147451 h 590372"/>
                <a:gd name="connsiteX1318" fmla="*/ 583014 w 1167625"/>
                <a:gd name="connsiteY1318" fmla="*/ 145250 h 590372"/>
                <a:gd name="connsiteX1319" fmla="*/ 582280 w 1167625"/>
                <a:gd name="connsiteY1319" fmla="*/ 144516 h 590372"/>
                <a:gd name="connsiteX1320" fmla="*/ 582280 w 1167625"/>
                <a:gd name="connsiteY1320" fmla="*/ 144516 h 590372"/>
                <a:gd name="connsiteX1321" fmla="*/ 581547 w 1167625"/>
                <a:gd name="connsiteY1321" fmla="*/ 143782 h 590372"/>
                <a:gd name="connsiteX1322" fmla="*/ 581547 w 1167625"/>
                <a:gd name="connsiteY1322" fmla="*/ 142017 h 590372"/>
                <a:gd name="connsiteX1323" fmla="*/ 580154 w 1167625"/>
                <a:gd name="connsiteY1323" fmla="*/ 139828 h 590372"/>
                <a:gd name="connsiteX1324" fmla="*/ 576775 w 1167625"/>
                <a:gd name="connsiteY1324" fmla="*/ 138645 h 590372"/>
                <a:gd name="connsiteX1325" fmla="*/ 551090 w 1167625"/>
                <a:gd name="connsiteY1325" fmla="*/ 133875 h 5903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</a:cxnLst>
              <a:rect l="l" t="t" r="r" b="b"/>
              <a:pathLst>
                <a:path w="1167625" h="590372">
                  <a:moveTo>
                    <a:pt x="551090" y="133875"/>
                  </a:moveTo>
                  <a:cubicBezTo>
                    <a:pt x="543725" y="133744"/>
                    <a:pt x="536427" y="135017"/>
                    <a:pt x="529578" y="137601"/>
                  </a:cubicBezTo>
                  <a:cubicBezTo>
                    <a:pt x="525069" y="139302"/>
                    <a:pt x="522468" y="143849"/>
                    <a:pt x="522468" y="148668"/>
                  </a:cubicBezTo>
                  <a:lnTo>
                    <a:pt x="522468" y="356426"/>
                  </a:lnTo>
                  <a:cubicBezTo>
                    <a:pt x="522468" y="357338"/>
                    <a:pt x="521729" y="358078"/>
                    <a:pt x="520817" y="358078"/>
                  </a:cubicBezTo>
                  <a:lnTo>
                    <a:pt x="520817" y="358078"/>
                  </a:lnTo>
                  <a:cubicBezTo>
                    <a:pt x="519905" y="358078"/>
                    <a:pt x="519166" y="357338"/>
                    <a:pt x="519166" y="356426"/>
                  </a:cubicBezTo>
                  <a:lnTo>
                    <a:pt x="519166" y="232225"/>
                  </a:lnTo>
                  <a:cubicBezTo>
                    <a:pt x="519166" y="231004"/>
                    <a:pt x="518176" y="230046"/>
                    <a:pt x="516964" y="230198"/>
                  </a:cubicBezTo>
                  <a:cubicBezTo>
                    <a:pt x="516464" y="230260"/>
                    <a:pt x="515964" y="230323"/>
                    <a:pt x="515466" y="230355"/>
                  </a:cubicBezTo>
                  <a:cubicBezTo>
                    <a:pt x="515078" y="230382"/>
                    <a:pt x="514763" y="230066"/>
                    <a:pt x="514763" y="229677"/>
                  </a:cubicBezTo>
                  <a:lnTo>
                    <a:pt x="514763" y="229677"/>
                  </a:lnTo>
                  <a:cubicBezTo>
                    <a:pt x="514763" y="229267"/>
                    <a:pt x="514408" y="228943"/>
                    <a:pt x="513999" y="228979"/>
                  </a:cubicBezTo>
                  <a:cubicBezTo>
                    <a:pt x="502552" y="229992"/>
                    <a:pt x="493420" y="232175"/>
                    <a:pt x="489787" y="237734"/>
                  </a:cubicBezTo>
                  <a:cubicBezTo>
                    <a:pt x="488903" y="239086"/>
                    <a:pt x="488078" y="240509"/>
                    <a:pt x="487388" y="241970"/>
                  </a:cubicBezTo>
                  <a:cubicBezTo>
                    <a:pt x="486775" y="243268"/>
                    <a:pt x="486469" y="244702"/>
                    <a:pt x="486507" y="246159"/>
                  </a:cubicBezTo>
                  <a:lnTo>
                    <a:pt x="486507" y="362113"/>
                  </a:lnTo>
                  <a:cubicBezTo>
                    <a:pt x="486507" y="363938"/>
                    <a:pt x="485029" y="365417"/>
                    <a:pt x="483205" y="365417"/>
                  </a:cubicBezTo>
                  <a:lnTo>
                    <a:pt x="481737" y="365417"/>
                  </a:lnTo>
                  <a:cubicBezTo>
                    <a:pt x="480724" y="365417"/>
                    <a:pt x="479903" y="366238"/>
                    <a:pt x="479903" y="367251"/>
                  </a:cubicBezTo>
                  <a:lnTo>
                    <a:pt x="479903" y="367251"/>
                  </a:lnTo>
                  <a:cubicBezTo>
                    <a:pt x="479903" y="368264"/>
                    <a:pt x="479082" y="369085"/>
                    <a:pt x="478068" y="369085"/>
                  </a:cubicBezTo>
                  <a:lnTo>
                    <a:pt x="476600" y="369085"/>
                  </a:lnTo>
                  <a:cubicBezTo>
                    <a:pt x="474776" y="369085"/>
                    <a:pt x="473298" y="370565"/>
                    <a:pt x="473298" y="372389"/>
                  </a:cubicBezTo>
                  <a:lnTo>
                    <a:pt x="473298" y="388717"/>
                  </a:lnTo>
                  <a:cubicBezTo>
                    <a:pt x="473298" y="389427"/>
                    <a:pt x="472723" y="390001"/>
                    <a:pt x="472013" y="390001"/>
                  </a:cubicBezTo>
                  <a:lnTo>
                    <a:pt x="472013" y="390001"/>
                  </a:lnTo>
                  <a:cubicBezTo>
                    <a:pt x="471305" y="390001"/>
                    <a:pt x="470729" y="390576"/>
                    <a:pt x="470729" y="391286"/>
                  </a:cubicBezTo>
                  <a:lnTo>
                    <a:pt x="470729" y="395689"/>
                  </a:lnTo>
                  <a:cubicBezTo>
                    <a:pt x="470729" y="395993"/>
                    <a:pt x="470482" y="396240"/>
                    <a:pt x="470179" y="396240"/>
                  </a:cubicBezTo>
                  <a:lnTo>
                    <a:pt x="470179" y="396240"/>
                  </a:lnTo>
                  <a:cubicBezTo>
                    <a:pt x="469875" y="396240"/>
                    <a:pt x="469628" y="396486"/>
                    <a:pt x="469628" y="396791"/>
                  </a:cubicBezTo>
                  <a:lnTo>
                    <a:pt x="469628" y="412935"/>
                  </a:lnTo>
                  <a:cubicBezTo>
                    <a:pt x="469628" y="414658"/>
                    <a:pt x="468232" y="416055"/>
                    <a:pt x="466510" y="416055"/>
                  </a:cubicBezTo>
                  <a:lnTo>
                    <a:pt x="466510" y="416055"/>
                  </a:lnTo>
                  <a:cubicBezTo>
                    <a:pt x="464787" y="416055"/>
                    <a:pt x="463390" y="414658"/>
                    <a:pt x="463390" y="412935"/>
                  </a:cubicBezTo>
                  <a:lnTo>
                    <a:pt x="463390" y="370767"/>
                  </a:lnTo>
                  <a:cubicBezTo>
                    <a:pt x="463390" y="370383"/>
                    <a:pt x="463328" y="370001"/>
                    <a:pt x="463207" y="369636"/>
                  </a:cubicBezTo>
                  <a:lnTo>
                    <a:pt x="463185" y="369572"/>
                  </a:lnTo>
                  <a:cubicBezTo>
                    <a:pt x="463078" y="369250"/>
                    <a:pt x="463024" y="368913"/>
                    <a:pt x="463024" y="368573"/>
                  </a:cubicBezTo>
                  <a:lnTo>
                    <a:pt x="463024" y="365984"/>
                  </a:lnTo>
                  <a:cubicBezTo>
                    <a:pt x="463024" y="365670"/>
                    <a:pt x="462769" y="365417"/>
                    <a:pt x="462456" y="365417"/>
                  </a:cubicBezTo>
                  <a:lnTo>
                    <a:pt x="462456" y="365417"/>
                  </a:lnTo>
                  <a:cubicBezTo>
                    <a:pt x="462157" y="365417"/>
                    <a:pt x="461909" y="365183"/>
                    <a:pt x="461889" y="364884"/>
                  </a:cubicBezTo>
                  <a:lnTo>
                    <a:pt x="461556" y="359545"/>
                  </a:lnTo>
                  <a:lnTo>
                    <a:pt x="461305" y="356536"/>
                  </a:lnTo>
                  <a:cubicBezTo>
                    <a:pt x="461232" y="355652"/>
                    <a:pt x="461923" y="354928"/>
                    <a:pt x="461923" y="354041"/>
                  </a:cubicBezTo>
                  <a:lnTo>
                    <a:pt x="461923" y="354041"/>
                  </a:lnTo>
                  <a:cubicBezTo>
                    <a:pt x="461923" y="353749"/>
                    <a:pt x="461806" y="353469"/>
                    <a:pt x="461600" y="353263"/>
                  </a:cubicBezTo>
                  <a:cubicBezTo>
                    <a:pt x="461393" y="353056"/>
                    <a:pt x="461114" y="352940"/>
                    <a:pt x="460822" y="352940"/>
                  </a:cubicBezTo>
                  <a:cubicBezTo>
                    <a:pt x="460530" y="352940"/>
                    <a:pt x="460250" y="353056"/>
                    <a:pt x="460043" y="353263"/>
                  </a:cubicBezTo>
                  <a:cubicBezTo>
                    <a:pt x="459837" y="353469"/>
                    <a:pt x="459720" y="353749"/>
                    <a:pt x="459720" y="354041"/>
                  </a:cubicBezTo>
                  <a:lnTo>
                    <a:pt x="459720" y="354041"/>
                  </a:lnTo>
                  <a:cubicBezTo>
                    <a:pt x="459720" y="354899"/>
                    <a:pt x="460413" y="355635"/>
                    <a:pt x="460342" y="356491"/>
                  </a:cubicBezTo>
                  <a:lnTo>
                    <a:pt x="460088" y="359545"/>
                  </a:lnTo>
                  <a:lnTo>
                    <a:pt x="459754" y="364884"/>
                  </a:lnTo>
                  <a:cubicBezTo>
                    <a:pt x="459736" y="365183"/>
                    <a:pt x="459487" y="365417"/>
                    <a:pt x="459188" y="365417"/>
                  </a:cubicBezTo>
                  <a:lnTo>
                    <a:pt x="459188" y="365417"/>
                  </a:lnTo>
                  <a:cubicBezTo>
                    <a:pt x="458874" y="365417"/>
                    <a:pt x="458620" y="365670"/>
                    <a:pt x="458620" y="365984"/>
                  </a:cubicBezTo>
                  <a:lnTo>
                    <a:pt x="458620" y="366150"/>
                  </a:lnTo>
                  <a:cubicBezTo>
                    <a:pt x="458620" y="366556"/>
                    <a:pt x="458292" y="366884"/>
                    <a:pt x="457886" y="366884"/>
                  </a:cubicBezTo>
                  <a:lnTo>
                    <a:pt x="455735" y="366884"/>
                  </a:lnTo>
                  <a:cubicBezTo>
                    <a:pt x="455100" y="366884"/>
                    <a:pt x="454584" y="366368"/>
                    <a:pt x="454584" y="365733"/>
                  </a:cubicBezTo>
                  <a:lnTo>
                    <a:pt x="454584" y="365733"/>
                  </a:lnTo>
                  <a:cubicBezTo>
                    <a:pt x="454584" y="365312"/>
                    <a:pt x="454353" y="364924"/>
                    <a:pt x="453983" y="364722"/>
                  </a:cubicBezTo>
                  <a:lnTo>
                    <a:pt x="451216" y="363213"/>
                  </a:lnTo>
                  <a:cubicBezTo>
                    <a:pt x="450777" y="362973"/>
                    <a:pt x="450285" y="362848"/>
                    <a:pt x="449785" y="362848"/>
                  </a:cubicBezTo>
                  <a:lnTo>
                    <a:pt x="449785" y="362848"/>
                  </a:lnTo>
                  <a:cubicBezTo>
                    <a:pt x="449321" y="362848"/>
                    <a:pt x="448864" y="362956"/>
                    <a:pt x="448448" y="363163"/>
                  </a:cubicBezTo>
                  <a:lnTo>
                    <a:pt x="445303" y="364736"/>
                  </a:lnTo>
                  <a:cubicBezTo>
                    <a:pt x="444919" y="364928"/>
                    <a:pt x="444676" y="365321"/>
                    <a:pt x="444676" y="365750"/>
                  </a:cubicBezTo>
                  <a:lnTo>
                    <a:pt x="444676" y="365750"/>
                  </a:lnTo>
                  <a:cubicBezTo>
                    <a:pt x="444676" y="366376"/>
                    <a:pt x="444169" y="366884"/>
                    <a:pt x="443543" y="366884"/>
                  </a:cubicBezTo>
                  <a:lnTo>
                    <a:pt x="441374" y="366884"/>
                  </a:lnTo>
                  <a:cubicBezTo>
                    <a:pt x="440969" y="366884"/>
                    <a:pt x="440639" y="366556"/>
                    <a:pt x="440639" y="366150"/>
                  </a:cubicBezTo>
                  <a:lnTo>
                    <a:pt x="440639" y="365984"/>
                  </a:lnTo>
                  <a:cubicBezTo>
                    <a:pt x="440639" y="365670"/>
                    <a:pt x="440386" y="365417"/>
                    <a:pt x="440073" y="365417"/>
                  </a:cubicBezTo>
                  <a:lnTo>
                    <a:pt x="440073" y="365417"/>
                  </a:lnTo>
                  <a:cubicBezTo>
                    <a:pt x="439772" y="365417"/>
                    <a:pt x="439524" y="365183"/>
                    <a:pt x="439506" y="364884"/>
                  </a:cubicBezTo>
                  <a:lnTo>
                    <a:pt x="439171" y="359545"/>
                  </a:lnTo>
                  <a:lnTo>
                    <a:pt x="438921" y="356536"/>
                  </a:lnTo>
                  <a:cubicBezTo>
                    <a:pt x="438847" y="355652"/>
                    <a:pt x="439539" y="354928"/>
                    <a:pt x="439539" y="354041"/>
                  </a:cubicBezTo>
                  <a:lnTo>
                    <a:pt x="439539" y="354041"/>
                  </a:lnTo>
                  <a:cubicBezTo>
                    <a:pt x="439539" y="353749"/>
                    <a:pt x="439423" y="353469"/>
                    <a:pt x="439216" y="353263"/>
                  </a:cubicBezTo>
                  <a:cubicBezTo>
                    <a:pt x="439010" y="353056"/>
                    <a:pt x="438731" y="352940"/>
                    <a:pt x="438438" y="352940"/>
                  </a:cubicBezTo>
                  <a:cubicBezTo>
                    <a:pt x="438147" y="352940"/>
                    <a:pt x="437866" y="353056"/>
                    <a:pt x="437660" y="353263"/>
                  </a:cubicBezTo>
                  <a:cubicBezTo>
                    <a:pt x="437453" y="353469"/>
                    <a:pt x="437337" y="353749"/>
                    <a:pt x="437337" y="354041"/>
                  </a:cubicBezTo>
                  <a:lnTo>
                    <a:pt x="437337" y="354041"/>
                  </a:lnTo>
                  <a:cubicBezTo>
                    <a:pt x="437337" y="354899"/>
                    <a:pt x="438030" y="355635"/>
                    <a:pt x="437959" y="356491"/>
                  </a:cubicBezTo>
                  <a:lnTo>
                    <a:pt x="437705" y="359545"/>
                  </a:lnTo>
                  <a:lnTo>
                    <a:pt x="437349" y="365228"/>
                  </a:lnTo>
                  <a:cubicBezTo>
                    <a:pt x="437343" y="365330"/>
                    <a:pt x="437424" y="365417"/>
                    <a:pt x="437526" y="365417"/>
                  </a:cubicBezTo>
                  <a:lnTo>
                    <a:pt x="437526" y="365417"/>
                  </a:lnTo>
                  <a:cubicBezTo>
                    <a:pt x="437625" y="365417"/>
                    <a:pt x="437705" y="365496"/>
                    <a:pt x="437705" y="365594"/>
                  </a:cubicBezTo>
                  <a:lnTo>
                    <a:pt x="437705" y="368573"/>
                  </a:lnTo>
                  <a:cubicBezTo>
                    <a:pt x="437705" y="368913"/>
                    <a:pt x="437650" y="369250"/>
                    <a:pt x="437542" y="369572"/>
                  </a:cubicBezTo>
                  <a:lnTo>
                    <a:pt x="437521" y="369636"/>
                  </a:lnTo>
                  <a:cubicBezTo>
                    <a:pt x="437399" y="370001"/>
                    <a:pt x="437337" y="370383"/>
                    <a:pt x="437337" y="370767"/>
                  </a:cubicBezTo>
                  <a:lnTo>
                    <a:pt x="437337" y="385966"/>
                  </a:lnTo>
                  <a:cubicBezTo>
                    <a:pt x="437337" y="387586"/>
                    <a:pt x="436023" y="388901"/>
                    <a:pt x="434401" y="388901"/>
                  </a:cubicBezTo>
                  <a:lnTo>
                    <a:pt x="434401" y="388901"/>
                  </a:lnTo>
                  <a:cubicBezTo>
                    <a:pt x="432781" y="388901"/>
                    <a:pt x="431466" y="387586"/>
                    <a:pt x="431466" y="385966"/>
                  </a:cubicBezTo>
                  <a:lnTo>
                    <a:pt x="431466" y="341381"/>
                  </a:lnTo>
                  <a:cubicBezTo>
                    <a:pt x="431466" y="341280"/>
                    <a:pt x="431548" y="341199"/>
                    <a:pt x="431650" y="341199"/>
                  </a:cubicBezTo>
                  <a:lnTo>
                    <a:pt x="431650" y="341199"/>
                  </a:lnTo>
                  <a:cubicBezTo>
                    <a:pt x="431751" y="341199"/>
                    <a:pt x="431832" y="341116"/>
                    <a:pt x="431832" y="341015"/>
                  </a:cubicBezTo>
                  <a:lnTo>
                    <a:pt x="431832" y="335362"/>
                  </a:lnTo>
                  <a:cubicBezTo>
                    <a:pt x="431832" y="334937"/>
                    <a:pt x="431489" y="334593"/>
                    <a:pt x="431065" y="334593"/>
                  </a:cubicBezTo>
                  <a:lnTo>
                    <a:pt x="431065" y="334593"/>
                  </a:lnTo>
                  <a:cubicBezTo>
                    <a:pt x="430667" y="334593"/>
                    <a:pt x="430337" y="334291"/>
                    <a:pt x="430299" y="333898"/>
                  </a:cubicBezTo>
                  <a:lnTo>
                    <a:pt x="429631" y="326887"/>
                  </a:lnTo>
                  <a:lnTo>
                    <a:pt x="429391" y="323281"/>
                  </a:lnTo>
                  <a:cubicBezTo>
                    <a:pt x="429311" y="322074"/>
                    <a:pt x="430366" y="321125"/>
                    <a:pt x="430366" y="319915"/>
                  </a:cubicBezTo>
                  <a:lnTo>
                    <a:pt x="430366" y="319915"/>
                  </a:lnTo>
                  <a:cubicBezTo>
                    <a:pt x="430366" y="319527"/>
                    <a:pt x="430211" y="319153"/>
                    <a:pt x="429935" y="318877"/>
                  </a:cubicBezTo>
                  <a:cubicBezTo>
                    <a:pt x="429660" y="318602"/>
                    <a:pt x="429287" y="318447"/>
                    <a:pt x="428898" y="318447"/>
                  </a:cubicBezTo>
                  <a:cubicBezTo>
                    <a:pt x="428508" y="318447"/>
                    <a:pt x="428135" y="318602"/>
                    <a:pt x="427860" y="318877"/>
                  </a:cubicBezTo>
                  <a:cubicBezTo>
                    <a:pt x="427584" y="319153"/>
                    <a:pt x="427430" y="319527"/>
                    <a:pt x="427430" y="319915"/>
                  </a:cubicBezTo>
                  <a:lnTo>
                    <a:pt x="427430" y="319915"/>
                  </a:lnTo>
                  <a:cubicBezTo>
                    <a:pt x="427430" y="321102"/>
                    <a:pt x="428479" y="322153"/>
                    <a:pt x="428400" y="323338"/>
                  </a:cubicBezTo>
                  <a:lnTo>
                    <a:pt x="428164" y="326887"/>
                  </a:lnTo>
                  <a:lnTo>
                    <a:pt x="427496" y="333898"/>
                  </a:lnTo>
                  <a:cubicBezTo>
                    <a:pt x="427458" y="334291"/>
                    <a:pt x="427127" y="334593"/>
                    <a:pt x="426730" y="334593"/>
                  </a:cubicBezTo>
                  <a:lnTo>
                    <a:pt x="426730" y="334593"/>
                  </a:lnTo>
                  <a:cubicBezTo>
                    <a:pt x="426307" y="334593"/>
                    <a:pt x="425962" y="334937"/>
                    <a:pt x="425962" y="335362"/>
                  </a:cubicBezTo>
                  <a:lnTo>
                    <a:pt x="425962" y="336978"/>
                  </a:lnTo>
                  <a:cubicBezTo>
                    <a:pt x="425962" y="338295"/>
                    <a:pt x="424894" y="339363"/>
                    <a:pt x="423576" y="339363"/>
                  </a:cubicBezTo>
                  <a:lnTo>
                    <a:pt x="422292" y="339363"/>
                  </a:lnTo>
                  <a:cubicBezTo>
                    <a:pt x="421077" y="339363"/>
                    <a:pt x="420091" y="338378"/>
                    <a:pt x="420091" y="337162"/>
                  </a:cubicBezTo>
                  <a:lnTo>
                    <a:pt x="420091" y="336794"/>
                  </a:lnTo>
                  <a:cubicBezTo>
                    <a:pt x="420091" y="335782"/>
                    <a:pt x="419269" y="334960"/>
                    <a:pt x="418257" y="334960"/>
                  </a:cubicBezTo>
                  <a:lnTo>
                    <a:pt x="418257" y="334960"/>
                  </a:lnTo>
                  <a:cubicBezTo>
                    <a:pt x="417242" y="334960"/>
                    <a:pt x="416421" y="334139"/>
                    <a:pt x="416421" y="333125"/>
                  </a:cubicBezTo>
                  <a:lnTo>
                    <a:pt x="416421" y="298830"/>
                  </a:lnTo>
                  <a:cubicBezTo>
                    <a:pt x="416421" y="298721"/>
                    <a:pt x="416333" y="298633"/>
                    <a:pt x="416224" y="298633"/>
                  </a:cubicBezTo>
                  <a:lnTo>
                    <a:pt x="416224" y="298633"/>
                  </a:lnTo>
                  <a:cubicBezTo>
                    <a:pt x="416127" y="298633"/>
                    <a:pt x="416045" y="298561"/>
                    <a:pt x="416030" y="298463"/>
                  </a:cubicBezTo>
                  <a:lnTo>
                    <a:pt x="415715" y="296258"/>
                  </a:lnTo>
                  <a:cubicBezTo>
                    <a:pt x="415697" y="296130"/>
                    <a:pt x="415688" y="295998"/>
                    <a:pt x="415688" y="295867"/>
                  </a:cubicBezTo>
                  <a:lnTo>
                    <a:pt x="415688" y="294488"/>
                  </a:lnTo>
                  <a:cubicBezTo>
                    <a:pt x="415688" y="294323"/>
                    <a:pt x="415753" y="294163"/>
                    <a:pt x="415871" y="294046"/>
                  </a:cubicBezTo>
                  <a:lnTo>
                    <a:pt x="415871" y="294046"/>
                  </a:lnTo>
                  <a:cubicBezTo>
                    <a:pt x="415988" y="293928"/>
                    <a:pt x="416075" y="293750"/>
                    <a:pt x="415967" y="293624"/>
                  </a:cubicBezTo>
                  <a:cubicBezTo>
                    <a:pt x="415961" y="293617"/>
                    <a:pt x="415954" y="293609"/>
                    <a:pt x="415947" y="293603"/>
                  </a:cubicBezTo>
                  <a:cubicBezTo>
                    <a:pt x="415940" y="293596"/>
                    <a:pt x="415933" y="293590"/>
                    <a:pt x="415926" y="293583"/>
                  </a:cubicBezTo>
                  <a:cubicBezTo>
                    <a:pt x="415799" y="293475"/>
                    <a:pt x="415622" y="293561"/>
                    <a:pt x="415504" y="293679"/>
                  </a:cubicBezTo>
                  <a:lnTo>
                    <a:pt x="415458" y="293725"/>
                  </a:lnTo>
                  <a:cubicBezTo>
                    <a:pt x="415370" y="293813"/>
                    <a:pt x="415309" y="293977"/>
                    <a:pt x="415330" y="294100"/>
                  </a:cubicBezTo>
                  <a:lnTo>
                    <a:pt x="415330" y="294100"/>
                  </a:lnTo>
                  <a:cubicBezTo>
                    <a:pt x="415374" y="294354"/>
                    <a:pt x="415688" y="294438"/>
                    <a:pt x="415688" y="294697"/>
                  </a:cubicBezTo>
                  <a:lnTo>
                    <a:pt x="415688" y="295942"/>
                  </a:lnTo>
                  <a:cubicBezTo>
                    <a:pt x="415688" y="296023"/>
                    <a:pt x="415682" y="296105"/>
                    <a:pt x="415671" y="296185"/>
                  </a:cubicBezTo>
                  <a:lnTo>
                    <a:pt x="415345" y="298463"/>
                  </a:lnTo>
                  <a:cubicBezTo>
                    <a:pt x="415331" y="298561"/>
                    <a:pt x="415248" y="298633"/>
                    <a:pt x="415150" y="298633"/>
                  </a:cubicBezTo>
                  <a:lnTo>
                    <a:pt x="415150" y="298633"/>
                  </a:lnTo>
                  <a:cubicBezTo>
                    <a:pt x="415042" y="298633"/>
                    <a:pt x="414954" y="298721"/>
                    <a:pt x="414954" y="298830"/>
                  </a:cubicBezTo>
                  <a:lnTo>
                    <a:pt x="414954" y="299550"/>
                  </a:lnTo>
                  <a:cubicBezTo>
                    <a:pt x="414954" y="299854"/>
                    <a:pt x="414708" y="300101"/>
                    <a:pt x="414403" y="300101"/>
                  </a:cubicBezTo>
                  <a:lnTo>
                    <a:pt x="414403" y="300101"/>
                  </a:lnTo>
                  <a:cubicBezTo>
                    <a:pt x="414099" y="300101"/>
                    <a:pt x="413852" y="299854"/>
                    <a:pt x="413852" y="299550"/>
                  </a:cubicBezTo>
                  <a:lnTo>
                    <a:pt x="413852" y="299366"/>
                  </a:lnTo>
                  <a:cubicBezTo>
                    <a:pt x="413852" y="298961"/>
                    <a:pt x="413524" y="298633"/>
                    <a:pt x="413119" y="298633"/>
                  </a:cubicBezTo>
                  <a:lnTo>
                    <a:pt x="412568" y="298633"/>
                  </a:lnTo>
                  <a:cubicBezTo>
                    <a:pt x="412265" y="298633"/>
                    <a:pt x="412018" y="298386"/>
                    <a:pt x="412018" y="298082"/>
                  </a:cubicBezTo>
                  <a:lnTo>
                    <a:pt x="412018" y="298082"/>
                  </a:lnTo>
                  <a:cubicBezTo>
                    <a:pt x="412018" y="297779"/>
                    <a:pt x="411772" y="297532"/>
                    <a:pt x="411467" y="297532"/>
                  </a:cubicBezTo>
                  <a:lnTo>
                    <a:pt x="410719" y="297532"/>
                  </a:lnTo>
                  <a:cubicBezTo>
                    <a:pt x="410027" y="297532"/>
                    <a:pt x="409453" y="296939"/>
                    <a:pt x="409713" y="296296"/>
                  </a:cubicBezTo>
                  <a:lnTo>
                    <a:pt x="409713" y="296296"/>
                  </a:lnTo>
                  <a:cubicBezTo>
                    <a:pt x="409776" y="296141"/>
                    <a:pt x="409822" y="295977"/>
                    <a:pt x="409822" y="295811"/>
                  </a:cubicBezTo>
                  <a:cubicBezTo>
                    <a:pt x="409823" y="294892"/>
                    <a:pt x="409610" y="293986"/>
                    <a:pt x="409199" y="293162"/>
                  </a:cubicBezTo>
                  <a:cubicBezTo>
                    <a:pt x="408843" y="292452"/>
                    <a:pt x="408351" y="291824"/>
                    <a:pt x="407751" y="291312"/>
                  </a:cubicBezTo>
                  <a:cubicBezTo>
                    <a:pt x="407449" y="291054"/>
                    <a:pt x="407248" y="290689"/>
                    <a:pt x="407248" y="290293"/>
                  </a:cubicBezTo>
                  <a:lnTo>
                    <a:pt x="407248" y="289655"/>
                  </a:lnTo>
                  <a:cubicBezTo>
                    <a:pt x="407248" y="289344"/>
                    <a:pt x="406996" y="289092"/>
                    <a:pt x="406684" y="289092"/>
                  </a:cubicBezTo>
                  <a:lnTo>
                    <a:pt x="406684" y="289092"/>
                  </a:lnTo>
                  <a:cubicBezTo>
                    <a:pt x="406383" y="289092"/>
                    <a:pt x="406136" y="288856"/>
                    <a:pt x="406121" y="288556"/>
                  </a:cubicBezTo>
                  <a:lnTo>
                    <a:pt x="405047" y="265975"/>
                  </a:lnTo>
                  <a:lnTo>
                    <a:pt x="404334" y="254225"/>
                  </a:lnTo>
                  <a:cubicBezTo>
                    <a:pt x="404325" y="254065"/>
                    <a:pt x="404492" y="253955"/>
                    <a:pt x="404635" y="254027"/>
                  </a:cubicBezTo>
                  <a:lnTo>
                    <a:pt x="404699" y="254058"/>
                  </a:lnTo>
                  <a:cubicBezTo>
                    <a:pt x="404898" y="254158"/>
                    <a:pt x="405083" y="253902"/>
                    <a:pt x="404926" y="253745"/>
                  </a:cubicBezTo>
                  <a:lnTo>
                    <a:pt x="404926" y="253745"/>
                  </a:lnTo>
                  <a:cubicBezTo>
                    <a:pt x="404817" y="253637"/>
                    <a:pt x="404868" y="253450"/>
                    <a:pt x="405011" y="253396"/>
                  </a:cubicBezTo>
                  <a:cubicBezTo>
                    <a:pt x="405586" y="253181"/>
                    <a:pt x="406080" y="252790"/>
                    <a:pt x="406423" y="252275"/>
                  </a:cubicBezTo>
                  <a:cubicBezTo>
                    <a:pt x="406540" y="252101"/>
                    <a:pt x="406637" y="251915"/>
                    <a:pt x="406713" y="251722"/>
                  </a:cubicBezTo>
                  <a:cubicBezTo>
                    <a:pt x="407089" y="250761"/>
                    <a:pt x="407049" y="249615"/>
                    <a:pt x="406596" y="248689"/>
                  </a:cubicBezTo>
                  <a:cubicBezTo>
                    <a:pt x="406553" y="248598"/>
                    <a:pt x="406503" y="248510"/>
                    <a:pt x="406450" y="248425"/>
                  </a:cubicBezTo>
                  <a:cubicBezTo>
                    <a:pt x="406429" y="248391"/>
                    <a:pt x="406408" y="248359"/>
                    <a:pt x="406386" y="248326"/>
                  </a:cubicBezTo>
                  <a:cubicBezTo>
                    <a:pt x="406296" y="248194"/>
                    <a:pt x="406150" y="248363"/>
                    <a:pt x="406222" y="248507"/>
                  </a:cubicBezTo>
                  <a:lnTo>
                    <a:pt x="406222" y="248507"/>
                  </a:lnTo>
                  <a:cubicBezTo>
                    <a:pt x="406483" y="249030"/>
                    <a:pt x="406584" y="249616"/>
                    <a:pt x="406513" y="250196"/>
                  </a:cubicBezTo>
                  <a:cubicBezTo>
                    <a:pt x="406450" y="250991"/>
                    <a:pt x="406129" y="251743"/>
                    <a:pt x="405599" y="252338"/>
                  </a:cubicBezTo>
                  <a:cubicBezTo>
                    <a:pt x="405495" y="252455"/>
                    <a:pt x="405386" y="252564"/>
                    <a:pt x="405270" y="252665"/>
                  </a:cubicBezTo>
                  <a:cubicBezTo>
                    <a:pt x="404317" y="253497"/>
                    <a:pt x="402819" y="253587"/>
                    <a:pt x="401838" y="252791"/>
                  </a:cubicBezTo>
                  <a:cubicBezTo>
                    <a:pt x="401701" y="252681"/>
                    <a:pt x="401575" y="252560"/>
                    <a:pt x="401457" y="252428"/>
                  </a:cubicBezTo>
                  <a:cubicBezTo>
                    <a:pt x="400913" y="251815"/>
                    <a:pt x="400621" y="251016"/>
                    <a:pt x="400642" y="250196"/>
                  </a:cubicBezTo>
                  <a:cubicBezTo>
                    <a:pt x="400642" y="249627"/>
                    <a:pt x="400775" y="249064"/>
                    <a:pt x="401031" y="248555"/>
                  </a:cubicBezTo>
                  <a:lnTo>
                    <a:pt x="401031" y="248555"/>
                  </a:lnTo>
                  <a:cubicBezTo>
                    <a:pt x="401119" y="248379"/>
                    <a:pt x="400949" y="248199"/>
                    <a:pt x="400839" y="248362"/>
                  </a:cubicBezTo>
                  <a:cubicBezTo>
                    <a:pt x="400817" y="248396"/>
                    <a:pt x="400795" y="248430"/>
                    <a:pt x="400772" y="248465"/>
                  </a:cubicBezTo>
                  <a:cubicBezTo>
                    <a:pt x="400448" y="248984"/>
                    <a:pt x="400276" y="249583"/>
                    <a:pt x="400276" y="250196"/>
                  </a:cubicBezTo>
                  <a:cubicBezTo>
                    <a:pt x="400288" y="250899"/>
                    <a:pt x="400501" y="251585"/>
                    <a:pt x="400892" y="252170"/>
                  </a:cubicBezTo>
                  <a:cubicBezTo>
                    <a:pt x="401226" y="252673"/>
                    <a:pt x="401679" y="253084"/>
                    <a:pt x="402209" y="253368"/>
                  </a:cubicBezTo>
                  <a:cubicBezTo>
                    <a:pt x="402335" y="253435"/>
                    <a:pt x="402368" y="253608"/>
                    <a:pt x="402267" y="253711"/>
                  </a:cubicBezTo>
                  <a:lnTo>
                    <a:pt x="402267" y="253711"/>
                  </a:lnTo>
                  <a:cubicBezTo>
                    <a:pt x="402103" y="253873"/>
                    <a:pt x="402294" y="254141"/>
                    <a:pt x="402501" y="254037"/>
                  </a:cubicBezTo>
                  <a:lnTo>
                    <a:pt x="402522" y="254027"/>
                  </a:lnTo>
                  <a:cubicBezTo>
                    <a:pt x="402665" y="253955"/>
                    <a:pt x="402832" y="254065"/>
                    <a:pt x="402823" y="254225"/>
                  </a:cubicBezTo>
                  <a:lnTo>
                    <a:pt x="402110" y="265975"/>
                  </a:lnTo>
                  <a:lnTo>
                    <a:pt x="401036" y="288556"/>
                  </a:lnTo>
                  <a:cubicBezTo>
                    <a:pt x="401022" y="288856"/>
                    <a:pt x="400774" y="289092"/>
                    <a:pt x="400472" y="289092"/>
                  </a:cubicBezTo>
                  <a:lnTo>
                    <a:pt x="400472" y="289092"/>
                  </a:lnTo>
                  <a:cubicBezTo>
                    <a:pt x="400161" y="289092"/>
                    <a:pt x="399909" y="289344"/>
                    <a:pt x="399909" y="289655"/>
                  </a:cubicBezTo>
                  <a:lnTo>
                    <a:pt x="399909" y="290315"/>
                  </a:lnTo>
                  <a:cubicBezTo>
                    <a:pt x="399909" y="290701"/>
                    <a:pt x="399723" y="291058"/>
                    <a:pt x="399438" y="291316"/>
                  </a:cubicBezTo>
                  <a:cubicBezTo>
                    <a:pt x="398854" y="291847"/>
                    <a:pt x="398373" y="292484"/>
                    <a:pt x="398019" y="293192"/>
                  </a:cubicBezTo>
                  <a:cubicBezTo>
                    <a:pt x="397572" y="294084"/>
                    <a:pt x="397340" y="295067"/>
                    <a:pt x="397340" y="296064"/>
                  </a:cubicBezTo>
                  <a:cubicBezTo>
                    <a:pt x="397340" y="296797"/>
                    <a:pt x="397340" y="297532"/>
                    <a:pt x="397708" y="297532"/>
                  </a:cubicBezTo>
                  <a:lnTo>
                    <a:pt x="395689" y="297532"/>
                  </a:lnTo>
                  <a:cubicBezTo>
                    <a:pt x="395385" y="297532"/>
                    <a:pt x="395139" y="297779"/>
                    <a:pt x="395139" y="298082"/>
                  </a:cubicBezTo>
                  <a:lnTo>
                    <a:pt x="395139" y="298082"/>
                  </a:lnTo>
                  <a:cubicBezTo>
                    <a:pt x="395139" y="298386"/>
                    <a:pt x="394892" y="298633"/>
                    <a:pt x="394588" y="298633"/>
                  </a:cubicBezTo>
                  <a:lnTo>
                    <a:pt x="394038" y="298633"/>
                  </a:lnTo>
                  <a:cubicBezTo>
                    <a:pt x="393633" y="298633"/>
                    <a:pt x="393303" y="298961"/>
                    <a:pt x="393303" y="299366"/>
                  </a:cubicBezTo>
                  <a:lnTo>
                    <a:pt x="393303" y="299550"/>
                  </a:lnTo>
                  <a:cubicBezTo>
                    <a:pt x="393303" y="299854"/>
                    <a:pt x="393058" y="300101"/>
                    <a:pt x="392754" y="300101"/>
                  </a:cubicBezTo>
                  <a:lnTo>
                    <a:pt x="392754" y="300101"/>
                  </a:lnTo>
                  <a:cubicBezTo>
                    <a:pt x="392449" y="300101"/>
                    <a:pt x="392203" y="299854"/>
                    <a:pt x="392203" y="299550"/>
                  </a:cubicBezTo>
                  <a:lnTo>
                    <a:pt x="392203" y="298830"/>
                  </a:lnTo>
                  <a:cubicBezTo>
                    <a:pt x="392203" y="298721"/>
                    <a:pt x="392115" y="298633"/>
                    <a:pt x="392007" y="298633"/>
                  </a:cubicBezTo>
                  <a:lnTo>
                    <a:pt x="392007" y="298633"/>
                  </a:lnTo>
                  <a:cubicBezTo>
                    <a:pt x="391909" y="298633"/>
                    <a:pt x="391826" y="298561"/>
                    <a:pt x="391812" y="298463"/>
                  </a:cubicBezTo>
                  <a:lnTo>
                    <a:pt x="391497" y="296258"/>
                  </a:lnTo>
                  <a:cubicBezTo>
                    <a:pt x="391479" y="296130"/>
                    <a:pt x="391469" y="295998"/>
                    <a:pt x="391469" y="295867"/>
                  </a:cubicBezTo>
                  <a:lnTo>
                    <a:pt x="391469" y="294488"/>
                  </a:lnTo>
                  <a:cubicBezTo>
                    <a:pt x="391469" y="294323"/>
                    <a:pt x="391535" y="294163"/>
                    <a:pt x="391653" y="294046"/>
                  </a:cubicBezTo>
                  <a:lnTo>
                    <a:pt x="391653" y="294046"/>
                  </a:lnTo>
                  <a:cubicBezTo>
                    <a:pt x="391770" y="293928"/>
                    <a:pt x="391856" y="293750"/>
                    <a:pt x="391749" y="293624"/>
                  </a:cubicBezTo>
                  <a:cubicBezTo>
                    <a:pt x="391742" y="293617"/>
                    <a:pt x="391736" y="293609"/>
                    <a:pt x="391729" y="293603"/>
                  </a:cubicBezTo>
                  <a:cubicBezTo>
                    <a:pt x="391660" y="293535"/>
                    <a:pt x="391566" y="293495"/>
                    <a:pt x="391469" y="293495"/>
                  </a:cubicBezTo>
                  <a:cubicBezTo>
                    <a:pt x="391256" y="293525"/>
                    <a:pt x="391053" y="293608"/>
                    <a:pt x="390882" y="293737"/>
                  </a:cubicBezTo>
                  <a:cubicBezTo>
                    <a:pt x="390782" y="293810"/>
                    <a:pt x="390724" y="293977"/>
                    <a:pt x="390745" y="294099"/>
                  </a:cubicBezTo>
                  <a:lnTo>
                    <a:pt x="390745" y="294099"/>
                  </a:lnTo>
                  <a:cubicBezTo>
                    <a:pt x="390788" y="294354"/>
                    <a:pt x="391102" y="294438"/>
                    <a:pt x="391102" y="294697"/>
                  </a:cubicBezTo>
                  <a:lnTo>
                    <a:pt x="391102" y="295942"/>
                  </a:lnTo>
                  <a:cubicBezTo>
                    <a:pt x="391102" y="296023"/>
                    <a:pt x="391097" y="296105"/>
                    <a:pt x="391085" y="296185"/>
                  </a:cubicBezTo>
                  <a:lnTo>
                    <a:pt x="390760" y="298463"/>
                  </a:lnTo>
                  <a:cubicBezTo>
                    <a:pt x="390745" y="298561"/>
                    <a:pt x="390663" y="298633"/>
                    <a:pt x="390565" y="298633"/>
                  </a:cubicBezTo>
                  <a:lnTo>
                    <a:pt x="390565" y="298633"/>
                  </a:lnTo>
                  <a:cubicBezTo>
                    <a:pt x="390457" y="298633"/>
                    <a:pt x="390369" y="298721"/>
                    <a:pt x="390369" y="298830"/>
                  </a:cubicBezTo>
                  <a:lnTo>
                    <a:pt x="390369" y="333309"/>
                  </a:lnTo>
                  <a:cubicBezTo>
                    <a:pt x="390369" y="334424"/>
                    <a:pt x="389465" y="335326"/>
                    <a:pt x="388351" y="335326"/>
                  </a:cubicBezTo>
                  <a:lnTo>
                    <a:pt x="388351" y="335326"/>
                  </a:lnTo>
                  <a:cubicBezTo>
                    <a:pt x="387236" y="335326"/>
                    <a:pt x="386332" y="336230"/>
                    <a:pt x="386332" y="337345"/>
                  </a:cubicBezTo>
                  <a:lnTo>
                    <a:pt x="386332" y="337529"/>
                  </a:lnTo>
                  <a:cubicBezTo>
                    <a:pt x="386332" y="338744"/>
                    <a:pt x="385347" y="339730"/>
                    <a:pt x="384130" y="339730"/>
                  </a:cubicBezTo>
                  <a:lnTo>
                    <a:pt x="382846" y="339730"/>
                  </a:lnTo>
                  <a:cubicBezTo>
                    <a:pt x="381529" y="339730"/>
                    <a:pt x="380461" y="338663"/>
                    <a:pt x="380461" y="337345"/>
                  </a:cubicBezTo>
                  <a:lnTo>
                    <a:pt x="380461" y="335729"/>
                  </a:lnTo>
                  <a:cubicBezTo>
                    <a:pt x="380461" y="335304"/>
                    <a:pt x="380117" y="334960"/>
                    <a:pt x="379692" y="334960"/>
                  </a:cubicBezTo>
                  <a:lnTo>
                    <a:pt x="379692" y="334960"/>
                  </a:lnTo>
                  <a:cubicBezTo>
                    <a:pt x="379296" y="334960"/>
                    <a:pt x="378964" y="334659"/>
                    <a:pt x="378927" y="334264"/>
                  </a:cubicBezTo>
                  <a:lnTo>
                    <a:pt x="378259" y="327254"/>
                  </a:lnTo>
                  <a:lnTo>
                    <a:pt x="378019" y="323649"/>
                  </a:lnTo>
                  <a:cubicBezTo>
                    <a:pt x="377938" y="322442"/>
                    <a:pt x="378993" y="321491"/>
                    <a:pt x="378993" y="320282"/>
                  </a:cubicBezTo>
                  <a:lnTo>
                    <a:pt x="378993" y="320282"/>
                  </a:lnTo>
                  <a:cubicBezTo>
                    <a:pt x="378993" y="319893"/>
                    <a:pt x="378838" y="319520"/>
                    <a:pt x="378564" y="319245"/>
                  </a:cubicBezTo>
                  <a:cubicBezTo>
                    <a:pt x="378288" y="318969"/>
                    <a:pt x="377914" y="318814"/>
                    <a:pt x="377526" y="318814"/>
                  </a:cubicBezTo>
                  <a:cubicBezTo>
                    <a:pt x="377136" y="318814"/>
                    <a:pt x="376763" y="318969"/>
                    <a:pt x="376487" y="319245"/>
                  </a:cubicBezTo>
                  <a:cubicBezTo>
                    <a:pt x="376213" y="319520"/>
                    <a:pt x="376058" y="319893"/>
                    <a:pt x="376058" y="320282"/>
                  </a:cubicBezTo>
                  <a:lnTo>
                    <a:pt x="376058" y="320282"/>
                  </a:lnTo>
                  <a:cubicBezTo>
                    <a:pt x="376058" y="321470"/>
                    <a:pt x="377108" y="322520"/>
                    <a:pt x="377028" y="323705"/>
                  </a:cubicBezTo>
                  <a:lnTo>
                    <a:pt x="376791" y="327254"/>
                  </a:lnTo>
                  <a:lnTo>
                    <a:pt x="376091" y="334613"/>
                  </a:lnTo>
                  <a:cubicBezTo>
                    <a:pt x="376072" y="334809"/>
                    <a:pt x="375906" y="334960"/>
                    <a:pt x="375708" y="334960"/>
                  </a:cubicBezTo>
                  <a:lnTo>
                    <a:pt x="375708" y="334960"/>
                  </a:lnTo>
                  <a:cubicBezTo>
                    <a:pt x="375495" y="334960"/>
                    <a:pt x="375323" y="335132"/>
                    <a:pt x="375323" y="335345"/>
                  </a:cubicBezTo>
                  <a:lnTo>
                    <a:pt x="375323" y="341381"/>
                  </a:lnTo>
                  <a:cubicBezTo>
                    <a:pt x="375323" y="341483"/>
                    <a:pt x="375406" y="341565"/>
                    <a:pt x="375507" y="341565"/>
                  </a:cubicBezTo>
                  <a:lnTo>
                    <a:pt x="375507" y="341565"/>
                  </a:lnTo>
                  <a:cubicBezTo>
                    <a:pt x="375608" y="341565"/>
                    <a:pt x="375691" y="341647"/>
                    <a:pt x="375691" y="341748"/>
                  </a:cubicBezTo>
                  <a:lnTo>
                    <a:pt x="375691" y="383030"/>
                  </a:lnTo>
                  <a:cubicBezTo>
                    <a:pt x="375691" y="386475"/>
                    <a:pt x="372898" y="389268"/>
                    <a:pt x="369452" y="389268"/>
                  </a:cubicBezTo>
                  <a:lnTo>
                    <a:pt x="369452" y="389268"/>
                  </a:lnTo>
                  <a:cubicBezTo>
                    <a:pt x="366007" y="389268"/>
                    <a:pt x="363214" y="386475"/>
                    <a:pt x="363214" y="383030"/>
                  </a:cubicBezTo>
                  <a:lnTo>
                    <a:pt x="363214" y="371134"/>
                  </a:lnTo>
                  <a:cubicBezTo>
                    <a:pt x="363214" y="370750"/>
                    <a:pt x="363152" y="370368"/>
                    <a:pt x="363030" y="370003"/>
                  </a:cubicBezTo>
                  <a:lnTo>
                    <a:pt x="363009" y="369939"/>
                  </a:lnTo>
                  <a:cubicBezTo>
                    <a:pt x="362902" y="369616"/>
                    <a:pt x="362848" y="369279"/>
                    <a:pt x="362848" y="368941"/>
                  </a:cubicBezTo>
                  <a:lnTo>
                    <a:pt x="362848" y="366351"/>
                  </a:lnTo>
                  <a:cubicBezTo>
                    <a:pt x="362848" y="366037"/>
                    <a:pt x="362594" y="365783"/>
                    <a:pt x="362280" y="365783"/>
                  </a:cubicBezTo>
                  <a:lnTo>
                    <a:pt x="362280" y="365783"/>
                  </a:lnTo>
                  <a:cubicBezTo>
                    <a:pt x="361981" y="365783"/>
                    <a:pt x="361732" y="365551"/>
                    <a:pt x="361713" y="365252"/>
                  </a:cubicBezTo>
                  <a:lnTo>
                    <a:pt x="361380" y="359912"/>
                  </a:lnTo>
                  <a:lnTo>
                    <a:pt x="361129" y="356902"/>
                  </a:lnTo>
                  <a:cubicBezTo>
                    <a:pt x="361056" y="356018"/>
                    <a:pt x="361747" y="355295"/>
                    <a:pt x="361747" y="354408"/>
                  </a:cubicBezTo>
                  <a:lnTo>
                    <a:pt x="361747" y="354408"/>
                  </a:lnTo>
                  <a:cubicBezTo>
                    <a:pt x="361747" y="354116"/>
                    <a:pt x="361631" y="353836"/>
                    <a:pt x="361425" y="353629"/>
                  </a:cubicBezTo>
                  <a:cubicBezTo>
                    <a:pt x="361217" y="353423"/>
                    <a:pt x="360938" y="353308"/>
                    <a:pt x="360645" y="353308"/>
                  </a:cubicBezTo>
                  <a:cubicBezTo>
                    <a:pt x="360354" y="353308"/>
                    <a:pt x="360075" y="353423"/>
                    <a:pt x="359867" y="353629"/>
                  </a:cubicBezTo>
                  <a:cubicBezTo>
                    <a:pt x="359661" y="353836"/>
                    <a:pt x="359545" y="354116"/>
                    <a:pt x="359545" y="354408"/>
                  </a:cubicBezTo>
                  <a:lnTo>
                    <a:pt x="359545" y="354408"/>
                  </a:lnTo>
                  <a:cubicBezTo>
                    <a:pt x="359545" y="355266"/>
                    <a:pt x="360237" y="356002"/>
                    <a:pt x="360167" y="356858"/>
                  </a:cubicBezTo>
                  <a:lnTo>
                    <a:pt x="359912" y="359912"/>
                  </a:lnTo>
                  <a:lnTo>
                    <a:pt x="359579" y="365252"/>
                  </a:lnTo>
                  <a:cubicBezTo>
                    <a:pt x="359560" y="365551"/>
                    <a:pt x="359311" y="365783"/>
                    <a:pt x="359012" y="365783"/>
                  </a:cubicBezTo>
                  <a:lnTo>
                    <a:pt x="359012" y="365783"/>
                  </a:lnTo>
                  <a:cubicBezTo>
                    <a:pt x="358698" y="365783"/>
                    <a:pt x="358444" y="366037"/>
                    <a:pt x="358444" y="366351"/>
                  </a:cubicBezTo>
                  <a:lnTo>
                    <a:pt x="358444" y="366518"/>
                  </a:lnTo>
                  <a:cubicBezTo>
                    <a:pt x="358444" y="366923"/>
                    <a:pt x="358116" y="367251"/>
                    <a:pt x="357711" y="367251"/>
                  </a:cubicBezTo>
                  <a:lnTo>
                    <a:pt x="355790" y="367251"/>
                  </a:lnTo>
                  <a:cubicBezTo>
                    <a:pt x="355026" y="367251"/>
                    <a:pt x="354408" y="366633"/>
                    <a:pt x="354408" y="365870"/>
                  </a:cubicBezTo>
                  <a:lnTo>
                    <a:pt x="354408" y="365870"/>
                  </a:lnTo>
                  <a:cubicBezTo>
                    <a:pt x="354408" y="365364"/>
                    <a:pt x="354132" y="364899"/>
                    <a:pt x="353688" y="364657"/>
                  </a:cubicBezTo>
                  <a:lnTo>
                    <a:pt x="350694" y="363024"/>
                  </a:lnTo>
                  <a:cubicBezTo>
                    <a:pt x="350482" y="362909"/>
                    <a:pt x="350246" y="362848"/>
                    <a:pt x="350004" y="362848"/>
                  </a:cubicBezTo>
                  <a:lnTo>
                    <a:pt x="350004" y="362848"/>
                  </a:lnTo>
                  <a:cubicBezTo>
                    <a:pt x="349764" y="362848"/>
                    <a:pt x="349527" y="362909"/>
                    <a:pt x="349315" y="363024"/>
                  </a:cubicBezTo>
                  <a:lnTo>
                    <a:pt x="346201" y="364722"/>
                  </a:lnTo>
                  <a:cubicBezTo>
                    <a:pt x="345831" y="364924"/>
                    <a:pt x="345601" y="365312"/>
                    <a:pt x="345601" y="365733"/>
                  </a:cubicBezTo>
                  <a:lnTo>
                    <a:pt x="345601" y="365733"/>
                  </a:lnTo>
                  <a:cubicBezTo>
                    <a:pt x="345601" y="366368"/>
                    <a:pt x="345086" y="366884"/>
                    <a:pt x="344449" y="366884"/>
                  </a:cubicBezTo>
                  <a:lnTo>
                    <a:pt x="342299" y="366884"/>
                  </a:lnTo>
                  <a:cubicBezTo>
                    <a:pt x="341894" y="366884"/>
                    <a:pt x="341565" y="366556"/>
                    <a:pt x="341565" y="366150"/>
                  </a:cubicBezTo>
                  <a:lnTo>
                    <a:pt x="341565" y="365984"/>
                  </a:lnTo>
                  <a:cubicBezTo>
                    <a:pt x="341565" y="365670"/>
                    <a:pt x="341311" y="365417"/>
                    <a:pt x="340998" y="365417"/>
                  </a:cubicBezTo>
                  <a:lnTo>
                    <a:pt x="340998" y="365417"/>
                  </a:lnTo>
                  <a:cubicBezTo>
                    <a:pt x="340697" y="365417"/>
                    <a:pt x="340449" y="365183"/>
                    <a:pt x="340431" y="364884"/>
                  </a:cubicBezTo>
                  <a:lnTo>
                    <a:pt x="340098" y="359545"/>
                  </a:lnTo>
                  <a:lnTo>
                    <a:pt x="339846" y="356536"/>
                  </a:lnTo>
                  <a:cubicBezTo>
                    <a:pt x="339772" y="355652"/>
                    <a:pt x="340464" y="354928"/>
                    <a:pt x="340464" y="354041"/>
                  </a:cubicBezTo>
                  <a:lnTo>
                    <a:pt x="340464" y="354041"/>
                  </a:lnTo>
                  <a:cubicBezTo>
                    <a:pt x="340464" y="353749"/>
                    <a:pt x="340348" y="353469"/>
                    <a:pt x="340141" y="353263"/>
                  </a:cubicBezTo>
                  <a:cubicBezTo>
                    <a:pt x="339935" y="353056"/>
                    <a:pt x="339656" y="352940"/>
                    <a:pt x="339363" y="352940"/>
                  </a:cubicBezTo>
                  <a:cubicBezTo>
                    <a:pt x="339072" y="352940"/>
                    <a:pt x="338791" y="353056"/>
                    <a:pt x="338585" y="353263"/>
                  </a:cubicBezTo>
                  <a:cubicBezTo>
                    <a:pt x="338378" y="353469"/>
                    <a:pt x="338262" y="353749"/>
                    <a:pt x="338262" y="354041"/>
                  </a:cubicBezTo>
                  <a:lnTo>
                    <a:pt x="338262" y="354041"/>
                  </a:lnTo>
                  <a:cubicBezTo>
                    <a:pt x="338262" y="354899"/>
                    <a:pt x="338955" y="355635"/>
                    <a:pt x="338884" y="356491"/>
                  </a:cubicBezTo>
                  <a:lnTo>
                    <a:pt x="338630" y="359545"/>
                  </a:lnTo>
                  <a:lnTo>
                    <a:pt x="338295" y="364884"/>
                  </a:lnTo>
                  <a:cubicBezTo>
                    <a:pt x="338277" y="365183"/>
                    <a:pt x="338029" y="365417"/>
                    <a:pt x="337730" y="365417"/>
                  </a:cubicBezTo>
                  <a:lnTo>
                    <a:pt x="337730" y="365417"/>
                  </a:lnTo>
                  <a:cubicBezTo>
                    <a:pt x="337416" y="365417"/>
                    <a:pt x="337162" y="365670"/>
                    <a:pt x="337162" y="365984"/>
                  </a:cubicBezTo>
                  <a:lnTo>
                    <a:pt x="337162" y="368573"/>
                  </a:lnTo>
                  <a:cubicBezTo>
                    <a:pt x="337162" y="368913"/>
                    <a:pt x="337107" y="369250"/>
                    <a:pt x="336999" y="369572"/>
                  </a:cubicBezTo>
                  <a:lnTo>
                    <a:pt x="336978" y="369636"/>
                  </a:lnTo>
                  <a:cubicBezTo>
                    <a:pt x="336856" y="370001"/>
                    <a:pt x="336794" y="370383"/>
                    <a:pt x="336794" y="370767"/>
                  </a:cubicBezTo>
                  <a:lnTo>
                    <a:pt x="336794" y="432328"/>
                  </a:lnTo>
                  <a:cubicBezTo>
                    <a:pt x="336794" y="433068"/>
                    <a:pt x="336195" y="433668"/>
                    <a:pt x="335455" y="433668"/>
                  </a:cubicBezTo>
                  <a:lnTo>
                    <a:pt x="335455" y="433668"/>
                  </a:lnTo>
                  <a:cubicBezTo>
                    <a:pt x="334930" y="433668"/>
                    <a:pt x="334454" y="433975"/>
                    <a:pt x="334236" y="434452"/>
                  </a:cubicBezTo>
                  <a:lnTo>
                    <a:pt x="332942" y="437298"/>
                  </a:lnTo>
                  <a:cubicBezTo>
                    <a:pt x="332856" y="437488"/>
                    <a:pt x="332996" y="437705"/>
                    <a:pt x="333205" y="437705"/>
                  </a:cubicBezTo>
                  <a:lnTo>
                    <a:pt x="333205" y="437705"/>
                  </a:lnTo>
                  <a:cubicBezTo>
                    <a:pt x="333364" y="437705"/>
                    <a:pt x="333492" y="437833"/>
                    <a:pt x="333492" y="437992"/>
                  </a:cubicBezTo>
                  <a:lnTo>
                    <a:pt x="333492" y="443392"/>
                  </a:lnTo>
                  <a:cubicBezTo>
                    <a:pt x="333492" y="444507"/>
                    <a:pt x="332588" y="445410"/>
                    <a:pt x="331474" y="445410"/>
                  </a:cubicBezTo>
                  <a:lnTo>
                    <a:pt x="330527" y="445410"/>
                  </a:lnTo>
                  <a:cubicBezTo>
                    <a:pt x="329936" y="445410"/>
                    <a:pt x="329455" y="445890"/>
                    <a:pt x="329455" y="446482"/>
                  </a:cubicBezTo>
                  <a:lnTo>
                    <a:pt x="329455" y="446482"/>
                  </a:lnTo>
                  <a:cubicBezTo>
                    <a:pt x="329455" y="446737"/>
                    <a:pt x="329365" y="446984"/>
                    <a:pt x="329198" y="447178"/>
                  </a:cubicBezTo>
                  <a:lnTo>
                    <a:pt x="325579" y="451401"/>
                  </a:lnTo>
                  <a:cubicBezTo>
                    <a:pt x="325245" y="451791"/>
                    <a:pt x="324757" y="452015"/>
                    <a:pt x="324243" y="452015"/>
                  </a:cubicBezTo>
                  <a:lnTo>
                    <a:pt x="324243" y="452015"/>
                  </a:lnTo>
                  <a:cubicBezTo>
                    <a:pt x="323272" y="452015"/>
                    <a:pt x="322484" y="452803"/>
                    <a:pt x="322484" y="453775"/>
                  </a:cubicBezTo>
                  <a:lnTo>
                    <a:pt x="322484" y="460088"/>
                  </a:lnTo>
                  <a:cubicBezTo>
                    <a:pt x="322484" y="460493"/>
                    <a:pt x="322156" y="460822"/>
                    <a:pt x="321750" y="460822"/>
                  </a:cubicBezTo>
                  <a:lnTo>
                    <a:pt x="321750" y="460822"/>
                  </a:lnTo>
                  <a:cubicBezTo>
                    <a:pt x="321345" y="460822"/>
                    <a:pt x="321016" y="461150"/>
                    <a:pt x="321016" y="461556"/>
                  </a:cubicBezTo>
                  <a:lnTo>
                    <a:pt x="321016" y="462840"/>
                  </a:lnTo>
                  <a:cubicBezTo>
                    <a:pt x="321016" y="463347"/>
                    <a:pt x="320605" y="463757"/>
                    <a:pt x="320099" y="463757"/>
                  </a:cubicBezTo>
                  <a:lnTo>
                    <a:pt x="320099" y="463757"/>
                  </a:lnTo>
                  <a:cubicBezTo>
                    <a:pt x="319592" y="463757"/>
                    <a:pt x="319182" y="464168"/>
                    <a:pt x="319182" y="464674"/>
                  </a:cubicBezTo>
                  <a:lnTo>
                    <a:pt x="319182" y="472381"/>
                  </a:lnTo>
                  <a:cubicBezTo>
                    <a:pt x="319182" y="474103"/>
                    <a:pt x="317784" y="475499"/>
                    <a:pt x="316062" y="475499"/>
                  </a:cubicBezTo>
                  <a:lnTo>
                    <a:pt x="314228" y="475499"/>
                  </a:lnTo>
                  <a:cubicBezTo>
                    <a:pt x="313518" y="475499"/>
                    <a:pt x="312943" y="476075"/>
                    <a:pt x="312943" y="476783"/>
                  </a:cubicBezTo>
                  <a:lnTo>
                    <a:pt x="312943" y="477518"/>
                  </a:lnTo>
                  <a:cubicBezTo>
                    <a:pt x="312943" y="477821"/>
                    <a:pt x="313190" y="478068"/>
                    <a:pt x="313494" y="478068"/>
                  </a:cubicBezTo>
                  <a:lnTo>
                    <a:pt x="313494" y="478068"/>
                  </a:lnTo>
                  <a:cubicBezTo>
                    <a:pt x="313797" y="478068"/>
                    <a:pt x="314044" y="478315"/>
                    <a:pt x="314044" y="478619"/>
                  </a:cubicBezTo>
                  <a:lnTo>
                    <a:pt x="314044" y="484810"/>
                  </a:lnTo>
                  <a:cubicBezTo>
                    <a:pt x="314044" y="487951"/>
                    <a:pt x="311866" y="490677"/>
                    <a:pt x="308807" y="491388"/>
                  </a:cubicBezTo>
                  <a:cubicBezTo>
                    <a:pt x="196099" y="517570"/>
                    <a:pt x="96268" y="549080"/>
                    <a:pt x="13517" y="585217"/>
                  </a:cubicBezTo>
                  <a:cubicBezTo>
                    <a:pt x="283221" y="498984"/>
                    <a:pt x="651266" y="445777"/>
                    <a:pt x="1057106" y="445777"/>
                  </a:cubicBezTo>
                  <a:cubicBezTo>
                    <a:pt x="1087390" y="445777"/>
                    <a:pt x="1115181" y="446054"/>
                    <a:pt x="1144569" y="446608"/>
                  </a:cubicBezTo>
                  <a:cubicBezTo>
                    <a:pt x="1151941" y="446747"/>
                    <a:pt x="1157994" y="440804"/>
                    <a:pt x="1157969" y="433430"/>
                  </a:cubicBezTo>
                  <a:lnTo>
                    <a:pt x="1157648" y="339363"/>
                  </a:lnTo>
                  <a:lnTo>
                    <a:pt x="1157648" y="337162"/>
                  </a:lnTo>
                  <a:lnTo>
                    <a:pt x="1154713" y="294963"/>
                  </a:lnTo>
                  <a:lnTo>
                    <a:pt x="1154713" y="287441"/>
                  </a:lnTo>
                  <a:cubicBezTo>
                    <a:pt x="1154713" y="286123"/>
                    <a:pt x="1155781" y="285055"/>
                    <a:pt x="1157098" y="285055"/>
                  </a:cubicBezTo>
                  <a:lnTo>
                    <a:pt x="1157282" y="285055"/>
                  </a:lnTo>
                  <a:cubicBezTo>
                    <a:pt x="1158498" y="285055"/>
                    <a:pt x="1159483" y="284070"/>
                    <a:pt x="1159483" y="282854"/>
                  </a:cubicBezTo>
                  <a:lnTo>
                    <a:pt x="1159483" y="281937"/>
                  </a:lnTo>
                  <a:cubicBezTo>
                    <a:pt x="1159483" y="281227"/>
                    <a:pt x="1158909" y="280653"/>
                    <a:pt x="1158199" y="280653"/>
                  </a:cubicBezTo>
                  <a:lnTo>
                    <a:pt x="1158199" y="280653"/>
                  </a:lnTo>
                  <a:cubicBezTo>
                    <a:pt x="1157489" y="280653"/>
                    <a:pt x="1156915" y="280077"/>
                    <a:pt x="1156915" y="279368"/>
                  </a:cubicBezTo>
                  <a:lnTo>
                    <a:pt x="1156915" y="275515"/>
                  </a:lnTo>
                  <a:cubicBezTo>
                    <a:pt x="1156915" y="275110"/>
                    <a:pt x="1157243" y="274782"/>
                    <a:pt x="1157648" y="274782"/>
                  </a:cubicBezTo>
                  <a:lnTo>
                    <a:pt x="1157648" y="274782"/>
                  </a:lnTo>
                  <a:cubicBezTo>
                    <a:pt x="1158053" y="274782"/>
                    <a:pt x="1158383" y="274452"/>
                    <a:pt x="1158383" y="274047"/>
                  </a:cubicBezTo>
                  <a:lnTo>
                    <a:pt x="1158383" y="272250"/>
                  </a:lnTo>
                  <a:cubicBezTo>
                    <a:pt x="1158383" y="271014"/>
                    <a:pt x="1157380" y="270011"/>
                    <a:pt x="1156143" y="270011"/>
                  </a:cubicBezTo>
                  <a:lnTo>
                    <a:pt x="1156143" y="270011"/>
                  </a:lnTo>
                  <a:cubicBezTo>
                    <a:pt x="1154936" y="270011"/>
                    <a:pt x="1153947" y="269054"/>
                    <a:pt x="1153905" y="267848"/>
                  </a:cubicBezTo>
                  <a:lnTo>
                    <a:pt x="1152878" y="237719"/>
                  </a:lnTo>
                  <a:lnTo>
                    <a:pt x="1152878" y="234234"/>
                  </a:lnTo>
                  <a:cubicBezTo>
                    <a:pt x="1152878" y="234133"/>
                    <a:pt x="1152960" y="234050"/>
                    <a:pt x="1153061" y="234050"/>
                  </a:cubicBezTo>
                  <a:lnTo>
                    <a:pt x="1153061" y="234050"/>
                  </a:lnTo>
                  <a:cubicBezTo>
                    <a:pt x="1153162" y="234050"/>
                    <a:pt x="1153245" y="233969"/>
                    <a:pt x="1153245" y="233866"/>
                  </a:cubicBezTo>
                  <a:lnTo>
                    <a:pt x="1153245" y="230198"/>
                  </a:lnTo>
                  <a:cubicBezTo>
                    <a:pt x="1153245" y="229894"/>
                    <a:pt x="1152998" y="229647"/>
                    <a:pt x="1152695" y="229647"/>
                  </a:cubicBezTo>
                  <a:lnTo>
                    <a:pt x="1152695" y="229647"/>
                  </a:lnTo>
                  <a:cubicBezTo>
                    <a:pt x="1152391" y="229647"/>
                    <a:pt x="1152144" y="229400"/>
                    <a:pt x="1152144" y="229096"/>
                  </a:cubicBezTo>
                  <a:lnTo>
                    <a:pt x="1152144" y="226529"/>
                  </a:lnTo>
                  <a:cubicBezTo>
                    <a:pt x="1152144" y="226224"/>
                    <a:pt x="1152391" y="225978"/>
                    <a:pt x="1152695" y="225978"/>
                  </a:cubicBezTo>
                  <a:lnTo>
                    <a:pt x="1152695" y="225978"/>
                  </a:lnTo>
                  <a:cubicBezTo>
                    <a:pt x="1152998" y="225978"/>
                    <a:pt x="1153245" y="225731"/>
                    <a:pt x="1153245" y="225427"/>
                  </a:cubicBezTo>
                  <a:lnTo>
                    <a:pt x="1153245" y="222135"/>
                  </a:lnTo>
                  <a:cubicBezTo>
                    <a:pt x="1153245" y="221825"/>
                    <a:pt x="1152995" y="221575"/>
                    <a:pt x="1152684" y="221575"/>
                  </a:cubicBezTo>
                  <a:lnTo>
                    <a:pt x="1152684" y="221575"/>
                  </a:lnTo>
                  <a:cubicBezTo>
                    <a:pt x="1152383" y="221575"/>
                    <a:pt x="1152135" y="221336"/>
                    <a:pt x="1152123" y="221035"/>
                  </a:cubicBezTo>
                  <a:lnTo>
                    <a:pt x="1151101" y="194448"/>
                  </a:lnTo>
                  <a:cubicBezTo>
                    <a:pt x="1151070" y="193632"/>
                    <a:pt x="1151723" y="192952"/>
                    <a:pt x="1152539" y="192952"/>
                  </a:cubicBezTo>
                  <a:lnTo>
                    <a:pt x="1152539" y="192952"/>
                  </a:lnTo>
                  <a:cubicBezTo>
                    <a:pt x="1153334" y="192952"/>
                    <a:pt x="1153978" y="192308"/>
                    <a:pt x="1153978" y="191513"/>
                  </a:cubicBezTo>
                  <a:lnTo>
                    <a:pt x="1153978" y="190017"/>
                  </a:lnTo>
                  <a:cubicBezTo>
                    <a:pt x="1153978" y="189612"/>
                    <a:pt x="1154308" y="189283"/>
                    <a:pt x="1154713" y="189283"/>
                  </a:cubicBezTo>
                  <a:lnTo>
                    <a:pt x="1154713" y="189283"/>
                  </a:lnTo>
                  <a:cubicBezTo>
                    <a:pt x="1155119" y="189283"/>
                    <a:pt x="1155447" y="188955"/>
                    <a:pt x="1155447" y="188549"/>
                  </a:cubicBezTo>
                  <a:lnTo>
                    <a:pt x="1155447" y="180661"/>
                  </a:lnTo>
                  <a:cubicBezTo>
                    <a:pt x="1155447" y="180356"/>
                    <a:pt x="1155200" y="180110"/>
                    <a:pt x="1154897" y="180110"/>
                  </a:cubicBezTo>
                  <a:lnTo>
                    <a:pt x="1154897" y="180110"/>
                  </a:lnTo>
                  <a:cubicBezTo>
                    <a:pt x="1154593" y="180110"/>
                    <a:pt x="1154346" y="179863"/>
                    <a:pt x="1154346" y="179559"/>
                  </a:cubicBezTo>
                  <a:lnTo>
                    <a:pt x="1154346" y="178825"/>
                  </a:lnTo>
                  <a:cubicBezTo>
                    <a:pt x="1154346" y="178521"/>
                    <a:pt x="1154099" y="178275"/>
                    <a:pt x="1153796" y="178275"/>
                  </a:cubicBezTo>
                  <a:lnTo>
                    <a:pt x="1153796" y="178275"/>
                  </a:lnTo>
                  <a:cubicBezTo>
                    <a:pt x="1153492" y="178275"/>
                    <a:pt x="1153245" y="178029"/>
                    <a:pt x="1153245" y="177724"/>
                  </a:cubicBezTo>
                  <a:lnTo>
                    <a:pt x="1153245" y="170753"/>
                  </a:lnTo>
                  <a:cubicBezTo>
                    <a:pt x="1153245" y="170448"/>
                    <a:pt x="1153492" y="170202"/>
                    <a:pt x="1153796" y="170202"/>
                  </a:cubicBezTo>
                  <a:lnTo>
                    <a:pt x="1153796" y="170202"/>
                  </a:lnTo>
                  <a:cubicBezTo>
                    <a:pt x="1154099" y="170202"/>
                    <a:pt x="1154346" y="169955"/>
                    <a:pt x="1154346" y="169652"/>
                  </a:cubicBezTo>
                  <a:lnTo>
                    <a:pt x="1154346" y="166532"/>
                  </a:lnTo>
                  <a:cubicBezTo>
                    <a:pt x="1154346" y="165722"/>
                    <a:pt x="1153689" y="165064"/>
                    <a:pt x="1152878" y="165064"/>
                  </a:cubicBezTo>
                  <a:lnTo>
                    <a:pt x="1152878" y="165064"/>
                  </a:lnTo>
                  <a:cubicBezTo>
                    <a:pt x="1152067" y="165064"/>
                    <a:pt x="1151411" y="164408"/>
                    <a:pt x="1151411" y="163597"/>
                  </a:cubicBezTo>
                  <a:lnTo>
                    <a:pt x="1151411" y="157176"/>
                  </a:lnTo>
                  <a:cubicBezTo>
                    <a:pt x="1151411" y="156871"/>
                    <a:pt x="1151656" y="156625"/>
                    <a:pt x="1151961" y="156625"/>
                  </a:cubicBezTo>
                  <a:lnTo>
                    <a:pt x="1151961" y="156625"/>
                  </a:lnTo>
                  <a:cubicBezTo>
                    <a:pt x="1152265" y="156625"/>
                    <a:pt x="1152512" y="156379"/>
                    <a:pt x="1152512" y="156075"/>
                  </a:cubicBezTo>
                  <a:lnTo>
                    <a:pt x="1152512" y="153139"/>
                  </a:lnTo>
                  <a:cubicBezTo>
                    <a:pt x="1152512" y="152836"/>
                    <a:pt x="1152265" y="152589"/>
                    <a:pt x="1151961" y="152589"/>
                  </a:cubicBezTo>
                  <a:lnTo>
                    <a:pt x="1151961" y="152589"/>
                  </a:lnTo>
                  <a:cubicBezTo>
                    <a:pt x="1151656" y="152589"/>
                    <a:pt x="1151411" y="152342"/>
                    <a:pt x="1151411" y="152038"/>
                  </a:cubicBezTo>
                  <a:lnTo>
                    <a:pt x="1151411" y="143965"/>
                  </a:lnTo>
                  <a:cubicBezTo>
                    <a:pt x="1151411" y="143662"/>
                    <a:pt x="1151656" y="143415"/>
                    <a:pt x="1151961" y="143415"/>
                  </a:cubicBezTo>
                  <a:lnTo>
                    <a:pt x="1151961" y="143415"/>
                  </a:lnTo>
                  <a:cubicBezTo>
                    <a:pt x="1152265" y="143415"/>
                    <a:pt x="1152512" y="143169"/>
                    <a:pt x="1152512" y="142865"/>
                  </a:cubicBezTo>
                  <a:lnTo>
                    <a:pt x="1152512" y="139929"/>
                  </a:lnTo>
                  <a:cubicBezTo>
                    <a:pt x="1152512" y="139625"/>
                    <a:pt x="1152265" y="139379"/>
                    <a:pt x="1151961" y="139379"/>
                  </a:cubicBezTo>
                  <a:lnTo>
                    <a:pt x="1151961" y="139379"/>
                  </a:lnTo>
                  <a:cubicBezTo>
                    <a:pt x="1151656" y="139379"/>
                    <a:pt x="1151411" y="139132"/>
                    <a:pt x="1151411" y="138828"/>
                  </a:cubicBezTo>
                  <a:lnTo>
                    <a:pt x="1151411" y="131123"/>
                  </a:lnTo>
                  <a:cubicBezTo>
                    <a:pt x="1151411" y="130211"/>
                    <a:pt x="1152150" y="129471"/>
                    <a:pt x="1153061" y="129471"/>
                  </a:cubicBezTo>
                  <a:lnTo>
                    <a:pt x="1153061" y="129471"/>
                  </a:lnTo>
                  <a:cubicBezTo>
                    <a:pt x="1153973" y="129471"/>
                    <a:pt x="1154713" y="128732"/>
                    <a:pt x="1154713" y="127820"/>
                  </a:cubicBezTo>
                  <a:lnTo>
                    <a:pt x="1154713" y="123233"/>
                  </a:lnTo>
                  <a:cubicBezTo>
                    <a:pt x="1154713" y="122828"/>
                    <a:pt x="1155041" y="122499"/>
                    <a:pt x="1155447" y="122499"/>
                  </a:cubicBezTo>
                  <a:lnTo>
                    <a:pt x="1155447" y="122499"/>
                  </a:lnTo>
                  <a:cubicBezTo>
                    <a:pt x="1155852" y="122499"/>
                    <a:pt x="1156181" y="122171"/>
                    <a:pt x="1156181" y="121766"/>
                  </a:cubicBezTo>
                  <a:lnTo>
                    <a:pt x="1156181" y="115160"/>
                  </a:lnTo>
                  <a:cubicBezTo>
                    <a:pt x="1156181" y="114958"/>
                    <a:pt x="1156016" y="114793"/>
                    <a:pt x="1155814" y="114793"/>
                  </a:cubicBezTo>
                  <a:lnTo>
                    <a:pt x="1155814" y="114793"/>
                  </a:lnTo>
                  <a:cubicBezTo>
                    <a:pt x="1155611" y="114793"/>
                    <a:pt x="1155447" y="114629"/>
                    <a:pt x="1155447" y="114427"/>
                  </a:cubicBezTo>
                  <a:lnTo>
                    <a:pt x="1155447" y="105070"/>
                  </a:lnTo>
                  <a:cubicBezTo>
                    <a:pt x="1155447" y="103752"/>
                    <a:pt x="1154379" y="102684"/>
                    <a:pt x="1153061" y="102684"/>
                  </a:cubicBezTo>
                  <a:lnTo>
                    <a:pt x="1153061" y="102684"/>
                  </a:lnTo>
                  <a:cubicBezTo>
                    <a:pt x="1151744" y="102684"/>
                    <a:pt x="1150676" y="101617"/>
                    <a:pt x="1150676" y="100299"/>
                  </a:cubicBezTo>
                  <a:lnTo>
                    <a:pt x="1150676" y="91859"/>
                  </a:lnTo>
                  <a:cubicBezTo>
                    <a:pt x="1150676" y="91556"/>
                    <a:pt x="1150923" y="91309"/>
                    <a:pt x="1151227" y="91309"/>
                  </a:cubicBezTo>
                  <a:lnTo>
                    <a:pt x="1151227" y="91309"/>
                  </a:lnTo>
                  <a:cubicBezTo>
                    <a:pt x="1151530" y="91309"/>
                    <a:pt x="1151777" y="91063"/>
                    <a:pt x="1151777" y="90759"/>
                  </a:cubicBezTo>
                  <a:lnTo>
                    <a:pt x="1151777" y="90575"/>
                  </a:lnTo>
                  <a:cubicBezTo>
                    <a:pt x="1151777" y="90170"/>
                    <a:pt x="1151449" y="89841"/>
                    <a:pt x="1151044" y="89841"/>
                  </a:cubicBezTo>
                  <a:lnTo>
                    <a:pt x="1150676" y="89841"/>
                  </a:lnTo>
                  <a:cubicBezTo>
                    <a:pt x="1150069" y="89841"/>
                    <a:pt x="1149576" y="89348"/>
                    <a:pt x="1149576" y="88740"/>
                  </a:cubicBezTo>
                  <a:lnTo>
                    <a:pt x="1149576" y="71678"/>
                  </a:lnTo>
                  <a:cubicBezTo>
                    <a:pt x="1149576" y="71374"/>
                    <a:pt x="1149822" y="71127"/>
                    <a:pt x="1150127" y="71127"/>
                  </a:cubicBezTo>
                  <a:lnTo>
                    <a:pt x="1150127" y="71127"/>
                  </a:lnTo>
                  <a:cubicBezTo>
                    <a:pt x="1150430" y="71127"/>
                    <a:pt x="1150676" y="70881"/>
                    <a:pt x="1150676" y="70577"/>
                  </a:cubicBezTo>
                  <a:lnTo>
                    <a:pt x="1150676" y="70393"/>
                  </a:lnTo>
                  <a:cubicBezTo>
                    <a:pt x="1150676" y="69988"/>
                    <a:pt x="1150348" y="69659"/>
                    <a:pt x="1149943" y="69659"/>
                  </a:cubicBezTo>
                  <a:lnTo>
                    <a:pt x="1149576" y="69659"/>
                  </a:lnTo>
                  <a:cubicBezTo>
                    <a:pt x="1148968" y="69659"/>
                    <a:pt x="1148475" y="69166"/>
                    <a:pt x="1148475" y="68559"/>
                  </a:cubicBezTo>
                  <a:lnTo>
                    <a:pt x="1148475" y="52413"/>
                  </a:lnTo>
                  <a:cubicBezTo>
                    <a:pt x="1148475" y="52008"/>
                    <a:pt x="1148803" y="51679"/>
                    <a:pt x="1149208" y="51679"/>
                  </a:cubicBezTo>
                  <a:lnTo>
                    <a:pt x="1149576" y="51679"/>
                  </a:lnTo>
                  <a:cubicBezTo>
                    <a:pt x="1149779" y="51679"/>
                    <a:pt x="1149943" y="51515"/>
                    <a:pt x="1149943" y="51312"/>
                  </a:cubicBezTo>
                  <a:lnTo>
                    <a:pt x="1149943" y="51312"/>
                  </a:lnTo>
                  <a:cubicBezTo>
                    <a:pt x="1149943" y="51109"/>
                    <a:pt x="1149779" y="50945"/>
                    <a:pt x="1149576" y="50945"/>
                  </a:cubicBezTo>
                  <a:lnTo>
                    <a:pt x="1149026" y="50945"/>
                  </a:lnTo>
                  <a:cubicBezTo>
                    <a:pt x="1148518" y="50945"/>
                    <a:pt x="1148108" y="50534"/>
                    <a:pt x="1148108" y="50028"/>
                  </a:cubicBezTo>
                  <a:lnTo>
                    <a:pt x="1148108" y="38836"/>
                  </a:lnTo>
                  <a:cubicBezTo>
                    <a:pt x="1148108" y="38633"/>
                    <a:pt x="1148272" y="38469"/>
                    <a:pt x="1148475" y="38469"/>
                  </a:cubicBezTo>
                  <a:lnTo>
                    <a:pt x="1148475" y="38469"/>
                  </a:lnTo>
                  <a:cubicBezTo>
                    <a:pt x="1148677" y="38469"/>
                    <a:pt x="1148842" y="38305"/>
                    <a:pt x="1148842" y="38102"/>
                  </a:cubicBezTo>
                  <a:lnTo>
                    <a:pt x="1148842" y="37552"/>
                  </a:lnTo>
                  <a:cubicBezTo>
                    <a:pt x="1148842" y="37248"/>
                    <a:pt x="1148596" y="37001"/>
                    <a:pt x="1148291" y="37001"/>
                  </a:cubicBezTo>
                  <a:lnTo>
                    <a:pt x="1148291" y="37001"/>
                  </a:lnTo>
                  <a:cubicBezTo>
                    <a:pt x="1147987" y="37001"/>
                    <a:pt x="1147742" y="36755"/>
                    <a:pt x="1147742" y="36451"/>
                  </a:cubicBezTo>
                  <a:lnTo>
                    <a:pt x="1147742" y="25626"/>
                  </a:lnTo>
                  <a:cubicBezTo>
                    <a:pt x="1147742" y="25423"/>
                    <a:pt x="1147905" y="25259"/>
                    <a:pt x="1148108" y="25259"/>
                  </a:cubicBezTo>
                  <a:lnTo>
                    <a:pt x="1148108" y="25259"/>
                  </a:lnTo>
                  <a:cubicBezTo>
                    <a:pt x="1148311" y="25259"/>
                    <a:pt x="1148475" y="25095"/>
                    <a:pt x="1148475" y="24892"/>
                  </a:cubicBezTo>
                  <a:lnTo>
                    <a:pt x="1148475" y="24342"/>
                  </a:lnTo>
                  <a:cubicBezTo>
                    <a:pt x="1148475" y="24038"/>
                    <a:pt x="1148228" y="23791"/>
                    <a:pt x="1147924" y="23791"/>
                  </a:cubicBezTo>
                  <a:lnTo>
                    <a:pt x="1147924" y="23791"/>
                  </a:lnTo>
                  <a:cubicBezTo>
                    <a:pt x="1147621" y="23791"/>
                    <a:pt x="1147374" y="23545"/>
                    <a:pt x="1147374" y="23241"/>
                  </a:cubicBezTo>
                  <a:lnTo>
                    <a:pt x="1147374" y="15352"/>
                  </a:lnTo>
                  <a:cubicBezTo>
                    <a:pt x="1147374" y="15149"/>
                    <a:pt x="1147538" y="14985"/>
                    <a:pt x="1147742" y="14985"/>
                  </a:cubicBezTo>
                  <a:lnTo>
                    <a:pt x="1147742" y="14985"/>
                  </a:lnTo>
                  <a:cubicBezTo>
                    <a:pt x="1147944" y="14985"/>
                    <a:pt x="1148108" y="14820"/>
                    <a:pt x="1148108" y="14618"/>
                  </a:cubicBezTo>
                  <a:lnTo>
                    <a:pt x="1148108" y="14251"/>
                  </a:lnTo>
                  <a:cubicBezTo>
                    <a:pt x="1148108" y="13846"/>
                    <a:pt x="1147780" y="13517"/>
                    <a:pt x="1147374" y="13517"/>
                  </a:cubicBezTo>
                  <a:lnTo>
                    <a:pt x="1147374" y="13517"/>
                  </a:lnTo>
                  <a:cubicBezTo>
                    <a:pt x="1146969" y="13517"/>
                    <a:pt x="1146641" y="13846"/>
                    <a:pt x="1146641" y="14251"/>
                  </a:cubicBezTo>
                  <a:lnTo>
                    <a:pt x="1146641" y="14618"/>
                  </a:lnTo>
                  <a:cubicBezTo>
                    <a:pt x="1146641" y="14820"/>
                    <a:pt x="1146805" y="14985"/>
                    <a:pt x="1147007" y="14985"/>
                  </a:cubicBezTo>
                  <a:lnTo>
                    <a:pt x="1147007" y="14985"/>
                  </a:lnTo>
                  <a:cubicBezTo>
                    <a:pt x="1147210" y="14985"/>
                    <a:pt x="1147374" y="15149"/>
                    <a:pt x="1147374" y="15352"/>
                  </a:cubicBezTo>
                  <a:lnTo>
                    <a:pt x="1147374" y="22691"/>
                  </a:lnTo>
                  <a:cubicBezTo>
                    <a:pt x="1147374" y="23096"/>
                    <a:pt x="1147045" y="23424"/>
                    <a:pt x="1146641" y="23424"/>
                  </a:cubicBezTo>
                  <a:lnTo>
                    <a:pt x="1146641" y="23424"/>
                  </a:lnTo>
                  <a:cubicBezTo>
                    <a:pt x="1146235" y="23424"/>
                    <a:pt x="1145906" y="23753"/>
                    <a:pt x="1145906" y="24158"/>
                  </a:cubicBezTo>
                  <a:lnTo>
                    <a:pt x="1145906" y="24892"/>
                  </a:lnTo>
                  <a:cubicBezTo>
                    <a:pt x="1145906" y="25095"/>
                    <a:pt x="1146070" y="25259"/>
                    <a:pt x="1146273" y="25259"/>
                  </a:cubicBezTo>
                  <a:lnTo>
                    <a:pt x="1146273" y="25259"/>
                  </a:lnTo>
                  <a:cubicBezTo>
                    <a:pt x="1146475" y="25259"/>
                    <a:pt x="1146641" y="25423"/>
                    <a:pt x="1146641" y="25626"/>
                  </a:cubicBezTo>
                  <a:lnTo>
                    <a:pt x="1146641" y="36451"/>
                  </a:lnTo>
                  <a:cubicBezTo>
                    <a:pt x="1146641" y="36755"/>
                    <a:pt x="1146394" y="37001"/>
                    <a:pt x="1146090" y="37001"/>
                  </a:cubicBezTo>
                  <a:lnTo>
                    <a:pt x="1146090" y="37001"/>
                  </a:lnTo>
                  <a:cubicBezTo>
                    <a:pt x="1145785" y="37001"/>
                    <a:pt x="1145539" y="37248"/>
                    <a:pt x="1145539" y="37552"/>
                  </a:cubicBezTo>
                  <a:lnTo>
                    <a:pt x="1145539" y="38102"/>
                  </a:lnTo>
                  <a:cubicBezTo>
                    <a:pt x="1145539" y="38305"/>
                    <a:pt x="1145704" y="38469"/>
                    <a:pt x="1145906" y="38469"/>
                  </a:cubicBezTo>
                  <a:lnTo>
                    <a:pt x="1145906" y="38469"/>
                  </a:lnTo>
                  <a:cubicBezTo>
                    <a:pt x="1146109" y="38469"/>
                    <a:pt x="1146273" y="38633"/>
                    <a:pt x="1146273" y="38836"/>
                  </a:cubicBezTo>
                  <a:lnTo>
                    <a:pt x="1146273" y="49294"/>
                  </a:lnTo>
                  <a:cubicBezTo>
                    <a:pt x="1146273" y="49801"/>
                    <a:pt x="1145863" y="50211"/>
                    <a:pt x="1145356" y="50211"/>
                  </a:cubicBezTo>
                  <a:lnTo>
                    <a:pt x="1145173" y="50211"/>
                  </a:lnTo>
                  <a:cubicBezTo>
                    <a:pt x="1144767" y="50211"/>
                    <a:pt x="1144438" y="50540"/>
                    <a:pt x="1144438" y="50945"/>
                  </a:cubicBezTo>
                  <a:lnTo>
                    <a:pt x="1144438" y="50945"/>
                  </a:lnTo>
                  <a:cubicBezTo>
                    <a:pt x="1144438" y="51351"/>
                    <a:pt x="1144767" y="51679"/>
                    <a:pt x="1145173" y="51679"/>
                  </a:cubicBezTo>
                  <a:lnTo>
                    <a:pt x="1145173" y="51679"/>
                  </a:lnTo>
                  <a:cubicBezTo>
                    <a:pt x="1145578" y="51679"/>
                    <a:pt x="1145906" y="52008"/>
                    <a:pt x="1145906" y="52413"/>
                  </a:cubicBezTo>
                  <a:lnTo>
                    <a:pt x="1145906" y="68192"/>
                  </a:lnTo>
                  <a:cubicBezTo>
                    <a:pt x="1145906" y="68800"/>
                    <a:pt x="1145413" y="69292"/>
                    <a:pt x="1144805" y="69292"/>
                  </a:cubicBezTo>
                  <a:lnTo>
                    <a:pt x="1144438" y="69292"/>
                  </a:lnTo>
                  <a:cubicBezTo>
                    <a:pt x="1144033" y="69292"/>
                    <a:pt x="1143705" y="69621"/>
                    <a:pt x="1143705" y="70026"/>
                  </a:cubicBezTo>
                  <a:lnTo>
                    <a:pt x="1143705" y="70210"/>
                  </a:lnTo>
                  <a:cubicBezTo>
                    <a:pt x="1143705" y="70514"/>
                    <a:pt x="1143951" y="70760"/>
                    <a:pt x="1144254" y="70760"/>
                  </a:cubicBezTo>
                  <a:lnTo>
                    <a:pt x="1144254" y="70760"/>
                  </a:lnTo>
                  <a:cubicBezTo>
                    <a:pt x="1144559" y="70760"/>
                    <a:pt x="1144805" y="71007"/>
                    <a:pt x="1144805" y="71311"/>
                  </a:cubicBezTo>
                  <a:lnTo>
                    <a:pt x="1144805" y="88190"/>
                  </a:lnTo>
                  <a:cubicBezTo>
                    <a:pt x="1144805" y="88899"/>
                    <a:pt x="1144231" y="89474"/>
                    <a:pt x="1143521" y="89474"/>
                  </a:cubicBezTo>
                  <a:lnTo>
                    <a:pt x="1142971" y="89474"/>
                  </a:lnTo>
                  <a:cubicBezTo>
                    <a:pt x="1142566" y="89474"/>
                    <a:pt x="1142237" y="89803"/>
                    <a:pt x="1142237" y="90208"/>
                  </a:cubicBezTo>
                  <a:lnTo>
                    <a:pt x="1142237" y="90392"/>
                  </a:lnTo>
                  <a:cubicBezTo>
                    <a:pt x="1142237" y="90696"/>
                    <a:pt x="1142483" y="90942"/>
                    <a:pt x="1142788" y="90942"/>
                  </a:cubicBezTo>
                  <a:lnTo>
                    <a:pt x="1142788" y="90942"/>
                  </a:lnTo>
                  <a:cubicBezTo>
                    <a:pt x="1143091" y="90942"/>
                    <a:pt x="1143337" y="91189"/>
                    <a:pt x="1143337" y="91493"/>
                  </a:cubicBezTo>
                  <a:lnTo>
                    <a:pt x="1143337" y="99932"/>
                  </a:lnTo>
                  <a:cubicBezTo>
                    <a:pt x="1143337" y="101250"/>
                    <a:pt x="1142269" y="102317"/>
                    <a:pt x="1140952" y="102317"/>
                  </a:cubicBezTo>
                  <a:lnTo>
                    <a:pt x="1140952" y="102317"/>
                  </a:lnTo>
                  <a:cubicBezTo>
                    <a:pt x="1139635" y="102317"/>
                    <a:pt x="1138567" y="103385"/>
                    <a:pt x="1138567" y="104703"/>
                  </a:cubicBezTo>
                  <a:lnTo>
                    <a:pt x="1138567" y="114060"/>
                  </a:lnTo>
                  <a:cubicBezTo>
                    <a:pt x="1138567" y="114262"/>
                    <a:pt x="1138403" y="114427"/>
                    <a:pt x="1138200" y="114427"/>
                  </a:cubicBezTo>
                  <a:lnTo>
                    <a:pt x="1138200" y="114427"/>
                  </a:lnTo>
                  <a:cubicBezTo>
                    <a:pt x="1137998" y="114427"/>
                    <a:pt x="1137834" y="114591"/>
                    <a:pt x="1137834" y="114794"/>
                  </a:cubicBezTo>
                  <a:lnTo>
                    <a:pt x="1137834" y="121398"/>
                  </a:lnTo>
                  <a:cubicBezTo>
                    <a:pt x="1137834" y="121804"/>
                    <a:pt x="1138162" y="122132"/>
                    <a:pt x="1138567" y="122132"/>
                  </a:cubicBezTo>
                  <a:lnTo>
                    <a:pt x="1138567" y="122132"/>
                  </a:lnTo>
                  <a:cubicBezTo>
                    <a:pt x="1138973" y="122132"/>
                    <a:pt x="1139302" y="122461"/>
                    <a:pt x="1139302" y="122866"/>
                  </a:cubicBezTo>
                  <a:lnTo>
                    <a:pt x="1139302" y="127453"/>
                  </a:lnTo>
                  <a:cubicBezTo>
                    <a:pt x="1139302" y="128365"/>
                    <a:pt x="1140040" y="129104"/>
                    <a:pt x="1140952" y="129104"/>
                  </a:cubicBezTo>
                  <a:lnTo>
                    <a:pt x="1140952" y="129104"/>
                  </a:lnTo>
                  <a:cubicBezTo>
                    <a:pt x="1141864" y="129104"/>
                    <a:pt x="1142604" y="129844"/>
                    <a:pt x="1142604" y="130756"/>
                  </a:cubicBezTo>
                  <a:lnTo>
                    <a:pt x="1142604" y="138461"/>
                  </a:lnTo>
                  <a:cubicBezTo>
                    <a:pt x="1142604" y="138765"/>
                    <a:pt x="1142357" y="139012"/>
                    <a:pt x="1142053" y="139012"/>
                  </a:cubicBezTo>
                  <a:lnTo>
                    <a:pt x="1142053" y="139012"/>
                  </a:lnTo>
                  <a:cubicBezTo>
                    <a:pt x="1141750" y="139012"/>
                    <a:pt x="1141503" y="139258"/>
                    <a:pt x="1141503" y="139562"/>
                  </a:cubicBezTo>
                  <a:lnTo>
                    <a:pt x="1141503" y="142498"/>
                  </a:lnTo>
                  <a:cubicBezTo>
                    <a:pt x="1141503" y="142802"/>
                    <a:pt x="1141750" y="143048"/>
                    <a:pt x="1142053" y="143048"/>
                  </a:cubicBezTo>
                  <a:lnTo>
                    <a:pt x="1142053" y="143048"/>
                  </a:lnTo>
                  <a:cubicBezTo>
                    <a:pt x="1142357" y="143048"/>
                    <a:pt x="1142604" y="143295"/>
                    <a:pt x="1142604" y="143599"/>
                  </a:cubicBezTo>
                  <a:lnTo>
                    <a:pt x="1142604" y="151672"/>
                  </a:lnTo>
                  <a:cubicBezTo>
                    <a:pt x="1142604" y="151975"/>
                    <a:pt x="1142357" y="152222"/>
                    <a:pt x="1142053" y="152222"/>
                  </a:cubicBezTo>
                  <a:lnTo>
                    <a:pt x="1142053" y="152222"/>
                  </a:lnTo>
                  <a:cubicBezTo>
                    <a:pt x="1141750" y="152222"/>
                    <a:pt x="1141503" y="152468"/>
                    <a:pt x="1141503" y="152773"/>
                  </a:cubicBezTo>
                  <a:lnTo>
                    <a:pt x="1141503" y="155707"/>
                  </a:lnTo>
                  <a:cubicBezTo>
                    <a:pt x="1141503" y="156012"/>
                    <a:pt x="1141750" y="156259"/>
                    <a:pt x="1142053" y="156259"/>
                  </a:cubicBezTo>
                  <a:lnTo>
                    <a:pt x="1142053" y="156259"/>
                  </a:lnTo>
                  <a:cubicBezTo>
                    <a:pt x="1142357" y="156259"/>
                    <a:pt x="1142604" y="156505"/>
                    <a:pt x="1142604" y="156808"/>
                  </a:cubicBezTo>
                  <a:lnTo>
                    <a:pt x="1142604" y="163414"/>
                  </a:lnTo>
                  <a:cubicBezTo>
                    <a:pt x="1142604" y="164122"/>
                    <a:pt x="1142029" y="164698"/>
                    <a:pt x="1141320" y="164698"/>
                  </a:cubicBezTo>
                  <a:lnTo>
                    <a:pt x="1141320" y="164698"/>
                  </a:lnTo>
                  <a:cubicBezTo>
                    <a:pt x="1140610" y="164698"/>
                    <a:pt x="1140035" y="165273"/>
                    <a:pt x="1140035" y="165983"/>
                  </a:cubicBezTo>
                  <a:lnTo>
                    <a:pt x="1140035" y="169285"/>
                  </a:lnTo>
                  <a:cubicBezTo>
                    <a:pt x="1140035" y="169589"/>
                    <a:pt x="1140282" y="169836"/>
                    <a:pt x="1140586" y="169836"/>
                  </a:cubicBezTo>
                  <a:lnTo>
                    <a:pt x="1140586" y="169836"/>
                  </a:lnTo>
                  <a:cubicBezTo>
                    <a:pt x="1140889" y="169836"/>
                    <a:pt x="1141136" y="170081"/>
                    <a:pt x="1141136" y="170385"/>
                  </a:cubicBezTo>
                  <a:lnTo>
                    <a:pt x="1141136" y="177357"/>
                  </a:lnTo>
                  <a:cubicBezTo>
                    <a:pt x="1141136" y="177661"/>
                    <a:pt x="1140889" y="177908"/>
                    <a:pt x="1140586" y="177908"/>
                  </a:cubicBezTo>
                  <a:lnTo>
                    <a:pt x="1140586" y="177908"/>
                  </a:lnTo>
                  <a:cubicBezTo>
                    <a:pt x="1140282" y="177908"/>
                    <a:pt x="1140035" y="178155"/>
                    <a:pt x="1140035" y="178458"/>
                  </a:cubicBezTo>
                  <a:lnTo>
                    <a:pt x="1140035" y="179009"/>
                  </a:lnTo>
                  <a:cubicBezTo>
                    <a:pt x="1140035" y="179414"/>
                    <a:pt x="1139707" y="179742"/>
                    <a:pt x="1139302" y="179742"/>
                  </a:cubicBezTo>
                  <a:lnTo>
                    <a:pt x="1139302" y="179742"/>
                  </a:lnTo>
                  <a:cubicBezTo>
                    <a:pt x="1138896" y="179742"/>
                    <a:pt x="1138567" y="180071"/>
                    <a:pt x="1138567" y="180477"/>
                  </a:cubicBezTo>
                  <a:lnTo>
                    <a:pt x="1138567" y="188182"/>
                  </a:lnTo>
                  <a:cubicBezTo>
                    <a:pt x="1138567" y="188587"/>
                    <a:pt x="1138896" y="188917"/>
                    <a:pt x="1139302" y="188917"/>
                  </a:cubicBezTo>
                  <a:lnTo>
                    <a:pt x="1139302" y="188917"/>
                  </a:lnTo>
                  <a:cubicBezTo>
                    <a:pt x="1139707" y="188917"/>
                    <a:pt x="1140035" y="189245"/>
                    <a:pt x="1140035" y="189650"/>
                  </a:cubicBezTo>
                  <a:lnTo>
                    <a:pt x="1140035" y="191146"/>
                  </a:lnTo>
                  <a:cubicBezTo>
                    <a:pt x="1140035" y="191941"/>
                    <a:pt x="1140679" y="192586"/>
                    <a:pt x="1141474" y="192586"/>
                  </a:cubicBezTo>
                  <a:lnTo>
                    <a:pt x="1141474" y="192586"/>
                  </a:lnTo>
                  <a:cubicBezTo>
                    <a:pt x="1142292" y="192586"/>
                    <a:pt x="1142945" y="193264"/>
                    <a:pt x="1142914" y="194080"/>
                  </a:cubicBezTo>
                  <a:lnTo>
                    <a:pt x="1141890" y="220668"/>
                  </a:lnTo>
                  <a:cubicBezTo>
                    <a:pt x="1141879" y="220969"/>
                    <a:pt x="1141632" y="221207"/>
                    <a:pt x="1141330" y="221207"/>
                  </a:cubicBezTo>
                  <a:lnTo>
                    <a:pt x="1141330" y="221207"/>
                  </a:lnTo>
                  <a:cubicBezTo>
                    <a:pt x="1141021" y="221207"/>
                    <a:pt x="1140769" y="221458"/>
                    <a:pt x="1140769" y="221769"/>
                  </a:cubicBezTo>
                  <a:lnTo>
                    <a:pt x="1140769" y="225060"/>
                  </a:lnTo>
                  <a:cubicBezTo>
                    <a:pt x="1140769" y="225365"/>
                    <a:pt x="1141015" y="225610"/>
                    <a:pt x="1141320" y="225610"/>
                  </a:cubicBezTo>
                  <a:lnTo>
                    <a:pt x="1141320" y="225610"/>
                  </a:lnTo>
                  <a:cubicBezTo>
                    <a:pt x="1141624" y="225610"/>
                    <a:pt x="1141869" y="225857"/>
                    <a:pt x="1141869" y="226161"/>
                  </a:cubicBezTo>
                  <a:lnTo>
                    <a:pt x="1141869" y="228730"/>
                  </a:lnTo>
                  <a:cubicBezTo>
                    <a:pt x="1141869" y="229033"/>
                    <a:pt x="1141624" y="229280"/>
                    <a:pt x="1141320" y="229280"/>
                  </a:cubicBezTo>
                  <a:lnTo>
                    <a:pt x="1141320" y="229280"/>
                  </a:lnTo>
                  <a:cubicBezTo>
                    <a:pt x="1141015" y="229280"/>
                    <a:pt x="1140769" y="229526"/>
                    <a:pt x="1140769" y="229831"/>
                  </a:cubicBezTo>
                  <a:lnTo>
                    <a:pt x="1140769" y="233500"/>
                  </a:lnTo>
                  <a:cubicBezTo>
                    <a:pt x="1140769" y="233601"/>
                    <a:pt x="1140851" y="233684"/>
                    <a:pt x="1140952" y="233684"/>
                  </a:cubicBezTo>
                  <a:lnTo>
                    <a:pt x="1140952" y="233684"/>
                  </a:lnTo>
                  <a:cubicBezTo>
                    <a:pt x="1141053" y="233684"/>
                    <a:pt x="1141136" y="233765"/>
                    <a:pt x="1141136" y="233868"/>
                  </a:cubicBezTo>
                  <a:lnTo>
                    <a:pt x="1141136" y="237353"/>
                  </a:lnTo>
                  <a:lnTo>
                    <a:pt x="1140109" y="267481"/>
                  </a:lnTo>
                  <a:cubicBezTo>
                    <a:pt x="1140068" y="268688"/>
                    <a:pt x="1139077" y="269644"/>
                    <a:pt x="1137870" y="269644"/>
                  </a:cubicBezTo>
                  <a:lnTo>
                    <a:pt x="1137870" y="269644"/>
                  </a:lnTo>
                  <a:cubicBezTo>
                    <a:pt x="1136635" y="269644"/>
                    <a:pt x="1135632" y="270646"/>
                    <a:pt x="1135632" y="271884"/>
                  </a:cubicBezTo>
                  <a:lnTo>
                    <a:pt x="1135632" y="273681"/>
                  </a:lnTo>
                  <a:cubicBezTo>
                    <a:pt x="1135632" y="274085"/>
                    <a:pt x="1135960" y="274414"/>
                    <a:pt x="1136366" y="274414"/>
                  </a:cubicBezTo>
                  <a:lnTo>
                    <a:pt x="1136366" y="274414"/>
                  </a:lnTo>
                  <a:cubicBezTo>
                    <a:pt x="1136771" y="274414"/>
                    <a:pt x="1137099" y="274742"/>
                    <a:pt x="1137099" y="275148"/>
                  </a:cubicBezTo>
                  <a:lnTo>
                    <a:pt x="1137099" y="279552"/>
                  </a:lnTo>
                  <a:cubicBezTo>
                    <a:pt x="1137099" y="280159"/>
                    <a:pt x="1136607" y="280653"/>
                    <a:pt x="1135998" y="280653"/>
                  </a:cubicBezTo>
                  <a:lnTo>
                    <a:pt x="1135998" y="280653"/>
                  </a:lnTo>
                  <a:cubicBezTo>
                    <a:pt x="1135391" y="280653"/>
                    <a:pt x="1134898" y="281145"/>
                    <a:pt x="1134898" y="281753"/>
                  </a:cubicBezTo>
                  <a:lnTo>
                    <a:pt x="1134898" y="282854"/>
                  </a:lnTo>
                  <a:cubicBezTo>
                    <a:pt x="1134898" y="284070"/>
                    <a:pt x="1135884" y="285055"/>
                    <a:pt x="1137099" y="285055"/>
                  </a:cubicBezTo>
                  <a:lnTo>
                    <a:pt x="1137283" y="285055"/>
                  </a:lnTo>
                  <a:cubicBezTo>
                    <a:pt x="1138600" y="285055"/>
                    <a:pt x="1139668" y="286123"/>
                    <a:pt x="1139668" y="287441"/>
                  </a:cubicBezTo>
                  <a:lnTo>
                    <a:pt x="1139668" y="294963"/>
                  </a:lnTo>
                  <a:lnTo>
                    <a:pt x="1138201" y="337162"/>
                  </a:lnTo>
                  <a:lnTo>
                    <a:pt x="1138201" y="339363"/>
                  </a:lnTo>
                  <a:lnTo>
                    <a:pt x="1137493" y="362347"/>
                  </a:lnTo>
                  <a:cubicBezTo>
                    <a:pt x="1137481" y="362755"/>
                    <a:pt x="1137047" y="363017"/>
                    <a:pt x="1136649" y="362931"/>
                  </a:cubicBezTo>
                  <a:lnTo>
                    <a:pt x="1136649" y="362931"/>
                  </a:lnTo>
                  <a:cubicBezTo>
                    <a:pt x="1136312" y="362856"/>
                    <a:pt x="1136035" y="363156"/>
                    <a:pt x="1136076" y="363499"/>
                  </a:cubicBezTo>
                  <a:lnTo>
                    <a:pt x="1136605" y="367992"/>
                  </a:lnTo>
                  <a:cubicBezTo>
                    <a:pt x="1136673" y="368575"/>
                    <a:pt x="1136217" y="369085"/>
                    <a:pt x="1135632" y="369085"/>
                  </a:cubicBezTo>
                  <a:lnTo>
                    <a:pt x="1135632" y="369085"/>
                  </a:lnTo>
                  <a:cubicBezTo>
                    <a:pt x="1135046" y="369085"/>
                    <a:pt x="1134591" y="368575"/>
                    <a:pt x="1134660" y="367992"/>
                  </a:cubicBezTo>
                  <a:lnTo>
                    <a:pt x="1134949" y="365534"/>
                  </a:lnTo>
                  <a:cubicBezTo>
                    <a:pt x="1135076" y="364449"/>
                    <a:pt x="1133789" y="363579"/>
                    <a:pt x="1132696" y="363579"/>
                  </a:cubicBezTo>
                  <a:lnTo>
                    <a:pt x="1132696" y="363579"/>
                  </a:lnTo>
                  <a:lnTo>
                    <a:pt x="1132696" y="363579"/>
                  </a:lnTo>
                  <a:cubicBezTo>
                    <a:pt x="1131603" y="363579"/>
                    <a:pt x="1130316" y="364449"/>
                    <a:pt x="1130444" y="365534"/>
                  </a:cubicBezTo>
                  <a:lnTo>
                    <a:pt x="1130669" y="367445"/>
                  </a:lnTo>
                  <a:cubicBezTo>
                    <a:pt x="1130772" y="368319"/>
                    <a:pt x="1130089" y="369085"/>
                    <a:pt x="1129210" y="369085"/>
                  </a:cubicBezTo>
                  <a:lnTo>
                    <a:pt x="1129210" y="369085"/>
                  </a:lnTo>
                  <a:cubicBezTo>
                    <a:pt x="1128331" y="369085"/>
                    <a:pt x="1127649" y="368319"/>
                    <a:pt x="1127751" y="367445"/>
                  </a:cubicBezTo>
                  <a:lnTo>
                    <a:pt x="1127977" y="365534"/>
                  </a:lnTo>
                  <a:cubicBezTo>
                    <a:pt x="1128104" y="364449"/>
                    <a:pt x="1126817" y="363579"/>
                    <a:pt x="1125725" y="363579"/>
                  </a:cubicBezTo>
                  <a:lnTo>
                    <a:pt x="1125725" y="363579"/>
                  </a:lnTo>
                  <a:lnTo>
                    <a:pt x="1125725" y="363579"/>
                  </a:lnTo>
                  <a:cubicBezTo>
                    <a:pt x="1124632" y="363579"/>
                    <a:pt x="1123343" y="364449"/>
                    <a:pt x="1123472" y="365534"/>
                  </a:cubicBezTo>
                  <a:lnTo>
                    <a:pt x="1123761" y="367992"/>
                  </a:lnTo>
                  <a:cubicBezTo>
                    <a:pt x="1123829" y="368575"/>
                    <a:pt x="1123375" y="369085"/>
                    <a:pt x="1122788" y="369085"/>
                  </a:cubicBezTo>
                  <a:lnTo>
                    <a:pt x="1122788" y="369085"/>
                  </a:lnTo>
                  <a:cubicBezTo>
                    <a:pt x="1122203" y="369085"/>
                    <a:pt x="1121748" y="368575"/>
                    <a:pt x="1121816" y="367992"/>
                  </a:cubicBezTo>
                  <a:lnTo>
                    <a:pt x="1122106" y="365534"/>
                  </a:lnTo>
                  <a:cubicBezTo>
                    <a:pt x="1122234" y="364449"/>
                    <a:pt x="1120946" y="363579"/>
                    <a:pt x="1119854" y="363579"/>
                  </a:cubicBezTo>
                  <a:lnTo>
                    <a:pt x="1119854" y="363579"/>
                  </a:lnTo>
                  <a:lnTo>
                    <a:pt x="1119854" y="363579"/>
                  </a:lnTo>
                  <a:cubicBezTo>
                    <a:pt x="1118761" y="363579"/>
                    <a:pt x="1117472" y="364449"/>
                    <a:pt x="1117601" y="365534"/>
                  </a:cubicBezTo>
                  <a:lnTo>
                    <a:pt x="1117890" y="367992"/>
                  </a:lnTo>
                  <a:cubicBezTo>
                    <a:pt x="1117958" y="368575"/>
                    <a:pt x="1117504" y="369085"/>
                    <a:pt x="1116918" y="369085"/>
                  </a:cubicBezTo>
                  <a:lnTo>
                    <a:pt x="1116918" y="369085"/>
                  </a:lnTo>
                  <a:cubicBezTo>
                    <a:pt x="1116331" y="369085"/>
                    <a:pt x="1115877" y="368575"/>
                    <a:pt x="1115945" y="367992"/>
                  </a:cubicBezTo>
                  <a:lnTo>
                    <a:pt x="1116235" y="365534"/>
                  </a:lnTo>
                  <a:cubicBezTo>
                    <a:pt x="1116363" y="364449"/>
                    <a:pt x="1115074" y="363579"/>
                    <a:pt x="1113983" y="363579"/>
                  </a:cubicBezTo>
                  <a:lnTo>
                    <a:pt x="1113983" y="363579"/>
                  </a:lnTo>
                  <a:lnTo>
                    <a:pt x="1113983" y="363579"/>
                  </a:lnTo>
                  <a:cubicBezTo>
                    <a:pt x="1112890" y="363579"/>
                    <a:pt x="1111602" y="364449"/>
                    <a:pt x="1111730" y="365534"/>
                  </a:cubicBezTo>
                  <a:lnTo>
                    <a:pt x="1111989" y="367735"/>
                  </a:lnTo>
                  <a:cubicBezTo>
                    <a:pt x="1112073" y="368454"/>
                    <a:pt x="1111511" y="369085"/>
                    <a:pt x="1110788" y="369085"/>
                  </a:cubicBezTo>
                  <a:lnTo>
                    <a:pt x="1110788" y="369085"/>
                  </a:lnTo>
                  <a:cubicBezTo>
                    <a:pt x="1110120" y="369085"/>
                    <a:pt x="1109579" y="368545"/>
                    <a:pt x="1109579" y="367877"/>
                  </a:cubicBezTo>
                  <a:lnTo>
                    <a:pt x="1109579" y="355693"/>
                  </a:lnTo>
                  <a:cubicBezTo>
                    <a:pt x="1109579" y="355591"/>
                    <a:pt x="1109661" y="355509"/>
                    <a:pt x="1109762" y="355509"/>
                  </a:cubicBezTo>
                  <a:lnTo>
                    <a:pt x="1109762" y="355509"/>
                  </a:lnTo>
                  <a:cubicBezTo>
                    <a:pt x="1109863" y="355509"/>
                    <a:pt x="1109946" y="355427"/>
                    <a:pt x="1109946" y="355326"/>
                  </a:cubicBezTo>
                  <a:lnTo>
                    <a:pt x="1109946" y="353857"/>
                  </a:lnTo>
                  <a:cubicBezTo>
                    <a:pt x="1109946" y="352946"/>
                    <a:pt x="1109206" y="352207"/>
                    <a:pt x="1108294" y="352207"/>
                  </a:cubicBezTo>
                  <a:lnTo>
                    <a:pt x="1107499" y="352207"/>
                  </a:lnTo>
                  <a:cubicBezTo>
                    <a:pt x="1106355" y="352207"/>
                    <a:pt x="1105365" y="351413"/>
                    <a:pt x="1105113" y="350297"/>
                  </a:cubicBezTo>
                  <a:lnTo>
                    <a:pt x="1105039" y="349968"/>
                  </a:lnTo>
                  <a:cubicBezTo>
                    <a:pt x="1104368" y="346982"/>
                    <a:pt x="1100113" y="346982"/>
                    <a:pt x="1099441" y="349968"/>
                  </a:cubicBezTo>
                  <a:lnTo>
                    <a:pt x="1099223" y="350933"/>
                  </a:lnTo>
                  <a:cubicBezTo>
                    <a:pt x="1099057" y="351677"/>
                    <a:pt x="1098396" y="352207"/>
                    <a:pt x="1097633" y="352207"/>
                  </a:cubicBezTo>
                  <a:lnTo>
                    <a:pt x="1097633" y="352207"/>
                  </a:lnTo>
                  <a:cubicBezTo>
                    <a:pt x="1096732" y="352207"/>
                    <a:pt x="1096001" y="352936"/>
                    <a:pt x="1096001" y="353838"/>
                  </a:cubicBezTo>
                  <a:lnTo>
                    <a:pt x="1096001" y="355875"/>
                  </a:lnTo>
                  <a:cubicBezTo>
                    <a:pt x="1096001" y="356079"/>
                    <a:pt x="1096167" y="356243"/>
                    <a:pt x="1096369" y="356243"/>
                  </a:cubicBezTo>
                  <a:lnTo>
                    <a:pt x="1096369" y="356243"/>
                  </a:lnTo>
                  <a:cubicBezTo>
                    <a:pt x="1096572" y="356243"/>
                    <a:pt x="1096736" y="356407"/>
                    <a:pt x="1096736" y="356610"/>
                  </a:cubicBezTo>
                  <a:lnTo>
                    <a:pt x="1096736" y="369496"/>
                  </a:lnTo>
                  <a:cubicBezTo>
                    <a:pt x="1096736" y="369878"/>
                    <a:pt x="1096426" y="370187"/>
                    <a:pt x="1096045" y="370187"/>
                  </a:cubicBezTo>
                  <a:lnTo>
                    <a:pt x="1096045" y="370187"/>
                  </a:lnTo>
                  <a:cubicBezTo>
                    <a:pt x="1095631" y="370187"/>
                    <a:pt x="1095310" y="369826"/>
                    <a:pt x="1095358" y="369414"/>
                  </a:cubicBezTo>
                  <a:lnTo>
                    <a:pt x="1095686" y="366634"/>
                  </a:lnTo>
                  <a:cubicBezTo>
                    <a:pt x="1095814" y="365549"/>
                    <a:pt x="1094527" y="364680"/>
                    <a:pt x="1093434" y="364680"/>
                  </a:cubicBezTo>
                  <a:lnTo>
                    <a:pt x="1093434" y="364680"/>
                  </a:lnTo>
                  <a:lnTo>
                    <a:pt x="1093434" y="364680"/>
                  </a:lnTo>
                  <a:cubicBezTo>
                    <a:pt x="1092341" y="364680"/>
                    <a:pt x="1091053" y="365549"/>
                    <a:pt x="1091181" y="366634"/>
                  </a:cubicBezTo>
                  <a:lnTo>
                    <a:pt x="1091470" y="369093"/>
                  </a:lnTo>
                  <a:cubicBezTo>
                    <a:pt x="1091538" y="369675"/>
                    <a:pt x="1091084" y="370187"/>
                    <a:pt x="1090498" y="370187"/>
                  </a:cubicBezTo>
                  <a:lnTo>
                    <a:pt x="1090498" y="370187"/>
                  </a:lnTo>
                  <a:cubicBezTo>
                    <a:pt x="1089911" y="370187"/>
                    <a:pt x="1089457" y="369675"/>
                    <a:pt x="1089526" y="369093"/>
                  </a:cubicBezTo>
                  <a:lnTo>
                    <a:pt x="1089814" y="366634"/>
                  </a:lnTo>
                  <a:cubicBezTo>
                    <a:pt x="1089943" y="365549"/>
                    <a:pt x="1088654" y="364680"/>
                    <a:pt x="1087562" y="364680"/>
                  </a:cubicBezTo>
                  <a:lnTo>
                    <a:pt x="1087562" y="364680"/>
                  </a:lnTo>
                  <a:lnTo>
                    <a:pt x="1087562" y="364680"/>
                  </a:lnTo>
                  <a:cubicBezTo>
                    <a:pt x="1086469" y="364680"/>
                    <a:pt x="1085182" y="365549"/>
                    <a:pt x="1085309" y="366634"/>
                  </a:cubicBezTo>
                  <a:lnTo>
                    <a:pt x="1085578" y="368911"/>
                  </a:lnTo>
                  <a:cubicBezTo>
                    <a:pt x="1085657" y="369590"/>
                    <a:pt x="1085127" y="370187"/>
                    <a:pt x="1084443" y="370187"/>
                  </a:cubicBezTo>
                  <a:lnTo>
                    <a:pt x="1084443" y="370187"/>
                  </a:lnTo>
                  <a:cubicBezTo>
                    <a:pt x="1083760" y="370187"/>
                    <a:pt x="1083230" y="369590"/>
                    <a:pt x="1083308" y="368911"/>
                  </a:cubicBezTo>
                  <a:lnTo>
                    <a:pt x="1083577" y="366634"/>
                  </a:lnTo>
                  <a:cubicBezTo>
                    <a:pt x="1083704" y="365549"/>
                    <a:pt x="1082417" y="364680"/>
                    <a:pt x="1081325" y="364680"/>
                  </a:cubicBezTo>
                  <a:lnTo>
                    <a:pt x="1081325" y="364680"/>
                  </a:lnTo>
                  <a:lnTo>
                    <a:pt x="1081325" y="364680"/>
                  </a:lnTo>
                  <a:cubicBezTo>
                    <a:pt x="1080232" y="364680"/>
                    <a:pt x="1078943" y="365549"/>
                    <a:pt x="1079072" y="366634"/>
                  </a:cubicBezTo>
                  <a:lnTo>
                    <a:pt x="1079340" y="368911"/>
                  </a:lnTo>
                  <a:cubicBezTo>
                    <a:pt x="1079420" y="369590"/>
                    <a:pt x="1078888" y="370187"/>
                    <a:pt x="1078205" y="370187"/>
                  </a:cubicBezTo>
                  <a:lnTo>
                    <a:pt x="1078205" y="370187"/>
                  </a:lnTo>
                  <a:cubicBezTo>
                    <a:pt x="1077521" y="370187"/>
                    <a:pt x="1076991" y="369590"/>
                    <a:pt x="1077071" y="368911"/>
                  </a:cubicBezTo>
                  <a:lnTo>
                    <a:pt x="1077339" y="366634"/>
                  </a:lnTo>
                  <a:cubicBezTo>
                    <a:pt x="1077466" y="365549"/>
                    <a:pt x="1076179" y="364680"/>
                    <a:pt x="1075086" y="364680"/>
                  </a:cubicBezTo>
                  <a:lnTo>
                    <a:pt x="1075086" y="364680"/>
                  </a:lnTo>
                  <a:lnTo>
                    <a:pt x="1075086" y="364680"/>
                  </a:lnTo>
                  <a:cubicBezTo>
                    <a:pt x="1073994" y="364680"/>
                    <a:pt x="1072705" y="365549"/>
                    <a:pt x="1072834" y="366634"/>
                  </a:cubicBezTo>
                  <a:lnTo>
                    <a:pt x="1073122" y="369093"/>
                  </a:lnTo>
                  <a:cubicBezTo>
                    <a:pt x="1073191" y="369675"/>
                    <a:pt x="1072737" y="370187"/>
                    <a:pt x="1072150" y="370187"/>
                  </a:cubicBezTo>
                  <a:lnTo>
                    <a:pt x="1072150" y="370187"/>
                  </a:lnTo>
                  <a:cubicBezTo>
                    <a:pt x="1071565" y="370187"/>
                    <a:pt x="1071110" y="369675"/>
                    <a:pt x="1071178" y="369093"/>
                  </a:cubicBezTo>
                  <a:lnTo>
                    <a:pt x="1071468" y="366634"/>
                  </a:lnTo>
                  <a:cubicBezTo>
                    <a:pt x="1071595" y="365549"/>
                    <a:pt x="1070308" y="364680"/>
                    <a:pt x="1069215" y="364680"/>
                  </a:cubicBezTo>
                  <a:lnTo>
                    <a:pt x="1069215" y="364680"/>
                  </a:lnTo>
                  <a:lnTo>
                    <a:pt x="1069215" y="364680"/>
                  </a:lnTo>
                  <a:cubicBezTo>
                    <a:pt x="1068123" y="364680"/>
                    <a:pt x="1066834" y="365549"/>
                    <a:pt x="1066963" y="366634"/>
                  </a:cubicBezTo>
                  <a:lnTo>
                    <a:pt x="1067251" y="369093"/>
                  </a:lnTo>
                  <a:cubicBezTo>
                    <a:pt x="1067320" y="369675"/>
                    <a:pt x="1066866" y="370187"/>
                    <a:pt x="1066279" y="370187"/>
                  </a:cubicBezTo>
                  <a:lnTo>
                    <a:pt x="1066279" y="370187"/>
                  </a:lnTo>
                  <a:cubicBezTo>
                    <a:pt x="1065693" y="370187"/>
                    <a:pt x="1065239" y="369675"/>
                    <a:pt x="1065307" y="369093"/>
                  </a:cubicBezTo>
                  <a:lnTo>
                    <a:pt x="1065596" y="366634"/>
                  </a:lnTo>
                  <a:cubicBezTo>
                    <a:pt x="1065724" y="365549"/>
                    <a:pt x="1064436" y="364680"/>
                    <a:pt x="1063343" y="364680"/>
                  </a:cubicBezTo>
                  <a:lnTo>
                    <a:pt x="1063343" y="364680"/>
                  </a:lnTo>
                  <a:lnTo>
                    <a:pt x="1063343" y="364680"/>
                  </a:lnTo>
                  <a:cubicBezTo>
                    <a:pt x="1062252" y="364680"/>
                    <a:pt x="1060963" y="365549"/>
                    <a:pt x="1061092" y="366634"/>
                  </a:cubicBezTo>
                  <a:lnTo>
                    <a:pt x="1061381" y="369093"/>
                  </a:lnTo>
                  <a:cubicBezTo>
                    <a:pt x="1061449" y="369675"/>
                    <a:pt x="1060995" y="370187"/>
                    <a:pt x="1060408" y="370187"/>
                  </a:cubicBezTo>
                  <a:lnTo>
                    <a:pt x="1060408" y="370187"/>
                  </a:lnTo>
                  <a:cubicBezTo>
                    <a:pt x="1059822" y="370187"/>
                    <a:pt x="1059368" y="369675"/>
                    <a:pt x="1059436" y="369093"/>
                  </a:cubicBezTo>
                  <a:lnTo>
                    <a:pt x="1059948" y="364747"/>
                  </a:lnTo>
                  <a:cubicBezTo>
                    <a:pt x="1059998" y="364321"/>
                    <a:pt x="1059665" y="364013"/>
                    <a:pt x="1059259" y="364148"/>
                  </a:cubicBezTo>
                  <a:lnTo>
                    <a:pt x="1059259" y="364148"/>
                  </a:lnTo>
                  <a:cubicBezTo>
                    <a:pt x="1058885" y="364273"/>
                    <a:pt x="1058573" y="363996"/>
                    <a:pt x="1058573" y="363601"/>
                  </a:cubicBezTo>
                  <a:lnTo>
                    <a:pt x="1058573" y="292394"/>
                  </a:lnTo>
                  <a:lnTo>
                    <a:pt x="1057840" y="282121"/>
                  </a:lnTo>
                  <a:lnTo>
                    <a:pt x="1057840" y="281386"/>
                  </a:lnTo>
                  <a:cubicBezTo>
                    <a:pt x="1057840" y="280981"/>
                    <a:pt x="1058169" y="280653"/>
                    <a:pt x="1058573" y="280653"/>
                  </a:cubicBezTo>
                  <a:lnTo>
                    <a:pt x="1058573" y="280653"/>
                  </a:lnTo>
                  <a:cubicBezTo>
                    <a:pt x="1058978" y="280653"/>
                    <a:pt x="1059308" y="280323"/>
                    <a:pt x="1059308" y="279918"/>
                  </a:cubicBezTo>
                  <a:lnTo>
                    <a:pt x="1059308" y="278267"/>
                  </a:lnTo>
                  <a:cubicBezTo>
                    <a:pt x="1059308" y="277963"/>
                    <a:pt x="1059554" y="277716"/>
                    <a:pt x="1059857" y="277716"/>
                  </a:cubicBezTo>
                  <a:lnTo>
                    <a:pt x="1059857" y="277716"/>
                  </a:lnTo>
                  <a:cubicBezTo>
                    <a:pt x="1060162" y="277716"/>
                    <a:pt x="1060408" y="277470"/>
                    <a:pt x="1060408" y="277167"/>
                  </a:cubicBezTo>
                  <a:lnTo>
                    <a:pt x="1060408" y="270644"/>
                  </a:lnTo>
                  <a:cubicBezTo>
                    <a:pt x="1060408" y="270295"/>
                    <a:pt x="1060125" y="270011"/>
                    <a:pt x="1059775" y="270011"/>
                  </a:cubicBezTo>
                  <a:lnTo>
                    <a:pt x="1059775" y="270011"/>
                  </a:lnTo>
                  <a:cubicBezTo>
                    <a:pt x="1059497" y="270011"/>
                    <a:pt x="1059251" y="269829"/>
                    <a:pt x="1059170" y="269564"/>
                  </a:cubicBezTo>
                  <a:lnTo>
                    <a:pt x="1057890" y="265401"/>
                  </a:lnTo>
                  <a:cubicBezTo>
                    <a:pt x="1057857" y="265294"/>
                    <a:pt x="1057833" y="265185"/>
                    <a:pt x="1057820" y="265075"/>
                  </a:cubicBezTo>
                  <a:lnTo>
                    <a:pt x="1057820" y="265075"/>
                  </a:lnTo>
                  <a:cubicBezTo>
                    <a:pt x="1057569" y="262919"/>
                    <a:pt x="1054440" y="262919"/>
                    <a:pt x="1054190" y="265075"/>
                  </a:cubicBezTo>
                  <a:lnTo>
                    <a:pt x="1054190" y="265075"/>
                  </a:lnTo>
                  <a:cubicBezTo>
                    <a:pt x="1054177" y="265185"/>
                    <a:pt x="1054154" y="265294"/>
                    <a:pt x="1054122" y="265401"/>
                  </a:cubicBezTo>
                  <a:lnTo>
                    <a:pt x="1052840" y="269564"/>
                  </a:lnTo>
                  <a:cubicBezTo>
                    <a:pt x="1052759" y="269829"/>
                    <a:pt x="1052513" y="270011"/>
                    <a:pt x="1052235" y="270011"/>
                  </a:cubicBezTo>
                  <a:lnTo>
                    <a:pt x="1052180" y="270011"/>
                  </a:lnTo>
                  <a:cubicBezTo>
                    <a:pt x="1051861" y="270011"/>
                    <a:pt x="1051601" y="270270"/>
                    <a:pt x="1051601" y="270589"/>
                  </a:cubicBezTo>
                  <a:lnTo>
                    <a:pt x="1051601" y="270589"/>
                  </a:lnTo>
                  <a:cubicBezTo>
                    <a:pt x="1051601" y="271007"/>
                    <a:pt x="1051171" y="271287"/>
                    <a:pt x="1050789" y="271117"/>
                  </a:cubicBezTo>
                  <a:lnTo>
                    <a:pt x="1048699" y="270189"/>
                  </a:lnTo>
                  <a:cubicBezTo>
                    <a:pt x="1048436" y="270072"/>
                    <a:pt x="1048150" y="270011"/>
                    <a:pt x="1047861" y="270011"/>
                  </a:cubicBezTo>
                  <a:lnTo>
                    <a:pt x="1047399" y="270011"/>
                  </a:lnTo>
                  <a:cubicBezTo>
                    <a:pt x="1045059" y="270011"/>
                    <a:pt x="1043162" y="268113"/>
                    <a:pt x="1043162" y="265773"/>
                  </a:cubicBezTo>
                  <a:lnTo>
                    <a:pt x="1043162" y="258268"/>
                  </a:lnTo>
                  <a:cubicBezTo>
                    <a:pt x="1043162" y="257661"/>
                    <a:pt x="1042670" y="257168"/>
                    <a:pt x="1042061" y="257168"/>
                  </a:cubicBezTo>
                  <a:lnTo>
                    <a:pt x="1042061" y="257168"/>
                  </a:lnTo>
                  <a:cubicBezTo>
                    <a:pt x="1041454" y="257168"/>
                    <a:pt x="1040960" y="256676"/>
                    <a:pt x="1040960" y="256067"/>
                  </a:cubicBezTo>
                  <a:lnTo>
                    <a:pt x="1040960" y="236659"/>
                  </a:lnTo>
                  <a:cubicBezTo>
                    <a:pt x="1040960" y="236434"/>
                    <a:pt x="1040778" y="236253"/>
                    <a:pt x="1040553" y="236253"/>
                  </a:cubicBezTo>
                  <a:lnTo>
                    <a:pt x="1040553" y="236253"/>
                  </a:lnTo>
                  <a:cubicBezTo>
                    <a:pt x="1040362" y="236253"/>
                    <a:pt x="1040197" y="236119"/>
                    <a:pt x="1040156" y="235933"/>
                  </a:cubicBezTo>
                  <a:lnTo>
                    <a:pt x="1038865" y="230126"/>
                  </a:lnTo>
                  <a:cubicBezTo>
                    <a:pt x="1038802" y="229846"/>
                    <a:pt x="1038555" y="229647"/>
                    <a:pt x="1038268" y="229647"/>
                  </a:cubicBezTo>
                  <a:lnTo>
                    <a:pt x="1038268" y="229647"/>
                  </a:lnTo>
                  <a:cubicBezTo>
                    <a:pt x="1037931" y="229647"/>
                    <a:pt x="1037658" y="229374"/>
                    <a:pt x="1037658" y="229036"/>
                  </a:cubicBezTo>
                  <a:lnTo>
                    <a:pt x="1037658" y="219739"/>
                  </a:lnTo>
                  <a:cubicBezTo>
                    <a:pt x="1037658" y="219537"/>
                    <a:pt x="1037822" y="219373"/>
                    <a:pt x="1038024" y="219373"/>
                  </a:cubicBezTo>
                  <a:lnTo>
                    <a:pt x="1038024" y="219373"/>
                  </a:lnTo>
                  <a:cubicBezTo>
                    <a:pt x="1038227" y="219373"/>
                    <a:pt x="1038391" y="219208"/>
                    <a:pt x="1038391" y="219006"/>
                  </a:cubicBezTo>
                  <a:lnTo>
                    <a:pt x="1038391" y="215153"/>
                  </a:lnTo>
                  <a:cubicBezTo>
                    <a:pt x="1038391" y="214848"/>
                    <a:pt x="1038638" y="214602"/>
                    <a:pt x="1038942" y="214602"/>
                  </a:cubicBezTo>
                  <a:lnTo>
                    <a:pt x="1038942" y="214602"/>
                  </a:lnTo>
                  <a:cubicBezTo>
                    <a:pt x="1039245" y="214602"/>
                    <a:pt x="1039492" y="214356"/>
                    <a:pt x="1039492" y="214052"/>
                  </a:cubicBezTo>
                  <a:lnTo>
                    <a:pt x="1039492" y="208547"/>
                  </a:lnTo>
                  <a:cubicBezTo>
                    <a:pt x="1039492" y="208244"/>
                    <a:pt x="1039245" y="207997"/>
                    <a:pt x="1038942" y="207997"/>
                  </a:cubicBezTo>
                  <a:lnTo>
                    <a:pt x="1038942" y="207997"/>
                  </a:lnTo>
                  <a:cubicBezTo>
                    <a:pt x="1038638" y="207997"/>
                    <a:pt x="1038391" y="207751"/>
                    <a:pt x="1038391" y="207446"/>
                  </a:cubicBezTo>
                  <a:lnTo>
                    <a:pt x="1038391" y="193271"/>
                  </a:lnTo>
                  <a:cubicBezTo>
                    <a:pt x="1038391" y="193095"/>
                    <a:pt x="1038534" y="192952"/>
                    <a:pt x="1038710" y="192952"/>
                  </a:cubicBezTo>
                  <a:lnTo>
                    <a:pt x="1038710" y="192952"/>
                  </a:lnTo>
                  <a:cubicBezTo>
                    <a:pt x="1038920" y="192952"/>
                    <a:pt x="1039072" y="192754"/>
                    <a:pt x="1039019" y="192552"/>
                  </a:cubicBezTo>
                  <a:lnTo>
                    <a:pt x="1037658" y="187449"/>
                  </a:lnTo>
                  <a:lnTo>
                    <a:pt x="1036076" y="182930"/>
                  </a:lnTo>
                  <a:cubicBezTo>
                    <a:pt x="1035485" y="181240"/>
                    <a:pt x="1033890" y="180110"/>
                    <a:pt x="1032101" y="180110"/>
                  </a:cubicBezTo>
                  <a:lnTo>
                    <a:pt x="1032101" y="180110"/>
                  </a:lnTo>
                  <a:cubicBezTo>
                    <a:pt x="1030020" y="180110"/>
                    <a:pt x="1028251" y="178592"/>
                    <a:pt x="1027935" y="176536"/>
                  </a:cubicBezTo>
                  <a:lnTo>
                    <a:pt x="1018966" y="118062"/>
                  </a:lnTo>
                  <a:cubicBezTo>
                    <a:pt x="1018830" y="117185"/>
                    <a:pt x="1019856" y="116611"/>
                    <a:pt x="1020535" y="117184"/>
                  </a:cubicBezTo>
                  <a:lnTo>
                    <a:pt x="1020535" y="117184"/>
                  </a:lnTo>
                  <a:cubicBezTo>
                    <a:pt x="1021289" y="117823"/>
                    <a:pt x="1022400" y="117040"/>
                    <a:pt x="1022054" y="116114"/>
                  </a:cubicBezTo>
                  <a:lnTo>
                    <a:pt x="1021512" y="114671"/>
                  </a:lnTo>
                  <a:cubicBezTo>
                    <a:pt x="1021296" y="114094"/>
                    <a:pt x="1021494" y="113444"/>
                    <a:pt x="1021996" y="113085"/>
                  </a:cubicBezTo>
                  <a:lnTo>
                    <a:pt x="1022081" y="113024"/>
                  </a:lnTo>
                  <a:cubicBezTo>
                    <a:pt x="1023302" y="112152"/>
                    <a:pt x="1022625" y="110227"/>
                    <a:pt x="1021128" y="110310"/>
                  </a:cubicBezTo>
                  <a:lnTo>
                    <a:pt x="1020731" y="110332"/>
                  </a:lnTo>
                  <a:cubicBezTo>
                    <a:pt x="1020121" y="110366"/>
                    <a:pt x="1019576" y="109957"/>
                    <a:pt x="1019435" y="109363"/>
                  </a:cubicBezTo>
                  <a:lnTo>
                    <a:pt x="1019435" y="109363"/>
                  </a:lnTo>
                  <a:cubicBezTo>
                    <a:pt x="1019131" y="108068"/>
                    <a:pt x="1017289" y="108068"/>
                    <a:pt x="1016983" y="109363"/>
                  </a:cubicBezTo>
                  <a:lnTo>
                    <a:pt x="1016983" y="109363"/>
                  </a:lnTo>
                  <a:cubicBezTo>
                    <a:pt x="1016844" y="109957"/>
                    <a:pt x="1016297" y="110366"/>
                    <a:pt x="1015688" y="110332"/>
                  </a:cubicBezTo>
                  <a:lnTo>
                    <a:pt x="1015292" y="110310"/>
                  </a:lnTo>
                  <a:cubicBezTo>
                    <a:pt x="1013794" y="110227"/>
                    <a:pt x="1013118" y="112152"/>
                    <a:pt x="1014338" y="113024"/>
                  </a:cubicBezTo>
                  <a:lnTo>
                    <a:pt x="1014424" y="113085"/>
                  </a:lnTo>
                  <a:cubicBezTo>
                    <a:pt x="1014925" y="113444"/>
                    <a:pt x="1015124" y="114094"/>
                    <a:pt x="1014908" y="114671"/>
                  </a:cubicBezTo>
                  <a:lnTo>
                    <a:pt x="1014366" y="116114"/>
                  </a:lnTo>
                  <a:cubicBezTo>
                    <a:pt x="1014018" y="117040"/>
                    <a:pt x="1015129" y="117823"/>
                    <a:pt x="1015885" y="117184"/>
                  </a:cubicBezTo>
                  <a:lnTo>
                    <a:pt x="1015885" y="117184"/>
                  </a:lnTo>
                  <a:cubicBezTo>
                    <a:pt x="1016562" y="116611"/>
                    <a:pt x="1017588" y="117185"/>
                    <a:pt x="1017454" y="118062"/>
                  </a:cubicBezTo>
                  <a:lnTo>
                    <a:pt x="1008453" y="176734"/>
                  </a:lnTo>
                  <a:cubicBezTo>
                    <a:pt x="1008155" y="178676"/>
                    <a:pt x="1006485" y="180110"/>
                    <a:pt x="1004520" y="180110"/>
                  </a:cubicBezTo>
                  <a:lnTo>
                    <a:pt x="1004520" y="180110"/>
                  </a:lnTo>
                  <a:cubicBezTo>
                    <a:pt x="1002830" y="180110"/>
                    <a:pt x="1001323" y="181179"/>
                    <a:pt x="1000765" y="182774"/>
                  </a:cubicBezTo>
                  <a:lnTo>
                    <a:pt x="999129" y="187449"/>
                  </a:lnTo>
                  <a:lnTo>
                    <a:pt x="997767" y="192552"/>
                  </a:lnTo>
                  <a:cubicBezTo>
                    <a:pt x="997713" y="192754"/>
                    <a:pt x="997867" y="192952"/>
                    <a:pt x="998076" y="192952"/>
                  </a:cubicBezTo>
                  <a:lnTo>
                    <a:pt x="998076" y="192952"/>
                  </a:lnTo>
                  <a:cubicBezTo>
                    <a:pt x="998251" y="192952"/>
                    <a:pt x="998394" y="193095"/>
                    <a:pt x="998394" y="193271"/>
                  </a:cubicBezTo>
                  <a:lnTo>
                    <a:pt x="998394" y="207446"/>
                  </a:lnTo>
                  <a:cubicBezTo>
                    <a:pt x="998394" y="207751"/>
                    <a:pt x="998148" y="207997"/>
                    <a:pt x="997845" y="207997"/>
                  </a:cubicBezTo>
                  <a:lnTo>
                    <a:pt x="997845" y="207997"/>
                  </a:lnTo>
                  <a:cubicBezTo>
                    <a:pt x="997540" y="207997"/>
                    <a:pt x="997294" y="208244"/>
                    <a:pt x="997294" y="208547"/>
                  </a:cubicBezTo>
                  <a:lnTo>
                    <a:pt x="997294" y="214052"/>
                  </a:lnTo>
                  <a:cubicBezTo>
                    <a:pt x="997294" y="214356"/>
                    <a:pt x="997540" y="214602"/>
                    <a:pt x="997845" y="214602"/>
                  </a:cubicBezTo>
                  <a:lnTo>
                    <a:pt x="997845" y="214602"/>
                  </a:lnTo>
                  <a:cubicBezTo>
                    <a:pt x="998148" y="214602"/>
                    <a:pt x="998394" y="214848"/>
                    <a:pt x="998394" y="215153"/>
                  </a:cubicBezTo>
                  <a:lnTo>
                    <a:pt x="998394" y="219006"/>
                  </a:lnTo>
                  <a:cubicBezTo>
                    <a:pt x="998394" y="219208"/>
                    <a:pt x="998558" y="219373"/>
                    <a:pt x="998762" y="219373"/>
                  </a:cubicBezTo>
                  <a:lnTo>
                    <a:pt x="998762" y="219373"/>
                  </a:lnTo>
                  <a:cubicBezTo>
                    <a:pt x="998964" y="219373"/>
                    <a:pt x="999129" y="219537"/>
                    <a:pt x="999129" y="219739"/>
                  </a:cubicBezTo>
                  <a:lnTo>
                    <a:pt x="999129" y="230136"/>
                  </a:lnTo>
                  <a:cubicBezTo>
                    <a:pt x="999129" y="230475"/>
                    <a:pt x="998855" y="230748"/>
                    <a:pt x="998518" y="230748"/>
                  </a:cubicBezTo>
                  <a:lnTo>
                    <a:pt x="998518" y="230748"/>
                  </a:lnTo>
                  <a:cubicBezTo>
                    <a:pt x="998232" y="230748"/>
                    <a:pt x="997984" y="230947"/>
                    <a:pt x="997922" y="231227"/>
                  </a:cubicBezTo>
                  <a:lnTo>
                    <a:pt x="996667" y="236874"/>
                  </a:lnTo>
                  <a:cubicBezTo>
                    <a:pt x="996604" y="237154"/>
                    <a:pt x="996356" y="237353"/>
                    <a:pt x="996070" y="237353"/>
                  </a:cubicBezTo>
                  <a:lnTo>
                    <a:pt x="996070" y="237353"/>
                  </a:lnTo>
                  <a:cubicBezTo>
                    <a:pt x="995732" y="237353"/>
                    <a:pt x="995460" y="237626"/>
                    <a:pt x="995460" y="237963"/>
                  </a:cubicBezTo>
                  <a:lnTo>
                    <a:pt x="995460" y="257535"/>
                  </a:lnTo>
                  <a:cubicBezTo>
                    <a:pt x="995460" y="257940"/>
                    <a:pt x="995130" y="258268"/>
                    <a:pt x="994725" y="258268"/>
                  </a:cubicBezTo>
                  <a:lnTo>
                    <a:pt x="994725" y="258268"/>
                  </a:lnTo>
                  <a:cubicBezTo>
                    <a:pt x="994320" y="258268"/>
                    <a:pt x="993992" y="258598"/>
                    <a:pt x="993992" y="259003"/>
                  </a:cubicBezTo>
                  <a:lnTo>
                    <a:pt x="993992" y="269295"/>
                  </a:lnTo>
                  <a:cubicBezTo>
                    <a:pt x="993992" y="270299"/>
                    <a:pt x="993178" y="271112"/>
                    <a:pt x="992176" y="271112"/>
                  </a:cubicBezTo>
                  <a:lnTo>
                    <a:pt x="992176" y="271112"/>
                  </a:lnTo>
                  <a:cubicBezTo>
                    <a:pt x="991921" y="271112"/>
                    <a:pt x="991669" y="271165"/>
                    <a:pt x="991437" y="271268"/>
                  </a:cubicBezTo>
                  <a:lnTo>
                    <a:pt x="989300" y="272218"/>
                  </a:lnTo>
                  <a:cubicBezTo>
                    <a:pt x="988918" y="272389"/>
                    <a:pt x="988488" y="272108"/>
                    <a:pt x="988488" y="271689"/>
                  </a:cubicBezTo>
                  <a:lnTo>
                    <a:pt x="988488" y="271689"/>
                  </a:lnTo>
                  <a:cubicBezTo>
                    <a:pt x="988488" y="271371"/>
                    <a:pt x="988228" y="271112"/>
                    <a:pt x="987909" y="271112"/>
                  </a:cubicBezTo>
                  <a:lnTo>
                    <a:pt x="987854" y="271112"/>
                  </a:lnTo>
                  <a:cubicBezTo>
                    <a:pt x="987576" y="271112"/>
                    <a:pt x="987331" y="270930"/>
                    <a:pt x="987249" y="270665"/>
                  </a:cubicBezTo>
                  <a:lnTo>
                    <a:pt x="985968" y="266502"/>
                  </a:lnTo>
                  <a:cubicBezTo>
                    <a:pt x="985935" y="266394"/>
                    <a:pt x="985913" y="266286"/>
                    <a:pt x="985899" y="266175"/>
                  </a:cubicBezTo>
                  <a:lnTo>
                    <a:pt x="985899" y="266175"/>
                  </a:lnTo>
                  <a:cubicBezTo>
                    <a:pt x="985649" y="264020"/>
                    <a:pt x="982519" y="264020"/>
                    <a:pt x="982268" y="266175"/>
                  </a:cubicBezTo>
                  <a:lnTo>
                    <a:pt x="982268" y="266175"/>
                  </a:lnTo>
                  <a:cubicBezTo>
                    <a:pt x="982256" y="266286"/>
                    <a:pt x="982233" y="266394"/>
                    <a:pt x="982200" y="266502"/>
                  </a:cubicBezTo>
                  <a:lnTo>
                    <a:pt x="980919" y="270665"/>
                  </a:lnTo>
                  <a:cubicBezTo>
                    <a:pt x="980837" y="270930"/>
                    <a:pt x="980591" y="271112"/>
                    <a:pt x="980313" y="271112"/>
                  </a:cubicBezTo>
                  <a:lnTo>
                    <a:pt x="980313" y="271112"/>
                  </a:lnTo>
                  <a:cubicBezTo>
                    <a:pt x="979964" y="271112"/>
                    <a:pt x="979681" y="271396"/>
                    <a:pt x="979681" y="271745"/>
                  </a:cubicBezTo>
                  <a:lnTo>
                    <a:pt x="979681" y="278267"/>
                  </a:lnTo>
                  <a:cubicBezTo>
                    <a:pt x="979681" y="278571"/>
                    <a:pt x="979928" y="278817"/>
                    <a:pt x="980231" y="278817"/>
                  </a:cubicBezTo>
                  <a:lnTo>
                    <a:pt x="980231" y="278817"/>
                  </a:lnTo>
                  <a:cubicBezTo>
                    <a:pt x="980535" y="278817"/>
                    <a:pt x="980782" y="279064"/>
                    <a:pt x="980782" y="279368"/>
                  </a:cubicBezTo>
                  <a:lnTo>
                    <a:pt x="980782" y="281019"/>
                  </a:lnTo>
                  <a:cubicBezTo>
                    <a:pt x="980782" y="281424"/>
                    <a:pt x="981110" y="281753"/>
                    <a:pt x="981515" y="281753"/>
                  </a:cubicBezTo>
                  <a:lnTo>
                    <a:pt x="981515" y="281753"/>
                  </a:lnTo>
                  <a:cubicBezTo>
                    <a:pt x="981920" y="281753"/>
                    <a:pt x="982250" y="282081"/>
                    <a:pt x="982250" y="282487"/>
                  </a:cubicBezTo>
                  <a:lnTo>
                    <a:pt x="982250" y="283221"/>
                  </a:lnTo>
                  <a:lnTo>
                    <a:pt x="981515" y="293495"/>
                  </a:lnTo>
                  <a:lnTo>
                    <a:pt x="981515" y="370229"/>
                  </a:lnTo>
                  <a:cubicBezTo>
                    <a:pt x="981515" y="370611"/>
                    <a:pt x="981207" y="370921"/>
                    <a:pt x="980825" y="370921"/>
                  </a:cubicBezTo>
                  <a:lnTo>
                    <a:pt x="980825" y="370921"/>
                  </a:lnTo>
                  <a:cubicBezTo>
                    <a:pt x="980410" y="370921"/>
                    <a:pt x="980090" y="370560"/>
                    <a:pt x="980139" y="370149"/>
                  </a:cubicBezTo>
                  <a:lnTo>
                    <a:pt x="980465" y="367369"/>
                  </a:lnTo>
                  <a:cubicBezTo>
                    <a:pt x="980593" y="366284"/>
                    <a:pt x="979306" y="365413"/>
                    <a:pt x="978213" y="365413"/>
                  </a:cubicBezTo>
                  <a:lnTo>
                    <a:pt x="978213" y="365413"/>
                  </a:lnTo>
                  <a:lnTo>
                    <a:pt x="978213" y="365413"/>
                  </a:lnTo>
                  <a:cubicBezTo>
                    <a:pt x="977120" y="365413"/>
                    <a:pt x="975833" y="366284"/>
                    <a:pt x="975960" y="367369"/>
                  </a:cubicBezTo>
                  <a:lnTo>
                    <a:pt x="976249" y="369828"/>
                  </a:lnTo>
                  <a:cubicBezTo>
                    <a:pt x="976318" y="370409"/>
                    <a:pt x="975863" y="370921"/>
                    <a:pt x="975277" y="370921"/>
                  </a:cubicBezTo>
                  <a:lnTo>
                    <a:pt x="975277" y="370921"/>
                  </a:lnTo>
                  <a:cubicBezTo>
                    <a:pt x="974692" y="370921"/>
                    <a:pt x="974236" y="370409"/>
                    <a:pt x="974305" y="369828"/>
                  </a:cubicBezTo>
                  <a:lnTo>
                    <a:pt x="974595" y="367369"/>
                  </a:lnTo>
                  <a:cubicBezTo>
                    <a:pt x="974722" y="366284"/>
                    <a:pt x="973435" y="365413"/>
                    <a:pt x="972342" y="365413"/>
                  </a:cubicBezTo>
                  <a:lnTo>
                    <a:pt x="972342" y="365413"/>
                  </a:lnTo>
                  <a:lnTo>
                    <a:pt x="972342" y="365413"/>
                  </a:lnTo>
                  <a:cubicBezTo>
                    <a:pt x="971249" y="365413"/>
                    <a:pt x="969962" y="366284"/>
                    <a:pt x="970089" y="367369"/>
                  </a:cubicBezTo>
                  <a:lnTo>
                    <a:pt x="970378" y="369828"/>
                  </a:lnTo>
                  <a:cubicBezTo>
                    <a:pt x="970447" y="370409"/>
                    <a:pt x="969992" y="370921"/>
                    <a:pt x="969406" y="370921"/>
                  </a:cubicBezTo>
                  <a:lnTo>
                    <a:pt x="969406" y="370921"/>
                  </a:lnTo>
                  <a:cubicBezTo>
                    <a:pt x="968821" y="370921"/>
                    <a:pt x="968365" y="370409"/>
                    <a:pt x="968434" y="369828"/>
                  </a:cubicBezTo>
                  <a:lnTo>
                    <a:pt x="968724" y="367369"/>
                  </a:lnTo>
                  <a:cubicBezTo>
                    <a:pt x="968851" y="366284"/>
                    <a:pt x="967564" y="365413"/>
                    <a:pt x="966471" y="365413"/>
                  </a:cubicBezTo>
                  <a:lnTo>
                    <a:pt x="966471" y="365413"/>
                  </a:lnTo>
                  <a:lnTo>
                    <a:pt x="966471" y="365413"/>
                  </a:lnTo>
                  <a:cubicBezTo>
                    <a:pt x="965378" y="365413"/>
                    <a:pt x="964090" y="366284"/>
                    <a:pt x="964218" y="367369"/>
                  </a:cubicBezTo>
                  <a:lnTo>
                    <a:pt x="964507" y="369828"/>
                  </a:lnTo>
                  <a:cubicBezTo>
                    <a:pt x="964575" y="370409"/>
                    <a:pt x="964121" y="370921"/>
                    <a:pt x="963535" y="370921"/>
                  </a:cubicBezTo>
                  <a:lnTo>
                    <a:pt x="963535" y="370921"/>
                  </a:lnTo>
                  <a:cubicBezTo>
                    <a:pt x="962950" y="370921"/>
                    <a:pt x="962494" y="370409"/>
                    <a:pt x="962563" y="369828"/>
                  </a:cubicBezTo>
                  <a:lnTo>
                    <a:pt x="962853" y="367369"/>
                  </a:lnTo>
                  <a:cubicBezTo>
                    <a:pt x="962980" y="366284"/>
                    <a:pt x="961693" y="365413"/>
                    <a:pt x="960600" y="365413"/>
                  </a:cubicBezTo>
                  <a:lnTo>
                    <a:pt x="960600" y="365413"/>
                  </a:lnTo>
                  <a:lnTo>
                    <a:pt x="960600" y="365413"/>
                  </a:lnTo>
                  <a:cubicBezTo>
                    <a:pt x="959507" y="365413"/>
                    <a:pt x="958219" y="366284"/>
                    <a:pt x="958347" y="367369"/>
                  </a:cubicBezTo>
                  <a:lnTo>
                    <a:pt x="958636" y="369828"/>
                  </a:lnTo>
                  <a:cubicBezTo>
                    <a:pt x="958704" y="370409"/>
                    <a:pt x="958250" y="370921"/>
                    <a:pt x="957664" y="370921"/>
                  </a:cubicBezTo>
                  <a:lnTo>
                    <a:pt x="957664" y="370921"/>
                  </a:lnTo>
                  <a:cubicBezTo>
                    <a:pt x="957077" y="370921"/>
                    <a:pt x="956624" y="370409"/>
                    <a:pt x="956692" y="369828"/>
                  </a:cubicBezTo>
                  <a:lnTo>
                    <a:pt x="956980" y="367369"/>
                  </a:lnTo>
                  <a:cubicBezTo>
                    <a:pt x="957109" y="366284"/>
                    <a:pt x="955821" y="365413"/>
                    <a:pt x="954728" y="365413"/>
                  </a:cubicBezTo>
                  <a:lnTo>
                    <a:pt x="954728" y="365413"/>
                  </a:lnTo>
                  <a:lnTo>
                    <a:pt x="954728" y="365413"/>
                  </a:lnTo>
                  <a:cubicBezTo>
                    <a:pt x="953635" y="365413"/>
                    <a:pt x="952348" y="366284"/>
                    <a:pt x="952475" y="367369"/>
                  </a:cubicBezTo>
                  <a:lnTo>
                    <a:pt x="952680" y="369098"/>
                  </a:lnTo>
                  <a:cubicBezTo>
                    <a:pt x="952794" y="370068"/>
                    <a:pt x="952036" y="370921"/>
                    <a:pt x="951058" y="370921"/>
                  </a:cubicBezTo>
                  <a:lnTo>
                    <a:pt x="951058" y="370921"/>
                  </a:lnTo>
                  <a:cubicBezTo>
                    <a:pt x="950082" y="370921"/>
                    <a:pt x="949324" y="370068"/>
                    <a:pt x="949438" y="369098"/>
                  </a:cubicBezTo>
                  <a:lnTo>
                    <a:pt x="949641" y="367369"/>
                  </a:lnTo>
                  <a:cubicBezTo>
                    <a:pt x="949770" y="366284"/>
                    <a:pt x="948482" y="365413"/>
                    <a:pt x="947390" y="365413"/>
                  </a:cubicBezTo>
                  <a:lnTo>
                    <a:pt x="947390" y="365413"/>
                  </a:lnTo>
                  <a:lnTo>
                    <a:pt x="947390" y="365413"/>
                  </a:lnTo>
                  <a:cubicBezTo>
                    <a:pt x="946297" y="365413"/>
                    <a:pt x="945009" y="366284"/>
                    <a:pt x="945138" y="367369"/>
                  </a:cubicBezTo>
                  <a:lnTo>
                    <a:pt x="945405" y="369645"/>
                  </a:lnTo>
                  <a:cubicBezTo>
                    <a:pt x="945485" y="370324"/>
                    <a:pt x="944954" y="370921"/>
                    <a:pt x="944270" y="370921"/>
                  </a:cubicBezTo>
                  <a:lnTo>
                    <a:pt x="944270" y="370921"/>
                  </a:lnTo>
                  <a:cubicBezTo>
                    <a:pt x="943587" y="370921"/>
                    <a:pt x="943057" y="370324"/>
                    <a:pt x="943137" y="369645"/>
                  </a:cubicBezTo>
                  <a:lnTo>
                    <a:pt x="943404" y="367369"/>
                  </a:lnTo>
                  <a:cubicBezTo>
                    <a:pt x="943532" y="366284"/>
                    <a:pt x="942245" y="365413"/>
                    <a:pt x="941152" y="365413"/>
                  </a:cubicBezTo>
                  <a:lnTo>
                    <a:pt x="941152" y="365413"/>
                  </a:lnTo>
                  <a:lnTo>
                    <a:pt x="941152" y="365413"/>
                  </a:lnTo>
                  <a:cubicBezTo>
                    <a:pt x="940059" y="365413"/>
                    <a:pt x="938771" y="366284"/>
                    <a:pt x="938899" y="367369"/>
                  </a:cubicBezTo>
                  <a:lnTo>
                    <a:pt x="939226" y="370149"/>
                  </a:lnTo>
                  <a:cubicBezTo>
                    <a:pt x="939275" y="370560"/>
                    <a:pt x="938953" y="370921"/>
                    <a:pt x="938540" y="370921"/>
                  </a:cubicBezTo>
                  <a:lnTo>
                    <a:pt x="938540" y="370921"/>
                  </a:lnTo>
                  <a:cubicBezTo>
                    <a:pt x="938158" y="370921"/>
                    <a:pt x="937848" y="370611"/>
                    <a:pt x="937848" y="370229"/>
                  </a:cubicBezTo>
                  <a:lnTo>
                    <a:pt x="937848" y="357160"/>
                  </a:lnTo>
                  <a:cubicBezTo>
                    <a:pt x="937848" y="357059"/>
                    <a:pt x="937931" y="356977"/>
                    <a:pt x="938032" y="356977"/>
                  </a:cubicBezTo>
                  <a:lnTo>
                    <a:pt x="938032" y="356977"/>
                  </a:lnTo>
                  <a:cubicBezTo>
                    <a:pt x="938133" y="356977"/>
                    <a:pt x="938216" y="356895"/>
                    <a:pt x="938216" y="356794"/>
                  </a:cubicBezTo>
                  <a:lnTo>
                    <a:pt x="938216" y="354958"/>
                  </a:lnTo>
                  <a:cubicBezTo>
                    <a:pt x="938216" y="353844"/>
                    <a:pt x="937312" y="352940"/>
                    <a:pt x="936198" y="352940"/>
                  </a:cubicBezTo>
                  <a:lnTo>
                    <a:pt x="935362" y="352940"/>
                  </a:lnTo>
                  <a:cubicBezTo>
                    <a:pt x="934027" y="352940"/>
                    <a:pt x="932870" y="352013"/>
                    <a:pt x="932577" y="350711"/>
                  </a:cubicBezTo>
                  <a:lnTo>
                    <a:pt x="932577" y="350711"/>
                  </a:lnTo>
                  <a:cubicBezTo>
                    <a:pt x="931905" y="347725"/>
                    <a:pt x="927649" y="347716"/>
                    <a:pt x="926978" y="350701"/>
                  </a:cubicBezTo>
                  <a:lnTo>
                    <a:pt x="926795" y="351508"/>
                  </a:lnTo>
                  <a:cubicBezTo>
                    <a:pt x="926608" y="352346"/>
                    <a:pt x="925864" y="352940"/>
                    <a:pt x="925006" y="352940"/>
                  </a:cubicBezTo>
                  <a:lnTo>
                    <a:pt x="925006" y="352940"/>
                  </a:lnTo>
                  <a:cubicBezTo>
                    <a:pt x="923993" y="352940"/>
                    <a:pt x="923172" y="353762"/>
                    <a:pt x="923172" y="354774"/>
                  </a:cubicBezTo>
                  <a:lnTo>
                    <a:pt x="923172" y="356610"/>
                  </a:lnTo>
                  <a:cubicBezTo>
                    <a:pt x="923172" y="356812"/>
                    <a:pt x="923336" y="356977"/>
                    <a:pt x="923538" y="356977"/>
                  </a:cubicBezTo>
                  <a:lnTo>
                    <a:pt x="923538" y="356977"/>
                  </a:lnTo>
                  <a:cubicBezTo>
                    <a:pt x="923741" y="356977"/>
                    <a:pt x="923905" y="357141"/>
                    <a:pt x="923905" y="357343"/>
                  </a:cubicBezTo>
                  <a:lnTo>
                    <a:pt x="923905" y="370229"/>
                  </a:lnTo>
                  <a:cubicBezTo>
                    <a:pt x="923905" y="370611"/>
                    <a:pt x="923596" y="370921"/>
                    <a:pt x="923214" y="370921"/>
                  </a:cubicBezTo>
                  <a:lnTo>
                    <a:pt x="923214" y="370921"/>
                  </a:lnTo>
                  <a:cubicBezTo>
                    <a:pt x="922801" y="370921"/>
                    <a:pt x="922480" y="370560"/>
                    <a:pt x="922528" y="370149"/>
                  </a:cubicBezTo>
                  <a:lnTo>
                    <a:pt x="922856" y="367369"/>
                  </a:lnTo>
                  <a:cubicBezTo>
                    <a:pt x="922983" y="366284"/>
                    <a:pt x="921696" y="365413"/>
                    <a:pt x="920603" y="365413"/>
                  </a:cubicBezTo>
                  <a:lnTo>
                    <a:pt x="920603" y="365413"/>
                  </a:lnTo>
                  <a:lnTo>
                    <a:pt x="920603" y="365413"/>
                  </a:lnTo>
                  <a:cubicBezTo>
                    <a:pt x="919510" y="365413"/>
                    <a:pt x="918222" y="366284"/>
                    <a:pt x="918350" y="367369"/>
                  </a:cubicBezTo>
                  <a:lnTo>
                    <a:pt x="918639" y="369828"/>
                  </a:lnTo>
                  <a:cubicBezTo>
                    <a:pt x="918707" y="370409"/>
                    <a:pt x="918253" y="370921"/>
                    <a:pt x="917667" y="370921"/>
                  </a:cubicBezTo>
                  <a:lnTo>
                    <a:pt x="917667" y="370921"/>
                  </a:lnTo>
                  <a:cubicBezTo>
                    <a:pt x="917082" y="370921"/>
                    <a:pt x="916626" y="370409"/>
                    <a:pt x="916695" y="369828"/>
                  </a:cubicBezTo>
                  <a:lnTo>
                    <a:pt x="916985" y="367369"/>
                  </a:lnTo>
                  <a:cubicBezTo>
                    <a:pt x="917112" y="366284"/>
                    <a:pt x="915825" y="365413"/>
                    <a:pt x="914732" y="365413"/>
                  </a:cubicBezTo>
                  <a:lnTo>
                    <a:pt x="914732" y="365413"/>
                  </a:lnTo>
                  <a:lnTo>
                    <a:pt x="914732" y="365413"/>
                  </a:lnTo>
                  <a:cubicBezTo>
                    <a:pt x="913639" y="365413"/>
                    <a:pt x="912351" y="366284"/>
                    <a:pt x="912479" y="367369"/>
                  </a:cubicBezTo>
                  <a:lnTo>
                    <a:pt x="912768" y="369828"/>
                  </a:lnTo>
                  <a:cubicBezTo>
                    <a:pt x="912836" y="370409"/>
                    <a:pt x="912382" y="370921"/>
                    <a:pt x="911796" y="370921"/>
                  </a:cubicBezTo>
                  <a:lnTo>
                    <a:pt x="911796" y="370921"/>
                  </a:lnTo>
                  <a:cubicBezTo>
                    <a:pt x="911209" y="370921"/>
                    <a:pt x="910756" y="370409"/>
                    <a:pt x="910824" y="369828"/>
                  </a:cubicBezTo>
                  <a:lnTo>
                    <a:pt x="911112" y="367369"/>
                  </a:lnTo>
                  <a:cubicBezTo>
                    <a:pt x="911241" y="366284"/>
                    <a:pt x="909953" y="365413"/>
                    <a:pt x="908860" y="365413"/>
                  </a:cubicBezTo>
                  <a:lnTo>
                    <a:pt x="908860" y="365413"/>
                  </a:lnTo>
                  <a:lnTo>
                    <a:pt x="908860" y="365413"/>
                  </a:lnTo>
                  <a:cubicBezTo>
                    <a:pt x="907767" y="365413"/>
                    <a:pt x="906480" y="366284"/>
                    <a:pt x="906607" y="367369"/>
                  </a:cubicBezTo>
                  <a:lnTo>
                    <a:pt x="906833" y="369281"/>
                  </a:lnTo>
                  <a:cubicBezTo>
                    <a:pt x="906935" y="370153"/>
                    <a:pt x="906253" y="370921"/>
                    <a:pt x="905374" y="370921"/>
                  </a:cubicBezTo>
                  <a:lnTo>
                    <a:pt x="905374" y="370921"/>
                  </a:lnTo>
                  <a:cubicBezTo>
                    <a:pt x="904495" y="370921"/>
                    <a:pt x="903813" y="370153"/>
                    <a:pt x="903916" y="369281"/>
                  </a:cubicBezTo>
                  <a:lnTo>
                    <a:pt x="904141" y="367369"/>
                  </a:lnTo>
                  <a:cubicBezTo>
                    <a:pt x="904269" y="366284"/>
                    <a:pt x="902981" y="365413"/>
                    <a:pt x="901888" y="365413"/>
                  </a:cubicBezTo>
                  <a:lnTo>
                    <a:pt x="901888" y="365413"/>
                  </a:lnTo>
                  <a:lnTo>
                    <a:pt x="901888" y="365413"/>
                  </a:lnTo>
                  <a:cubicBezTo>
                    <a:pt x="900795" y="365413"/>
                    <a:pt x="899508" y="366284"/>
                    <a:pt x="899636" y="367369"/>
                  </a:cubicBezTo>
                  <a:lnTo>
                    <a:pt x="899925" y="369828"/>
                  </a:lnTo>
                  <a:cubicBezTo>
                    <a:pt x="899994" y="370409"/>
                    <a:pt x="899539" y="370921"/>
                    <a:pt x="898953" y="370921"/>
                  </a:cubicBezTo>
                  <a:lnTo>
                    <a:pt x="898953" y="370921"/>
                  </a:lnTo>
                  <a:cubicBezTo>
                    <a:pt x="898367" y="370921"/>
                    <a:pt x="897912" y="370409"/>
                    <a:pt x="897981" y="369828"/>
                  </a:cubicBezTo>
                  <a:lnTo>
                    <a:pt x="898270" y="367369"/>
                  </a:lnTo>
                  <a:cubicBezTo>
                    <a:pt x="898397" y="366284"/>
                    <a:pt x="897110" y="365413"/>
                    <a:pt x="896017" y="365413"/>
                  </a:cubicBezTo>
                  <a:lnTo>
                    <a:pt x="896017" y="365413"/>
                  </a:lnTo>
                  <a:lnTo>
                    <a:pt x="896017" y="365413"/>
                  </a:lnTo>
                  <a:cubicBezTo>
                    <a:pt x="894924" y="365413"/>
                    <a:pt x="893637" y="366284"/>
                    <a:pt x="893765" y="367369"/>
                  </a:cubicBezTo>
                  <a:lnTo>
                    <a:pt x="894055" y="369828"/>
                  </a:lnTo>
                  <a:cubicBezTo>
                    <a:pt x="894123" y="370409"/>
                    <a:pt x="893668" y="370921"/>
                    <a:pt x="893082" y="370921"/>
                  </a:cubicBezTo>
                  <a:lnTo>
                    <a:pt x="893082" y="370921"/>
                  </a:lnTo>
                  <a:cubicBezTo>
                    <a:pt x="892496" y="370921"/>
                    <a:pt x="892041" y="370409"/>
                    <a:pt x="892109" y="369828"/>
                  </a:cubicBezTo>
                  <a:lnTo>
                    <a:pt x="892399" y="367369"/>
                  </a:lnTo>
                  <a:cubicBezTo>
                    <a:pt x="892526" y="366284"/>
                    <a:pt x="891239" y="365413"/>
                    <a:pt x="890146" y="365413"/>
                  </a:cubicBezTo>
                  <a:lnTo>
                    <a:pt x="890146" y="365413"/>
                  </a:lnTo>
                  <a:lnTo>
                    <a:pt x="890146" y="365413"/>
                  </a:lnTo>
                  <a:cubicBezTo>
                    <a:pt x="889053" y="365413"/>
                    <a:pt x="887766" y="366284"/>
                    <a:pt x="887894" y="367369"/>
                  </a:cubicBezTo>
                  <a:lnTo>
                    <a:pt x="888182" y="369828"/>
                  </a:lnTo>
                  <a:cubicBezTo>
                    <a:pt x="888252" y="370409"/>
                    <a:pt x="887797" y="370921"/>
                    <a:pt x="887210" y="370921"/>
                  </a:cubicBezTo>
                  <a:lnTo>
                    <a:pt x="887210" y="370921"/>
                  </a:lnTo>
                  <a:cubicBezTo>
                    <a:pt x="886625" y="370921"/>
                    <a:pt x="886170" y="370409"/>
                    <a:pt x="886238" y="369828"/>
                  </a:cubicBezTo>
                  <a:lnTo>
                    <a:pt x="886528" y="367369"/>
                  </a:lnTo>
                  <a:cubicBezTo>
                    <a:pt x="886655" y="366284"/>
                    <a:pt x="885368" y="365413"/>
                    <a:pt x="884275" y="365413"/>
                  </a:cubicBezTo>
                  <a:lnTo>
                    <a:pt x="884275" y="365413"/>
                  </a:lnTo>
                  <a:lnTo>
                    <a:pt x="884275" y="365413"/>
                  </a:lnTo>
                  <a:cubicBezTo>
                    <a:pt x="883183" y="365413"/>
                    <a:pt x="881894" y="366284"/>
                    <a:pt x="882023" y="367369"/>
                  </a:cubicBezTo>
                  <a:lnTo>
                    <a:pt x="882311" y="369828"/>
                  </a:lnTo>
                  <a:cubicBezTo>
                    <a:pt x="882380" y="370409"/>
                    <a:pt x="881926" y="370921"/>
                    <a:pt x="881339" y="370921"/>
                  </a:cubicBezTo>
                  <a:lnTo>
                    <a:pt x="881339" y="370921"/>
                  </a:lnTo>
                  <a:cubicBezTo>
                    <a:pt x="880754" y="370921"/>
                    <a:pt x="880299" y="370409"/>
                    <a:pt x="880367" y="369828"/>
                  </a:cubicBezTo>
                  <a:lnTo>
                    <a:pt x="880657" y="367369"/>
                  </a:lnTo>
                  <a:cubicBezTo>
                    <a:pt x="880784" y="366284"/>
                    <a:pt x="879497" y="365413"/>
                    <a:pt x="878404" y="365413"/>
                  </a:cubicBezTo>
                  <a:lnTo>
                    <a:pt x="878404" y="365413"/>
                  </a:lnTo>
                  <a:lnTo>
                    <a:pt x="878404" y="365413"/>
                  </a:lnTo>
                  <a:cubicBezTo>
                    <a:pt x="877312" y="365413"/>
                    <a:pt x="876023" y="366284"/>
                    <a:pt x="876152" y="367369"/>
                  </a:cubicBezTo>
                  <a:lnTo>
                    <a:pt x="876440" y="369828"/>
                  </a:lnTo>
                  <a:cubicBezTo>
                    <a:pt x="876509" y="370409"/>
                    <a:pt x="876055" y="370921"/>
                    <a:pt x="875468" y="370921"/>
                  </a:cubicBezTo>
                  <a:lnTo>
                    <a:pt x="875468" y="370921"/>
                  </a:lnTo>
                  <a:cubicBezTo>
                    <a:pt x="874882" y="370921"/>
                    <a:pt x="874428" y="370409"/>
                    <a:pt x="874496" y="369828"/>
                  </a:cubicBezTo>
                  <a:lnTo>
                    <a:pt x="874786" y="367369"/>
                  </a:lnTo>
                  <a:cubicBezTo>
                    <a:pt x="874913" y="366284"/>
                    <a:pt x="873625" y="365413"/>
                    <a:pt x="872534" y="365413"/>
                  </a:cubicBezTo>
                  <a:lnTo>
                    <a:pt x="872534" y="365413"/>
                  </a:lnTo>
                  <a:lnTo>
                    <a:pt x="872534" y="365413"/>
                  </a:lnTo>
                  <a:cubicBezTo>
                    <a:pt x="871441" y="365413"/>
                    <a:pt x="870152" y="366284"/>
                    <a:pt x="870281" y="367369"/>
                  </a:cubicBezTo>
                  <a:lnTo>
                    <a:pt x="870570" y="369828"/>
                  </a:lnTo>
                  <a:cubicBezTo>
                    <a:pt x="870638" y="370409"/>
                    <a:pt x="870184" y="370921"/>
                    <a:pt x="869597" y="370921"/>
                  </a:cubicBezTo>
                  <a:lnTo>
                    <a:pt x="869597" y="370921"/>
                  </a:lnTo>
                  <a:cubicBezTo>
                    <a:pt x="869011" y="370921"/>
                    <a:pt x="868557" y="370409"/>
                    <a:pt x="868625" y="369828"/>
                  </a:cubicBezTo>
                  <a:lnTo>
                    <a:pt x="868914" y="367369"/>
                  </a:lnTo>
                  <a:cubicBezTo>
                    <a:pt x="869042" y="366284"/>
                    <a:pt x="867754" y="365413"/>
                    <a:pt x="866661" y="365413"/>
                  </a:cubicBezTo>
                  <a:lnTo>
                    <a:pt x="866661" y="365413"/>
                  </a:lnTo>
                  <a:lnTo>
                    <a:pt x="866661" y="365413"/>
                  </a:lnTo>
                  <a:cubicBezTo>
                    <a:pt x="865568" y="365413"/>
                    <a:pt x="864281" y="366284"/>
                    <a:pt x="864409" y="367369"/>
                  </a:cubicBezTo>
                  <a:lnTo>
                    <a:pt x="864623" y="369185"/>
                  </a:lnTo>
                  <a:cubicBezTo>
                    <a:pt x="864731" y="370108"/>
                    <a:pt x="864010" y="370921"/>
                    <a:pt x="863078" y="370921"/>
                  </a:cubicBezTo>
                  <a:lnTo>
                    <a:pt x="863078" y="370921"/>
                  </a:lnTo>
                  <a:cubicBezTo>
                    <a:pt x="862220" y="370921"/>
                    <a:pt x="861525" y="370224"/>
                    <a:pt x="861525" y="369366"/>
                  </a:cubicBezTo>
                  <a:lnTo>
                    <a:pt x="861525" y="365233"/>
                  </a:lnTo>
                  <a:cubicBezTo>
                    <a:pt x="861525" y="364727"/>
                    <a:pt x="861114" y="364315"/>
                    <a:pt x="860607" y="364315"/>
                  </a:cubicBezTo>
                  <a:lnTo>
                    <a:pt x="860607" y="364315"/>
                  </a:lnTo>
                  <a:cubicBezTo>
                    <a:pt x="860100" y="364315"/>
                    <a:pt x="859690" y="363904"/>
                    <a:pt x="859690" y="363398"/>
                  </a:cubicBezTo>
                  <a:lnTo>
                    <a:pt x="859690" y="359362"/>
                  </a:lnTo>
                  <a:cubicBezTo>
                    <a:pt x="859690" y="359260"/>
                    <a:pt x="859772" y="359179"/>
                    <a:pt x="859873" y="359179"/>
                  </a:cubicBezTo>
                  <a:lnTo>
                    <a:pt x="859873" y="359179"/>
                  </a:lnTo>
                  <a:cubicBezTo>
                    <a:pt x="859974" y="359179"/>
                    <a:pt x="860057" y="359096"/>
                    <a:pt x="860057" y="358995"/>
                  </a:cubicBezTo>
                  <a:lnTo>
                    <a:pt x="860057" y="356059"/>
                  </a:lnTo>
                  <a:cubicBezTo>
                    <a:pt x="860057" y="355756"/>
                    <a:pt x="859810" y="355509"/>
                    <a:pt x="859506" y="355509"/>
                  </a:cubicBezTo>
                  <a:lnTo>
                    <a:pt x="859506" y="355509"/>
                  </a:lnTo>
                  <a:cubicBezTo>
                    <a:pt x="859203" y="355509"/>
                    <a:pt x="858956" y="355263"/>
                    <a:pt x="858956" y="354958"/>
                  </a:cubicBezTo>
                  <a:lnTo>
                    <a:pt x="858956" y="354214"/>
                  </a:lnTo>
                  <a:cubicBezTo>
                    <a:pt x="858956" y="354099"/>
                    <a:pt x="858941" y="353985"/>
                    <a:pt x="858910" y="353875"/>
                  </a:cubicBezTo>
                  <a:lnTo>
                    <a:pt x="855763" y="342333"/>
                  </a:lnTo>
                  <a:cubicBezTo>
                    <a:pt x="855708" y="342131"/>
                    <a:pt x="855860" y="341932"/>
                    <a:pt x="856070" y="341932"/>
                  </a:cubicBezTo>
                  <a:lnTo>
                    <a:pt x="856070" y="341932"/>
                  </a:lnTo>
                  <a:cubicBezTo>
                    <a:pt x="856245" y="341932"/>
                    <a:pt x="856388" y="341790"/>
                    <a:pt x="856388" y="341614"/>
                  </a:cubicBezTo>
                  <a:lnTo>
                    <a:pt x="856388" y="340831"/>
                  </a:lnTo>
                  <a:cubicBezTo>
                    <a:pt x="856388" y="340628"/>
                    <a:pt x="856224" y="340464"/>
                    <a:pt x="856020" y="340464"/>
                  </a:cubicBezTo>
                  <a:lnTo>
                    <a:pt x="856020" y="340464"/>
                  </a:lnTo>
                  <a:cubicBezTo>
                    <a:pt x="855818" y="340464"/>
                    <a:pt x="855654" y="340300"/>
                    <a:pt x="855654" y="340098"/>
                  </a:cubicBezTo>
                  <a:lnTo>
                    <a:pt x="855654" y="331291"/>
                  </a:lnTo>
                  <a:cubicBezTo>
                    <a:pt x="855654" y="331087"/>
                    <a:pt x="855818" y="330923"/>
                    <a:pt x="856020" y="330923"/>
                  </a:cubicBezTo>
                  <a:lnTo>
                    <a:pt x="856020" y="330923"/>
                  </a:lnTo>
                  <a:cubicBezTo>
                    <a:pt x="856224" y="330923"/>
                    <a:pt x="856388" y="330759"/>
                    <a:pt x="856388" y="330556"/>
                  </a:cubicBezTo>
                  <a:lnTo>
                    <a:pt x="856388" y="330190"/>
                  </a:lnTo>
                  <a:cubicBezTo>
                    <a:pt x="856388" y="329785"/>
                    <a:pt x="856058" y="329455"/>
                    <a:pt x="855654" y="329455"/>
                  </a:cubicBezTo>
                  <a:lnTo>
                    <a:pt x="854665" y="329455"/>
                  </a:lnTo>
                  <a:cubicBezTo>
                    <a:pt x="853938" y="329455"/>
                    <a:pt x="853289" y="328999"/>
                    <a:pt x="853043" y="328313"/>
                  </a:cubicBezTo>
                  <a:lnTo>
                    <a:pt x="852714" y="327390"/>
                  </a:lnTo>
                  <a:cubicBezTo>
                    <a:pt x="851730" y="324635"/>
                    <a:pt x="847835" y="324635"/>
                    <a:pt x="846851" y="327390"/>
                  </a:cubicBezTo>
                  <a:lnTo>
                    <a:pt x="846522" y="328313"/>
                  </a:lnTo>
                  <a:cubicBezTo>
                    <a:pt x="846276" y="328999"/>
                    <a:pt x="845627" y="329455"/>
                    <a:pt x="844899" y="329455"/>
                  </a:cubicBezTo>
                  <a:lnTo>
                    <a:pt x="843911" y="329455"/>
                  </a:lnTo>
                  <a:cubicBezTo>
                    <a:pt x="843506" y="329455"/>
                    <a:pt x="843178" y="329785"/>
                    <a:pt x="843178" y="330190"/>
                  </a:cubicBezTo>
                  <a:lnTo>
                    <a:pt x="843178" y="330556"/>
                  </a:lnTo>
                  <a:cubicBezTo>
                    <a:pt x="843178" y="330759"/>
                    <a:pt x="843342" y="330923"/>
                    <a:pt x="843545" y="330923"/>
                  </a:cubicBezTo>
                  <a:lnTo>
                    <a:pt x="843545" y="330923"/>
                  </a:lnTo>
                  <a:cubicBezTo>
                    <a:pt x="843747" y="330923"/>
                    <a:pt x="843911" y="331087"/>
                    <a:pt x="843911" y="331291"/>
                  </a:cubicBezTo>
                  <a:lnTo>
                    <a:pt x="843911" y="340098"/>
                  </a:lnTo>
                  <a:cubicBezTo>
                    <a:pt x="843911" y="340300"/>
                    <a:pt x="843747" y="340464"/>
                    <a:pt x="843545" y="340464"/>
                  </a:cubicBezTo>
                  <a:lnTo>
                    <a:pt x="843545" y="340464"/>
                  </a:lnTo>
                  <a:cubicBezTo>
                    <a:pt x="843342" y="340464"/>
                    <a:pt x="843178" y="340628"/>
                    <a:pt x="843178" y="340831"/>
                  </a:cubicBezTo>
                  <a:lnTo>
                    <a:pt x="843178" y="341614"/>
                  </a:lnTo>
                  <a:cubicBezTo>
                    <a:pt x="843178" y="341790"/>
                    <a:pt x="843319" y="341932"/>
                    <a:pt x="843495" y="341932"/>
                  </a:cubicBezTo>
                  <a:lnTo>
                    <a:pt x="843495" y="341932"/>
                  </a:lnTo>
                  <a:cubicBezTo>
                    <a:pt x="843705" y="341932"/>
                    <a:pt x="843857" y="342131"/>
                    <a:pt x="843802" y="342333"/>
                  </a:cubicBezTo>
                  <a:lnTo>
                    <a:pt x="840655" y="353875"/>
                  </a:lnTo>
                  <a:cubicBezTo>
                    <a:pt x="840625" y="353985"/>
                    <a:pt x="840609" y="354099"/>
                    <a:pt x="840609" y="354214"/>
                  </a:cubicBezTo>
                  <a:lnTo>
                    <a:pt x="840609" y="354958"/>
                  </a:lnTo>
                  <a:cubicBezTo>
                    <a:pt x="840609" y="355263"/>
                    <a:pt x="840362" y="355509"/>
                    <a:pt x="840058" y="355509"/>
                  </a:cubicBezTo>
                  <a:lnTo>
                    <a:pt x="840058" y="355509"/>
                  </a:lnTo>
                  <a:cubicBezTo>
                    <a:pt x="839755" y="355509"/>
                    <a:pt x="839508" y="355756"/>
                    <a:pt x="839508" y="356059"/>
                  </a:cubicBezTo>
                  <a:lnTo>
                    <a:pt x="839508" y="357894"/>
                  </a:lnTo>
                  <a:cubicBezTo>
                    <a:pt x="839508" y="357995"/>
                    <a:pt x="839589" y="358078"/>
                    <a:pt x="839692" y="358078"/>
                  </a:cubicBezTo>
                  <a:lnTo>
                    <a:pt x="839692" y="358078"/>
                  </a:lnTo>
                  <a:cubicBezTo>
                    <a:pt x="839793" y="358078"/>
                    <a:pt x="839875" y="358159"/>
                    <a:pt x="839875" y="358260"/>
                  </a:cubicBezTo>
                  <a:lnTo>
                    <a:pt x="839875" y="362297"/>
                  </a:lnTo>
                  <a:cubicBezTo>
                    <a:pt x="839875" y="362804"/>
                    <a:pt x="839465" y="363214"/>
                    <a:pt x="838957" y="363214"/>
                  </a:cubicBezTo>
                  <a:lnTo>
                    <a:pt x="838957" y="363214"/>
                  </a:lnTo>
                  <a:cubicBezTo>
                    <a:pt x="838451" y="363214"/>
                    <a:pt x="838040" y="363625"/>
                    <a:pt x="838040" y="364133"/>
                  </a:cubicBezTo>
                  <a:lnTo>
                    <a:pt x="838040" y="388533"/>
                  </a:lnTo>
                  <a:cubicBezTo>
                    <a:pt x="838040" y="389953"/>
                    <a:pt x="836891" y="391102"/>
                    <a:pt x="835471" y="391102"/>
                  </a:cubicBezTo>
                  <a:lnTo>
                    <a:pt x="833637" y="391102"/>
                  </a:lnTo>
                  <a:cubicBezTo>
                    <a:pt x="833232" y="391102"/>
                    <a:pt x="832903" y="391431"/>
                    <a:pt x="832903" y="391837"/>
                  </a:cubicBezTo>
                  <a:lnTo>
                    <a:pt x="832903" y="391837"/>
                  </a:lnTo>
                  <a:cubicBezTo>
                    <a:pt x="832903" y="392242"/>
                    <a:pt x="832575" y="392570"/>
                    <a:pt x="832169" y="392570"/>
                  </a:cubicBezTo>
                  <a:lnTo>
                    <a:pt x="831618" y="392570"/>
                  </a:lnTo>
                  <a:cubicBezTo>
                    <a:pt x="830910" y="392570"/>
                    <a:pt x="830334" y="391996"/>
                    <a:pt x="830334" y="391286"/>
                  </a:cubicBezTo>
                  <a:lnTo>
                    <a:pt x="830334" y="389634"/>
                  </a:lnTo>
                  <a:cubicBezTo>
                    <a:pt x="830334" y="388621"/>
                    <a:pt x="829512" y="387800"/>
                    <a:pt x="828500" y="387800"/>
                  </a:cubicBezTo>
                  <a:lnTo>
                    <a:pt x="828500" y="387800"/>
                  </a:lnTo>
                  <a:cubicBezTo>
                    <a:pt x="827487" y="387800"/>
                    <a:pt x="826666" y="388621"/>
                    <a:pt x="826666" y="389634"/>
                  </a:cubicBezTo>
                  <a:lnTo>
                    <a:pt x="826666" y="392754"/>
                  </a:lnTo>
                  <a:cubicBezTo>
                    <a:pt x="826666" y="394071"/>
                    <a:pt x="825598" y="395139"/>
                    <a:pt x="824279" y="395139"/>
                  </a:cubicBezTo>
                  <a:lnTo>
                    <a:pt x="824279" y="395139"/>
                  </a:lnTo>
                  <a:cubicBezTo>
                    <a:pt x="822962" y="395139"/>
                    <a:pt x="821894" y="396207"/>
                    <a:pt x="821894" y="397524"/>
                  </a:cubicBezTo>
                  <a:lnTo>
                    <a:pt x="821894" y="405596"/>
                  </a:lnTo>
                  <a:cubicBezTo>
                    <a:pt x="821894" y="407319"/>
                    <a:pt x="820498" y="408716"/>
                    <a:pt x="818776" y="408716"/>
                  </a:cubicBezTo>
                  <a:lnTo>
                    <a:pt x="818776" y="408716"/>
                  </a:lnTo>
                  <a:cubicBezTo>
                    <a:pt x="817053" y="408716"/>
                    <a:pt x="815657" y="407319"/>
                    <a:pt x="815657" y="405596"/>
                  </a:cubicBezTo>
                  <a:lnTo>
                    <a:pt x="815657" y="392020"/>
                  </a:lnTo>
                  <a:cubicBezTo>
                    <a:pt x="815657" y="388676"/>
                    <a:pt x="812945" y="385966"/>
                    <a:pt x="809602" y="385966"/>
                  </a:cubicBezTo>
                  <a:lnTo>
                    <a:pt x="805933" y="385966"/>
                  </a:lnTo>
                  <a:cubicBezTo>
                    <a:pt x="804616" y="385966"/>
                    <a:pt x="803548" y="387032"/>
                    <a:pt x="803548" y="388351"/>
                  </a:cubicBezTo>
                  <a:lnTo>
                    <a:pt x="803548" y="389084"/>
                  </a:lnTo>
                  <a:cubicBezTo>
                    <a:pt x="803548" y="389996"/>
                    <a:pt x="802808" y="390736"/>
                    <a:pt x="801896" y="390736"/>
                  </a:cubicBezTo>
                  <a:lnTo>
                    <a:pt x="801896" y="390736"/>
                  </a:lnTo>
                  <a:cubicBezTo>
                    <a:pt x="800984" y="390736"/>
                    <a:pt x="800244" y="389996"/>
                    <a:pt x="800244" y="389084"/>
                  </a:cubicBezTo>
                  <a:lnTo>
                    <a:pt x="800244" y="389084"/>
                  </a:lnTo>
                  <a:cubicBezTo>
                    <a:pt x="800244" y="388173"/>
                    <a:pt x="799506" y="387433"/>
                    <a:pt x="798594" y="387433"/>
                  </a:cubicBezTo>
                  <a:lnTo>
                    <a:pt x="793273" y="387433"/>
                  </a:lnTo>
                  <a:cubicBezTo>
                    <a:pt x="789422" y="387433"/>
                    <a:pt x="786301" y="384311"/>
                    <a:pt x="786301" y="380461"/>
                  </a:cubicBezTo>
                  <a:lnTo>
                    <a:pt x="786301" y="368424"/>
                  </a:lnTo>
                  <a:cubicBezTo>
                    <a:pt x="786301" y="366763"/>
                    <a:pt x="784955" y="365417"/>
                    <a:pt x="783294" y="365417"/>
                  </a:cubicBezTo>
                  <a:lnTo>
                    <a:pt x="783294" y="365417"/>
                  </a:lnTo>
                  <a:cubicBezTo>
                    <a:pt x="781690" y="365417"/>
                    <a:pt x="780369" y="364157"/>
                    <a:pt x="780290" y="362556"/>
                  </a:cubicBezTo>
                  <a:lnTo>
                    <a:pt x="772776" y="209071"/>
                  </a:lnTo>
                  <a:cubicBezTo>
                    <a:pt x="772748" y="208470"/>
                    <a:pt x="772252" y="207997"/>
                    <a:pt x="771651" y="207997"/>
                  </a:cubicBezTo>
                  <a:lnTo>
                    <a:pt x="770890" y="207997"/>
                  </a:lnTo>
                  <a:cubicBezTo>
                    <a:pt x="770686" y="207997"/>
                    <a:pt x="770522" y="207833"/>
                    <a:pt x="770522" y="207630"/>
                  </a:cubicBezTo>
                  <a:lnTo>
                    <a:pt x="770522" y="207630"/>
                  </a:lnTo>
                  <a:cubicBezTo>
                    <a:pt x="770522" y="207428"/>
                    <a:pt x="770358" y="207264"/>
                    <a:pt x="770155" y="207264"/>
                  </a:cubicBezTo>
                  <a:lnTo>
                    <a:pt x="769238" y="207264"/>
                  </a:lnTo>
                  <a:cubicBezTo>
                    <a:pt x="768528" y="207264"/>
                    <a:pt x="767954" y="206688"/>
                    <a:pt x="767954" y="205980"/>
                  </a:cubicBezTo>
                  <a:lnTo>
                    <a:pt x="767954" y="205429"/>
                  </a:lnTo>
                  <a:cubicBezTo>
                    <a:pt x="767954" y="204416"/>
                    <a:pt x="767132" y="203595"/>
                    <a:pt x="766120" y="203595"/>
                  </a:cubicBezTo>
                  <a:lnTo>
                    <a:pt x="763807" y="203595"/>
                  </a:lnTo>
                  <a:cubicBezTo>
                    <a:pt x="761759" y="203595"/>
                    <a:pt x="760026" y="202098"/>
                    <a:pt x="759678" y="200080"/>
                  </a:cubicBezTo>
                  <a:cubicBezTo>
                    <a:pt x="758395" y="192633"/>
                    <a:pt x="757075" y="188182"/>
                    <a:pt x="755478" y="188182"/>
                  </a:cubicBezTo>
                  <a:lnTo>
                    <a:pt x="755478" y="188182"/>
                  </a:lnTo>
                  <a:cubicBezTo>
                    <a:pt x="754132" y="188182"/>
                    <a:pt x="753160" y="189650"/>
                    <a:pt x="751816" y="189650"/>
                  </a:cubicBezTo>
                  <a:lnTo>
                    <a:pt x="720611" y="189650"/>
                  </a:lnTo>
                  <a:cubicBezTo>
                    <a:pt x="719300" y="189650"/>
                    <a:pt x="718259" y="188182"/>
                    <a:pt x="716948" y="188182"/>
                  </a:cubicBezTo>
                  <a:lnTo>
                    <a:pt x="716948" y="188182"/>
                  </a:lnTo>
                  <a:cubicBezTo>
                    <a:pt x="712545" y="188182"/>
                    <a:pt x="709243" y="221941"/>
                    <a:pt x="709243" y="263406"/>
                  </a:cubicBezTo>
                  <a:cubicBezTo>
                    <a:pt x="709243" y="273924"/>
                    <a:pt x="709520" y="283888"/>
                    <a:pt x="709834" y="293058"/>
                  </a:cubicBezTo>
                  <a:cubicBezTo>
                    <a:pt x="709908" y="295269"/>
                    <a:pt x="708082" y="297074"/>
                    <a:pt x="705871" y="296969"/>
                  </a:cubicBezTo>
                  <a:lnTo>
                    <a:pt x="705871" y="296969"/>
                  </a:lnTo>
                  <a:cubicBezTo>
                    <a:pt x="703856" y="296873"/>
                    <a:pt x="702272" y="295211"/>
                    <a:pt x="702272" y="293193"/>
                  </a:cubicBezTo>
                  <a:lnTo>
                    <a:pt x="702272" y="270011"/>
                  </a:lnTo>
                  <a:cubicBezTo>
                    <a:pt x="702272" y="269606"/>
                    <a:pt x="702599" y="269277"/>
                    <a:pt x="703005" y="269277"/>
                  </a:cubicBezTo>
                  <a:lnTo>
                    <a:pt x="703005" y="269277"/>
                  </a:lnTo>
                  <a:cubicBezTo>
                    <a:pt x="703410" y="269277"/>
                    <a:pt x="703738" y="268949"/>
                    <a:pt x="703738" y="268543"/>
                  </a:cubicBezTo>
                  <a:lnTo>
                    <a:pt x="703738" y="218639"/>
                  </a:lnTo>
                  <a:cubicBezTo>
                    <a:pt x="703738" y="218233"/>
                    <a:pt x="703410" y="217905"/>
                    <a:pt x="703005" y="217905"/>
                  </a:cubicBezTo>
                  <a:lnTo>
                    <a:pt x="703005" y="217905"/>
                  </a:lnTo>
                  <a:cubicBezTo>
                    <a:pt x="702599" y="217905"/>
                    <a:pt x="702272" y="217576"/>
                    <a:pt x="702272" y="217170"/>
                  </a:cubicBezTo>
                  <a:lnTo>
                    <a:pt x="702272" y="181578"/>
                  </a:lnTo>
                  <a:cubicBezTo>
                    <a:pt x="702272" y="181172"/>
                    <a:pt x="702599" y="180843"/>
                    <a:pt x="703005" y="180843"/>
                  </a:cubicBezTo>
                  <a:lnTo>
                    <a:pt x="703005" y="180843"/>
                  </a:lnTo>
                  <a:cubicBezTo>
                    <a:pt x="703410" y="180843"/>
                    <a:pt x="703738" y="180515"/>
                    <a:pt x="703738" y="180110"/>
                  </a:cubicBezTo>
                  <a:lnTo>
                    <a:pt x="703738" y="138461"/>
                  </a:lnTo>
                  <a:cubicBezTo>
                    <a:pt x="703738" y="135928"/>
                    <a:pt x="701685" y="133875"/>
                    <a:pt x="699152" y="133875"/>
                  </a:cubicBezTo>
                  <a:lnTo>
                    <a:pt x="697134" y="133875"/>
                  </a:lnTo>
                  <a:cubicBezTo>
                    <a:pt x="695714" y="133875"/>
                    <a:pt x="694565" y="132725"/>
                    <a:pt x="694565" y="131306"/>
                  </a:cubicBezTo>
                  <a:lnTo>
                    <a:pt x="694565" y="131306"/>
                  </a:lnTo>
                  <a:cubicBezTo>
                    <a:pt x="694565" y="129887"/>
                    <a:pt x="693415" y="128737"/>
                    <a:pt x="691996" y="128737"/>
                  </a:cubicBezTo>
                  <a:lnTo>
                    <a:pt x="680988" y="128737"/>
                  </a:lnTo>
                  <a:cubicBezTo>
                    <a:pt x="679570" y="128737"/>
                    <a:pt x="678419" y="129887"/>
                    <a:pt x="678419" y="131306"/>
                  </a:cubicBezTo>
                  <a:lnTo>
                    <a:pt x="678419" y="132407"/>
                  </a:lnTo>
                  <a:cubicBezTo>
                    <a:pt x="678419" y="133217"/>
                    <a:pt x="677762" y="133875"/>
                    <a:pt x="676952" y="133875"/>
                  </a:cubicBezTo>
                  <a:lnTo>
                    <a:pt x="676952" y="133875"/>
                  </a:lnTo>
                  <a:cubicBezTo>
                    <a:pt x="676142" y="133875"/>
                    <a:pt x="675484" y="134532"/>
                    <a:pt x="675484" y="135342"/>
                  </a:cubicBezTo>
                  <a:lnTo>
                    <a:pt x="675484" y="292578"/>
                  </a:lnTo>
                  <a:cubicBezTo>
                    <a:pt x="675484" y="293595"/>
                    <a:pt x="674924" y="294528"/>
                    <a:pt x="674027" y="295007"/>
                  </a:cubicBezTo>
                  <a:lnTo>
                    <a:pt x="674027" y="295007"/>
                  </a:lnTo>
                  <a:cubicBezTo>
                    <a:pt x="672194" y="295984"/>
                    <a:pt x="669979" y="294655"/>
                    <a:pt x="669979" y="292578"/>
                  </a:cubicBezTo>
                  <a:lnTo>
                    <a:pt x="669979" y="285423"/>
                  </a:lnTo>
                  <a:cubicBezTo>
                    <a:pt x="669979" y="285017"/>
                    <a:pt x="670309" y="284688"/>
                    <a:pt x="670714" y="284688"/>
                  </a:cubicBezTo>
                  <a:lnTo>
                    <a:pt x="670714" y="284688"/>
                  </a:lnTo>
                  <a:cubicBezTo>
                    <a:pt x="671120" y="284688"/>
                    <a:pt x="671448" y="284360"/>
                    <a:pt x="671448" y="283955"/>
                  </a:cubicBezTo>
                  <a:lnTo>
                    <a:pt x="671448" y="230564"/>
                  </a:lnTo>
                  <a:cubicBezTo>
                    <a:pt x="671448" y="229652"/>
                    <a:pt x="670709" y="228914"/>
                    <a:pt x="669796" y="228914"/>
                  </a:cubicBezTo>
                  <a:lnTo>
                    <a:pt x="669796" y="228914"/>
                  </a:lnTo>
                  <a:cubicBezTo>
                    <a:pt x="668884" y="228914"/>
                    <a:pt x="668145" y="228174"/>
                    <a:pt x="668145" y="227262"/>
                  </a:cubicBezTo>
                  <a:lnTo>
                    <a:pt x="668145" y="182127"/>
                  </a:lnTo>
                  <a:cubicBezTo>
                    <a:pt x="668145" y="181824"/>
                    <a:pt x="668392" y="181578"/>
                    <a:pt x="668695" y="181578"/>
                  </a:cubicBezTo>
                  <a:lnTo>
                    <a:pt x="668695" y="181578"/>
                  </a:lnTo>
                  <a:cubicBezTo>
                    <a:pt x="668999" y="181578"/>
                    <a:pt x="669246" y="181331"/>
                    <a:pt x="669246" y="181027"/>
                  </a:cubicBezTo>
                  <a:lnTo>
                    <a:pt x="669246" y="126536"/>
                  </a:lnTo>
                  <a:cubicBezTo>
                    <a:pt x="669246" y="124104"/>
                    <a:pt x="667274" y="122132"/>
                    <a:pt x="664843" y="122132"/>
                  </a:cubicBezTo>
                  <a:lnTo>
                    <a:pt x="663375" y="122132"/>
                  </a:lnTo>
                  <a:cubicBezTo>
                    <a:pt x="661754" y="122132"/>
                    <a:pt x="660439" y="120818"/>
                    <a:pt x="660439" y="119197"/>
                  </a:cubicBezTo>
                  <a:lnTo>
                    <a:pt x="660439" y="119197"/>
                  </a:lnTo>
                  <a:cubicBezTo>
                    <a:pt x="660439" y="117576"/>
                    <a:pt x="659124" y="116261"/>
                    <a:pt x="657504" y="116261"/>
                  </a:cubicBezTo>
                  <a:lnTo>
                    <a:pt x="645028" y="116261"/>
                  </a:lnTo>
                  <a:cubicBezTo>
                    <a:pt x="643406" y="116261"/>
                    <a:pt x="642092" y="117576"/>
                    <a:pt x="642092" y="119197"/>
                  </a:cubicBezTo>
                  <a:lnTo>
                    <a:pt x="642092" y="120114"/>
                  </a:lnTo>
                  <a:cubicBezTo>
                    <a:pt x="642092" y="121229"/>
                    <a:pt x="641189" y="122132"/>
                    <a:pt x="640074" y="122132"/>
                  </a:cubicBezTo>
                  <a:lnTo>
                    <a:pt x="640074" y="122132"/>
                  </a:lnTo>
                  <a:cubicBezTo>
                    <a:pt x="638959" y="122132"/>
                    <a:pt x="638056" y="123036"/>
                    <a:pt x="638056" y="124151"/>
                  </a:cubicBezTo>
                  <a:lnTo>
                    <a:pt x="638056" y="179926"/>
                  </a:lnTo>
                  <a:cubicBezTo>
                    <a:pt x="638056" y="180636"/>
                    <a:pt x="637480" y="181210"/>
                    <a:pt x="636772" y="181210"/>
                  </a:cubicBezTo>
                  <a:lnTo>
                    <a:pt x="636772" y="181210"/>
                  </a:lnTo>
                  <a:cubicBezTo>
                    <a:pt x="636062" y="181210"/>
                    <a:pt x="635487" y="181785"/>
                    <a:pt x="635487" y="182495"/>
                  </a:cubicBezTo>
                  <a:lnTo>
                    <a:pt x="635487" y="233500"/>
                  </a:lnTo>
                  <a:cubicBezTo>
                    <a:pt x="635487" y="234007"/>
                    <a:pt x="635898" y="234417"/>
                    <a:pt x="636404" y="234417"/>
                  </a:cubicBezTo>
                  <a:lnTo>
                    <a:pt x="636404" y="234417"/>
                  </a:lnTo>
                  <a:cubicBezTo>
                    <a:pt x="636911" y="234417"/>
                    <a:pt x="637321" y="234828"/>
                    <a:pt x="637321" y="235334"/>
                  </a:cubicBezTo>
                  <a:lnTo>
                    <a:pt x="637321" y="281082"/>
                  </a:lnTo>
                  <a:cubicBezTo>
                    <a:pt x="637321" y="281726"/>
                    <a:pt x="636984" y="282323"/>
                    <a:pt x="636431" y="282655"/>
                  </a:cubicBezTo>
                  <a:lnTo>
                    <a:pt x="636431" y="282655"/>
                  </a:lnTo>
                  <a:cubicBezTo>
                    <a:pt x="635208" y="283388"/>
                    <a:pt x="633652" y="282508"/>
                    <a:pt x="633652" y="281082"/>
                  </a:cubicBezTo>
                  <a:lnTo>
                    <a:pt x="633652" y="250739"/>
                  </a:lnTo>
                  <a:cubicBezTo>
                    <a:pt x="633652" y="243391"/>
                    <a:pt x="627453" y="237284"/>
                    <a:pt x="620560" y="239833"/>
                  </a:cubicBezTo>
                  <a:cubicBezTo>
                    <a:pt x="616982" y="241157"/>
                    <a:pt x="613596" y="242989"/>
                    <a:pt x="610515" y="245287"/>
                  </a:cubicBezTo>
                  <a:cubicBezTo>
                    <a:pt x="608042" y="247130"/>
                    <a:pt x="606668" y="250016"/>
                    <a:pt x="606371" y="253085"/>
                  </a:cubicBezTo>
                  <a:cubicBezTo>
                    <a:pt x="603383" y="284089"/>
                    <a:pt x="602287" y="340434"/>
                    <a:pt x="602119" y="350057"/>
                  </a:cubicBezTo>
                  <a:cubicBezTo>
                    <a:pt x="602105" y="350865"/>
                    <a:pt x="601446" y="351472"/>
                    <a:pt x="600638" y="351472"/>
                  </a:cubicBezTo>
                  <a:lnTo>
                    <a:pt x="600638" y="351472"/>
                  </a:lnTo>
                  <a:cubicBezTo>
                    <a:pt x="599822" y="351472"/>
                    <a:pt x="599160" y="350810"/>
                    <a:pt x="599160" y="349994"/>
                  </a:cubicBezTo>
                  <a:lnTo>
                    <a:pt x="599160" y="297986"/>
                  </a:lnTo>
                  <a:cubicBezTo>
                    <a:pt x="599160" y="296956"/>
                    <a:pt x="599191" y="296149"/>
                    <a:pt x="598523" y="295366"/>
                  </a:cubicBezTo>
                  <a:lnTo>
                    <a:pt x="598523" y="295366"/>
                  </a:lnTo>
                  <a:cubicBezTo>
                    <a:pt x="597295" y="293925"/>
                    <a:pt x="596138" y="292066"/>
                    <a:pt x="595181" y="290434"/>
                  </a:cubicBezTo>
                  <a:cubicBezTo>
                    <a:pt x="594628" y="289494"/>
                    <a:pt x="593882" y="288581"/>
                    <a:pt x="592935" y="287692"/>
                  </a:cubicBezTo>
                  <a:cubicBezTo>
                    <a:pt x="589226" y="284218"/>
                    <a:pt x="585950" y="279977"/>
                    <a:pt x="585950" y="274896"/>
                  </a:cubicBezTo>
                  <a:lnTo>
                    <a:pt x="585950" y="150388"/>
                  </a:lnTo>
                  <a:cubicBezTo>
                    <a:pt x="585950" y="149577"/>
                    <a:pt x="585293" y="148920"/>
                    <a:pt x="584482" y="148920"/>
                  </a:cubicBezTo>
                  <a:lnTo>
                    <a:pt x="584482" y="148920"/>
                  </a:lnTo>
                  <a:cubicBezTo>
                    <a:pt x="583671" y="148920"/>
                    <a:pt x="583014" y="148262"/>
                    <a:pt x="583014" y="147451"/>
                  </a:cubicBezTo>
                  <a:lnTo>
                    <a:pt x="583014" y="145250"/>
                  </a:lnTo>
                  <a:cubicBezTo>
                    <a:pt x="583014" y="144845"/>
                    <a:pt x="582686" y="144516"/>
                    <a:pt x="582280" y="144516"/>
                  </a:cubicBezTo>
                  <a:lnTo>
                    <a:pt x="582280" y="144516"/>
                  </a:lnTo>
                  <a:cubicBezTo>
                    <a:pt x="581875" y="144516"/>
                    <a:pt x="581547" y="144187"/>
                    <a:pt x="581547" y="143782"/>
                  </a:cubicBezTo>
                  <a:lnTo>
                    <a:pt x="581547" y="142017"/>
                  </a:lnTo>
                  <a:cubicBezTo>
                    <a:pt x="581547" y="141074"/>
                    <a:pt x="581020" y="140202"/>
                    <a:pt x="580154" y="139828"/>
                  </a:cubicBezTo>
                  <a:cubicBezTo>
                    <a:pt x="579058" y="139355"/>
                    <a:pt x="577929" y="138960"/>
                    <a:pt x="576775" y="138645"/>
                  </a:cubicBezTo>
                  <a:cubicBezTo>
                    <a:pt x="568514" y="135731"/>
                    <a:pt x="559847" y="134122"/>
                    <a:pt x="551090" y="133875"/>
                  </a:cubicBezTo>
                  <a:close/>
                </a:path>
              </a:pathLst>
            </a:custGeom>
            <a:grpFill/>
            <a:ln w="130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140571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одержание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Дата 3">
            <a:extLst>
              <a:ext uri="{FF2B5EF4-FFF2-40B4-BE49-F238E27FC236}">
                <a16:creationId xmlns:a16="http://schemas.microsoft.com/office/drawing/2014/main" id="{916B7A0B-21BC-45FE-AFF7-52F34B6D0F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06390" y="6356362"/>
            <a:ext cx="1047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C7BAE699-64F9-49EF-B784-2DEF2B221955}" type="datetime1">
              <a:rPr lang="ru-RU" smtClean="0"/>
              <a:t>17.12.2023</a:t>
            </a:fld>
            <a:endParaRPr lang="ru-RU"/>
          </a:p>
        </p:txBody>
      </p:sp>
      <p:sp>
        <p:nvSpPr>
          <p:cNvPr id="6" name="Нижний колонтитул 4">
            <a:extLst>
              <a:ext uri="{FF2B5EF4-FFF2-40B4-BE49-F238E27FC236}">
                <a16:creationId xmlns:a16="http://schemas.microsoft.com/office/drawing/2014/main" id="{6D393D3D-D368-4E15-8F2F-7A07229A98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59571" y="6356362"/>
            <a:ext cx="95747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5">
            <a:extLst>
              <a:ext uri="{FF2B5EF4-FFF2-40B4-BE49-F238E27FC236}">
                <a16:creationId xmlns:a16="http://schemas.microsoft.com/office/drawing/2014/main" id="{0F5F999C-FF8F-49FD-8575-A50C0300C4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13507" y="6356358"/>
            <a:ext cx="5591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52DCC5B9-D646-4B76-891F-6FF4E74E9CB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1" name="Текст 6">
            <a:extLst>
              <a:ext uri="{FF2B5EF4-FFF2-40B4-BE49-F238E27FC236}">
                <a16:creationId xmlns:a16="http://schemas.microsoft.com/office/drawing/2014/main" id="{A8E19DA3-4B31-4259-B9A7-5F7A2E642854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1873541" y="1222713"/>
            <a:ext cx="3866856" cy="423628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12" name="Текст 9">
            <a:extLst>
              <a:ext uri="{FF2B5EF4-FFF2-40B4-BE49-F238E27FC236}">
                <a16:creationId xmlns:a16="http://schemas.microsoft.com/office/drawing/2014/main" id="{42FEA996-0F55-4FCB-8FCC-C78FEA766CF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1873544" y="1790324"/>
            <a:ext cx="3866856" cy="672075"/>
          </a:xfrm>
        </p:spPr>
        <p:txBody>
          <a:bodyPr>
            <a:normAutofit/>
          </a:bodyPr>
          <a:lstStyle>
            <a:lvl2pPr>
              <a:defRPr sz="1400"/>
            </a:lvl2pPr>
          </a:lstStyle>
          <a:p>
            <a:pPr lvl="1"/>
            <a:r>
              <a:rPr lang="ru-RU" dirty="0"/>
              <a:t>Описание</a:t>
            </a:r>
          </a:p>
        </p:txBody>
      </p:sp>
      <p:sp>
        <p:nvSpPr>
          <p:cNvPr id="13" name="Текст 6">
            <a:extLst>
              <a:ext uri="{FF2B5EF4-FFF2-40B4-BE49-F238E27FC236}">
                <a16:creationId xmlns:a16="http://schemas.microsoft.com/office/drawing/2014/main" id="{C4D8DFD8-867D-4062-800E-27B73FA83BFA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1854185" y="2826697"/>
            <a:ext cx="3866856" cy="403756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14" name="Текст 9">
            <a:extLst>
              <a:ext uri="{FF2B5EF4-FFF2-40B4-BE49-F238E27FC236}">
                <a16:creationId xmlns:a16="http://schemas.microsoft.com/office/drawing/2014/main" id="{01B4FB59-79EB-42C6-8468-505204DD843D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1854185" y="3374436"/>
            <a:ext cx="3866856" cy="672075"/>
          </a:xfrm>
        </p:spPr>
        <p:txBody>
          <a:bodyPr>
            <a:normAutofit/>
          </a:bodyPr>
          <a:lstStyle>
            <a:lvl2pPr>
              <a:defRPr sz="1400"/>
            </a:lvl2pPr>
          </a:lstStyle>
          <a:p>
            <a:pPr lvl="1"/>
            <a:r>
              <a:rPr lang="ru-RU" dirty="0"/>
              <a:t>Описание</a:t>
            </a:r>
          </a:p>
        </p:txBody>
      </p:sp>
      <p:sp>
        <p:nvSpPr>
          <p:cNvPr id="15" name="Текст 6">
            <a:extLst>
              <a:ext uri="{FF2B5EF4-FFF2-40B4-BE49-F238E27FC236}">
                <a16:creationId xmlns:a16="http://schemas.microsoft.com/office/drawing/2014/main" id="{2DD2E24E-A578-41A0-8812-3CEB5EB7DE20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1854185" y="4410809"/>
            <a:ext cx="3866856" cy="403913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16" name="Текст 9">
            <a:extLst>
              <a:ext uri="{FF2B5EF4-FFF2-40B4-BE49-F238E27FC236}">
                <a16:creationId xmlns:a16="http://schemas.microsoft.com/office/drawing/2014/main" id="{29120726-8DD9-4194-A282-2630D18F49EA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1854185" y="4958548"/>
            <a:ext cx="3866856" cy="672075"/>
          </a:xfrm>
        </p:spPr>
        <p:txBody>
          <a:bodyPr>
            <a:normAutofit/>
          </a:bodyPr>
          <a:lstStyle>
            <a:lvl2pPr>
              <a:defRPr sz="1400"/>
            </a:lvl2pPr>
          </a:lstStyle>
          <a:p>
            <a:pPr lvl="1"/>
            <a:r>
              <a:rPr lang="ru-RU" dirty="0"/>
              <a:t>Описание</a:t>
            </a:r>
          </a:p>
        </p:txBody>
      </p:sp>
      <p:sp>
        <p:nvSpPr>
          <p:cNvPr id="20" name="Текст 6">
            <a:extLst>
              <a:ext uri="{FF2B5EF4-FFF2-40B4-BE49-F238E27FC236}">
                <a16:creationId xmlns:a16="http://schemas.microsoft.com/office/drawing/2014/main" id="{F30BC2DD-F35E-474E-A833-EA478E7F80B7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546648" y="1222713"/>
            <a:ext cx="3866856" cy="423628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21" name="Текст 9">
            <a:extLst>
              <a:ext uri="{FF2B5EF4-FFF2-40B4-BE49-F238E27FC236}">
                <a16:creationId xmlns:a16="http://schemas.microsoft.com/office/drawing/2014/main" id="{7124A073-4FEB-4F54-A9B4-6797D7B46CC3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7546651" y="1790324"/>
            <a:ext cx="3866856" cy="672075"/>
          </a:xfrm>
        </p:spPr>
        <p:txBody>
          <a:bodyPr>
            <a:normAutofit/>
          </a:bodyPr>
          <a:lstStyle>
            <a:lvl2pPr>
              <a:defRPr sz="1400"/>
            </a:lvl2pPr>
          </a:lstStyle>
          <a:p>
            <a:pPr lvl="1"/>
            <a:r>
              <a:rPr lang="ru-RU" dirty="0"/>
              <a:t>Описание</a:t>
            </a:r>
          </a:p>
        </p:txBody>
      </p:sp>
      <p:sp>
        <p:nvSpPr>
          <p:cNvPr id="22" name="Текст 6">
            <a:extLst>
              <a:ext uri="{FF2B5EF4-FFF2-40B4-BE49-F238E27FC236}">
                <a16:creationId xmlns:a16="http://schemas.microsoft.com/office/drawing/2014/main" id="{17FB4F65-9ABC-4376-8283-0F33F9BB91D6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7527292" y="2826697"/>
            <a:ext cx="3866856" cy="403756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23" name="Текст 9">
            <a:extLst>
              <a:ext uri="{FF2B5EF4-FFF2-40B4-BE49-F238E27FC236}">
                <a16:creationId xmlns:a16="http://schemas.microsoft.com/office/drawing/2014/main" id="{C2E3AAAD-E9EB-4A42-ADAF-EDA850F01ED1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7527292" y="3374436"/>
            <a:ext cx="3866856" cy="672075"/>
          </a:xfrm>
        </p:spPr>
        <p:txBody>
          <a:bodyPr>
            <a:normAutofit/>
          </a:bodyPr>
          <a:lstStyle>
            <a:lvl2pPr>
              <a:defRPr sz="1400"/>
            </a:lvl2pPr>
          </a:lstStyle>
          <a:p>
            <a:pPr lvl="1"/>
            <a:r>
              <a:rPr lang="ru-RU" dirty="0"/>
              <a:t>Описание</a:t>
            </a:r>
          </a:p>
        </p:txBody>
      </p:sp>
      <p:sp>
        <p:nvSpPr>
          <p:cNvPr id="24" name="Текст 6">
            <a:extLst>
              <a:ext uri="{FF2B5EF4-FFF2-40B4-BE49-F238E27FC236}">
                <a16:creationId xmlns:a16="http://schemas.microsoft.com/office/drawing/2014/main" id="{835470A4-56EB-4A53-A875-42155372D2DA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7527292" y="4410809"/>
            <a:ext cx="3866856" cy="403913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25" name="Текст 9">
            <a:extLst>
              <a:ext uri="{FF2B5EF4-FFF2-40B4-BE49-F238E27FC236}">
                <a16:creationId xmlns:a16="http://schemas.microsoft.com/office/drawing/2014/main" id="{ED3CC4C2-7EF9-4A4B-BDD1-B16EF36B84C3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7527292" y="4958548"/>
            <a:ext cx="3866856" cy="672075"/>
          </a:xfrm>
        </p:spPr>
        <p:txBody>
          <a:bodyPr>
            <a:normAutofit/>
          </a:bodyPr>
          <a:lstStyle>
            <a:lvl2pPr>
              <a:defRPr sz="1400"/>
            </a:lvl2pPr>
          </a:lstStyle>
          <a:p>
            <a:pPr lvl="1"/>
            <a:r>
              <a:rPr lang="ru-RU" dirty="0"/>
              <a:t>Описание</a:t>
            </a:r>
          </a:p>
        </p:txBody>
      </p:sp>
      <p:sp>
        <p:nvSpPr>
          <p:cNvPr id="26" name="Заголовок 1">
            <a:extLst>
              <a:ext uri="{FF2B5EF4-FFF2-40B4-BE49-F238E27FC236}">
                <a16:creationId xmlns:a16="http://schemas.microsoft.com/office/drawing/2014/main" id="{55CB4C33-0A35-4822-B0EF-4E754699A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4303" y="421226"/>
            <a:ext cx="9862734" cy="37613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27" name="Текст 6">
            <a:extLst>
              <a:ext uri="{FF2B5EF4-FFF2-40B4-BE49-F238E27FC236}">
                <a16:creationId xmlns:a16="http://schemas.microsoft.com/office/drawing/2014/main" id="{53CEA4EC-5717-426C-A1A1-534D0A055245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778493" y="1187988"/>
            <a:ext cx="771003" cy="423628"/>
          </a:xfrm>
        </p:spPr>
        <p:txBody>
          <a:bodyPr>
            <a:noAutofit/>
          </a:bodyPr>
          <a:lstStyle>
            <a:lvl1pPr marL="0" indent="0">
              <a:buNone/>
              <a:defRPr sz="2800" b="0">
                <a:solidFill>
                  <a:schemeClr val="accent2"/>
                </a:solidFill>
              </a:defRPr>
            </a:lvl1pPr>
          </a:lstStyle>
          <a:p>
            <a:pPr lvl="0"/>
            <a:r>
              <a:rPr lang="ru-RU" dirty="0"/>
              <a:t>01</a:t>
            </a:r>
          </a:p>
        </p:txBody>
      </p:sp>
      <p:sp>
        <p:nvSpPr>
          <p:cNvPr id="28" name="Текст 6">
            <a:extLst>
              <a:ext uri="{FF2B5EF4-FFF2-40B4-BE49-F238E27FC236}">
                <a16:creationId xmlns:a16="http://schemas.microsoft.com/office/drawing/2014/main" id="{ECD22E46-ECAB-4A6C-9243-E1661118B47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759137" y="2791972"/>
            <a:ext cx="771003" cy="403756"/>
          </a:xfrm>
        </p:spPr>
        <p:txBody>
          <a:bodyPr>
            <a:noAutofit/>
          </a:bodyPr>
          <a:lstStyle>
            <a:lvl1pPr marL="0" indent="0">
              <a:buNone/>
              <a:defRPr sz="2800" b="0">
                <a:solidFill>
                  <a:schemeClr val="accent2"/>
                </a:solidFill>
              </a:defRPr>
            </a:lvl1pPr>
          </a:lstStyle>
          <a:p>
            <a:pPr lvl="0"/>
            <a:r>
              <a:rPr lang="ru-RU" dirty="0"/>
              <a:t>02</a:t>
            </a:r>
          </a:p>
        </p:txBody>
      </p:sp>
      <p:sp>
        <p:nvSpPr>
          <p:cNvPr id="29" name="Текст 6">
            <a:extLst>
              <a:ext uri="{FF2B5EF4-FFF2-40B4-BE49-F238E27FC236}">
                <a16:creationId xmlns:a16="http://schemas.microsoft.com/office/drawing/2014/main" id="{A3CA815C-23B0-4736-B973-0A405AFC5D08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759137" y="4376084"/>
            <a:ext cx="771003" cy="403913"/>
          </a:xfrm>
        </p:spPr>
        <p:txBody>
          <a:bodyPr>
            <a:noAutofit/>
          </a:bodyPr>
          <a:lstStyle>
            <a:lvl1pPr marL="0" indent="0">
              <a:buNone/>
              <a:defRPr sz="2800" b="0">
                <a:solidFill>
                  <a:schemeClr val="accent2"/>
                </a:solidFill>
              </a:defRPr>
            </a:lvl1pPr>
          </a:lstStyle>
          <a:p>
            <a:pPr lvl="0"/>
            <a:r>
              <a:rPr lang="ru-RU" dirty="0"/>
              <a:t>03</a:t>
            </a:r>
          </a:p>
        </p:txBody>
      </p:sp>
      <p:sp>
        <p:nvSpPr>
          <p:cNvPr id="30" name="Текст 6">
            <a:extLst>
              <a:ext uri="{FF2B5EF4-FFF2-40B4-BE49-F238E27FC236}">
                <a16:creationId xmlns:a16="http://schemas.microsoft.com/office/drawing/2014/main" id="{0C64CE05-E630-4FDE-B773-3165E579B3B6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451600" y="1187988"/>
            <a:ext cx="771003" cy="423628"/>
          </a:xfrm>
        </p:spPr>
        <p:txBody>
          <a:bodyPr>
            <a:noAutofit/>
          </a:bodyPr>
          <a:lstStyle>
            <a:lvl1pPr marL="0" indent="0">
              <a:buNone/>
              <a:defRPr sz="2800" b="0">
                <a:solidFill>
                  <a:schemeClr val="accent2"/>
                </a:solidFill>
              </a:defRPr>
            </a:lvl1pPr>
          </a:lstStyle>
          <a:p>
            <a:pPr lvl="0"/>
            <a:r>
              <a:rPr lang="ru-RU" dirty="0"/>
              <a:t>04</a:t>
            </a:r>
          </a:p>
        </p:txBody>
      </p:sp>
      <p:sp>
        <p:nvSpPr>
          <p:cNvPr id="31" name="Текст 6">
            <a:extLst>
              <a:ext uri="{FF2B5EF4-FFF2-40B4-BE49-F238E27FC236}">
                <a16:creationId xmlns:a16="http://schemas.microsoft.com/office/drawing/2014/main" id="{52DBB510-86A6-45BB-B6E1-54FE5A86B490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432244" y="2791972"/>
            <a:ext cx="771003" cy="403756"/>
          </a:xfrm>
        </p:spPr>
        <p:txBody>
          <a:bodyPr>
            <a:noAutofit/>
          </a:bodyPr>
          <a:lstStyle>
            <a:lvl1pPr marL="0" indent="0">
              <a:buNone/>
              <a:defRPr sz="2800" b="0">
                <a:solidFill>
                  <a:schemeClr val="accent2"/>
                </a:solidFill>
              </a:defRPr>
            </a:lvl1pPr>
          </a:lstStyle>
          <a:p>
            <a:pPr lvl="0"/>
            <a:r>
              <a:rPr lang="ru-RU" dirty="0"/>
              <a:t>05</a:t>
            </a:r>
          </a:p>
        </p:txBody>
      </p:sp>
      <p:sp>
        <p:nvSpPr>
          <p:cNvPr id="32" name="Текст 6">
            <a:extLst>
              <a:ext uri="{FF2B5EF4-FFF2-40B4-BE49-F238E27FC236}">
                <a16:creationId xmlns:a16="http://schemas.microsoft.com/office/drawing/2014/main" id="{CA530A5B-20B1-4742-8CF2-55C8F5CC1E91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6432244" y="4376084"/>
            <a:ext cx="771003" cy="403913"/>
          </a:xfrm>
        </p:spPr>
        <p:txBody>
          <a:bodyPr>
            <a:noAutofit/>
          </a:bodyPr>
          <a:lstStyle>
            <a:lvl1pPr marL="0" indent="0">
              <a:buNone/>
              <a:defRPr sz="2800" b="0">
                <a:solidFill>
                  <a:schemeClr val="accent2"/>
                </a:solidFill>
              </a:defRPr>
            </a:lvl1pPr>
          </a:lstStyle>
          <a:p>
            <a:pPr lvl="0"/>
            <a:r>
              <a:rPr lang="ru-RU" dirty="0"/>
              <a:t>06</a:t>
            </a:r>
          </a:p>
        </p:txBody>
      </p:sp>
      <p:sp>
        <p:nvSpPr>
          <p:cNvPr id="33" name="Овал 32">
            <a:extLst>
              <a:ext uri="{FF2B5EF4-FFF2-40B4-BE49-F238E27FC236}">
                <a16:creationId xmlns:a16="http://schemas.microsoft.com/office/drawing/2014/main" id="{770F43B2-7CC2-4EC1-A7D0-1E3E13D4314A}"/>
              </a:ext>
            </a:extLst>
          </p:cNvPr>
          <p:cNvSpPr/>
          <p:nvPr userDrawn="1"/>
        </p:nvSpPr>
        <p:spPr>
          <a:xfrm>
            <a:off x="11509513" y="6359899"/>
            <a:ext cx="367108" cy="367108"/>
          </a:xfrm>
          <a:prstGeom prst="ellipse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34" name="Группа 33">
            <a:extLst>
              <a:ext uri="{FF2B5EF4-FFF2-40B4-BE49-F238E27FC236}">
                <a16:creationId xmlns:a16="http://schemas.microsoft.com/office/drawing/2014/main" id="{289BE574-9EE7-473F-A08C-24726CED32A2}"/>
              </a:ext>
            </a:extLst>
          </p:cNvPr>
          <p:cNvGrpSpPr/>
          <p:nvPr userDrawn="1"/>
        </p:nvGrpSpPr>
        <p:grpSpPr>
          <a:xfrm>
            <a:off x="122131" y="478142"/>
            <a:ext cx="12136638" cy="391783"/>
            <a:chOff x="122130" y="196115"/>
            <a:chExt cx="18288518" cy="590372"/>
          </a:xfrm>
          <a:solidFill>
            <a:schemeClr val="bg1"/>
          </a:solidFill>
        </p:grpSpPr>
        <p:cxnSp>
          <p:nvCxnSpPr>
            <p:cNvPr id="35" name="Прямая соединительная линия 34">
              <a:extLst>
                <a:ext uri="{FF2B5EF4-FFF2-40B4-BE49-F238E27FC236}">
                  <a16:creationId xmlns:a16="http://schemas.microsoft.com/office/drawing/2014/main" id="{FA51D2D6-8C29-4FF8-830F-74CC3006849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68324" y="632177"/>
              <a:ext cx="17142324" cy="0"/>
            </a:xfrm>
            <a:prstGeom prst="line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6" name="Группа 35">
              <a:extLst>
                <a:ext uri="{FF2B5EF4-FFF2-40B4-BE49-F238E27FC236}">
                  <a16:creationId xmlns:a16="http://schemas.microsoft.com/office/drawing/2014/main" id="{316B9958-0FB4-481E-A060-06CE5EE56450}"/>
                </a:ext>
              </a:extLst>
            </p:cNvPr>
            <p:cNvGrpSpPr/>
            <p:nvPr/>
          </p:nvGrpSpPr>
          <p:grpSpPr>
            <a:xfrm>
              <a:off x="1375704" y="246386"/>
              <a:ext cx="1167625" cy="328795"/>
              <a:chOff x="1642476" y="246386"/>
              <a:chExt cx="1384937" cy="389989"/>
            </a:xfrm>
            <a:grpFill/>
          </p:grpSpPr>
          <p:sp>
            <p:nvSpPr>
              <p:cNvPr id="38" name="Полилиния: фигура 37">
                <a:extLst>
                  <a:ext uri="{FF2B5EF4-FFF2-40B4-BE49-F238E27FC236}">
                    <a16:creationId xmlns:a16="http://schemas.microsoft.com/office/drawing/2014/main" id="{2F59622F-35E9-497D-B9BC-71296F941E51}"/>
                  </a:ext>
                </a:extLst>
              </p:cNvPr>
              <p:cNvSpPr/>
              <p:nvPr/>
            </p:nvSpPr>
            <p:spPr>
              <a:xfrm>
                <a:off x="1643670" y="246386"/>
                <a:ext cx="104955" cy="104955"/>
              </a:xfrm>
              <a:custGeom>
                <a:avLst/>
                <a:gdLst>
                  <a:gd name="connsiteX0" fmla="*/ 91753 w 104955"/>
                  <a:gd name="connsiteY0" fmla="*/ 96791 h 104955"/>
                  <a:gd name="connsiteX1" fmla="*/ 71447 w 104955"/>
                  <a:gd name="connsiteY1" fmla="*/ 13517 h 104955"/>
                  <a:gd name="connsiteX2" fmla="*/ 33823 w 104955"/>
                  <a:gd name="connsiteY2" fmla="*/ 13517 h 104955"/>
                  <a:gd name="connsiteX3" fmla="*/ 13517 w 104955"/>
                  <a:gd name="connsiteY3" fmla="*/ 96791 h 104955"/>
                  <a:gd name="connsiteX4" fmla="*/ 26059 w 104955"/>
                  <a:gd name="connsiteY4" fmla="*/ 96791 h 104955"/>
                  <a:gd name="connsiteX5" fmla="*/ 43378 w 104955"/>
                  <a:gd name="connsiteY5" fmla="*/ 24819 h 104955"/>
                  <a:gd name="connsiteX6" fmla="*/ 61892 w 104955"/>
                  <a:gd name="connsiteY6" fmla="*/ 24819 h 104955"/>
                  <a:gd name="connsiteX7" fmla="*/ 79211 w 104955"/>
                  <a:gd name="connsiteY7" fmla="*/ 96791 h 104955"/>
                  <a:gd name="connsiteX8" fmla="*/ 91753 w 104955"/>
                  <a:gd name="connsiteY8" fmla="*/ 96791 h 104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4955" h="104955">
                    <a:moveTo>
                      <a:pt x="91753" y="96791"/>
                    </a:moveTo>
                    <a:lnTo>
                      <a:pt x="71447" y="13517"/>
                    </a:lnTo>
                    <a:lnTo>
                      <a:pt x="33823" y="13517"/>
                    </a:lnTo>
                    <a:lnTo>
                      <a:pt x="13517" y="96791"/>
                    </a:lnTo>
                    <a:lnTo>
                      <a:pt x="26059" y="96791"/>
                    </a:lnTo>
                    <a:lnTo>
                      <a:pt x="43378" y="24819"/>
                    </a:lnTo>
                    <a:lnTo>
                      <a:pt x="61892" y="24819"/>
                    </a:lnTo>
                    <a:lnTo>
                      <a:pt x="79211" y="96791"/>
                    </a:lnTo>
                    <a:lnTo>
                      <a:pt x="91753" y="96791"/>
                    </a:lnTo>
                    <a:close/>
                  </a:path>
                </a:pathLst>
              </a:custGeom>
              <a:grpFill/>
              <a:ln w="130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39" name="Полилиния: фигура 38">
                <a:extLst>
                  <a:ext uri="{FF2B5EF4-FFF2-40B4-BE49-F238E27FC236}">
                    <a16:creationId xmlns:a16="http://schemas.microsoft.com/office/drawing/2014/main" id="{5222D86F-125D-4F21-A135-280C4FA17765}"/>
                  </a:ext>
                </a:extLst>
              </p:cNvPr>
              <p:cNvSpPr/>
              <p:nvPr/>
            </p:nvSpPr>
            <p:spPr>
              <a:xfrm>
                <a:off x="1752406" y="246386"/>
                <a:ext cx="91836" cy="104955"/>
              </a:xfrm>
              <a:custGeom>
                <a:avLst/>
                <a:gdLst>
                  <a:gd name="connsiteX0" fmla="*/ 67857 w 91835"/>
                  <a:gd name="connsiteY0" fmla="*/ 13517 h 104955"/>
                  <a:gd name="connsiteX1" fmla="*/ 27253 w 91835"/>
                  <a:gd name="connsiteY1" fmla="*/ 75973 h 104955"/>
                  <a:gd name="connsiteX2" fmla="*/ 26059 w 91835"/>
                  <a:gd name="connsiteY2" fmla="*/ 75973 h 104955"/>
                  <a:gd name="connsiteX3" fmla="*/ 26059 w 91835"/>
                  <a:gd name="connsiteY3" fmla="*/ 13517 h 104955"/>
                  <a:gd name="connsiteX4" fmla="*/ 13517 w 91835"/>
                  <a:gd name="connsiteY4" fmla="*/ 13517 h 104955"/>
                  <a:gd name="connsiteX5" fmla="*/ 13517 w 91835"/>
                  <a:gd name="connsiteY5" fmla="*/ 96791 h 104955"/>
                  <a:gd name="connsiteX6" fmla="*/ 27253 w 91835"/>
                  <a:gd name="connsiteY6" fmla="*/ 96791 h 104955"/>
                  <a:gd name="connsiteX7" fmla="*/ 67857 w 91835"/>
                  <a:gd name="connsiteY7" fmla="*/ 34335 h 104955"/>
                  <a:gd name="connsiteX8" fmla="*/ 69051 w 91835"/>
                  <a:gd name="connsiteY8" fmla="*/ 34335 h 104955"/>
                  <a:gd name="connsiteX9" fmla="*/ 69051 w 91835"/>
                  <a:gd name="connsiteY9" fmla="*/ 96791 h 104955"/>
                  <a:gd name="connsiteX10" fmla="*/ 81593 w 91835"/>
                  <a:gd name="connsiteY10" fmla="*/ 96791 h 104955"/>
                  <a:gd name="connsiteX11" fmla="*/ 81593 w 91835"/>
                  <a:gd name="connsiteY11" fmla="*/ 13517 h 104955"/>
                  <a:gd name="connsiteX12" fmla="*/ 67857 w 91835"/>
                  <a:gd name="connsiteY12" fmla="*/ 13517 h 104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1835" h="104955">
                    <a:moveTo>
                      <a:pt x="67857" y="13517"/>
                    </a:moveTo>
                    <a:lnTo>
                      <a:pt x="27253" y="75973"/>
                    </a:lnTo>
                    <a:lnTo>
                      <a:pt x="26059" y="75973"/>
                    </a:lnTo>
                    <a:lnTo>
                      <a:pt x="26059" y="13517"/>
                    </a:lnTo>
                    <a:lnTo>
                      <a:pt x="13517" y="13517"/>
                    </a:lnTo>
                    <a:lnTo>
                      <a:pt x="13517" y="96791"/>
                    </a:lnTo>
                    <a:lnTo>
                      <a:pt x="27253" y="96791"/>
                    </a:lnTo>
                    <a:lnTo>
                      <a:pt x="67857" y="34335"/>
                    </a:lnTo>
                    <a:lnTo>
                      <a:pt x="69051" y="34335"/>
                    </a:lnTo>
                    <a:lnTo>
                      <a:pt x="69051" y="96791"/>
                    </a:lnTo>
                    <a:lnTo>
                      <a:pt x="81593" y="96791"/>
                    </a:lnTo>
                    <a:lnTo>
                      <a:pt x="81593" y="13517"/>
                    </a:lnTo>
                    <a:lnTo>
                      <a:pt x="67857" y="13517"/>
                    </a:lnTo>
                    <a:close/>
                  </a:path>
                </a:pathLst>
              </a:custGeom>
              <a:grpFill/>
              <a:ln w="130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40" name="Полилиния: фигура 39">
                <a:extLst>
                  <a:ext uri="{FF2B5EF4-FFF2-40B4-BE49-F238E27FC236}">
                    <a16:creationId xmlns:a16="http://schemas.microsoft.com/office/drawing/2014/main" id="{6E1B72DC-5F0F-41D5-8B82-61461A205971}"/>
                  </a:ext>
                </a:extLst>
              </p:cNvPr>
              <p:cNvSpPr/>
              <p:nvPr/>
            </p:nvSpPr>
            <p:spPr>
              <a:xfrm>
                <a:off x="1848545" y="246386"/>
                <a:ext cx="104955" cy="118074"/>
              </a:xfrm>
              <a:custGeom>
                <a:avLst/>
                <a:gdLst>
                  <a:gd name="connsiteX0" fmla="*/ 49359 w 104955"/>
                  <a:gd name="connsiteY0" fmla="*/ 24819 h 118074"/>
                  <a:gd name="connsiteX1" fmla="*/ 66677 w 104955"/>
                  <a:gd name="connsiteY1" fmla="*/ 24819 h 118074"/>
                  <a:gd name="connsiteX2" fmla="*/ 81003 w 104955"/>
                  <a:gd name="connsiteY2" fmla="*/ 85490 h 118074"/>
                  <a:gd name="connsiteX3" fmla="*/ 35020 w 104955"/>
                  <a:gd name="connsiteY3" fmla="*/ 85490 h 118074"/>
                  <a:gd name="connsiteX4" fmla="*/ 49359 w 104955"/>
                  <a:gd name="connsiteY4" fmla="*/ 24819 h 118074"/>
                  <a:gd name="connsiteX5" fmla="*/ 26059 w 104955"/>
                  <a:gd name="connsiteY5" fmla="*/ 96791 h 118074"/>
                  <a:gd name="connsiteX6" fmla="*/ 89964 w 104955"/>
                  <a:gd name="connsiteY6" fmla="*/ 96791 h 118074"/>
                  <a:gd name="connsiteX7" fmla="*/ 89964 w 104955"/>
                  <a:gd name="connsiteY7" fmla="*/ 111067 h 118074"/>
                  <a:gd name="connsiteX8" fmla="*/ 102506 w 104955"/>
                  <a:gd name="connsiteY8" fmla="*/ 111067 h 118074"/>
                  <a:gd name="connsiteX9" fmla="*/ 102506 w 104955"/>
                  <a:gd name="connsiteY9" fmla="*/ 85490 h 118074"/>
                  <a:gd name="connsiteX10" fmla="*/ 93545 w 104955"/>
                  <a:gd name="connsiteY10" fmla="*/ 85490 h 118074"/>
                  <a:gd name="connsiteX11" fmla="*/ 76228 w 104955"/>
                  <a:gd name="connsiteY11" fmla="*/ 13517 h 118074"/>
                  <a:gd name="connsiteX12" fmla="*/ 39795 w 104955"/>
                  <a:gd name="connsiteY12" fmla="*/ 13517 h 118074"/>
                  <a:gd name="connsiteX13" fmla="*/ 22477 w 104955"/>
                  <a:gd name="connsiteY13" fmla="*/ 85490 h 118074"/>
                  <a:gd name="connsiteX14" fmla="*/ 13517 w 104955"/>
                  <a:gd name="connsiteY14" fmla="*/ 85490 h 118074"/>
                  <a:gd name="connsiteX15" fmla="*/ 13517 w 104955"/>
                  <a:gd name="connsiteY15" fmla="*/ 111067 h 118074"/>
                  <a:gd name="connsiteX16" fmla="*/ 26059 w 104955"/>
                  <a:gd name="connsiteY16" fmla="*/ 111067 h 118074"/>
                  <a:gd name="connsiteX17" fmla="*/ 26059 w 104955"/>
                  <a:gd name="connsiteY17" fmla="*/ 96791 h 1180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04955" h="118074">
                    <a:moveTo>
                      <a:pt x="49359" y="24819"/>
                    </a:moveTo>
                    <a:lnTo>
                      <a:pt x="66677" y="24819"/>
                    </a:lnTo>
                    <a:lnTo>
                      <a:pt x="81003" y="85490"/>
                    </a:lnTo>
                    <a:lnTo>
                      <a:pt x="35020" y="85490"/>
                    </a:lnTo>
                    <a:lnTo>
                      <a:pt x="49359" y="24819"/>
                    </a:lnTo>
                    <a:close/>
                    <a:moveTo>
                      <a:pt x="26059" y="96791"/>
                    </a:moveTo>
                    <a:lnTo>
                      <a:pt x="89964" y="96791"/>
                    </a:lnTo>
                    <a:lnTo>
                      <a:pt x="89964" y="111067"/>
                    </a:lnTo>
                    <a:lnTo>
                      <a:pt x="102506" y="111067"/>
                    </a:lnTo>
                    <a:lnTo>
                      <a:pt x="102506" y="85490"/>
                    </a:lnTo>
                    <a:lnTo>
                      <a:pt x="93545" y="85490"/>
                    </a:lnTo>
                    <a:lnTo>
                      <a:pt x="76228" y="13517"/>
                    </a:lnTo>
                    <a:lnTo>
                      <a:pt x="39795" y="13517"/>
                    </a:lnTo>
                    <a:lnTo>
                      <a:pt x="22477" y="85490"/>
                    </a:lnTo>
                    <a:lnTo>
                      <a:pt x="13517" y="85490"/>
                    </a:lnTo>
                    <a:lnTo>
                      <a:pt x="13517" y="111067"/>
                    </a:lnTo>
                    <a:lnTo>
                      <a:pt x="26059" y="111067"/>
                    </a:lnTo>
                    <a:lnTo>
                      <a:pt x="26059" y="96791"/>
                    </a:lnTo>
                    <a:close/>
                  </a:path>
                </a:pathLst>
              </a:custGeom>
              <a:grpFill/>
              <a:ln w="130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41" name="Полилиния: фигура 40">
                <a:extLst>
                  <a:ext uri="{FF2B5EF4-FFF2-40B4-BE49-F238E27FC236}">
                    <a16:creationId xmlns:a16="http://schemas.microsoft.com/office/drawing/2014/main" id="{93B64D13-BEF3-4DCE-8573-64050D5474A4}"/>
                  </a:ext>
                </a:extLst>
              </p:cNvPr>
              <p:cNvSpPr/>
              <p:nvPr/>
            </p:nvSpPr>
            <p:spPr>
              <a:xfrm>
                <a:off x="1965622" y="246386"/>
                <a:ext cx="78716" cy="104955"/>
              </a:xfrm>
              <a:custGeom>
                <a:avLst/>
                <a:gdLst>
                  <a:gd name="connsiteX0" fmla="*/ 75021 w 78716"/>
                  <a:gd name="connsiteY0" fmla="*/ 85490 h 104955"/>
                  <a:gd name="connsiteX1" fmla="*/ 26046 w 78716"/>
                  <a:gd name="connsiteY1" fmla="*/ 85490 h 104955"/>
                  <a:gd name="connsiteX2" fmla="*/ 26046 w 78716"/>
                  <a:gd name="connsiteY2" fmla="*/ 60507 h 104955"/>
                  <a:gd name="connsiteX3" fmla="*/ 64866 w 78716"/>
                  <a:gd name="connsiteY3" fmla="*/ 60507 h 104955"/>
                  <a:gd name="connsiteX4" fmla="*/ 64866 w 78716"/>
                  <a:gd name="connsiteY4" fmla="*/ 49206 h 104955"/>
                  <a:gd name="connsiteX5" fmla="*/ 26046 w 78716"/>
                  <a:gd name="connsiteY5" fmla="*/ 49206 h 104955"/>
                  <a:gd name="connsiteX6" fmla="*/ 26046 w 78716"/>
                  <a:gd name="connsiteY6" fmla="*/ 24819 h 104955"/>
                  <a:gd name="connsiteX7" fmla="*/ 75021 w 78716"/>
                  <a:gd name="connsiteY7" fmla="*/ 24819 h 104955"/>
                  <a:gd name="connsiteX8" fmla="*/ 75021 w 78716"/>
                  <a:gd name="connsiteY8" fmla="*/ 13517 h 104955"/>
                  <a:gd name="connsiteX9" fmla="*/ 13517 w 78716"/>
                  <a:gd name="connsiteY9" fmla="*/ 13517 h 104955"/>
                  <a:gd name="connsiteX10" fmla="*/ 13517 w 78716"/>
                  <a:gd name="connsiteY10" fmla="*/ 96791 h 104955"/>
                  <a:gd name="connsiteX11" fmla="*/ 75021 w 78716"/>
                  <a:gd name="connsiteY11" fmla="*/ 96791 h 104955"/>
                  <a:gd name="connsiteX12" fmla="*/ 75021 w 78716"/>
                  <a:gd name="connsiteY12" fmla="*/ 85490 h 104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78716" h="104955">
                    <a:moveTo>
                      <a:pt x="75021" y="85490"/>
                    </a:moveTo>
                    <a:lnTo>
                      <a:pt x="26046" y="85490"/>
                    </a:lnTo>
                    <a:lnTo>
                      <a:pt x="26046" y="60507"/>
                    </a:lnTo>
                    <a:lnTo>
                      <a:pt x="64866" y="60507"/>
                    </a:lnTo>
                    <a:lnTo>
                      <a:pt x="64866" y="49206"/>
                    </a:lnTo>
                    <a:lnTo>
                      <a:pt x="26046" y="49206"/>
                    </a:lnTo>
                    <a:lnTo>
                      <a:pt x="26046" y="24819"/>
                    </a:lnTo>
                    <a:lnTo>
                      <a:pt x="75021" y="24819"/>
                    </a:lnTo>
                    <a:lnTo>
                      <a:pt x="75021" y="13517"/>
                    </a:lnTo>
                    <a:lnTo>
                      <a:pt x="13517" y="13517"/>
                    </a:lnTo>
                    <a:lnTo>
                      <a:pt x="13517" y="96791"/>
                    </a:lnTo>
                    <a:lnTo>
                      <a:pt x="75021" y="96791"/>
                    </a:lnTo>
                    <a:lnTo>
                      <a:pt x="75021" y="85490"/>
                    </a:lnTo>
                    <a:close/>
                  </a:path>
                </a:pathLst>
              </a:custGeom>
              <a:grpFill/>
              <a:ln w="130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42" name="Полилиния: фигура 41">
                <a:extLst>
                  <a:ext uri="{FF2B5EF4-FFF2-40B4-BE49-F238E27FC236}">
                    <a16:creationId xmlns:a16="http://schemas.microsoft.com/office/drawing/2014/main" id="{67B031CC-5D39-4F3B-A805-C5C55F04600B}"/>
                  </a:ext>
                </a:extLst>
              </p:cNvPr>
              <p:cNvSpPr/>
              <p:nvPr/>
            </p:nvSpPr>
            <p:spPr>
              <a:xfrm>
                <a:off x="2058232" y="246386"/>
                <a:ext cx="91836" cy="104955"/>
              </a:xfrm>
              <a:custGeom>
                <a:avLst/>
                <a:gdLst>
                  <a:gd name="connsiteX0" fmla="*/ 83391 w 91835"/>
                  <a:gd name="connsiteY0" fmla="*/ 43853 h 104955"/>
                  <a:gd name="connsiteX1" fmla="*/ 80990 w 91835"/>
                  <a:gd name="connsiteY1" fmla="*/ 32075 h 104955"/>
                  <a:gd name="connsiteX2" fmla="*/ 74063 w 91835"/>
                  <a:gd name="connsiteY2" fmla="*/ 22439 h 104955"/>
                  <a:gd name="connsiteX3" fmla="*/ 63554 w 91835"/>
                  <a:gd name="connsiteY3" fmla="*/ 15896 h 104955"/>
                  <a:gd name="connsiteX4" fmla="*/ 49936 w 91835"/>
                  <a:gd name="connsiteY4" fmla="*/ 13517 h 104955"/>
                  <a:gd name="connsiteX5" fmla="*/ 13517 w 91835"/>
                  <a:gd name="connsiteY5" fmla="*/ 13517 h 104955"/>
                  <a:gd name="connsiteX6" fmla="*/ 13517 w 91835"/>
                  <a:gd name="connsiteY6" fmla="*/ 96791 h 104955"/>
                  <a:gd name="connsiteX7" fmla="*/ 26059 w 91835"/>
                  <a:gd name="connsiteY7" fmla="*/ 96791 h 104955"/>
                  <a:gd name="connsiteX8" fmla="*/ 26059 w 91835"/>
                  <a:gd name="connsiteY8" fmla="*/ 74189 h 104955"/>
                  <a:gd name="connsiteX9" fmla="*/ 49936 w 91835"/>
                  <a:gd name="connsiteY9" fmla="*/ 74189 h 104955"/>
                  <a:gd name="connsiteX10" fmla="*/ 63554 w 91835"/>
                  <a:gd name="connsiteY10" fmla="*/ 71809 h 104955"/>
                  <a:gd name="connsiteX11" fmla="*/ 74063 w 91835"/>
                  <a:gd name="connsiteY11" fmla="*/ 65266 h 104955"/>
                  <a:gd name="connsiteX12" fmla="*/ 80990 w 91835"/>
                  <a:gd name="connsiteY12" fmla="*/ 55630 h 104955"/>
                  <a:gd name="connsiteX13" fmla="*/ 83391 w 91835"/>
                  <a:gd name="connsiteY13" fmla="*/ 43853 h 104955"/>
                  <a:gd name="connsiteX14" fmla="*/ 70849 w 91835"/>
                  <a:gd name="connsiteY14" fmla="*/ 43853 h 104955"/>
                  <a:gd name="connsiteX15" fmla="*/ 65352 w 91835"/>
                  <a:gd name="connsiteY15" fmla="*/ 57652 h 104955"/>
                  <a:gd name="connsiteX16" fmla="*/ 49936 w 91835"/>
                  <a:gd name="connsiteY16" fmla="*/ 62887 h 104955"/>
                  <a:gd name="connsiteX17" fmla="*/ 26059 w 91835"/>
                  <a:gd name="connsiteY17" fmla="*/ 62887 h 104955"/>
                  <a:gd name="connsiteX18" fmla="*/ 26059 w 91835"/>
                  <a:gd name="connsiteY18" fmla="*/ 24819 h 104955"/>
                  <a:gd name="connsiteX19" fmla="*/ 49936 w 91835"/>
                  <a:gd name="connsiteY19" fmla="*/ 24819 h 104955"/>
                  <a:gd name="connsiteX20" fmla="*/ 65352 w 91835"/>
                  <a:gd name="connsiteY20" fmla="*/ 30053 h 104955"/>
                  <a:gd name="connsiteX21" fmla="*/ 70849 w 91835"/>
                  <a:gd name="connsiteY21" fmla="*/ 43853 h 104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91835" h="104955">
                    <a:moveTo>
                      <a:pt x="83391" y="43853"/>
                    </a:moveTo>
                    <a:cubicBezTo>
                      <a:pt x="83391" y="39689"/>
                      <a:pt x="82551" y="35763"/>
                      <a:pt x="80990" y="32075"/>
                    </a:cubicBezTo>
                    <a:cubicBezTo>
                      <a:pt x="79324" y="28387"/>
                      <a:pt x="77054" y="25175"/>
                      <a:pt x="74063" y="22439"/>
                    </a:cubicBezTo>
                    <a:cubicBezTo>
                      <a:pt x="71085" y="19703"/>
                      <a:pt x="67621" y="17443"/>
                      <a:pt x="63554" y="15896"/>
                    </a:cubicBezTo>
                    <a:cubicBezTo>
                      <a:pt x="59382" y="14350"/>
                      <a:pt x="54843" y="13517"/>
                      <a:pt x="49936" y="13517"/>
                    </a:cubicBezTo>
                    <a:lnTo>
                      <a:pt x="13517" y="13517"/>
                    </a:lnTo>
                    <a:lnTo>
                      <a:pt x="13517" y="96791"/>
                    </a:lnTo>
                    <a:lnTo>
                      <a:pt x="26059" y="96791"/>
                    </a:lnTo>
                    <a:lnTo>
                      <a:pt x="26059" y="74189"/>
                    </a:lnTo>
                    <a:lnTo>
                      <a:pt x="49936" y="74189"/>
                    </a:lnTo>
                    <a:cubicBezTo>
                      <a:pt x="54843" y="74189"/>
                      <a:pt x="59382" y="73356"/>
                      <a:pt x="63554" y="71809"/>
                    </a:cubicBezTo>
                    <a:cubicBezTo>
                      <a:pt x="67621" y="70262"/>
                      <a:pt x="71085" y="68002"/>
                      <a:pt x="74063" y="65266"/>
                    </a:cubicBezTo>
                    <a:cubicBezTo>
                      <a:pt x="77054" y="62530"/>
                      <a:pt x="79324" y="59318"/>
                      <a:pt x="80990" y="55630"/>
                    </a:cubicBezTo>
                    <a:cubicBezTo>
                      <a:pt x="82551" y="51942"/>
                      <a:pt x="83391" y="48016"/>
                      <a:pt x="83391" y="43853"/>
                    </a:cubicBezTo>
                    <a:close/>
                    <a:moveTo>
                      <a:pt x="70849" y="43853"/>
                    </a:moveTo>
                    <a:cubicBezTo>
                      <a:pt x="70849" y="49563"/>
                      <a:pt x="69051" y="54202"/>
                      <a:pt x="65352" y="57652"/>
                    </a:cubicBezTo>
                    <a:cubicBezTo>
                      <a:pt x="61652" y="61102"/>
                      <a:pt x="56509" y="62887"/>
                      <a:pt x="49936" y="62887"/>
                    </a:cubicBezTo>
                    <a:lnTo>
                      <a:pt x="26059" y="62887"/>
                    </a:lnTo>
                    <a:lnTo>
                      <a:pt x="26059" y="24819"/>
                    </a:lnTo>
                    <a:lnTo>
                      <a:pt x="49936" y="24819"/>
                    </a:lnTo>
                    <a:cubicBezTo>
                      <a:pt x="56509" y="24819"/>
                      <a:pt x="61652" y="26603"/>
                      <a:pt x="65352" y="30053"/>
                    </a:cubicBezTo>
                    <a:cubicBezTo>
                      <a:pt x="69051" y="33503"/>
                      <a:pt x="70849" y="38142"/>
                      <a:pt x="70849" y="43853"/>
                    </a:cubicBezTo>
                    <a:close/>
                  </a:path>
                </a:pathLst>
              </a:custGeom>
              <a:grpFill/>
              <a:ln w="130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43" name="Полилиния: фигура 42">
                <a:extLst>
                  <a:ext uri="{FF2B5EF4-FFF2-40B4-BE49-F238E27FC236}">
                    <a16:creationId xmlns:a16="http://schemas.microsoft.com/office/drawing/2014/main" id="{506C43D2-DEFE-4A2E-8F11-1FEB2BCD96AD}"/>
                  </a:ext>
                </a:extLst>
              </p:cNvPr>
              <p:cNvSpPr/>
              <p:nvPr/>
            </p:nvSpPr>
            <p:spPr>
              <a:xfrm>
                <a:off x="2160983" y="246386"/>
                <a:ext cx="104955" cy="104955"/>
              </a:xfrm>
              <a:custGeom>
                <a:avLst/>
                <a:gdLst>
                  <a:gd name="connsiteX0" fmla="*/ 45174 w 104955"/>
                  <a:gd name="connsiteY0" fmla="*/ 85490 h 104955"/>
                  <a:gd name="connsiteX1" fmla="*/ 26059 w 104955"/>
                  <a:gd name="connsiteY1" fmla="*/ 85490 h 104955"/>
                  <a:gd name="connsiteX2" fmla="*/ 26059 w 104955"/>
                  <a:gd name="connsiteY2" fmla="*/ 52180 h 104955"/>
                  <a:gd name="connsiteX3" fmla="*/ 45174 w 104955"/>
                  <a:gd name="connsiteY3" fmla="*/ 52180 h 104955"/>
                  <a:gd name="connsiteX4" fmla="*/ 53059 w 104955"/>
                  <a:gd name="connsiteY4" fmla="*/ 53370 h 104955"/>
                  <a:gd name="connsiteX5" fmla="*/ 59264 w 104955"/>
                  <a:gd name="connsiteY5" fmla="*/ 56938 h 104955"/>
                  <a:gd name="connsiteX6" fmla="*/ 63449 w 104955"/>
                  <a:gd name="connsiteY6" fmla="*/ 62173 h 104955"/>
                  <a:gd name="connsiteX7" fmla="*/ 64879 w 104955"/>
                  <a:gd name="connsiteY7" fmla="*/ 68835 h 104955"/>
                  <a:gd name="connsiteX8" fmla="*/ 63449 w 104955"/>
                  <a:gd name="connsiteY8" fmla="*/ 75377 h 104955"/>
                  <a:gd name="connsiteX9" fmla="*/ 59264 w 104955"/>
                  <a:gd name="connsiteY9" fmla="*/ 80731 h 104955"/>
                  <a:gd name="connsiteX10" fmla="*/ 53059 w 104955"/>
                  <a:gd name="connsiteY10" fmla="*/ 84180 h 104955"/>
                  <a:gd name="connsiteX11" fmla="*/ 45174 w 104955"/>
                  <a:gd name="connsiteY11" fmla="*/ 85490 h 104955"/>
                  <a:gd name="connsiteX12" fmla="*/ 77421 w 104955"/>
                  <a:gd name="connsiteY12" fmla="*/ 68835 h 104955"/>
                  <a:gd name="connsiteX13" fmla="*/ 75152 w 104955"/>
                  <a:gd name="connsiteY13" fmla="*/ 57890 h 104955"/>
                  <a:gd name="connsiteX14" fmla="*/ 68697 w 104955"/>
                  <a:gd name="connsiteY14" fmla="*/ 49087 h 104955"/>
                  <a:gd name="connsiteX15" fmla="*/ 58543 w 104955"/>
                  <a:gd name="connsiteY15" fmla="*/ 43020 h 104955"/>
                  <a:gd name="connsiteX16" fmla="*/ 45174 w 104955"/>
                  <a:gd name="connsiteY16" fmla="*/ 40878 h 104955"/>
                  <a:gd name="connsiteX17" fmla="*/ 26059 w 104955"/>
                  <a:gd name="connsiteY17" fmla="*/ 40878 h 104955"/>
                  <a:gd name="connsiteX18" fmla="*/ 26059 w 104955"/>
                  <a:gd name="connsiteY18" fmla="*/ 13517 h 104955"/>
                  <a:gd name="connsiteX19" fmla="*/ 13517 w 104955"/>
                  <a:gd name="connsiteY19" fmla="*/ 13517 h 104955"/>
                  <a:gd name="connsiteX20" fmla="*/ 13517 w 104955"/>
                  <a:gd name="connsiteY20" fmla="*/ 96791 h 104955"/>
                  <a:gd name="connsiteX21" fmla="*/ 45174 w 104955"/>
                  <a:gd name="connsiteY21" fmla="*/ 96791 h 104955"/>
                  <a:gd name="connsiteX22" fmla="*/ 58543 w 104955"/>
                  <a:gd name="connsiteY22" fmla="*/ 94530 h 104955"/>
                  <a:gd name="connsiteX23" fmla="*/ 68697 w 104955"/>
                  <a:gd name="connsiteY23" fmla="*/ 88582 h 104955"/>
                  <a:gd name="connsiteX24" fmla="*/ 75152 w 104955"/>
                  <a:gd name="connsiteY24" fmla="*/ 79661 h 104955"/>
                  <a:gd name="connsiteX25" fmla="*/ 77421 w 104955"/>
                  <a:gd name="connsiteY25" fmla="*/ 68835 h 104955"/>
                  <a:gd name="connsiteX26" fmla="*/ 101312 w 104955"/>
                  <a:gd name="connsiteY26" fmla="*/ 96791 h 104955"/>
                  <a:gd name="connsiteX27" fmla="*/ 101312 w 104955"/>
                  <a:gd name="connsiteY27" fmla="*/ 13517 h 104955"/>
                  <a:gd name="connsiteX28" fmla="*/ 88770 w 104955"/>
                  <a:gd name="connsiteY28" fmla="*/ 13517 h 104955"/>
                  <a:gd name="connsiteX29" fmla="*/ 88770 w 104955"/>
                  <a:gd name="connsiteY29" fmla="*/ 96791 h 104955"/>
                  <a:gd name="connsiteX30" fmla="*/ 101312 w 104955"/>
                  <a:gd name="connsiteY30" fmla="*/ 96791 h 104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104955" h="104955">
                    <a:moveTo>
                      <a:pt x="45174" y="85490"/>
                    </a:moveTo>
                    <a:lnTo>
                      <a:pt x="26059" y="85490"/>
                    </a:lnTo>
                    <a:lnTo>
                      <a:pt x="26059" y="52180"/>
                    </a:lnTo>
                    <a:lnTo>
                      <a:pt x="45174" y="52180"/>
                    </a:lnTo>
                    <a:cubicBezTo>
                      <a:pt x="48034" y="52180"/>
                      <a:pt x="50671" y="52537"/>
                      <a:pt x="53059" y="53370"/>
                    </a:cubicBezTo>
                    <a:cubicBezTo>
                      <a:pt x="55446" y="54202"/>
                      <a:pt x="57467" y="55392"/>
                      <a:pt x="59264" y="56938"/>
                    </a:cubicBezTo>
                    <a:cubicBezTo>
                      <a:pt x="61061" y="58485"/>
                      <a:pt x="62374" y="60150"/>
                      <a:pt x="63449" y="62173"/>
                    </a:cubicBezTo>
                    <a:cubicBezTo>
                      <a:pt x="64407" y="64195"/>
                      <a:pt x="64879" y="66456"/>
                      <a:pt x="64879" y="68835"/>
                    </a:cubicBezTo>
                    <a:cubicBezTo>
                      <a:pt x="64879" y="71215"/>
                      <a:pt x="64407" y="73356"/>
                      <a:pt x="63449" y="75377"/>
                    </a:cubicBezTo>
                    <a:cubicBezTo>
                      <a:pt x="62374" y="77400"/>
                      <a:pt x="61061" y="79185"/>
                      <a:pt x="59264" y="80731"/>
                    </a:cubicBezTo>
                    <a:cubicBezTo>
                      <a:pt x="57467" y="82278"/>
                      <a:pt x="55446" y="83349"/>
                      <a:pt x="53059" y="84180"/>
                    </a:cubicBezTo>
                    <a:cubicBezTo>
                      <a:pt x="50671" y="85014"/>
                      <a:pt x="48034" y="85490"/>
                      <a:pt x="45174" y="85490"/>
                    </a:cubicBezTo>
                    <a:close/>
                    <a:moveTo>
                      <a:pt x="77421" y="68835"/>
                    </a:moveTo>
                    <a:cubicBezTo>
                      <a:pt x="77421" y="64909"/>
                      <a:pt x="76700" y="61340"/>
                      <a:pt x="75152" y="57890"/>
                    </a:cubicBezTo>
                    <a:cubicBezTo>
                      <a:pt x="73604" y="54559"/>
                      <a:pt x="71452" y="51585"/>
                      <a:pt x="68697" y="49087"/>
                    </a:cubicBezTo>
                    <a:cubicBezTo>
                      <a:pt x="65955" y="46589"/>
                      <a:pt x="62491" y="44566"/>
                      <a:pt x="58543" y="43020"/>
                    </a:cubicBezTo>
                    <a:cubicBezTo>
                      <a:pt x="54607" y="41592"/>
                      <a:pt x="50067" y="40878"/>
                      <a:pt x="45174" y="40878"/>
                    </a:cubicBezTo>
                    <a:lnTo>
                      <a:pt x="26059" y="40878"/>
                    </a:lnTo>
                    <a:lnTo>
                      <a:pt x="26059" y="13517"/>
                    </a:lnTo>
                    <a:lnTo>
                      <a:pt x="13517" y="13517"/>
                    </a:lnTo>
                    <a:lnTo>
                      <a:pt x="13517" y="96791"/>
                    </a:lnTo>
                    <a:lnTo>
                      <a:pt x="45174" y="96791"/>
                    </a:lnTo>
                    <a:cubicBezTo>
                      <a:pt x="50067" y="96791"/>
                      <a:pt x="54607" y="96077"/>
                      <a:pt x="58543" y="94530"/>
                    </a:cubicBezTo>
                    <a:cubicBezTo>
                      <a:pt x="62491" y="93103"/>
                      <a:pt x="65955" y="91081"/>
                      <a:pt x="68697" y="88582"/>
                    </a:cubicBezTo>
                    <a:cubicBezTo>
                      <a:pt x="71452" y="86084"/>
                      <a:pt x="73604" y="83110"/>
                      <a:pt x="75152" y="79661"/>
                    </a:cubicBezTo>
                    <a:cubicBezTo>
                      <a:pt x="76700" y="76330"/>
                      <a:pt x="77421" y="72760"/>
                      <a:pt x="77421" y="68835"/>
                    </a:cubicBezTo>
                    <a:close/>
                    <a:moveTo>
                      <a:pt x="101312" y="96791"/>
                    </a:moveTo>
                    <a:lnTo>
                      <a:pt x="101312" y="13517"/>
                    </a:lnTo>
                    <a:lnTo>
                      <a:pt x="88770" y="13517"/>
                    </a:lnTo>
                    <a:lnTo>
                      <a:pt x="88770" y="96791"/>
                    </a:lnTo>
                    <a:lnTo>
                      <a:pt x="101312" y="96791"/>
                    </a:lnTo>
                    <a:close/>
                  </a:path>
                </a:pathLst>
              </a:custGeom>
              <a:grpFill/>
              <a:ln w="130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44" name="Полилиния: фигура 43">
                <a:extLst>
                  <a:ext uri="{FF2B5EF4-FFF2-40B4-BE49-F238E27FC236}">
                    <a16:creationId xmlns:a16="http://schemas.microsoft.com/office/drawing/2014/main" id="{23DFF9FA-78D7-48F7-A817-97033F85E0E1}"/>
                  </a:ext>
                </a:extLst>
              </p:cNvPr>
              <p:cNvSpPr/>
              <p:nvPr/>
            </p:nvSpPr>
            <p:spPr>
              <a:xfrm>
                <a:off x="1649643" y="382343"/>
                <a:ext cx="91836" cy="118074"/>
              </a:xfrm>
              <a:custGeom>
                <a:avLst/>
                <a:gdLst>
                  <a:gd name="connsiteX0" fmla="*/ 13517 w 91835"/>
                  <a:gd name="connsiteY0" fmla="*/ 96791 h 118074"/>
                  <a:gd name="connsiteX1" fmla="*/ 75627 w 91835"/>
                  <a:gd name="connsiteY1" fmla="*/ 96791 h 118074"/>
                  <a:gd name="connsiteX2" fmla="*/ 75627 w 91835"/>
                  <a:gd name="connsiteY2" fmla="*/ 111067 h 118074"/>
                  <a:gd name="connsiteX3" fmla="*/ 88169 w 91835"/>
                  <a:gd name="connsiteY3" fmla="*/ 111067 h 118074"/>
                  <a:gd name="connsiteX4" fmla="*/ 88169 w 91835"/>
                  <a:gd name="connsiteY4" fmla="*/ 85490 h 118074"/>
                  <a:gd name="connsiteX5" fmla="*/ 78613 w 91835"/>
                  <a:gd name="connsiteY5" fmla="*/ 85490 h 118074"/>
                  <a:gd name="connsiteX6" fmla="*/ 78613 w 91835"/>
                  <a:gd name="connsiteY6" fmla="*/ 13517 h 118074"/>
                  <a:gd name="connsiteX7" fmla="*/ 66072 w 91835"/>
                  <a:gd name="connsiteY7" fmla="*/ 13517 h 118074"/>
                  <a:gd name="connsiteX8" fmla="*/ 66072 w 91835"/>
                  <a:gd name="connsiteY8" fmla="*/ 85490 h 118074"/>
                  <a:gd name="connsiteX9" fmla="*/ 26058 w 91835"/>
                  <a:gd name="connsiteY9" fmla="*/ 85490 h 118074"/>
                  <a:gd name="connsiteX10" fmla="*/ 26058 w 91835"/>
                  <a:gd name="connsiteY10" fmla="*/ 13517 h 118074"/>
                  <a:gd name="connsiteX11" fmla="*/ 13517 w 91835"/>
                  <a:gd name="connsiteY11" fmla="*/ 13517 h 118074"/>
                  <a:gd name="connsiteX12" fmla="*/ 13517 w 91835"/>
                  <a:gd name="connsiteY12" fmla="*/ 96791 h 1180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1835" h="118074">
                    <a:moveTo>
                      <a:pt x="13517" y="96791"/>
                    </a:moveTo>
                    <a:lnTo>
                      <a:pt x="75627" y="96791"/>
                    </a:lnTo>
                    <a:lnTo>
                      <a:pt x="75627" y="111067"/>
                    </a:lnTo>
                    <a:lnTo>
                      <a:pt x="88169" y="111067"/>
                    </a:lnTo>
                    <a:lnTo>
                      <a:pt x="88169" y="85490"/>
                    </a:lnTo>
                    <a:lnTo>
                      <a:pt x="78613" y="85490"/>
                    </a:lnTo>
                    <a:lnTo>
                      <a:pt x="78613" y="13517"/>
                    </a:lnTo>
                    <a:lnTo>
                      <a:pt x="66072" y="13517"/>
                    </a:lnTo>
                    <a:lnTo>
                      <a:pt x="66072" y="85490"/>
                    </a:lnTo>
                    <a:lnTo>
                      <a:pt x="26058" y="85490"/>
                    </a:lnTo>
                    <a:lnTo>
                      <a:pt x="26058" y="13517"/>
                    </a:lnTo>
                    <a:lnTo>
                      <a:pt x="13517" y="13517"/>
                    </a:lnTo>
                    <a:lnTo>
                      <a:pt x="13517" y="96791"/>
                    </a:lnTo>
                    <a:close/>
                  </a:path>
                </a:pathLst>
              </a:custGeom>
              <a:grpFill/>
              <a:ln w="130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45" name="Полилиния: фигура 44">
                <a:extLst>
                  <a:ext uri="{FF2B5EF4-FFF2-40B4-BE49-F238E27FC236}">
                    <a16:creationId xmlns:a16="http://schemas.microsoft.com/office/drawing/2014/main" id="{6FA4B689-8D49-4FBB-AB2F-42A92C51F2AD}"/>
                  </a:ext>
                </a:extLst>
              </p:cNvPr>
              <p:cNvSpPr/>
              <p:nvPr/>
            </p:nvSpPr>
            <p:spPr>
              <a:xfrm>
                <a:off x="1753573" y="382343"/>
                <a:ext cx="91836" cy="104955"/>
              </a:xfrm>
              <a:custGeom>
                <a:avLst/>
                <a:gdLst>
                  <a:gd name="connsiteX0" fmla="*/ 67858 w 91835"/>
                  <a:gd name="connsiteY0" fmla="*/ 13517 h 104955"/>
                  <a:gd name="connsiteX1" fmla="*/ 27253 w 91835"/>
                  <a:gd name="connsiteY1" fmla="*/ 75973 h 104955"/>
                  <a:gd name="connsiteX2" fmla="*/ 26046 w 91835"/>
                  <a:gd name="connsiteY2" fmla="*/ 75973 h 104955"/>
                  <a:gd name="connsiteX3" fmla="*/ 26046 w 91835"/>
                  <a:gd name="connsiteY3" fmla="*/ 13517 h 104955"/>
                  <a:gd name="connsiteX4" fmla="*/ 13517 w 91835"/>
                  <a:gd name="connsiteY4" fmla="*/ 13517 h 104955"/>
                  <a:gd name="connsiteX5" fmla="*/ 13517 w 91835"/>
                  <a:gd name="connsiteY5" fmla="*/ 96791 h 104955"/>
                  <a:gd name="connsiteX6" fmla="*/ 27253 w 91835"/>
                  <a:gd name="connsiteY6" fmla="*/ 96791 h 104955"/>
                  <a:gd name="connsiteX7" fmla="*/ 67858 w 91835"/>
                  <a:gd name="connsiteY7" fmla="*/ 34336 h 104955"/>
                  <a:gd name="connsiteX8" fmla="*/ 69051 w 91835"/>
                  <a:gd name="connsiteY8" fmla="*/ 34336 h 104955"/>
                  <a:gd name="connsiteX9" fmla="*/ 69051 w 91835"/>
                  <a:gd name="connsiteY9" fmla="*/ 96791 h 104955"/>
                  <a:gd name="connsiteX10" fmla="*/ 81593 w 91835"/>
                  <a:gd name="connsiteY10" fmla="*/ 96791 h 104955"/>
                  <a:gd name="connsiteX11" fmla="*/ 81593 w 91835"/>
                  <a:gd name="connsiteY11" fmla="*/ 13517 h 104955"/>
                  <a:gd name="connsiteX12" fmla="*/ 67858 w 91835"/>
                  <a:gd name="connsiteY12" fmla="*/ 13517 h 104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1835" h="104955">
                    <a:moveTo>
                      <a:pt x="67858" y="13517"/>
                    </a:moveTo>
                    <a:lnTo>
                      <a:pt x="27253" y="75973"/>
                    </a:lnTo>
                    <a:lnTo>
                      <a:pt x="26046" y="75973"/>
                    </a:lnTo>
                    <a:lnTo>
                      <a:pt x="26046" y="13517"/>
                    </a:lnTo>
                    <a:lnTo>
                      <a:pt x="13517" y="13517"/>
                    </a:lnTo>
                    <a:lnTo>
                      <a:pt x="13517" y="96791"/>
                    </a:lnTo>
                    <a:lnTo>
                      <a:pt x="27253" y="96791"/>
                    </a:lnTo>
                    <a:lnTo>
                      <a:pt x="67858" y="34336"/>
                    </a:lnTo>
                    <a:lnTo>
                      <a:pt x="69051" y="34336"/>
                    </a:lnTo>
                    <a:lnTo>
                      <a:pt x="69051" y="96791"/>
                    </a:lnTo>
                    <a:lnTo>
                      <a:pt x="81593" y="96791"/>
                    </a:lnTo>
                    <a:lnTo>
                      <a:pt x="81593" y="13517"/>
                    </a:lnTo>
                    <a:lnTo>
                      <a:pt x="67858" y="13517"/>
                    </a:lnTo>
                    <a:close/>
                  </a:path>
                </a:pathLst>
              </a:custGeom>
              <a:grpFill/>
              <a:ln w="130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46" name="Полилиния: фигура 45">
                <a:extLst>
                  <a:ext uri="{FF2B5EF4-FFF2-40B4-BE49-F238E27FC236}">
                    <a16:creationId xmlns:a16="http://schemas.microsoft.com/office/drawing/2014/main" id="{D8E02BF3-9E9B-4A0A-95CD-C3BD189E640E}"/>
                  </a:ext>
                </a:extLst>
              </p:cNvPr>
              <p:cNvSpPr/>
              <p:nvPr/>
            </p:nvSpPr>
            <p:spPr>
              <a:xfrm>
                <a:off x="1853294" y="377585"/>
                <a:ext cx="118074" cy="118074"/>
              </a:xfrm>
              <a:custGeom>
                <a:avLst/>
                <a:gdLst>
                  <a:gd name="connsiteX0" fmla="*/ 57113 w 118074"/>
                  <a:gd name="connsiteY0" fmla="*/ 33146 h 118074"/>
                  <a:gd name="connsiteX1" fmla="*/ 57113 w 118074"/>
                  <a:gd name="connsiteY1" fmla="*/ 86680 h 118074"/>
                  <a:gd name="connsiteX2" fmla="*/ 43980 w 118074"/>
                  <a:gd name="connsiteY2" fmla="*/ 84300 h 118074"/>
                  <a:gd name="connsiteX3" fmla="*/ 34180 w 118074"/>
                  <a:gd name="connsiteY3" fmla="*/ 78708 h 118074"/>
                  <a:gd name="connsiteX4" fmla="*/ 28211 w 118074"/>
                  <a:gd name="connsiteY4" fmla="*/ 70262 h 118074"/>
                  <a:gd name="connsiteX5" fmla="*/ 26059 w 118074"/>
                  <a:gd name="connsiteY5" fmla="*/ 59912 h 118074"/>
                  <a:gd name="connsiteX6" fmla="*/ 28211 w 118074"/>
                  <a:gd name="connsiteY6" fmla="*/ 49562 h 118074"/>
                  <a:gd name="connsiteX7" fmla="*/ 34180 w 118074"/>
                  <a:gd name="connsiteY7" fmla="*/ 41236 h 118074"/>
                  <a:gd name="connsiteX8" fmla="*/ 43980 w 118074"/>
                  <a:gd name="connsiteY8" fmla="*/ 35526 h 118074"/>
                  <a:gd name="connsiteX9" fmla="*/ 57113 w 118074"/>
                  <a:gd name="connsiteY9" fmla="*/ 33146 h 118074"/>
                  <a:gd name="connsiteX10" fmla="*/ 69655 w 118074"/>
                  <a:gd name="connsiteY10" fmla="*/ 86680 h 118074"/>
                  <a:gd name="connsiteX11" fmla="*/ 69655 w 118074"/>
                  <a:gd name="connsiteY11" fmla="*/ 33146 h 118074"/>
                  <a:gd name="connsiteX12" fmla="*/ 82918 w 118074"/>
                  <a:gd name="connsiteY12" fmla="*/ 35526 h 118074"/>
                  <a:gd name="connsiteX13" fmla="*/ 92587 w 118074"/>
                  <a:gd name="connsiteY13" fmla="*/ 41236 h 118074"/>
                  <a:gd name="connsiteX14" fmla="*/ 98688 w 118074"/>
                  <a:gd name="connsiteY14" fmla="*/ 49562 h 118074"/>
                  <a:gd name="connsiteX15" fmla="*/ 100708 w 118074"/>
                  <a:gd name="connsiteY15" fmla="*/ 59912 h 118074"/>
                  <a:gd name="connsiteX16" fmla="*/ 98688 w 118074"/>
                  <a:gd name="connsiteY16" fmla="*/ 70262 h 118074"/>
                  <a:gd name="connsiteX17" fmla="*/ 92587 w 118074"/>
                  <a:gd name="connsiteY17" fmla="*/ 78708 h 118074"/>
                  <a:gd name="connsiteX18" fmla="*/ 82918 w 118074"/>
                  <a:gd name="connsiteY18" fmla="*/ 84300 h 118074"/>
                  <a:gd name="connsiteX19" fmla="*/ 69655 w 118074"/>
                  <a:gd name="connsiteY19" fmla="*/ 86680 h 118074"/>
                  <a:gd name="connsiteX20" fmla="*/ 69655 w 118074"/>
                  <a:gd name="connsiteY20" fmla="*/ 106309 h 118074"/>
                  <a:gd name="connsiteX21" fmla="*/ 69655 w 118074"/>
                  <a:gd name="connsiteY21" fmla="*/ 97981 h 118074"/>
                  <a:gd name="connsiteX22" fmla="*/ 87576 w 118074"/>
                  <a:gd name="connsiteY22" fmla="*/ 94530 h 118074"/>
                  <a:gd name="connsiteX23" fmla="*/ 101312 w 118074"/>
                  <a:gd name="connsiteY23" fmla="*/ 86204 h 118074"/>
                  <a:gd name="connsiteX24" fmla="*/ 110154 w 118074"/>
                  <a:gd name="connsiteY24" fmla="*/ 74307 h 118074"/>
                  <a:gd name="connsiteX25" fmla="*/ 113250 w 118074"/>
                  <a:gd name="connsiteY25" fmla="*/ 59912 h 118074"/>
                  <a:gd name="connsiteX26" fmla="*/ 110154 w 118074"/>
                  <a:gd name="connsiteY26" fmla="*/ 45518 h 118074"/>
                  <a:gd name="connsiteX27" fmla="*/ 101312 w 118074"/>
                  <a:gd name="connsiteY27" fmla="*/ 33503 h 118074"/>
                  <a:gd name="connsiteX28" fmla="*/ 87576 w 118074"/>
                  <a:gd name="connsiteY28" fmla="*/ 25176 h 118074"/>
                  <a:gd name="connsiteX29" fmla="*/ 69655 w 118074"/>
                  <a:gd name="connsiteY29" fmla="*/ 21845 h 118074"/>
                  <a:gd name="connsiteX30" fmla="*/ 69655 w 118074"/>
                  <a:gd name="connsiteY30" fmla="*/ 13517 h 118074"/>
                  <a:gd name="connsiteX31" fmla="*/ 57113 w 118074"/>
                  <a:gd name="connsiteY31" fmla="*/ 13517 h 118074"/>
                  <a:gd name="connsiteX32" fmla="*/ 57113 w 118074"/>
                  <a:gd name="connsiteY32" fmla="*/ 21845 h 118074"/>
                  <a:gd name="connsiteX33" fmla="*/ 39205 w 118074"/>
                  <a:gd name="connsiteY33" fmla="*/ 25176 h 118074"/>
                  <a:gd name="connsiteX34" fmla="*/ 25469 w 118074"/>
                  <a:gd name="connsiteY34" fmla="*/ 33503 h 118074"/>
                  <a:gd name="connsiteX35" fmla="*/ 16626 w 118074"/>
                  <a:gd name="connsiteY35" fmla="*/ 45518 h 118074"/>
                  <a:gd name="connsiteX36" fmla="*/ 13517 w 118074"/>
                  <a:gd name="connsiteY36" fmla="*/ 59912 h 118074"/>
                  <a:gd name="connsiteX37" fmla="*/ 16626 w 118074"/>
                  <a:gd name="connsiteY37" fmla="*/ 74307 h 118074"/>
                  <a:gd name="connsiteX38" fmla="*/ 25469 w 118074"/>
                  <a:gd name="connsiteY38" fmla="*/ 86204 h 118074"/>
                  <a:gd name="connsiteX39" fmla="*/ 39205 w 118074"/>
                  <a:gd name="connsiteY39" fmla="*/ 94530 h 118074"/>
                  <a:gd name="connsiteX40" fmla="*/ 57113 w 118074"/>
                  <a:gd name="connsiteY40" fmla="*/ 97981 h 118074"/>
                  <a:gd name="connsiteX41" fmla="*/ 57113 w 118074"/>
                  <a:gd name="connsiteY41" fmla="*/ 106309 h 118074"/>
                  <a:gd name="connsiteX42" fmla="*/ 69655 w 118074"/>
                  <a:gd name="connsiteY42" fmla="*/ 106309 h 1180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</a:cxnLst>
                <a:rect l="l" t="t" r="r" b="b"/>
                <a:pathLst>
                  <a:path w="118074" h="118074">
                    <a:moveTo>
                      <a:pt x="57113" y="33146"/>
                    </a:moveTo>
                    <a:lnTo>
                      <a:pt x="57113" y="86680"/>
                    </a:lnTo>
                    <a:cubicBezTo>
                      <a:pt x="52219" y="86560"/>
                      <a:pt x="47798" y="85727"/>
                      <a:pt x="43980" y="84300"/>
                    </a:cubicBezTo>
                    <a:cubicBezTo>
                      <a:pt x="40031" y="82992"/>
                      <a:pt x="36817" y="81088"/>
                      <a:pt x="34180" y="78708"/>
                    </a:cubicBezTo>
                    <a:cubicBezTo>
                      <a:pt x="31556" y="76330"/>
                      <a:pt x="29523" y="73475"/>
                      <a:pt x="28211" y="70262"/>
                    </a:cubicBezTo>
                    <a:cubicBezTo>
                      <a:pt x="26781" y="67051"/>
                      <a:pt x="26059" y="63600"/>
                      <a:pt x="26059" y="59912"/>
                    </a:cubicBezTo>
                    <a:cubicBezTo>
                      <a:pt x="26059" y="56224"/>
                      <a:pt x="26781" y="52775"/>
                      <a:pt x="28211" y="49562"/>
                    </a:cubicBezTo>
                    <a:cubicBezTo>
                      <a:pt x="29523" y="46351"/>
                      <a:pt x="31556" y="43615"/>
                      <a:pt x="34180" y="41236"/>
                    </a:cubicBezTo>
                    <a:cubicBezTo>
                      <a:pt x="36817" y="38856"/>
                      <a:pt x="40031" y="36953"/>
                      <a:pt x="43980" y="35526"/>
                    </a:cubicBezTo>
                    <a:cubicBezTo>
                      <a:pt x="47798" y="34097"/>
                      <a:pt x="52219" y="33266"/>
                      <a:pt x="57113" y="33146"/>
                    </a:cubicBezTo>
                    <a:close/>
                    <a:moveTo>
                      <a:pt x="69655" y="86680"/>
                    </a:moveTo>
                    <a:lnTo>
                      <a:pt x="69655" y="33146"/>
                    </a:lnTo>
                    <a:cubicBezTo>
                      <a:pt x="74561" y="33266"/>
                      <a:pt x="78970" y="34097"/>
                      <a:pt x="82918" y="35526"/>
                    </a:cubicBezTo>
                    <a:cubicBezTo>
                      <a:pt x="86736" y="36953"/>
                      <a:pt x="89964" y="38856"/>
                      <a:pt x="92587" y="41236"/>
                    </a:cubicBezTo>
                    <a:cubicBezTo>
                      <a:pt x="95224" y="43615"/>
                      <a:pt x="97245" y="46351"/>
                      <a:pt x="98688" y="49562"/>
                    </a:cubicBezTo>
                    <a:cubicBezTo>
                      <a:pt x="100000" y="52775"/>
                      <a:pt x="100708" y="56224"/>
                      <a:pt x="100708" y="59912"/>
                    </a:cubicBezTo>
                    <a:cubicBezTo>
                      <a:pt x="100708" y="63600"/>
                      <a:pt x="100000" y="67051"/>
                      <a:pt x="98688" y="70262"/>
                    </a:cubicBezTo>
                    <a:cubicBezTo>
                      <a:pt x="97245" y="73475"/>
                      <a:pt x="95224" y="76330"/>
                      <a:pt x="92587" y="78708"/>
                    </a:cubicBezTo>
                    <a:cubicBezTo>
                      <a:pt x="89964" y="81088"/>
                      <a:pt x="86736" y="82992"/>
                      <a:pt x="82918" y="84300"/>
                    </a:cubicBezTo>
                    <a:cubicBezTo>
                      <a:pt x="78970" y="85727"/>
                      <a:pt x="74561" y="86560"/>
                      <a:pt x="69655" y="86680"/>
                    </a:cubicBezTo>
                    <a:close/>
                    <a:moveTo>
                      <a:pt x="69655" y="106309"/>
                    </a:moveTo>
                    <a:lnTo>
                      <a:pt x="69655" y="97981"/>
                    </a:lnTo>
                    <a:cubicBezTo>
                      <a:pt x="76228" y="97861"/>
                      <a:pt x="82197" y="96673"/>
                      <a:pt x="87576" y="94530"/>
                    </a:cubicBezTo>
                    <a:cubicBezTo>
                      <a:pt x="92955" y="92509"/>
                      <a:pt x="97494" y="89654"/>
                      <a:pt x="101312" y="86204"/>
                    </a:cubicBezTo>
                    <a:cubicBezTo>
                      <a:pt x="105130" y="82753"/>
                      <a:pt x="108121" y="78828"/>
                      <a:pt x="110154" y="74307"/>
                    </a:cubicBezTo>
                    <a:cubicBezTo>
                      <a:pt x="112175" y="69787"/>
                      <a:pt x="113250" y="65028"/>
                      <a:pt x="113250" y="59912"/>
                    </a:cubicBezTo>
                    <a:cubicBezTo>
                      <a:pt x="113250" y="54797"/>
                      <a:pt x="112175" y="50039"/>
                      <a:pt x="110154" y="45518"/>
                    </a:cubicBezTo>
                    <a:cubicBezTo>
                      <a:pt x="108121" y="40998"/>
                      <a:pt x="105130" y="36953"/>
                      <a:pt x="101312" y="33503"/>
                    </a:cubicBezTo>
                    <a:cubicBezTo>
                      <a:pt x="97494" y="30053"/>
                      <a:pt x="92955" y="27317"/>
                      <a:pt x="87576" y="25176"/>
                    </a:cubicBezTo>
                    <a:cubicBezTo>
                      <a:pt x="82197" y="23153"/>
                      <a:pt x="76228" y="21963"/>
                      <a:pt x="69655" y="21845"/>
                    </a:cubicBezTo>
                    <a:lnTo>
                      <a:pt x="69655" y="13517"/>
                    </a:lnTo>
                    <a:lnTo>
                      <a:pt x="57113" y="13517"/>
                    </a:lnTo>
                    <a:lnTo>
                      <a:pt x="57113" y="21845"/>
                    </a:lnTo>
                    <a:cubicBezTo>
                      <a:pt x="50553" y="21963"/>
                      <a:pt x="44570" y="23153"/>
                      <a:pt x="39205" y="25176"/>
                    </a:cubicBezTo>
                    <a:cubicBezTo>
                      <a:pt x="33826" y="27317"/>
                      <a:pt x="29286" y="30053"/>
                      <a:pt x="25469" y="33503"/>
                    </a:cubicBezTo>
                    <a:cubicBezTo>
                      <a:pt x="21638" y="36953"/>
                      <a:pt x="18660" y="40998"/>
                      <a:pt x="16626" y="45518"/>
                    </a:cubicBezTo>
                    <a:cubicBezTo>
                      <a:pt x="14593" y="50039"/>
                      <a:pt x="13517" y="54797"/>
                      <a:pt x="13517" y="59912"/>
                    </a:cubicBezTo>
                    <a:cubicBezTo>
                      <a:pt x="13517" y="65028"/>
                      <a:pt x="14593" y="69787"/>
                      <a:pt x="16626" y="74307"/>
                    </a:cubicBezTo>
                    <a:cubicBezTo>
                      <a:pt x="18660" y="78828"/>
                      <a:pt x="21638" y="82753"/>
                      <a:pt x="25469" y="86204"/>
                    </a:cubicBezTo>
                    <a:cubicBezTo>
                      <a:pt x="29286" y="89654"/>
                      <a:pt x="33826" y="92509"/>
                      <a:pt x="39205" y="94530"/>
                    </a:cubicBezTo>
                    <a:cubicBezTo>
                      <a:pt x="44570" y="96673"/>
                      <a:pt x="50553" y="97861"/>
                      <a:pt x="57113" y="97981"/>
                    </a:cubicBezTo>
                    <a:lnTo>
                      <a:pt x="57113" y="106309"/>
                    </a:lnTo>
                    <a:lnTo>
                      <a:pt x="69655" y="106309"/>
                    </a:lnTo>
                    <a:close/>
                  </a:path>
                </a:pathLst>
              </a:custGeom>
              <a:grpFill/>
              <a:ln w="130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47" name="Полилиния: фигура 46">
                <a:extLst>
                  <a:ext uri="{FF2B5EF4-FFF2-40B4-BE49-F238E27FC236}">
                    <a16:creationId xmlns:a16="http://schemas.microsoft.com/office/drawing/2014/main" id="{07334959-48FF-4848-BA94-33368CE877ED}"/>
                  </a:ext>
                </a:extLst>
              </p:cNvPr>
              <p:cNvSpPr/>
              <p:nvPr/>
            </p:nvSpPr>
            <p:spPr>
              <a:xfrm>
                <a:off x="1984632" y="382343"/>
                <a:ext cx="91836" cy="104955"/>
              </a:xfrm>
              <a:custGeom>
                <a:avLst/>
                <a:gdLst>
                  <a:gd name="connsiteX0" fmla="*/ 83391 w 91835"/>
                  <a:gd name="connsiteY0" fmla="*/ 43853 h 104955"/>
                  <a:gd name="connsiteX1" fmla="*/ 81003 w 91835"/>
                  <a:gd name="connsiteY1" fmla="*/ 32076 h 104955"/>
                  <a:gd name="connsiteX2" fmla="*/ 74076 w 91835"/>
                  <a:gd name="connsiteY2" fmla="*/ 22439 h 104955"/>
                  <a:gd name="connsiteX3" fmla="*/ 63554 w 91835"/>
                  <a:gd name="connsiteY3" fmla="*/ 15897 h 104955"/>
                  <a:gd name="connsiteX4" fmla="*/ 49949 w 91835"/>
                  <a:gd name="connsiteY4" fmla="*/ 13517 h 104955"/>
                  <a:gd name="connsiteX5" fmla="*/ 13517 w 91835"/>
                  <a:gd name="connsiteY5" fmla="*/ 13517 h 104955"/>
                  <a:gd name="connsiteX6" fmla="*/ 13517 w 91835"/>
                  <a:gd name="connsiteY6" fmla="*/ 96791 h 104955"/>
                  <a:gd name="connsiteX7" fmla="*/ 26059 w 91835"/>
                  <a:gd name="connsiteY7" fmla="*/ 96791 h 104955"/>
                  <a:gd name="connsiteX8" fmla="*/ 26059 w 91835"/>
                  <a:gd name="connsiteY8" fmla="*/ 74189 h 104955"/>
                  <a:gd name="connsiteX9" fmla="*/ 49949 w 91835"/>
                  <a:gd name="connsiteY9" fmla="*/ 74189 h 104955"/>
                  <a:gd name="connsiteX10" fmla="*/ 63554 w 91835"/>
                  <a:gd name="connsiteY10" fmla="*/ 71809 h 104955"/>
                  <a:gd name="connsiteX11" fmla="*/ 74076 w 91835"/>
                  <a:gd name="connsiteY11" fmla="*/ 65266 h 104955"/>
                  <a:gd name="connsiteX12" fmla="*/ 81003 w 91835"/>
                  <a:gd name="connsiteY12" fmla="*/ 55630 h 104955"/>
                  <a:gd name="connsiteX13" fmla="*/ 83391 w 91835"/>
                  <a:gd name="connsiteY13" fmla="*/ 43853 h 104955"/>
                  <a:gd name="connsiteX14" fmla="*/ 70849 w 91835"/>
                  <a:gd name="connsiteY14" fmla="*/ 43853 h 104955"/>
                  <a:gd name="connsiteX15" fmla="*/ 65352 w 91835"/>
                  <a:gd name="connsiteY15" fmla="*/ 57653 h 104955"/>
                  <a:gd name="connsiteX16" fmla="*/ 49949 w 91835"/>
                  <a:gd name="connsiteY16" fmla="*/ 62887 h 104955"/>
                  <a:gd name="connsiteX17" fmla="*/ 26059 w 91835"/>
                  <a:gd name="connsiteY17" fmla="*/ 62887 h 104955"/>
                  <a:gd name="connsiteX18" fmla="*/ 26059 w 91835"/>
                  <a:gd name="connsiteY18" fmla="*/ 24819 h 104955"/>
                  <a:gd name="connsiteX19" fmla="*/ 49949 w 91835"/>
                  <a:gd name="connsiteY19" fmla="*/ 24819 h 104955"/>
                  <a:gd name="connsiteX20" fmla="*/ 65352 w 91835"/>
                  <a:gd name="connsiteY20" fmla="*/ 30053 h 104955"/>
                  <a:gd name="connsiteX21" fmla="*/ 70849 w 91835"/>
                  <a:gd name="connsiteY21" fmla="*/ 43853 h 104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91835" h="104955">
                    <a:moveTo>
                      <a:pt x="83391" y="43853"/>
                    </a:moveTo>
                    <a:cubicBezTo>
                      <a:pt x="83391" y="39689"/>
                      <a:pt x="82551" y="35763"/>
                      <a:pt x="81003" y="32076"/>
                    </a:cubicBezTo>
                    <a:cubicBezTo>
                      <a:pt x="79324" y="28388"/>
                      <a:pt x="77054" y="25176"/>
                      <a:pt x="74076" y="22439"/>
                    </a:cubicBezTo>
                    <a:cubicBezTo>
                      <a:pt x="71085" y="19704"/>
                      <a:pt x="67621" y="17444"/>
                      <a:pt x="63554" y="15897"/>
                    </a:cubicBezTo>
                    <a:cubicBezTo>
                      <a:pt x="59382" y="14350"/>
                      <a:pt x="54843" y="13517"/>
                      <a:pt x="49949" y="13517"/>
                    </a:cubicBezTo>
                    <a:lnTo>
                      <a:pt x="13517" y="13517"/>
                    </a:lnTo>
                    <a:lnTo>
                      <a:pt x="13517" y="96791"/>
                    </a:lnTo>
                    <a:lnTo>
                      <a:pt x="26059" y="96791"/>
                    </a:lnTo>
                    <a:lnTo>
                      <a:pt x="26059" y="74189"/>
                    </a:lnTo>
                    <a:lnTo>
                      <a:pt x="49949" y="74189"/>
                    </a:lnTo>
                    <a:cubicBezTo>
                      <a:pt x="54843" y="74189"/>
                      <a:pt x="59382" y="73356"/>
                      <a:pt x="63554" y="71809"/>
                    </a:cubicBezTo>
                    <a:cubicBezTo>
                      <a:pt x="67621" y="70262"/>
                      <a:pt x="71085" y="68003"/>
                      <a:pt x="74076" y="65266"/>
                    </a:cubicBezTo>
                    <a:cubicBezTo>
                      <a:pt x="77054" y="62530"/>
                      <a:pt x="79324" y="59318"/>
                      <a:pt x="81003" y="55630"/>
                    </a:cubicBezTo>
                    <a:cubicBezTo>
                      <a:pt x="82551" y="51942"/>
                      <a:pt x="83391" y="48017"/>
                      <a:pt x="83391" y="43853"/>
                    </a:cubicBezTo>
                    <a:close/>
                    <a:moveTo>
                      <a:pt x="70849" y="43853"/>
                    </a:moveTo>
                    <a:cubicBezTo>
                      <a:pt x="70849" y="49564"/>
                      <a:pt x="69051" y="54203"/>
                      <a:pt x="65352" y="57653"/>
                    </a:cubicBezTo>
                    <a:cubicBezTo>
                      <a:pt x="61652" y="61102"/>
                      <a:pt x="56509" y="62887"/>
                      <a:pt x="49949" y="62887"/>
                    </a:cubicBezTo>
                    <a:lnTo>
                      <a:pt x="26059" y="62887"/>
                    </a:lnTo>
                    <a:lnTo>
                      <a:pt x="26059" y="24819"/>
                    </a:lnTo>
                    <a:lnTo>
                      <a:pt x="49949" y="24819"/>
                    </a:lnTo>
                    <a:cubicBezTo>
                      <a:pt x="56509" y="24819"/>
                      <a:pt x="61652" y="26604"/>
                      <a:pt x="65352" y="30053"/>
                    </a:cubicBezTo>
                    <a:cubicBezTo>
                      <a:pt x="69051" y="33503"/>
                      <a:pt x="70849" y="38143"/>
                      <a:pt x="70849" y="43853"/>
                    </a:cubicBezTo>
                    <a:close/>
                  </a:path>
                </a:pathLst>
              </a:custGeom>
              <a:grpFill/>
              <a:ln w="130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48" name="Полилиния: фигура 47">
                <a:extLst>
                  <a:ext uri="{FF2B5EF4-FFF2-40B4-BE49-F238E27FC236}">
                    <a16:creationId xmlns:a16="http://schemas.microsoft.com/office/drawing/2014/main" id="{4B1D8DA1-38EF-452A-B28B-C5639D2CC96B}"/>
                  </a:ext>
                </a:extLst>
              </p:cNvPr>
              <p:cNvSpPr/>
              <p:nvPr/>
            </p:nvSpPr>
            <p:spPr>
              <a:xfrm>
                <a:off x="2083211" y="378775"/>
                <a:ext cx="104955" cy="104955"/>
              </a:xfrm>
              <a:custGeom>
                <a:avLst/>
                <a:gdLst>
                  <a:gd name="connsiteX0" fmla="*/ 103096 w 104955"/>
                  <a:gd name="connsiteY0" fmla="*/ 58722 h 104955"/>
                  <a:gd name="connsiteX1" fmla="*/ 99515 w 104955"/>
                  <a:gd name="connsiteY1" fmla="*/ 41116 h 104955"/>
                  <a:gd name="connsiteX2" fmla="*/ 89832 w 104955"/>
                  <a:gd name="connsiteY2" fmla="*/ 26722 h 104955"/>
                  <a:gd name="connsiteX3" fmla="*/ 75624 w 104955"/>
                  <a:gd name="connsiteY3" fmla="*/ 17085 h 104955"/>
                  <a:gd name="connsiteX4" fmla="*/ 58307 w 104955"/>
                  <a:gd name="connsiteY4" fmla="*/ 13517 h 104955"/>
                  <a:gd name="connsiteX5" fmla="*/ 40989 w 104955"/>
                  <a:gd name="connsiteY5" fmla="*/ 17085 h 104955"/>
                  <a:gd name="connsiteX6" fmla="*/ 26768 w 104955"/>
                  <a:gd name="connsiteY6" fmla="*/ 26722 h 104955"/>
                  <a:gd name="connsiteX7" fmla="*/ 17099 w 104955"/>
                  <a:gd name="connsiteY7" fmla="*/ 41116 h 104955"/>
                  <a:gd name="connsiteX8" fmla="*/ 13517 w 104955"/>
                  <a:gd name="connsiteY8" fmla="*/ 58722 h 104955"/>
                  <a:gd name="connsiteX9" fmla="*/ 17099 w 104955"/>
                  <a:gd name="connsiteY9" fmla="*/ 76330 h 104955"/>
                  <a:gd name="connsiteX10" fmla="*/ 26768 w 104955"/>
                  <a:gd name="connsiteY10" fmla="*/ 90605 h 104955"/>
                  <a:gd name="connsiteX11" fmla="*/ 40989 w 104955"/>
                  <a:gd name="connsiteY11" fmla="*/ 100359 h 104955"/>
                  <a:gd name="connsiteX12" fmla="*/ 58307 w 104955"/>
                  <a:gd name="connsiteY12" fmla="*/ 103929 h 104955"/>
                  <a:gd name="connsiteX13" fmla="*/ 75624 w 104955"/>
                  <a:gd name="connsiteY13" fmla="*/ 100359 h 104955"/>
                  <a:gd name="connsiteX14" fmla="*/ 89832 w 104955"/>
                  <a:gd name="connsiteY14" fmla="*/ 90605 h 104955"/>
                  <a:gd name="connsiteX15" fmla="*/ 99515 w 104955"/>
                  <a:gd name="connsiteY15" fmla="*/ 76330 h 104955"/>
                  <a:gd name="connsiteX16" fmla="*/ 103096 w 104955"/>
                  <a:gd name="connsiteY16" fmla="*/ 58722 h 104955"/>
                  <a:gd name="connsiteX17" fmla="*/ 26059 w 104955"/>
                  <a:gd name="connsiteY17" fmla="*/ 58722 h 104955"/>
                  <a:gd name="connsiteX18" fmla="*/ 28683 w 104955"/>
                  <a:gd name="connsiteY18" fmla="*/ 45400 h 104955"/>
                  <a:gd name="connsiteX19" fmla="*/ 35728 w 104955"/>
                  <a:gd name="connsiteY19" fmla="*/ 34574 h 104955"/>
                  <a:gd name="connsiteX20" fmla="*/ 46001 w 104955"/>
                  <a:gd name="connsiteY20" fmla="*/ 27435 h 104955"/>
                  <a:gd name="connsiteX21" fmla="*/ 58307 w 104955"/>
                  <a:gd name="connsiteY21" fmla="*/ 24818 h 104955"/>
                  <a:gd name="connsiteX22" fmla="*/ 70599 w 104955"/>
                  <a:gd name="connsiteY22" fmla="*/ 27435 h 104955"/>
                  <a:gd name="connsiteX23" fmla="*/ 80872 w 104955"/>
                  <a:gd name="connsiteY23" fmla="*/ 34574 h 104955"/>
                  <a:gd name="connsiteX24" fmla="*/ 87930 w 104955"/>
                  <a:gd name="connsiteY24" fmla="*/ 45400 h 104955"/>
                  <a:gd name="connsiteX25" fmla="*/ 90554 w 104955"/>
                  <a:gd name="connsiteY25" fmla="*/ 58722 h 104955"/>
                  <a:gd name="connsiteX26" fmla="*/ 87930 w 104955"/>
                  <a:gd name="connsiteY26" fmla="*/ 72046 h 104955"/>
                  <a:gd name="connsiteX27" fmla="*/ 80872 w 104955"/>
                  <a:gd name="connsiteY27" fmla="*/ 82753 h 104955"/>
                  <a:gd name="connsiteX28" fmla="*/ 70599 w 104955"/>
                  <a:gd name="connsiteY28" fmla="*/ 90010 h 104955"/>
                  <a:gd name="connsiteX29" fmla="*/ 58307 w 104955"/>
                  <a:gd name="connsiteY29" fmla="*/ 92627 h 104955"/>
                  <a:gd name="connsiteX30" fmla="*/ 46001 w 104955"/>
                  <a:gd name="connsiteY30" fmla="*/ 90010 h 104955"/>
                  <a:gd name="connsiteX31" fmla="*/ 35728 w 104955"/>
                  <a:gd name="connsiteY31" fmla="*/ 82753 h 104955"/>
                  <a:gd name="connsiteX32" fmla="*/ 28683 w 104955"/>
                  <a:gd name="connsiteY32" fmla="*/ 72046 h 104955"/>
                  <a:gd name="connsiteX33" fmla="*/ 26059 w 104955"/>
                  <a:gd name="connsiteY33" fmla="*/ 58722 h 104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104955" h="104955">
                    <a:moveTo>
                      <a:pt x="103096" y="58722"/>
                    </a:moveTo>
                    <a:cubicBezTo>
                      <a:pt x="103096" y="52417"/>
                      <a:pt x="101902" y="46588"/>
                      <a:pt x="99515" y="41116"/>
                    </a:cubicBezTo>
                    <a:cubicBezTo>
                      <a:pt x="97127" y="35644"/>
                      <a:pt x="93899" y="30886"/>
                      <a:pt x="89832" y="26722"/>
                    </a:cubicBezTo>
                    <a:cubicBezTo>
                      <a:pt x="85778" y="22677"/>
                      <a:pt x="81003" y="19465"/>
                      <a:pt x="75624" y="17085"/>
                    </a:cubicBezTo>
                    <a:cubicBezTo>
                      <a:pt x="70245" y="14707"/>
                      <a:pt x="64394" y="13517"/>
                      <a:pt x="58307" y="13517"/>
                    </a:cubicBezTo>
                    <a:cubicBezTo>
                      <a:pt x="52206" y="13517"/>
                      <a:pt x="46355" y="14707"/>
                      <a:pt x="40989" y="17085"/>
                    </a:cubicBezTo>
                    <a:cubicBezTo>
                      <a:pt x="35610" y="19465"/>
                      <a:pt x="30835" y="22677"/>
                      <a:pt x="26768" y="26722"/>
                    </a:cubicBezTo>
                    <a:cubicBezTo>
                      <a:pt x="22714" y="30886"/>
                      <a:pt x="19486" y="35644"/>
                      <a:pt x="17099" y="41116"/>
                    </a:cubicBezTo>
                    <a:cubicBezTo>
                      <a:pt x="14711" y="46588"/>
                      <a:pt x="13517" y="52417"/>
                      <a:pt x="13517" y="58722"/>
                    </a:cubicBezTo>
                    <a:cubicBezTo>
                      <a:pt x="13517" y="65028"/>
                      <a:pt x="14711" y="70857"/>
                      <a:pt x="17099" y="76330"/>
                    </a:cubicBezTo>
                    <a:cubicBezTo>
                      <a:pt x="19486" y="81802"/>
                      <a:pt x="22714" y="86560"/>
                      <a:pt x="26768" y="90605"/>
                    </a:cubicBezTo>
                    <a:cubicBezTo>
                      <a:pt x="30835" y="94769"/>
                      <a:pt x="35610" y="97981"/>
                      <a:pt x="40989" y="100359"/>
                    </a:cubicBezTo>
                    <a:cubicBezTo>
                      <a:pt x="46355" y="102739"/>
                      <a:pt x="52206" y="103929"/>
                      <a:pt x="58307" y="103929"/>
                    </a:cubicBezTo>
                    <a:cubicBezTo>
                      <a:pt x="64394" y="103929"/>
                      <a:pt x="70245" y="102739"/>
                      <a:pt x="75624" y="100359"/>
                    </a:cubicBezTo>
                    <a:cubicBezTo>
                      <a:pt x="81003" y="97981"/>
                      <a:pt x="85778" y="94769"/>
                      <a:pt x="89832" y="90605"/>
                    </a:cubicBezTo>
                    <a:cubicBezTo>
                      <a:pt x="93899" y="86560"/>
                      <a:pt x="97127" y="81802"/>
                      <a:pt x="99515" y="76330"/>
                    </a:cubicBezTo>
                    <a:cubicBezTo>
                      <a:pt x="101902" y="70857"/>
                      <a:pt x="103096" y="65028"/>
                      <a:pt x="103096" y="58722"/>
                    </a:cubicBezTo>
                    <a:close/>
                    <a:moveTo>
                      <a:pt x="26059" y="58722"/>
                    </a:moveTo>
                    <a:cubicBezTo>
                      <a:pt x="26059" y="53964"/>
                      <a:pt x="26886" y="49562"/>
                      <a:pt x="28683" y="45400"/>
                    </a:cubicBezTo>
                    <a:cubicBezTo>
                      <a:pt x="30467" y="41236"/>
                      <a:pt x="32737" y="37666"/>
                      <a:pt x="35728" y="34574"/>
                    </a:cubicBezTo>
                    <a:cubicBezTo>
                      <a:pt x="38719" y="31599"/>
                      <a:pt x="42065" y="29220"/>
                      <a:pt x="46001" y="27435"/>
                    </a:cubicBezTo>
                    <a:cubicBezTo>
                      <a:pt x="49936" y="25651"/>
                      <a:pt x="54003" y="24818"/>
                      <a:pt x="58307" y="24818"/>
                    </a:cubicBezTo>
                    <a:cubicBezTo>
                      <a:pt x="62610" y="24818"/>
                      <a:pt x="66664" y="25651"/>
                      <a:pt x="70599" y="27435"/>
                    </a:cubicBezTo>
                    <a:cubicBezTo>
                      <a:pt x="74548" y="29220"/>
                      <a:pt x="77894" y="31599"/>
                      <a:pt x="80872" y="34574"/>
                    </a:cubicBezTo>
                    <a:cubicBezTo>
                      <a:pt x="83863" y="37666"/>
                      <a:pt x="86133" y="41236"/>
                      <a:pt x="87930" y="45400"/>
                    </a:cubicBezTo>
                    <a:cubicBezTo>
                      <a:pt x="89714" y="49562"/>
                      <a:pt x="90554" y="53964"/>
                      <a:pt x="90554" y="58722"/>
                    </a:cubicBezTo>
                    <a:cubicBezTo>
                      <a:pt x="90554" y="63481"/>
                      <a:pt x="89714" y="67884"/>
                      <a:pt x="87930" y="72046"/>
                    </a:cubicBezTo>
                    <a:cubicBezTo>
                      <a:pt x="86133" y="76211"/>
                      <a:pt x="83863" y="79779"/>
                      <a:pt x="80872" y="82753"/>
                    </a:cubicBezTo>
                    <a:cubicBezTo>
                      <a:pt x="77894" y="85847"/>
                      <a:pt x="74548" y="88225"/>
                      <a:pt x="70599" y="90010"/>
                    </a:cubicBezTo>
                    <a:cubicBezTo>
                      <a:pt x="66664" y="91795"/>
                      <a:pt x="62610" y="92627"/>
                      <a:pt x="58307" y="92627"/>
                    </a:cubicBezTo>
                    <a:cubicBezTo>
                      <a:pt x="54003" y="92627"/>
                      <a:pt x="49936" y="91795"/>
                      <a:pt x="46001" y="90010"/>
                    </a:cubicBezTo>
                    <a:cubicBezTo>
                      <a:pt x="42065" y="88225"/>
                      <a:pt x="38719" y="85847"/>
                      <a:pt x="35728" y="82753"/>
                    </a:cubicBezTo>
                    <a:cubicBezTo>
                      <a:pt x="32737" y="79779"/>
                      <a:pt x="30467" y="76211"/>
                      <a:pt x="28683" y="72046"/>
                    </a:cubicBezTo>
                    <a:cubicBezTo>
                      <a:pt x="26886" y="67884"/>
                      <a:pt x="26059" y="63481"/>
                      <a:pt x="26059" y="58722"/>
                    </a:cubicBezTo>
                    <a:close/>
                  </a:path>
                </a:pathLst>
              </a:custGeom>
              <a:grpFill/>
              <a:ln w="130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49" name="Полилиния: фигура 48">
                <a:extLst>
                  <a:ext uri="{FF2B5EF4-FFF2-40B4-BE49-F238E27FC236}">
                    <a16:creationId xmlns:a16="http://schemas.microsoft.com/office/drawing/2014/main" id="{6408A3D9-E8EA-4918-B657-3F2107899548}"/>
                  </a:ext>
                </a:extLst>
              </p:cNvPr>
              <p:cNvSpPr/>
              <p:nvPr/>
            </p:nvSpPr>
            <p:spPr>
              <a:xfrm>
                <a:off x="2205077" y="382343"/>
                <a:ext cx="91836" cy="104955"/>
              </a:xfrm>
              <a:custGeom>
                <a:avLst/>
                <a:gdLst>
                  <a:gd name="connsiteX0" fmla="*/ 26059 w 91835"/>
                  <a:gd name="connsiteY0" fmla="*/ 24819 h 104955"/>
                  <a:gd name="connsiteX1" fmla="*/ 49346 w 91835"/>
                  <a:gd name="connsiteY1" fmla="*/ 24819 h 104955"/>
                  <a:gd name="connsiteX2" fmla="*/ 59146 w 91835"/>
                  <a:gd name="connsiteY2" fmla="*/ 27912 h 104955"/>
                  <a:gd name="connsiteX3" fmla="*/ 62492 w 91835"/>
                  <a:gd name="connsiteY3" fmla="*/ 35526 h 104955"/>
                  <a:gd name="connsiteX4" fmla="*/ 59146 w 91835"/>
                  <a:gd name="connsiteY4" fmla="*/ 43615 h 104955"/>
                  <a:gd name="connsiteX5" fmla="*/ 49346 w 91835"/>
                  <a:gd name="connsiteY5" fmla="*/ 46827 h 104955"/>
                  <a:gd name="connsiteX6" fmla="*/ 26059 w 91835"/>
                  <a:gd name="connsiteY6" fmla="*/ 46827 h 104955"/>
                  <a:gd name="connsiteX7" fmla="*/ 26059 w 91835"/>
                  <a:gd name="connsiteY7" fmla="*/ 24819 h 104955"/>
                  <a:gd name="connsiteX8" fmla="*/ 55315 w 91835"/>
                  <a:gd name="connsiteY8" fmla="*/ 85490 h 104955"/>
                  <a:gd name="connsiteX9" fmla="*/ 26059 w 91835"/>
                  <a:gd name="connsiteY9" fmla="*/ 85490 h 104955"/>
                  <a:gd name="connsiteX10" fmla="*/ 26059 w 91835"/>
                  <a:gd name="connsiteY10" fmla="*/ 58128 h 104955"/>
                  <a:gd name="connsiteX11" fmla="*/ 55315 w 91835"/>
                  <a:gd name="connsiteY11" fmla="*/ 58128 h 104955"/>
                  <a:gd name="connsiteX12" fmla="*/ 67739 w 91835"/>
                  <a:gd name="connsiteY12" fmla="*/ 62055 h 104955"/>
                  <a:gd name="connsiteX13" fmla="*/ 72042 w 91835"/>
                  <a:gd name="connsiteY13" fmla="*/ 71809 h 104955"/>
                  <a:gd name="connsiteX14" fmla="*/ 67739 w 91835"/>
                  <a:gd name="connsiteY14" fmla="*/ 81565 h 104955"/>
                  <a:gd name="connsiteX15" fmla="*/ 55315 w 91835"/>
                  <a:gd name="connsiteY15" fmla="*/ 85490 h 104955"/>
                  <a:gd name="connsiteX16" fmla="*/ 49346 w 91835"/>
                  <a:gd name="connsiteY16" fmla="*/ 13517 h 104955"/>
                  <a:gd name="connsiteX17" fmla="*/ 13517 w 91835"/>
                  <a:gd name="connsiteY17" fmla="*/ 13517 h 104955"/>
                  <a:gd name="connsiteX18" fmla="*/ 13517 w 91835"/>
                  <a:gd name="connsiteY18" fmla="*/ 96791 h 104955"/>
                  <a:gd name="connsiteX19" fmla="*/ 55315 w 91835"/>
                  <a:gd name="connsiteY19" fmla="*/ 96791 h 104955"/>
                  <a:gd name="connsiteX20" fmla="*/ 67503 w 91835"/>
                  <a:gd name="connsiteY20" fmla="*/ 94769 h 104955"/>
                  <a:gd name="connsiteX21" fmla="*/ 76700 w 91835"/>
                  <a:gd name="connsiteY21" fmla="*/ 89415 h 104955"/>
                  <a:gd name="connsiteX22" fmla="*/ 82551 w 91835"/>
                  <a:gd name="connsiteY22" fmla="*/ 81445 h 104955"/>
                  <a:gd name="connsiteX23" fmla="*/ 84585 w 91835"/>
                  <a:gd name="connsiteY23" fmla="*/ 71809 h 104955"/>
                  <a:gd name="connsiteX24" fmla="*/ 81593 w 91835"/>
                  <a:gd name="connsiteY24" fmla="*/ 60508 h 104955"/>
                  <a:gd name="connsiteX25" fmla="*/ 75034 w 91835"/>
                  <a:gd name="connsiteY25" fmla="*/ 54322 h 104955"/>
                  <a:gd name="connsiteX26" fmla="*/ 65470 w 91835"/>
                  <a:gd name="connsiteY26" fmla="*/ 50991 h 104955"/>
                  <a:gd name="connsiteX27" fmla="*/ 65470 w 91835"/>
                  <a:gd name="connsiteY27" fmla="*/ 50396 h 104955"/>
                  <a:gd name="connsiteX28" fmla="*/ 70245 w 91835"/>
                  <a:gd name="connsiteY28" fmla="*/ 47421 h 104955"/>
                  <a:gd name="connsiteX29" fmla="*/ 73591 w 91835"/>
                  <a:gd name="connsiteY29" fmla="*/ 42902 h 104955"/>
                  <a:gd name="connsiteX30" fmla="*/ 75034 w 91835"/>
                  <a:gd name="connsiteY30" fmla="*/ 35526 h 104955"/>
                  <a:gd name="connsiteX31" fmla="*/ 73236 w 91835"/>
                  <a:gd name="connsiteY31" fmla="*/ 26960 h 104955"/>
                  <a:gd name="connsiteX32" fmla="*/ 67976 w 91835"/>
                  <a:gd name="connsiteY32" fmla="*/ 19942 h 104955"/>
                  <a:gd name="connsiteX33" fmla="*/ 59973 w 91835"/>
                  <a:gd name="connsiteY33" fmla="*/ 15183 h 104955"/>
                  <a:gd name="connsiteX34" fmla="*/ 49346 w 91835"/>
                  <a:gd name="connsiteY34" fmla="*/ 13517 h 104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91835" h="104955">
                    <a:moveTo>
                      <a:pt x="26059" y="24819"/>
                    </a:moveTo>
                    <a:lnTo>
                      <a:pt x="49346" y="24819"/>
                    </a:lnTo>
                    <a:cubicBezTo>
                      <a:pt x="53531" y="24819"/>
                      <a:pt x="56877" y="25890"/>
                      <a:pt x="59146" y="27912"/>
                    </a:cubicBezTo>
                    <a:cubicBezTo>
                      <a:pt x="61416" y="29935"/>
                      <a:pt x="62492" y="32552"/>
                      <a:pt x="62492" y="35526"/>
                    </a:cubicBezTo>
                    <a:cubicBezTo>
                      <a:pt x="62492" y="38857"/>
                      <a:pt x="61416" y="41592"/>
                      <a:pt x="59146" y="43615"/>
                    </a:cubicBezTo>
                    <a:cubicBezTo>
                      <a:pt x="56877" y="45757"/>
                      <a:pt x="53531" y="46827"/>
                      <a:pt x="49346" y="46827"/>
                    </a:cubicBezTo>
                    <a:lnTo>
                      <a:pt x="26059" y="46827"/>
                    </a:lnTo>
                    <a:lnTo>
                      <a:pt x="26059" y="24819"/>
                    </a:lnTo>
                    <a:close/>
                    <a:moveTo>
                      <a:pt x="55315" y="85490"/>
                    </a:moveTo>
                    <a:lnTo>
                      <a:pt x="26059" y="85490"/>
                    </a:lnTo>
                    <a:lnTo>
                      <a:pt x="26059" y="58128"/>
                    </a:lnTo>
                    <a:lnTo>
                      <a:pt x="55315" y="58128"/>
                    </a:lnTo>
                    <a:cubicBezTo>
                      <a:pt x="60694" y="58128"/>
                      <a:pt x="64879" y="59437"/>
                      <a:pt x="67739" y="62055"/>
                    </a:cubicBezTo>
                    <a:cubicBezTo>
                      <a:pt x="70613" y="64790"/>
                      <a:pt x="72042" y="68003"/>
                      <a:pt x="72042" y="71809"/>
                    </a:cubicBezTo>
                    <a:cubicBezTo>
                      <a:pt x="72042" y="75736"/>
                      <a:pt x="70613" y="78947"/>
                      <a:pt x="67739" y="81565"/>
                    </a:cubicBezTo>
                    <a:cubicBezTo>
                      <a:pt x="64879" y="84182"/>
                      <a:pt x="60694" y="85490"/>
                      <a:pt x="55315" y="85490"/>
                    </a:cubicBezTo>
                    <a:close/>
                    <a:moveTo>
                      <a:pt x="49346" y="13517"/>
                    </a:moveTo>
                    <a:lnTo>
                      <a:pt x="13517" y="13517"/>
                    </a:lnTo>
                    <a:lnTo>
                      <a:pt x="13517" y="96791"/>
                    </a:lnTo>
                    <a:lnTo>
                      <a:pt x="55315" y="96791"/>
                    </a:lnTo>
                    <a:cubicBezTo>
                      <a:pt x="59736" y="96791"/>
                      <a:pt x="63804" y="96077"/>
                      <a:pt x="67503" y="94769"/>
                    </a:cubicBezTo>
                    <a:cubicBezTo>
                      <a:pt x="71085" y="93460"/>
                      <a:pt x="74194" y="91676"/>
                      <a:pt x="76700" y="89415"/>
                    </a:cubicBezTo>
                    <a:cubicBezTo>
                      <a:pt x="79206" y="87156"/>
                      <a:pt x="81239" y="84539"/>
                      <a:pt x="82551" y="81445"/>
                    </a:cubicBezTo>
                    <a:cubicBezTo>
                      <a:pt x="83863" y="78471"/>
                      <a:pt x="84585" y="75259"/>
                      <a:pt x="84585" y="71809"/>
                    </a:cubicBezTo>
                    <a:cubicBezTo>
                      <a:pt x="84585" y="67051"/>
                      <a:pt x="83627" y="63243"/>
                      <a:pt x="81593" y="60508"/>
                    </a:cubicBezTo>
                    <a:cubicBezTo>
                      <a:pt x="79573" y="57771"/>
                      <a:pt x="77421" y="55750"/>
                      <a:pt x="75034" y="54322"/>
                    </a:cubicBezTo>
                    <a:cubicBezTo>
                      <a:pt x="72279" y="52656"/>
                      <a:pt x="69051" y="51585"/>
                      <a:pt x="65470" y="50991"/>
                    </a:cubicBezTo>
                    <a:lnTo>
                      <a:pt x="65470" y="50396"/>
                    </a:lnTo>
                    <a:cubicBezTo>
                      <a:pt x="67267" y="49801"/>
                      <a:pt x="68815" y="48731"/>
                      <a:pt x="70245" y="47421"/>
                    </a:cubicBezTo>
                    <a:cubicBezTo>
                      <a:pt x="71439" y="46351"/>
                      <a:pt x="72515" y="44804"/>
                      <a:pt x="73591" y="42902"/>
                    </a:cubicBezTo>
                    <a:cubicBezTo>
                      <a:pt x="74548" y="40998"/>
                      <a:pt x="75034" y="38500"/>
                      <a:pt x="75034" y="35526"/>
                    </a:cubicBezTo>
                    <a:cubicBezTo>
                      <a:pt x="75034" y="32552"/>
                      <a:pt x="74430" y="29696"/>
                      <a:pt x="73236" y="26960"/>
                    </a:cubicBezTo>
                    <a:cubicBezTo>
                      <a:pt x="71924" y="24343"/>
                      <a:pt x="70245" y="21963"/>
                      <a:pt x="67976" y="19942"/>
                    </a:cubicBezTo>
                    <a:cubicBezTo>
                      <a:pt x="65706" y="17919"/>
                      <a:pt x="63082" y="16373"/>
                      <a:pt x="59973" y="15183"/>
                    </a:cubicBezTo>
                    <a:cubicBezTo>
                      <a:pt x="56759" y="14113"/>
                      <a:pt x="53295" y="13517"/>
                      <a:pt x="49346" y="13517"/>
                    </a:cubicBezTo>
                    <a:close/>
                  </a:path>
                </a:pathLst>
              </a:custGeom>
              <a:grpFill/>
              <a:ln w="130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50" name="Полилиния: фигура 49">
                <a:extLst>
                  <a:ext uri="{FF2B5EF4-FFF2-40B4-BE49-F238E27FC236}">
                    <a16:creationId xmlns:a16="http://schemas.microsoft.com/office/drawing/2014/main" id="{6644EFA9-2211-46DE-94D8-BA8F49E1AA7F}"/>
                  </a:ext>
                </a:extLst>
              </p:cNvPr>
              <p:cNvSpPr/>
              <p:nvPr/>
            </p:nvSpPr>
            <p:spPr>
              <a:xfrm>
                <a:off x="2303656" y="378775"/>
                <a:ext cx="104955" cy="104955"/>
              </a:xfrm>
              <a:custGeom>
                <a:avLst/>
                <a:gdLst>
                  <a:gd name="connsiteX0" fmla="*/ 103096 w 104955"/>
                  <a:gd name="connsiteY0" fmla="*/ 58722 h 104955"/>
                  <a:gd name="connsiteX1" fmla="*/ 99514 w 104955"/>
                  <a:gd name="connsiteY1" fmla="*/ 41116 h 104955"/>
                  <a:gd name="connsiteX2" fmla="*/ 89832 w 104955"/>
                  <a:gd name="connsiteY2" fmla="*/ 26722 h 104955"/>
                  <a:gd name="connsiteX3" fmla="*/ 75624 w 104955"/>
                  <a:gd name="connsiteY3" fmla="*/ 17085 h 104955"/>
                  <a:gd name="connsiteX4" fmla="*/ 58306 w 104955"/>
                  <a:gd name="connsiteY4" fmla="*/ 13517 h 104955"/>
                  <a:gd name="connsiteX5" fmla="*/ 40989 w 104955"/>
                  <a:gd name="connsiteY5" fmla="*/ 17085 h 104955"/>
                  <a:gd name="connsiteX6" fmla="*/ 26767 w 104955"/>
                  <a:gd name="connsiteY6" fmla="*/ 26722 h 104955"/>
                  <a:gd name="connsiteX7" fmla="*/ 17098 w 104955"/>
                  <a:gd name="connsiteY7" fmla="*/ 41116 h 104955"/>
                  <a:gd name="connsiteX8" fmla="*/ 13517 w 104955"/>
                  <a:gd name="connsiteY8" fmla="*/ 58722 h 104955"/>
                  <a:gd name="connsiteX9" fmla="*/ 17098 w 104955"/>
                  <a:gd name="connsiteY9" fmla="*/ 76330 h 104955"/>
                  <a:gd name="connsiteX10" fmla="*/ 26767 w 104955"/>
                  <a:gd name="connsiteY10" fmla="*/ 90605 h 104955"/>
                  <a:gd name="connsiteX11" fmla="*/ 40989 w 104955"/>
                  <a:gd name="connsiteY11" fmla="*/ 100359 h 104955"/>
                  <a:gd name="connsiteX12" fmla="*/ 58306 w 104955"/>
                  <a:gd name="connsiteY12" fmla="*/ 103929 h 104955"/>
                  <a:gd name="connsiteX13" fmla="*/ 75624 w 104955"/>
                  <a:gd name="connsiteY13" fmla="*/ 100359 h 104955"/>
                  <a:gd name="connsiteX14" fmla="*/ 89832 w 104955"/>
                  <a:gd name="connsiteY14" fmla="*/ 90605 h 104955"/>
                  <a:gd name="connsiteX15" fmla="*/ 99514 w 104955"/>
                  <a:gd name="connsiteY15" fmla="*/ 76330 h 104955"/>
                  <a:gd name="connsiteX16" fmla="*/ 103096 w 104955"/>
                  <a:gd name="connsiteY16" fmla="*/ 58722 h 104955"/>
                  <a:gd name="connsiteX17" fmla="*/ 26059 w 104955"/>
                  <a:gd name="connsiteY17" fmla="*/ 58722 h 104955"/>
                  <a:gd name="connsiteX18" fmla="*/ 28683 w 104955"/>
                  <a:gd name="connsiteY18" fmla="*/ 45400 h 104955"/>
                  <a:gd name="connsiteX19" fmla="*/ 35728 w 104955"/>
                  <a:gd name="connsiteY19" fmla="*/ 34574 h 104955"/>
                  <a:gd name="connsiteX20" fmla="*/ 46001 w 104955"/>
                  <a:gd name="connsiteY20" fmla="*/ 27435 h 104955"/>
                  <a:gd name="connsiteX21" fmla="*/ 58306 w 104955"/>
                  <a:gd name="connsiteY21" fmla="*/ 24818 h 104955"/>
                  <a:gd name="connsiteX22" fmla="*/ 70612 w 104955"/>
                  <a:gd name="connsiteY22" fmla="*/ 27435 h 104955"/>
                  <a:gd name="connsiteX23" fmla="*/ 80885 w 104955"/>
                  <a:gd name="connsiteY23" fmla="*/ 34574 h 104955"/>
                  <a:gd name="connsiteX24" fmla="*/ 87930 w 104955"/>
                  <a:gd name="connsiteY24" fmla="*/ 45400 h 104955"/>
                  <a:gd name="connsiteX25" fmla="*/ 90554 w 104955"/>
                  <a:gd name="connsiteY25" fmla="*/ 58722 h 104955"/>
                  <a:gd name="connsiteX26" fmla="*/ 87930 w 104955"/>
                  <a:gd name="connsiteY26" fmla="*/ 72046 h 104955"/>
                  <a:gd name="connsiteX27" fmla="*/ 80885 w 104955"/>
                  <a:gd name="connsiteY27" fmla="*/ 82753 h 104955"/>
                  <a:gd name="connsiteX28" fmla="*/ 70612 w 104955"/>
                  <a:gd name="connsiteY28" fmla="*/ 90010 h 104955"/>
                  <a:gd name="connsiteX29" fmla="*/ 58306 w 104955"/>
                  <a:gd name="connsiteY29" fmla="*/ 92627 h 104955"/>
                  <a:gd name="connsiteX30" fmla="*/ 46001 w 104955"/>
                  <a:gd name="connsiteY30" fmla="*/ 90010 h 104955"/>
                  <a:gd name="connsiteX31" fmla="*/ 35728 w 104955"/>
                  <a:gd name="connsiteY31" fmla="*/ 82753 h 104955"/>
                  <a:gd name="connsiteX32" fmla="*/ 28683 w 104955"/>
                  <a:gd name="connsiteY32" fmla="*/ 72046 h 104955"/>
                  <a:gd name="connsiteX33" fmla="*/ 26059 w 104955"/>
                  <a:gd name="connsiteY33" fmla="*/ 58722 h 104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104955" h="104955">
                    <a:moveTo>
                      <a:pt x="103096" y="58722"/>
                    </a:moveTo>
                    <a:cubicBezTo>
                      <a:pt x="103096" y="52417"/>
                      <a:pt x="101902" y="46588"/>
                      <a:pt x="99514" y="41116"/>
                    </a:cubicBezTo>
                    <a:cubicBezTo>
                      <a:pt x="97127" y="35644"/>
                      <a:pt x="93899" y="30886"/>
                      <a:pt x="89832" y="26722"/>
                    </a:cubicBezTo>
                    <a:cubicBezTo>
                      <a:pt x="85778" y="22677"/>
                      <a:pt x="81003" y="19465"/>
                      <a:pt x="75624" y="17085"/>
                    </a:cubicBezTo>
                    <a:cubicBezTo>
                      <a:pt x="70245" y="14707"/>
                      <a:pt x="64394" y="13517"/>
                      <a:pt x="58306" y="13517"/>
                    </a:cubicBezTo>
                    <a:cubicBezTo>
                      <a:pt x="52219" y="13517"/>
                      <a:pt x="46355" y="14707"/>
                      <a:pt x="40989" y="17085"/>
                    </a:cubicBezTo>
                    <a:cubicBezTo>
                      <a:pt x="35610" y="19465"/>
                      <a:pt x="30834" y="22677"/>
                      <a:pt x="26767" y="26722"/>
                    </a:cubicBezTo>
                    <a:cubicBezTo>
                      <a:pt x="22713" y="30886"/>
                      <a:pt x="19486" y="35644"/>
                      <a:pt x="17098" y="41116"/>
                    </a:cubicBezTo>
                    <a:cubicBezTo>
                      <a:pt x="14711" y="46588"/>
                      <a:pt x="13517" y="52417"/>
                      <a:pt x="13517" y="58722"/>
                    </a:cubicBezTo>
                    <a:cubicBezTo>
                      <a:pt x="13517" y="65028"/>
                      <a:pt x="14711" y="70857"/>
                      <a:pt x="17098" y="76330"/>
                    </a:cubicBezTo>
                    <a:cubicBezTo>
                      <a:pt x="19486" y="81802"/>
                      <a:pt x="22713" y="86560"/>
                      <a:pt x="26767" y="90605"/>
                    </a:cubicBezTo>
                    <a:cubicBezTo>
                      <a:pt x="30834" y="94769"/>
                      <a:pt x="35610" y="97981"/>
                      <a:pt x="40989" y="100359"/>
                    </a:cubicBezTo>
                    <a:cubicBezTo>
                      <a:pt x="46355" y="102739"/>
                      <a:pt x="52219" y="103929"/>
                      <a:pt x="58306" y="103929"/>
                    </a:cubicBezTo>
                    <a:cubicBezTo>
                      <a:pt x="64394" y="103929"/>
                      <a:pt x="70245" y="102739"/>
                      <a:pt x="75624" y="100359"/>
                    </a:cubicBezTo>
                    <a:cubicBezTo>
                      <a:pt x="81003" y="97981"/>
                      <a:pt x="85778" y="94769"/>
                      <a:pt x="89832" y="90605"/>
                    </a:cubicBezTo>
                    <a:cubicBezTo>
                      <a:pt x="93899" y="86560"/>
                      <a:pt x="97127" y="81802"/>
                      <a:pt x="99514" y="76330"/>
                    </a:cubicBezTo>
                    <a:cubicBezTo>
                      <a:pt x="101902" y="70857"/>
                      <a:pt x="103096" y="65028"/>
                      <a:pt x="103096" y="58722"/>
                    </a:cubicBezTo>
                    <a:close/>
                    <a:moveTo>
                      <a:pt x="26059" y="58722"/>
                    </a:moveTo>
                    <a:cubicBezTo>
                      <a:pt x="26059" y="53964"/>
                      <a:pt x="26886" y="49562"/>
                      <a:pt x="28683" y="45400"/>
                    </a:cubicBezTo>
                    <a:cubicBezTo>
                      <a:pt x="30480" y="41236"/>
                      <a:pt x="32750" y="37666"/>
                      <a:pt x="35728" y="34574"/>
                    </a:cubicBezTo>
                    <a:cubicBezTo>
                      <a:pt x="38719" y="31599"/>
                      <a:pt x="42065" y="29220"/>
                      <a:pt x="46001" y="27435"/>
                    </a:cubicBezTo>
                    <a:cubicBezTo>
                      <a:pt x="49949" y="25651"/>
                      <a:pt x="54003" y="24818"/>
                      <a:pt x="58306" y="24818"/>
                    </a:cubicBezTo>
                    <a:cubicBezTo>
                      <a:pt x="62610" y="24818"/>
                      <a:pt x="66664" y="25651"/>
                      <a:pt x="70612" y="27435"/>
                    </a:cubicBezTo>
                    <a:cubicBezTo>
                      <a:pt x="74548" y="29220"/>
                      <a:pt x="77894" y="31599"/>
                      <a:pt x="80885" y="34574"/>
                    </a:cubicBezTo>
                    <a:cubicBezTo>
                      <a:pt x="83863" y="37666"/>
                      <a:pt x="86133" y="41236"/>
                      <a:pt x="87930" y="45400"/>
                    </a:cubicBezTo>
                    <a:cubicBezTo>
                      <a:pt x="89714" y="49562"/>
                      <a:pt x="90554" y="53964"/>
                      <a:pt x="90554" y="58722"/>
                    </a:cubicBezTo>
                    <a:cubicBezTo>
                      <a:pt x="90554" y="63481"/>
                      <a:pt x="89714" y="67884"/>
                      <a:pt x="87930" y="72046"/>
                    </a:cubicBezTo>
                    <a:cubicBezTo>
                      <a:pt x="86133" y="76211"/>
                      <a:pt x="83863" y="79779"/>
                      <a:pt x="80885" y="82753"/>
                    </a:cubicBezTo>
                    <a:cubicBezTo>
                      <a:pt x="77894" y="85847"/>
                      <a:pt x="74548" y="88225"/>
                      <a:pt x="70612" y="90010"/>
                    </a:cubicBezTo>
                    <a:cubicBezTo>
                      <a:pt x="66664" y="91795"/>
                      <a:pt x="62610" y="92627"/>
                      <a:pt x="58306" y="92627"/>
                    </a:cubicBezTo>
                    <a:cubicBezTo>
                      <a:pt x="54003" y="92627"/>
                      <a:pt x="49949" y="91795"/>
                      <a:pt x="46001" y="90010"/>
                    </a:cubicBezTo>
                    <a:cubicBezTo>
                      <a:pt x="42065" y="88225"/>
                      <a:pt x="38719" y="85847"/>
                      <a:pt x="35728" y="82753"/>
                    </a:cubicBezTo>
                    <a:cubicBezTo>
                      <a:pt x="32750" y="79779"/>
                      <a:pt x="30480" y="76211"/>
                      <a:pt x="28683" y="72046"/>
                    </a:cubicBezTo>
                    <a:cubicBezTo>
                      <a:pt x="26886" y="67884"/>
                      <a:pt x="26059" y="63481"/>
                      <a:pt x="26059" y="58722"/>
                    </a:cubicBezTo>
                    <a:close/>
                  </a:path>
                </a:pathLst>
              </a:custGeom>
              <a:grpFill/>
              <a:ln w="130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51" name="Полилиния: фигура 50">
                <a:extLst>
                  <a:ext uri="{FF2B5EF4-FFF2-40B4-BE49-F238E27FC236}">
                    <a16:creationId xmlns:a16="http://schemas.microsoft.com/office/drawing/2014/main" id="{AE1EC325-7C5F-4DBB-9E6B-5758B0C1CE66}"/>
                  </a:ext>
                </a:extLst>
              </p:cNvPr>
              <p:cNvSpPr/>
              <p:nvPr/>
            </p:nvSpPr>
            <p:spPr>
              <a:xfrm>
                <a:off x="2425522" y="355577"/>
                <a:ext cx="91836" cy="131194"/>
              </a:xfrm>
              <a:custGeom>
                <a:avLst/>
                <a:gdLst>
                  <a:gd name="connsiteX0" fmla="*/ 47562 w 91835"/>
                  <a:gd name="connsiteY0" fmla="*/ 30766 h 131193"/>
                  <a:gd name="connsiteX1" fmla="*/ 54607 w 91835"/>
                  <a:gd name="connsiteY1" fmla="*/ 29458 h 131193"/>
                  <a:gd name="connsiteX2" fmla="*/ 60104 w 91835"/>
                  <a:gd name="connsiteY2" fmla="*/ 25889 h 131193"/>
                  <a:gd name="connsiteX3" fmla="*/ 63686 w 91835"/>
                  <a:gd name="connsiteY3" fmla="*/ 20416 h 131193"/>
                  <a:gd name="connsiteX4" fmla="*/ 64879 w 91835"/>
                  <a:gd name="connsiteY4" fmla="*/ 13517 h 131193"/>
                  <a:gd name="connsiteX5" fmla="*/ 55329 w 91835"/>
                  <a:gd name="connsiteY5" fmla="*/ 13517 h 131193"/>
                  <a:gd name="connsiteX6" fmla="*/ 53295 w 91835"/>
                  <a:gd name="connsiteY6" fmla="*/ 19108 h 131193"/>
                  <a:gd name="connsiteX7" fmla="*/ 47562 w 91835"/>
                  <a:gd name="connsiteY7" fmla="*/ 21250 h 131193"/>
                  <a:gd name="connsiteX8" fmla="*/ 41947 w 91835"/>
                  <a:gd name="connsiteY8" fmla="*/ 19108 h 131193"/>
                  <a:gd name="connsiteX9" fmla="*/ 39795 w 91835"/>
                  <a:gd name="connsiteY9" fmla="*/ 13517 h 131193"/>
                  <a:gd name="connsiteX10" fmla="*/ 30244 w 91835"/>
                  <a:gd name="connsiteY10" fmla="*/ 13517 h 131193"/>
                  <a:gd name="connsiteX11" fmla="*/ 31556 w 91835"/>
                  <a:gd name="connsiteY11" fmla="*/ 20416 h 131193"/>
                  <a:gd name="connsiteX12" fmla="*/ 35138 w 91835"/>
                  <a:gd name="connsiteY12" fmla="*/ 25889 h 131193"/>
                  <a:gd name="connsiteX13" fmla="*/ 40635 w 91835"/>
                  <a:gd name="connsiteY13" fmla="*/ 29458 h 131193"/>
                  <a:gd name="connsiteX14" fmla="*/ 47562 w 91835"/>
                  <a:gd name="connsiteY14" fmla="*/ 30766 h 131193"/>
                  <a:gd name="connsiteX15" fmla="*/ 67858 w 91835"/>
                  <a:gd name="connsiteY15" fmla="*/ 40283 h 131193"/>
                  <a:gd name="connsiteX16" fmla="*/ 27253 w 91835"/>
                  <a:gd name="connsiteY16" fmla="*/ 102739 h 131193"/>
                  <a:gd name="connsiteX17" fmla="*/ 26059 w 91835"/>
                  <a:gd name="connsiteY17" fmla="*/ 102739 h 131193"/>
                  <a:gd name="connsiteX18" fmla="*/ 26059 w 91835"/>
                  <a:gd name="connsiteY18" fmla="*/ 40283 h 131193"/>
                  <a:gd name="connsiteX19" fmla="*/ 13517 w 91835"/>
                  <a:gd name="connsiteY19" fmla="*/ 40283 h 131193"/>
                  <a:gd name="connsiteX20" fmla="*/ 13517 w 91835"/>
                  <a:gd name="connsiteY20" fmla="*/ 123557 h 131193"/>
                  <a:gd name="connsiteX21" fmla="*/ 27253 w 91835"/>
                  <a:gd name="connsiteY21" fmla="*/ 123557 h 131193"/>
                  <a:gd name="connsiteX22" fmla="*/ 67858 w 91835"/>
                  <a:gd name="connsiteY22" fmla="*/ 61102 h 131193"/>
                  <a:gd name="connsiteX23" fmla="*/ 69065 w 91835"/>
                  <a:gd name="connsiteY23" fmla="*/ 61102 h 131193"/>
                  <a:gd name="connsiteX24" fmla="*/ 69065 w 91835"/>
                  <a:gd name="connsiteY24" fmla="*/ 123557 h 131193"/>
                  <a:gd name="connsiteX25" fmla="*/ 81594 w 91835"/>
                  <a:gd name="connsiteY25" fmla="*/ 123557 h 131193"/>
                  <a:gd name="connsiteX26" fmla="*/ 81594 w 91835"/>
                  <a:gd name="connsiteY26" fmla="*/ 40283 h 131193"/>
                  <a:gd name="connsiteX27" fmla="*/ 67858 w 91835"/>
                  <a:gd name="connsiteY27" fmla="*/ 40283 h 1311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91835" h="131193">
                    <a:moveTo>
                      <a:pt x="47562" y="30766"/>
                    </a:moveTo>
                    <a:cubicBezTo>
                      <a:pt x="50068" y="30766"/>
                      <a:pt x="52455" y="30290"/>
                      <a:pt x="54607" y="29458"/>
                    </a:cubicBezTo>
                    <a:cubicBezTo>
                      <a:pt x="56640" y="28625"/>
                      <a:pt x="58543" y="27435"/>
                      <a:pt x="60104" y="25889"/>
                    </a:cubicBezTo>
                    <a:cubicBezTo>
                      <a:pt x="61652" y="24343"/>
                      <a:pt x="62846" y="22558"/>
                      <a:pt x="63686" y="20416"/>
                    </a:cubicBezTo>
                    <a:cubicBezTo>
                      <a:pt x="64525" y="18395"/>
                      <a:pt x="64879" y="16015"/>
                      <a:pt x="64879" y="13517"/>
                    </a:cubicBezTo>
                    <a:lnTo>
                      <a:pt x="55329" y="13517"/>
                    </a:lnTo>
                    <a:cubicBezTo>
                      <a:pt x="55329" y="15895"/>
                      <a:pt x="54607" y="17799"/>
                      <a:pt x="53295" y="19108"/>
                    </a:cubicBezTo>
                    <a:cubicBezTo>
                      <a:pt x="51852" y="20536"/>
                      <a:pt x="49950" y="21250"/>
                      <a:pt x="47562" y="21250"/>
                    </a:cubicBezTo>
                    <a:cubicBezTo>
                      <a:pt x="45174" y="21250"/>
                      <a:pt x="43259" y="20536"/>
                      <a:pt x="41947" y="19108"/>
                    </a:cubicBezTo>
                    <a:cubicBezTo>
                      <a:pt x="40517" y="17799"/>
                      <a:pt x="39795" y="15895"/>
                      <a:pt x="39795" y="13517"/>
                    </a:cubicBezTo>
                    <a:lnTo>
                      <a:pt x="30244" y="13517"/>
                    </a:lnTo>
                    <a:cubicBezTo>
                      <a:pt x="30244" y="16015"/>
                      <a:pt x="30717" y="18395"/>
                      <a:pt x="31556" y="20416"/>
                    </a:cubicBezTo>
                    <a:cubicBezTo>
                      <a:pt x="32383" y="22558"/>
                      <a:pt x="33590" y="24343"/>
                      <a:pt x="35138" y="25889"/>
                    </a:cubicBezTo>
                    <a:cubicBezTo>
                      <a:pt x="36686" y="27435"/>
                      <a:pt x="38483" y="28625"/>
                      <a:pt x="40635" y="29458"/>
                    </a:cubicBezTo>
                    <a:cubicBezTo>
                      <a:pt x="42655" y="30290"/>
                      <a:pt x="45056" y="30766"/>
                      <a:pt x="47562" y="30766"/>
                    </a:cubicBezTo>
                    <a:close/>
                    <a:moveTo>
                      <a:pt x="67858" y="40283"/>
                    </a:moveTo>
                    <a:lnTo>
                      <a:pt x="27253" y="102739"/>
                    </a:lnTo>
                    <a:lnTo>
                      <a:pt x="26059" y="102739"/>
                    </a:lnTo>
                    <a:lnTo>
                      <a:pt x="26059" y="40283"/>
                    </a:lnTo>
                    <a:lnTo>
                      <a:pt x="13517" y="40283"/>
                    </a:lnTo>
                    <a:lnTo>
                      <a:pt x="13517" y="123557"/>
                    </a:lnTo>
                    <a:lnTo>
                      <a:pt x="27253" y="123557"/>
                    </a:lnTo>
                    <a:lnTo>
                      <a:pt x="67858" y="61102"/>
                    </a:lnTo>
                    <a:lnTo>
                      <a:pt x="69065" y="61102"/>
                    </a:lnTo>
                    <a:lnTo>
                      <a:pt x="69065" y="123557"/>
                    </a:lnTo>
                    <a:lnTo>
                      <a:pt x="81594" y="123557"/>
                    </a:lnTo>
                    <a:lnTo>
                      <a:pt x="81594" y="40283"/>
                    </a:lnTo>
                    <a:lnTo>
                      <a:pt x="67858" y="40283"/>
                    </a:lnTo>
                    <a:close/>
                  </a:path>
                </a:pathLst>
              </a:custGeom>
              <a:grpFill/>
              <a:ln w="130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52" name="Полилиния: фигура 51">
                <a:extLst>
                  <a:ext uri="{FF2B5EF4-FFF2-40B4-BE49-F238E27FC236}">
                    <a16:creationId xmlns:a16="http://schemas.microsoft.com/office/drawing/2014/main" id="{7C394471-7283-43FA-B685-6B7E0373EBD4}"/>
                  </a:ext>
                </a:extLst>
              </p:cNvPr>
              <p:cNvSpPr/>
              <p:nvPr/>
            </p:nvSpPr>
            <p:spPr>
              <a:xfrm>
                <a:off x="1642476" y="518301"/>
                <a:ext cx="91836" cy="104955"/>
              </a:xfrm>
              <a:custGeom>
                <a:avLst/>
                <a:gdLst>
                  <a:gd name="connsiteX0" fmla="*/ 13517 w 91835"/>
                  <a:gd name="connsiteY0" fmla="*/ 24819 h 104955"/>
                  <a:gd name="connsiteX1" fmla="*/ 41586 w 91835"/>
                  <a:gd name="connsiteY1" fmla="*/ 24819 h 104955"/>
                  <a:gd name="connsiteX2" fmla="*/ 41586 w 91835"/>
                  <a:gd name="connsiteY2" fmla="*/ 96792 h 104955"/>
                  <a:gd name="connsiteX3" fmla="*/ 54128 w 91835"/>
                  <a:gd name="connsiteY3" fmla="*/ 96792 h 104955"/>
                  <a:gd name="connsiteX4" fmla="*/ 54128 w 91835"/>
                  <a:gd name="connsiteY4" fmla="*/ 24819 h 104955"/>
                  <a:gd name="connsiteX5" fmla="*/ 82197 w 91835"/>
                  <a:gd name="connsiteY5" fmla="*/ 24819 h 104955"/>
                  <a:gd name="connsiteX6" fmla="*/ 82197 w 91835"/>
                  <a:gd name="connsiteY6" fmla="*/ 13517 h 104955"/>
                  <a:gd name="connsiteX7" fmla="*/ 13517 w 91835"/>
                  <a:gd name="connsiteY7" fmla="*/ 13517 h 104955"/>
                  <a:gd name="connsiteX8" fmla="*/ 13517 w 91835"/>
                  <a:gd name="connsiteY8" fmla="*/ 24819 h 104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1835" h="104955">
                    <a:moveTo>
                      <a:pt x="13517" y="24819"/>
                    </a:moveTo>
                    <a:lnTo>
                      <a:pt x="41586" y="24819"/>
                    </a:lnTo>
                    <a:lnTo>
                      <a:pt x="41586" y="96792"/>
                    </a:lnTo>
                    <a:lnTo>
                      <a:pt x="54128" y="96792"/>
                    </a:lnTo>
                    <a:lnTo>
                      <a:pt x="54128" y="24819"/>
                    </a:lnTo>
                    <a:lnTo>
                      <a:pt x="82197" y="24819"/>
                    </a:lnTo>
                    <a:lnTo>
                      <a:pt x="82197" y="13517"/>
                    </a:lnTo>
                    <a:lnTo>
                      <a:pt x="13517" y="13517"/>
                    </a:lnTo>
                    <a:lnTo>
                      <a:pt x="13517" y="24819"/>
                    </a:lnTo>
                    <a:close/>
                  </a:path>
                </a:pathLst>
              </a:custGeom>
              <a:grpFill/>
              <a:ln w="130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53" name="Полилиния: фигура 52">
                <a:extLst>
                  <a:ext uri="{FF2B5EF4-FFF2-40B4-BE49-F238E27FC236}">
                    <a16:creationId xmlns:a16="http://schemas.microsoft.com/office/drawing/2014/main" id="{68DCB63C-E6D0-436A-8626-BC6CEDE4733B}"/>
                  </a:ext>
                </a:extLst>
              </p:cNvPr>
              <p:cNvSpPr/>
              <p:nvPr/>
            </p:nvSpPr>
            <p:spPr>
              <a:xfrm>
                <a:off x="1740388" y="518301"/>
                <a:ext cx="91836" cy="104955"/>
              </a:xfrm>
              <a:custGeom>
                <a:avLst/>
                <a:gdLst>
                  <a:gd name="connsiteX0" fmla="*/ 83391 w 91835"/>
                  <a:gd name="connsiteY0" fmla="*/ 43853 h 104955"/>
                  <a:gd name="connsiteX1" fmla="*/ 81003 w 91835"/>
                  <a:gd name="connsiteY1" fmla="*/ 32076 h 104955"/>
                  <a:gd name="connsiteX2" fmla="*/ 74076 w 91835"/>
                  <a:gd name="connsiteY2" fmla="*/ 22439 h 104955"/>
                  <a:gd name="connsiteX3" fmla="*/ 63567 w 91835"/>
                  <a:gd name="connsiteY3" fmla="*/ 15897 h 104955"/>
                  <a:gd name="connsiteX4" fmla="*/ 49949 w 91835"/>
                  <a:gd name="connsiteY4" fmla="*/ 13517 h 104955"/>
                  <a:gd name="connsiteX5" fmla="*/ 13517 w 91835"/>
                  <a:gd name="connsiteY5" fmla="*/ 13517 h 104955"/>
                  <a:gd name="connsiteX6" fmla="*/ 13517 w 91835"/>
                  <a:gd name="connsiteY6" fmla="*/ 96792 h 104955"/>
                  <a:gd name="connsiteX7" fmla="*/ 26059 w 91835"/>
                  <a:gd name="connsiteY7" fmla="*/ 96792 h 104955"/>
                  <a:gd name="connsiteX8" fmla="*/ 26059 w 91835"/>
                  <a:gd name="connsiteY8" fmla="*/ 74189 h 104955"/>
                  <a:gd name="connsiteX9" fmla="*/ 49949 w 91835"/>
                  <a:gd name="connsiteY9" fmla="*/ 74189 h 104955"/>
                  <a:gd name="connsiteX10" fmla="*/ 63567 w 91835"/>
                  <a:gd name="connsiteY10" fmla="*/ 71809 h 104955"/>
                  <a:gd name="connsiteX11" fmla="*/ 74076 w 91835"/>
                  <a:gd name="connsiteY11" fmla="*/ 65266 h 104955"/>
                  <a:gd name="connsiteX12" fmla="*/ 81003 w 91835"/>
                  <a:gd name="connsiteY12" fmla="*/ 55630 h 104955"/>
                  <a:gd name="connsiteX13" fmla="*/ 83391 w 91835"/>
                  <a:gd name="connsiteY13" fmla="*/ 43853 h 104955"/>
                  <a:gd name="connsiteX14" fmla="*/ 70849 w 91835"/>
                  <a:gd name="connsiteY14" fmla="*/ 43853 h 104955"/>
                  <a:gd name="connsiteX15" fmla="*/ 65352 w 91835"/>
                  <a:gd name="connsiteY15" fmla="*/ 57653 h 104955"/>
                  <a:gd name="connsiteX16" fmla="*/ 49949 w 91835"/>
                  <a:gd name="connsiteY16" fmla="*/ 62888 h 104955"/>
                  <a:gd name="connsiteX17" fmla="*/ 26059 w 91835"/>
                  <a:gd name="connsiteY17" fmla="*/ 62888 h 104955"/>
                  <a:gd name="connsiteX18" fmla="*/ 26059 w 91835"/>
                  <a:gd name="connsiteY18" fmla="*/ 24819 h 104955"/>
                  <a:gd name="connsiteX19" fmla="*/ 49949 w 91835"/>
                  <a:gd name="connsiteY19" fmla="*/ 24819 h 104955"/>
                  <a:gd name="connsiteX20" fmla="*/ 65352 w 91835"/>
                  <a:gd name="connsiteY20" fmla="*/ 30054 h 104955"/>
                  <a:gd name="connsiteX21" fmla="*/ 70849 w 91835"/>
                  <a:gd name="connsiteY21" fmla="*/ 43853 h 104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91835" h="104955">
                    <a:moveTo>
                      <a:pt x="83391" y="43853"/>
                    </a:moveTo>
                    <a:cubicBezTo>
                      <a:pt x="83391" y="39690"/>
                      <a:pt x="82551" y="35763"/>
                      <a:pt x="81003" y="32076"/>
                    </a:cubicBezTo>
                    <a:cubicBezTo>
                      <a:pt x="79324" y="28388"/>
                      <a:pt x="77054" y="25176"/>
                      <a:pt x="74076" y="22439"/>
                    </a:cubicBezTo>
                    <a:cubicBezTo>
                      <a:pt x="71085" y="19704"/>
                      <a:pt x="67621" y="17444"/>
                      <a:pt x="63567" y="15897"/>
                    </a:cubicBezTo>
                    <a:cubicBezTo>
                      <a:pt x="59382" y="14350"/>
                      <a:pt x="54843" y="13517"/>
                      <a:pt x="49949" y="13517"/>
                    </a:cubicBezTo>
                    <a:lnTo>
                      <a:pt x="13517" y="13517"/>
                    </a:lnTo>
                    <a:lnTo>
                      <a:pt x="13517" y="96792"/>
                    </a:lnTo>
                    <a:lnTo>
                      <a:pt x="26059" y="96792"/>
                    </a:lnTo>
                    <a:lnTo>
                      <a:pt x="26059" y="74189"/>
                    </a:lnTo>
                    <a:lnTo>
                      <a:pt x="49949" y="74189"/>
                    </a:lnTo>
                    <a:cubicBezTo>
                      <a:pt x="54843" y="74189"/>
                      <a:pt x="59382" y="73356"/>
                      <a:pt x="63567" y="71809"/>
                    </a:cubicBezTo>
                    <a:cubicBezTo>
                      <a:pt x="67621" y="70264"/>
                      <a:pt x="71085" y="68003"/>
                      <a:pt x="74076" y="65266"/>
                    </a:cubicBezTo>
                    <a:cubicBezTo>
                      <a:pt x="77054" y="62531"/>
                      <a:pt x="79324" y="59318"/>
                      <a:pt x="81003" y="55630"/>
                    </a:cubicBezTo>
                    <a:cubicBezTo>
                      <a:pt x="82551" y="51942"/>
                      <a:pt x="83391" y="48017"/>
                      <a:pt x="83391" y="43853"/>
                    </a:cubicBezTo>
                    <a:close/>
                    <a:moveTo>
                      <a:pt x="70849" y="43853"/>
                    </a:moveTo>
                    <a:cubicBezTo>
                      <a:pt x="70849" y="49564"/>
                      <a:pt x="69051" y="54203"/>
                      <a:pt x="65352" y="57653"/>
                    </a:cubicBezTo>
                    <a:cubicBezTo>
                      <a:pt x="61652" y="61102"/>
                      <a:pt x="56509" y="62888"/>
                      <a:pt x="49949" y="62888"/>
                    </a:cubicBezTo>
                    <a:lnTo>
                      <a:pt x="26059" y="62888"/>
                    </a:lnTo>
                    <a:lnTo>
                      <a:pt x="26059" y="24819"/>
                    </a:lnTo>
                    <a:lnTo>
                      <a:pt x="49949" y="24819"/>
                    </a:lnTo>
                    <a:cubicBezTo>
                      <a:pt x="56509" y="24819"/>
                      <a:pt x="61652" y="26604"/>
                      <a:pt x="65352" y="30054"/>
                    </a:cubicBezTo>
                    <a:cubicBezTo>
                      <a:pt x="69051" y="33503"/>
                      <a:pt x="70849" y="38143"/>
                      <a:pt x="70849" y="43853"/>
                    </a:cubicBezTo>
                    <a:close/>
                  </a:path>
                </a:pathLst>
              </a:custGeom>
              <a:grpFill/>
              <a:ln w="130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54" name="Полилиния: фигура 53">
                <a:extLst>
                  <a:ext uri="{FF2B5EF4-FFF2-40B4-BE49-F238E27FC236}">
                    <a16:creationId xmlns:a16="http://schemas.microsoft.com/office/drawing/2014/main" id="{1D68B4D0-6073-40F2-8771-0D0FBE009A49}"/>
                  </a:ext>
                </a:extLst>
              </p:cNvPr>
              <p:cNvSpPr/>
              <p:nvPr/>
            </p:nvSpPr>
            <p:spPr>
              <a:xfrm>
                <a:off x="1831227" y="518301"/>
                <a:ext cx="104955" cy="104955"/>
              </a:xfrm>
              <a:custGeom>
                <a:avLst/>
                <a:gdLst>
                  <a:gd name="connsiteX0" fmla="*/ 34062 w 104955"/>
                  <a:gd name="connsiteY0" fmla="*/ 65862 h 104955"/>
                  <a:gd name="connsiteX1" fmla="*/ 43967 w 104955"/>
                  <a:gd name="connsiteY1" fmla="*/ 24819 h 104955"/>
                  <a:gd name="connsiteX2" fmla="*/ 61285 w 104955"/>
                  <a:gd name="connsiteY2" fmla="*/ 24819 h 104955"/>
                  <a:gd name="connsiteX3" fmla="*/ 71085 w 104955"/>
                  <a:gd name="connsiteY3" fmla="*/ 65862 h 104955"/>
                  <a:gd name="connsiteX4" fmla="*/ 34062 w 104955"/>
                  <a:gd name="connsiteY4" fmla="*/ 65862 h 104955"/>
                  <a:gd name="connsiteX5" fmla="*/ 33813 w 104955"/>
                  <a:gd name="connsiteY5" fmla="*/ 13517 h 104955"/>
                  <a:gd name="connsiteX6" fmla="*/ 13517 w 104955"/>
                  <a:gd name="connsiteY6" fmla="*/ 96792 h 104955"/>
                  <a:gd name="connsiteX7" fmla="*/ 26650 w 104955"/>
                  <a:gd name="connsiteY7" fmla="*/ 96792 h 104955"/>
                  <a:gd name="connsiteX8" fmla="*/ 31307 w 104955"/>
                  <a:gd name="connsiteY8" fmla="*/ 77163 h 104955"/>
                  <a:gd name="connsiteX9" fmla="*/ 73827 w 104955"/>
                  <a:gd name="connsiteY9" fmla="*/ 77163 h 104955"/>
                  <a:gd name="connsiteX10" fmla="*/ 78615 w 104955"/>
                  <a:gd name="connsiteY10" fmla="*/ 96792 h 104955"/>
                  <a:gd name="connsiteX11" fmla="*/ 91748 w 104955"/>
                  <a:gd name="connsiteY11" fmla="*/ 96792 h 104955"/>
                  <a:gd name="connsiteX12" fmla="*/ 71439 w 104955"/>
                  <a:gd name="connsiteY12" fmla="*/ 13517 h 104955"/>
                  <a:gd name="connsiteX13" fmla="*/ 33813 w 104955"/>
                  <a:gd name="connsiteY13" fmla="*/ 13517 h 104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04955" h="104955">
                    <a:moveTo>
                      <a:pt x="34062" y="65862"/>
                    </a:moveTo>
                    <a:lnTo>
                      <a:pt x="43967" y="24819"/>
                    </a:lnTo>
                    <a:lnTo>
                      <a:pt x="61285" y="24819"/>
                    </a:lnTo>
                    <a:lnTo>
                      <a:pt x="71085" y="65862"/>
                    </a:lnTo>
                    <a:lnTo>
                      <a:pt x="34062" y="65862"/>
                    </a:lnTo>
                    <a:close/>
                    <a:moveTo>
                      <a:pt x="33813" y="13517"/>
                    </a:moveTo>
                    <a:lnTo>
                      <a:pt x="13517" y="96792"/>
                    </a:lnTo>
                    <a:lnTo>
                      <a:pt x="26650" y="96792"/>
                    </a:lnTo>
                    <a:lnTo>
                      <a:pt x="31307" y="77163"/>
                    </a:lnTo>
                    <a:lnTo>
                      <a:pt x="73827" y="77163"/>
                    </a:lnTo>
                    <a:lnTo>
                      <a:pt x="78615" y="96792"/>
                    </a:lnTo>
                    <a:lnTo>
                      <a:pt x="91748" y="96792"/>
                    </a:lnTo>
                    <a:lnTo>
                      <a:pt x="71439" y="13517"/>
                    </a:lnTo>
                    <a:lnTo>
                      <a:pt x="33813" y="13517"/>
                    </a:lnTo>
                    <a:close/>
                  </a:path>
                </a:pathLst>
              </a:custGeom>
              <a:grpFill/>
              <a:ln w="130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55" name="Полилиния: фигура 54">
                <a:extLst>
                  <a:ext uri="{FF2B5EF4-FFF2-40B4-BE49-F238E27FC236}">
                    <a16:creationId xmlns:a16="http://schemas.microsoft.com/office/drawing/2014/main" id="{99716915-FC2C-466B-A14B-617229873FCC}"/>
                  </a:ext>
                </a:extLst>
              </p:cNvPr>
              <p:cNvSpPr/>
              <p:nvPr/>
            </p:nvSpPr>
            <p:spPr>
              <a:xfrm>
                <a:off x="1939960" y="518301"/>
                <a:ext cx="91836" cy="104955"/>
              </a:xfrm>
              <a:custGeom>
                <a:avLst/>
                <a:gdLst>
                  <a:gd name="connsiteX0" fmla="*/ 13517 w 91835"/>
                  <a:gd name="connsiteY0" fmla="*/ 13517 h 104955"/>
                  <a:gd name="connsiteX1" fmla="*/ 13517 w 91835"/>
                  <a:gd name="connsiteY1" fmla="*/ 96792 h 104955"/>
                  <a:gd name="connsiteX2" fmla="*/ 26046 w 91835"/>
                  <a:gd name="connsiteY2" fmla="*/ 96792 h 104955"/>
                  <a:gd name="connsiteX3" fmla="*/ 26046 w 91835"/>
                  <a:gd name="connsiteY3" fmla="*/ 61102 h 104955"/>
                  <a:gd name="connsiteX4" fmla="*/ 68448 w 91835"/>
                  <a:gd name="connsiteY4" fmla="*/ 61102 h 104955"/>
                  <a:gd name="connsiteX5" fmla="*/ 68448 w 91835"/>
                  <a:gd name="connsiteY5" fmla="*/ 96792 h 104955"/>
                  <a:gd name="connsiteX6" fmla="*/ 80990 w 91835"/>
                  <a:gd name="connsiteY6" fmla="*/ 96792 h 104955"/>
                  <a:gd name="connsiteX7" fmla="*/ 80990 w 91835"/>
                  <a:gd name="connsiteY7" fmla="*/ 13517 h 104955"/>
                  <a:gd name="connsiteX8" fmla="*/ 68448 w 91835"/>
                  <a:gd name="connsiteY8" fmla="*/ 13517 h 104955"/>
                  <a:gd name="connsiteX9" fmla="*/ 68448 w 91835"/>
                  <a:gd name="connsiteY9" fmla="*/ 49801 h 104955"/>
                  <a:gd name="connsiteX10" fmla="*/ 26046 w 91835"/>
                  <a:gd name="connsiteY10" fmla="*/ 49801 h 104955"/>
                  <a:gd name="connsiteX11" fmla="*/ 26046 w 91835"/>
                  <a:gd name="connsiteY11" fmla="*/ 13517 h 104955"/>
                  <a:gd name="connsiteX12" fmla="*/ 13517 w 91835"/>
                  <a:gd name="connsiteY12" fmla="*/ 13517 h 104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1835" h="104955">
                    <a:moveTo>
                      <a:pt x="13517" y="13517"/>
                    </a:moveTo>
                    <a:lnTo>
                      <a:pt x="13517" y="96792"/>
                    </a:lnTo>
                    <a:lnTo>
                      <a:pt x="26046" y="96792"/>
                    </a:lnTo>
                    <a:lnTo>
                      <a:pt x="26046" y="61102"/>
                    </a:lnTo>
                    <a:lnTo>
                      <a:pt x="68448" y="61102"/>
                    </a:lnTo>
                    <a:lnTo>
                      <a:pt x="68448" y="96792"/>
                    </a:lnTo>
                    <a:lnTo>
                      <a:pt x="80990" y="96792"/>
                    </a:lnTo>
                    <a:lnTo>
                      <a:pt x="80990" y="13517"/>
                    </a:lnTo>
                    <a:lnTo>
                      <a:pt x="68448" y="13517"/>
                    </a:lnTo>
                    <a:lnTo>
                      <a:pt x="68448" y="49801"/>
                    </a:lnTo>
                    <a:lnTo>
                      <a:pt x="26046" y="49801"/>
                    </a:lnTo>
                    <a:lnTo>
                      <a:pt x="26046" y="13517"/>
                    </a:lnTo>
                    <a:lnTo>
                      <a:pt x="13517" y="13517"/>
                    </a:lnTo>
                    <a:close/>
                  </a:path>
                </a:pathLst>
              </a:custGeom>
              <a:grpFill/>
              <a:ln w="130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56" name="Полилиния: фигура 55">
                <a:extLst>
                  <a:ext uri="{FF2B5EF4-FFF2-40B4-BE49-F238E27FC236}">
                    <a16:creationId xmlns:a16="http://schemas.microsoft.com/office/drawing/2014/main" id="{1A170FD9-3BB5-4D6A-B27F-37BDA05C064D}"/>
                  </a:ext>
                </a:extLst>
              </p:cNvPr>
              <p:cNvSpPr/>
              <p:nvPr/>
            </p:nvSpPr>
            <p:spPr>
              <a:xfrm>
                <a:off x="2039694" y="514733"/>
                <a:ext cx="104955" cy="104955"/>
              </a:xfrm>
              <a:custGeom>
                <a:avLst/>
                <a:gdLst>
                  <a:gd name="connsiteX0" fmla="*/ 57113 w 104955"/>
                  <a:gd name="connsiteY0" fmla="*/ 103929 h 104955"/>
                  <a:gd name="connsiteX1" fmla="*/ 72174 w 104955"/>
                  <a:gd name="connsiteY1" fmla="*/ 101549 h 104955"/>
                  <a:gd name="connsiteX2" fmla="*/ 84112 w 104955"/>
                  <a:gd name="connsiteY2" fmla="*/ 95007 h 104955"/>
                  <a:gd name="connsiteX3" fmla="*/ 92706 w 104955"/>
                  <a:gd name="connsiteY3" fmla="*/ 86084 h 104955"/>
                  <a:gd name="connsiteX4" fmla="*/ 97730 w 104955"/>
                  <a:gd name="connsiteY4" fmla="*/ 75973 h 104955"/>
                  <a:gd name="connsiteX5" fmla="*/ 85188 w 104955"/>
                  <a:gd name="connsiteY5" fmla="*/ 74189 h 104955"/>
                  <a:gd name="connsiteX6" fmla="*/ 81121 w 104955"/>
                  <a:gd name="connsiteY6" fmla="*/ 81088 h 104955"/>
                  <a:gd name="connsiteX7" fmla="*/ 75152 w 104955"/>
                  <a:gd name="connsiteY7" fmla="*/ 86917 h 104955"/>
                  <a:gd name="connsiteX8" fmla="*/ 67267 w 104955"/>
                  <a:gd name="connsiteY8" fmla="*/ 91081 h 104955"/>
                  <a:gd name="connsiteX9" fmla="*/ 57113 w 104955"/>
                  <a:gd name="connsiteY9" fmla="*/ 92628 h 104955"/>
                  <a:gd name="connsiteX10" fmla="*/ 45410 w 104955"/>
                  <a:gd name="connsiteY10" fmla="*/ 90011 h 104955"/>
                  <a:gd name="connsiteX11" fmla="*/ 35505 w 104955"/>
                  <a:gd name="connsiteY11" fmla="*/ 82753 h 104955"/>
                  <a:gd name="connsiteX12" fmla="*/ 28696 w 104955"/>
                  <a:gd name="connsiteY12" fmla="*/ 72046 h 104955"/>
                  <a:gd name="connsiteX13" fmla="*/ 26059 w 104955"/>
                  <a:gd name="connsiteY13" fmla="*/ 58724 h 104955"/>
                  <a:gd name="connsiteX14" fmla="*/ 28696 w 104955"/>
                  <a:gd name="connsiteY14" fmla="*/ 45400 h 104955"/>
                  <a:gd name="connsiteX15" fmla="*/ 35505 w 104955"/>
                  <a:gd name="connsiteY15" fmla="*/ 34574 h 104955"/>
                  <a:gd name="connsiteX16" fmla="*/ 45410 w 104955"/>
                  <a:gd name="connsiteY16" fmla="*/ 27435 h 104955"/>
                  <a:gd name="connsiteX17" fmla="*/ 57113 w 104955"/>
                  <a:gd name="connsiteY17" fmla="*/ 24819 h 104955"/>
                  <a:gd name="connsiteX18" fmla="*/ 66440 w 104955"/>
                  <a:gd name="connsiteY18" fmla="*/ 26247 h 104955"/>
                  <a:gd name="connsiteX19" fmla="*/ 73840 w 104955"/>
                  <a:gd name="connsiteY19" fmla="*/ 29935 h 104955"/>
                  <a:gd name="connsiteX20" fmla="*/ 79219 w 104955"/>
                  <a:gd name="connsiteY20" fmla="*/ 35287 h 104955"/>
                  <a:gd name="connsiteX21" fmla="*/ 82800 w 104955"/>
                  <a:gd name="connsiteY21" fmla="*/ 41473 h 104955"/>
                  <a:gd name="connsiteX22" fmla="*/ 95342 w 104955"/>
                  <a:gd name="connsiteY22" fmla="*/ 39689 h 104955"/>
                  <a:gd name="connsiteX23" fmla="*/ 90567 w 104955"/>
                  <a:gd name="connsiteY23" fmla="*/ 30053 h 104955"/>
                  <a:gd name="connsiteX24" fmla="*/ 82564 w 104955"/>
                  <a:gd name="connsiteY24" fmla="*/ 21726 h 104955"/>
                  <a:gd name="connsiteX25" fmla="*/ 71334 w 104955"/>
                  <a:gd name="connsiteY25" fmla="*/ 15777 h 104955"/>
                  <a:gd name="connsiteX26" fmla="*/ 57113 w 104955"/>
                  <a:gd name="connsiteY26" fmla="*/ 13517 h 104955"/>
                  <a:gd name="connsiteX27" fmla="*/ 40517 w 104955"/>
                  <a:gd name="connsiteY27" fmla="*/ 17085 h 104955"/>
                  <a:gd name="connsiteX28" fmla="*/ 26663 w 104955"/>
                  <a:gd name="connsiteY28" fmla="*/ 26722 h 104955"/>
                  <a:gd name="connsiteX29" fmla="*/ 17098 w 104955"/>
                  <a:gd name="connsiteY29" fmla="*/ 41116 h 104955"/>
                  <a:gd name="connsiteX30" fmla="*/ 13517 w 104955"/>
                  <a:gd name="connsiteY30" fmla="*/ 58724 h 104955"/>
                  <a:gd name="connsiteX31" fmla="*/ 17098 w 104955"/>
                  <a:gd name="connsiteY31" fmla="*/ 76330 h 104955"/>
                  <a:gd name="connsiteX32" fmla="*/ 26663 w 104955"/>
                  <a:gd name="connsiteY32" fmla="*/ 90605 h 104955"/>
                  <a:gd name="connsiteX33" fmla="*/ 40517 w 104955"/>
                  <a:gd name="connsiteY33" fmla="*/ 100361 h 104955"/>
                  <a:gd name="connsiteX34" fmla="*/ 57113 w 104955"/>
                  <a:gd name="connsiteY34" fmla="*/ 103929 h 104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104955" h="104955">
                    <a:moveTo>
                      <a:pt x="57113" y="103929"/>
                    </a:moveTo>
                    <a:cubicBezTo>
                      <a:pt x="62610" y="103929"/>
                      <a:pt x="67634" y="103096"/>
                      <a:pt x="72174" y="101549"/>
                    </a:cubicBezTo>
                    <a:cubicBezTo>
                      <a:pt x="76700" y="99884"/>
                      <a:pt x="80649" y="97743"/>
                      <a:pt x="84112" y="95007"/>
                    </a:cubicBezTo>
                    <a:cubicBezTo>
                      <a:pt x="87576" y="92389"/>
                      <a:pt x="90436" y="89415"/>
                      <a:pt x="92706" y="86084"/>
                    </a:cubicBezTo>
                    <a:cubicBezTo>
                      <a:pt x="94975" y="82753"/>
                      <a:pt x="96654" y="79422"/>
                      <a:pt x="97730" y="75973"/>
                    </a:cubicBezTo>
                    <a:lnTo>
                      <a:pt x="85188" y="74189"/>
                    </a:lnTo>
                    <a:cubicBezTo>
                      <a:pt x="84112" y="76567"/>
                      <a:pt x="82800" y="78828"/>
                      <a:pt x="81121" y="81088"/>
                    </a:cubicBezTo>
                    <a:cubicBezTo>
                      <a:pt x="79455" y="83349"/>
                      <a:pt x="77421" y="85252"/>
                      <a:pt x="75152" y="86917"/>
                    </a:cubicBezTo>
                    <a:cubicBezTo>
                      <a:pt x="72882" y="88702"/>
                      <a:pt x="70258" y="90011"/>
                      <a:pt x="67267" y="91081"/>
                    </a:cubicBezTo>
                    <a:cubicBezTo>
                      <a:pt x="64289" y="92152"/>
                      <a:pt x="60825" y="92628"/>
                      <a:pt x="57113" y="92628"/>
                    </a:cubicBezTo>
                    <a:cubicBezTo>
                      <a:pt x="53059" y="92628"/>
                      <a:pt x="49110" y="91795"/>
                      <a:pt x="45410" y="90011"/>
                    </a:cubicBezTo>
                    <a:cubicBezTo>
                      <a:pt x="41710" y="88227"/>
                      <a:pt x="38365" y="85847"/>
                      <a:pt x="35505" y="82753"/>
                    </a:cubicBezTo>
                    <a:cubicBezTo>
                      <a:pt x="32632" y="79779"/>
                      <a:pt x="30362" y="76211"/>
                      <a:pt x="28696" y="72046"/>
                    </a:cubicBezTo>
                    <a:cubicBezTo>
                      <a:pt x="26899" y="67884"/>
                      <a:pt x="26059" y="63482"/>
                      <a:pt x="26059" y="58724"/>
                    </a:cubicBezTo>
                    <a:cubicBezTo>
                      <a:pt x="26059" y="53964"/>
                      <a:pt x="26899" y="49562"/>
                      <a:pt x="28696" y="45400"/>
                    </a:cubicBezTo>
                    <a:cubicBezTo>
                      <a:pt x="30362" y="41236"/>
                      <a:pt x="32632" y="37667"/>
                      <a:pt x="35505" y="34574"/>
                    </a:cubicBezTo>
                    <a:cubicBezTo>
                      <a:pt x="38365" y="31599"/>
                      <a:pt x="41710" y="29221"/>
                      <a:pt x="45410" y="27435"/>
                    </a:cubicBezTo>
                    <a:cubicBezTo>
                      <a:pt x="49110" y="25651"/>
                      <a:pt x="53059" y="24819"/>
                      <a:pt x="57113" y="24819"/>
                    </a:cubicBezTo>
                    <a:cubicBezTo>
                      <a:pt x="60576" y="24819"/>
                      <a:pt x="63685" y="25294"/>
                      <a:pt x="66440" y="26247"/>
                    </a:cubicBezTo>
                    <a:cubicBezTo>
                      <a:pt x="69183" y="27198"/>
                      <a:pt x="71688" y="28388"/>
                      <a:pt x="73840" y="29935"/>
                    </a:cubicBezTo>
                    <a:cubicBezTo>
                      <a:pt x="75873" y="31480"/>
                      <a:pt x="77658" y="33266"/>
                      <a:pt x="79219" y="35287"/>
                    </a:cubicBezTo>
                    <a:cubicBezTo>
                      <a:pt x="80767" y="37310"/>
                      <a:pt x="81961" y="39451"/>
                      <a:pt x="82800" y="41473"/>
                    </a:cubicBezTo>
                    <a:lnTo>
                      <a:pt x="95342" y="39689"/>
                    </a:lnTo>
                    <a:cubicBezTo>
                      <a:pt x="94267" y="36477"/>
                      <a:pt x="92706" y="33266"/>
                      <a:pt x="90567" y="30053"/>
                    </a:cubicBezTo>
                    <a:cubicBezTo>
                      <a:pt x="88415" y="26960"/>
                      <a:pt x="85779" y="24224"/>
                      <a:pt x="82564" y="21726"/>
                    </a:cubicBezTo>
                    <a:cubicBezTo>
                      <a:pt x="79337" y="19228"/>
                      <a:pt x="75506" y="17324"/>
                      <a:pt x="71334" y="15777"/>
                    </a:cubicBezTo>
                    <a:cubicBezTo>
                      <a:pt x="67149" y="14231"/>
                      <a:pt x="62374" y="13517"/>
                      <a:pt x="57113" y="13517"/>
                    </a:cubicBezTo>
                    <a:cubicBezTo>
                      <a:pt x="51261" y="13517"/>
                      <a:pt x="45764" y="14707"/>
                      <a:pt x="40517" y="17085"/>
                    </a:cubicBezTo>
                    <a:cubicBezTo>
                      <a:pt x="35256" y="19465"/>
                      <a:pt x="30598" y="22677"/>
                      <a:pt x="26663" y="26722"/>
                    </a:cubicBezTo>
                    <a:cubicBezTo>
                      <a:pt x="22595" y="30886"/>
                      <a:pt x="19368" y="35644"/>
                      <a:pt x="17098" y="41116"/>
                    </a:cubicBezTo>
                    <a:cubicBezTo>
                      <a:pt x="14711" y="46588"/>
                      <a:pt x="13517" y="52419"/>
                      <a:pt x="13517" y="58724"/>
                    </a:cubicBezTo>
                    <a:cubicBezTo>
                      <a:pt x="13517" y="65028"/>
                      <a:pt x="14711" y="70858"/>
                      <a:pt x="17098" y="76330"/>
                    </a:cubicBezTo>
                    <a:cubicBezTo>
                      <a:pt x="19368" y="81802"/>
                      <a:pt x="22595" y="86560"/>
                      <a:pt x="26663" y="90605"/>
                    </a:cubicBezTo>
                    <a:cubicBezTo>
                      <a:pt x="30598" y="94769"/>
                      <a:pt x="35256" y="97981"/>
                      <a:pt x="40517" y="100361"/>
                    </a:cubicBezTo>
                    <a:cubicBezTo>
                      <a:pt x="45764" y="102739"/>
                      <a:pt x="51261" y="103929"/>
                      <a:pt x="57113" y="103929"/>
                    </a:cubicBezTo>
                    <a:close/>
                  </a:path>
                </a:pathLst>
              </a:custGeom>
              <a:grpFill/>
              <a:ln w="130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57" name="Полилиния: фигура 56">
                <a:extLst>
                  <a:ext uri="{FF2B5EF4-FFF2-40B4-BE49-F238E27FC236}">
                    <a16:creationId xmlns:a16="http://schemas.microsoft.com/office/drawing/2014/main" id="{F59300EB-7B96-4293-8EA2-1E82DDC6AA14}"/>
                  </a:ext>
                </a:extLst>
              </p:cNvPr>
              <p:cNvSpPr/>
              <p:nvPr/>
            </p:nvSpPr>
            <p:spPr>
              <a:xfrm>
                <a:off x="2150146" y="513543"/>
                <a:ext cx="118074" cy="118074"/>
              </a:xfrm>
              <a:custGeom>
                <a:avLst/>
                <a:gdLst>
                  <a:gd name="connsiteX0" fmla="*/ 57113 w 118074"/>
                  <a:gd name="connsiteY0" fmla="*/ 33146 h 118074"/>
                  <a:gd name="connsiteX1" fmla="*/ 57113 w 118074"/>
                  <a:gd name="connsiteY1" fmla="*/ 86680 h 118074"/>
                  <a:gd name="connsiteX2" fmla="*/ 43967 w 118074"/>
                  <a:gd name="connsiteY2" fmla="*/ 84300 h 118074"/>
                  <a:gd name="connsiteX3" fmla="*/ 34180 w 118074"/>
                  <a:gd name="connsiteY3" fmla="*/ 78710 h 118074"/>
                  <a:gd name="connsiteX4" fmla="*/ 28198 w 118074"/>
                  <a:gd name="connsiteY4" fmla="*/ 70262 h 118074"/>
                  <a:gd name="connsiteX5" fmla="*/ 26059 w 118074"/>
                  <a:gd name="connsiteY5" fmla="*/ 59914 h 118074"/>
                  <a:gd name="connsiteX6" fmla="*/ 28198 w 118074"/>
                  <a:gd name="connsiteY6" fmla="*/ 49564 h 118074"/>
                  <a:gd name="connsiteX7" fmla="*/ 34180 w 118074"/>
                  <a:gd name="connsiteY7" fmla="*/ 41236 h 118074"/>
                  <a:gd name="connsiteX8" fmla="*/ 43967 w 118074"/>
                  <a:gd name="connsiteY8" fmla="*/ 35526 h 118074"/>
                  <a:gd name="connsiteX9" fmla="*/ 57113 w 118074"/>
                  <a:gd name="connsiteY9" fmla="*/ 33146 h 118074"/>
                  <a:gd name="connsiteX10" fmla="*/ 69655 w 118074"/>
                  <a:gd name="connsiteY10" fmla="*/ 86680 h 118074"/>
                  <a:gd name="connsiteX11" fmla="*/ 69655 w 118074"/>
                  <a:gd name="connsiteY11" fmla="*/ 33146 h 118074"/>
                  <a:gd name="connsiteX12" fmla="*/ 82905 w 118074"/>
                  <a:gd name="connsiteY12" fmla="*/ 35526 h 118074"/>
                  <a:gd name="connsiteX13" fmla="*/ 92587 w 118074"/>
                  <a:gd name="connsiteY13" fmla="*/ 41236 h 118074"/>
                  <a:gd name="connsiteX14" fmla="*/ 98675 w 118074"/>
                  <a:gd name="connsiteY14" fmla="*/ 49564 h 118074"/>
                  <a:gd name="connsiteX15" fmla="*/ 100708 w 118074"/>
                  <a:gd name="connsiteY15" fmla="*/ 59914 h 118074"/>
                  <a:gd name="connsiteX16" fmla="*/ 98675 w 118074"/>
                  <a:gd name="connsiteY16" fmla="*/ 70262 h 118074"/>
                  <a:gd name="connsiteX17" fmla="*/ 92587 w 118074"/>
                  <a:gd name="connsiteY17" fmla="*/ 78710 h 118074"/>
                  <a:gd name="connsiteX18" fmla="*/ 82905 w 118074"/>
                  <a:gd name="connsiteY18" fmla="*/ 84300 h 118074"/>
                  <a:gd name="connsiteX19" fmla="*/ 69655 w 118074"/>
                  <a:gd name="connsiteY19" fmla="*/ 86680 h 118074"/>
                  <a:gd name="connsiteX20" fmla="*/ 69655 w 118074"/>
                  <a:gd name="connsiteY20" fmla="*/ 106309 h 118074"/>
                  <a:gd name="connsiteX21" fmla="*/ 69655 w 118074"/>
                  <a:gd name="connsiteY21" fmla="*/ 97981 h 118074"/>
                  <a:gd name="connsiteX22" fmla="*/ 87563 w 118074"/>
                  <a:gd name="connsiteY22" fmla="*/ 94532 h 118074"/>
                  <a:gd name="connsiteX23" fmla="*/ 101299 w 118074"/>
                  <a:gd name="connsiteY23" fmla="*/ 86204 h 118074"/>
                  <a:gd name="connsiteX24" fmla="*/ 110141 w 118074"/>
                  <a:gd name="connsiteY24" fmla="*/ 74307 h 118074"/>
                  <a:gd name="connsiteX25" fmla="*/ 113251 w 118074"/>
                  <a:gd name="connsiteY25" fmla="*/ 59914 h 118074"/>
                  <a:gd name="connsiteX26" fmla="*/ 110141 w 118074"/>
                  <a:gd name="connsiteY26" fmla="*/ 45519 h 118074"/>
                  <a:gd name="connsiteX27" fmla="*/ 101299 w 118074"/>
                  <a:gd name="connsiteY27" fmla="*/ 33503 h 118074"/>
                  <a:gd name="connsiteX28" fmla="*/ 87563 w 118074"/>
                  <a:gd name="connsiteY28" fmla="*/ 25176 h 118074"/>
                  <a:gd name="connsiteX29" fmla="*/ 69655 w 118074"/>
                  <a:gd name="connsiteY29" fmla="*/ 21845 h 118074"/>
                  <a:gd name="connsiteX30" fmla="*/ 69655 w 118074"/>
                  <a:gd name="connsiteY30" fmla="*/ 13517 h 118074"/>
                  <a:gd name="connsiteX31" fmla="*/ 57113 w 118074"/>
                  <a:gd name="connsiteY31" fmla="*/ 13517 h 118074"/>
                  <a:gd name="connsiteX32" fmla="*/ 57113 w 118074"/>
                  <a:gd name="connsiteY32" fmla="*/ 21845 h 118074"/>
                  <a:gd name="connsiteX33" fmla="*/ 39192 w 118074"/>
                  <a:gd name="connsiteY33" fmla="*/ 25176 h 118074"/>
                  <a:gd name="connsiteX34" fmla="*/ 25456 w 118074"/>
                  <a:gd name="connsiteY34" fmla="*/ 33503 h 118074"/>
                  <a:gd name="connsiteX35" fmla="*/ 16613 w 118074"/>
                  <a:gd name="connsiteY35" fmla="*/ 45519 h 118074"/>
                  <a:gd name="connsiteX36" fmla="*/ 13517 w 118074"/>
                  <a:gd name="connsiteY36" fmla="*/ 59914 h 118074"/>
                  <a:gd name="connsiteX37" fmla="*/ 16613 w 118074"/>
                  <a:gd name="connsiteY37" fmla="*/ 74307 h 118074"/>
                  <a:gd name="connsiteX38" fmla="*/ 25456 w 118074"/>
                  <a:gd name="connsiteY38" fmla="*/ 86204 h 118074"/>
                  <a:gd name="connsiteX39" fmla="*/ 39192 w 118074"/>
                  <a:gd name="connsiteY39" fmla="*/ 94532 h 118074"/>
                  <a:gd name="connsiteX40" fmla="*/ 57113 w 118074"/>
                  <a:gd name="connsiteY40" fmla="*/ 97981 h 118074"/>
                  <a:gd name="connsiteX41" fmla="*/ 57113 w 118074"/>
                  <a:gd name="connsiteY41" fmla="*/ 106309 h 118074"/>
                  <a:gd name="connsiteX42" fmla="*/ 69655 w 118074"/>
                  <a:gd name="connsiteY42" fmla="*/ 106309 h 1180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</a:cxnLst>
                <a:rect l="l" t="t" r="r" b="b"/>
                <a:pathLst>
                  <a:path w="118074" h="118074">
                    <a:moveTo>
                      <a:pt x="57113" y="33146"/>
                    </a:moveTo>
                    <a:lnTo>
                      <a:pt x="57113" y="86680"/>
                    </a:lnTo>
                    <a:cubicBezTo>
                      <a:pt x="52206" y="86560"/>
                      <a:pt x="47798" y="85729"/>
                      <a:pt x="43967" y="84300"/>
                    </a:cubicBezTo>
                    <a:cubicBezTo>
                      <a:pt x="40031" y="82992"/>
                      <a:pt x="36804" y="81088"/>
                      <a:pt x="34180" y="78710"/>
                    </a:cubicBezTo>
                    <a:cubicBezTo>
                      <a:pt x="31543" y="76330"/>
                      <a:pt x="29523" y="73475"/>
                      <a:pt x="28198" y="70262"/>
                    </a:cubicBezTo>
                    <a:cubicBezTo>
                      <a:pt x="26767" y="67051"/>
                      <a:pt x="26059" y="63602"/>
                      <a:pt x="26059" y="59914"/>
                    </a:cubicBezTo>
                    <a:cubicBezTo>
                      <a:pt x="26059" y="56226"/>
                      <a:pt x="26767" y="52775"/>
                      <a:pt x="28198" y="49564"/>
                    </a:cubicBezTo>
                    <a:cubicBezTo>
                      <a:pt x="29523" y="46351"/>
                      <a:pt x="31543" y="43615"/>
                      <a:pt x="34180" y="41236"/>
                    </a:cubicBezTo>
                    <a:cubicBezTo>
                      <a:pt x="36804" y="38857"/>
                      <a:pt x="40031" y="36953"/>
                      <a:pt x="43967" y="35526"/>
                    </a:cubicBezTo>
                    <a:cubicBezTo>
                      <a:pt x="47798" y="34099"/>
                      <a:pt x="52206" y="33266"/>
                      <a:pt x="57113" y="33146"/>
                    </a:cubicBezTo>
                    <a:close/>
                    <a:moveTo>
                      <a:pt x="69655" y="86680"/>
                    </a:moveTo>
                    <a:lnTo>
                      <a:pt x="69655" y="33146"/>
                    </a:lnTo>
                    <a:cubicBezTo>
                      <a:pt x="74548" y="33266"/>
                      <a:pt x="78970" y="34099"/>
                      <a:pt x="82905" y="35526"/>
                    </a:cubicBezTo>
                    <a:cubicBezTo>
                      <a:pt x="86736" y="36953"/>
                      <a:pt x="89951" y="38857"/>
                      <a:pt x="92587" y="41236"/>
                    </a:cubicBezTo>
                    <a:cubicBezTo>
                      <a:pt x="95211" y="43615"/>
                      <a:pt x="97245" y="46351"/>
                      <a:pt x="98675" y="49564"/>
                    </a:cubicBezTo>
                    <a:cubicBezTo>
                      <a:pt x="99987" y="52775"/>
                      <a:pt x="100708" y="56226"/>
                      <a:pt x="100708" y="59914"/>
                    </a:cubicBezTo>
                    <a:cubicBezTo>
                      <a:pt x="100708" y="63602"/>
                      <a:pt x="99987" y="67051"/>
                      <a:pt x="98675" y="70262"/>
                    </a:cubicBezTo>
                    <a:cubicBezTo>
                      <a:pt x="97245" y="73475"/>
                      <a:pt x="95211" y="76330"/>
                      <a:pt x="92587" y="78710"/>
                    </a:cubicBezTo>
                    <a:cubicBezTo>
                      <a:pt x="89951" y="81088"/>
                      <a:pt x="86736" y="82992"/>
                      <a:pt x="82905" y="84300"/>
                    </a:cubicBezTo>
                    <a:cubicBezTo>
                      <a:pt x="78970" y="85729"/>
                      <a:pt x="74548" y="86560"/>
                      <a:pt x="69655" y="86680"/>
                    </a:cubicBezTo>
                    <a:close/>
                    <a:moveTo>
                      <a:pt x="69655" y="106309"/>
                    </a:moveTo>
                    <a:lnTo>
                      <a:pt x="69655" y="97981"/>
                    </a:lnTo>
                    <a:cubicBezTo>
                      <a:pt x="76214" y="97863"/>
                      <a:pt x="82197" y="96673"/>
                      <a:pt x="87563" y="94532"/>
                    </a:cubicBezTo>
                    <a:cubicBezTo>
                      <a:pt x="92942" y="92509"/>
                      <a:pt x="97481" y="89654"/>
                      <a:pt x="101299" y="86204"/>
                    </a:cubicBezTo>
                    <a:cubicBezTo>
                      <a:pt x="105130" y="82755"/>
                      <a:pt x="108108" y="78828"/>
                      <a:pt x="110141" y="74307"/>
                    </a:cubicBezTo>
                    <a:cubicBezTo>
                      <a:pt x="112175" y="69787"/>
                      <a:pt x="113251" y="65029"/>
                      <a:pt x="113251" y="59914"/>
                    </a:cubicBezTo>
                    <a:cubicBezTo>
                      <a:pt x="113251" y="54797"/>
                      <a:pt x="112175" y="50039"/>
                      <a:pt x="110141" y="45519"/>
                    </a:cubicBezTo>
                    <a:cubicBezTo>
                      <a:pt x="108108" y="40998"/>
                      <a:pt x="105130" y="36953"/>
                      <a:pt x="101299" y="33503"/>
                    </a:cubicBezTo>
                    <a:cubicBezTo>
                      <a:pt x="97481" y="30054"/>
                      <a:pt x="92942" y="27317"/>
                      <a:pt x="87563" y="25176"/>
                    </a:cubicBezTo>
                    <a:cubicBezTo>
                      <a:pt x="82197" y="23153"/>
                      <a:pt x="76214" y="21963"/>
                      <a:pt x="69655" y="21845"/>
                    </a:cubicBezTo>
                    <a:lnTo>
                      <a:pt x="69655" y="13517"/>
                    </a:lnTo>
                    <a:lnTo>
                      <a:pt x="57113" y="13517"/>
                    </a:lnTo>
                    <a:lnTo>
                      <a:pt x="57113" y="21845"/>
                    </a:lnTo>
                    <a:cubicBezTo>
                      <a:pt x="50540" y="21963"/>
                      <a:pt x="44571" y="23153"/>
                      <a:pt x="39192" y="25176"/>
                    </a:cubicBezTo>
                    <a:cubicBezTo>
                      <a:pt x="33813" y="27317"/>
                      <a:pt x="29273" y="30054"/>
                      <a:pt x="25456" y="33503"/>
                    </a:cubicBezTo>
                    <a:cubicBezTo>
                      <a:pt x="21638" y="36953"/>
                      <a:pt x="18647" y="40998"/>
                      <a:pt x="16613" y="45519"/>
                    </a:cubicBezTo>
                    <a:cubicBezTo>
                      <a:pt x="14593" y="50039"/>
                      <a:pt x="13517" y="54797"/>
                      <a:pt x="13517" y="59914"/>
                    </a:cubicBezTo>
                    <a:cubicBezTo>
                      <a:pt x="13517" y="65029"/>
                      <a:pt x="14593" y="69787"/>
                      <a:pt x="16613" y="74307"/>
                    </a:cubicBezTo>
                    <a:cubicBezTo>
                      <a:pt x="18647" y="78828"/>
                      <a:pt x="21638" y="82755"/>
                      <a:pt x="25456" y="86204"/>
                    </a:cubicBezTo>
                    <a:cubicBezTo>
                      <a:pt x="29273" y="89654"/>
                      <a:pt x="33813" y="92509"/>
                      <a:pt x="39192" y="94532"/>
                    </a:cubicBezTo>
                    <a:cubicBezTo>
                      <a:pt x="44571" y="96673"/>
                      <a:pt x="50540" y="97863"/>
                      <a:pt x="57113" y="97981"/>
                    </a:cubicBezTo>
                    <a:lnTo>
                      <a:pt x="57113" y="106309"/>
                    </a:lnTo>
                    <a:lnTo>
                      <a:pt x="69655" y="106309"/>
                    </a:lnTo>
                    <a:close/>
                  </a:path>
                </a:pathLst>
              </a:custGeom>
              <a:grpFill/>
              <a:ln w="130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58" name="Полилиния: фигура 57">
                <a:extLst>
                  <a:ext uri="{FF2B5EF4-FFF2-40B4-BE49-F238E27FC236}">
                    <a16:creationId xmlns:a16="http://schemas.microsoft.com/office/drawing/2014/main" id="{C46EE1A9-33F2-4AED-93A9-FEBD33E44237}"/>
                  </a:ext>
                </a:extLst>
              </p:cNvPr>
              <p:cNvSpPr/>
              <p:nvPr/>
            </p:nvSpPr>
            <p:spPr>
              <a:xfrm>
                <a:off x="2277286" y="514733"/>
                <a:ext cx="104955" cy="104955"/>
              </a:xfrm>
              <a:custGeom>
                <a:avLst/>
                <a:gdLst>
                  <a:gd name="connsiteX0" fmla="*/ 103109 w 104955"/>
                  <a:gd name="connsiteY0" fmla="*/ 58724 h 104955"/>
                  <a:gd name="connsiteX1" fmla="*/ 99528 w 104955"/>
                  <a:gd name="connsiteY1" fmla="*/ 41116 h 104955"/>
                  <a:gd name="connsiteX2" fmla="*/ 89846 w 104955"/>
                  <a:gd name="connsiteY2" fmla="*/ 26722 h 104955"/>
                  <a:gd name="connsiteX3" fmla="*/ 75637 w 104955"/>
                  <a:gd name="connsiteY3" fmla="*/ 17085 h 104955"/>
                  <a:gd name="connsiteX4" fmla="*/ 58320 w 104955"/>
                  <a:gd name="connsiteY4" fmla="*/ 13517 h 104955"/>
                  <a:gd name="connsiteX5" fmla="*/ 40989 w 104955"/>
                  <a:gd name="connsiteY5" fmla="*/ 17085 h 104955"/>
                  <a:gd name="connsiteX6" fmla="*/ 26781 w 104955"/>
                  <a:gd name="connsiteY6" fmla="*/ 26722 h 104955"/>
                  <a:gd name="connsiteX7" fmla="*/ 17112 w 104955"/>
                  <a:gd name="connsiteY7" fmla="*/ 41116 h 104955"/>
                  <a:gd name="connsiteX8" fmla="*/ 13517 w 104955"/>
                  <a:gd name="connsiteY8" fmla="*/ 58724 h 104955"/>
                  <a:gd name="connsiteX9" fmla="*/ 17112 w 104955"/>
                  <a:gd name="connsiteY9" fmla="*/ 76330 h 104955"/>
                  <a:gd name="connsiteX10" fmla="*/ 26781 w 104955"/>
                  <a:gd name="connsiteY10" fmla="*/ 90605 h 104955"/>
                  <a:gd name="connsiteX11" fmla="*/ 40989 w 104955"/>
                  <a:gd name="connsiteY11" fmla="*/ 100361 h 104955"/>
                  <a:gd name="connsiteX12" fmla="*/ 58320 w 104955"/>
                  <a:gd name="connsiteY12" fmla="*/ 103929 h 104955"/>
                  <a:gd name="connsiteX13" fmla="*/ 75637 w 104955"/>
                  <a:gd name="connsiteY13" fmla="*/ 100361 h 104955"/>
                  <a:gd name="connsiteX14" fmla="*/ 89846 w 104955"/>
                  <a:gd name="connsiteY14" fmla="*/ 90605 h 104955"/>
                  <a:gd name="connsiteX15" fmla="*/ 99528 w 104955"/>
                  <a:gd name="connsiteY15" fmla="*/ 76330 h 104955"/>
                  <a:gd name="connsiteX16" fmla="*/ 103109 w 104955"/>
                  <a:gd name="connsiteY16" fmla="*/ 58724 h 104955"/>
                  <a:gd name="connsiteX17" fmla="*/ 26059 w 104955"/>
                  <a:gd name="connsiteY17" fmla="*/ 58724 h 104955"/>
                  <a:gd name="connsiteX18" fmla="*/ 28696 w 104955"/>
                  <a:gd name="connsiteY18" fmla="*/ 45400 h 104955"/>
                  <a:gd name="connsiteX19" fmla="*/ 35741 w 104955"/>
                  <a:gd name="connsiteY19" fmla="*/ 34574 h 104955"/>
                  <a:gd name="connsiteX20" fmla="*/ 46014 w 104955"/>
                  <a:gd name="connsiteY20" fmla="*/ 27435 h 104955"/>
                  <a:gd name="connsiteX21" fmla="*/ 58320 w 104955"/>
                  <a:gd name="connsiteY21" fmla="*/ 24819 h 104955"/>
                  <a:gd name="connsiteX22" fmla="*/ 70613 w 104955"/>
                  <a:gd name="connsiteY22" fmla="*/ 27435 h 104955"/>
                  <a:gd name="connsiteX23" fmla="*/ 80885 w 104955"/>
                  <a:gd name="connsiteY23" fmla="*/ 34574 h 104955"/>
                  <a:gd name="connsiteX24" fmla="*/ 87930 w 104955"/>
                  <a:gd name="connsiteY24" fmla="*/ 45400 h 104955"/>
                  <a:gd name="connsiteX25" fmla="*/ 90567 w 104955"/>
                  <a:gd name="connsiteY25" fmla="*/ 58724 h 104955"/>
                  <a:gd name="connsiteX26" fmla="*/ 87930 w 104955"/>
                  <a:gd name="connsiteY26" fmla="*/ 72046 h 104955"/>
                  <a:gd name="connsiteX27" fmla="*/ 80885 w 104955"/>
                  <a:gd name="connsiteY27" fmla="*/ 82753 h 104955"/>
                  <a:gd name="connsiteX28" fmla="*/ 70613 w 104955"/>
                  <a:gd name="connsiteY28" fmla="*/ 90011 h 104955"/>
                  <a:gd name="connsiteX29" fmla="*/ 58320 w 104955"/>
                  <a:gd name="connsiteY29" fmla="*/ 92628 h 104955"/>
                  <a:gd name="connsiteX30" fmla="*/ 46014 w 104955"/>
                  <a:gd name="connsiteY30" fmla="*/ 90011 h 104955"/>
                  <a:gd name="connsiteX31" fmla="*/ 35741 w 104955"/>
                  <a:gd name="connsiteY31" fmla="*/ 82753 h 104955"/>
                  <a:gd name="connsiteX32" fmla="*/ 28696 w 104955"/>
                  <a:gd name="connsiteY32" fmla="*/ 72046 h 104955"/>
                  <a:gd name="connsiteX33" fmla="*/ 26059 w 104955"/>
                  <a:gd name="connsiteY33" fmla="*/ 58724 h 104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104955" h="104955">
                    <a:moveTo>
                      <a:pt x="103109" y="58724"/>
                    </a:moveTo>
                    <a:cubicBezTo>
                      <a:pt x="103109" y="52419"/>
                      <a:pt x="101915" y="46588"/>
                      <a:pt x="99528" y="41116"/>
                    </a:cubicBezTo>
                    <a:cubicBezTo>
                      <a:pt x="97127" y="35644"/>
                      <a:pt x="93913" y="30886"/>
                      <a:pt x="89846" y="26722"/>
                    </a:cubicBezTo>
                    <a:cubicBezTo>
                      <a:pt x="85792" y="22677"/>
                      <a:pt x="81003" y="19465"/>
                      <a:pt x="75637" y="17085"/>
                    </a:cubicBezTo>
                    <a:cubicBezTo>
                      <a:pt x="70258" y="14707"/>
                      <a:pt x="64407" y="13517"/>
                      <a:pt x="58320" y="13517"/>
                    </a:cubicBezTo>
                    <a:cubicBezTo>
                      <a:pt x="52219" y="13517"/>
                      <a:pt x="46368" y="14707"/>
                      <a:pt x="40989" y="17085"/>
                    </a:cubicBezTo>
                    <a:cubicBezTo>
                      <a:pt x="35623" y="19465"/>
                      <a:pt x="30848" y="22677"/>
                      <a:pt x="26781" y="26722"/>
                    </a:cubicBezTo>
                    <a:cubicBezTo>
                      <a:pt x="22714" y="30886"/>
                      <a:pt x="19499" y="35644"/>
                      <a:pt x="17112" y="41116"/>
                    </a:cubicBezTo>
                    <a:cubicBezTo>
                      <a:pt x="14711" y="46588"/>
                      <a:pt x="13517" y="52419"/>
                      <a:pt x="13517" y="58724"/>
                    </a:cubicBezTo>
                    <a:cubicBezTo>
                      <a:pt x="13517" y="65028"/>
                      <a:pt x="14711" y="70858"/>
                      <a:pt x="17112" y="76330"/>
                    </a:cubicBezTo>
                    <a:cubicBezTo>
                      <a:pt x="19499" y="81802"/>
                      <a:pt x="22714" y="86560"/>
                      <a:pt x="26781" y="90605"/>
                    </a:cubicBezTo>
                    <a:cubicBezTo>
                      <a:pt x="30848" y="94769"/>
                      <a:pt x="35623" y="97981"/>
                      <a:pt x="40989" y="100361"/>
                    </a:cubicBezTo>
                    <a:cubicBezTo>
                      <a:pt x="46368" y="102739"/>
                      <a:pt x="52219" y="103929"/>
                      <a:pt x="58320" y="103929"/>
                    </a:cubicBezTo>
                    <a:cubicBezTo>
                      <a:pt x="64407" y="103929"/>
                      <a:pt x="70258" y="102739"/>
                      <a:pt x="75637" y="100361"/>
                    </a:cubicBezTo>
                    <a:cubicBezTo>
                      <a:pt x="81003" y="97981"/>
                      <a:pt x="85792" y="94769"/>
                      <a:pt x="89846" y="90605"/>
                    </a:cubicBezTo>
                    <a:cubicBezTo>
                      <a:pt x="93913" y="86560"/>
                      <a:pt x="97127" y="81802"/>
                      <a:pt x="99528" y="76330"/>
                    </a:cubicBezTo>
                    <a:cubicBezTo>
                      <a:pt x="101915" y="70858"/>
                      <a:pt x="103109" y="65028"/>
                      <a:pt x="103109" y="58724"/>
                    </a:cubicBezTo>
                    <a:close/>
                    <a:moveTo>
                      <a:pt x="26059" y="58724"/>
                    </a:moveTo>
                    <a:cubicBezTo>
                      <a:pt x="26059" y="53964"/>
                      <a:pt x="26899" y="49562"/>
                      <a:pt x="28696" y="45400"/>
                    </a:cubicBezTo>
                    <a:cubicBezTo>
                      <a:pt x="30480" y="41236"/>
                      <a:pt x="32750" y="37667"/>
                      <a:pt x="35741" y="34574"/>
                    </a:cubicBezTo>
                    <a:cubicBezTo>
                      <a:pt x="38719" y="31599"/>
                      <a:pt x="42065" y="29221"/>
                      <a:pt x="46014" y="27435"/>
                    </a:cubicBezTo>
                    <a:cubicBezTo>
                      <a:pt x="49950" y="25651"/>
                      <a:pt x="54017" y="24819"/>
                      <a:pt x="58320" y="24819"/>
                    </a:cubicBezTo>
                    <a:cubicBezTo>
                      <a:pt x="62610" y="24819"/>
                      <a:pt x="66677" y="25651"/>
                      <a:pt x="70613" y="27435"/>
                    </a:cubicBezTo>
                    <a:cubicBezTo>
                      <a:pt x="74561" y="29221"/>
                      <a:pt x="77907" y="31599"/>
                      <a:pt x="80885" y="34574"/>
                    </a:cubicBezTo>
                    <a:cubicBezTo>
                      <a:pt x="83876" y="37667"/>
                      <a:pt x="86146" y="41236"/>
                      <a:pt x="87930" y="45400"/>
                    </a:cubicBezTo>
                    <a:cubicBezTo>
                      <a:pt x="89728" y="49562"/>
                      <a:pt x="90567" y="53964"/>
                      <a:pt x="90567" y="58724"/>
                    </a:cubicBezTo>
                    <a:cubicBezTo>
                      <a:pt x="90567" y="63482"/>
                      <a:pt x="89728" y="67884"/>
                      <a:pt x="87930" y="72046"/>
                    </a:cubicBezTo>
                    <a:cubicBezTo>
                      <a:pt x="86146" y="76211"/>
                      <a:pt x="83876" y="79779"/>
                      <a:pt x="80885" y="82753"/>
                    </a:cubicBezTo>
                    <a:cubicBezTo>
                      <a:pt x="77907" y="85847"/>
                      <a:pt x="74561" y="88227"/>
                      <a:pt x="70613" y="90011"/>
                    </a:cubicBezTo>
                    <a:cubicBezTo>
                      <a:pt x="66677" y="91795"/>
                      <a:pt x="62610" y="92628"/>
                      <a:pt x="58320" y="92628"/>
                    </a:cubicBezTo>
                    <a:cubicBezTo>
                      <a:pt x="54017" y="92628"/>
                      <a:pt x="49950" y="91795"/>
                      <a:pt x="46014" y="90011"/>
                    </a:cubicBezTo>
                    <a:cubicBezTo>
                      <a:pt x="42065" y="88227"/>
                      <a:pt x="38719" y="85847"/>
                      <a:pt x="35741" y="82753"/>
                    </a:cubicBezTo>
                    <a:cubicBezTo>
                      <a:pt x="32750" y="79779"/>
                      <a:pt x="30480" y="76211"/>
                      <a:pt x="28696" y="72046"/>
                    </a:cubicBezTo>
                    <a:cubicBezTo>
                      <a:pt x="26899" y="67884"/>
                      <a:pt x="26059" y="63482"/>
                      <a:pt x="26059" y="58724"/>
                    </a:cubicBezTo>
                    <a:close/>
                  </a:path>
                </a:pathLst>
              </a:custGeom>
              <a:grpFill/>
              <a:ln w="130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59" name="Полилиния: фигура 58">
                <a:extLst>
                  <a:ext uri="{FF2B5EF4-FFF2-40B4-BE49-F238E27FC236}">
                    <a16:creationId xmlns:a16="http://schemas.microsoft.com/office/drawing/2014/main" id="{FE41376F-16DD-45DB-ABA5-D2D9A46CA4AF}"/>
                  </a:ext>
                </a:extLst>
              </p:cNvPr>
              <p:cNvSpPr/>
              <p:nvPr/>
            </p:nvSpPr>
            <p:spPr>
              <a:xfrm>
                <a:off x="2399165" y="518301"/>
                <a:ext cx="91836" cy="104955"/>
              </a:xfrm>
              <a:custGeom>
                <a:avLst/>
                <a:gdLst>
                  <a:gd name="connsiteX0" fmla="*/ 83391 w 91835"/>
                  <a:gd name="connsiteY0" fmla="*/ 43853 h 104955"/>
                  <a:gd name="connsiteX1" fmla="*/ 81003 w 91835"/>
                  <a:gd name="connsiteY1" fmla="*/ 32076 h 104955"/>
                  <a:gd name="connsiteX2" fmla="*/ 74076 w 91835"/>
                  <a:gd name="connsiteY2" fmla="*/ 22439 h 104955"/>
                  <a:gd name="connsiteX3" fmla="*/ 63554 w 91835"/>
                  <a:gd name="connsiteY3" fmla="*/ 15897 h 104955"/>
                  <a:gd name="connsiteX4" fmla="*/ 49936 w 91835"/>
                  <a:gd name="connsiteY4" fmla="*/ 13517 h 104955"/>
                  <a:gd name="connsiteX5" fmla="*/ 13517 w 91835"/>
                  <a:gd name="connsiteY5" fmla="*/ 13517 h 104955"/>
                  <a:gd name="connsiteX6" fmla="*/ 13517 w 91835"/>
                  <a:gd name="connsiteY6" fmla="*/ 96792 h 104955"/>
                  <a:gd name="connsiteX7" fmla="*/ 26059 w 91835"/>
                  <a:gd name="connsiteY7" fmla="*/ 96792 h 104955"/>
                  <a:gd name="connsiteX8" fmla="*/ 26059 w 91835"/>
                  <a:gd name="connsiteY8" fmla="*/ 74189 h 104955"/>
                  <a:gd name="connsiteX9" fmla="*/ 49936 w 91835"/>
                  <a:gd name="connsiteY9" fmla="*/ 74189 h 104955"/>
                  <a:gd name="connsiteX10" fmla="*/ 63554 w 91835"/>
                  <a:gd name="connsiteY10" fmla="*/ 71809 h 104955"/>
                  <a:gd name="connsiteX11" fmla="*/ 74076 w 91835"/>
                  <a:gd name="connsiteY11" fmla="*/ 65266 h 104955"/>
                  <a:gd name="connsiteX12" fmla="*/ 81003 w 91835"/>
                  <a:gd name="connsiteY12" fmla="*/ 55630 h 104955"/>
                  <a:gd name="connsiteX13" fmla="*/ 83391 w 91835"/>
                  <a:gd name="connsiteY13" fmla="*/ 43853 h 104955"/>
                  <a:gd name="connsiteX14" fmla="*/ 70849 w 91835"/>
                  <a:gd name="connsiteY14" fmla="*/ 43853 h 104955"/>
                  <a:gd name="connsiteX15" fmla="*/ 65351 w 91835"/>
                  <a:gd name="connsiteY15" fmla="*/ 57653 h 104955"/>
                  <a:gd name="connsiteX16" fmla="*/ 49936 w 91835"/>
                  <a:gd name="connsiteY16" fmla="*/ 62888 h 104955"/>
                  <a:gd name="connsiteX17" fmla="*/ 26059 w 91835"/>
                  <a:gd name="connsiteY17" fmla="*/ 62888 h 104955"/>
                  <a:gd name="connsiteX18" fmla="*/ 26059 w 91835"/>
                  <a:gd name="connsiteY18" fmla="*/ 24819 h 104955"/>
                  <a:gd name="connsiteX19" fmla="*/ 49936 w 91835"/>
                  <a:gd name="connsiteY19" fmla="*/ 24819 h 104955"/>
                  <a:gd name="connsiteX20" fmla="*/ 65351 w 91835"/>
                  <a:gd name="connsiteY20" fmla="*/ 30054 h 104955"/>
                  <a:gd name="connsiteX21" fmla="*/ 70849 w 91835"/>
                  <a:gd name="connsiteY21" fmla="*/ 43853 h 104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91835" h="104955">
                    <a:moveTo>
                      <a:pt x="83391" y="43853"/>
                    </a:moveTo>
                    <a:cubicBezTo>
                      <a:pt x="83391" y="39690"/>
                      <a:pt x="82551" y="35763"/>
                      <a:pt x="81003" y="32076"/>
                    </a:cubicBezTo>
                    <a:cubicBezTo>
                      <a:pt x="79324" y="28388"/>
                      <a:pt x="77054" y="25176"/>
                      <a:pt x="74076" y="22439"/>
                    </a:cubicBezTo>
                    <a:cubicBezTo>
                      <a:pt x="71085" y="19704"/>
                      <a:pt x="67621" y="17444"/>
                      <a:pt x="63554" y="15897"/>
                    </a:cubicBezTo>
                    <a:cubicBezTo>
                      <a:pt x="59382" y="14350"/>
                      <a:pt x="54843" y="13517"/>
                      <a:pt x="49936" y="13517"/>
                    </a:cubicBezTo>
                    <a:lnTo>
                      <a:pt x="13517" y="13517"/>
                    </a:lnTo>
                    <a:lnTo>
                      <a:pt x="13517" y="96792"/>
                    </a:lnTo>
                    <a:lnTo>
                      <a:pt x="26059" y="96792"/>
                    </a:lnTo>
                    <a:lnTo>
                      <a:pt x="26059" y="74189"/>
                    </a:lnTo>
                    <a:lnTo>
                      <a:pt x="49936" y="74189"/>
                    </a:lnTo>
                    <a:cubicBezTo>
                      <a:pt x="54843" y="74189"/>
                      <a:pt x="59382" y="73356"/>
                      <a:pt x="63554" y="71809"/>
                    </a:cubicBezTo>
                    <a:cubicBezTo>
                      <a:pt x="67621" y="70264"/>
                      <a:pt x="71085" y="68003"/>
                      <a:pt x="74076" y="65266"/>
                    </a:cubicBezTo>
                    <a:cubicBezTo>
                      <a:pt x="77054" y="62531"/>
                      <a:pt x="79324" y="59318"/>
                      <a:pt x="81003" y="55630"/>
                    </a:cubicBezTo>
                    <a:cubicBezTo>
                      <a:pt x="82551" y="51942"/>
                      <a:pt x="83391" y="48017"/>
                      <a:pt x="83391" y="43853"/>
                    </a:cubicBezTo>
                    <a:close/>
                    <a:moveTo>
                      <a:pt x="70849" y="43853"/>
                    </a:moveTo>
                    <a:cubicBezTo>
                      <a:pt x="70849" y="49564"/>
                      <a:pt x="69051" y="54203"/>
                      <a:pt x="65351" y="57653"/>
                    </a:cubicBezTo>
                    <a:cubicBezTo>
                      <a:pt x="61652" y="61102"/>
                      <a:pt x="56509" y="62888"/>
                      <a:pt x="49936" y="62888"/>
                    </a:cubicBezTo>
                    <a:lnTo>
                      <a:pt x="26059" y="62888"/>
                    </a:lnTo>
                    <a:lnTo>
                      <a:pt x="26059" y="24819"/>
                    </a:lnTo>
                    <a:lnTo>
                      <a:pt x="49936" y="24819"/>
                    </a:lnTo>
                    <a:cubicBezTo>
                      <a:pt x="56509" y="24819"/>
                      <a:pt x="61652" y="26604"/>
                      <a:pt x="65351" y="30054"/>
                    </a:cubicBezTo>
                    <a:cubicBezTo>
                      <a:pt x="69051" y="33503"/>
                      <a:pt x="70849" y="38143"/>
                      <a:pt x="70849" y="43853"/>
                    </a:cubicBezTo>
                    <a:close/>
                  </a:path>
                </a:pathLst>
              </a:custGeom>
              <a:grpFill/>
              <a:ln w="130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60" name="Полилиния: фигура 59">
                <a:extLst>
                  <a:ext uri="{FF2B5EF4-FFF2-40B4-BE49-F238E27FC236}">
                    <a16:creationId xmlns:a16="http://schemas.microsoft.com/office/drawing/2014/main" id="{3253D91C-EA96-498E-B080-E7432ADF4AE4}"/>
                  </a:ext>
                </a:extLst>
              </p:cNvPr>
              <p:cNvSpPr/>
              <p:nvPr/>
            </p:nvSpPr>
            <p:spPr>
              <a:xfrm>
                <a:off x="2501916" y="518301"/>
                <a:ext cx="104955" cy="104955"/>
              </a:xfrm>
              <a:custGeom>
                <a:avLst/>
                <a:gdLst>
                  <a:gd name="connsiteX0" fmla="*/ 56522 w 104955"/>
                  <a:gd name="connsiteY0" fmla="*/ 67646 h 104955"/>
                  <a:gd name="connsiteX1" fmla="*/ 85778 w 104955"/>
                  <a:gd name="connsiteY1" fmla="*/ 31362 h 104955"/>
                  <a:gd name="connsiteX2" fmla="*/ 86972 w 104955"/>
                  <a:gd name="connsiteY2" fmla="*/ 31362 h 104955"/>
                  <a:gd name="connsiteX3" fmla="*/ 86972 w 104955"/>
                  <a:gd name="connsiteY3" fmla="*/ 96792 h 104955"/>
                  <a:gd name="connsiteX4" fmla="*/ 99514 w 104955"/>
                  <a:gd name="connsiteY4" fmla="*/ 96792 h 104955"/>
                  <a:gd name="connsiteX5" fmla="*/ 99514 w 104955"/>
                  <a:gd name="connsiteY5" fmla="*/ 13517 h 104955"/>
                  <a:gd name="connsiteX6" fmla="*/ 85778 w 104955"/>
                  <a:gd name="connsiteY6" fmla="*/ 13517 h 104955"/>
                  <a:gd name="connsiteX7" fmla="*/ 56522 w 104955"/>
                  <a:gd name="connsiteY7" fmla="*/ 49801 h 104955"/>
                  <a:gd name="connsiteX8" fmla="*/ 27253 w 104955"/>
                  <a:gd name="connsiteY8" fmla="*/ 13517 h 104955"/>
                  <a:gd name="connsiteX9" fmla="*/ 13517 w 104955"/>
                  <a:gd name="connsiteY9" fmla="*/ 13517 h 104955"/>
                  <a:gd name="connsiteX10" fmla="*/ 13517 w 104955"/>
                  <a:gd name="connsiteY10" fmla="*/ 96792 h 104955"/>
                  <a:gd name="connsiteX11" fmla="*/ 26059 w 104955"/>
                  <a:gd name="connsiteY11" fmla="*/ 96792 h 104955"/>
                  <a:gd name="connsiteX12" fmla="*/ 26059 w 104955"/>
                  <a:gd name="connsiteY12" fmla="*/ 31362 h 104955"/>
                  <a:gd name="connsiteX13" fmla="*/ 27253 w 104955"/>
                  <a:gd name="connsiteY13" fmla="*/ 31362 h 104955"/>
                  <a:gd name="connsiteX14" fmla="*/ 56522 w 104955"/>
                  <a:gd name="connsiteY14" fmla="*/ 67646 h 104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04955" h="104955">
                    <a:moveTo>
                      <a:pt x="56522" y="67646"/>
                    </a:moveTo>
                    <a:lnTo>
                      <a:pt x="85778" y="31362"/>
                    </a:lnTo>
                    <a:lnTo>
                      <a:pt x="86972" y="31362"/>
                    </a:lnTo>
                    <a:lnTo>
                      <a:pt x="86972" y="96792"/>
                    </a:lnTo>
                    <a:lnTo>
                      <a:pt x="99514" y="96792"/>
                    </a:lnTo>
                    <a:lnTo>
                      <a:pt x="99514" y="13517"/>
                    </a:lnTo>
                    <a:lnTo>
                      <a:pt x="85778" y="13517"/>
                    </a:lnTo>
                    <a:lnTo>
                      <a:pt x="56522" y="49801"/>
                    </a:lnTo>
                    <a:lnTo>
                      <a:pt x="27253" y="13517"/>
                    </a:lnTo>
                    <a:lnTo>
                      <a:pt x="13517" y="13517"/>
                    </a:lnTo>
                    <a:lnTo>
                      <a:pt x="13517" y="96792"/>
                    </a:lnTo>
                    <a:lnTo>
                      <a:pt x="26059" y="96792"/>
                    </a:lnTo>
                    <a:lnTo>
                      <a:pt x="26059" y="31362"/>
                    </a:lnTo>
                    <a:lnTo>
                      <a:pt x="27253" y="31362"/>
                    </a:lnTo>
                    <a:lnTo>
                      <a:pt x="56522" y="67646"/>
                    </a:lnTo>
                    <a:close/>
                  </a:path>
                </a:pathLst>
              </a:custGeom>
              <a:grpFill/>
              <a:ln w="130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61" name="Полилиния: фигура 60">
                <a:extLst>
                  <a:ext uri="{FF2B5EF4-FFF2-40B4-BE49-F238E27FC236}">
                    <a16:creationId xmlns:a16="http://schemas.microsoft.com/office/drawing/2014/main" id="{D37EE54B-B8A7-40EB-A7A6-5E74FDA73856}"/>
                  </a:ext>
                </a:extLst>
              </p:cNvPr>
              <p:cNvSpPr/>
              <p:nvPr/>
            </p:nvSpPr>
            <p:spPr>
              <a:xfrm>
                <a:off x="2618416" y="518301"/>
                <a:ext cx="104955" cy="104955"/>
              </a:xfrm>
              <a:custGeom>
                <a:avLst/>
                <a:gdLst>
                  <a:gd name="connsiteX0" fmla="*/ 34062 w 104955"/>
                  <a:gd name="connsiteY0" fmla="*/ 65862 h 104955"/>
                  <a:gd name="connsiteX1" fmla="*/ 43980 w 104955"/>
                  <a:gd name="connsiteY1" fmla="*/ 24819 h 104955"/>
                  <a:gd name="connsiteX2" fmla="*/ 61298 w 104955"/>
                  <a:gd name="connsiteY2" fmla="*/ 24819 h 104955"/>
                  <a:gd name="connsiteX3" fmla="*/ 71085 w 104955"/>
                  <a:gd name="connsiteY3" fmla="*/ 65862 h 104955"/>
                  <a:gd name="connsiteX4" fmla="*/ 34062 w 104955"/>
                  <a:gd name="connsiteY4" fmla="*/ 65862 h 104955"/>
                  <a:gd name="connsiteX5" fmla="*/ 33826 w 104955"/>
                  <a:gd name="connsiteY5" fmla="*/ 13517 h 104955"/>
                  <a:gd name="connsiteX6" fmla="*/ 13517 w 104955"/>
                  <a:gd name="connsiteY6" fmla="*/ 96792 h 104955"/>
                  <a:gd name="connsiteX7" fmla="*/ 26663 w 104955"/>
                  <a:gd name="connsiteY7" fmla="*/ 96792 h 104955"/>
                  <a:gd name="connsiteX8" fmla="*/ 31320 w 104955"/>
                  <a:gd name="connsiteY8" fmla="*/ 77163 h 104955"/>
                  <a:gd name="connsiteX9" fmla="*/ 73840 w 104955"/>
                  <a:gd name="connsiteY9" fmla="*/ 77163 h 104955"/>
                  <a:gd name="connsiteX10" fmla="*/ 78615 w 104955"/>
                  <a:gd name="connsiteY10" fmla="*/ 96792 h 104955"/>
                  <a:gd name="connsiteX11" fmla="*/ 91748 w 104955"/>
                  <a:gd name="connsiteY11" fmla="*/ 96792 h 104955"/>
                  <a:gd name="connsiteX12" fmla="*/ 71452 w 104955"/>
                  <a:gd name="connsiteY12" fmla="*/ 13517 h 104955"/>
                  <a:gd name="connsiteX13" fmla="*/ 33826 w 104955"/>
                  <a:gd name="connsiteY13" fmla="*/ 13517 h 104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04955" h="104955">
                    <a:moveTo>
                      <a:pt x="34062" y="65862"/>
                    </a:moveTo>
                    <a:lnTo>
                      <a:pt x="43980" y="24819"/>
                    </a:lnTo>
                    <a:lnTo>
                      <a:pt x="61298" y="24819"/>
                    </a:lnTo>
                    <a:lnTo>
                      <a:pt x="71085" y="65862"/>
                    </a:lnTo>
                    <a:lnTo>
                      <a:pt x="34062" y="65862"/>
                    </a:lnTo>
                    <a:close/>
                    <a:moveTo>
                      <a:pt x="33826" y="13517"/>
                    </a:moveTo>
                    <a:lnTo>
                      <a:pt x="13517" y="96792"/>
                    </a:lnTo>
                    <a:lnTo>
                      <a:pt x="26663" y="96792"/>
                    </a:lnTo>
                    <a:lnTo>
                      <a:pt x="31320" y="77163"/>
                    </a:lnTo>
                    <a:lnTo>
                      <a:pt x="73840" y="77163"/>
                    </a:lnTo>
                    <a:lnTo>
                      <a:pt x="78615" y="96792"/>
                    </a:lnTo>
                    <a:lnTo>
                      <a:pt x="91748" y="96792"/>
                    </a:lnTo>
                    <a:lnTo>
                      <a:pt x="71452" y="13517"/>
                    </a:lnTo>
                    <a:lnTo>
                      <a:pt x="33826" y="13517"/>
                    </a:lnTo>
                    <a:close/>
                  </a:path>
                </a:pathLst>
              </a:custGeom>
              <a:grpFill/>
              <a:ln w="130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62" name="Полилиния: фигура 61">
                <a:extLst>
                  <a:ext uri="{FF2B5EF4-FFF2-40B4-BE49-F238E27FC236}">
                    <a16:creationId xmlns:a16="http://schemas.microsoft.com/office/drawing/2014/main" id="{5969C4D6-AE81-4427-ACE3-27C03C40E526}"/>
                  </a:ext>
                </a:extLst>
              </p:cNvPr>
              <p:cNvSpPr/>
              <p:nvPr/>
            </p:nvSpPr>
            <p:spPr>
              <a:xfrm>
                <a:off x="2727150" y="518301"/>
                <a:ext cx="91836" cy="118074"/>
              </a:xfrm>
              <a:custGeom>
                <a:avLst/>
                <a:gdLst>
                  <a:gd name="connsiteX0" fmla="*/ 13517 w 91835"/>
                  <a:gd name="connsiteY0" fmla="*/ 96792 h 118074"/>
                  <a:gd name="connsiteX1" fmla="*/ 75624 w 91835"/>
                  <a:gd name="connsiteY1" fmla="*/ 96792 h 118074"/>
                  <a:gd name="connsiteX2" fmla="*/ 75624 w 91835"/>
                  <a:gd name="connsiteY2" fmla="*/ 111067 h 118074"/>
                  <a:gd name="connsiteX3" fmla="*/ 88166 w 91835"/>
                  <a:gd name="connsiteY3" fmla="*/ 111067 h 118074"/>
                  <a:gd name="connsiteX4" fmla="*/ 88166 w 91835"/>
                  <a:gd name="connsiteY4" fmla="*/ 85490 h 118074"/>
                  <a:gd name="connsiteX5" fmla="*/ 78615 w 91835"/>
                  <a:gd name="connsiteY5" fmla="*/ 85490 h 118074"/>
                  <a:gd name="connsiteX6" fmla="*/ 78615 w 91835"/>
                  <a:gd name="connsiteY6" fmla="*/ 13517 h 118074"/>
                  <a:gd name="connsiteX7" fmla="*/ 66073 w 91835"/>
                  <a:gd name="connsiteY7" fmla="*/ 13517 h 118074"/>
                  <a:gd name="connsiteX8" fmla="*/ 66073 w 91835"/>
                  <a:gd name="connsiteY8" fmla="*/ 85490 h 118074"/>
                  <a:gd name="connsiteX9" fmla="*/ 26059 w 91835"/>
                  <a:gd name="connsiteY9" fmla="*/ 85490 h 118074"/>
                  <a:gd name="connsiteX10" fmla="*/ 26059 w 91835"/>
                  <a:gd name="connsiteY10" fmla="*/ 13517 h 118074"/>
                  <a:gd name="connsiteX11" fmla="*/ 13517 w 91835"/>
                  <a:gd name="connsiteY11" fmla="*/ 13517 h 118074"/>
                  <a:gd name="connsiteX12" fmla="*/ 13517 w 91835"/>
                  <a:gd name="connsiteY12" fmla="*/ 96792 h 1180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1835" h="118074">
                    <a:moveTo>
                      <a:pt x="13517" y="96792"/>
                    </a:moveTo>
                    <a:lnTo>
                      <a:pt x="75624" y="96792"/>
                    </a:lnTo>
                    <a:lnTo>
                      <a:pt x="75624" y="111067"/>
                    </a:lnTo>
                    <a:lnTo>
                      <a:pt x="88166" y="111067"/>
                    </a:lnTo>
                    <a:lnTo>
                      <a:pt x="88166" y="85490"/>
                    </a:lnTo>
                    <a:lnTo>
                      <a:pt x="78615" y="85490"/>
                    </a:lnTo>
                    <a:lnTo>
                      <a:pt x="78615" y="13517"/>
                    </a:lnTo>
                    <a:lnTo>
                      <a:pt x="66073" y="13517"/>
                    </a:lnTo>
                    <a:lnTo>
                      <a:pt x="66073" y="85490"/>
                    </a:lnTo>
                    <a:lnTo>
                      <a:pt x="26059" y="85490"/>
                    </a:lnTo>
                    <a:lnTo>
                      <a:pt x="26059" y="13517"/>
                    </a:lnTo>
                    <a:lnTo>
                      <a:pt x="13517" y="13517"/>
                    </a:lnTo>
                    <a:lnTo>
                      <a:pt x="13517" y="96792"/>
                    </a:lnTo>
                    <a:close/>
                  </a:path>
                </a:pathLst>
              </a:custGeom>
              <a:grpFill/>
              <a:ln w="130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63" name="Полилиния: фигура 62">
                <a:extLst>
                  <a:ext uri="{FF2B5EF4-FFF2-40B4-BE49-F238E27FC236}">
                    <a16:creationId xmlns:a16="http://schemas.microsoft.com/office/drawing/2014/main" id="{B4EEACCF-FCB4-4802-A6FE-FA4052D9AED2}"/>
                  </a:ext>
                </a:extLst>
              </p:cNvPr>
              <p:cNvSpPr/>
              <p:nvPr/>
            </p:nvSpPr>
            <p:spPr>
              <a:xfrm>
                <a:off x="2831068" y="518301"/>
                <a:ext cx="91836" cy="104955"/>
              </a:xfrm>
              <a:custGeom>
                <a:avLst/>
                <a:gdLst>
                  <a:gd name="connsiteX0" fmla="*/ 67871 w 91835"/>
                  <a:gd name="connsiteY0" fmla="*/ 13517 h 104955"/>
                  <a:gd name="connsiteX1" fmla="*/ 27253 w 91835"/>
                  <a:gd name="connsiteY1" fmla="*/ 75973 h 104955"/>
                  <a:gd name="connsiteX2" fmla="*/ 26059 w 91835"/>
                  <a:gd name="connsiteY2" fmla="*/ 75973 h 104955"/>
                  <a:gd name="connsiteX3" fmla="*/ 26059 w 91835"/>
                  <a:gd name="connsiteY3" fmla="*/ 13517 h 104955"/>
                  <a:gd name="connsiteX4" fmla="*/ 13517 w 91835"/>
                  <a:gd name="connsiteY4" fmla="*/ 13517 h 104955"/>
                  <a:gd name="connsiteX5" fmla="*/ 13517 w 91835"/>
                  <a:gd name="connsiteY5" fmla="*/ 96792 h 104955"/>
                  <a:gd name="connsiteX6" fmla="*/ 27253 w 91835"/>
                  <a:gd name="connsiteY6" fmla="*/ 96792 h 104955"/>
                  <a:gd name="connsiteX7" fmla="*/ 67871 w 91835"/>
                  <a:gd name="connsiteY7" fmla="*/ 34336 h 104955"/>
                  <a:gd name="connsiteX8" fmla="*/ 69065 w 91835"/>
                  <a:gd name="connsiteY8" fmla="*/ 34336 h 104955"/>
                  <a:gd name="connsiteX9" fmla="*/ 69065 w 91835"/>
                  <a:gd name="connsiteY9" fmla="*/ 96792 h 104955"/>
                  <a:gd name="connsiteX10" fmla="*/ 81607 w 91835"/>
                  <a:gd name="connsiteY10" fmla="*/ 96792 h 104955"/>
                  <a:gd name="connsiteX11" fmla="*/ 81607 w 91835"/>
                  <a:gd name="connsiteY11" fmla="*/ 13517 h 104955"/>
                  <a:gd name="connsiteX12" fmla="*/ 67871 w 91835"/>
                  <a:gd name="connsiteY12" fmla="*/ 13517 h 104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1835" h="104955">
                    <a:moveTo>
                      <a:pt x="67871" y="13517"/>
                    </a:moveTo>
                    <a:lnTo>
                      <a:pt x="27253" y="75973"/>
                    </a:lnTo>
                    <a:lnTo>
                      <a:pt x="26059" y="75973"/>
                    </a:lnTo>
                    <a:lnTo>
                      <a:pt x="26059" y="13517"/>
                    </a:lnTo>
                    <a:lnTo>
                      <a:pt x="13517" y="13517"/>
                    </a:lnTo>
                    <a:lnTo>
                      <a:pt x="13517" y="96792"/>
                    </a:lnTo>
                    <a:lnTo>
                      <a:pt x="27253" y="96792"/>
                    </a:lnTo>
                    <a:lnTo>
                      <a:pt x="67871" y="34336"/>
                    </a:lnTo>
                    <a:lnTo>
                      <a:pt x="69065" y="34336"/>
                    </a:lnTo>
                    <a:lnTo>
                      <a:pt x="69065" y="96792"/>
                    </a:lnTo>
                    <a:lnTo>
                      <a:pt x="81607" y="96792"/>
                    </a:lnTo>
                    <a:lnTo>
                      <a:pt x="81607" y="13517"/>
                    </a:lnTo>
                    <a:lnTo>
                      <a:pt x="67871" y="13517"/>
                    </a:lnTo>
                    <a:close/>
                  </a:path>
                </a:pathLst>
              </a:custGeom>
              <a:grpFill/>
              <a:ln w="130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64" name="Полилиния: фигура 63">
                <a:extLst>
                  <a:ext uri="{FF2B5EF4-FFF2-40B4-BE49-F238E27FC236}">
                    <a16:creationId xmlns:a16="http://schemas.microsoft.com/office/drawing/2014/main" id="{45CE6633-D815-4940-83FB-A6CAC78B5D05}"/>
                  </a:ext>
                </a:extLst>
              </p:cNvPr>
              <p:cNvSpPr/>
              <p:nvPr/>
            </p:nvSpPr>
            <p:spPr>
              <a:xfrm>
                <a:off x="2935577" y="518301"/>
                <a:ext cx="91836" cy="104955"/>
              </a:xfrm>
              <a:custGeom>
                <a:avLst/>
                <a:gdLst>
                  <a:gd name="connsiteX0" fmla="*/ 67871 w 91835"/>
                  <a:gd name="connsiteY0" fmla="*/ 13517 h 104955"/>
                  <a:gd name="connsiteX1" fmla="*/ 27253 w 91835"/>
                  <a:gd name="connsiteY1" fmla="*/ 75973 h 104955"/>
                  <a:gd name="connsiteX2" fmla="*/ 26059 w 91835"/>
                  <a:gd name="connsiteY2" fmla="*/ 75973 h 104955"/>
                  <a:gd name="connsiteX3" fmla="*/ 26059 w 91835"/>
                  <a:gd name="connsiteY3" fmla="*/ 13517 h 104955"/>
                  <a:gd name="connsiteX4" fmla="*/ 13517 w 91835"/>
                  <a:gd name="connsiteY4" fmla="*/ 13517 h 104955"/>
                  <a:gd name="connsiteX5" fmla="*/ 13517 w 91835"/>
                  <a:gd name="connsiteY5" fmla="*/ 96792 h 104955"/>
                  <a:gd name="connsiteX6" fmla="*/ 27253 w 91835"/>
                  <a:gd name="connsiteY6" fmla="*/ 96792 h 104955"/>
                  <a:gd name="connsiteX7" fmla="*/ 67871 w 91835"/>
                  <a:gd name="connsiteY7" fmla="*/ 34336 h 104955"/>
                  <a:gd name="connsiteX8" fmla="*/ 69065 w 91835"/>
                  <a:gd name="connsiteY8" fmla="*/ 34336 h 104955"/>
                  <a:gd name="connsiteX9" fmla="*/ 69065 w 91835"/>
                  <a:gd name="connsiteY9" fmla="*/ 96792 h 104955"/>
                  <a:gd name="connsiteX10" fmla="*/ 81607 w 91835"/>
                  <a:gd name="connsiteY10" fmla="*/ 96792 h 104955"/>
                  <a:gd name="connsiteX11" fmla="*/ 81607 w 91835"/>
                  <a:gd name="connsiteY11" fmla="*/ 13517 h 104955"/>
                  <a:gd name="connsiteX12" fmla="*/ 67871 w 91835"/>
                  <a:gd name="connsiteY12" fmla="*/ 13517 h 104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1835" h="104955">
                    <a:moveTo>
                      <a:pt x="67871" y="13517"/>
                    </a:moveTo>
                    <a:lnTo>
                      <a:pt x="27253" y="75973"/>
                    </a:lnTo>
                    <a:lnTo>
                      <a:pt x="26059" y="75973"/>
                    </a:lnTo>
                    <a:lnTo>
                      <a:pt x="26059" y="13517"/>
                    </a:lnTo>
                    <a:lnTo>
                      <a:pt x="13517" y="13517"/>
                    </a:lnTo>
                    <a:lnTo>
                      <a:pt x="13517" y="96792"/>
                    </a:lnTo>
                    <a:lnTo>
                      <a:pt x="27253" y="96792"/>
                    </a:lnTo>
                    <a:lnTo>
                      <a:pt x="67871" y="34336"/>
                    </a:lnTo>
                    <a:lnTo>
                      <a:pt x="69065" y="34336"/>
                    </a:lnTo>
                    <a:lnTo>
                      <a:pt x="69065" y="96792"/>
                    </a:lnTo>
                    <a:lnTo>
                      <a:pt x="81607" y="96792"/>
                    </a:lnTo>
                    <a:lnTo>
                      <a:pt x="81607" y="13517"/>
                    </a:lnTo>
                    <a:lnTo>
                      <a:pt x="67871" y="13517"/>
                    </a:lnTo>
                    <a:close/>
                  </a:path>
                </a:pathLst>
              </a:custGeom>
              <a:grpFill/>
              <a:ln w="130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</p:grpSp>
        <p:sp>
          <p:nvSpPr>
            <p:cNvPr id="37" name="Полилиния: фигура 36">
              <a:extLst>
                <a:ext uri="{FF2B5EF4-FFF2-40B4-BE49-F238E27FC236}">
                  <a16:creationId xmlns:a16="http://schemas.microsoft.com/office/drawing/2014/main" id="{3A026E13-5644-41E6-8B2E-90DF8BA0CD13}"/>
                </a:ext>
              </a:extLst>
            </p:cNvPr>
            <p:cNvSpPr/>
            <p:nvPr/>
          </p:nvSpPr>
          <p:spPr>
            <a:xfrm>
              <a:off x="122130" y="196115"/>
              <a:ext cx="1167625" cy="590372"/>
            </a:xfrm>
            <a:custGeom>
              <a:avLst/>
              <a:gdLst>
                <a:gd name="connsiteX0" fmla="*/ 551090 w 1167625"/>
                <a:gd name="connsiteY0" fmla="*/ 133875 h 590372"/>
                <a:gd name="connsiteX1" fmla="*/ 529578 w 1167625"/>
                <a:gd name="connsiteY1" fmla="*/ 137601 h 590372"/>
                <a:gd name="connsiteX2" fmla="*/ 522468 w 1167625"/>
                <a:gd name="connsiteY2" fmla="*/ 148668 h 590372"/>
                <a:gd name="connsiteX3" fmla="*/ 522468 w 1167625"/>
                <a:gd name="connsiteY3" fmla="*/ 356426 h 590372"/>
                <a:gd name="connsiteX4" fmla="*/ 520817 w 1167625"/>
                <a:gd name="connsiteY4" fmla="*/ 358078 h 590372"/>
                <a:gd name="connsiteX5" fmla="*/ 520817 w 1167625"/>
                <a:gd name="connsiteY5" fmla="*/ 358078 h 590372"/>
                <a:gd name="connsiteX6" fmla="*/ 519166 w 1167625"/>
                <a:gd name="connsiteY6" fmla="*/ 356426 h 590372"/>
                <a:gd name="connsiteX7" fmla="*/ 519166 w 1167625"/>
                <a:gd name="connsiteY7" fmla="*/ 232225 h 590372"/>
                <a:gd name="connsiteX8" fmla="*/ 516964 w 1167625"/>
                <a:gd name="connsiteY8" fmla="*/ 230198 h 590372"/>
                <a:gd name="connsiteX9" fmla="*/ 515466 w 1167625"/>
                <a:gd name="connsiteY9" fmla="*/ 230355 h 590372"/>
                <a:gd name="connsiteX10" fmla="*/ 514763 w 1167625"/>
                <a:gd name="connsiteY10" fmla="*/ 229677 h 590372"/>
                <a:gd name="connsiteX11" fmla="*/ 514763 w 1167625"/>
                <a:gd name="connsiteY11" fmla="*/ 229677 h 590372"/>
                <a:gd name="connsiteX12" fmla="*/ 513999 w 1167625"/>
                <a:gd name="connsiteY12" fmla="*/ 228979 h 590372"/>
                <a:gd name="connsiteX13" fmla="*/ 489787 w 1167625"/>
                <a:gd name="connsiteY13" fmla="*/ 237734 h 590372"/>
                <a:gd name="connsiteX14" fmla="*/ 487388 w 1167625"/>
                <a:gd name="connsiteY14" fmla="*/ 241970 h 590372"/>
                <a:gd name="connsiteX15" fmla="*/ 486507 w 1167625"/>
                <a:gd name="connsiteY15" fmla="*/ 246159 h 590372"/>
                <a:gd name="connsiteX16" fmla="*/ 486507 w 1167625"/>
                <a:gd name="connsiteY16" fmla="*/ 362113 h 590372"/>
                <a:gd name="connsiteX17" fmla="*/ 483205 w 1167625"/>
                <a:gd name="connsiteY17" fmla="*/ 365417 h 590372"/>
                <a:gd name="connsiteX18" fmla="*/ 481737 w 1167625"/>
                <a:gd name="connsiteY18" fmla="*/ 365417 h 590372"/>
                <a:gd name="connsiteX19" fmla="*/ 479903 w 1167625"/>
                <a:gd name="connsiteY19" fmla="*/ 367251 h 590372"/>
                <a:gd name="connsiteX20" fmla="*/ 479903 w 1167625"/>
                <a:gd name="connsiteY20" fmla="*/ 367251 h 590372"/>
                <a:gd name="connsiteX21" fmla="*/ 478068 w 1167625"/>
                <a:gd name="connsiteY21" fmla="*/ 369085 h 590372"/>
                <a:gd name="connsiteX22" fmla="*/ 476600 w 1167625"/>
                <a:gd name="connsiteY22" fmla="*/ 369085 h 590372"/>
                <a:gd name="connsiteX23" fmla="*/ 473298 w 1167625"/>
                <a:gd name="connsiteY23" fmla="*/ 372389 h 590372"/>
                <a:gd name="connsiteX24" fmla="*/ 473298 w 1167625"/>
                <a:gd name="connsiteY24" fmla="*/ 388717 h 590372"/>
                <a:gd name="connsiteX25" fmla="*/ 472013 w 1167625"/>
                <a:gd name="connsiteY25" fmla="*/ 390001 h 590372"/>
                <a:gd name="connsiteX26" fmla="*/ 472013 w 1167625"/>
                <a:gd name="connsiteY26" fmla="*/ 390001 h 590372"/>
                <a:gd name="connsiteX27" fmla="*/ 470729 w 1167625"/>
                <a:gd name="connsiteY27" fmla="*/ 391286 h 590372"/>
                <a:gd name="connsiteX28" fmla="*/ 470729 w 1167625"/>
                <a:gd name="connsiteY28" fmla="*/ 395689 h 590372"/>
                <a:gd name="connsiteX29" fmla="*/ 470179 w 1167625"/>
                <a:gd name="connsiteY29" fmla="*/ 396240 h 590372"/>
                <a:gd name="connsiteX30" fmla="*/ 470179 w 1167625"/>
                <a:gd name="connsiteY30" fmla="*/ 396240 h 590372"/>
                <a:gd name="connsiteX31" fmla="*/ 469628 w 1167625"/>
                <a:gd name="connsiteY31" fmla="*/ 396791 h 590372"/>
                <a:gd name="connsiteX32" fmla="*/ 469628 w 1167625"/>
                <a:gd name="connsiteY32" fmla="*/ 412935 h 590372"/>
                <a:gd name="connsiteX33" fmla="*/ 466510 w 1167625"/>
                <a:gd name="connsiteY33" fmla="*/ 416055 h 590372"/>
                <a:gd name="connsiteX34" fmla="*/ 466510 w 1167625"/>
                <a:gd name="connsiteY34" fmla="*/ 416055 h 590372"/>
                <a:gd name="connsiteX35" fmla="*/ 463390 w 1167625"/>
                <a:gd name="connsiteY35" fmla="*/ 412935 h 590372"/>
                <a:gd name="connsiteX36" fmla="*/ 463390 w 1167625"/>
                <a:gd name="connsiteY36" fmla="*/ 370767 h 590372"/>
                <a:gd name="connsiteX37" fmla="*/ 463207 w 1167625"/>
                <a:gd name="connsiteY37" fmla="*/ 369636 h 590372"/>
                <a:gd name="connsiteX38" fmla="*/ 463185 w 1167625"/>
                <a:gd name="connsiteY38" fmla="*/ 369572 h 590372"/>
                <a:gd name="connsiteX39" fmla="*/ 463024 w 1167625"/>
                <a:gd name="connsiteY39" fmla="*/ 368573 h 590372"/>
                <a:gd name="connsiteX40" fmla="*/ 463024 w 1167625"/>
                <a:gd name="connsiteY40" fmla="*/ 365984 h 590372"/>
                <a:gd name="connsiteX41" fmla="*/ 462456 w 1167625"/>
                <a:gd name="connsiteY41" fmla="*/ 365417 h 590372"/>
                <a:gd name="connsiteX42" fmla="*/ 462456 w 1167625"/>
                <a:gd name="connsiteY42" fmla="*/ 365417 h 590372"/>
                <a:gd name="connsiteX43" fmla="*/ 461889 w 1167625"/>
                <a:gd name="connsiteY43" fmla="*/ 364884 h 590372"/>
                <a:gd name="connsiteX44" fmla="*/ 461556 w 1167625"/>
                <a:gd name="connsiteY44" fmla="*/ 359545 h 590372"/>
                <a:gd name="connsiteX45" fmla="*/ 461305 w 1167625"/>
                <a:gd name="connsiteY45" fmla="*/ 356536 h 590372"/>
                <a:gd name="connsiteX46" fmla="*/ 461923 w 1167625"/>
                <a:gd name="connsiteY46" fmla="*/ 354041 h 590372"/>
                <a:gd name="connsiteX47" fmla="*/ 461923 w 1167625"/>
                <a:gd name="connsiteY47" fmla="*/ 354041 h 590372"/>
                <a:gd name="connsiteX48" fmla="*/ 461600 w 1167625"/>
                <a:gd name="connsiteY48" fmla="*/ 353263 h 590372"/>
                <a:gd name="connsiteX49" fmla="*/ 460822 w 1167625"/>
                <a:gd name="connsiteY49" fmla="*/ 352940 h 590372"/>
                <a:gd name="connsiteX50" fmla="*/ 460043 w 1167625"/>
                <a:gd name="connsiteY50" fmla="*/ 353263 h 590372"/>
                <a:gd name="connsiteX51" fmla="*/ 459720 w 1167625"/>
                <a:gd name="connsiteY51" fmla="*/ 354041 h 590372"/>
                <a:gd name="connsiteX52" fmla="*/ 459720 w 1167625"/>
                <a:gd name="connsiteY52" fmla="*/ 354041 h 590372"/>
                <a:gd name="connsiteX53" fmla="*/ 460342 w 1167625"/>
                <a:gd name="connsiteY53" fmla="*/ 356491 h 590372"/>
                <a:gd name="connsiteX54" fmla="*/ 460088 w 1167625"/>
                <a:gd name="connsiteY54" fmla="*/ 359545 h 590372"/>
                <a:gd name="connsiteX55" fmla="*/ 459754 w 1167625"/>
                <a:gd name="connsiteY55" fmla="*/ 364884 h 590372"/>
                <a:gd name="connsiteX56" fmla="*/ 459188 w 1167625"/>
                <a:gd name="connsiteY56" fmla="*/ 365417 h 590372"/>
                <a:gd name="connsiteX57" fmla="*/ 459188 w 1167625"/>
                <a:gd name="connsiteY57" fmla="*/ 365417 h 590372"/>
                <a:gd name="connsiteX58" fmla="*/ 458620 w 1167625"/>
                <a:gd name="connsiteY58" fmla="*/ 365984 h 590372"/>
                <a:gd name="connsiteX59" fmla="*/ 458620 w 1167625"/>
                <a:gd name="connsiteY59" fmla="*/ 366150 h 590372"/>
                <a:gd name="connsiteX60" fmla="*/ 457886 w 1167625"/>
                <a:gd name="connsiteY60" fmla="*/ 366884 h 590372"/>
                <a:gd name="connsiteX61" fmla="*/ 455735 w 1167625"/>
                <a:gd name="connsiteY61" fmla="*/ 366884 h 590372"/>
                <a:gd name="connsiteX62" fmla="*/ 454584 w 1167625"/>
                <a:gd name="connsiteY62" fmla="*/ 365733 h 590372"/>
                <a:gd name="connsiteX63" fmla="*/ 454584 w 1167625"/>
                <a:gd name="connsiteY63" fmla="*/ 365733 h 590372"/>
                <a:gd name="connsiteX64" fmla="*/ 453983 w 1167625"/>
                <a:gd name="connsiteY64" fmla="*/ 364722 h 590372"/>
                <a:gd name="connsiteX65" fmla="*/ 451216 w 1167625"/>
                <a:gd name="connsiteY65" fmla="*/ 363213 h 590372"/>
                <a:gd name="connsiteX66" fmla="*/ 449785 w 1167625"/>
                <a:gd name="connsiteY66" fmla="*/ 362848 h 590372"/>
                <a:gd name="connsiteX67" fmla="*/ 449785 w 1167625"/>
                <a:gd name="connsiteY67" fmla="*/ 362848 h 590372"/>
                <a:gd name="connsiteX68" fmla="*/ 448448 w 1167625"/>
                <a:gd name="connsiteY68" fmla="*/ 363163 h 590372"/>
                <a:gd name="connsiteX69" fmla="*/ 445303 w 1167625"/>
                <a:gd name="connsiteY69" fmla="*/ 364736 h 590372"/>
                <a:gd name="connsiteX70" fmla="*/ 444676 w 1167625"/>
                <a:gd name="connsiteY70" fmla="*/ 365750 h 590372"/>
                <a:gd name="connsiteX71" fmla="*/ 444676 w 1167625"/>
                <a:gd name="connsiteY71" fmla="*/ 365750 h 590372"/>
                <a:gd name="connsiteX72" fmla="*/ 443543 w 1167625"/>
                <a:gd name="connsiteY72" fmla="*/ 366884 h 590372"/>
                <a:gd name="connsiteX73" fmla="*/ 441374 w 1167625"/>
                <a:gd name="connsiteY73" fmla="*/ 366884 h 590372"/>
                <a:gd name="connsiteX74" fmla="*/ 440639 w 1167625"/>
                <a:gd name="connsiteY74" fmla="*/ 366150 h 590372"/>
                <a:gd name="connsiteX75" fmla="*/ 440639 w 1167625"/>
                <a:gd name="connsiteY75" fmla="*/ 365984 h 590372"/>
                <a:gd name="connsiteX76" fmla="*/ 440073 w 1167625"/>
                <a:gd name="connsiteY76" fmla="*/ 365417 h 590372"/>
                <a:gd name="connsiteX77" fmla="*/ 440073 w 1167625"/>
                <a:gd name="connsiteY77" fmla="*/ 365417 h 590372"/>
                <a:gd name="connsiteX78" fmla="*/ 439506 w 1167625"/>
                <a:gd name="connsiteY78" fmla="*/ 364884 h 590372"/>
                <a:gd name="connsiteX79" fmla="*/ 439171 w 1167625"/>
                <a:gd name="connsiteY79" fmla="*/ 359545 h 590372"/>
                <a:gd name="connsiteX80" fmla="*/ 438921 w 1167625"/>
                <a:gd name="connsiteY80" fmla="*/ 356536 h 590372"/>
                <a:gd name="connsiteX81" fmla="*/ 439539 w 1167625"/>
                <a:gd name="connsiteY81" fmla="*/ 354041 h 590372"/>
                <a:gd name="connsiteX82" fmla="*/ 439539 w 1167625"/>
                <a:gd name="connsiteY82" fmla="*/ 354041 h 590372"/>
                <a:gd name="connsiteX83" fmla="*/ 439216 w 1167625"/>
                <a:gd name="connsiteY83" fmla="*/ 353263 h 590372"/>
                <a:gd name="connsiteX84" fmla="*/ 438438 w 1167625"/>
                <a:gd name="connsiteY84" fmla="*/ 352940 h 590372"/>
                <a:gd name="connsiteX85" fmla="*/ 437660 w 1167625"/>
                <a:gd name="connsiteY85" fmla="*/ 353263 h 590372"/>
                <a:gd name="connsiteX86" fmla="*/ 437337 w 1167625"/>
                <a:gd name="connsiteY86" fmla="*/ 354041 h 590372"/>
                <a:gd name="connsiteX87" fmla="*/ 437337 w 1167625"/>
                <a:gd name="connsiteY87" fmla="*/ 354041 h 590372"/>
                <a:gd name="connsiteX88" fmla="*/ 437959 w 1167625"/>
                <a:gd name="connsiteY88" fmla="*/ 356491 h 590372"/>
                <a:gd name="connsiteX89" fmla="*/ 437705 w 1167625"/>
                <a:gd name="connsiteY89" fmla="*/ 359545 h 590372"/>
                <a:gd name="connsiteX90" fmla="*/ 437349 w 1167625"/>
                <a:gd name="connsiteY90" fmla="*/ 365228 h 590372"/>
                <a:gd name="connsiteX91" fmla="*/ 437526 w 1167625"/>
                <a:gd name="connsiteY91" fmla="*/ 365417 h 590372"/>
                <a:gd name="connsiteX92" fmla="*/ 437526 w 1167625"/>
                <a:gd name="connsiteY92" fmla="*/ 365417 h 590372"/>
                <a:gd name="connsiteX93" fmla="*/ 437705 w 1167625"/>
                <a:gd name="connsiteY93" fmla="*/ 365594 h 590372"/>
                <a:gd name="connsiteX94" fmla="*/ 437705 w 1167625"/>
                <a:gd name="connsiteY94" fmla="*/ 368573 h 590372"/>
                <a:gd name="connsiteX95" fmla="*/ 437542 w 1167625"/>
                <a:gd name="connsiteY95" fmla="*/ 369572 h 590372"/>
                <a:gd name="connsiteX96" fmla="*/ 437521 w 1167625"/>
                <a:gd name="connsiteY96" fmla="*/ 369636 h 590372"/>
                <a:gd name="connsiteX97" fmla="*/ 437337 w 1167625"/>
                <a:gd name="connsiteY97" fmla="*/ 370767 h 590372"/>
                <a:gd name="connsiteX98" fmla="*/ 437337 w 1167625"/>
                <a:gd name="connsiteY98" fmla="*/ 385966 h 590372"/>
                <a:gd name="connsiteX99" fmla="*/ 434401 w 1167625"/>
                <a:gd name="connsiteY99" fmla="*/ 388901 h 590372"/>
                <a:gd name="connsiteX100" fmla="*/ 434401 w 1167625"/>
                <a:gd name="connsiteY100" fmla="*/ 388901 h 590372"/>
                <a:gd name="connsiteX101" fmla="*/ 431466 w 1167625"/>
                <a:gd name="connsiteY101" fmla="*/ 385966 h 590372"/>
                <a:gd name="connsiteX102" fmla="*/ 431466 w 1167625"/>
                <a:gd name="connsiteY102" fmla="*/ 341381 h 590372"/>
                <a:gd name="connsiteX103" fmla="*/ 431650 w 1167625"/>
                <a:gd name="connsiteY103" fmla="*/ 341199 h 590372"/>
                <a:gd name="connsiteX104" fmla="*/ 431650 w 1167625"/>
                <a:gd name="connsiteY104" fmla="*/ 341199 h 590372"/>
                <a:gd name="connsiteX105" fmla="*/ 431832 w 1167625"/>
                <a:gd name="connsiteY105" fmla="*/ 341015 h 590372"/>
                <a:gd name="connsiteX106" fmla="*/ 431832 w 1167625"/>
                <a:gd name="connsiteY106" fmla="*/ 335362 h 590372"/>
                <a:gd name="connsiteX107" fmla="*/ 431065 w 1167625"/>
                <a:gd name="connsiteY107" fmla="*/ 334593 h 590372"/>
                <a:gd name="connsiteX108" fmla="*/ 431065 w 1167625"/>
                <a:gd name="connsiteY108" fmla="*/ 334593 h 590372"/>
                <a:gd name="connsiteX109" fmla="*/ 430299 w 1167625"/>
                <a:gd name="connsiteY109" fmla="*/ 333898 h 590372"/>
                <a:gd name="connsiteX110" fmla="*/ 429631 w 1167625"/>
                <a:gd name="connsiteY110" fmla="*/ 326887 h 590372"/>
                <a:gd name="connsiteX111" fmla="*/ 429391 w 1167625"/>
                <a:gd name="connsiteY111" fmla="*/ 323281 h 590372"/>
                <a:gd name="connsiteX112" fmla="*/ 430366 w 1167625"/>
                <a:gd name="connsiteY112" fmla="*/ 319915 h 590372"/>
                <a:gd name="connsiteX113" fmla="*/ 430366 w 1167625"/>
                <a:gd name="connsiteY113" fmla="*/ 319915 h 590372"/>
                <a:gd name="connsiteX114" fmla="*/ 429935 w 1167625"/>
                <a:gd name="connsiteY114" fmla="*/ 318877 h 590372"/>
                <a:gd name="connsiteX115" fmla="*/ 428898 w 1167625"/>
                <a:gd name="connsiteY115" fmla="*/ 318447 h 590372"/>
                <a:gd name="connsiteX116" fmla="*/ 427860 w 1167625"/>
                <a:gd name="connsiteY116" fmla="*/ 318877 h 590372"/>
                <a:gd name="connsiteX117" fmla="*/ 427430 w 1167625"/>
                <a:gd name="connsiteY117" fmla="*/ 319915 h 590372"/>
                <a:gd name="connsiteX118" fmla="*/ 427430 w 1167625"/>
                <a:gd name="connsiteY118" fmla="*/ 319915 h 590372"/>
                <a:gd name="connsiteX119" fmla="*/ 428400 w 1167625"/>
                <a:gd name="connsiteY119" fmla="*/ 323338 h 590372"/>
                <a:gd name="connsiteX120" fmla="*/ 428164 w 1167625"/>
                <a:gd name="connsiteY120" fmla="*/ 326887 h 590372"/>
                <a:gd name="connsiteX121" fmla="*/ 427496 w 1167625"/>
                <a:gd name="connsiteY121" fmla="*/ 333898 h 590372"/>
                <a:gd name="connsiteX122" fmla="*/ 426730 w 1167625"/>
                <a:gd name="connsiteY122" fmla="*/ 334593 h 590372"/>
                <a:gd name="connsiteX123" fmla="*/ 426730 w 1167625"/>
                <a:gd name="connsiteY123" fmla="*/ 334593 h 590372"/>
                <a:gd name="connsiteX124" fmla="*/ 425962 w 1167625"/>
                <a:gd name="connsiteY124" fmla="*/ 335362 h 590372"/>
                <a:gd name="connsiteX125" fmla="*/ 425962 w 1167625"/>
                <a:gd name="connsiteY125" fmla="*/ 336978 h 590372"/>
                <a:gd name="connsiteX126" fmla="*/ 423576 w 1167625"/>
                <a:gd name="connsiteY126" fmla="*/ 339363 h 590372"/>
                <a:gd name="connsiteX127" fmla="*/ 422292 w 1167625"/>
                <a:gd name="connsiteY127" fmla="*/ 339363 h 590372"/>
                <a:gd name="connsiteX128" fmla="*/ 420091 w 1167625"/>
                <a:gd name="connsiteY128" fmla="*/ 337162 h 590372"/>
                <a:gd name="connsiteX129" fmla="*/ 420091 w 1167625"/>
                <a:gd name="connsiteY129" fmla="*/ 336794 h 590372"/>
                <a:gd name="connsiteX130" fmla="*/ 418257 w 1167625"/>
                <a:gd name="connsiteY130" fmla="*/ 334960 h 590372"/>
                <a:gd name="connsiteX131" fmla="*/ 418257 w 1167625"/>
                <a:gd name="connsiteY131" fmla="*/ 334960 h 590372"/>
                <a:gd name="connsiteX132" fmla="*/ 416421 w 1167625"/>
                <a:gd name="connsiteY132" fmla="*/ 333125 h 590372"/>
                <a:gd name="connsiteX133" fmla="*/ 416421 w 1167625"/>
                <a:gd name="connsiteY133" fmla="*/ 298830 h 590372"/>
                <a:gd name="connsiteX134" fmla="*/ 416224 w 1167625"/>
                <a:gd name="connsiteY134" fmla="*/ 298633 h 590372"/>
                <a:gd name="connsiteX135" fmla="*/ 416224 w 1167625"/>
                <a:gd name="connsiteY135" fmla="*/ 298633 h 590372"/>
                <a:gd name="connsiteX136" fmla="*/ 416030 w 1167625"/>
                <a:gd name="connsiteY136" fmla="*/ 298463 h 590372"/>
                <a:gd name="connsiteX137" fmla="*/ 415715 w 1167625"/>
                <a:gd name="connsiteY137" fmla="*/ 296258 h 590372"/>
                <a:gd name="connsiteX138" fmla="*/ 415688 w 1167625"/>
                <a:gd name="connsiteY138" fmla="*/ 295867 h 590372"/>
                <a:gd name="connsiteX139" fmla="*/ 415688 w 1167625"/>
                <a:gd name="connsiteY139" fmla="*/ 294488 h 590372"/>
                <a:gd name="connsiteX140" fmla="*/ 415871 w 1167625"/>
                <a:gd name="connsiteY140" fmla="*/ 294046 h 590372"/>
                <a:gd name="connsiteX141" fmla="*/ 415871 w 1167625"/>
                <a:gd name="connsiteY141" fmla="*/ 294046 h 590372"/>
                <a:gd name="connsiteX142" fmla="*/ 415967 w 1167625"/>
                <a:gd name="connsiteY142" fmla="*/ 293624 h 590372"/>
                <a:gd name="connsiteX143" fmla="*/ 415947 w 1167625"/>
                <a:gd name="connsiteY143" fmla="*/ 293603 h 590372"/>
                <a:gd name="connsiteX144" fmla="*/ 415926 w 1167625"/>
                <a:gd name="connsiteY144" fmla="*/ 293583 h 590372"/>
                <a:gd name="connsiteX145" fmla="*/ 415504 w 1167625"/>
                <a:gd name="connsiteY145" fmla="*/ 293679 h 590372"/>
                <a:gd name="connsiteX146" fmla="*/ 415458 w 1167625"/>
                <a:gd name="connsiteY146" fmla="*/ 293725 h 590372"/>
                <a:gd name="connsiteX147" fmla="*/ 415330 w 1167625"/>
                <a:gd name="connsiteY147" fmla="*/ 294100 h 590372"/>
                <a:gd name="connsiteX148" fmla="*/ 415330 w 1167625"/>
                <a:gd name="connsiteY148" fmla="*/ 294100 h 590372"/>
                <a:gd name="connsiteX149" fmla="*/ 415688 w 1167625"/>
                <a:gd name="connsiteY149" fmla="*/ 294697 h 590372"/>
                <a:gd name="connsiteX150" fmla="*/ 415688 w 1167625"/>
                <a:gd name="connsiteY150" fmla="*/ 295942 h 590372"/>
                <a:gd name="connsiteX151" fmla="*/ 415671 w 1167625"/>
                <a:gd name="connsiteY151" fmla="*/ 296185 h 590372"/>
                <a:gd name="connsiteX152" fmla="*/ 415345 w 1167625"/>
                <a:gd name="connsiteY152" fmla="*/ 298463 h 590372"/>
                <a:gd name="connsiteX153" fmla="*/ 415150 w 1167625"/>
                <a:gd name="connsiteY153" fmla="*/ 298633 h 590372"/>
                <a:gd name="connsiteX154" fmla="*/ 415150 w 1167625"/>
                <a:gd name="connsiteY154" fmla="*/ 298633 h 590372"/>
                <a:gd name="connsiteX155" fmla="*/ 414954 w 1167625"/>
                <a:gd name="connsiteY155" fmla="*/ 298830 h 590372"/>
                <a:gd name="connsiteX156" fmla="*/ 414954 w 1167625"/>
                <a:gd name="connsiteY156" fmla="*/ 299550 h 590372"/>
                <a:gd name="connsiteX157" fmla="*/ 414403 w 1167625"/>
                <a:gd name="connsiteY157" fmla="*/ 300101 h 590372"/>
                <a:gd name="connsiteX158" fmla="*/ 414403 w 1167625"/>
                <a:gd name="connsiteY158" fmla="*/ 300101 h 590372"/>
                <a:gd name="connsiteX159" fmla="*/ 413852 w 1167625"/>
                <a:gd name="connsiteY159" fmla="*/ 299550 h 590372"/>
                <a:gd name="connsiteX160" fmla="*/ 413852 w 1167625"/>
                <a:gd name="connsiteY160" fmla="*/ 299366 h 590372"/>
                <a:gd name="connsiteX161" fmla="*/ 413119 w 1167625"/>
                <a:gd name="connsiteY161" fmla="*/ 298633 h 590372"/>
                <a:gd name="connsiteX162" fmla="*/ 412568 w 1167625"/>
                <a:gd name="connsiteY162" fmla="*/ 298633 h 590372"/>
                <a:gd name="connsiteX163" fmla="*/ 412018 w 1167625"/>
                <a:gd name="connsiteY163" fmla="*/ 298082 h 590372"/>
                <a:gd name="connsiteX164" fmla="*/ 412018 w 1167625"/>
                <a:gd name="connsiteY164" fmla="*/ 298082 h 590372"/>
                <a:gd name="connsiteX165" fmla="*/ 411467 w 1167625"/>
                <a:gd name="connsiteY165" fmla="*/ 297532 h 590372"/>
                <a:gd name="connsiteX166" fmla="*/ 410719 w 1167625"/>
                <a:gd name="connsiteY166" fmla="*/ 297532 h 590372"/>
                <a:gd name="connsiteX167" fmla="*/ 409713 w 1167625"/>
                <a:gd name="connsiteY167" fmla="*/ 296296 h 590372"/>
                <a:gd name="connsiteX168" fmla="*/ 409713 w 1167625"/>
                <a:gd name="connsiteY168" fmla="*/ 296296 h 590372"/>
                <a:gd name="connsiteX169" fmla="*/ 409822 w 1167625"/>
                <a:gd name="connsiteY169" fmla="*/ 295811 h 590372"/>
                <a:gd name="connsiteX170" fmla="*/ 409199 w 1167625"/>
                <a:gd name="connsiteY170" fmla="*/ 293162 h 590372"/>
                <a:gd name="connsiteX171" fmla="*/ 407751 w 1167625"/>
                <a:gd name="connsiteY171" fmla="*/ 291312 h 590372"/>
                <a:gd name="connsiteX172" fmla="*/ 407248 w 1167625"/>
                <a:gd name="connsiteY172" fmla="*/ 290293 h 590372"/>
                <a:gd name="connsiteX173" fmla="*/ 407248 w 1167625"/>
                <a:gd name="connsiteY173" fmla="*/ 289655 h 590372"/>
                <a:gd name="connsiteX174" fmla="*/ 406684 w 1167625"/>
                <a:gd name="connsiteY174" fmla="*/ 289092 h 590372"/>
                <a:gd name="connsiteX175" fmla="*/ 406684 w 1167625"/>
                <a:gd name="connsiteY175" fmla="*/ 289092 h 590372"/>
                <a:gd name="connsiteX176" fmla="*/ 406121 w 1167625"/>
                <a:gd name="connsiteY176" fmla="*/ 288556 h 590372"/>
                <a:gd name="connsiteX177" fmla="*/ 405047 w 1167625"/>
                <a:gd name="connsiteY177" fmla="*/ 265975 h 590372"/>
                <a:gd name="connsiteX178" fmla="*/ 404334 w 1167625"/>
                <a:gd name="connsiteY178" fmla="*/ 254225 h 590372"/>
                <a:gd name="connsiteX179" fmla="*/ 404635 w 1167625"/>
                <a:gd name="connsiteY179" fmla="*/ 254027 h 590372"/>
                <a:gd name="connsiteX180" fmla="*/ 404699 w 1167625"/>
                <a:gd name="connsiteY180" fmla="*/ 254058 h 590372"/>
                <a:gd name="connsiteX181" fmla="*/ 404926 w 1167625"/>
                <a:gd name="connsiteY181" fmla="*/ 253745 h 590372"/>
                <a:gd name="connsiteX182" fmla="*/ 404926 w 1167625"/>
                <a:gd name="connsiteY182" fmla="*/ 253745 h 590372"/>
                <a:gd name="connsiteX183" fmla="*/ 405011 w 1167625"/>
                <a:gd name="connsiteY183" fmla="*/ 253396 h 590372"/>
                <a:gd name="connsiteX184" fmla="*/ 406423 w 1167625"/>
                <a:gd name="connsiteY184" fmla="*/ 252275 h 590372"/>
                <a:gd name="connsiteX185" fmla="*/ 406713 w 1167625"/>
                <a:gd name="connsiteY185" fmla="*/ 251722 h 590372"/>
                <a:gd name="connsiteX186" fmla="*/ 406596 w 1167625"/>
                <a:gd name="connsiteY186" fmla="*/ 248689 h 590372"/>
                <a:gd name="connsiteX187" fmla="*/ 406450 w 1167625"/>
                <a:gd name="connsiteY187" fmla="*/ 248425 h 590372"/>
                <a:gd name="connsiteX188" fmla="*/ 406386 w 1167625"/>
                <a:gd name="connsiteY188" fmla="*/ 248326 h 590372"/>
                <a:gd name="connsiteX189" fmla="*/ 406222 w 1167625"/>
                <a:gd name="connsiteY189" fmla="*/ 248507 h 590372"/>
                <a:gd name="connsiteX190" fmla="*/ 406222 w 1167625"/>
                <a:gd name="connsiteY190" fmla="*/ 248507 h 590372"/>
                <a:gd name="connsiteX191" fmla="*/ 406513 w 1167625"/>
                <a:gd name="connsiteY191" fmla="*/ 250196 h 590372"/>
                <a:gd name="connsiteX192" fmla="*/ 405599 w 1167625"/>
                <a:gd name="connsiteY192" fmla="*/ 252338 h 590372"/>
                <a:gd name="connsiteX193" fmla="*/ 405270 w 1167625"/>
                <a:gd name="connsiteY193" fmla="*/ 252665 h 590372"/>
                <a:gd name="connsiteX194" fmla="*/ 401838 w 1167625"/>
                <a:gd name="connsiteY194" fmla="*/ 252791 h 590372"/>
                <a:gd name="connsiteX195" fmla="*/ 401457 w 1167625"/>
                <a:gd name="connsiteY195" fmla="*/ 252428 h 590372"/>
                <a:gd name="connsiteX196" fmla="*/ 400642 w 1167625"/>
                <a:gd name="connsiteY196" fmla="*/ 250196 h 590372"/>
                <a:gd name="connsiteX197" fmla="*/ 401031 w 1167625"/>
                <a:gd name="connsiteY197" fmla="*/ 248555 h 590372"/>
                <a:gd name="connsiteX198" fmla="*/ 401031 w 1167625"/>
                <a:gd name="connsiteY198" fmla="*/ 248555 h 590372"/>
                <a:gd name="connsiteX199" fmla="*/ 400839 w 1167625"/>
                <a:gd name="connsiteY199" fmla="*/ 248362 h 590372"/>
                <a:gd name="connsiteX200" fmla="*/ 400772 w 1167625"/>
                <a:gd name="connsiteY200" fmla="*/ 248465 h 590372"/>
                <a:gd name="connsiteX201" fmla="*/ 400276 w 1167625"/>
                <a:gd name="connsiteY201" fmla="*/ 250196 h 590372"/>
                <a:gd name="connsiteX202" fmla="*/ 400892 w 1167625"/>
                <a:gd name="connsiteY202" fmla="*/ 252170 h 590372"/>
                <a:gd name="connsiteX203" fmla="*/ 402209 w 1167625"/>
                <a:gd name="connsiteY203" fmla="*/ 253368 h 590372"/>
                <a:gd name="connsiteX204" fmla="*/ 402267 w 1167625"/>
                <a:gd name="connsiteY204" fmla="*/ 253711 h 590372"/>
                <a:gd name="connsiteX205" fmla="*/ 402267 w 1167625"/>
                <a:gd name="connsiteY205" fmla="*/ 253711 h 590372"/>
                <a:gd name="connsiteX206" fmla="*/ 402501 w 1167625"/>
                <a:gd name="connsiteY206" fmla="*/ 254037 h 590372"/>
                <a:gd name="connsiteX207" fmla="*/ 402522 w 1167625"/>
                <a:gd name="connsiteY207" fmla="*/ 254027 h 590372"/>
                <a:gd name="connsiteX208" fmla="*/ 402823 w 1167625"/>
                <a:gd name="connsiteY208" fmla="*/ 254225 h 590372"/>
                <a:gd name="connsiteX209" fmla="*/ 402110 w 1167625"/>
                <a:gd name="connsiteY209" fmla="*/ 265975 h 590372"/>
                <a:gd name="connsiteX210" fmla="*/ 401036 w 1167625"/>
                <a:gd name="connsiteY210" fmla="*/ 288556 h 590372"/>
                <a:gd name="connsiteX211" fmla="*/ 400472 w 1167625"/>
                <a:gd name="connsiteY211" fmla="*/ 289092 h 590372"/>
                <a:gd name="connsiteX212" fmla="*/ 400472 w 1167625"/>
                <a:gd name="connsiteY212" fmla="*/ 289092 h 590372"/>
                <a:gd name="connsiteX213" fmla="*/ 399909 w 1167625"/>
                <a:gd name="connsiteY213" fmla="*/ 289655 h 590372"/>
                <a:gd name="connsiteX214" fmla="*/ 399909 w 1167625"/>
                <a:gd name="connsiteY214" fmla="*/ 290315 h 590372"/>
                <a:gd name="connsiteX215" fmla="*/ 399438 w 1167625"/>
                <a:gd name="connsiteY215" fmla="*/ 291316 h 590372"/>
                <a:gd name="connsiteX216" fmla="*/ 398019 w 1167625"/>
                <a:gd name="connsiteY216" fmla="*/ 293192 h 590372"/>
                <a:gd name="connsiteX217" fmla="*/ 397340 w 1167625"/>
                <a:gd name="connsiteY217" fmla="*/ 296064 h 590372"/>
                <a:gd name="connsiteX218" fmla="*/ 397708 w 1167625"/>
                <a:gd name="connsiteY218" fmla="*/ 297532 h 590372"/>
                <a:gd name="connsiteX219" fmla="*/ 395689 w 1167625"/>
                <a:gd name="connsiteY219" fmla="*/ 297532 h 590372"/>
                <a:gd name="connsiteX220" fmla="*/ 395139 w 1167625"/>
                <a:gd name="connsiteY220" fmla="*/ 298082 h 590372"/>
                <a:gd name="connsiteX221" fmla="*/ 395139 w 1167625"/>
                <a:gd name="connsiteY221" fmla="*/ 298082 h 590372"/>
                <a:gd name="connsiteX222" fmla="*/ 394588 w 1167625"/>
                <a:gd name="connsiteY222" fmla="*/ 298633 h 590372"/>
                <a:gd name="connsiteX223" fmla="*/ 394038 w 1167625"/>
                <a:gd name="connsiteY223" fmla="*/ 298633 h 590372"/>
                <a:gd name="connsiteX224" fmla="*/ 393303 w 1167625"/>
                <a:gd name="connsiteY224" fmla="*/ 299366 h 590372"/>
                <a:gd name="connsiteX225" fmla="*/ 393303 w 1167625"/>
                <a:gd name="connsiteY225" fmla="*/ 299550 h 590372"/>
                <a:gd name="connsiteX226" fmla="*/ 392754 w 1167625"/>
                <a:gd name="connsiteY226" fmla="*/ 300101 h 590372"/>
                <a:gd name="connsiteX227" fmla="*/ 392754 w 1167625"/>
                <a:gd name="connsiteY227" fmla="*/ 300101 h 590372"/>
                <a:gd name="connsiteX228" fmla="*/ 392203 w 1167625"/>
                <a:gd name="connsiteY228" fmla="*/ 299550 h 590372"/>
                <a:gd name="connsiteX229" fmla="*/ 392203 w 1167625"/>
                <a:gd name="connsiteY229" fmla="*/ 298830 h 590372"/>
                <a:gd name="connsiteX230" fmla="*/ 392007 w 1167625"/>
                <a:gd name="connsiteY230" fmla="*/ 298633 h 590372"/>
                <a:gd name="connsiteX231" fmla="*/ 392007 w 1167625"/>
                <a:gd name="connsiteY231" fmla="*/ 298633 h 590372"/>
                <a:gd name="connsiteX232" fmla="*/ 391812 w 1167625"/>
                <a:gd name="connsiteY232" fmla="*/ 298463 h 590372"/>
                <a:gd name="connsiteX233" fmla="*/ 391497 w 1167625"/>
                <a:gd name="connsiteY233" fmla="*/ 296258 h 590372"/>
                <a:gd name="connsiteX234" fmla="*/ 391469 w 1167625"/>
                <a:gd name="connsiteY234" fmla="*/ 295867 h 590372"/>
                <a:gd name="connsiteX235" fmla="*/ 391469 w 1167625"/>
                <a:gd name="connsiteY235" fmla="*/ 294488 h 590372"/>
                <a:gd name="connsiteX236" fmla="*/ 391653 w 1167625"/>
                <a:gd name="connsiteY236" fmla="*/ 294046 h 590372"/>
                <a:gd name="connsiteX237" fmla="*/ 391653 w 1167625"/>
                <a:gd name="connsiteY237" fmla="*/ 294046 h 590372"/>
                <a:gd name="connsiteX238" fmla="*/ 391749 w 1167625"/>
                <a:gd name="connsiteY238" fmla="*/ 293624 h 590372"/>
                <a:gd name="connsiteX239" fmla="*/ 391729 w 1167625"/>
                <a:gd name="connsiteY239" fmla="*/ 293603 h 590372"/>
                <a:gd name="connsiteX240" fmla="*/ 391469 w 1167625"/>
                <a:gd name="connsiteY240" fmla="*/ 293495 h 590372"/>
                <a:gd name="connsiteX241" fmla="*/ 390882 w 1167625"/>
                <a:gd name="connsiteY241" fmla="*/ 293737 h 590372"/>
                <a:gd name="connsiteX242" fmla="*/ 390745 w 1167625"/>
                <a:gd name="connsiteY242" fmla="*/ 294099 h 590372"/>
                <a:gd name="connsiteX243" fmla="*/ 390745 w 1167625"/>
                <a:gd name="connsiteY243" fmla="*/ 294099 h 590372"/>
                <a:gd name="connsiteX244" fmla="*/ 391102 w 1167625"/>
                <a:gd name="connsiteY244" fmla="*/ 294697 h 590372"/>
                <a:gd name="connsiteX245" fmla="*/ 391102 w 1167625"/>
                <a:gd name="connsiteY245" fmla="*/ 295942 h 590372"/>
                <a:gd name="connsiteX246" fmla="*/ 391085 w 1167625"/>
                <a:gd name="connsiteY246" fmla="*/ 296185 h 590372"/>
                <a:gd name="connsiteX247" fmla="*/ 390760 w 1167625"/>
                <a:gd name="connsiteY247" fmla="*/ 298463 h 590372"/>
                <a:gd name="connsiteX248" fmla="*/ 390565 w 1167625"/>
                <a:gd name="connsiteY248" fmla="*/ 298633 h 590372"/>
                <a:gd name="connsiteX249" fmla="*/ 390565 w 1167625"/>
                <a:gd name="connsiteY249" fmla="*/ 298633 h 590372"/>
                <a:gd name="connsiteX250" fmla="*/ 390369 w 1167625"/>
                <a:gd name="connsiteY250" fmla="*/ 298830 h 590372"/>
                <a:gd name="connsiteX251" fmla="*/ 390369 w 1167625"/>
                <a:gd name="connsiteY251" fmla="*/ 333309 h 590372"/>
                <a:gd name="connsiteX252" fmla="*/ 388351 w 1167625"/>
                <a:gd name="connsiteY252" fmla="*/ 335326 h 590372"/>
                <a:gd name="connsiteX253" fmla="*/ 388351 w 1167625"/>
                <a:gd name="connsiteY253" fmla="*/ 335326 h 590372"/>
                <a:gd name="connsiteX254" fmla="*/ 386332 w 1167625"/>
                <a:gd name="connsiteY254" fmla="*/ 337345 h 590372"/>
                <a:gd name="connsiteX255" fmla="*/ 386332 w 1167625"/>
                <a:gd name="connsiteY255" fmla="*/ 337529 h 590372"/>
                <a:gd name="connsiteX256" fmla="*/ 384130 w 1167625"/>
                <a:gd name="connsiteY256" fmla="*/ 339730 h 590372"/>
                <a:gd name="connsiteX257" fmla="*/ 382846 w 1167625"/>
                <a:gd name="connsiteY257" fmla="*/ 339730 h 590372"/>
                <a:gd name="connsiteX258" fmla="*/ 380461 w 1167625"/>
                <a:gd name="connsiteY258" fmla="*/ 337345 h 590372"/>
                <a:gd name="connsiteX259" fmla="*/ 380461 w 1167625"/>
                <a:gd name="connsiteY259" fmla="*/ 335729 h 590372"/>
                <a:gd name="connsiteX260" fmla="*/ 379692 w 1167625"/>
                <a:gd name="connsiteY260" fmla="*/ 334960 h 590372"/>
                <a:gd name="connsiteX261" fmla="*/ 379692 w 1167625"/>
                <a:gd name="connsiteY261" fmla="*/ 334960 h 590372"/>
                <a:gd name="connsiteX262" fmla="*/ 378927 w 1167625"/>
                <a:gd name="connsiteY262" fmla="*/ 334264 h 590372"/>
                <a:gd name="connsiteX263" fmla="*/ 378259 w 1167625"/>
                <a:gd name="connsiteY263" fmla="*/ 327254 h 590372"/>
                <a:gd name="connsiteX264" fmla="*/ 378019 w 1167625"/>
                <a:gd name="connsiteY264" fmla="*/ 323649 h 590372"/>
                <a:gd name="connsiteX265" fmla="*/ 378993 w 1167625"/>
                <a:gd name="connsiteY265" fmla="*/ 320282 h 590372"/>
                <a:gd name="connsiteX266" fmla="*/ 378993 w 1167625"/>
                <a:gd name="connsiteY266" fmla="*/ 320282 h 590372"/>
                <a:gd name="connsiteX267" fmla="*/ 378564 w 1167625"/>
                <a:gd name="connsiteY267" fmla="*/ 319245 h 590372"/>
                <a:gd name="connsiteX268" fmla="*/ 377526 w 1167625"/>
                <a:gd name="connsiteY268" fmla="*/ 318814 h 590372"/>
                <a:gd name="connsiteX269" fmla="*/ 376487 w 1167625"/>
                <a:gd name="connsiteY269" fmla="*/ 319245 h 590372"/>
                <a:gd name="connsiteX270" fmla="*/ 376058 w 1167625"/>
                <a:gd name="connsiteY270" fmla="*/ 320282 h 590372"/>
                <a:gd name="connsiteX271" fmla="*/ 376058 w 1167625"/>
                <a:gd name="connsiteY271" fmla="*/ 320282 h 590372"/>
                <a:gd name="connsiteX272" fmla="*/ 377028 w 1167625"/>
                <a:gd name="connsiteY272" fmla="*/ 323705 h 590372"/>
                <a:gd name="connsiteX273" fmla="*/ 376791 w 1167625"/>
                <a:gd name="connsiteY273" fmla="*/ 327254 h 590372"/>
                <a:gd name="connsiteX274" fmla="*/ 376091 w 1167625"/>
                <a:gd name="connsiteY274" fmla="*/ 334613 h 590372"/>
                <a:gd name="connsiteX275" fmla="*/ 375708 w 1167625"/>
                <a:gd name="connsiteY275" fmla="*/ 334960 h 590372"/>
                <a:gd name="connsiteX276" fmla="*/ 375708 w 1167625"/>
                <a:gd name="connsiteY276" fmla="*/ 334960 h 590372"/>
                <a:gd name="connsiteX277" fmla="*/ 375323 w 1167625"/>
                <a:gd name="connsiteY277" fmla="*/ 335345 h 590372"/>
                <a:gd name="connsiteX278" fmla="*/ 375323 w 1167625"/>
                <a:gd name="connsiteY278" fmla="*/ 341381 h 590372"/>
                <a:gd name="connsiteX279" fmla="*/ 375507 w 1167625"/>
                <a:gd name="connsiteY279" fmla="*/ 341565 h 590372"/>
                <a:gd name="connsiteX280" fmla="*/ 375507 w 1167625"/>
                <a:gd name="connsiteY280" fmla="*/ 341565 h 590372"/>
                <a:gd name="connsiteX281" fmla="*/ 375691 w 1167625"/>
                <a:gd name="connsiteY281" fmla="*/ 341748 h 590372"/>
                <a:gd name="connsiteX282" fmla="*/ 375691 w 1167625"/>
                <a:gd name="connsiteY282" fmla="*/ 383030 h 590372"/>
                <a:gd name="connsiteX283" fmla="*/ 369452 w 1167625"/>
                <a:gd name="connsiteY283" fmla="*/ 389268 h 590372"/>
                <a:gd name="connsiteX284" fmla="*/ 369452 w 1167625"/>
                <a:gd name="connsiteY284" fmla="*/ 389268 h 590372"/>
                <a:gd name="connsiteX285" fmla="*/ 363214 w 1167625"/>
                <a:gd name="connsiteY285" fmla="*/ 383030 h 590372"/>
                <a:gd name="connsiteX286" fmla="*/ 363214 w 1167625"/>
                <a:gd name="connsiteY286" fmla="*/ 371134 h 590372"/>
                <a:gd name="connsiteX287" fmla="*/ 363030 w 1167625"/>
                <a:gd name="connsiteY287" fmla="*/ 370003 h 590372"/>
                <a:gd name="connsiteX288" fmla="*/ 363009 w 1167625"/>
                <a:gd name="connsiteY288" fmla="*/ 369939 h 590372"/>
                <a:gd name="connsiteX289" fmla="*/ 362848 w 1167625"/>
                <a:gd name="connsiteY289" fmla="*/ 368941 h 590372"/>
                <a:gd name="connsiteX290" fmla="*/ 362848 w 1167625"/>
                <a:gd name="connsiteY290" fmla="*/ 366351 h 590372"/>
                <a:gd name="connsiteX291" fmla="*/ 362280 w 1167625"/>
                <a:gd name="connsiteY291" fmla="*/ 365783 h 590372"/>
                <a:gd name="connsiteX292" fmla="*/ 362280 w 1167625"/>
                <a:gd name="connsiteY292" fmla="*/ 365783 h 590372"/>
                <a:gd name="connsiteX293" fmla="*/ 361713 w 1167625"/>
                <a:gd name="connsiteY293" fmla="*/ 365252 h 590372"/>
                <a:gd name="connsiteX294" fmla="*/ 361380 w 1167625"/>
                <a:gd name="connsiteY294" fmla="*/ 359912 h 590372"/>
                <a:gd name="connsiteX295" fmla="*/ 361129 w 1167625"/>
                <a:gd name="connsiteY295" fmla="*/ 356902 h 590372"/>
                <a:gd name="connsiteX296" fmla="*/ 361747 w 1167625"/>
                <a:gd name="connsiteY296" fmla="*/ 354408 h 590372"/>
                <a:gd name="connsiteX297" fmla="*/ 361747 w 1167625"/>
                <a:gd name="connsiteY297" fmla="*/ 354408 h 590372"/>
                <a:gd name="connsiteX298" fmla="*/ 361425 w 1167625"/>
                <a:gd name="connsiteY298" fmla="*/ 353629 h 590372"/>
                <a:gd name="connsiteX299" fmla="*/ 360645 w 1167625"/>
                <a:gd name="connsiteY299" fmla="*/ 353308 h 590372"/>
                <a:gd name="connsiteX300" fmla="*/ 359867 w 1167625"/>
                <a:gd name="connsiteY300" fmla="*/ 353629 h 590372"/>
                <a:gd name="connsiteX301" fmla="*/ 359545 w 1167625"/>
                <a:gd name="connsiteY301" fmla="*/ 354408 h 590372"/>
                <a:gd name="connsiteX302" fmla="*/ 359545 w 1167625"/>
                <a:gd name="connsiteY302" fmla="*/ 354408 h 590372"/>
                <a:gd name="connsiteX303" fmla="*/ 360167 w 1167625"/>
                <a:gd name="connsiteY303" fmla="*/ 356858 h 590372"/>
                <a:gd name="connsiteX304" fmla="*/ 359912 w 1167625"/>
                <a:gd name="connsiteY304" fmla="*/ 359912 h 590372"/>
                <a:gd name="connsiteX305" fmla="*/ 359579 w 1167625"/>
                <a:gd name="connsiteY305" fmla="*/ 365252 h 590372"/>
                <a:gd name="connsiteX306" fmla="*/ 359012 w 1167625"/>
                <a:gd name="connsiteY306" fmla="*/ 365783 h 590372"/>
                <a:gd name="connsiteX307" fmla="*/ 359012 w 1167625"/>
                <a:gd name="connsiteY307" fmla="*/ 365783 h 590372"/>
                <a:gd name="connsiteX308" fmla="*/ 358444 w 1167625"/>
                <a:gd name="connsiteY308" fmla="*/ 366351 h 590372"/>
                <a:gd name="connsiteX309" fmla="*/ 358444 w 1167625"/>
                <a:gd name="connsiteY309" fmla="*/ 366518 h 590372"/>
                <a:gd name="connsiteX310" fmla="*/ 357711 w 1167625"/>
                <a:gd name="connsiteY310" fmla="*/ 367251 h 590372"/>
                <a:gd name="connsiteX311" fmla="*/ 355790 w 1167625"/>
                <a:gd name="connsiteY311" fmla="*/ 367251 h 590372"/>
                <a:gd name="connsiteX312" fmla="*/ 354408 w 1167625"/>
                <a:gd name="connsiteY312" fmla="*/ 365870 h 590372"/>
                <a:gd name="connsiteX313" fmla="*/ 354408 w 1167625"/>
                <a:gd name="connsiteY313" fmla="*/ 365870 h 590372"/>
                <a:gd name="connsiteX314" fmla="*/ 353688 w 1167625"/>
                <a:gd name="connsiteY314" fmla="*/ 364657 h 590372"/>
                <a:gd name="connsiteX315" fmla="*/ 350694 w 1167625"/>
                <a:gd name="connsiteY315" fmla="*/ 363024 h 590372"/>
                <a:gd name="connsiteX316" fmla="*/ 350004 w 1167625"/>
                <a:gd name="connsiteY316" fmla="*/ 362848 h 590372"/>
                <a:gd name="connsiteX317" fmla="*/ 350004 w 1167625"/>
                <a:gd name="connsiteY317" fmla="*/ 362848 h 590372"/>
                <a:gd name="connsiteX318" fmla="*/ 349315 w 1167625"/>
                <a:gd name="connsiteY318" fmla="*/ 363024 h 590372"/>
                <a:gd name="connsiteX319" fmla="*/ 346201 w 1167625"/>
                <a:gd name="connsiteY319" fmla="*/ 364722 h 590372"/>
                <a:gd name="connsiteX320" fmla="*/ 345601 w 1167625"/>
                <a:gd name="connsiteY320" fmla="*/ 365733 h 590372"/>
                <a:gd name="connsiteX321" fmla="*/ 345601 w 1167625"/>
                <a:gd name="connsiteY321" fmla="*/ 365733 h 590372"/>
                <a:gd name="connsiteX322" fmla="*/ 344449 w 1167625"/>
                <a:gd name="connsiteY322" fmla="*/ 366884 h 590372"/>
                <a:gd name="connsiteX323" fmla="*/ 342299 w 1167625"/>
                <a:gd name="connsiteY323" fmla="*/ 366884 h 590372"/>
                <a:gd name="connsiteX324" fmla="*/ 341565 w 1167625"/>
                <a:gd name="connsiteY324" fmla="*/ 366150 h 590372"/>
                <a:gd name="connsiteX325" fmla="*/ 341565 w 1167625"/>
                <a:gd name="connsiteY325" fmla="*/ 365984 h 590372"/>
                <a:gd name="connsiteX326" fmla="*/ 340998 w 1167625"/>
                <a:gd name="connsiteY326" fmla="*/ 365417 h 590372"/>
                <a:gd name="connsiteX327" fmla="*/ 340998 w 1167625"/>
                <a:gd name="connsiteY327" fmla="*/ 365417 h 590372"/>
                <a:gd name="connsiteX328" fmla="*/ 340431 w 1167625"/>
                <a:gd name="connsiteY328" fmla="*/ 364884 h 590372"/>
                <a:gd name="connsiteX329" fmla="*/ 340098 w 1167625"/>
                <a:gd name="connsiteY329" fmla="*/ 359545 h 590372"/>
                <a:gd name="connsiteX330" fmla="*/ 339846 w 1167625"/>
                <a:gd name="connsiteY330" fmla="*/ 356536 h 590372"/>
                <a:gd name="connsiteX331" fmla="*/ 340464 w 1167625"/>
                <a:gd name="connsiteY331" fmla="*/ 354041 h 590372"/>
                <a:gd name="connsiteX332" fmla="*/ 340464 w 1167625"/>
                <a:gd name="connsiteY332" fmla="*/ 354041 h 590372"/>
                <a:gd name="connsiteX333" fmla="*/ 340141 w 1167625"/>
                <a:gd name="connsiteY333" fmla="*/ 353263 h 590372"/>
                <a:gd name="connsiteX334" fmla="*/ 339363 w 1167625"/>
                <a:gd name="connsiteY334" fmla="*/ 352940 h 590372"/>
                <a:gd name="connsiteX335" fmla="*/ 338585 w 1167625"/>
                <a:gd name="connsiteY335" fmla="*/ 353263 h 590372"/>
                <a:gd name="connsiteX336" fmla="*/ 338262 w 1167625"/>
                <a:gd name="connsiteY336" fmla="*/ 354041 h 590372"/>
                <a:gd name="connsiteX337" fmla="*/ 338262 w 1167625"/>
                <a:gd name="connsiteY337" fmla="*/ 354041 h 590372"/>
                <a:gd name="connsiteX338" fmla="*/ 338884 w 1167625"/>
                <a:gd name="connsiteY338" fmla="*/ 356491 h 590372"/>
                <a:gd name="connsiteX339" fmla="*/ 338630 w 1167625"/>
                <a:gd name="connsiteY339" fmla="*/ 359545 h 590372"/>
                <a:gd name="connsiteX340" fmla="*/ 338295 w 1167625"/>
                <a:gd name="connsiteY340" fmla="*/ 364884 h 590372"/>
                <a:gd name="connsiteX341" fmla="*/ 337730 w 1167625"/>
                <a:gd name="connsiteY341" fmla="*/ 365417 h 590372"/>
                <a:gd name="connsiteX342" fmla="*/ 337730 w 1167625"/>
                <a:gd name="connsiteY342" fmla="*/ 365417 h 590372"/>
                <a:gd name="connsiteX343" fmla="*/ 337162 w 1167625"/>
                <a:gd name="connsiteY343" fmla="*/ 365984 h 590372"/>
                <a:gd name="connsiteX344" fmla="*/ 337162 w 1167625"/>
                <a:gd name="connsiteY344" fmla="*/ 368573 h 590372"/>
                <a:gd name="connsiteX345" fmla="*/ 336999 w 1167625"/>
                <a:gd name="connsiteY345" fmla="*/ 369572 h 590372"/>
                <a:gd name="connsiteX346" fmla="*/ 336978 w 1167625"/>
                <a:gd name="connsiteY346" fmla="*/ 369636 h 590372"/>
                <a:gd name="connsiteX347" fmla="*/ 336794 w 1167625"/>
                <a:gd name="connsiteY347" fmla="*/ 370767 h 590372"/>
                <a:gd name="connsiteX348" fmla="*/ 336794 w 1167625"/>
                <a:gd name="connsiteY348" fmla="*/ 432328 h 590372"/>
                <a:gd name="connsiteX349" fmla="*/ 335455 w 1167625"/>
                <a:gd name="connsiteY349" fmla="*/ 433668 h 590372"/>
                <a:gd name="connsiteX350" fmla="*/ 335455 w 1167625"/>
                <a:gd name="connsiteY350" fmla="*/ 433668 h 590372"/>
                <a:gd name="connsiteX351" fmla="*/ 334236 w 1167625"/>
                <a:gd name="connsiteY351" fmla="*/ 434452 h 590372"/>
                <a:gd name="connsiteX352" fmla="*/ 332942 w 1167625"/>
                <a:gd name="connsiteY352" fmla="*/ 437298 h 590372"/>
                <a:gd name="connsiteX353" fmla="*/ 333205 w 1167625"/>
                <a:gd name="connsiteY353" fmla="*/ 437705 h 590372"/>
                <a:gd name="connsiteX354" fmla="*/ 333205 w 1167625"/>
                <a:gd name="connsiteY354" fmla="*/ 437705 h 590372"/>
                <a:gd name="connsiteX355" fmla="*/ 333492 w 1167625"/>
                <a:gd name="connsiteY355" fmla="*/ 437992 h 590372"/>
                <a:gd name="connsiteX356" fmla="*/ 333492 w 1167625"/>
                <a:gd name="connsiteY356" fmla="*/ 443392 h 590372"/>
                <a:gd name="connsiteX357" fmla="*/ 331474 w 1167625"/>
                <a:gd name="connsiteY357" fmla="*/ 445410 h 590372"/>
                <a:gd name="connsiteX358" fmla="*/ 330527 w 1167625"/>
                <a:gd name="connsiteY358" fmla="*/ 445410 h 590372"/>
                <a:gd name="connsiteX359" fmla="*/ 329455 w 1167625"/>
                <a:gd name="connsiteY359" fmla="*/ 446482 h 590372"/>
                <a:gd name="connsiteX360" fmla="*/ 329455 w 1167625"/>
                <a:gd name="connsiteY360" fmla="*/ 446482 h 590372"/>
                <a:gd name="connsiteX361" fmla="*/ 329198 w 1167625"/>
                <a:gd name="connsiteY361" fmla="*/ 447178 h 590372"/>
                <a:gd name="connsiteX362" fmla="*/ 325579 w 1167625"/>
                <a:gd name="connsiteY362" fmla="*/ 451401 h 590372"/>
                <a:gd name="connsiteX363" fmla="*/ 324243 w 1167625"/>
                <a:gd name="connsiteY363" fmla="*/ 452015 h 590372"/>
                <a:gd name="connsiteX364" fmla="*/ 324243 w 1167625"/>
                <a:gd name="connsiteY364" fmla="*/ 452015 h 590372"/>
                <a:gd name="connsiteX365" fmla="*/ 322484 w 1167625"/>
                <a:gd name="connsiteY365" fmla="*/ 453775 h 590372"/>
                <a:gd name="connsiteX366" fmla="*/ 322484 w 1167625"/>
                <a:gd name="connsiteY366" fmla="*/ 460088 h 590372"/>
                <a:gd name="connsiteX367" fmla="*/ 321750 w 1167625"/>
                <a:gd name="connsiteY367" fmla="*/ 460822 h 590372"/>
                <a:gd name="connsiteX368" fmla="*/ 321750 w 1167625"/>
                <a:gd name="connsiteY368" fmla="*/ 460822 h 590372"/>
                <a:gd name="connsiteX369" fmla="*/ 321016 w 1167625"/>
                <a:gd name="connsiteY369" fmla="*/ 461556 h 590372"/>
                <a:gd name="connsiteX370" fmla="*/ 321016 w 1167625"/>
                <a:gd name="connsiteY370" fmla="*/ 462840 h 590372"/>
                <a:gd name="connsiteX371" fmla="*/ 320099 w 1167625"/>
                <a:gd name="connsiteY371" fmla="*/ 463757 h 590372"/>
                <a:gd name="connsiteX372" fmla="*/ 320099 w 1167625"/>
                <a:gd name="connsiteY372" fmla="*/ 463757 h 590372"/>
                <a:gd name="connsiteX373" fmla="*/ 319182 w 1167625"/>
                <a:gd name="connsiteY373" fmla="*/ 464674 h 590372"/>
                <a:gd name="connsiteX374" fmla="*/ 319182 w 1167625"/>
                <a:gd name="connsiteY374" fmla="*/ 472381 h 590372"/>
                <a:gd name="connsiteX375" fmla="*/ 316062 w 1167625"/>
                <a:gd name="connsiteY375" fmla="*/ 475499 h 590372"/>
                <a:gd name="connsiteX376" fmla="*/ 314228 w 1167625"/>
                <a:gd name="connsiteY376" fmla="*/ 475499 h 590372"/>
                <a:gd name="connsiteX377" fmla="*/ 312943 w 1167625"/>
                <a:gd name="connsiteY377" fmla="*/ 476783 h 590372"/>
                <a:gd name="connsiteX378" fmla="*/ 312943 w 1167625"/>
                <a:gd name="connsiteY378" fmla="*/ 477518 h 590372"/>
                <a:gd name="connsiteX379" fmla="*/ 313494 w 1167625"/>
                <a:gd name="connsiteY379" fmla="*/ 478068 h 590372"/>
                <a:gd name="connsiteX380" fmla="*/ 313494 w 1167625"/>
                <a:gd name="connsiteY380" fmla="*/ 478068 h 590372"/>
                <a:gd name="connsiteX381" fmla="*/ 314044 w 1167625"/>
                <a:gd name="connsiteY381" fmla="*/ 478619 h 590372"/>
                <a:gd name="connsiteX382" fmla="*/ 314044 w 1167625"/>
                <a:gd name="connsiteY382" fmla="*/ 484810 h 590372"/>
                <a:gd name="connsiteX383" fmla="*/ 308807 w 1167625"/>
                <a:gd name="connsiteY383" fmla="*/ 491388 h 590372"/>
                <a:gd name="connsiteX384" fmla="*/ 13517 w 1167625"/>
                <a:gd name="connsiteY384" fmla="*/ 585217 h 590372"/>
                <a:gd name="connsiteX385" fmla="*/ 1057106 w 1167625"/>
                <a:gd name="connsiteY385" fmla="*/ 445777 h 590372"/>
                <a:gd name="connsiteX386" fmla="*/ 1144569 w 1167625"/>
                <a:gd name="connsiteY386" fmla="*/ 446608 h 590372"/>
                <a:gd name="connsiteX387" fmla="*/ 1157969 w 1167625"/>
                <a:gd name="connsiteY387" fmla="*/ 433430 h 590372"/>
                <a:gd name="connsiteX388" fmla="*/ 1157648 w 1167625"/>
                <a:gd name="connsiteY388" fmla="*/ 339363 h 590372"/>
                <a:gd name="connsiteX389" fmla="*/ 1157648 w 1167625"/>
                <a:gd name="connsiteY389" fmla="*/ 337162 h 590372"/>
                <a:gd name="connsiteX390" fmla="*/ 1154713 w 1167625"/>
                <a:gd name="connsiteY390" fmla="*/ 294963 h 590372"/>
                <a:gd name="connsiteX391" fmla="*/ 1154713 w 1167625"/>
                <a:gd name="connsiteY391" fmla="*/ 287441 h 590372"/>
                <a:gd name="connsiteX392" fmla="*/ 1157098 w 1167625"/>
                <a:gd name="connsiteY392" fmla="*/ 285055 h 590372"/>
                <a:gd name="connsiteX393" fmla="*/ 1157282 w 1167625"/>
                <a:gd name="connsiteY393" fmla="*/ 285055 h 590372"/>
                <a:gd name="connsiteX394" fmla="*/ 1159483 w 1167625"/>
                <a:gd name="connsiteY394" fmla="*/ 282854 h 590372"/>
                <a:gd name="connsiteX395" fmla="*/ 1159483 w 1167625"/>
                <a:gd name="connsiteY395" fmla="*/ 281937 h 590372"/>
                <a:gd name="connsiteX396" fmla="*/ 1158199 w 1167625"/>
                <a:gd name="connsiteY396" fmla="*/ 280653 h 590372"/>
                <a:gd name="connsiteX397" fmla="*/ 1158199 w 1167625"/>
                <a:gd name="connsiteY397" fmla="*/ 280653 h 590372"/>
                <a:gd name="connsiteX398" fmla="*/ 1156915 w 1167625"/>
                <a:gd name="connsiteY398" fmla="*/ 279368 h 590372"/>
                <a:gd name="connsiteX399" fmla="*/ 1156915 w 1167625"/>
                <a:gd name="connsiteY399" fmla="*/ 275515 h 590372"/>
                <a:gd name="connsiteX400" fmla="*/ 1157648 w 1167625"/>
                <a:gd name="connsiteY400" fmla="*/ 274782 h 590372"/>
                <a:gd name="connsiteX401" fmla="*/ 1157648 w 1167625"/>
                <a:gd name="connsiteY401" fmla="*/ 274782 h 590372"/>
                <a:gd name="connsiteX402" fmla="*/ 1158383 w 1167625"/>
                <a:gd name="connsiteY402" fmla="*/ 274047 h 590372"/>
                <a:gd name="connsiteX403" fmla="*/ 1158383 w 1167625"/>
                <a:gd name="connsiteY403" fmla="*/ 272250 h 590372"/>
                <a:gd name="connsiteX404" fmla="*/ 1156143 w 1167625"/>
                <a:gd name="connsiteY404" fmla="*/ 270011 h 590372"/>
                <a:gd name="connsiteX405" fmla="*/ 1156143 w 1167625"/>
                <a:gd name="connsiteY405" fmla="*/ 270011 h 590372"/>
                <a:gd name="connsiteX406" fmla="*/ 1153905 w 1167625"/>
                <a:gd name="connsiteY406" fmla="*/ 267848 h 590372"/>
                <a:gd name="connsiteX407" fmla="*/ 1152878 w 1167625"/>
                <a:gd name="connsiteY407" fmla="*/ 237719 h 590372"/>
                <a:gd name="connsiteX408" fmla="*/ 1152878 w 1167625"/>
                <a:gd name="connsiteY408" fmla="*/ 234234 h 590372"/>
                <a:gd name="connsiteX409" fmla="*/ 1153061 w 1167625"/>
                <a:gd name="connsiteY409" fmla="*/ 234050 h 590372"/>
                <a:gd name="connsiteX410" fmla="*/ 1153061 w 1167625"/>
                <a:gd name="connsiteY410" fmla="*/ 234050 h 590372"/>
                <a:gd name="connsiteX411" fmla="*/ 1153245 w 1167625"/>
                <a:gd name="connsiteY411" fmla="*/ 233866 h 590372"/>
                <a:gd name="connsiteX412" fmla="*/ 1153245 w 1167625"/>
                <a:gd name="connsiteY412" fmla="*/ 230198 h 590372"/>
                <a:gd name="connsiteX413" fmla="*/ 1152695 w 1167625"/>
                <a:gd name="connsiteY413" fmla="*/ 229647 h 590372"/>
                <a:gd name="connsiteX414" fmla="*/ 1152695 w 1167625"/>
                <a:gd name="connsiteY414" fmla="*/ 229647 h 590372"/>
                <a:gd name="connsiteX415" fmla="*/ 1152144 w 1167625"/>
                <a:gd name="connsiteY415" fmla="*/ 229096 h 590372"/>
                <a:gd name="connsiteX416" fmla="*/ 1152144 w 1167625"/>
                <a:gd name="connsiteY416" fmla="*/ 226529 h 590372"/>
                <a:gd name="connsiteX417" fmla="*/ 1152695 w 1167625"/>
                <a:gd name="connsiteY417" fmla="*/ 225978 h 590372"/>
                <a:gd name="connsiteX418" fmla="*/ 1152695 w 1167625"/>
                <a:gd name="connsiteY418" fmla="*/ 225978 h 590372"/>
                <a:gd name="connsiteX419" fmla="*/ 1153245 w 1167625"/>
                <a:gd name="connsiteY419" fmla="*/ 225427 h 590372"/>
                <a:gd name="connsiteX420" fmla="*/ 1153245 w 1167625"/>
                <a:gd name="connsiteY420" fmla="*/ 222135 h 590372"/>
                <a:gd name="connsiteX421" fmla="*/ 1152684 w 1167625"/>
                <a:gd name="connsiteY421" fmla="*/ 221575 h 590372"/>
                <a:gd name="connsiteX422" fmla="*/ 1152684 w 1167625"/>
                <a:gd name="connsiteY422" fmla="*/ 221575 h 590372"/>
                <a:gd name="connsiteX423" fmla="*/ 1152123 w 1167625"/>
                <a:gd name="connsiteY423" fmla="*/ 221035 h 590372"/>
                <a:gd name="connsiteX424" fmla="*/ 1151101 w 1167625"/>
                <a:gd name="connsiteY424" fmla="*/ 194448 h 590372"/>
                <a:gd name="connsiteX425" fmla="*/ 1152539 w 1167625"/>
                <a:gd name="connsiteY425" fmla="*/ 192952 h 590372"/>
                <a:gd name="connsiteX426" fmla="*/ 1152539 w 1167625"/>
                <a:gd name="connsiteY426" fmla="*/ 192952 h 590372"/>
                <a:gd name="connsiteX427" fmla="*/ 1153978 w 1167625"/>
                <a:gd name="connsiteY427" fmla="*/ 191513 h 590372"/>
                <a:gd name="connsiteX428" fmla="*/ 1153978 w 1167625"/>
                <a:gd name="connsiteY428" fmla="*/ 190017 h 590372"/>
                <a:gd name="connsiteX429" fmla="*/ 1154713 w 1167625"/>
                <a:gd name="connsiteY429" fmla="*/ 189283 h 590372"/>
                <a:gd name="connsiteX430" fmla="*/ 1154713 w 1167625"/>
                <a:gd name="connsiteY430" fmla="*/ 189283 h 590372"/>
                <a:gd name="connsiteX431" fmla="*/ 1155447 w 1167625"/>
                <a:gd name="connsiteY431" fmla="*/ 188549 h 590372"/>
                <a:gd name="connsiteX432" fmla="*/ 1155447 w 1167625"/>
                <a:gd name="connsiteY432" fmla="*/ 180661 h 590372"/>
                <a:gd name="connsiteX433" fmla="*/ 1154897 w 1167625"/>
                <a:gd name="connsiteY433" fmla="*/ 180110 h 590372"/>
                <a:gd name="connsiteX434" fmla="*/ 1154897 w 1167625"/>
                <a:gd name="connsiteY434" fmla="*/ 180110 h 590372"/>
                <a:gd name="connsiteX435" fmla="*/ 1154346 w 1167625"/>
                <a:gd name="connsiteY435" fmla="*/ 179559 h 590372"/>
                <a:gd name="connsiteX436" fmla="*/ 1154346 w 1167625"/>
                <a:gd name="connsiteY436" fmla="*/ 178825 h 590372"/>
                <a:gd name="connsiteX437" fmla="*/ 1153796 w 1167625"/>
                <a:gd name="connsiteY437" fmla="*/ 178275 h 590372"/>
                <a:gd name="connsiteX438" fmla="*/ 1153796 w 1167625"/>
                <a:gd name="connsiteY438" fmla="*/ 178275 h 590372"/>
                <a:gd name="connsiteX439" fmla="*/ 1153245 w 1167625"/>
                <a:gd name="connsiteY439" fmla="*/ 177724 h 590372"/>
                <a:gd name="connsiteX440" fmla="*/ 1153245 w 1167625"/>
                <a:gd name="connsiteY440" fmla="*/ 170753 h 590372"/>
                <a:gd name="connsiteX441" fmla="*/ 1153796 w 1167625"/>
                <a:gd name="connsiteY441" fmla="*/ 170202 h 590372"/>
                <a:gd name="connsiteX442" fmla="*/ 1153796 w 1167625"/>
                <a:gd name="connsiteY442" fmla="*/ 170202 h 590372"/>
                <a:gd name="connsiteX443" fmla="*/ 1154346 w 1167625"/>
                <a:gd name="connsiteY443" fmla="*/ 169652 h 590372"/>
                <a:gd name="connsiteX444" fmla="*/ 1154346 w 1167625"/>
                <a:gd name="connsiteY444" fmla="*/ 166532 h 590372"/>
                <a:gd name="connsiteX445" fmla="*/ 1152878 w 1167625"/>
                <a:gd name="connsiteY445" fmla="*/ 165064 h 590372"/>
                <a:gd name="connsiteX446" fmla="*/ 1152878 w 1167625"/>
                <a:gd name="connsiteY446" fmla="*/ 165064 h 590372"/>
                <a:gd name="connsiteX447" fmla="*/ 1151411 w 1167625"/>
                <a:gd name="connsiteY447" fmla="*/ 163597 h 590372"/>
                <a:gd name="connsiteX448" fmla="*/ 1151411 w 1167625"/>
                <a:gd name="connsiteY448" fmla="*/ 157176 h 590372"/>
                <a:gd name="connsiteX449" fmla="*/ 1151961 w 1167625"/>
                <a:gd name="connsiteY449" fmla="*/ 156625 h 590372"/>
                <a:gd name="connsiteX450" fmla="*/ 1151961 w 1167625"/>
                <a:gd name="connsiteY450" fmla="*/ 156625 h 590372"/>
                <a:gd name="connsiteX451" fmla="*/ 1152512 w 1167625"/>
                <a:gd name="connsiteY451" fmla="*/ 156075 h 590372"/>
                <a:gd name="connsiteX452" fmla="*/ 1152512 w 1167625"/>
                <a:gd name="connsiteY452" fmla="*/ 153139 h 590372"/>
                <a:gd name="connsiteX453" fmla="*/ 1151961 w 1167625"/>
                <a:gd name="connsiteY453" fmla="*/ 152589 h 590372"/>
                <a:gd name="connsiteX454" fmla="*/ 1151961 w 1167625"/>
                <a:gd name="connsiteY454" fmla="*/ 152589 h 590372"/>
                <a:gd name="connsiteX455" fmla="*/ 1151411 w 1167625"/>
                <a:gd name="connsiteY455" fmla="*/ 152038 h 590372"/>
                <a:gd name="connsiteX456" fmla="*/ 1151411 w 1167625"/>
                <a:gd name="connsiteY456" fmla="*/ 143965 h 590372"/>
                <a:gd name="connsiteX457" fmla="*/ 1151961 w 1167625"/>
                <a:gd name="connsiteY457" fmla="*/ 143415 h 590372"/>
                <a:gd name="connsiteX458" fmla="*/ 1151961 w 1167625"/>
                <a:gd name="connsiteY458" fmla="*/ 143415 h 590372"/>
                <a:gd name="connsiteX459" fmla="*/ 1152512 w 1167625"/>
                <a:gd name="connsiteY459" fmla="*/ 142865 h 590372"/>
                <a:gd name="connsiteX460" fmla="*/ 1152512 w 1167625"/>
                <a:gd name="connsiteY460" fmla="*/ 139929 h 590372"/>
                <a:gd name="connsiteX461" fmla="*/ 1151961 w 1167625"/>
                <a:gd name="connsiteY461" fmla="*/ 139379 h 590372"/>
                <a:gd name="connsiteX462" fmla="*/ 1151961 w 1167625"/>
                <a:gd name="connsiteY462" fmla="*/ 139379 h 590372"/>
                <a:gd name="connsiteX463" fmla="*/ 1151411 w 1167625"/>
                <a:gd name="connsiteY463" fmla="*/ 138828 h 590372"/>
                <a:gd name="connsiteX464" fmla="*/ 1151411 w 1167625"/>
                <a:gd name="connsiteY464" fmla="*/ 131123 h 590372"/>
                <a:gd name="connsiteX465" fmla="*/ 1153061 w 1167625"/>
                <a:gd name="connsiteY465" fmla="*/ 129471 h 590372"/>
                <a:gd name="connsiteX466" fmla="*/ 1153061 w 1167625"/>
                <a:gd name="connsiteY466" fmla="*/ 129471 h 590372"/>
                <a:gd name="connsiteX467" fmla="*/ 1154713 w 1167625"/>
                <a:gd name="connsiteY467" fmla="*/ 127820 h 590372"/>
                <a:gd name="connsiteX468" fmla="*/ 1154713 w 1167625"/>
                <a:gd name="connsiteY468" fmla="*/ 123233 h 590372"/>
                <a:gd name="connsiteX469" fmla="*/ 1155447 w 1167625"/>
                <a:gd name="connsiteY469" fmla="*/ 122499 h 590372"/>
                <a:gd name="connsiteX470" fmla="*/ 1155447 w 1167625"/>
                <a:gd name="connsiteY470" fmla="*/ 122499 h 590372"/>
                <a:gd name="connsiteX471" fmla="*/ 1156181 w 1167625"/>
                <a:gd name="connsiteY471" fmla="*/ 121766 h 590372"/>
                <a:gd name="connsiteX472" fmla="*/ 1156181 w 1167625"/>
                <a:gd name="connsiteY472" fmla="*/ 115160 h 590372"/>
                <a:gd name="connsiteX473" fmla="*/ 1155814 w 1167625"/>
                <a:gd name="connsiteY473" fmla="*/ 114793 h 590372"/>
                <a:gd name="connsiteX474" fmla="*/ 1155814 w 1167625"/>
                <a:gd name="connsiteY474" fmla="*/ 114793 h 590372"/>
                <a:gd name="connsiteX475" fmla="*/ 1155447 w 1167625"/>
                <a:gd name="connsiteY475" fmla="*/ 114427 h 590372"/>
                <a:gd name="connsiteX476" fmla="*/ 1155447 w 1167625"/>
                <a:gd name="connsiteY476" fmla="*/ 105070 h 590372"/>
                <a:gd name="connsiteX477" fmla="*/ 1153061 w 1167625"/>
                <a:gd name="connsiteY477" fmla="*/ 102684 h 590372"/>
                <a:gd name="connsiteX478" fmla="*/ 1153061 w 1167625"/>
                <a:gd name="connsiteY478" fmla="*/ 102684 h 590372"/>
                <a:gd name="connsiteX479" fmla="*/ 1150676 w 1167625"/>
                <a:gd name="connsiteY479" fmla="*/ 100299 h 590372"/>
                <a:gd name="connsiteX480" fmla="*/ 1150676 w 1167625"/>
                <a:gd name="connsiteY480" fmla="*/ 91859 h 590372"/>
                <a:gd name="connsiteX481" fmla="*/ 1151227 w 1167625"/>
                <a:gd name="connsiteY481" fmla="*/ 91309 h 590372"/>
                <a:gd name="connsiteX482" fmla="*/ 1151227 w 1167625"/>
                <a:gd name="connsiteY482" fmla="*/ 91309 h 590372"/>
                <a:gd name="connsiteX483" fmla="*/ 1151777 w 1167625"/>
                <a:gd name="connsiteY483" fmla="*/ 90759 h 590372"/>
                <a:gd name="connsiteX484" fmla="*/ 1151777 w 1167625"/>
                <a:gd name="connsiteY484" fmla="*/ 90575 h 590372"/>
                <a:gd name="connsiteX485" fmla="*/ 1151044 w 1167625"/>
                <a:gd name="connsiteY485" fmla="*/ 89841 h 590372"/>
                <a:gd name="connsiteX486" fmla="*/ 1150676 w 1167625"/>
                <a:gd name="connsiteY486" fmla="*/ 89841 h 590372"/>
                <a:gd name="connsiteX487" fmla="*/ 1149576 w 1167625"/>
                <a:gd name="connsiteY487" fmla="*/ 88740 h 590372"/>
                <a:gd name="connsiteX488" fmla="*/ 1149576 w 1167625"/>
                <a:gd name="connsiteY488" fmla="*/ 71678 h 590372"/>
                <a:gd name="connsiteX489" fmla="*/ 1150127 w 1167625"/>
                <a:gd name="connsiteY489" fmla="*/ 71127 h 590372"/>
                <a:gd name="connsiteX490" fmla="*/ 1150127 w 1167625"/>
                <a:gd name="connsiteY490" fmla="*/ 71127 h 590372"/>
                <a:gd name="connsiteX491" fmla="*/ 1150676 w 1167625"/>
                <a:gd name="connsiteY491" fmla="*/ 70577 h 590372"/>
                <a:gd name="connsiteX492" fmla="*/ 1150676 w 1167625"/>
                <a:gd name="connsiteY492" fmla="*/ 70393 h 590372"/>
                <a:gd name="connsiteX493" fmla="*/ 1149943 w 1167625"/>
                <a:gd name="connsiteY493" fmla="*/ 69659 h 590372"/>
                <a:gd name="connsiteX494" fmla="*/ 1149576 w 1167625"/>
                <a:gd name="connsiteY494" fmla="*/ 69659 h 590372"/>
                <a:gd name="connsiteX495" fmla="*/ 1148475 w 1167625"/>
                <a:gd name="connsiteY495" fmla="*/ 68559 h 590372"/>
                <a:gd name="connsiteX496" fmla="*/ 1148475 w 1167625"/>
                <a:gd name="connsiteY496" fmla="*/ 52413 h 590372"/>
                <a:gd name="connsiteX497" fmla="*/ 1149208 w 1167625"/>
                <a:gd name="connsiteY497" fmla="*/ 51679 h 590372"/>
                <a:gd name="connsiteX498" fmla="*/ 1149576 w 1167625"/>
                <a:gd name="connsiteY498" fmla="*/ 51679 h 590372"/>
                <a:gd name="connsiteX499" fmla="*/ 1149943 w 1167625"/>
                <a:gd name="connsiteY499" fmla="*/ 51312 h 590372"/>
                <a:gd name="connsiteX500" fmla="*/ 1149943 w 1167625"/>
                <a:gd name="connsiteY500" fmla="*/ 51312 h 590372"/>
                <a:gd name="connsiteX501" fmla="*/ 1149576 w 1167625"/>
                <a:gd name="connsiteY501" fmla="*/ 50945 h 590372"/>
                <a:gd name="connsiteX502" fmla="*/ 1149026 w 1167625"/>
                <a:gd name="connsiteY502" fmla="*/ 50945 h 590372"/>
                <a:gd name="connsiteX503" fmla="*/ 1148108 w 1167625"/>
                <a:gd name="connsiteY503" fmla="*/ 50028 h 590372"/>
                <a:gd name="connsiteX504" fmla="*/ 1148108 w 1167625"/>
                <a:gd name="connsiteY504" fmla="*/ 38836 h 590372"/>
                <a:gd name="connsiteX505" fmla="*/ 1148475 w 1167625"/>
                <a:gd name="connsiteY505" fmla="*/ 38469 h 590372"/>
                <a:gd name="connsiteX506" fmla="*/ 1148475 w 1167625"/>
                <a:gd name="connsiteY506" fmla="*/ 38469 h 590372"/>
                <a:gd name="connsiteX507" fmla="*/ 1148842 w 1167625"/>
                <a:gd name="connsiteY507" fmla="*/ 38102 h 590372"/>
                <a:gd name="connsiteX508" fmla="*/ 1148842 w 1167625"/>
                <a:gd name="connsiteY508" fmla="*/ 37552 h 590372"/>
                <a:gd name="connsiteX509" fmla="*/ 1148291 w 1167625"/>
                <a:gd name="connsiteY509" fmla="*/ 37001 h 590372"/>
                <a:gd name="connsiteX510" fmla="*/ 1148291 w 1167625"/>
                <a:gd name="connsiteY510" fmla="*/ 37001 h 590372"/>
                <a:gd name="connsiteX511" fmla="*/ 1147742 w 1167625"/>
                <a:gd name="connsiteY511" fmla="*/ 36451 h 590372"/>
                <a:gd name="connsiteX512" fmla="*/ 1147742 w 1167625"/>
                <a:gd name="connsiteY512" fmla="*/ 25626 h 590372"/>
                <a:gd name="connsiteX513" fmla="*/ 1148108 w 1167625"/>
                <a:gd name="connsiteY513" fmla="*/ 25259 h 590372"/>
                <a:gd name="connsiteX514" fmla="*/ 1148108 w 1167625"/>
                <a:gd name="connsiteY514" fmla="*/ 25259 h 590372"/>
                <a:gd name="connsiteX515" fmla="*/ 1148475 w 1167625"/>
                <a:gd name="connsiteY515" fmla="*/ 24892 h 590372"/>
                <a:gd name="connsiteX516" fmla="*/ 1148475 w 1167625"/>
                <a:gd name="connsiteY516" fmla="*/ 24342 h 590372"/>
                <a:gd name="connsiteX517" fmla="*/ 1147924 w 1167625"/>
                <a:gd name="connsiteY517" fmla="*/ 23791 h 590372"/>
                <a:gd name="connsiteX518" fmla="*/ 1147924 w 1167625"/>
                <a:gd name="connsiteY518" fmla="*/ 23791 h 590372"/>
                <a:gd name="connsiteX519" fmla="*/ 1147374 w 1167625"/>
                <a:gd name="connsiteY519" fmla="*/ 23241 h 590372"/>
                <a:gd name="connsiteX520" fmla="*/ 1147374 w 1167625"/>
                <a:gd name="connsiteY520" fmla="*/ 15352 h 590372"/>
                <a:gd name="connsiteX521" fmla="*/ 1147742 w 1167625"/>
                <a:gd name="connsiteY521" fmla="*/ 14985 h 590372"/>
                <a:gd name="connsiteX522" fmla="*/ 1147742 w 1167625"/>
                <a:gd name="connsiteY522" fmla="*/ 14985 h 590372"/>
                <a:gd name="connsiteX523" fmla="*/ 1148108 w 1167625"/>
                <a:gd name="connsiteY523" fmla="*/ 14618 h 590372"/>
                <a:gd name="connsiteX524" fmla="*/ 1148108 w 1167625"/>
                <a:gd name="connsiteY524" fmla="*/ 14251 h 590372"/>
                <a:gd name="connsiteX525" fmla="*/ 1147374 w 1167625"/>
                <a:gd name="connsiteY525" fmla="*/ 13517 h 590372"/>
                <a:gd name="connsiteX526" fmla="*/ 1147374 w 1167625"/>
                <a:gd name="connsiteY526" fmla="*/ 13517 h 590372"/>
                <a:gd name="connsiteX527" fmla="*/ 1146641 w 1167625"/>
                <a:gd name="connsiteY527" fmla="*/ 14251 h 590372"/>
                <a:gd name="connsiteX528" fmla="*/ 1146641 w 1167625"/>
                <a:gd name="connsiteY528" fmla="*/ 14618 h 590372"/>
                <a:gd name="connsiteX529" fmla="*/ 1147007 w 1167625"/>
                <a:gd name="connsiteY529" fmla="*/ 14985 h 590372"/>
                <a:gd name="connsiteX530" fmla="*/ 1147007 w 1167625"/>
                <a:gd name="connsiteY530" fmla="*/ 14985 h 590372"/>
                <a:gd name="connsiteX531" fmla="*/ 1147374 w 1167625"/>
                <a:gd name="connsiteY531" fmla="*/ 15352 h 590372"/>
                <a:gd name="connsiteX532" fmla="*/ 1147374 w 1167625"/>
                <a:gd name="connsiteY532" fmla="*/ 22691 h 590372"/>
                <a:gd name="connsiteX533" fmla="*/ 1146641 w 1167625"/>
                <a:gd name="connsiteY533" fmla="*/ 23424 h 590372"/>
                <a:gd name="connsiteX534" fmla="*/ 1146641 w 1167625"/>
                <a:gd name="connsiteY534" fmla="*/ 23424 h 590372"/>
                <a:gd name="connsiteX535" fmla="*/ 1145906 w 1167625"/>
                <a:gd name="connsiteY535" fmla="*/ 24158 h 590372"/>
                <a:gd name="connsiteX536" fmla="*/ 1145906 w 1167625"/>
                <a:gd name="connsiteY536" fmla="*/ 24892 h 590372"/>
                <a:gd name="connsiteX537" fmla="*/ 1146273 w 1167625"/>
                <a:gd name="connsiteY537" fmla="*/ 25259 h 590372"/>
                <a:gd name="connsiteX538" fmla="*/ 1146273 w 1167625"/>
                <a:gd name="connsiteY538" fmla="*/ 25259 h 590372"/>
                <a:gd name="connsiteX539" fmla="*/ 1146641 w 1167625"/>
                <a:gd name="connsiteY539" fmla="*/ 25626 h 590372"/>
                <a:gd name="connsiteX540" fmla="*/ 1146641 w 1167625"/>
                <a:gd name="connsiteY540" fmla="*/ 36451 h 590372"/>
                <a:gd name="connsiteX541" fmla="*/ 1146090 w 1167625"/>
                <a:gd name="connsiteY541" fmla="*/ 37001 h 590372"/>
                <a:gd name="connsiteX542" fmla="*/ 1146090 w 1167625"/>
                <a:gd name="connsiteY542" fmla="*/ 37001 h 590372"/>
                <a:gd name="connsiteX543" fmla="*/ 1145539 w 1167625"/>
                <a:gd name="connsiteY543" fmla="*/ 37552 h 590372"/>
                <a:gd name="connsiteX544" fmla="*/ 1145539 w 1167625"/>
                <a:gd name="connsiteY544" fmla="*/ 38102 h 590372"/>
                <a:gd name="connsiteX545" fmla="*/ 1145906 w 1167625"/>
                <a:gd name="connsiteY545" fmla="*/ 38469 h 590372"/>
                <a:gd name="connsiteX546" fmla="*/ 1145906 w 1167625"/>
                <a:gd name="connsiteY546" fmla="*/ 38469 h 590372"/>
                <a:gd name="connsiteX547" fmla="*/ 1146273 w 1167625"/>
                <a:gd name="connsiteY547" fmla="*/ 38836 h 590372"/>
                <a:gd name="connsiteX548" fmla="*/ 1146273 w 1167625"/>
                <a:gd name="connsiteY548" fmla="*/ 49294 h 590372"/>
                <a:gd name="connsiteX549" fmla="*/ 1145356 w 1167625"/>
                <a:gd name="connsiteY549" fmla="*/ 50211 h 590372"/>
                <a:gd name="connsiteX550" fmla="*/ 1145173 w 1167625"/>
                <a:gd name="connsiteY550" fmla="*/ 50211 h 590372"/>
                <a:gd name="connsiteX551" fmla="*/ 1144438 w 1167625"/>
                <a:gd name="connsiteY551" fmla="*/ 50945 h 590372"/>
                <a:gd name="connsiteX552" fmla="*/ 1144438 w 1167625"/>
                <a:gd name="connsiteY552" fmla="*/ 50945 h 590372"/>
                <a:gd name="connsiteX553" fmla="*/ 1145173 w 1167625"/>
                <a:gd name="connsiteY553" fmla="*/ 51679 h 590372"/>
                <a:gd name="connsiteX554" fmla="*/ 1145173 w 1167625"/>
                <a:gd name="connsiteY554" fmla="*/ 51679 h 590372"/>
                <a:gd name="connsiteX555" fmla="*/ 1145906 w 1167625"/>
                <a:gd name="connsiteY555" fmla="*/ 52413 h 590372"/>
                <a:gd name="connsiteX556" fmla="*/ 1145906 w 1167625"/>
                <a:gd name="connsiteY556" fmla="*/ 68192 h 590372"/>
                <a:gd name="connsiteX557" fmla="*/ 1144805 w 1167625"/>
                <a:gd name="connsiteY557" fmla="*/ 69292 h 590372"/>
                <a:gd name="connsiteX558" fmla="*/ 1144438 w 1167625"/>
                <a:gd name="connsiteY558" fmla="*/ 69292 h 590372"/>
                <a:gd name="connsiteX559" fmla="*/ 1143705 w 1167625"/>
                <a:gd name="connsiteY559" fmla="*/ 70026 h 590372"/>
                <a:gd name="connsiteX560" fmla="*/ 1143705 w 1167625"/>
                <a:gd name="connsiteY560" fmla="*/ 70210 h 590372"/>
                <a:gd name="connsiteX561" fmla="*/ 1144254 w 1167625"/>
                <a:gd name="connsiteY561" fmla="*/ 70760 h 590372"/>
                <a:gd name="connsiteX562" fmla="*/ 1144254 w 1167625"/>
                <a:gd name="connsiteY562" fmla="*/ 70760 h 590372"/>
                <a:gd name="connsiteX563" fmla="*/ 1144805 w 1167625"/>
                <a:gd name="connsiteY563" fmla="*/ 71311 h 590372"/>
                <a:gd name="connsiteX564" fmla="*/ 1144805 w 1167625"/>
                <a:gd name="connsiteY564" fmla="*/ 88190 h 590372"/>
                <a:gd name="connsiteX565" fmla="*/ 1143521 w 1167625"/>
                <a:gd name="connsiteY565" fmla="*/ 89474 h 590372"/>
                <a:gd name="connsiteX566" fmla="*/ 1142971 w 1167625"/>
                <a:gd name="connsiteY566" fmla="*/ 89474 h 590372"/>
                <a:gd name="connsiteX567" fmla="*/ 1142237 w 1167625"/>
                <a:gd name="connsiteY567" fmla="*/ 90208 h 590372"/>
                <a:gd name="connsiteX568" fmla="*/ 1142237 w 1167625"/>
                <a:gd name="connsiteY568" fmla="*/ 90392 h 590372"/>
                <a:gd name="connsiteX569" fmla="*/ 1142788 w 1167625"/>
                <a:gd name="connsiteY569" fmla="*/ 90942 h 590372"/>
                <a:gd name="connsiteX570" fmla="*/ 1142788 w 1167625"/>
                <a:gd name="connsiteY570" fmla="*/ 90942 h 590372"/>
                <a:gd name="connsiteX571" fmla="*/ 1143337 w 1167625"/>
                <a:gd name="connsiteY571" fmla="*/ 91493 h 590372"/>
                <a:gd name="connsiteX572" fmla="*/ 1143337 w 1167625"/>
                <a:gd name="connsiteY572" fmla="*/ 99932 h 590372"/>
                <a:gd name="connsiteX573" fmla="*/ 1140952 w 1167625"/>
                <a:gd name="connsiteY573" fmla="*/ 102317 h 590372"/>
                <a:gd name="connsiteX574" fmla="*/ 1140952 w 1167625"/>
                <a:gd name="connsiteY574" fmla="*/ 102317 h 590372"/>
                <a:gd name="connsiteX575" fmla="*/ 1138567 w 1167625"/>
                <a:gd name="connsiteY575" fmla="*/ 104703 h 590372"/>
                <a:gd name="connsiteX576" fmla="*/ 1138567 w 1167625"/>
                <a:gd name="connsiteY576" fmla="*/ 114060 h 590372"/>
                <a:gd name="connsiteX577" fmla="*/ 1138200 w 1167625"/>
                <a:gd name="connsiteY577" fmla="*/ 114427 h 590372"/>
                <a:gd name="connsiteX578" fmla="*/ 1138200 w 1167625"/>
                <a:gd name="connsiteY578" fmla="*/ 114427 h 590372"/>
                <a:gd name="connsiteX579" fmla="*/ 1137834 w 1167625"/>
                <a:gd name="connsiteY579" fmla="*/ 114794 h 590372"/>
                <a:gd name="connsiteX580" fmla="*/ 1137834 w 1167625"/>
                <a:gd name="connsiteY580" fmla="*/ 121398 h 590372"/>
                <a:gd name="connsiteX581" fmla="*/ 1138567 w 1167625"/>
                <a:gd name="connsiteY581" fmla="*/ 122132 h 590372"/>
                <a:gd name="connsiteX582" fmla="*/ 1138567 w 1167625"/>
                <a:gd name="connsiteY582" fmla="*/ 122132 h 590372"/>
                <a:gd name="connsiteX583" fmla="*/ 1139302 w 1167625"/>
                <a:gd name="connsiteY583" fmla="*/ 122866 h 590372"/>
                <a:gd name="connsiteX584" fmla="*/ 1139302 w 1167625"/>
                <a:gd name="connsiteY584" fmla="*/ 127453 h 590372"/>
                <a:gd name="connsiteX585" fmla="*/ 1140952 w 1167625"/>
                <a:gd name="connsiteY585" fmla="*/ 129104 h 590372"/>
                <a:gd name="connsiteX586" fmla="*/ 1140952 w 1167625"/>
                <a:gd name="connsiteY586" fmla="*/ 129104 h 590372"/>
                <a:gd name="connsiteX587" fmla="*/ 1142604 w 1167625"/>
                <a:gd name="connsiteY587" fmla="*/ 130756 h 590372"/>
                <a:gd name="connsiteX588" fmla="*/ 1142604 w 1167625"/>
                <a:gd name="connsiteY588" fmla="*/ 138461 h 590372"/>
                <a:gd name="connsiteX589" fmla="*/ 1142053 w 1167625"/>
                <a:gd name="connsiteY589" fmla="*/ 139012 h 590372"/>
                <a:gd name="connsiteX590" fmla="*/ 1142053 w 1167625"/>
                <a:gd name="connsiteY590" fmla="*/ 139012 h 590372"/>
                <a:gd name="connsiteX591" fmla="*/ 1141503 w 1167625"/>
                <a:gd name="connsiteY591" fmla="*/ 139562 h 590372"/>
                <a:gd name="connsiteX592" fmla="*/ 1141503 w 1167625"/>
                <a:gd name="connsiteY592" fmla="*/ 142498 h 590372"/>
                <a:gd name="connsiteX593" fmla="*/ 1142053 w 1167625"/>
                <a:gd name="connsiteY593" fmla="*/ 143048 h 590372"/>
                <a:gd name="connsiteX594" fmla="*/ 1142053 w 1167625"/>
                <a:gd name="connsiteY594" fmla="*/ 143048 h 590372"/>
                <a:gd name="connsiteX595" fmla="*/ 1142604 w 1167625"/>
                <a:gd name="connsiteY595" fmla="*/ 143599 h 590372"/>
                <a:gd name="connsiteX596" fmla="*/ 1142604 w 1167625"/>
                <a:gd name="connsiteY596" fmla="*/ 151672 h 590372"/>
                <a:gd name="connsiteX597" fmla="*/ 1142053 w 1167625"/>
                <a:gd name="connsiteY597" fmla="*/ 152222 h 590372"/>
                <a:gd name="connsiteX598" fmla="*/ 1142053 w 1167625"/>
                <a:gd name="connsiteY598" fmla="*/ 152222 h 590372"/>
                <a:gd name="connsiteX599" fmla="*/ 1141503 w 1167625"/>
                <a:gd name="connsiteY599" fmla="*/ 152773 h 590372"/>
                <a:gd name="connsiteX600" fmla="*/ 1141503 w 1167625"/>
                <a:gd name="connsiteY600" fmla="*/ 155707 h 590372"/>
                <a:gd name="connsiteX601" fmla="*/ 1142053 w 1167625"/>
                <a:gd name="connsiteY601" fmla="*/ 156259 h 590372"/>
                <a:gd name="connsiteX602" fmla="*/ 1142053 w 1167625"/>
                <a:gd name="connsiteY602" fmla="*/ 156259 h 590372"/>
                <a:gd name="connsiteX603" fmla="*/ 1142604 w 1167625"/>
                <a:gd name="connsiteY603" fmla="*/ 156808 h 590372"/>
                <a:gd name="connsiteX604" fmla="*/ 1142604 w 1167625"/>
                <a:gd name="connsiteY604" fmla="*/ 163414 h 590372"/>
                <a:gd name="connsiteX605" fmla="*/ 1141320 w 1167625"/>
                <a:gd name="connsiteY605" fmla="*/ 164698 h 590372"/>
                <a:gd name="connsiteX606" fmla="*/ 1141320 w 1167625"/>
                <a:gd name="connsiteY606" fmla="*/ 164698 h 590372"/>
                <a:gd name="connsiteX607" fmla="*/ 1140035 w 1167625"/>
                <a:gd name="connsiteY607" fmla="*/ 165983 h 590372"/>
                <a:gd name="connsiteX608" fmla="*/ 1140035 w 1167625"/>
                <a:gd name="connsiteY608" fmla="*/ 169285 h 590372"/>
                <a:gd name="connsiteX609" fmla="*/ 1140586 w 1167625"/>
                <a:gd name="connsiteY609" fmla="*/ 169836 h 590372"/>
                <a:gd name="connsiteX610" fmla="*/ 1140586 w 1167625"/>
                <a:gd name="connsiteY610" fmla="*/ 169836 h 590372"/>
                <a:gd name="connsiteX611" fmla="*/ 1141136 w 1167625"/>
                <a:gd name="connsiteY611" fmla="*/ 170385 h 590372"/>
                <a:gd name="connsiteX612" fmla="*/ 1141136 w 1167625"/>
                <a:gd name="connsiteY612" fmla="*/ 177357 h 590372"/>
                <a:gd name="connsiteX613" fmla="*/ 1140586 w 1167625"/>
                <a:gd name="connsiteY613" fmla="*/ 177908 h 590372"/>
                <a:gd name="connsiteX614" fmla="*/ 1140586 w 1167625"/>
                <a:gd name="connsiteY614" fmla="*/ 177908 h 590372"/>
                <a:gd name="connsiteX615" fmla="*/ 1140035 w 1167625"/>
                <a:gd name="connsiteY615" fmla="*/ 178458 h 590372"/>
                <a:gd name="connsiteX616" fmla="*/ 1140035 w 1167625"/>
                <a:gd name="connsiteY616" fmla="*/ 179009 h 590372"/>
                <a:gd name="connsiteX617" fmla="*/ 1139302 w 1167625"/>
                <a:gd name="connsiteY617" fmla="*/ 179742 h 590372"/>
                <a:gd name="connsiteX618" fmla="*/ 1139302 w 1167625"/>
                <a:gd name="connsiteY618" fmla="*/ 179742 h 590372"/>
                <a:gd name="connsiteX619" fmla="*/ 1138567 w 1167625"/>
                <a:gd name="connsiteY619" fmla="*/ 180477 h 590372"/>
                <a:gd name="connsiteX620" fmla="*/ 1138567 w 1167625"/>
                <a:gd name="connsiteY620" fmla="*/ 188182 h 590372"/>
                <a:gd name="connsiteX621" fmla="*/ 1139302 w 1167625"/>
                <a:gd name="connsiteY621" fmla="*/ 188917 h 590372"/>
                <a:gd name="connsiteX622" fmla="*/ 1139302 w 1167625"/>
                <a:gd name="connsiteY622" fmla="*/ 188917 h 590372"/>
                <a:gd name="connsiteX623" fmla="*/ 1140035 w 1167625"/>
                <a:gd name="connsiteY623" fmla="*/ 189650 h 590372"/>
                <a:gd name="connsiteX624" fmla="*/ 1140035 w 1167625"/>
                <a:gd name="connsiteY624" fmla="*/ 191146 h 590372"/>
                <a:gd name="connsiteX625" fmla="*/ 1141474 w 1167625"/>
                <a:gd name="connsiteY625" fmla="*/ 192586 h 590372"/>
                <a:gd name="connsiteX626" fmla="*/ 1141474 w 1167625"/>
                <a:gd name="connsiteY626" fmla="*/ 192586 h 590372"/>
                <a:gd name="connsiteX627" fmla="*/ 1142914 w 1167625"/>
                <a:gd name="connsiteY627" fmla="*/ 194080 h 590372"/>
                <a:gd name="connsiteX628" fmla="*/ 1141890 w 1167625"/>
                <a:gd name="connsiteY628" fmla="*/ 220668 h 590372"/>
                <a:gd name="connsiteX629" fmla="*/ 1141330 w 1167625"/>
                <a:gd name="connsiteY629" fmla="*/ 221207 h 590372"/>
                <a:gd name="connsiteX630" fmla="*/ 1141330 w 1167625"/>
                <a:gd name="connsiteY630" fmla="*/ 221207 h 590372"/>
                <a:gd name="connsiteX631" fmla="*/ 1140769 w 1167625"/>
                <a:gd name="connsiteY631" fmla="*/ 221769 h 590372"/>
                <a:gd name="connsiteX632" fmla="*/ 1140769 w 1167625"/>
                <a:gd name="connsiteY632" fmla="*/ 225060 h 590372"/>
                <a:gd name="connsiteX633" fmla="*/ 1141320 w 1167625"/>
                <a:gd name="connsiteY633" fmla="*/ 225610 h 590372"/>
                <a:gd name="connsiteX634" fmla="*/ 1141320 w 1167625"/>
                <a:gd name="connsiteY634" fmla="*/ 225610 h 590372"/>
                <a:gd name="connsiteX635" fmla="*/ 1141869 w 1167625"/>
                <a:gd name="connsiteY635" fmla="*/ 226161 h 590372"/>
                <a:gd name="connsiteX636" fmla="*/ 1141869 w 1167625"/>
                <a:gd name="connsiteY636" fmla="*/ 228730 h 590372"/>
                <a:gd name="connsiteX637" fmla="*/ 1141320 w 1167625"/>
                <a:gd name="connsiteY637" fmla="*/ 229280 h 590372"/>
                <a:gd name="connsiteX638" fmla="*/ 1141320 w 1167625"/>
                <a:gd name="connsiteY638" fmla="*/ 229280 h 590372"/>
                <a:gd name="connsiteX639" fmla="*/ 1140769 w 1167625"/>
                <a:gd name="connsiteY639" fmla="*/ 229831 h 590372"/>
                <a:gd name="connsiteX640" fmla="*/ 1140769 w 1167625"/>
                <a:gd name="connsiteY640" fmla="*/ 233500 h 590372"/>
                <a:gd name="connsiteX641" fmla="*/ 1140952 w 1167625"/>
                <a:gd name="connsiteY641" fmla="*/ 233684 h 590372"/>
                <a:gd name="connsiteX642" fmla="*/ 1140952 w 1167625"/>
                <a:gd name="connsiteY642" fmla="*/ 233684 h 590372"/>
                <a:gd name="connsiteX643" fmla="*/ 1141136 w 1167625"/>
                <a:gd name="connsiteY643" fmla="*/ 233868 h 590372"/>
                <a:gd name="connsiteX644" fmla="*/ 1141136 w 1167625"/>
                <a:gd name="connsiteY644" fmla="*/ 237353 h 590372"/>
                <a:gd name="connsiteX645" fmla="*/ 1140109 w 1167625"/>
                <a:gd name="connsiteY645" fmla="*/ 267481 h 590372"/>
                <a:gd name="connsiteX646" fmla="*/ 1137870 w 1167625"/>
                <a:gd name="connsiteY646" fmla="*/ 269644 h 590372"/>
                <a:gd name="connsiteX647" fmla="*/ 1137870 w 1167625"/>
                <a:gd name="connsiteY647" fmla="*/ 269644 h 590372"/>
                <a:gd name="connsiteX648" fmla="*/ 1135632 w 1167625"/>
                <a:gd name="connsiteY648" fmla="*/ 271884 h 590372"/>
                <a:gd name="connsiteX649" fmla="*/ 1135632 w 1167625"/>
                <a:gd name="connsiteY649" fmla="*/ 273681 h 590372"/>
                <a:gd name="connsiteX650" fmla="*/ 1136366 w 1167625"/>
                <a:gd name="connsiteY650" fmla="*/ 274414 h 590372"/>
                <a:gd name="connsiteX651" fmla="*/ 1136366 w 1167625"/>
                <a:gd name="connsiteY651" fmla="*/ 274414 h 590372"/>
                <a:gd name="connsiteX652" fmla="*/ 1137099 w 1167625"/>
                <a:gd name="connsiteY652" fmla="*/ 275148 h 590372"/>
                <a:gd name="connsiteX653" fmla="*/ 1137099 w 1167625"/>
                <a:gd name="connsiteY653" fmla="*/ 279552 h 590372"/>
                <a:gd name="connsiteX654" fmla="*/ 1135998 w 1167625"/>
                <a:gd name="connsiteY654" fmla="*/ 280653 h 590372"/>
                <a:gd name="connsiteX655" fmla="*/ 1135998 w 1167625"/>
                <a:gd name="connsiteY655" fmla="*/ 280653 h 590372"/>
                <a:gd name="connsiteX656" fmla="*/ 1134898 w 1167625"/>
                <a:gd name="connsiteY656" fmla="*/ 281753 h 590372"/>
                <a:gd name="connsiteX657" fmla="*/ 1134898 w 1167625"/>
                <a:gd name="connsiteY657" fmla="*/ 282854 h 590372"/>
                <a:gd name="connsiteX658" fmla="*/ 1137099 w 1167625"/>
                <a:gd name="connsiteY658" fmla="*/ 285055 h 590372"/>
                <a:gd name="connsiteX659" fmla="*/ 1137283 w 1167625"/>
                <a:gd name="connsiteY659" fmla="*/ 285055 h 590372"/>
                <a:gd name="connsiteX660" fmla="*/ 1139668 w 1167625"/>
                <a:gd name="connsiteY660" fmla="*/ 287441 h 590372"/>
                <a:gd name="connsiteX661" fmla="*/ 1139668 w 1167625"/>
                <a:gd name="connsiteY661" fmla="*/ 294963 h 590372"/>
                <a:gd name="connsiteX662" fmla="*/ 1138201 w 1167625"/>
                <a:gd name="connsiteY662" fmla="*/ 337162 h 590372"/>
                <a:gd name="connsiteX663" fmla="*/ 1138201 w 1167625"/>
                <a:gd name="connsiteY663" fmla="*/ 339363 h 590372"/>
                <a:gd name="connsiteX664" fmla="*/ 1137493 w 1167625"/>
                <a:gd name="connsiteY664" fmla="*/ 362347 h 590372"/>
                <a:gd name="connsiteX665" fmla="*/ 1136649 w 1167625"/>
                <a:gd name="connsiteY665" fmla="*/ 362931 h 590372"/>
                <a:gd name="connsiteX666" fmla="*/ 1136649 w 1167625"/>
                <a:gd name="connsiteY666" fmla="*/ 362931 h 590372"/>
                <a:gd name="connsiteX667" fmla="*/ 1136076 w 1167625"/>
                <a:gd name="connsiteY667" fmla="*/ 363499 h 590372"/>
                <a:gd name="connsiteX668" fmla="*/ 1136605 w 1167625"/>
                <a:gd name="connsiteY668" fmla="*/ 367992 h 590372"/>
                <a:gd name="connsiteX669" fmla="*/ 1135632 w 1167625"/>
                <a:gd name="connsiteY669" fmla="*/ 369085 h 590372"/>
                <a:gd name="connsiteX670" fmla="*/ 1135632 w 1167625"/>
                <a:gd name="connsiteY670" fmla="*/ 369085 h 590372"/>
                <a:gd name="connsiteX671" fmla="*/ 1134660 w 1167625"/>
                <a:gd name="connsiteY671" fmla="*/ 367992 h 590372"/>
                <a:gd name="connsiteX672" fmla="*/ 1134949 w 1167625"/>
                <a:gd name="connsiteY672" fmla="*/ 365534 h 590372"/>
                <a:gd name="connsiteX673" fmla="*/ 1132696 w 1167625"/>
                <a:gd name="connsiteY673" fmla="*/ 363579 h 590372"/>
                <a:gd name="connsiteX674" fmla="*/ 1132696 w 1167625"/>
                <a:gd name="connsiteY674" fmla="*/ 363579 h 590372"/>
                <a:gd name="connsiteX675" fmla="*/ 1132696 w 1167625"/>
                <a:gd name="connsiteY675" fmla="*/ 363579 h 590372"/>
                <a:gd name="connsiteX676" fmla="*/ 1130444 w 1167625"/>
                <a:gd name="connsiteY676" fmla="*/ 365534 h 590372"/>
                <a:gd name="connsiteX677" fmla="*/ 1130669 w 1167625"/>
                <a:gd name="connsiteY677" fmla="*/ 367445 h 590372"/>
                <a:gd name="connsiteX678" fmla="*/ 1129210 w 1167625"/>
                <a:gd name="connsiteY678" fmla="*/ 369085 h 590372"/>
                <a:gd name="connsiteX679" fmla="*/ 1129210 w 1167625"/>
                <a:gd name="connsiteY679" fmla="*/ 369085 h 590372"/>
                <a:gd name="connsiteX680" fmla="*/ 1127751 w 1167625"/>
                <a:gd name="connsiteY680" fmla="*/ 367445 h 590372"/>
                <a:gd name="connsiteX681" fmla="*/ 1127977 w 1167625"/>
                <a:gd name="connsiteY681" fmla="*/ 365534 h 590372"/>
                <a:gd name="connsiteX682" fmla="*/ 1125725 w 1167625"/>
                <a:gd name="connsiteY682" fmla="*/ 363579 h 590372"/>
                <a:gd name="connsiteX683" fmla="*/ 1125725 w 1167625"/>
                <a:gd name="connsiteY683" fmla="*/ 363579 h 590372"/>
                <a:gd name="connsiteX684" fmla="*/ 1125725 w 1167625"/>
                <a:gd name="connsiteY684" fmla="*/ 363579 h 590372"/>
                <a:gd name="connsiteX685" fmla="*/ 1123472 w 1167625"/>
                <a:gd name="connsiteY685" fmla="*/ 365534 h 590372"/>
                <a:gd name="connsiteX686" fmla="*/ 1123761 w 1167625"/>
                <a:gd name="connsiteY686" fmla="*/ 367992 h 590372"/>
                <a:gd name="connsiteX687" fmla="*/ 1122788 w 1167625"/>
                <a:gd name="connsiteY687" fmla="*/ 369085 h 590372"/>
                <a:gd name="connsiteX688" fmla="*/ 1122788 w 1167625"/>
                <a:gd name="connsiteY688" fmla="*/ 369085 h 590372"/>
                <a:gd name="connsiteX689" fmla="*/ 1121816 w 1167625"/>
                <a:gd name="connsiteY689" fmla="*/ 367992 h 590372"/>
                <a:gd name="connsiteX690" fmla="*/ 1122106 w 1167625"/>
                <a:gd name="connsiteY690" fmla="*/ 365534 h 590372"/>
                <a:gd name="connsiteX691" fmla="*/ 1119854 w 1167625"/>
                <a:gd name="connsiteY691" fmla="*/ 363579 h 590372"/>
                <a:gd name="connsiteX692" fmla="*/ 1119854 w 1167625"/>
                <a:gd name="connsiteY692" fmla="*/ 363579 h 590372"/>
                <a:gd name="connsiteX693" fmla="*/ 1119854 w 1167625"/>
                <a:gd name="connsiteY693" fmla="*/ 363579 h 590372"/>
                <a:gd name="connsiteX694" fmla="*/ 1117601 w 1167625"/>
                <a:gd name="connsiteY694" fmla="*/ 365534 h 590372"/>
                <a:gd name="connsiteX695" fmla="*/ 1117890 w 1167625"/>
                <a:gd name="connsiteY695" fmla="*/ 367992 h 590372"/>
                <a:gd name="connsiteX696" fmla="*/ 1116918 w 1167625"/>
                <a:gd name="connsiteY696" fmla="*/ 369085 h 590372"/>
                <a:gd name="connsiteX697" fmla="*/ 1116918 w 1167625"/>
                <a:gd name="connsiteY697" fmla="*/ 369085 h 590372"/>
                <a:gd name="connsiteX698" fmla="*/ 1115945 w 1167625"/>
                <a:gd name="connsiteY698" fmla="*/ 367992 h 590372"/>
                <a:gd name="connsiteX699" fmla="*/ 1116235 w 1167625"/>
                <a:gd name="connsiteY699" fmla="*/ 365534 h 590372"/>
                <a:gd name="connsiteX700" fmla="*/ 1113983 w 1167625"/>
                <a:gd name="connsiteY700" fmla="*/ 363579 h 590372"/>
                <a:gd name="connsiteX701" fmla="*/ 1113983 w 1167625"/>
                <a:gd name="connsiteY701" fmla="*/ 363579 h 590372"/>
                <a:gd name="connsiteX702" fmla="*/ 1113983 w 1167625"/>
                <a:gd name="connsiteY702" fmla="*/ 363579 h 590372"/>
                <a:gd name="connsiteX703" fmla="*/ 1111730 w 1167625"/>
                <a:gd name="connsiteY703" fmla="*/ 365534 h 590372"/>
                <a:gd name="connsiteX704" fmla="*/ 1111989 w 1167625"/>
                <a:gd name="connsiteY704" fmla="*/ 367735 h 590372"/>
                <a:gd name="connsiteX705" fmla="*/ 1110788 w 1167625"/>
                <a:gd name="connsiteY705" fmla="*/ 369085 h 590372"/>
                <a:gd name="connsiteX706" fmla="*/ 1110788 w 1167625"/>
                <a:gd name="connsiteY706" fmla="*/ 369085 h 590372"/>
                <a:gd name="connsiteX707" fmla="*/ 1109579 w 1167625"/>
                <a:gd name="connsiteY707" fmla="*/ 367877 h 590372"/>
                <a:gd name="connsiteX708" fmla="*/ 1109579 w 1167625"/>
                <a:gd name="connsiteY708" fmla="*/ 355693 h 590372"/>
                <a:gd name="connsiteX709" fmla="*/ 1109762 w 1167625"/>
                <a:gd name="connsiteY709" fmla="*/ 355509 h 590372"/>
                <a:gd name="connsiteX710" fmla="*/ 1109762 w 1167625"/>
                <a:gd name="connsiteY710" fmla="*/ 355509 h 590372"/>
                <a:gd name="connsiteX711" fmla="*/ 1109946 w 1167625"/>
                <a:gd name="connsiteY711" fmla="*/ 355326 h 590372"/>
                <a:gd name="connsiteX712" fmla="*/ 1109946 w 1167625"/>
                <a:gd name="connsiteY712" fmla="*/ 353857 h 590372"/>
                <a:gd name="connsiteX713" fmla="*/ 1108294 w 1167625"/>
                <a:gd name="connsiteY713" fmla="*/ 352207 h 590372"/>
                <a:gd name="connsiteX714" fmla="*/ 1107499 w 1167625"/>
                <a:gd name="connsiteY714" fmla="*/ 352207 h 590372"/>
                <a:gd name="connsiteX715" fmla="*/ 1105113 w 1167625"/>
                <a:gd name="connsiteY715" fmla="*/ 350297 h 590372"/>
                <a:gd name="connsiteX716" fmla="*/ 1105039 w 1167625"/>
                <a:gd name="connsiteY716" fmla="*/ 349968 h 590372"/>
                <a:gd name="connsiteX717" fmla="*/ 1099441 w 1167625"/>
                <a:gd name="connsiteY717" fmla="*/ 349968 h 590372"/>
                <a:gd name="connsiteX718" fmla="*/ 1099223 w 1167625"/>
                <a:gd name="connsiteY718" fmla="*/ 350933 h 590372"/>
                <a:gd name="connsiteX719" fmla="*/ 1097633 w 1167625"/>
                <a:gd name="connsiteY719" fmla="*/ 352207 h 590372"/>
                <a:gd name="connsiteX720" fmla="*/ 1097633 w 1167625"/>
                <a:gd name="connsiteY720" fmla="*/ 352207 h 590372"/>
                <a:gd name="connsiteX721" fmla="*/ 1096001 w 1167625"/>
                <a:gd name="connsiteY721" fmla="*/ 353838 h 590372"/>
                <a:gd name="connsiteX722" fmla="*/ 1096001 w 1167625"/>
                <a:gd name="connsiteY722" fmla="*/ 355875 h 590372"/>
                <a:gd name="connsiteX723" fmla="*/ 1096369 w 1167625"/>
                <a:gd name="connsiteY723" fmla="*/ 356243 h 590372"/>
                <a:gd name="connsiteX724" fmla="*/ 1096369 w 1167625"/>
                <a:gd name="connsiteY724" fmla="*/ 356243 h 590372"/>
                <a:gd name="connsiteX725" fmla="*/ 1096736 w 1167625"/>
                <a:gd name="connsiteY725" fmla="*/ 356610 h 590372"/>
                <a:gd name="connsiteX726" fmla="*/ 1096736 w 1167625"/>
                <a:gd name="connsiteY726" fmla="*/ 369496 h 590372"/>
                <a:gd name="connsiteX727" fmla="*/ 1096045 w 1167625"/>
                <a:gd name="connsiteY727" fmla="*/ 370187 h 590372"/>
                <a:gd name="connsiteX728" fmla="*/ 1096045 w 1167625"/>
                <a:gd name="connsiteY728" fmla="*/ 370187 h 590372"/>
                <a:gd name="connsiteX729" fmla="*/ 1095358 w 1167625"/>
                <a:gd name="connsiteY729" fmla="*/ 369414 h 590372"/>
                <a:gd name="connsiteX730" fmla="*/ 1095686 w 1167625"/>
                <a:gd name="connsiteY730" fmla="*/ 366634 h 590372"/>
                <a:gd name="connsiteX731" fmla="*/ 1093434 w 1167625"/>
                <a:gd name="connsiteY731" fmla="*/ 364680 h 590372"/>
                <a:gd name="connsiteX732" fmla="*/ 1093434 w 1167625"/>
                <a:gd name="connsiteY732" fmla="*/ 364680 h 590372"/>
                <a:gd name="connsiteX733" fmla="*/ 1093434 w 1167625"/>
                <a:gd name="connsiteY733" fmla="*/ 364680 h 590372"/>
                <a:gd name="connsiteX734" fmla="*/ 1091181 w 1167625"/>
                <a:gd name="connsiteY734" fmla="*/ 366634 h 590372"/>
                <a:gd name="connsiteX735" fmla="*/ 1091470 w 1167625"/>
                <a:gd name="connsiteY735" fmla="*/ 369093 h 590372"/>
                <a:gd name="connsiteX736" fmla="*/ 1090498 w 1167625"/>
                <a:gd name="connsiteY736" fmla="*/ 370187 h 590372"/>
                <a:gd name="connsiteX737" fmla="*/ 1090498 w 1167625"/>
                <a:gd name="connsiteY737" fmla="*/ 370187 h 590372"/>
                <a:gd name="connsiteX738" fmla="*/ 1089526 w 1167625"/>
                <a:gd name="connsiteY738" fmla="*/ 369093 h 590372"/>
                <a:gd name="connsiteX739" fmla="*/ 1089814 w 1167625"/>
                <a:gd name="connsiteY739" fmla="*/ 366634 h 590372"/>
                <a:gd name="connsiteX740" fmla="*/ 1087562 w 1167625"/>
                <a:gd name="connsiteY740" fmla="*/ 364680 h 590372"/>
                <a:gd name="connsiteX741" fmla="*/ 1087562 w 1167625"/>
                <a:gd name="connsiteY741" fmla="*/ 364680 h 590372"/>
                <a:gd name="connsiteX742" fmla="*/ 1087562 w 1167625"/>
                <a:gd name="connsiteY742" fmla="*/ 364680 h 590372"/>
                <a:gd name="connsiteX743" fmla="*/ 1085309 w 1167625"/>
                <a:gd name="connsiteY743" fmla="*/ 366634 h 590372"/>
                <a:gd name="connsiteX744" fmla="*/ 1085578 w 1167625"/>
                <a:gd name="connsiteY744" fmla="*/ 368911 h 590372"/>
                <a:gd name="connsiteX745" fmla="*/ 1084443 w 1167625"/>
                <a:gd name="connsiteY745" fmla="*/ 370187 h 590372"/>
                <a:gd name="connsiteX746" fmla="*/ 1084443 w 1167625"/>
                <a:gd name="connsiteY746" fmla="*/ 370187 h 590372"/>
                <a:gd name="connsiteX747" fmla="*/ 1083308 w 1167625"/>
                <a:gd name="connsiteY747" fmla="*/ 368911 h 590372"/>
                <a:gd name="connsiteX748" fmla="*/ 1083577 w 1167625"/>
                <a:gd name="connsiteY748" fmla="*/ 366634 h 590372"/>
                <a:gd name="connsiteX749" fmla="*/ 1081325 w 1167625"/>
                <a:gd name="connsiteY749" fmla="*/ 364680 h 590372"/>
                <a:gd name="connsiteX750" fmla="*/ 1081325 w 1167625"/>
                <a:gd name="connsiteY750" fmla="*/ 364680 h 590372"/>
                <a:gd name="connsiteX751" fmla="*/ 1081325 w 1167625"/>
                <a:gd name="connsiteY751" fmla="*/ 364680 h 590372"/>
                <a:gd name="connsiteX752" fmla="*/ 1079072 w 1167625"/>
                <a:gd name="connsiteY752" fmla="*/ 366634 h 590372"/>
                <a:gd name="connsiteX753" fmla="*/ 1079340 w 1167625"/>
                <a:gd name="connsiteY753" fmla="*/ 368911 h 590372"/>
                <a:gd name="connsiteX754" fmla="*/ 1078205 w 1167625"/>
                <a:gd name="connsiteY754" fmla="*/ 370187 h 590372"/>
                <a:gd name="connsiteX755" fmla="*/ 1078205 w 1167625"/>
                <a:gd name="connsiteY755" fmla="*/ 370187 h 590372"/>
                <a:gd name="connsiteX756" fmla="*/ 1077071 w 1167625"/>
                <a:gd name="connsiteY756" fmla="*/ 368911 h 590372"/>
                <a:gd name="connsiteX757" fmla="*/ 1077339 w 1167625"/>
                <a:gd name="connsiteY757" fmla="*/ 366634 h 590372"/>
                <a:gd name="connsiteX758" fmla="*/ 1075086 w 1167625"/>
                <a:gd name="connsiteY758" fmla="*/ 364680 h 590372"/>
                <a:gd name="connsiteX759" fmla="*/ 1075086 w 1167625"/>
                <a:gd name="connsiteY759" fmla="*/ 364680 h 590372"/>
                <a:gd name="connsiteX760" fmla="*/ 1075086 w 1167625"/>
                <a:gd name="connsiteY760" fmla="*/ 364680 h 590372"/>
                <a:gd name="connsiteX761" fmla="*/ 1072834 w 1167625"/>
                <a:gd name="connsiteY761" fmla="*/ 366634 h 590372"/>
                <a:gd name="connsiteX762" fmla="*/ 1073122 w 1167625"/>
                <a:gd name="connsiteY762" fmla="*/ 369093 h 590372"/>
                <a:gd name="connsiteX763" fmla="*/ 1072150 w 1167625"/>
                <a:gd name="connsiteY763" fmla="*/ 370187 h 590372"/>
                <a:gd name="connsiteX764" fmla="*/ 1072150 w 1167625"/>
                <a:gd name="connsiteY764" fmla="*/ 370187 h 590372"/>
                <a:gd name="connsiteX765" fmla="*/ 1071178 w 1167625"/>
                <a:gd name="connsiteY765" fmla="*/ 369093 h 590372"/>
                <a:gd name="connsiteX766" fmla="*/ 1071468 w 1167625"/>
                <a:gd name="connsiteY766" fmla="*/ 366634 h 590372"/>
                <a:gd name="connsiteX767" fmla="*/ 1069215 w 1167625"/>
                <a:gd name="connsiteY767" fmla="*/ 364680 h 590372"/>
                <a:gd name="connsiteX768" fmla="*/ 1069215 w 1167625"/>
                <a:gd name="connsiteY768" fmla="*/ 364680 h 590372"/>
                <a:gd name="connsiteX769" fmla="*/ 1069215 w 1167625"/>
                <a:gd name="connsiteY769" fmla="*/ 364680 h 590372"/>
                <a:gd name="connsiteX770" fmla="*/ 1066963 w 1167625"/>
                <a:gd name="connsiteY770" fmla="*/ 366634 h 590372"/>
                <a:gd name="connsiteX771" fmla="*/ 1067251 w 1167625"/>
                <a:gd name="connsiteY771" fmla="*/ 369093 h 590372"/>
                <a:gd name="connsiteX772" fmla="*/ 1066279 w 1167625"/>
                <a:gd name="connsiteY772" fmla="*/ 370187 h 590372"/>
                <a:gd name="connsiteX773" fmla="*/ 1066279 w 1167625"/>
                <a:gd name="connsiteY773" fmla="*/ 370187 h 590372"/>
                <a:gd name="connsiteX774" fmla="*/ 1065307 w 1167625"/>
                <a:gd name="connsiteY774" fmla="*/ 369093 h 590372"/>
                <a:gd name="connsiteX775" fmla="*/ 1065596 w 1167625"/>
                <a:gd name="connsiteY775" fmla="*/ 366634 h 590372"/>
                <a:gd name="connsiteX776" fmla="*/ 1063343 w 1167625"/>
                <a:gd name="connsiteY776" fmla="*/ 364680 h 590372"/>
                <a:gd name="connsiteX777" fmla="*/ 1063343 w 1167625"/>
                <a:gd name="connsiteY777" fmla="*/ 364680 h 590372"/>
                <a:gd name="connsiteX778" fmla="*/ 1063343 w 1167625"/>
                <a:gd name="connsiteY778" fmla="*/ 364680 h 590372"/>
                <a:gd name="connsiteX779" fmla="*/ 1061092 w 1167625"/>
                <a:gd name="connsiteY779" fmla="*/ 366634 h 590372"/>
                <a:gd name="connsiteX780" fmla="*/ 1061381 w 1167625"/>
                <a:gd name="connsiteY780" fmla="*/ 369093 h 590372"/>
                <a:gd name="connsiteX781" fmla="*/ 1060408 w 1167625"/>
                <a:gd name="connsiteY781" fmla="*/ 370187 h 590372"/>
                <a:gd name="connsiteX782" fmla="*/ 1060408 w 1167625"/>
                <a:gd name="connsiteY782" fmla="*/ 370187 h 590372"/>
                <a:gd name="connsiteX783" fmla="*/ 1059436 w 1167625"/>
                <a:gd name="connsiteY783" fmla="*/ 369093 h 590372"/>
                <a:gd name="connsiteX784" fmla="*/ 1059948 w 1167625"/>
                <a:gd name="connsiteY784" fmla="*/ 364747 h 590372"/>
                <a:gd name="connsiteX785" fmla="*/ 1059259 w 1167625"/>
                <a:gd name="connsiteY785" fmla="*/ 364148 h 590372"/>
                <a:gd name="connsiteX786" fmla="*/ 1059259 w 1167625"/>
                <a:gd name="connsiteY786" fmla="*/ 364148 h 590372"/>
                <a:gd name="connsiteX787" fmla="*/ 1058573 w 1167625"/>
                <a:gd name="connsiteY787" fmla="*/ 363601 h 590372"/>
                <a:gd name="connsiteX788" fmla="*/ 1058573 w 1167625"/>
                <a:gd name="connsiteY788" fmla="*/ 292394 h 590372"/>
                <a:gd name="connsiteX789" fmla="*/ 1057840 w 1167625"/>
                <a:gd name="connsiteY789" fmla="*/ 282121 h 590372"/>
                <a:gd name="connsiteX790" fmla="*/ 1057840 w 1167625"/>
                <a:gd name="connsiteY790" fmla="*/ 281386 h 590372"/>
                <a:gd name="connsiteX791" fmla="*/ 1058573 w 1167625"/>
                <a:gd name="connsiteY791" fmla="*/ 280653 h 590372"/>
                <a:gd name="connsiteX792" fmla="*/ 1058573 w 1167625"/>
                <a:gd name="connsiteY792" fmla="*/ 280653 h 590372"/>
                <a:gd name="connsiteX793" fmla="*/ 1059308 w 1167625"/>
                <a:gd name="connsiteY793" fmla="*/ 279918 h 590372"/>
                <a:gd name="connsiteX794" fmla="*/ 1059308 w 1167625"/>
                <a:gd name="connsiteY794" fmla="*/ 278267 h 590372"/>
                <a:gd name="connsiteX795" fmla="*/ 1059857 w 1167625"/>
                <a:gd name="connsiteY795" fmla="*/ 277716 h 590372"/>
                <a:gd name="connsiteX796" fmla="*/ 1059857 w 1167625"/>
                <a:gd name="connsiteY796" fmla="*/ 277716 h 590372"/>
                <a:gd name="connsiteX797" fmla="*/ 1060408 w 1167625"/>
                <a:gd name="connsiteY797" fmla="*/ 277167 h 590372"/>
                <a:gd name="connsiteX798" fmla="*/ 1060408 w 1167625"/>
                <a:gd name="connsiteY798" fmla="*/ 270644 h 590372"/>
                <a:gd name="connsiteX799" fmla="*/ 1059775 w 1167625"/>
                <a:gd name="connsiteY799" fmla="*/ 270011 h 590372"/>
                <a:gd name="connsiteX800" fmla="*/ 1059775 w 1167625"/>
                <a:gd name="connsiteY800" fmla="*/ 270011 h 590372"/>
                <a:gd name="connsiteX801" fmla="*/ 1059170 w 1167625"/>
                <a:gd name="connsiteY801" fmla="*/ 269564 h 590372"/>
                <a:gd name="connsiteX802" fmla="*/ 1057890 w 1167625"/>
                <a:gd name="connsiteY802" fmla="*/ 265401 h 590372"/>
                <a:gd name="connsiteX803" fmla="*/ 1057820 w 1167625"/>
                <a:gd name="connsiteY803" fmla="*/ 265075 h 590372"/>
                <a:gd name="connsiteX804" fmla="*/ 1057820 w 1167625"/>
                <a:gd name="connsiteY804" fmla="*/ 265075 h 590372"/>
                <a:gd name="connsiteX805" fmla="*/ 1054190 w 1167625"/>
                <a:gd name="connsiteY805" fmla="*/ 265075 h 590372"/>
                <a:gd name="connsiteX806" fmla="*/ 1054190 w 1167625"/>
                <a:gd name="connsiteY806" fmla="*/ 265075 h 590372"/>
                <a:gd name="connsiteX807" fmla="*/ 1054122 w 1167625"/>
                <a:gd name="connsiteY807" fmla="*/ 265401 h 590372"/>
                <a:gd name="connsiteX808" fmla="*/ 1052840 w 1167625"/>
                <a:gd name="connsiteY808" fmla="*/ 269564 h 590372"/>
                <a:gd name="connsiteX809" fmla="*/ 1052235 w 1167625"/>
                <a:gd name="connsiteY809" fmla="*/ 270011 h 590372"/>
                <a:gd name="connsiteX810" fmla="*/ 1052180 w 1167625"/>
                <a:gd name="connsiteY810" fmla="*/ 270011 h 590372"/>
                <a:gd name="connsiteX811" fmla="*/ 1051601 w 1167625"/>
                <a:gd name="connsiteY811" fmla="*/ 270589 h 590372"/>
                <a:gd name="connsiteX812" fmla="*/ 1051601 w 1167625"/>
                <a:gd name="connsiteY812" fmla="*/ 270589 h 590372"/>
                <a:gd name="connsiteX813" fmla="*/ 1050789 w 1167625"/>
                <a:gd name="connsiteY813" fmla="*/ 271117 h 590372"/>
                <a:gd name="connsiteX814" fmla="*/ 1048699 w 1167625"/>
                <a:gd name="connsiteY814" fmla="*/ 270189 h 590372"/>
                <a:gd name="connsiteX815" fmla="*/ 1047861 w 1167625"/>
                <a:gd name="connsiteY815" fmla="*/ 270011 h 590372"/>
                <a:gd name="connsiteX816" fmla="*/ 1047399 w 1167625"/>
                <a:gd name="connsiteY816" fmla="*/ 270011 h 590372"/>
                <a:gd name="connsiteX817" fmla="*/ 1043162 w 1167625"/>
                <a:gd name="connsiteY817" fmla="*/ 265773 h 590372"/>
                <a:gd name="connsiteX818" fmla="*/ 1043162 w 1167625"/>
                <a:gd name="connsiteY818" fmla="*/ 258268 h 590372"/>
                <a:gd name="connsiteX819" fmla="*/ 1042061 w 1167625"/>
                <a:gd name="connsiteY819" fmla="*/ 257168 h 590372"/>
                <a:gd name="connsiteX820" fmla="*/ 1042061 w 1167625"/>
                <a:gd name="connsiteY820" fmla="*/ 257168 h 590372"/>
                <a:gd name="connsiteX821" fmla="*/ 1040960 w 1167625"/>
                <a:gd name="connsiteY821" fmla="*/ 256067 h 590372"/>
                <a:gd name="connsiteX822" fmla="*/ 1040960 w 1167625"/>
                <a:gd name="connsiteY822" fmla="*/ 236659 h 590372"/>
                <a:gd name="connsiteX823" fmla="*/ 1040553 w 1167625"/>
                <a:gd name="connsiteY823" fmla="*/ 236253 h 590372"/>
                <a:gd name="connsiteX824" fmla="*/ 1040553 w 1167625"/>
                <a:gd name="connsiteY824" fmla="*/ 236253 h 590372"/>
                <a:gd name="connsiteX825" fmla="*/ 1040156 w 1167625"/>
                <a:gd name="connsiteY825" fmla="*/ 235933 h 590372"/>
                <a:gd name="connsiteX826" fmla="*/ 1038865 w 1167625"/>
                <a:gd name="connsiteY826" fmla="*/ 230126 h 590372"/>
                <a:gd name="connsiteX827" fmla="*/ 1038268 w 1167625"/>
                <a:gd name="connsiteY827" fmla="*/ 229647 h 590372"/>
                <a:gd name="connsiteX828" fmla="*/ 1038268 w 1167625"/>
                <a:gd name="connsiteY828" fmla="*/ 229647 h 590372"/>
                <a:gd name="connsiteX829" fmla="*/ 1037658 w 1167625"/>
                <a:gd name="connsiteY829" fmla="*/ 229036 h 590372"/>
                <a:gd name="connsiteX830" fmla="*/ 1037658 w 1167625"/>
                <a:gd name="connsiteY830" fmla="*/ 219739 h 590372"/>
                <a:gd name="connsiteX831" fmla="*/ 1038024 w 1167625"/>
                <a:gd name="connsiteY831" fmla="*/ 219373 h 590372"/>
                <a:gd name="connsiteX832" fmla="*/ 1038024 w 1167625"/>
                <a:gd name="connsiteY832" fmla="*/ 219373 h 590372"/>
                <a:gd name="connsiteX833" fmla="*/ 1038391 w 1167625"/>
                <a:gd name="connsiteY833" fmla="*/ 219006 h 590372"/>
                <a:gd name="connsiteX834" fmla="*/ 1038391 w 1167625"/>
                <a:gd name="connsiteY834" fmla="*/ 215153 h 590372"/>
                <a:gd name="connsiteX835" fmla="*/ 1038942 w 1167625"/>
                <a:gd name="connsiteY835" fmla="*/ 214602 h 590372"/>
                <a:gd name="connsiteX836" fmla="*/ 1038942 w 1167625"/>
                <a:gd name="connsiteY836" fmla="*/ 214602 h 590372"/>
                <a:gd name="connsiteX837" fmla="*/ 1039492 w 1167625"/>
                <a:gd name="connsiteY837" fmla="*/ 214052 h 590372"/>
                <a:gd name="connsiteX838" fmla="*/ 1039492 w 1167625"/>
                <a:gd name="connsiteY838" fmla="*/ 208547 h 590372"/>
                <a:gd name="connsiteX839" fmla="*/ 1038942 w 1167625"/>
                <a:gd name="connsiteY839" fmla="*/ 207997 h 590372"/>
                <a:gd name="connsiteX840" fmla="*/ 1038942 w 1167625"/>
                <a:gd name="connsiteY840" fmla="*/ 207997 h 590372"/>
                <a:gd name="connsiteX841" fmla="*/ 1038391 w 1167625"/>
                <a:gd name="connsiteY841" fmla="*/ 207446 h 590372"/>
                <a:gd name="connsiteX842" fmla="*/ 1038391 w 1167625"/>
                <a:gd name="connsiteY842" fmla="*/ 193271 h 590372"/>
                <a:gd name="connsiteX843" fmla="*/ 1038710 w 1167625"/>
                <a:gd name="connsiteY843" fmla="*/ 192952 h 590372"/>
                <a:gd name="connsiteX844" fmla="*/ 1038710 w 1167625"/>
                <a:gd name="connsiteY844" fmla="*/ 192952 h 590372"/>
                <a:gd name="connsiteX845" fmla="*/ 1039019 w 1167625"/>
                <a:gd name="connsiteY845" fmla="*/ 192552 h 590372"/>
                <a:gd name="connsiteX846" fmla="*/ 1037658 w 1167625"/>
                <a:gd name="connsiteY846" fmla="*/ 187449 h 590372"/>
                <a:gd name="connsiteX847" fmla="*/ 1036076 w 1167625"/>
                <a:gd name="connsiteY847" fmla="*/ 182930 h 590372"/>
                <a:gd name="connsiteX848" fmla="*/ 1032101 w 1167625"/>
                <a:gd name="connsiteY848" fmla="*/ 180110 h 590372"/>
                <a:gd name="connsiteX849" fmla="*/ 1032101 w 1167625"/>
                <a:gd name="connsiteY849" fmla="*/ 180110 h 590372"/>
                <a:gd name="connsiteX850" fmla="*/ 1027935 w 1167625"/>
                <a:gd name="connsiteY850" fmla="*/ 176536 h 590372"/>
                <a:gd name="connsiteX851" fmla="*/ 1018966 w 1167625"/>
                <a:gd name="connsiteY851" fmla="*/ 118062 h 590372"/>
                <a:gd name="connsiteX852" fmla="*/ 1020535 w 1167625"/>
                <a:gd name="connsiteY852" fmla="*/ 117184 h 590372"/>
                <a:gd name="connsiteX853" fmla="*/ 1020535 w 1167625"/>
                <a:gd name="connsiteY853" fmla="*/ 117184 h 590372"/>
                <a:gd name="connsiteX854" fmla="*/ 1022054 w 1167625"/>
                <a:gd name="connsiteY854" fmla="*/ 116114 h 590372"/>
                <a:gd name="connsiteX855" fmla="*/ 1021512 w 1167625"/>
                <a:gd name="connsiteY855" fmla="*/ 114671 h 590372"/>
                <a:gd name="connsiteX856" fmla="*/ 1021996 w 1167625"/>
                <a:gd name="connsiteY856" fmla="*/ 113085 h 590372"/>
                <a:gd name="connsiteX857" fmla="*/ 1022081 w 1167625"/>
                <a:gd name="connsiteY857" fmla="*/ 113024 h 590372"/>
                <a:gd name="connsiteX858" fmla="*/ 1021128 w 1167625"/>
                <a:gd name="connsiteY858" fmla="*/ 110310 h 590372"/>
                <a:gd name="connsiteX859" fmla="*/ 1020731 w 1167625"/>
                <a:gd name="connsiteY859" fmla="*/ 110332 h 590372"/>
                <a:gd name="connsiteX860" fmla="*/ 1019435 w 1167625"/>
                <a:gd name="connsiteY860" fmla="*/ 109363 h 590372"/>
                <a:gd name="connsiteX861" fmla="*/ 1019435 w 1167625"/>
                <a:gd name="connsiteY861" fmla="*/ 109363 h 590372"/>
                <a:gd name="connsiteX862" fmla="*/ 1016983 w 1167625"/>
                <a:gd name="connsiteY862" fmla="*/ 109363 h 590372"/>
                <a:gd name="connsiteX863" fmla="*/ 1016983 w 1167625"/>
                <a:gd name="connsiteY863" fmla="*/ 109363 h 590372"/>
                <a:gd name="connsiteX864" fmla="*/ 1015688 w 1167625"/>
                <a:gd name="connsiteY864" fmla="*/ 110332 h 590372"/>
                <a:gd name="connsiteX865" fmla="*/ 1015292 w 1167625"/>
                <a:gd name="connsiteY865" fmla="*/ 110310 h 590372"/>
                <a:gd name="connsiteX866" fmla="*/ 1014338 w 1167625"/>
                <a:gd name="connsiteY866" fmla="*/ 113024 h 590372"/>
                <a:gd name="connsiteX867" fmla="*/ 1014424 w 1167625"/>
                <a:gd name="connsiteY867" fmla="*/ 113085 h 590372"/>
                <a:gd name="connsiteX868" fmla="*/ 1014908 w 1167625"/>
                <a:gd name="connsiteY868" fmla="*/ 114671 h 590372"/>
                <a:gd name="connsiteX869" fmla="*/ 1014366 w 1167625"/>
                <a:gd name="connsiteY869" fmla="*/ 116114 h 590372"/>
                <a:gd name="connsiteX870" fmla="*/ 1015885 w 1167625"/>
                <a:gd name="connsiteY870" fmla="*/ 117184 h 590372"/>
                <a:gd name="connsiteX871" fmla="*/ 1015885 w 1167625"/>
                <a:gd name="connsiteY871" fmla="*/ 117184 h 590372"/>
                <a:gd name="connsiteX872" fmla="*/ 1017454 w 1167625"/>
                <a:gd name="connsiteY872" fmla="*/ 118062 h 590372"/>
                <a:gd name="connsiteX873" fmla="*/ 1008453 w 1167625"/>
                <a:gd name="connsiteY873" fmla="*/ 176734 h 590372"/>
                <a:gd name="connsiteX874" fmla="*/ 1004520 w 1167625"/>
                <a:gd name="connsiteY874" fmla="*/ 180110 h 590372"/>
                <a:gd name="connsiteX875" fmla="*/ 1004520 w 1167625"/>
                <a:gd name="connsiteY875" fmla="*/ 180110 h 590372"/>
                <a:gd name="connsiteX876" fmla="*/ 1000765 w 1167625"/>
                <a:gd name="connsiteY876" fmla="*/ 182774 h 590372"/>
                <a:gd name="connsiteX877" fmla="*/ 999129 w 1167625"/>
                <a:gd name="connsiteY877" fmla="*/ 187449 h 590372"/>
                <a:gd name="connsiteX878" fmla="*/ 997767 w 1167625"/>
                <a:gd name="connsiteY878" fmla="*/ 192552 h 590372"/>
                <a:gd name="connsiteX879" fmla="*/ 998076 w 1167625"/>
                <a:gd name="connsiteY879" fmla="*/ 192952 h 590372"/>
                <a:gd name="connsiteX880" fmla="*/ 998076 w 1167625"/>
                <a:gd name="connsiteY880" fmla="*/ 192952 h 590372"/>
                <a:gd name="connsiteX881" fmla="*/ 998394 w 1167625"/>
                <a:gd name="connsiteY881" fmla="*/ 193271 h 590372"/>
                <a:gd name="connsiteX882" fmla="*/ 998394 w 1167625"/>
                <a:gd name="connsiteY882" fmla="*/ 207446 h 590372"/>
                <a:gd name="connsiteX883" fmla="*/ 997845 w 1167625"/>
                <a:gd name="connsiteY883" fmla="*/ 207997 h 590372"/>
                <a:gd name="connsiteX884" fmla="*/ 997845 w 1167625"/>
                <a:gd name="connsiteY884" fmla="*/ 207997 h 590372"/>
                <a:gd name="connsiteX885" fmla="*/ 997294 w 1167625"/>
                <a:gd name="connsiteY885" fmla="*/ 208547 h 590372"/>
                <a:gd name="connsiteX886" fmla="*/ 997294 w 1167625"/>
                <a:gd name="connsiteY886" fmla="*/ 214052 h 590372"/>
                <a:gd name="connsiteX887" fmla="*/ 997845 w 1167625"/>
                <a:gd name="connsiteY887" fmla="*/ 214602 h 590372"/>
                <a:gd name="connsiteX888" fmla="*/ 997845 w 1167625"/>
                <a:gd name="connsiteY888" fmla="*/ 214602 h 590372"/>
                <a:gd name="connsiteX889" fmla="*/ 998394 w 1167625"/>
                <a:gd name="connsiteY889" fmla="*/ 215153 h 590372"/>
                <a:gd name="connsiteX890" fmla="*/ 998394 w 1167625"/>
                <a:gd name="connsiteY890" fmla="*/ 219006 h 590372"/>
                <a:gd name="connsiteX891" fmla="*/ 998762 w 1167625"/>
                <a:gd name="connsiteY891" fmla="*/ 219373 h 590372"/>
                <a:gd name="connsiteX892" fmla="*/ 998762 w 1167625"/>
                <a:gd name="connsiteY892" fmla="*/ 219373 h 590372"/>
                <a:gd name="connsiteX893" fmla="*/ 999129 w 1167625"/>
                <a:gd name="connsiteY893" fmla="*/ 219739 h 590372"/>
                <a:gd name="connsiteX894" fmla="*/ 999129 w 1167625"/>
                <a:gd name="connsiteY894" fmla="*/ 230136 h 590372"/>
                <a:gd name="connsiteX895" fmla="*/ 998518 w 1167625"/>
                <a:gd name="connsiteY895" fmla="*/ 230748 h 590372"/>
                <a:gd name="connsiteX896" fmla="*/ 998518 w 1167625"/>
                <a:gd name="connsiteY896" fmla="*/ 230748 h 590372"/>
                <a:gd name="connsiteX897" fmla="*/ 997922 w 1167625"/>
                <a:gd name="connsiteY897" fmla="*/ 231227 h 590372"/>
                <a:gd name="connsiteX898" fmla="*/ 996667 w 1167625"/>
                <a:gd name="connsiteY898" fmla="*/ 236874 h 590372"/>
                <a:gd name="connsiteX899" fmla="*/ 996070 w 1167625"/>
                <a:gd name="connsiteY899" fmla="*/ 237353 h 590372"/>
                <a:gd name="connsiteX900" fmla="*/ 996070 w 1167625"/>
                <a:gd name="connsiteY900" fmla="*/ 237353 h 590372"/>
                <a:gd name="connsiteX901" fmla="*/ 995460 w 1167625"/>
                <a:gd name="connsiteY901" fmla="*/ 237963 h 590372"/>
                <a:gd name="connsiteX902" fmla="*/ 995460 w 1167625"/>
                <a:gd name="connsiteY902" fmla="*/ 257535 h 590372"/>
                <a:gd name="connsiteX903" fmla="*/ 994725 w 1167625"/>
                <a:gd name="connsiteY903" fmla="*/ 258268 h 590372"/>
                <a:gd name="connsiteX904" fmla="*/ 994725 w 1167625"/>
                <a:gd name="connsiteY904" fmla="*/ 258268 h 590372"/>
                <a:gd name="connsiteX905" fmla="*/ 993992 w 1167625"/>
                <a:gd name="connsiteY905" fmla="*/ 259003 h 590372"/>
                <a:gd name="connsiteX906" fmla="*/ 993992 w 1167625"/>
                <a:gd name="connsiteY906" fmla="*/ 269295 h 590372"/>
                <a:gd name="connsiteX907" fmla="*/ 992176 w 1167625"/>
                <a:gd name="connsiteY907" fmla="*/ 271112 h 590372"/>
                <a:gd name="connsiteX908" fmla="*/ 992176 w 1167625"/>
                <a:gd name="connsiteY908" fmla="*/ 271112 h 590372"/>
                <a:gd name="connsiteX909" fmla="*/ 991437 w 1167625"/>
                <a:gd name="connsiteY909" fmla="*/ 271268 h 590372"/>
                <a:gd name="connsiteX910" fmla="*/ 989300 w 1167625"/>
                <a:gd name="connsiteY910" fmla="*/ 272218 h 590372"/>
                <a:gd name="connsiteX911" fmla="*/ 988488 w 1167625"/>
                <a:gd name="connsiteY911" fmla="*/ 271689 h 590372"/>
                <a:gd name="connsiteX912" fmla="*/ 988488 w 1167625"/>
                <a:gd name="connsiteY912" fmla="*/ 271689 h 590372"/>
                <a:gd name="connsiteX913" fmla="*/ 987909 w 1167625"/>
                <a:gd name="connsiteY913" fmla="*/ 271112 h 590372"/>
                <a:gd name="connsiteX914" fmla="*/ 987854 w 1167625"/>
                <a:gd name="connsiteY914" fmla="*/ 271112 h 590372"/>
                <a:gd name="connsiteX915" fmla="*/ 987249 w 1167625"/>
                <a:gd name="connsiteY915" fmla="*/ 270665 h 590372"/>
                <a:gd name="connsiteX916" fmla="*/ 985968 w 1167625"/>
                <a:gd name="connsiteY916" fmla="*/ 266502 h 590372"/>
                <a:gd name="connsiteX917" fmla="*/ 985899 w 1167625"/>
                <a:gd name="connsiteY917" fmla="*/ 266175 h 590372"/>
                <a:gd name="connsiteX918" fmla="*/ 985899 w 1167625"/>
                <a:gd name="connsiteY918" fmla="*/ 266175 h 590372"/>
                <a:gd name="connsiteX919" fmla="*/ 982268 w 1167625"/>
                <a:gd name="connsiteY919" fmla="*/ 266175 h 590372"/>
                <a:gd name="connsiteX920" fmla="*/ 982268 w 1167625"/>
                <a:gd name="connsiteY920" fmla="*/ 266175 h 590372"/>
                <a:gd name="connsiteX921" fmla="*/ 982200 w 1167625"/>
                <a:gd name="connsiteY921" fmla="*/ 266502 h 590372"/>
                <a:gd name="connsiteX922" fmla="*/ 980919 w 1167625"/>
                <a:gd name="connsiteY922" fmla="*/ 270665 h 590372"/>
                <a:gd name="connsiteX923" fmla="*/ 980313 w 1167625"/>
                <a:gd name="connsiteY923" fmla="*/ 271112 h 590372"/>
                <a:gd name="connsiteX924" fmla="*/ 980313 w 1167625"/>
                <a:gd name="connsiteY924" fmla="*/ 271112 h 590372"/>
                <a:gd name="connsiteX925" fmla="*/ 979681 w 1167625"/>
                <a:gd name="connsiteY925" fmla="*/ 271745 h 590372"/>
                <a:gd name="connsiteX926" fmla="*/ 979681 w 1167625"/>
                <a:gd name="connsiteY926" fmla="*/ 278267 h 590372"/>
                <a:gd name="connsiteX927" fmla="*/ 980231 w 1167625"/>
                <a:gd name="connsiteY927" fmla="*/ 278817 h 590372"/>
                <a:gd name="connsiteX928" fmla="*/ 980231 w 1167625"/>
                <a:gd name="connsiteY928" fmla="*/ 278817 h 590372"/>
                <a:gd name="connsiteX929" fmla="*/ 980782 w 1167625"/>
                <a:gd name="connsiteY929" fmla="*/ 279368 h 590372"/>
                <a:gd name="connsiteX930" fmla="*/ 980782 w 1167625"/>
                <a:gd name="connsiteY930" fmla="*/ 281019 h 590372"/>
                <a:gd name="connsiteX931" fmla="*/ 981515 w 1167625"/>
                <a:gd name="connsiteY931" fmla="*/ 281753 h 590372"/>
                <a:gd name="connsiteX932" fmla="*/ 981515 w 1167625"/>
                <a:gd name="connsiteY932" fmla="*/ 281753 h 590372"/>
                <a:gd name="connsiteX933" fmla="*/ 982250 w 1167625"/>
                <a:gd name="connsiteY933" fmla="*/ 282487 h 590372"/>
                <a:gd name="connsiteX934" fmla="*/ 982250 w 1167625"/>
                <a:gd name="connsiteY934" fmla="*/ 283221 h 590372"/>
                <a:gd name="connsiteX935" fmla="*/ 981515 w 1167625"/>
                <a:gd name="connsiteY935" fmla="*/ 293495 h 590372"/>
                <a:gd name="connsiteX936" fmla="*/ 981515 w 1167625"/>
                <a:gd name="connsiteY936" fmla="*/ 370229 h 590372"/>
                <a:gd name="connsiteX937" fmla="*/ 980825 w 1167625"/>
                <a:gd name="connsiteY937" fmla="*/ 370921 h 590372"/>
                <a:gd name="connsiteX938" fmla="*/ 980825 w 1167625"/>
                <a:gd name="connsiteY938" fmla="*/ 370921 h 590372"/>
                <a:gd name="connsiteX939" fmla="*/ 980139 w 1167625"/>
                <a:gd name="connsiteY939" fmla="*/ 370149 h 590372"/>
                <a:gd name="connsiteX940" fmla="*/ 980465 w 1167625"/>
                <a:gd name="connsiteY940" fmla="*/ 367369 h 590372"/>
                <a:gd name="connsiteX941" fmla="*/ 978213 w 1167625"/>
                <a:gd name="connsiteY941" fmla="*/ 365413 h 590372"/>
                <a:gd name="connsiteX942" fmla="*/ 978213 w 1167625"/>
                <a:gd name="connsiteY942" fmla="*/ 365413 h 590372"/>
                <a:gd name="connsiteX943" fmla="*/ 978213 w 1167625"/>
                <a:gd name="connsiteY943" fmla="*/ 365413 h 590372"/>
                <a:gd name="connsiteX944" fmla="*/ 975960 w 1167625"/>
                <a:gd name="connsiteY944" fmla="*/ 367369 h 590372"/>
                <a:gd name="connsiteX945" fmla="*/ 976249 w 1167625"/>
                <a:gd name="connsiteY945" fmla="*/ 369828 h 590372"/>
                <a:gd name="connsiteX946" fmla="*/ 975277 w 1167625"/>
                <a:gd name="connsiteY946" fmla="*/ 370921 h 590372"/>
                <a:gd name="connsiteX947" fmla="*/ 975277 w 1167625"/>
                <a:gd name="connsiteY947" fmla="*/ 370921 h 590372"/>
                <a:gd name="connsiteX948" fmla="*/ 974305 w 1167625"/>
                <a:gd name="connsiteY948" fmla="*/ 369828 h 590372"/>
                <a:gd name="connsiteX949" fmla="*/ 974595 w 1167625"/>
                <a:gd name="connsiteY949" fmla="*/ 367369 h 590372"/>
                <a:gd name="connsiteX950" fmla="*/ 972342 w 1167625"/>
                <a:gd name="connsiteY950" fmla="*/ 365413 h 590372"/>
                <a:gd name="connsiteX951" fmla="*/ 972342 w 1167625"/>
                <a:gd name="connsiteY951" fmla="*/ 365413 h 590372"/>
                <a:gd name="connsiteX952" fmla="*/ 972342 w 1167625"/>
                <a:gd name="connsiteY952" fmla="*/ 365413 h 590372"/>
                <a:gd name="connsiteX953" fmla="*/ 970089 w 1167625"/>
                <a:gd name="connsiteY953" fmla="*/ 367369 h 590372"/>
                <a:gd name="connsiteX954" fmla="*/ 970378 w 1167625"/>
                <a:gd name="connsiteY954" fmla="*/ 369828 h 590372"/>
                <a:gd name="connsiteX955" fmla="*/ 969406 w 1167625"/>
                <a:gd name="connsiteY955" fmla="*/ 370921 h 590372"/>
                <a:gd name="connsiteX956" fmla="*/ 969406 w 1167625"/>
                <a:gd name="connsiteY956" fmla="*/ 370921 h 590372"/>
                <a:gd name="connsiteX957" fmla="*/ 968434 w 1167625"/>
                <a:gd name="connsiteY957" fmla="*/ 369828 h 590372"/>
                <a:gd name="connsiteX958" fmla="*/ 968724 w 1167625"/>
                <a:gd name="connsiteY958" fmla="*/ 367369 h 590372"/>
                <a:gd name="connsiteX959" fmla="*/ 966471 w 1167625"/>
                <a:gd name="connsiteY959" fmla="*/ 365413 h 590372"/>
                <a:gd name="connsiteX960" fmla="*/ 966471 w 1167625"/>
                <a:gd name="connsiteY960" fmla="*/ 365413 h 590372"/>
                <a:gd name="connsiteX961" fmla="*/ 966471 w 1167625"/>
                <a:gd name="connsiteY961" fmla="*/ 365413 h 590372"/>
                <a:gd name="connsiteX962" fmla="*/ 964218 w 1167625"/>
                <a:gd name="connsiteY962" fmla="*/ 367369 h 590372"/>
                <a:gd name="connsiteX963" fmla="*/ 964507 w 1167625"/>
                <a:gd name="connsiteY963" fmla="*/ 369828 h 590372"/>
                <a:gd name="connsiteX964" fmla="*/ 963535 w 1167625"/>
                <a:gd name="connsiteY964" fmla="*/ 370921 h 590372"/>
                <a:gd name="connsiteX965" fmla="*/ 963535 w 1167625"/>
                <a:gd name="connsiteY965" fmla="*/ 370921 h 590372"/>
                <a:gd name="connsiteX966" fmla="*/ 962563 w 1167625"/>
                <a:gd name="connsiteY966" fmla="*/ 369828 h 590372"/>
                <a:gd name="connsiteX967" fmla="*/ 962853 w 1167625"/>
                <a:gd name="connsiteY967" fmla="*/ 367369 h 590372"/>
                <a:gd name="connsiteX968" fmla="*/ 960600 w 1167625"/>
                <a:gd name="connsiteY968" fmla="*/ 365413 h 590372"/>
                <a:gd name="connsiteX969" fmla="*/ 960600 w 1167625"/>
                <a:gd name="connsiteY969" fmla="*/ 365413 h 590372"/>
                <a:gd name="connsiteX970" fmla="*/ 960600 w 1167625"/>
                <a:gd name="connsiteY970" fmla="*/ 365413 h 590372"/>
                <a:gd name="connsiteX971" fmla="*/ 958347 w 1167625"/>
                <a:gd name="connsiteY971" fmla="*/ 367369 h 590372"/>
                <a:gd name="connsiteX972" fmla="*/ 958636 w 1167625"/>
                <a:gd name="connsiteY972" fmla="*/ 369828 h 590372"/>
                <a:gd name="connsiteX973" fmla="*/ 957664 w 1167625"/>
                <a:gd name="connsiteY973" fmla="*/ 370921 h 590372"/>
                <a:gd name="connsiteX974" fmla="*/ 957664 w 1167625"/>
                <a:gd name="connsiteY974" fmla="*/ 370921 h 590372"/>
                <a:gd name="connsiteX975" fmla="*/ 956692 w 1167625"/>
                <a:gd name="connsiteY975" fmla="*/ 369828 h 590372"/>
                <a:gd name="connsiteX976" fmla="*/ 956980 w 1167625"/>
                <a:gd name="connsiteY976" fmla="*/ 367369 h 590372"/>
                <a:gd name="connsiteX977" fmla="*/ 954728 w 1167625"/>
                <a:gd name="connsiteY977" fmla="*/ 365413 h 590372"/>
                <a:gd name="connsiteX978" fmla="*/ 954728 w 1167625"/>
                <a:gd name="connsiteY978" fmla="*/ 365413 h 590372"/>
                <a:gd name="connsiteX979" fmla="*/ 954728 w 1167625"/>
                <a:gd name="connsiteY979" fmla="*/ 365413 h 590372"/>
                <a:gd name="connsiteX980" fmla="*/ 952475 w 1167625"/>
                <a:gd name="connsiteY980" fmla="*/ 367369 h 590372"/>
                <a:gd name="connsiteX981" fmla="*/ 952680 w 1167625"/>
                <a:gd name="connsiteY981" fmla="*/ 369098 h 590372"/>
                <a:gd name="connsiteX982" fmla="*/ 951058 w 1167625"/>
                <a:gd name="connsiteY982" fmla="*/ 370921 h 590372"/>
                <a:gd name="connsiteX983" fmla="*/ 951058 w 1167625"/>
                <a:gd name="connsiteY983" fmla="*/ 370921 h 590372"/>
                <a:gd name="connsiteX984" fmla="*/ 949438 w 1167625"/>
                <a:gd name="connsiteY984" fmla="*/ 369098 h 590372"/>
                <a:gd name="connsiteX985" fmla="*/ 949641 w 1167625"/>
                <a:gd name="connsiteY985" fmla="*/ 367369 h 590372"/>
                <a:gd name="connsiteX986" fmla="*/ 947390 w 1167625"/>
                <a:gd name="connsiteY986" fmla="*/ 365413 h 590372"/>
                <a:gd name="connsiteX987" fmla="*/ 947390 w 1167625"/>
                <a:gd name="connsiteY987" fmla="*/ 365413 h 590372"/>
                <a:gd name="connsiteX988" fmla="*/ 947390 w 1167625"/>
                <a:gd name="connsiteY988" fmla="*/ 365413 h 590372"/>
                <a:gd name="connsiteX989" fmla="*/ 945138 w 1167625"/>
                <a:gd name="connsiteY989" fmla="*/ 367369 h 590372"/>
                <a:gd name="connsiteX990" fmla="*/ 945405 w 1167625"/>
                <a:gd name="connsiteY990" fmla="*/ 369645 h 590372"/>
                <a:gd name="connsiteX991" fmla="*/ 944270 w 1167625"/>
                <a:gd name="connsiteY991" fmla="*/ 370921 h 590372"/>
                <a:gd name="connsiteX992" fmla="*/ 944270 w 1167625"/>
                <a:gd name="connsiteY992" fmla="*/ 370921 h 590372"/>
                <a:gd name="connsiteX993" fmla="*/ 943137 w 1167625"/>
                <a:gd name="connsiteY993" fmla="*/ 369645 h 590372"/>
                <a:gd name="connsiteX994" fmla="*/ 943404 w 1167625"/>
                <a:gd name="connsiteY994" fmla="*/ 367369 h 590372"/>
                <a:gd name="connsiteX995" fmla="*/ 941152 w 1167625"/>
                <a:gd name="connsiteY995" fmla="*/ 365413 h 590372"/>
                <a:gd name="connsiteX996" fmla="*/ 941152 w 1167625"/>
                <a:gd name="connsiteY996" fmla="*/ 365413 h 590372"/>
                <a:gd name="connsiteX997" fmla="*/ 941152 w 1167625"/>
                <a:gd name="connsiteY997" fmla="*/ 365413 h 590372"/>
                <a:gd name="connsiteX998" fmla="*/ 938899 w 1167625"/>
                <a:gd name="connsiteY998" fmla="*/ 367369 h 590372"/>
                <a:gd name="connsiteX999" fmla="*/ 939226 w 1167625"/>
                <a:gd name="connsiteY999" fmla="*/ 370149 h 590372"/>
                <a:gd name="connsiteX1000" fmla="*/ 938540 w 1167625"/>
                <a:gd name="connsiteY1000" fmla="*/ 370921 h 590372"/>
                <a:gd name="connsiteX1001" fmla="*/ 938540 w 1167625"/>
                <a:gd name="connsiteY1001" fmla="*/ 370921 h 590372"/>
                <a:gd name="connsiteX1002" fmla="*/ 937848 w 1167625"/>
                <a:gd name="connsiteY1002" fmla="*/ 370229 h 590372"/>
                <a:gd name="connsiteX1003" fmla="*/ 937848 w 1167625"/>
                <a:gd name="connsiteY1003" fmla="*/ 357160 h 590372"/>
                <a:gd name="connsiteX1004" fmla="*/ 938032 w 1167625"/>
                <a:gd name="connsiteY1004" fmla="*/ 356977 h 590372"/>
                <a:gd name="connsiteX1005" fmla="*/ 938032 w 1167625"/>
                <a:gd name="connsiteY1005" fmla="*/ 356977 h 590372"/>
                <a:gd name="connsiteX1006" fmla="*/ 938216 w 1167625"/>
                <a:gd name="connsiteY1006" fmla="*/ 356794 h 590372"/>
                <a:gd name="connsiteX1007" fmla="*/ 938216 w 1167625"/>
                <a:gd name="connsiteY1007" fmla="*/ 354958 h 590372"/>
                <a:gd name="connsiteX1008" fmla="*/ 936198 w 1167625"/>
                <a:gd name="connsiteY1008" fmla="*/ 352940 h 590372"/>
                <a:gd name="connsiteX1009" fmla="*/ 935362 w 1167625"/>
                <a:gd name="connsiteY1009" fmla="*/ 352940 h 590372"/>
                <a:gd name="connsiteX1010" fmla="*/ 932577 w 1167625"/>
                <a:gd name="connsiteY1010" fmla="*/ 350711 h 590372"/>
                <a:gd name="connsiteX1011" fmla="*/ 932577 w 1167625"/>
                <a:gd name="connsiteY1011" fmla="*/ 350711 h 590372"/>
                <a:gd name="connsiteX1012" fmla="*/ 926978 w 1167625"/>
                <a:gd name="connsiteY1012" fmla="*/ 350701 h 590372"/>
                <a:gd name="connsiteX1013" fmla="*/ 926795 w 1167625"/>
                <a:gd name="connsiteY1013" fmla="*/ 351508 h 590372"/>
                <a:gd name="connsiteX1014" fmla="*/ 925006 w 1167625"/>
                <a:gd name="connsiteY1014" fmla="*/ 352940 h 590372"/>
                <a:gd name="connsiteX1015" fmla="*/ 925006 w 1167625"/>
                <a:gd name="connsiteY1015" fmla="*/ 352940 h 590372"/>
                <a:gd name="connsiteX1016" fmla="*/ 923172 w 1167625"/>
                <a:gd name="connsiteY1016" fmla="*/ 354774 h 590372"/>
                <a:gd name="connsiteX1017" fmla="*/ 923172 w 1167625"/>
                <a:gd name="connsiteY1017" fmla="*/ 356610 h 590372"/>
                <a:gd name="connsiteX1018" fmla="*/ 923538 w 1167625"/>
                <a:gd name="connsiteY1018" fmla="*/ 356977 h 590372"/>
                <a:gd name="connsiteX1019" fmla="*/ 923538 w 1167625"/>
                <a:gd name="connsiteY1019" fmla="*/ 356977 h 590372"/>
                <a:gd name="connsiteX1020" fmla="*/ 923905 w 1167625"/>
                <a:gd name="connsiteY1020" fmla="*/ 357343 h 590372"/>
                <a:gd name="connsiteX1021" fmla="*/ 923905 w 1167625"/>
                <a:gd name="connsiteY1021" fmla="*/ 370229 h 590372"/>
                <a:gd name="connsiteX1022" fmla="*/ 923214 w 1167625"/>
                <a:gd name="connsiteY1022" fmla="*/ 370921 h 590372"/>
                <a:gd name="connsiteX1023" fmla="*/ 923214 w 1167625"/>
                <a:gd name="connsiteY1023" fmla="*/ 370921 h 590372"/>
                <a:gd name="connsiteX1024" fmla="*/ 922528 w 1167625"/>
                <a:gd name="connsiteY1024" fmla="*/ 370149 h 590372"/>
                <a:gd name="connsiteX1025" fmla="*/ 922856 w 1167625"/>
                <a:gd name="connsiteY1025" fmla="*/ 367369 h 590372"/>
                <a:gd name="connsiteX1026" fmla="*/ 920603 w 1167625"/>
                <a:gd name="connsiteY1026" fmla="*/ 365413 h 590372"/>
                <a:gd name="connsiteX1027" fmla="*/ 920603 w 1167625"/>
                <a:gd name="connsiteY1027" fmla="*/ 365413 h 590372"/>
                <a:gd name="connsiteX1028" fmla="*/ 920603 w 1167625"/>
                <a:gd name="connsiteY1028" fmla="*/ 365413 h 590372"/>
                <a:gd name="connsiteX1029" fmla="*/ 918350 w 1167625"/>
                <a:gd name="connsiteY1029" fmla="*/ 367369 h 590372"/>
                <a:gd name="connsiteX1030" fmla="*/ 918639 w 1167625"/>
                <a:gd name="connsiteY1030" fmla="*/ 369828 h 590372"/>
                <a:gd name="connsiteX1031" fmla="*/ 917667 w 1167625"/>
                <a:gd name="connsiteY1031" fmla="*/ 370921 h 590372"/>
                <a:gd name="connsiteX1032" fmla="*/ 917667 w 1167625"/>
                <a:gd name="connsiteY1032" fmla="*/ 370921 h 590372"/>
                <a:gd name="connsiteX1033" fmla="*/ 916695 w 1167625"/>
                <a:gd name="connsiteY1033" fmla="*/ 369828 h 590372"/>
                <a:gd name="connsiteX1034" fmla="*/ 916985 w 1167625"/>
                <a:gd name="connsiteY1034" fmla="*/ 367369 h 590372"/>
                <a:gd name="connsiteX1035" fmla="*/ 914732 w 1167625"/>
                <a:gd name="connsiteY1035" fmla="*/ 365413 h 590372"/>
                <a:gd name="connsiteX1036" fmla="*/ 914732 w 1167625"/>
                <a:gd name="connsiteY1036" fmla="*/ 365413 h 590372"/>
                <a:gd name="connsiteX1037" fmla="*/ 914732 w 1167625"/>
                <a:gd name="connsiteY1037" fmla="*/ 365413 h 590372"/>
                <a:gd name="connsiteX1038" fmla="*/ 912479 w 1167625"/>
                <a:gd name="connsiteY1038" fmla="*/ 367369 h 590372"/>
                <a:gd name="connsiteX1039" fmla="*/ 912768 w 1167625"/>
                <a:gd name="connsiteY1039" fmla="*/ 369828 h 590372"/>
                <a:gd name="connsiteX1040" fmla="*/ 911796 w 1167625"/>
                <a:gd name="connsiteY1040" fmla="*/ 370921 h 590372"/>
                <a:gd name="connsiteX1041" fmla="*/ 911796 w 1167625"/>
                <a:gd name="connsiteY1041" fmla="*/ 370921 h 590372"/>
                <a:gd name="connsiteX1042" fmla="*/ 910824 w 1167625"/>
                <a:gd name="connsiteY1042" fmla="*/ 369828 h 590372"/>
                <a:gd name="connsiteX1043" fmla="*/ 911112 w 1167625"/>
                <a:gd name="connsiteY1043" fmla="*/ 367369 h 590372"/>
                <a:gd name="connsiteX1044" fmla="*/ 908860 w 1167625"/>
                <a:gd name="connsiteY1044" fmla="*/ 365413 h 590372"/>
                <a:gd name="connsiteX1045" fmla="*/ 908860 w 1167625"/>
                <a:gd name="connsiteY1045" fmla="*/ 365413 h 590372"/>
                <a:gd name="connsiteX1046" fmla="*/ 908860 w 1167625"/>
                <a:gd name="connsiteY1046" fmla="*/ 365413 h 590372"/>
                <a:gd name="connsiteX1047" fmla="*/ 906607 w 1167625"/>
                <a:gd name="connsiteY1047" fmla="*/ 367369 h 590372"/>
                <a:gd name="connsiteX1048" fmla="*/ 906833 w 1167625"/>
                <a:gd name="connsiteY1048" fmla="*/ 369281 h 590372"/>
                <a:gd name="connsiteX1049" fmla="*/ 905374 w 1167625"/>
                <a:gd name="connsiteY1049" fmla="*/ 370921 h 590372"/>
                <a:gd name="connsiteX1050" fmla="*/ 905374 w 1167625"/>
                <a:gd name="connsiteY1050" fmla="*/ 370921 h 590372"/>
                <a:gd name="connsiteX1051" fmla="*/ 903916 w 1167625"/>
                <a:gd name="connsiteY1051" fmla="*/ 369281 h 590372"/>
                <a:gd name="connsiteX1052" fmla="*/ 904141 w 1167625"/>
                <a:gd name="connsiteY1052" fmla="*/ 367369 h 590372"/>
                <a:gd name="connsiteX1053" fmla="*/ 901888 w 1167625"/>
                <a:gd name="connsiteY1053" fmla="*/ 365413 h 590372"/>
                <a:gd name="connsiteX1054" fmla="*/ 901888 w 1167625"/>
                <a:gd name="connsiteY1054" fmla="*/ 365413 h 590372"/>
                <a:gd name="connsiteX1055" fmla="*/ 901888 w 1167625"/>
                <a:gd name="connsiteY1055" fmla="*/ 365413 h 590372"/>
                <a:gd name="connsiteX1056" fmla="*/ 899636 w 1167625"/>
                <a:gd name="connsiteY1056" fmla="*/ 367369 h 590372"/>
                <a:gd name="connsiteX1057" fmla="*/ 899925 w 1167625"/>
                <a:gd name="connsiteY1057" fmla="*/ 369828 h 590372"/>
                <a:gd name="connsiteX1058" fmla="*/ 898953 w 1167625"/>
                <a:gd name="connsiteY1058" fmla="*/ 370921 h 590372"/>
                <a:gd name="connsiteX1059" fmla="*/ 898953 w 1167625"/>
                <a:gd name="connsiteY1059" fmla="*/ 370921 h 590372"/>
                <a:gd name="connsiteX1060" fmla="*/ 897981 w 1167625"/>
                <a:gd name="connsiteY1060" fmla="*/ 369828 h 590372"/>
                <a:gd name="connsiteX1061" fmla="*/ 898270 w 1167625"/>
                <a:gd name="connsiteY1061" fmla="*/ 367369 h 590372"/>
                <a:gd name="connsiteX1062" fmla="*/ 896017 w 1167625"/>
                <a:gd name="connsiteY1062" fmla="*/ 365413 h 590372"/>
                <a:gd name="connsiteX1063" fmla="*/ 896017 w 1167625"/>
                <a:gd name="connsiteY1063" fmla="*/ 365413 h 590372"/>
                <a:gd name="connsiteX1064" fmla="*/ 896017 w 1167625"/>
                <a:gd name="connsiteY1064" fmla="*/ 365413 h 590372"/>
                <a:gd name="connsiteX1065" fmla="*/ 893765 w 1167625"/>
                <a:gd name="connsiteY1065" fmla="*/ 367369 h 590372"/>
                <a:gd name="connsiteX1066" fmla="*/ 894055 w 1167625"/>
                <a:gd name="connsiteY1066" fmla="*/ 369828 h 590372"/>
                <a:gd name="connsiteX1067" fmla="*/ 893082 w 1167625"/>
                <a:gd name="connsiteY1067" fmla="*/ 370921 h 590372"/>
                <a:gd name="connsiteX1068" fmla="*/ 893082 w 1167625"/>
                <a:gd name="connsiteY1068" fmla="*/ 370921 h 590372"/>
                <a:gd name="connsiteX1069" fmla="*/ 892109 w 1167625"/>
                <a:gd name="connsiteY1069" fmla="*/ 369828 h 590372"/>
                <a:gd name="connsiteX1070" fmla="*/ 892399 w 1167625"/>
                <a:gd name="connsiteY1070" fmla="*/ 367369 h 590372"/>
                <a:gd name="connsiteX1071" fmla="*/ 890146 w 1167625"/>
                <a:gd name="connsiteY1071" fmla="*/ 365413 h 590372"/>
                <a:gd name="connsiteX1072" fmla="*/ 890146 w 1167625"/>
                <a:gd name="connsiteY1072" fmla="*/ 365413 h 590372"/>
                <a:gd name="connsiteX1073" fmla="*/ 890146 w 1167625"/>
                <a:gd name="connsiteY1073" fmla="*/ 365413 h 590372"/>
                <a:gd name="connsiteX1074" fmla="*/ 887894 w 1167625"/>
                <a:gd name="connsiteY1074" fmla="*/ 367369 h 590372"/>
                <a:gd name="connsiteX1075" fmla="*/ 888182 w 1167625"/>
                <a:gd name="connsiteY1075" fmla="*/ 369828 h 590372"/>
                <a:gd name="connsiteX1076" fmla="*/ 887210 w 1167625"/>
                <a:gd name="connsiteY1076" fmla="*/ 370921 h 590372"/>
                <a:gd name="connsiteX1077" fmla="*/ 887210 w 1167625"/>
                <a:gd name="connsiteY1077" fmla="*/ 370921 h 590372"/>
                <a:gd name="connsiteX1078" fmla="*/ 886238 w 1167625"/>
                <a:gd name="connsiteY1078" fmla="*/ 369828 h 590372"/>
                <a:gd name="connsiteX1079" fmla="*/ 886528 w 1167625"/>
                <a:gd name="connsiteY1079" fmla="*/ 367369 h 590372"/>
                <a:gd name="connsiteX1080" fmla="*/ 884275 w 1167625"/>
                <a:gd name="connsiteY1080" fmla="*/ 365413 h 590372"/>
                <a:gd name="connsiteX1081" fmla="*/ 884275 w 1167625"/>
                <a:gd name="connsiteY1081" fmla="*/ 365413 h 590372"/>
                <a:gd name="connsiteX1082" fmla="*/ 884275 w 1167625"/>
                <a:gd name="connsiteY1082" fmla="*/ 365413 h 590372"/>
                <a:gd name="connsiteX1083" fmla="*/ 882023 w 1167625"/>
                <a:gd name="connsiteY1083" fmla="*/ 367369 h 590372"/>
                <a:gd name="connsiteX1084" fmla="*/ 882311 w 1167625"/>
                <a:gd name="connsiteY1084" fmla="*/ 369828 h 590372"/>
                <a:gd name="connsiteX1085" fmla="*/ 881339 w 1167625"/>
                <a:gd name="connsiteY1085" fmla="*/ 370921 h 590372"/>
                <a:gd name="connsiteX1086" fmla="*/ 881339 w 1167625"/>
                <a:gd name="connsiteY1086" fmla="*/ 370921 h 590372"/>
                <a:gd name="connsiteX1087" fmla="*/ 880367 w 1167625"/>
                <a:gd name="connsiteY1087" fmla="*/ 369828 h 590372"/>
                <a:gd name="connsiteX1088" fmla="*/ 880657 w 1167625"/>
                <a:gd name="connsiteY1088" fmla="*/ 367369 h 590372"/>
                <a:gd name="connsiteX1089" fmla="*/ 878404 w 1167625"/>
                <a:gd name="connsiteY1089" fmla="*/ 365413 h 590372"/>
                <a:gd name="connsiteX1090" fmla="*/ 878404 w 1167625"/>
                <a:gd name="connsiteY1090" fmla="*/ 365413 h 590372"/>
                <a:gd name="connsiteX1091" fmla="*/ 878404 w 1167625"/>
                <a:gd name="connsiteY1091" fmla="*/ 365413 h 590372"/>
                <a:gd name="connsiteX1092" fmla="*/ 876152 w 1167625"/>
                <a:gd name="connsiteY1092" fmla="*/ 367369 h 590372"/>
                <a:gd name="connsiteX1093" fmla="*/ 876440 w 1167625"/>
                <a:gd name="connsiteY1093" fmla="*/ 369828 h 590372"/>
                <a:gd name="connsiteX1094" fmla="*/ 875468 w 1167625"/>
                <a:gd name="connsiteY1094" fmla="*/ 370921 h 590372"/>
                <a:gd name="connsiteX1095" fmla="*/ 875468 w 1167625"/>
                <a:gd name="connsiteY1095" fmla="*/ 370921 h 590372"/>
                <a:gd name="connsiteX1096" fmla="*/ 874496 w 1167625"/>
                <a:gd name="connsiteY1096" fmla="*/ 369828 h 590372"/>
                <a:gd name="connsiteX1097" fmla="*/ 874786 w 1167625"/>
                <a:gd name="connsiteY1097" fmla="*/ 367369 h 590372"/>
                <a:gd name="connsiteX1098" fmla="*/ 872534 w 1167625"/>
                <a:gd name="connsiteY1098" fmla="*/ 365413 h 590372"/>
                <a:gd name="connsiteX1099" fmla="*/ 872534 w 1167625"/>
                <a:gd name="connsiteY1099" fmla="*/ 365413 h 590372"/>
                <a:gd name="connsiteX1100" fmla="*/ 872534 w 1167625"/>
                <a:gd name="connsiteY1100" fmla="*/ 365413 h 590372"/>
                <a:gd name="connsiteX1101" fmla="*/ 870281 w 1167625"/>
                <a:gd name="connsiteY1101" fmla="*/ 367369 h 590372"/>
                <a:gd name="connsiteX1102" fmla="*/ 870570 w 1167625"/>
                <a:gd name="connsiteY1102" fmla="*/ 369828 h 590372"/>
                <a:gd name="connsiteX1103" fmla="*/ 869597 w 1167625"/>
                <a:gd name="connsiteY1103" fmla="*/ 370921 h 590372"/>
                <a:gd name="connsiteX1104" fmla="*/ 869597 w 1167625"/>
                <a:gd name="connsiteY1104" fmla="*/ 370921 h 590372"/>
                <a:gd name="connsiteX1105" fmla="*/ 868625 w 1167625"/>
                <a:gd name="connsiteY1105" fmla="*/ 369828 h 590372"/>
                <a:gd name="connsiteX1106" fmla="*/ 868914 w 1167625"/>
                <a:gd name="connsiteY1106" fmla="*/ 367369 h 590372"/>
                <a:gd name="connsiteX1107" fmla="*/ 866661 w 1167625"/>
                <a:gd name="connsiteY1107" fmla="*/ 365413 h 590372"/>
                <a:gd name="connsiteX1108" fmla="*/ 866661 w 1167625"/>
                <a:gd name="connsiteY1108" fmla="*/ 365413 h 590372"/>
                <a:gd name="connsiteX1109" fmla="*/ 866661 w 1167625"/>
                <a:gd name="connsiteY1109" fmla="*/ 365413 h 590372"/>
                <a:gd name="connsiteX1110" fmla="*/ 864409 w 1167625"/>
                <a:gd name="connsiteY1110" fmla="*/ 367369 h 590372"/>
                <a:gd name="connsiteX1111" fmla="*/ 864623 w 1167625"/>
                <a:gd name="connsiteY1111" fmla="*/ 369185 h 590372"/>
                <a:gd name="connsiteX1112" fmla="*/ 863078 w 1167625"/>
                <a:gd name="connsiteY1112" fmla="*/ 370921 h 590372"/>
                <a:gd name="connsiteX1113" fmla="*/ 863078 w 1167625"/>
                <a:gd name="connsiteY1113" fmla="*/ 370921 h 590372"/>
                <a:gd name="connsiteX1114" fmla="*/ 861525 w 1167625"/>
                <a:gd name="connsiteY1114" fmla="*/ 369366 h 590372"/>
                <a:gd name="connsiteX1115" fmla="*/ 861525 w 1167625"/>
                <a:gd name="connsiteY1115" fmla="*/ 365233 h 590372"/>
                <a:gd name="connsiteX1116" fmla="*/ 860607 w 1167625"/>
                <a:gd name="connsiteY1116" fmla="*/ 364315 h 590372"/>
                <a:gd name="connsiteX1117" fmla="*/ 860607 w 1167625"/>
                <a:gd name="connsiteY1117" fmla="*/ 364315 h 590372"/>
                <a:gd name="connsiteX1118" fmla="*/ 859690 w 1167625"/>
                <a:gd name="connsiteY1118" fmla="*/ 363398 h 590372"/>
                <a:gd name="connsiteX1119" fmla="*/ 859690 w 1167625"/>
                <a:gd name="connsiteY1119" fmla="*/ 359362 h 590372"/>
                <a:gd name="connsiteX1120" fmla="*/ 859873 w 1167625"/>
                <a:gd name="connsiteY1120" fmla="*/ 359179 h 590372"/>
                <a:gd name="connsiteX1121" fmla="*/ 859873 w 1167625"/>
                <a:gd name="connsiteY1121" fmla="*/ 359179 h 590372"/>
                <a:gd name="connsiteX1122" fmla="*/ 860057 w 1167625"/>
                <a:gd name="connsiteY1122" fmla="*/ 358995 h 590372"/>
                <a:gd name="connsiteX1123" fmla="*/ 860057 w 1167625"/>
                <a:gd name="connsiteY1123" fmla="*/ 356059 h 590372"/>
                <a:gd name="connsiteX1124" fmla="*/ 859506 w 1167625"/>
                <a:gd name="connsiteY1124" fmla="*/ 355509 h 590372"/>
                <a:gd name="connsiteX1125" fmla="*/ 859506 w 1167625"/>
                <a:gd name="connsiteY1125" fmla="*/ 355509 h 590372"/>
                <a:gd name="connsiteX1126" fmla="*/ 858956 w 1167625"/>
                <a:gd name="connsiteY1126" fmla="*/ 354958 h 590372"/>
                <a:gd name="connsiteX1127" fmla="*/ 858956 w 1167625"/>
                <a:gd name="connsiteY1127" fmla="*/ 354214 h 590372"/>
                <a:gd name="connsiteX1128" fmla="*/ 858910 w 1167625"/>
                <a:gd name="connsiteY1128" fmla="*/ 353875 h 590372"/>
                <a:gd name="connsiteX1129" fmla="*/ 855763 w 1167625"/>
                <a:gd name="connsiteY1129" fmla="*/ 342333 h 590372"/>
                <a:gd name="connsiteX1130" fmla="*/ 856070 w 1167625"/>
                <a:gd name="connsiteY1130" fmla="*/ 341932 h 590372"/>
                <a:gd name="connsiteX1131" fmla="*/ 856070 w 1167625"/>
                <a:gd name="connsiteY1131" fmla="*/ 341932 h 590372"/>
                <a:gd name="connsiteX1132" fmla="*/ 856388 w 1167625"/>
                <a:gd name="connsiteY1132" fmla="*/ 341614 h 590372"/>
                <a:gd name="connsiteX1133" fmla="*/ 856388 w 1167625"/>
                <a:gd name="connsiteY1133" fmla="*/ 340831 h 590372"/>
                <a:gd name="connsiteX1134" fmla="*/ 856020 w 1167625"/>
                <a:gd name="connsiteY1134" fmla="*/ 340464 h 590372"/>
                <a:gd name="connsiteX1135" fmla="*/ 856020 w 1167625"/>
                <a:gd name="connsiteY1135" fmla="*/ 340464 h 590372"/>
                <a:gd name="connsiteX1136" fmla="*/ 855654 w 1167625"/>
                <a:gd name="connsiteY1136" fmla="*/ 340098 h 590372"/>
                <a:gd name="connsiteX1137" fmla="*/ 855654 w 1167625"/>
                <a:gd name="connsiteY1137" fmla="*/ 331291 h 590372"/>
                <a:gd name="connsiteX1138" fmla="*/ 856020 w 1167625"/>
                <a:gd name="connsiteY1138" fmla="*/ 330923 h 590372"/>
                <a:gd name="connsiteX1139" fmla="*/ 856020 w 1167625"/>
                <a:gd name="connsiteY1139" fmla="*/ 330923 h 590372"/>
                <a:gd name="connsiteX1140" fmla="*/ 856388 w 1167625"/>
                <a:gd name="connsiteY1140" fmla="*/ 330556 h 590372"/>
                <a:gd name="connsiteX1141" fmla="*/ 856388 w 1167625"/>
                <a:gd name="connsiteY1141" fmla="*/ 330190 h 590372"/>
                <a:gd name="connsiteX1142" fmla="*/ 855654 w 1167625"/>
                <a:gd name="connsiteY1142" fmla="*/ 329455 h 590372"/>
                <a:gd name="connsiteX1143" fmla="*/ 854665 w 1167625"/>
                <a:gd name="connsiteY1143" fmla="*/ 329455 h 590372"/>
                <a:gd name="connsiteX1144" fmla="*/ 853043 w 1167625"/>
                <a:gd name="connsiteY1144" fmla="*/ 328313 h 590372"/>
                <a:gd name="connsiteX1145" fmla="*/ 852714 w 1167625"/>
                <a:gd name="connsiteY1145" fmla="*/ 327390 h 590372"/>
                <a:gd name="connsiteX1146" fmla="*/ 846851 w 1167625"/>
                <a:gd name="connsiteY1146" fmla="*/ 327390 h 590372"/>
                <a:gd name="connsiteX1147" fmla="*/ 846522 w 1167625"/>
                <a:gd name="connsiteY1147" fmla="*/ 328313 h 590372"/>
                <a:gd name="connsiteX1148" fmla="*/ 844899 w 1167625"/>
                <a:gd name="connsiteY1148" fmla="*/ 329455 h 590372"/>
                <a:gd name="connsiteX1149" fmla="*/ 843911 w 1167625"/>
                <a:gd name="connsiteY1149" fmla="*/ 329455 h 590372"/>
                <a:gd name="connsiteX1150" fmla="*/ 843178 w 1167625"/>
                <a:gd name="connsiteY1150" fmla="*/ 330190 h 590372"/>
                <a:gd name="connsiteX1151" fmla="*/ 843178 w 1167625"/>
                <a:gd name="connsiteY1151" fmla="*/ 330556 h 590372"/>
                <a:gd name="connsiteX1152" fmla="*/ 843545 w 1167625"/>
                <a:gd name="connsiteY1152" fmla="*/ 330923 h 590372"/>
                <a:gd name="connsiteX1153" fmla="*/ 843545 w 1167625"/>
                <a:gd name="connsiteY1153" fmla="*/ 330923 h 590372"/>
                <a:gd name="connsiteX1154" fmla="*/ 843911 w 1167625"/>
                <a:gd name="connsiteY1154" fmla="*/ 331291 h 590372"/>
                <a:gd name="connsiteX1155" fmla="*/ 843911 w 1167625"/>
                <a:gd name="connsiteY1155" fmla="*/ 340098 h 590372"/>
                <a:gd name="connsiteX1156" fmla="*/ 843545 w 1167625"/>
                <a:gd name="connsiteY1156" fmla="*/ 340464 h 590372"/>
                <a:gd name="connsiteX1157" fmla="*/ 843545 w 1167625"/>
                <a:gd name="connsiteY1157" fmla="*/ 340464 h 590372"/>
                <a:gd name="connsiteX1158" fmla="*/ 843178 w 1167625"/>
                <a:gd name="connsiteY1158" fmla="*/ 340831 h 590372"/>
                <a:gd name="connsiteX1159" fmla="*/ 843178 w 1167625"/>
                <a:gd name="connsiteY1159" fmla="*/ 341614 h 590372"/>
                <a:gd name="connsiteX1160" fmla="*/ 843495 w 1167625"/>
                <a:gd name="connsiteY1160" fmla="*/ 341932 h 590372"/>
                <a:gd name="connsiteX1161" fmla="*/ 843495 w 1167625"/>
                <a:gd name="connsiteY1161" fmla="*/ 341932 h 590372"/>
                <a:gd name="connsiteX1162" fmla="*/ 843802 w 1167625"/>
                <a:gd name="connsiteY1162" fmla="*/ 342333 h 590372"/>
                <a:gd name="connsiteX1163" fmla="*/ 840655 w 1167625"/>
                <a:gd name="connsiteY1163" fmla="*/ 353875 h 590372"/>
                <a:gd name="connsiteX1164" fmla="*/ 840609 w 1167625"/>
                <a:gd name="connsiteY1164" fmla="*/ 354214 h 590372"/>
                <a:gd name="connsiteX1165" fmla="*/ 840609 w 1167625"/>
                <a:gd name="connsiteY1165" fmla="*/ 354958 h 590372"/>
                <a:gd name="connsiteX1166" fmla="*/ 840058 w 1167625"/>
                <a:gd name="connsiteY1166" fmla="*/ 355509 h 590372"/>
                <a:gd name="connsiteX1167" fmla="*/ 840058 w 1167625"/>
                <a:gd name="connsiteY1167" fmla="*/ 355509 h 590372"/>
                <a:gd name="connsiteX1168" fmla="*/ 839508 w 1167625"/>
                <a:gd name="connsiteY1168" fmla="*/ 356059 h 590372"/>
                <a:gd name="connsiteX1169" fmla="*/ 839508 w 1167625"/>
                <a:gd name="connsiteY1169" fmla="*/ 357894 h 590372"/>
                <a:gd name="connsiteX1170" fmla="*/ 839692 w 1167625"/>
                <a:gd name="connsiteY1170" fmla="*/ 358078 h 590372"/>
                <a:gd name="connsiteX1171" fmla="*/ 839692 w 1167625"/>
                <a:gd name="connsiteY1171" fmla="*/ 358078 h 590372"/>
                <a:gd name="connsiteX1172" fmla="*/ 839875 w 1167625"/>
                <a:gd name="connsiteY1172" fmla="*/ 358260 h 590372"/>
                <a:gd name="connsiteX1173" fmla="*/ 839875 w 1167625"/>
                <a:gd name="connsiteY1173" fmla="*/ 362297 h 590372"/>
                <a:gd name="connsiteX1174" fmla="*/ 838957 w 1167625"/>
                <a:gd name="connsiteY1174" fmla="*/ 363214 h 590372"/>
                <a:gd name="connsiteX1175" fmla="*/ 838957 w 1167625"/>
                <a:gd name="connsiteY1175" fmla="*/ 363214 h 590372"/>
                <a:gd name="connsiteX1176" fmla="*/ 838040 w 1167625"/>
                <a:gd name="connsiteY1176" fmla="*/ 364133 h 590372"/>
                <a:gd name="connsiteX1177" fmla="*/ 838040 w 1167625"/>
                <a:gd name="connsiteY1177" fmla="*/ 388533 h 590372"/>
                <a:gd name="connsiteX1178" fmla="*/ 835471 w 1167625"/>
                <a:gd name="connsiteY1178" fmla="*/ 391102 h 590372"/>
                <a:gd name="connsiteX1179" fmla="*/ 833637 w 1167625"/>
                <a:gd name="connsiteY1179" fmla="*/ 391102 h 590372"/>
                <a:gd name="connsiteX1180" fmla="*/ 832903 w 1167625"/>
                <a:gd name="connsiteY1180" fmla="*/ 391837 h 590372"/>
                <a:gd name="connsiteX1181" fmla="*/ 832903 w 1167625"/>
                <a:gd name="connsiteY1181" fmla="*/ 391837 h 590372"/>
                <a:gd name="connsiteX1182" fmla="*/ 832169 w 1167625"/>
                <a:gd name="connsiteY1182" fmla="*/ 392570 h 590372"/>
                <a:gd name="connsiteX1183" fmla="*/ 831618 w 1167625"/>
                <a:gd name="connsiteY1183" fmla="*/ 392570 h 590372"/>
                <a:gd name="connsiteX1184" fmla="*/ 830334 w 1167625"/>
                <a:gd name="connsiteY1184" fmla="*/ 391286 h 590372"/>
                <a:gd name="connsiteX1185" fmla="*/ 830334 w 1167625"/>
                <a:gd name="connsiteY1185" fmla="*/ 389634 h 590372"/>
                <a:gd name="connsiteX1186" fmla="*/ 828500 w 1167625"/>
                <a:gd name="connsiteY1186" fmla="*/ 387800 h 590372"/>
                <a:gd name="connsiteX1187" fmla="*/ 828500 w 1167625"/>
                <a:gd name="connsiteY1187" fmla="*/ 387800 h 590372"/>
                <a:gd name="connsiteX1188" fmla="*/ 826666 w 1167625"/>
                <a:gd name="connsiteY1188" fmla="*/ 389634 h 590372"/>
                <a:gd name="connsiteX1189" fmla="*/ 826666 w 1167625"/>
                <a:gd name="connsiteY1189" fmla="*/ 392754 h 590372"/>
                <a:gd name="connsiteX1190" fmla="*/ 824279 w 1167625"/>
                <a:gd name="connsiteY1190" fmla="*/ 395139 h 590372"/>
                <a:gd name="connsiteX1191" fmla="*/ 824279 w 1167625"/>
                <a:gd name="connsiteY1191" fmla="*/ 395139 h 590372"/>
                <a:gd name="connsiteX1192" fmla="*/ 821894 w 1167625"/>
                <a:gd name="connsiteY1192" fmla="*/ 397524 h 590372"/>
                <a:gd name="connsiteX1193" fmla="*/ 821894 w 1167625"/>
                <a:gd name="connsiteY1193" fmla="*/ 405596 h 590372"/>
                <a:gd name="connsiteX1194" fmla="*/ 818776 w 1167625"/>
                <a:gd name="connsiteY1194" fmla="*/ 408716 h 590372"/>
                <a:gd name="connsiteX1195" fmla="*/ 818776 w 1167625"/>
                <a:gd name="connsiteY1195" fmla="*/ 408716 h 590372"/>
                <a:gd name="connsiteX1196" fmla="*/ 815657 w 1167625"/>
                <a:gd name="connsiteY1196" fmla="*/ 405596 h 590372"/>
                <a:gd name="connsiteX1197" fmla="*/ 815657 w 1167625"/>
                <a:gd name="connsiteY1197" fmla="*/ 392020 h 590372"/>
                <a:gd name="connsiteX1198" fmla="*/ 809602 w 1167625"/>
                <a:gd name="connsiteY1198" fmla="*/ 385966 h 590372"/>
                <a:gd name="connsiteX1199" fmla="*/ 805933 w 1167625"/>
                <a:gd name="connsiteY1199" fmla="*/ 385966 h 590372"/>
                <a:gd name="connsiteX1200" fmla="*/ 803548 w 1167625"/>
                <a:gd name="connsiteY1200" fmla="*/ 388351 h 590372"/>
                <a:gd name="connsiteX1201" fmla="*/ 803548 w 1167625"/>
                <a:gd name="connsiteY1201" fmla="*/ 389084 h 590372"/>
                <a:gd name="connsiteX1202" fmla="*/ 801896 w 1167625"/>
                <a:gd name="connsiteY1202" fmla="*/ 390736 h 590372"/>
                <a:gd name="connsiteX1203" fmla="*/ 801896 w 1167625"/>
                <a:gd name="connsiteY1203" fmla="*/ 390736 h 590372"/>
                <a:gd name="connsiteX1204" fmla="*/ 800244 w 1167625"/>
                <a:gd name="connsiteY1204" fmla="*/ 389084 h 590372"/>
                <a:gd name="connsiteX1205" fmla="*/ 800244 w 1167625"/>
                <a:gd name="connsiteY1205" fmla="*/ 389084 h 590372"/>
                <a:gd name="connsiteX1206" fmla="*/ 798594 w 1167625"/>
                <a:gd name="connsiteY1206" fmla="*/ 387433 h 590372"/>
                <a:gd name="connsiteX1207" fmla="*/ 793273 w 1167625"/>
                <a:gd name="connsiteY1207" fmla="*/ 387433 h 590372"/>
                <a:gd name="connsiteX1208" fmla="*/ 786301 w 1167625"/>
                <a:gd name="connsiteY1208" fmla="*/ 380461 h 590372"/>
                <a:gd name="connsiteX1209" fmla="*/ 786301 w 1167625"/>
                <a:gd name="connsiteY1209" fmla="*/ 368424 h 590372"/>
                <a:gd name="connsiteX1210" fmla="*/ 783294 w 1167625"/>
                <a:gd name="connsiteY1210" fmla="*/ 365417 h 590372"/>
                <a:gd name="connsiteX1211" fmla="*/ 783294 w 1167625"/>
                <a:gd name="connsiteY1211" fmla="*/ 365417 h 590372"/>
                <a:gd name="connsiteX1212" fmla="*/ 780290 w 1167625"/>
                <a:gd name="connsiteY1212" fmla="*/ 362556 h 590372"/>
                <a:gd name="connsiteX1213" fmla="*/ 772776 w 1167625"/>
                <a:gd name="connsiteY1213" fmla="*/ 209071 h 590372"/>
                <a:gd name="connsiteX1214" fmla="*/ 771651 w 1167625"/>
                <a:gd name="connsiteY1214" fmla="*/ 207997 h 590372"/>
                <a:gd name="connsiteX1215" fmla="*/ 770890 w 1167625"/>
                <a:gd name="connsiteY1215" fmla="*/ 207997 h 590372"/>
                <a:gd name="connsiteX1216" fmla="*/ 770522 w 1167625"/>
                <a:gd name="connsiteY1216" fmla="*/ 207630 h 590372"/>
                <a:gd name="connsiteX1217" fmla="*/ 770522 w 1167625"/>
                <a:gd name="connsiteY1217" fmla="*/ 207630 h 590372"/>
                <a:gd name="connsiteX1218" fmla="*/ 770155 w 1167625"/>
                <a:gd name="connsiteY1218" fmla="*/ 207264 h 590372"/>
                <a:gd name="connsiteX1219" fmla="*/ 769238 w 1167625"/>
                <a:gd name="connsiteY1219" fmla="*/ 207264 h 590372"/>
                <a:gd name="connsiteX1220" fmla="*/ 767954 w 1167625"/>
                <a:gd name="connsiteY1220" fmla="*/ 205980 h 590372"/>
                <a:gd name="connsiteX1221" fmla="*/ 767954 w 1167625"/>
                <a:gd name="connsiteY1221" fmla="*/ 205429 h 590372"/>
                <a:gd name="connsiteX1222" fmla="*/ 766120 w 1167625"/>
                <a:gd name="connsiteY1222" fmla="*/ 203595 h 590372"/>
                <a:gd name="connsiteX1223" fmla="*/ 763807 w 1167625"/>
                <a:gd name="connsiteY1223" fmla="*/ 203595 h 590372"/>
                <a:gd name="connsiteX1224" fmla="*/ 759678 w 1167625"/>
                <a:gd name="connsiteY1224" fmla="*/ 200080 h 590372"/>
                <a:gd name="connsiteX1225" fmla="*/ 755478 w 1167625"/>
                <a:gd name="connsiteY1225" fmla="*/ 188182 h 590372"/>
                <a:gd name="connsiteX1226" fmla="*/ 755478 w 1167625"/>
                <a:gd name="connsiteY1226" fmla="*/ 188182 h 590372"/>
                <a:gd name="connsiteX1227" fmla="*/ 751816 w 1167625"/>
                <a:gd name="connsiteY1227" fmla="*/ 189650 h 590372"/>
                <a:gd name="connsiteX1228" fmla="*/ 720611 w 1167625"/>
                <a:gd name="connsiteY1228" fmla="*/ 189650 h 590372"/>
                <a:gd name="connsiteX1229" fmla="*/ 716948 w 1167625"/>
                <a:gd name="connsiteY1229" fmla="*/ 188182 h 590372"/>
                <a:gd name="connsiteX1230" fmla="*/ 716948 w 1167625"/>
                <a:gd name="connsiteY1230" fmla="*/ 188182 h 590372"/>
                <a:gd name="connsiteX1231" fmla="*/ 709243 w 1167625"/>
                <a:gd name="connsiteY1231" fmla="*/ 263406 h 590372"/>
                <a:gd name="connsiteX1232" fmla="*/ 709834 w 1167625"/>
                <a:gd name="connsiteY1232" fmla="*/ 293058 h 590372"/>
                <a:gd name="connsiteX1233" fmla="*/ 705871 w 1167625"/>
                <a:gd name="connsiteY1233" fmla="*/ 296969 h 590372"/>
                <a:gd name="connsiteX1234" fmla="*/ 705871 w 1167625"/>
                <a:gd name="connsiteY1234" fmla="*/ 296969 h 590372"/>
                <a:gd name="connsiteX1235" fmla="*/ 702272 w 1167625"/>
                <a:gd name="connsiteY1235" fmla="*/ 293193 h 590372"/>
                <a:gd name="connsiteX1236" fmla="*/ 702272 w 1167625"/>
                <a:gd name="connsiteY1236" fmla="*/ 270011 h 590372"/>
                <a:gd name="connsiteX1237" fmla="*/ 703005 w 1167625"/>
                <a:gd name="connsiteY1237" fmla="*/ 269277 h 590372"/>
                <a:gd name="connsiteX1238" fmla="*/ 703005 w 1167625"/>
                <a:gd name="connsiteY1238" fmla="*/ 269277 h 590372"/>
                <a:gd name="connsiteX1239" fmla="*/ 703738 w 1167625"/>
                <a:gd name="connsiteY1239" fmla="*/ 268543 h 590372"/>
                <a:gd name="connsiteX1240" fmla="*/ 703738 w 1167625"/>
                <a:gd name="connsiteY1240" fmla="*/ 218639 h 590372"/>
                <a:gd name="connsiteX1241" fmla="*/ 703005 w 1167625"/>
                <a:gd name="connsiteY1241" fmla="*/ 217905 h 590372"/>
                <a:gd name="connsiteX1242" fmla="*/ 703005 w 1167625"/>
                <a:gd name="connsiteY1242" fmla="*/ 217905 h 590372"/>
                <a:gd name="connsiteX1243" fmla="*/ 702272 w 1167625"/>
                <a:gd name="connsiteY1243" fmla="*/ 217170 h 590372"/>
                <a:gd name="connsiteX1244" fmla="*/ 702272 w 1167625"/>
                <a:gd name="connsiteY1244" fmla="*/ 181578 h 590372"/>
                <a:gd name="connsiteX1245" fmla="*/ 703005 w 1167625"/>
                <a:gd name="connsiteY1245" fmla="*/ 180843 h 590372"/>
                <a:gd name="connsiteX1246" fmla="*/ 703005 w 1167625"/>
                <a:gd name="connsiteY1246" fmla="*/ 180843 h 590372"/>
                <a:gd name="connsiteX1247" fmla="*/ 703738 w 1167625"/>
                <a:gd name="connsiteY1247" fmla="*/ 180110 h 590372"/>
                <a:gd name="connsiteX1248" fmla="*/ 703738 w 1167625"/>
                <a:gd name="connsiteY1248" fmla="*/ 138461 h 590372"/>
                <a:gd name="connsiteX1249" fmla="*/ 699152 w 1167625"/>
                <a:gd name="connsiteY1249" fmla="*/ 133875 h 590372"/>
                <a:gd name="connsiteX1250" fmla="*/ 697134 w 1167625"/>
                <a:gd name="connsiteY1250" fmla="*/ 133875 h 590372"/>
                <a:gd name="connsiteX1251" fmla="*/ 694565 w 1167625"/>
                <a:gd name="connsiteY1251" fmla="*/ 131306 h 590372"/>
                <a:gd name="connsiteX1252" fmla="*/ 694565 w 1167625"/>
                <a:gd name="connsiteY1252" fmla="*/ 131306 h 590372"/>
                <a:gd name="connsiteX1253" fmla="*/ 691996 w 1167625"/>
                <a:gd name="connsiteY1253" fmla="*/ 128737 h 590372"/>
                <a:gd name="connsiteX1254" fmla="*/ 680988 w 1167625"/>
                <a:gd name="connsiteY1254" fmla="*/ 128737 h 590372"/>
                <a:gd name="connsiteX1255" fmla="*/ 678419 w 1167625"/>
                <a:gd name="connsiteY1255" fmla="*/ 131306 h 590372"/>
                <a:gd name="connsiteX1256" fmla="*/ 678419 w 1167625"/>
                <a:gd name="connsiteY1256" fmla="*/ 132407 h 590372"/>
                <a:gd name="connsiteX1257" fmla="*/ 676952 w 1167625"/>
                <a:gd name="connsiteY1257" fmla="*/ 133875 h 590372"/>
                <a:gd name="connsiteX1258" fmla="*/ 676952 w 1167625"/>
                <a:gd name="connsiteY1258" fmla="*/ 133875 h 590372"/>
                <a:gd name="connsiteX1259" fmla="*/ 675484 w 1167625"/>
                <a:gd name="connsiteY1259" fmla="*/ 135342 h 590372"/>
                <a:gd name="connsiteX1260" fmla="*/ 675484 w 1167625"/>
                <a:gd name="connsiteY1260" fmla="*/ 292578 h 590372"/>
                <a:gd name="connsiteX1261" fmla="*/ 674027 w 1167625"/>
                <a:gd name="connsiteY1261" fmla="*/ 295007 h 590372"/>
                <a:gd name="connsiteX1262" fmla="*/ 674027 w 1167625"/>
                <a:gd name="connsiteY1262" fmla="*/ 295007 h 590372"/>
                <a:gd name="connsiteX1263" fmla="*/ 669979 w 1167625"/>
                <a:gd name="connsiteY1263" fmla="*/ 292578 h 590372"/>
                <a:gd name="connsiteX1264" fmla="*/ 669979 w 1167625"/>
                <a:gd name="connsiteY1264" fmla="*/ 285423 h 590372"/>
                <a:gd name="connsiteX1265" fmla="*/ 670714 w 1167625"/>
                <a:gd name="connsiteY1265" fmla="*/ 284688 h 590372"/>
                <a:gd name="connsiteX1266" fmla="*/ 670714 w 1167625"/>
                <a:gd name="connsiteY1266" fmla="*/ 284688 h 590372"/>
                <a:gd name="connsiteX1267" fmla="*/ 671448 w 1167625"/>
                <a:gd name="connsiteY1267" fmla="*/ 283955 h 590372"/>
                <a:gd name="connsiteX1268" fmla="*/ 671448 w 1167625"/>
                <a:gd name="connsiteY1268" fmla="*/ 230564 h 590372"/>
                <a:gd name="connsiteX1269" fmla="*/ 669796 w 1167625"/>
                <a:gd name="connsiteY1269" fmla="*/ 228914 h 590372"/>
                <a:gd name="connsiteX1270" fmla="*/ 669796 w 1167625"/>
                <a:gd name="connsiteY1270" fmla="*/ 228914 h 590372"/>
                <a:gd name="connsiteX1271" fmla="*/ 668145 w 1167625"/>
                <a:gd name="connsiteY1271" fmla="*/ 227262 h 590372"/>
                <a:gd name="connsiteX1272" fmla="*/ 668145 w 1167625"/>
                <a:gd name="connsiteY1272" fmla="*/ 182127 h 590372"/>
                <a:gd name="connsiteX1273" fmla="*/ 668695 w 1167625"/>
                <a:gd name="connsiteY1273" fmla="*/ 181578 h 590372"/>
                <a:gd name="connsiteX1274" fmla="*/ 668695 w 1167625"/>
                <a:gd name="connsiteY1274" fmla="*/ 181578 h 590372"/>
                <a:gd name="connsiteX1275" fmla="*/ 669246 w 1167625"/>
                <a:gd name="connsiteY1275" fmla="*/ 181027 h 590372"/>
                <a:gd name="connsiteX1276" fmla="*/ 669246 w 1167625"/>
                <a:gd name="connsiteY1276" fmla="*/ 126536 h 590372"/>
                <a:gd name="connsiteX1277" fmla="*/ 664843 w 1167625"/>
                <a:gd name="connsiteY1277" fmla="*/ 122132 h 590372"/>
                <a:gd name="connsiteX1278" fmla="*/ 663375 w 1167625"/>
                <a:gd name="connsiteY1278" fmla="*/ 122132 h 590372"/>
                <a:gd name="connsiteX1279" fmla="*/ 660439 w 1167625"/>
                <a:gd name="connsiteY1279" fmla="*/ 119197 h 590372"/>
                <a:gd name="connsiteX1280" fmla="*/ 660439 w 1167625"/>
                <a:gd name="connsiteY1280" fmla="*/ 119197 h 590372"/>
                <a:gd name="connsiteX1281" fmla="*/ 657504 w 1167625"/>
                <a:gd name="connsiteY1281" fmla="*/ 116261 h 590372"/>
                <a:gd name="connsiteX1282" fmla="*/ 645028 w 1167625"/>
                <a:gd name="connsiteY1282" fmla="*/ 116261 h 590372"/>
                <a:gd name="connsiteX1283" fmla="*/ 642092 w 1167625"/>
                <a:gd name="connsiteY1283" fmla="*/ 119197 h 590372"/>
                <a:gd name="connsiteX1284" fmla="*/ 642092 w 1167625"/>
                <a:gd name="connsiteY1284" fmla="*/ 120114 h 590372"/>
                <a:gd name="connsiteX1285" fmla="*/ 640074 w 1167625"/>
                <a:gd name="connsiteY1285" fmla="*/ 122132 h 590372"/>
                <a:gd name="connsiteX1286" fmla="*/ 640074 w 1167625"/>
                <a:gd name="connsiteY1286" fmla="*/ 122132 h 590372"/>
                <a:gd name="connsiteX1287" fmla="*/ 638056 w 1167625"/>
                <a:gd name="connsiteY1287" fmla="*/ 124151 h 590372"/>
                <a:gd name="connsiteX1288" fmla="*/ 638056 w 1167625"/>
                <a:gd name="connsiteY1288" fmla="*/ 179926 h 590372"/>
                <a:gd name="connsiteX1289" fmla="*/ 636772 w 1167625"/>
                <a:gd name="connsiteY1289" fmla="*/ 181210 h 590372"/>
                <a:gd name="connsiteX1290" fmla="*/ 636772 w 1167625"/>
                <a:gd name="connsiteY1290" fmla="*/ 181210 h 590372"/>
                <a:gd name="connsiteX1291" fmla="*/ 635487 w 1167625"/>
                <a:gd name="connsiteY1291" fmla="*/ 182495 h 590372"/>
                <a:gd name="connsiteX1292" fmla="*/ 635487 w 1167625"/>
                <a:gd name="connsiteY1292" fmla="*/ 233500 h 590372"/>
                <a:gd name="connsiteX1293" fmla="*/ 636404 w 1167625"/>
                <a:gd name="connsiteY1293" fmla="*/ 234417 h 590372"/>
                <a:gd name="connsiteX1294" fmla="*/ 636404 w 1167625"/>
                <a:gd name="connsiteY1294" fmla="*/ 234417 h 590372"/>
                <a:gd name="connsiteX1295" fmla="*/ 637321 w 1167625"/>
                <a:gd name="connsiteY1295" fmla="*/ 235334 h 590372"/>
                <a:gd name="connsiteX1296" fmla="*/ 637321 w 1167625"/>
                <a:gd name="connsiteY1296" fmla="*/ 281082 h 590372"/>
                <a:gd name="connsiteX1297" fmla="*/ 636431 w 1167625"/>
                <a:gd name="connsiteY1297" fmla="*/ 282655 h 590372"/>
                <a:gd name="connsiteX1298" fmla="*/ 636431 w 1167625"/>
                <a:gd name="connsiteY1298" fmla="*/ 282655 h 590372"/>
                <a:gd name="connsiteX1299" fmla="*/ 633652 w 1167625"/>
                <a:gd name="connsiteY1299" fmla="*/ 281082 h 590372"/>
                <a:gd name="connsiteX1300" fmla="*/ 633652 w 1167625"/>
                <a:gd name="connsiteY1300" fmla="*/ 250739 h 590372"/>
                <a:gd name="connsiteX1301" fmla="*/ 620560 w 1167625"/>
                <a:gd name="connsiteY1301" fmla="*/ 239833 h 590372"/>
                <a:gd name="connsiteX1302" fmla="*/ 610515 w 1167625"/>
                <a:gd name="connsiteY1302" fmla="*/ 245287 h 590372"/>
                <a:gd name="connsiteX1303" fmla="*/ 606371 w 1167625"/>
                <a:gd name="connsiteY1303" fmla="*/ 253085 h 590372"/>
                <a:gd name="connsiteX1304" fmla="*/ 602119 w 1167625"/>
                <a:gd name="connsiteY1304" fmla="*/ 350057 h 590372"/>
                <a:gd name="connsiteX1305" fmla="*/ 600638 w 1167625"/>
                <a:gd name="connsiteY1305" fmla="*/ 351472 h 590372"/>
                <a:gd name="connsiteX1306" fmla="*/ 600638 w 1167625"/>
                <a:gd name="connsiteY1306" fmla="*/ 351472 h 590372"/>
                <a:gd name="connsiteX1307" fmla="*/ 599160 w 1167625"/>
                <a:gd name="connsiteY1307" fmla="*/ 349994 h 590372"/>
                <a:gd name="connsiteX1308" fmla="*/ 599160 w 1167625"/>
                <a:gd name="connsiteY1308" fmla="*/ 297986 h 590372"/>
                <a:gd name="connsiteX1309" fmla="*/ 598523 w 1167625"/>
                <a:gd name="connsiteY1309" fmla="*/ 295366 h 590372"/>
                <a:gd name="connsiteX1310" fmla="*/ 598523 w 1167625"/>
                <a:gd name="connsiteY1310" fmla="*/ 295366 h 590372"/>
                <a:gd name="connsiteX1311" fmla="*/ 595181 w 1167625"/>
                <a:gd name="connsiteY1311" fmla="*/ 290434 h 590372"/>
                <a:gd name="connsiteX1312" fmla="*/ 592935 w 1167625"/>
                <a:gd name="connsiteY1312" fmla="*/ 287692 h 590372"/>
                <a:gd name="connsiteX1313" fmla="*/ 585950 w 1167625"/>
                <a:gd name="connsiteY1313" fmla="*/ 274896 h 590372"/>
                <a:gd name="connsiteX1314" fmla="*/ 585950 w 1167625"/>
                <a:gd name="connsiteY1314" fmla="*/ 150388 h 590372"/>
                <a:gd name="connsiteX1315" fmla="*/ 584482 w 1167625"/>
                <a:gd name="connsiteY1315" fmla="*/ 148920 h 590372"/>
                <a:gd name="connsiteX1316" fmla="*/ 584482 w 1167625"/>
                <a:gd name="connsiteY1316" fmla="*/ 148920 h 590372"/>
                <a:gd name="connsiteX1317" fmla="*/ 583014 w 1167625"/>
                <a:gd name="connsiteY1317" fmla="*/ 147451 h 590372"/>
                <a:gd name="connsiteX1318" fmla="*/ 583014 w 1167625"/>
                <a:gd name="connsiteY1318" fmla="*/ 145250 h 590372"/>
                <a:gd name="connsiteX1319" fmla="*/ 582280 w 1167625"/>
                <a:gd name="connsiteY1319" fmla="*/ 144516 h 590372"/>
                <a:gd name="connsiteX1320" fmla="*/ 582280 w 1167625"/>
                <a:gd name="connsiteY1320" fmla="*/ 144516 h 590372"/>
                <a:gd name="connsiteX1321" fmla="*/ 581547 w 1167625"/>
                <a:gd name="connsiteY1321" fmla="*/ 143782 h 590372"/>
                <a:gd name="connsiteX1322" fmla="*/ 581547 w 1167625"/>
                <a:gd name="connsiteY1322" fmla="*/ 142017 h 590372"/>
                <a:gd name="connsiteX1323" fmla="*/ 580154 w 1167625"/>
                <a:gd name="connsiteY1323" fmla="*/ 139828 h 590372"/>
                <a:gd name="connsiteX1324" fmla="*/ 576775 w 1167625"/>
                <a:gd name="connsiteY1324" fmla="*/ 138645 h 590372"/>
                <a:gd name="connsiteX1325" fmla="*/ 551090 w 1167625"/>
                <a:gd name="connsiteY1325" fmla="*/ 133875 h 5903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</a:cxnLst>
              <a:rect l="l" t="t" r="r" b="b"/>
              <a:pathLst>
                <a:path w="1167625" h="590372">
                  <a:moveTo>
                    <a:pt x="551090" y="133875"/>
                  </a:moveTo>
                  <a:cubicBezTo>
                    <a:pt x="543725" y="133744"/>
                    <a:pt x="536427" y="135017"/>
                    <a:pt x="529578" y="137601"/>
                  </a:cubicBezTo>
                  <a:cubicBezTo>
                    <a:pt x="525069" y="139302"/>
                    <a:pt x="522468" y="143849"/>
                    <a:pt x="522468" y="148668"/>
                  </a:cubicBezTo>
                  <a:lnTo>
                    <a:pt x="522468" y="356426"/>
                  </a:lnTo>
                  <a:cubicBezTo>
                    <a:pt x="522468" y="357338"/>
                    <a:pt x="521729" y="358078"/>
                    <a:pt x="520817" y="358078"/>
                  </a:cubicBezTo>
                  <a:lnTo>
                    <a:pt x="520817" y="358078"/>
                  </a:lnTo>
                  <a:cubicBezTo>
                    <a:pt x="519905" y="358078"/>
                    <a:pt x="519166" y="357338"/>
                    <a:pt x="519166" y="356426"/>
                  </a:cubicBezTo>
                  <a:lnTo>
                    <a:pt x="519166" y="232225"/>
                  </a:lnTo>
                  <a:cubicBezTo>
                    <a:pt x="519166" y="231004"/>
                    <a:pt x="518176" y="230046"/>
                    <a:pt x="516964" y="230198"/>
                  </a:cubicBezTo>
                  <a:cubicBezTo>
                    <a:pt x="516464" y="230260"/>
                    <a:pt x="515964" y="230323"/>
                    <a:pt x="515466" y="230355"/>
                  </a:cubicBezTo>
                  <a:cubicBezTo>
                    <a:pt x="515078" y="230382"/>
                    <a:pt x="514763" y="230066"/>
                    <a:pt x="514763" y="229677"/>
                  </a:cubicBezTo>
                  <a:lnTo>
                    <a:pt x="514763" y="229677"/>
                  </a:lnTo>
                  <a:cubicBezTo>
                    <a:pt x="514763" y="229267"/>
                    <a:pt x="514408" y="228943"/>
                    <a:pt x="513999" y="228979"/>
                  </a:cubicBezTo>
                  <a:cubicBezTo>
                    <a:pt x="502552" y="229992"/>
                    <a:pt x="493420" y="232175"/>
                    <a:pt x="489787" y="237734"/>
                  </a:cubicBezTo>
                  <a:cubicBezTo>
                    <a:pt x="488903" y="239086"/>
                    <a:pt x="488078" y="240509"/>
                    <a:pt x="487388" y="241970"/>
                  </a:cubicBezTo>
                  <a:cubicBezTo>
                    <a:pt x="486775" y="243268"/>
                    <a:pt x="486469" y="244702"/>
                    <a:pt x="486507" y="246159"/>
                  </a:cubicBezTo>
                  <a:lnTo>
                    <a:pt x="486507" y="362113"/>
                  </a:lnTo>
                  <a:cubicBezTo>
                    <a:pt x="486507" y="363938"/>
                    <a:pt x="485029" y="365417"/>
                    <a:pt x="483205" y="365417"/>
                  </a:cubicBezTo>
                  <a:lnTo>
                    <a:pt x="481737" y="365417"/>
                  </a:lnTo>
                  <a:cubicBezTo>
                    <a:pt x="480724" y="365417"/>
                    <a:pt x="479903" y="366238"/>
                    <a:pt x="479903" y="367251"/>
                  </a:cubicBezTo>
                  <a:lnTo>
                    <a:pt x="479903" y="367251"/>
                  </a:lnTo>
                  <a:cubicBezTo>
                    <a:pt x="479903" y="368264"/>
                    <a:pt x="479082" y="369085"/>
                    <a:pt x="478068" y="369085"/>
                  </a:cubicBezTo>
                  <a:lnTo>
                    <a:pt x="476600" y="369085"/>
                  </a:lnTo>
                  <a:cubicBezTo>
                    <a:pt x="474776" y="369085"/>
                    <a:pt x="473298" y="370565"/>
                    <a:pt x="473298" y="372389"/>
                  </a:cubicBezTo>
                  <a:lnTo>
                    <a:pt x="473298" y="388717"/>
                  </a:lnTo>
                  <a:cubicBezTo>
                    <a:pt x="473298" y="389427"/>
                    <a:pt x="472723" y="390001"/>
                    <a:pt x="472013" y="390001"/>
                  </a:cubicBezTo>
                  <a:lnTo>
                    <a:pt x="472013" y="390001"/>
                  </a:lnTo>
                  <a:cubicBezTo>
                    <a:pt x="471305" y="390001"/>
                    <a:pt x="470729" y="390576"/>
                    <a:pt x="470729" y="391286"/>
                  </a:cubicBezTo>
                  <a:lnTo>
                    <a:pt x="470729" y="395689"/>
                  </a:lnTo>
                  <a:cubicBezTo>
                    <a:pt x="470729" y="395993"/>
                    <a:pt x="470482" y="396240"/>
                    <a:pt x="470179" y="396240"/>
                  </a:cubicBezTo>
                  <a:lnTo>
                    <a:pt x="470179" y="396240"/>
                  </a:lnTo>
                  <a:cubicBezTo>
                    <a:pt x="469875" y="396240"/>
                    <a:pt x="469628" y="396486"/>
                    <a:pt x="469628" y="396791"/>
                  </a:cubicBezTo>
                  <a:lnTo>
                    <a:pt x="469628" y="412935"/>
                  </a:lnTo>
                  <a:cubicBezTo>
                    <a:pt x="469628" y="414658"/>
                    <a:pt x="468232" y="416055"/>
                    <a:pt x="466510" y="416055"/>
                  </a:cubicBezTo>
                  <a:lnTo>
                    <a:pt x="466510" y="416055"/>
                  </a:lnTo>
                  <a:cubicBezTo>
                    <a:pt x="464787" y="416055"/>
                    <a:pt x="463390" y="414658"/>
                    <a:pt x="463390" y="412935"/>
                  </a:cubicBezTo>
                  <a:lnTo>
                    <a:pt x="463390" y="370767"/>
                  </a:lnTo>
                  <a:cubicBezTo>
                    <a:pt x="463390" y="370383"/>
                    <a:pt x="463328" y="370001"/>
                    <a:pt x="463207" y="369636"/>
                  </a:cubicBezTo>
                  <a:lnTo>
                    <a:pt x="463185" y="369572"/>
                  </a:lnTo>
                  <a:cubicBezTo>
                    <a:pt x="463078" y="369250"/>
                    <a:pt x="463024" y="368913"/>
                    <a:pt x="463024" y="368573"/>
                  </a:cubicBezTo>
                  <a:lnTo>
                    <a:pt x="463024" y="365984"/>
                  </a:lnTo>
                  <a:cubicBezTo>
                    <a:pt x="463024" y="365670"/>
                    <a:pt x="462769" y="365417"/>
                    <a:pt x="462456" y="365417"/>
                  </a:cubicBezTo>
                  <a:lnTo>
                    <a:pt x="462456" y="365417"/>
                  </a:lnTo>
                  <a:cubicBezTo>
                    <a:pt x="462157" y="365417"/>
                    <a:pt x="461909" y="365183"/>
                    <a:pt x="461889" y="364884"/>
                  </a:cubicBezTo>
                  <a:lnTo>
                    <a:pt x="461556" y="359545"/>
                  </a:lnTo>
                  <a:lnTo>
                    <a:pt x="461305" y="356536"/>
                  </a:lnTo>
                  <a:cubicBezTo>
                    <a:pt x="461232" y="355652"/>
                    <a:pt x="461923" y="354928"/>
                    <a:pt x="461923" y="354041"/>
                  </a:cubicBezTo>
                  <a:lnTo>
                    <a:pt x="461923" y="354041"/>
                  </a:lnTo>
                  <a:cubicBezTo>
                    <a:pt x="461923" y="353749"/>
                    <a:pt x="461806" y="353469"/>
                    <a:pt x="461600" y="353263"/>
                  </a:cubicBezTo>
                  <a:cubicBezTo>
                    <a:pt x="461393" y="353056"/>
                    <a:pt x="461114" y="352940"/>
                    <a:pt x="460822" y="352940"/>
                  </a:cubicBezTo>
                  <a:cubicBezTo>
                    <a:pt x="460530" y="352940"/>
                    <a:pt x="460250" y="353056"/>
                    <a:pt x="460043" y="353263"/>
                  </a:cubicBezTo>
                  <a:cubicBezTo>
                    <a:pt x="459837" y="353469"/>
                    <a:pt x="459720" y="353749"/>
                    <a:pt x="459720" y="354041"/>
                  </a:cubicBezTo>
                  <a:lnTo>
                    <a:pt x="459720" y="354041"/>
                  </a:lnTo>
                  <a:cubicBezTo>
                    <a:pt x="459720" y="354899"/>
                    <a:pt x="460413" y="355635"/>
                    <a:pt x="460342" y="356491"/>
                  </a:cubicBezTo>
                  <a:lnTo>
                    <a:pt x="460088" y="359545"/>
                  </a:lnTo>
                  <a:lnTo>
                    <a:pt x="459754" y="364884"/>
                  </a:lnTo>
                  <a:cubicBezTo>
                    <a:pt x="459736" y="365183"/>
                    <a:pt x="459487" y="365417"/>
                    <a:pt x="459188" y="365417"/>
                  </a:cubicBezTo>
                  <a:lnTo>
                    <a:pt x="459188" y="365417"/>
                  </a:lnTo>
                  <a:cubicBezTo>
                    <a:pt x="458874" y="365417"/>
                    <a:pt x="458620" y="365670"/>
                    <a:pt x="458620" y="365984"/>
                  </a:cubicBezTo>
                  <a:lnTo>
                    <a:pt x="458620" y="366150"/>
                  </a:lnTo>
                  <a:cubicBezTo>
                    <a:pt x="458620" y="366556"/>
                    <a:pt x="458292" y="366884"/>
                    <a:pt x="457886" y="366884"/>
                  </a:cubicBezTo>
                  <a:lnTo>
                    <a:pt x="455735" y="366884"/>
                  </a:lnTo>
                  <a:cubicBezTo>
                    <a:pt x="455100" y="366884"/>
                    <a:pt x="454584" y="366368"/>
                    <a:pt x="454584" y="365733"/>
                  </a:cubicBezTo>
                  <a:lnTo>
                    <a:pt x="454584" y="365733"/>
                  </a:lnTo>
                  <a:cubicBezTo>
                    <a:pt x="454584" y="365312"/>
                    <a:pt x="454353" y="364924"/>
                    <a:pt x="453983" y="364722"/>
                  </a:cubicBezTo>
                  <a:lnTo>
                    <a:pt x="451216" y="363213"/>
                  </a:lnTo>
                  <a:cubicBezTo>
                    <a:pt x="450777" y="362973"/>
                    <a:pt x="450285" y="362848"/>
                    <a:pt x="449785" y="362848"/>
                  </a:cubicBezTo>
                  <a:lnTo>
                    <a:pt x="449785" y="362848"/>
                  </a:lnTo>
                  <a:cubicBezTo>
                    <a:pt x="449321" y="362848"/>
                    <a:pt x="448864" y="362956"/>
                    <a:pt x="448448" y="363163"/>
                  </a:cubicBezTo>
                  <a:lnTo>
                    <a:pt x="445303" y="364736"/>
                  </a:lnTo>
                  <a:cubicBezTo>
                    <a:pt x="444919" y="364928"/>
                    <a:pt x="444676" y="365321"/>
                    <a:pt x="444676" y="365750"/>
                  </a:cubicBezTo>
                  <a:lnTo>
                    <a:pt x="444676" y="365750"/>
                  </a:lnTo>
                  <a:cubicBezTo>
                    <a:pt x="444676" y="366376"/>
                    <a:pt x="444169" y="366884"/>
                    <a:pt x="443543" y="366884"/>
                  </a:cubicBezTo>
                  <a:lnTo>
                    <a:pt x="441374" y="366884"/>
                  </a:lnTo>
                  <a:cubicBezTo>
                    <a:pt x="440969" y="366884"/>
                    <a:pt x="440639" y="366556"/>
                    <a:pt x="440639" y="366150"/>
                  </a:cubicBezTo>
                  <a:lnTo>
                    <a:pt x="440639" y="365984"/>
                  </a:lnTo>
                  <a:cubicBezTo>
                    <a:pt x="440639" y="365670"/>
                    <a:pt x="440386" y="365417"/>
                    <a:pt x="440073" y="365417"/>
                  </a:cubicBezTo>
                  <a:lnTo>
                    <a:pt x="440073" y="365417"/>
                  </a:lnTo>
                  <a:cubicBezTo>
                    <a:pt x="439772" y="365417"/>
                    <a:pt x="439524" y="365183"/>
                    <a:pt x="439506" y="364884"/>
                  </a:cubicBezTo>
                  <a:lnTo>
                    <a:pt x="439171" y="359545"/>
                  </a:lnTo>
                  <a:lnTo>
                    <a:pt x="438921" y="356536"/>
                  </a:lnTo>
                  <a:cubicBezTo>
                    <a:pt x="438847" y="355652"/>
                    <a:pt x="439539" y="354928"/>
                    <a:pt x="439539" y="354041"/>
                  </a:cubicBezTo>
                  <a:lnTo>
                    <a:pt x="439539" y="354041"/>
                  </a:lnTo>
                  <a:cubicBezTo>
                    <a:pt x="439539" y="353749"/>
                    <a:pt x="439423" y="353469"/>
                    <a:pt x="439216" y="353263"/>
                  </a:cubicBezTo>
                  <a:cubicBezTo>
                    <a:pt x="439010" y="353056"/>
                    <a:pt x="438731" y="352940"/>
                    <a:pt x="438438" y="352940"/>
                  </a:cubicBezTo>
                  <a:cubicBezTo>
                    <a:pt x="438147" y="352940"/>
                    <a:pt x="437866" y="353056"/>
                    <a:pt x="437660" y="353263"/>
                  </a:cubicBezTo>
                  <a:cubicBezTo>
                    <a:pt x="437453" y="353469"/>
                    <a:pt x="437337" y="353749"/>
                    <a:pt x="437337" y="354041"/>
                  </a:cubicBezTo>
                  <a:lnTo>
                    <a:pt x="437337" y="354041"/>
                  </a:lnTo>
                  <a:cubicBezTo>
                    <a:pt x="437337" y="354899"/>
                    <a:pt x="438030" y="355635"/>
                    <a:pt x="437959" y="356491"/>
                  </a:cubicBezTo>
                  <a:lnTo>
                    <a:pt x="437705" y="359545"/>
                  </a:lnTo>
                  <a:lnTo>
                    <a:pt x="437349" y="365228"/>
                  </a:lnTo>
                  <a:cubicBezTo>
                    <a:pt x="437343" y="365330"/>
                    <a:pt x="437424" y="365417"/>
                    <a:pt x="437526" y="365417"/>
                  </a:cubicBezTo>
                  <a:lnTo>
                    <a:pt x="437526" y="365417"/>
                  </a:lnTo>
                  <a:cubicBezTo>
                    <a:pt x="437625" y="365417"/>
                    <a:pt x="437705" y="365496"/>
                    <a:pt x="437705" y="365594"/>
                  </a:cubicBezTo>
                  <a:lnTo>
                    <a:pt x="437705" y="368573"/>
                  </a:lnTo>
                  <a:cubicBezTo>
                    <a:pt x="437705" y="368913"/>
                    <a:pt x="437650" y="369250"/>
                    <a:pt x="437542" y="369572"/>
                  </a:cubicBezTo>
                  <a:lnTo>
                    <a:pt x="437521" y="369636"/>
                  </a:lnTo>
                  <a:cubicBezTo>
                    <a:pt x="437399" y="370001"/>
                    <a:pt x="437337" y="370383"/>
                    <a:pt x="437337" y="370767"/>
                  </a:cubicBezTo>
                  <a:lnTo>
                    <a:pt x="437337" y="385966"/>
                  </a:lnTo>
                  <a:cubicBezTo>
                    <a:pt x="437337" y="387586"/>
                    <a:pt x="436023" y="388901"/>
                    <a:pt x="434401" y="388901"/>
                  </a:cubicBezTo>
                  <a:lnTo>
                    <a:pt x="434401" y="388901"/>
                  </a:lnTo>
                  <a:cubicBezTo>
                    <a:pt x="432781" y="388901"/>
                    <a:pt x="431466" y="387586"/>
                    <a:pt x="431466" y="385966"/>
                  </a:cubicBezTo>
                  <a:lnTo>
                    <a:pt x="431466" y="341381"/>
                  </a:lnTo>
                  <a:cubicBezTo>
                    <a:pt x="431466" y="341280"/>
                    <a:pt x="431548" y="341199"/>
                    <a:pt x="431650" y="341199"/>
                  </a:cubicBezTo>
                  <a:lnTo>
                    <a:pt x="431650" y="341199"/>
                  </a:lnTo>
                  <a:cubicBezTo>
                    <a:pt x="431751" y="341199"/>
                    <a:pt x="431832" y="341116"/>
                    <a:pt x="431832" y="341015"/>
                  </a:cubicBezTo>
                  <a:lnTo>
                    <a:pt x="431832" y="335362"/>
                  </a:lnTo>
                  <a:cubicBezTo>
                    <a:pt x="431832" y="334937"/>
                    <a:pt x="431489" y="334593"/>
                    <a:pt x="431065" y="334593"/>
                  </a:cubicBezTo>
                  <a:lnTo>
                    <a:pt x="431065" y="334593"/>
                  </a:lnTo>
                  <a:cubicBezTo>
                    <a:pt x="430667" y="334593"/>
                    <a:pt x="430337" y="334291"/>
                    <a:pt x="430299" y="333898"/>
                  </a:cubicBezTo>
                  <a:lnTo>
                    <a:pt x="429631" y="326887"/>
                  </a:lnTo>
                  <a:lnTo>
                    <a:pt x="429391" y="323281"/>
                  </a:lnTo>
                  <a:cubicBezTo>
                    <a:pt x="429311" y="322074"/>
                    <a:pt x="430366" y="321125"/>
                    <a:pt x="430366" y="319915"/>
                  </a:cubicBezTo>
                  <a:lnTo>
                    <a:pt x="430366" y="319915"/>
                  </a:lnTo>
                  <a:cubicBezTo>
                    <a:pt x="430366" y="319527"/>
                    <a:pt x="430211" y="319153"/>
                    <a:pt x="429935" y="318877"/>
                  </a:cubicBezTo>
                  <a:cubicBezTo>
                    <a:pt x="429660" y="318602"/>
                    <a:pt x="429287" y="318447"/>
                    <a:pt x="428898" y="318447"/>
                  </a:cubicBezTo>
                  <a:cubicBezTo>
                    <a:pt x="428508" y="318447"/>
                    <a:pt x="428135" y="318602"/>
                    <a:pt x="427860" y="318877"/>
                  </a:cubicBezTo>
                  <a:cubicBezTo>
                    <a:pt x="427584" y="319153"/>
                    <a:pt x="427430" y="319527"/>
                    <a:pt x="427430" y="319915"/>
                  </a:cubicBezTo>
                  <a:lnTo>
                    <a:pt x="427430" y="319915"/>
                  </a:lnTo>
                  <a:cubicBezTo>
                    <a:pt x="427430" y="321102"/>
                    <a:pt x="428479" y="322153"/>
                    <a:pt x="428400" y="323338"/>
                  </a:cubicBezTo>
                  <a:lnTo>
                    <a:pt x="428164" y="326887"/>
                  </a:lnTo>
                  <a:lnTo>
                    <a:pt x="427496" y="333898"/>
                  </a:lnTo>
                  <a:cubicBezTo>
                    <a:pt x="427458" y="334291"/>
                    <a:pt x="427127" y="334593"/>
                    <a:pt x="426730" y="334593"/>
                  </a:cubicBezTo>
                  <a:lnTo>
                    <a:pt x="426730" y="334593"/>
                  </a:lnTo>
                  <a:cubicBezTo>
                    <a:pt x="426307" y="334593"/>
                    <a:pt x="425962" y="334937"/>
                    <a:pt x="425962" y="335362"/>
                  </a:cubicBezTo>
                  <a:lnTo>
                    <a:pt x="425962" y="336978"/>
                  </a:lnTo>
                  <a:cubicBezTo>
                    <a:pt x="425962" y="338295"/>
                    <a:pt x="424894" y="339363"/>
                    <a:pt x="423576" y="339363"/>
                  </a:cubicBezTo>
                  <a:lnTo>
                    <a:pt x="422292" y="339363"/>
                  </a:lnTo>
                  <a:cubicBezTo>
                    <a:pt x="421077" y="339363"/>
                    <a:pt x="420091" y="338378"/>
                    <a:pt x="420091" y="337162"/>
                  </a:cubicBezTo>
                  <a:lnTo>
                    <a:pt x="420091" y="336794"/>
                  </a:lnTo>
                  <a:cubicBezTo>
                    <a:pt x="420091" y="335782"/>
                    <a:pt x="419269" y="334960"/>
                    <a:pt x="418257" y="334960"/>
                  </a:cubicBezTo>
                  <a:lnTo>
                    <a:pt x="418257" y="334960"/>
                  </a:lnTo>
                  <a:cubicBezTo>
                    <a:pt x="417242" y="334960"/>
                    <a:pt x="416421" y="334139"/>
                    <a:pt x="416421" y="333125"/>
                  </a:cubicBezTo>
                  <a:lnTo>
                    <a:pt x="416421" y="298830"/>
                  </a:lnTo>
                  <a:cubicBezTo>
                    <a:pt x="416421" y="298721"/>
                    <a:pt x="416333" y="298633"/>
                    <a:pt x="416224" y="298633"/>
                  </a:cubicBezTo>
                  <a:lnTo>
                    <a:pt x="416224" y="298633"/>
                  </a:lnTo>
                  <a:cubicBezTo>
                    <a:pt x="416127" y="298633"/>
                    <a:pt x="416045" y="298561"/>
                    <a:pt x="416030" y="298463"/>
                  </a:cubicBezTo>
                  <a:lnTo>
                    <a:pt x="415715" y="296258"/>
                  </a:lnTo>
                  <a:cubicBezTo>
                    <a:pt x="415697" y="296130"/>
                    <a:pt x="415688" y="295998"/>
                    <a:pt x="415688" y="295867"/>
                  </a:cubicBezTo>
                  <a:lnTo>
                    <a:pt x="415688" y="294488"/>
                  </a:lnTo>
                  <a:cubicBezTo>
                    <a:pt x="415688" y="294323"/>
                    <a:pt x="415753" y="294163"/>
                    <a:pt x="415871" y="294046"/>
                  </a:cubicBezTo>
                  <a:lnTo>
                    <a:pt x="415871" y="294046"/>
                  </a:lnTo>
                  <a:cubicBezTo>
                    <a:pt x="415988" y="293928"/>
                    <a:pt x="416075" y="293750"/>
                    <a:pt x="415967" y="293624"/>
                  </a:cubicBezTo>
                  <a:cubicBezTo>
                    <a:pt x="415961" y="293617"/>
                    <a:pt x="415954" y="293609"/>
                    <a:pt x="415947" y="293603"/>
                  </a:cubicBezTo>
                  <a:cubicBezTo>
                    <a:pt x="415940" y="293596"/>
                    <a:pt x="415933" y="293590"/>
                    <a:pt x="415926" y="293583"/>
                  </a:cubicBezTo>
                  <a:cubicBezTo>
                    <a:pt x="415799" y="293475"/>
                    <a:pt x="415622" y="293561"/>
                    <a:pt x="415504" y="293679"/>
                  </a:cubicBezTo>
                  <a:lnTo>
                    <a:pt x="415458" y="293725"/>
                  </a:lnTo>
                  <a:cubicBezTo>
                    <a:pt x="415370" y="293813"/>
                    <a:pt x="415309" y="293977"/>
                    <a:pt x="415330" y="294100"/>
                  </a:cubicBezTo>
                  <a:lnTo>
                    <a:pt x="415330" y="294100"/>
                  </a:lnTo>
                  <a:cubicBezTo>
                    <a:pt x="415374" y="294354"/>
                    <a:pt x="415688" y="294438"/>
                    <a:pt x="415688" y="294697"/>
                  </a:cubicBezTo>
                  <a:lnTo>
                    <a:pt x="415688" y="295942"/>
                  </a:lnTo>
                  <a:cubicBezTo>
                    <a:pt x="415688" y="296023"/>
                    <a:pt x="415682" y="296105"/>
                    <a:pt x="415671" y="296185"/>
                  </a:cubicBezTo>
                  <a:lnTo>
                    <a:pt x="415345" y="298463"/>
                  </a:lnTo>
                  <a:cubicBezTo>
                    <a:pt x="415331" y="298561"/>
                    <a:pt x="415248" y="298633"/>
                    <a:pt x="415150" y="298633"/>
                  </a:cubicBezTo>
                  <a:lnTo>
                    <a:pt x="415150" y="298633"/>
                  </a:lnTo>
                  <a:cubicBezTo>
                    <a:pt x="415042" y="298633"/>
                    <a:pt x="414954" y="298721"/>
                    <a:pt x="414954" y="298830"/>
                  </a:cubicBezTo>
                  <a:lnTo>
                    <a:pt x="414954" y="299550"/>
                  </a:lnTo>
                  <a:cubicBezTo>
                    <a:pt x="414954" y="299854"/>
                    <a:pt x="414708" y="300101"/>
                    <a:pt x="414403" y="300101"/>
                  </a:cubicBezTo>
                  <a:lnTo>
                    <a:pt x="414403" y="300101"/>
                  </a:lnTo>
                  <a:cubicBezTo>
                    <a:pt x="414099" y="300101"/>
                    <a:pt x="413852" y="299854"/>
                    <a:pt x="413852" y="299550"/>
                  </a:cubicBezTo>
                  <a:lnTo>
                    <a:pt x="413852" y="299366"/>
                  </a:lnTo>
                  <a:cubicBezTo>
                    <a:pt x="413852" y="298961"/>
                    <a:pt x="413524" y="298633"/>
                    <a:pt x="413119" y="298633"/>
                  </a:cubicBezTo>
                  <a:lnTo>
                    <a:pt x="412568" y="298633"/>
                  </a:lnTo>
                  <a:cubicBezTo>
                    <a:pt x="412265" y="298633"/>
                    <a:pt x="412018" y="298386"/>
                    <a:pt x="412018" y="298082"/>
                  </a:cubicBezTo>
                  <a:lnTo>
                    <a:pt x="412018" y="298082"/>
                  </a:lnTo>
                  <a:cubicBezTo>
                    <a:pt x="412018" y="297779"/>
                    <a:pt x="411772" y="297532"/>
                    <a:pt x="411467" y="297532"/>
                  </a:cubicBezTo>
                  <a:lnTo>
                    <a:pt x="410719" y="297532"/>
                  </a:lnTo>
                  <a:cubicBezTo>
                    <a:pt x="410027" y="297532"/>
                    <a:pt x="409453" y="296939"/>
                    <a:pt x="409713" y="296296"/>
                  </a:cubicBezTo>
                  <a:lnTo>
                    <a:pt x="409713" y="296296"/>
                  </a:lnTo>
                  <a:cubicBezTo>
                    <a:pt x="409776" y="296141"/>
                    <a:pt x="409822" y="295977"/>
                    <a:pt x="409822" y="295811"/>
                  </a:cubicBezTo>
                  <a:cubicBezTo>
                    <a:pt x="409823" y="294892"/>
                    <a:pt x="409610" y="293986"/>
                    <a:pt x="409199" y="293162"/>
                  </a:cubicBezTo>
                  <a:cubicBezTo>
                    <a:pt x="408843" y="292452"/>
                    <a:pt x="408351" y="291824"/>
                    <a:pt x="407751" y="291312"/>
                  </a:cubicBezTo>
                  <a:cubicBezTo>
                    <a:pt x="407449" y="291054"/>
                    <a:pt x="407248" y="290689"/>
                    <a:pt x="407248" y="290293"/>
                  </a:cubicBezTo>
                  <a:lnTo>
                    <a:pt x="407248" y="289655"/>
                  </a:lnTo>
                  <a:cubicBezTo>
                    <a:pt x="407248" y="289344"/>
                    <a:pt x="406996" y="289092"/>
                    <a:pt x="406684" y="289092"/>
                  </a:cubicBezTo>
                  <a:lnTo>
                    <a:pt x="406684" y="289092"/>
                  </a:lnTo>
                  <a:cubicBezTo>
                    <a:pt x="406383" y="289092"/>
                    <a:pt x="406136" y="288856"/>
                    <a:pt x="406121" y="288556"/>
                  </a:cubicBezTo>
                  <a:lnTo>
                    <a:pt x="405047" y="265975"/>
                  </a:lnTo>
                  <a:lnTo>
                    <a:pt x="404334" y="254225"/>
                  </a:lnTo>
                  <a:cubicBezTo>
                    <a:pt x="404325" y="254065"/>
                    <a:pt x="404492" y="253955"/>
                    <a:pt x="404635" y="254027"/>
                  </a:cubicBezTo>
                  <a:lnTo>
                    <a:pt x="404699" y="254058"/>
                  </a:lnTo>
                  <a:cubicBezTo>
                    <a:pt x="404898" y="254158"/>
                    <a:pt x="405083" y="253902"/>
                    <a:pt x="404926" y="253745"/>
                  </a:cubicBezTo>
                  <a:lnTo>
                    <a:pt x="404926" y="253745"/>
                  </a:lnTo>
                  <a:cubicBezTo>
                    <a:pt x="404817" y="253637"/>
                    <a:pt x="404868" y="253450"/>
                    <a:pt x="405011" y="253396"/>
                  </a:cubicBezTo>
                  <a:cubicBezTo>
                    <a:pt x="405586" y="253181"/>
                    <a:pt x="406080" y="252790"/>
                    <a:pt x="406423" y="252275"/>
                  </a:cubicBezTo>
                  <a:cubicBezTo>
                    <a:pt x="406540" y="252101"/>
                    <a:pt x="406637" y="251915"/>
                    <a:pt x="406713" y="251722"/>
                  </a:cubicBezTo>
                  <a:cubicBezTo>
                    <a:pt x="407089" y="250761"/>
                    <a:pt x="407049" y="249615"/>
                    <a:pt x="406596" y="248689"/>
                  </a:cubicBezTo>
                  <a:cubicBezTo>
                    <a:pt x="406553" y="248598"/>
                    <a:pt x="406503" y="248510"/>
                    <a:pt x="406450" y="248425"/>
                  </a:cubicBezTo>
                  <a:cubicBezTo>
                    <a:pt x="406429" y="248391"/>
                    <a:pt x="406408" y="248359"/>
                    <a:pt x="406386" y="248326"/>
                  </a:cubicBezTo>
                  <a:cubicBezTo>
                    <a:pt x="406296" y="248194"/>
                    <a:pt x="406150" y="248363"/>
                    <a:pt x="406222" y="248507"/>
                  </a:cubicBezTo>
                  <a:lnTo>
                    <a:pt x="406222" y="248507"/>
                  </a:lnTo>
                  <a:cubicBezTo>
                    <a:pt x="406483" y="249030"/>
                    <a:pt x="406584" y="249616"/>
                    <a:pt x="406513" y="250196"/>
                  </a:cubicBezTo>
                  <a:cubicBezTo>
                    <a:pt x="406450" y="250991"/>
                    <a:pt x="406129" y="251743"/>
                    <a:pt x="405599" y="252338"/>
                  </a:cubicBezTo>
                  <a:cubicBezTo>
                    <a:pt x="405495" y="252455"/>
                    <a:pt x="405386" y="252564"/>
                    <a:pt x="405270" y="252665"/>
                  </a:cubicBezTo>
                  <a:cubicBezTo>
                    <a:pt x="404317" y="253497"/>
                    <a:pt x="402819" y="253587"/>
                    <a:pt x="401838" y="252791"/>
                  </a:cubicBezTo>
                  <a:cubicBezTo>
                    <a:pt x="401701" y="252681"/>
                    <a:pt x="401575" y="252560"/>
                    <a:pt x="401457" y="252428"/>
                  </a:cubicBezTo>
                  <a:cubicBezTo>
                    <a:pt x="400913" y="251815"/>
                    <a:pt x="400621" y="251016"/>
                    <a:pt x="400642" y="250196"/>
                  </a:cubicBezTo>
                  <a:cubicBezTo>
                    <a:pt x="400642" y="249627"/>
                    <a:pt x="400775" y="249064"/>
                    <a:pt x="401031" y="248555"/>
                  </a:cubicBezTo>
                  <a:lnTo>
                    <a:pt x="401031" y="248555"/>
                  </a:lnTo>
                  <a:cubicBezTo>
                    <a:pt x="401119" y="248379"/>
                    <a:pt x="400949" y="248199"/>
                    <a:pt x="400839" y="248362"/>
                  </a:cubicBezTo>
                  <a:cubicBezTo>
                    <a:pt x="400817" y="248396"/>
                    <a:pt x="400795" y="248430"/>
                    <a:pt x="400772" y="248465"/>
                  </a:cubicBezTo>
                  <a:cubicBezTo>
                    <a:pt x="400448" y="248984"/>
                    <a:pt x="400276" y="249583"/>
                    <a:pt x="400276" y="250196"/>
                  </a:cubicBezTo>
                  <a:cubicBezTo>
                    <a:pt x="400288" y="250899"/>
                    <a:pt x="400501" y="251585"/>
                    <a:pt x="400892" y="252170"/>
                  </a:cubicBezTo>
                  <a:cubicBezTo>
                    <a:pt x="401226" y="252673"/>
                    <a:pt x="401679" y="253084"/>
                    <a:pt x="402209" y="253368"/>
                  </a:cubicBezTo>
                  <a:cubicBezTo>
                    <a:pt x="402335" y="253435"/>
                    <a:pt x="402368" y="253608"/>
                    <a:pt x="402267" y="253711"/>
                  </a:cubicBezTo>
                  <a:lnTo>
                    <a:pt x="402267" y="253711"/>
                  </a:lnTo>
                  <a:cubicBezTo>
                    <a:pt x="402103" y="253873"/>
                    <a:pt x="402294" y="254141"/>
                    <a:pt x="402501" y="254037"/>
                  </a:cubicBezTo>
                  <a:lnTo>
                    <a:pt x="402522" y="254027"/>
                  </a:lnTo>
                  <a:cubicBezTo>
                    <a:pt x="402665" y="253955"/>
                    <a:pt x="402832" y="254065"/>
                    <a:pt x="402823" y="254225"/>
                  </a:cubicBezTo>
                  <a:lnTo>
                    <a:pt x="402110" y="265975"/>
                  </a:lnTo>
                  <a:lnTo>
                    <a:pt x="401036" y="288556"/>
                  </a:lnTo>
                  <a:cubicBezTo>
                    <a:pt x="401022" y="288856"/>
                    <a:pt x="400774" y="289092"/>
                    <a:pt x="400472" y="289092"/>
                  </a:cubicBezTo>
                  <a:lnTo>
                    <a:pt x="400472" y="289092"/>
                  </a:lnTo>
                  <a:cubicBezTo>
                    <a:pt x="400161" y="289092"/>
                    <a:pt x="399909" y="289344"/>
                    <a:pt x="399909" y="289655"/>
                  </a:cubicBezTo>
                  <a:lnTo>
                    <a:pt x="399909" y="290315"/>
                  </a:lnTo>
                  <a:cubicBezTo>
                    <a:pt x="399909" y="290701"/>
                    <a:pt x="399723" y="291058"/>
                    <a:pt x="399438" y="291316"/>
                  </a:cubicBezTo>
                  <a:cubicBezTo>
                    <a:pt x="398854" y="291847"/>
                    <a:pt x="398373" y="292484"/>
                    <a:pt x="398019" y="293192"/>
                  </a:cubicBezTo>
                  <a:cubicBezTo>
                    <a:pt x="397572" y="294084"/>
                    <a:pt x="397340" y="295067"/>
                    <a:pt x="397340" y="296064"/>
                  </a:cubicBezTo>
                  <a:cubicBezTo>
                    <a:pt x="397340" y="296797"/>
                    <a:pt x="397340" y="297532"/>
                    <a:pt x="397708" y="297532"/>
                  </a:cubicBezTo>
                  <a:lnTo>
                    <a:pt x="395689" y="297532"/>
                  </a:lnTo>
                  <a:cubicBezTo>
                    <a:pt x="395385" y="297532"/>
                    <a:pt x="395139" y="297779"/>
                    <a:pt x="395139" y="298082"/>
                  </a:cubicBezTo>
                  <a:lnTo>
                    <a:pt x="395139" y="298082"/>
                  </a:lnTo>
                  <a:cubicBezTo>
                    <a:pt x="395139" y="298386"/>
                    <a:pt x="394892" y="298633"/>
                    <a:pt x="394588" y="298633"/>
                  </a:cubicBezTo>
                  <a:lnTo>
                    <a:pt x="394038" y="298633"/>
                  </a:lnTo>
                  <a:cubicBezTo>
                    <a:pt x="393633" y="298633"/>
                    <a:pt x="393303" y="298961"/>
                    <a:pt x="393303" y="299366"/>
                  </a:cubicBezTo>
                  <a:lnTo>
                    <a:pt x="393303" y="299550"/>
                  </a:lnTo>
                  <a:cubicBezTo>
                    <a:pt x="393303" y="299854"/>
                    <a:pt x="393058" y="300101"/>
                    <a:pt x="392754" y="300101"/>
                  </a:cubicBezTo>
                  <a:lnTo>
                    <a:pt x="392754" y="300101"/>
                  </a:lnTo>
                  <a:cubicBezTo>
                    <a:pt x="392449" y="300101"/>
                    <a:pt x="392203" y="299854"/>
                    <a:pt x="392203" y="299550"/>
                  </a:cubicBezTo>
                  <a:lnTo>
                    <a:pt x="392203" y="298830"/>
                  </a:lnTo>
                  <a:cubicBezTo>
                    <a:pt x="392203" y="298721"/>
                    <a:pt x="392115" y="298633"/>
                    <a:pt x="392007" y="298633"/>
                  </a:cubicBezTo>
                  <a:lnTo>
                    <a:pt x="392007" y="298633"/>
                  </a:lnTo>
                  <a:cubicBezTo>
                    <a:pt x="391909" y="298633"/>
                    <a:pt x="391826" y="298561"/>
                    <a:pt x="391812" y="298463"/>
                  </a:cubicBezTo>
                  <a:lnTo>
                    <a:pt x="391497" y="296258"/>
                  </a:lnTo>
                  <a:cubicBezTo>
                    <a:pt x="391479" y="296130"/>
                    <a:pt x="391469" y="295998"/>
                    <a:pt x="391469" y="295867"/>
                  </a:cubicBezTo>
                  <a:lnTo>
                    <a:pt x="391469" y="294488"/>
                  </a:lnTo>
                  <a:cubicBezTo>
                    <a:pt x="391469" y="294323"/>
                    <a:pt x="391535" y="294163"/>
                    <a:pt x="391653" y="294046"/>
                  </a:cubicBezTo>
                  <a:lnTo>
                    <a:pt x="391653" y="294046"/>
                  </a:lnTo>
                  <a:cubicBezTo>
                    <a:pt x="391770" y="293928"/>
                    <a:pt x="391856" y="293750"/>
                    <a:pt x="391749" y="293624"/>
                  </a:cubicBezTo>
                  <a:cubicBezTo>
                    <a:pt x="391742" y="293617"/>
                    <a:pt x="391736" y="293609"/>
                    <a:pt x="391729" y="293603"/>
                  </a:cubicBezTo>
                  <a:cubicBezTo>
                    <a:pt x="391660" y="293535"/>
                    <a:pt x="391566" y="293495"/>
                    <a:pt x="391469" y="293495"/>
                  </a:cubicBezTo>
                  <a:cubicBezTo>
                    <a:pt x="391256" y="293525"/>
                    <a:pt x="391053" y="293608"/>
                    <a:pt x="390882" y="293737"/>
                  </a:cubicBezTo>
                  <a:cubicBezTo>
                    <a:pt x="390782" y="293810"/>
                    <a:pt x="390724" y="293977"/>
                    <a:pt x="390745" y="294099"/>
                  </a:cubicBezTo>
                  <a:lnTo>
                    <a:pt x="390745" y="294099"/>
                  </a:lnTo>
                  <a:cubicBezTo>
                    <a:pt x="390788" y="294354"/>
                    <a:pt x="391102" y="294438"/>
                    <a:pt x="391102" y="294697"/>
                  </a:cubicBezTo>
                  <a:lnTo>
                    <a:pt x="391102" y="295942"/>
                  </a:lnTo>
                  <a:cubicBezTo>
                    <a:pt x="391102" y="296023"/>
                    <a:pt x="391097" y="296105"/>
                    <a:pt x="391085" y="296185"/>
                  </a:cubicBezTo>
                  <a:lnTo>
                    <a:pt x="390760" y="298463"/>
                  </a:lnTo>
                  <a:cubicBezTo>
                    <a:pt x="390745" y="298561"/>
                    <a:pt x="390663" y="298633"/>
                    <a:pt x="390565" y="298633"/>
                  </a:cubicBezTo>
                  <a:lnTo>
                    <a:pt x="390565" y="298633"/>
                  </a:lnTo>
                  <a:cubicBezTo>
                    <a:pt x="390457" y="298633"/>
                    <a:pt x="390369" y="298721"/>
                    <a:pt x="390369" y="298830"/>
                  </a:cubicBezTo>
                  <a:lnTo>
                    <a:pt x="390369" y="333309"/>
                  </a:lnTo>
                  <a:cubicBezTo>
                    <a:pt x="390369" y="334424"/>
                    <a:pt x="389465" y="335326"/>
                    <a:pt x="388351" y="335326"/>
                  </a:cubicBezTo>
                  <a:lnTo>
                    <a:pt x="388351" y="335326"/>
                  </a:lnTo>
                  <a:cubicBezTo>
                    <a:pt x="387236" y="335326"/>
                    <a:pt x="386332" y="336230"/>
                    <a:pt x="386332" y="337345"/>
                  </a:cubicBezTo>
                  <a:lnTo>
                    <a:pt x="386332" y="337529"/>
                  </a:lnTo>
                  <a:cubicBezTo>
                    <a:pt x="386332" y="338744"/>
                    <a:pt x="385347" y="339730"/>
                    <a:pt x="384130" y="339730"/>
                  </a:cubicBezTo>
                  <a:lnTo>
                    <a:pt x="382846" y="339730"/>
                  </a:lnTo>
                  <a:cubicBezTo>
                    <a:pt x="381529" y="339730"/>
                    <a:pt x="380461" y="338663"/>
                    <a:pt x="380461" y="337345"/>
                  </a:cubicBezTo>
                  <a:lnTo>
                    <a:pt x="380461" y="335729"/>
                  </a:lnTo>
                  <a:cubicBezTo>
                    <a:pt x="380461" y="335304"/>
                    <a:pt x="380117" y="334960"/>
                    <a:pt x="379692" y="334960"/>
                  </a:cubicBezTo>
                  <a:lnTo>
                    <a:pt x="379692" y="334960"/>
                  </a:lnTo>
                  <a:cubicBezTo>
                    <a:pt x="379296" y="334960"/>
                    <a:pt x="378964" y="334659"/>
                    <a:pt x="378927" y="334264"/>
                  </a:cubicBezTo>
                  <a:lnTo>
                    <a:pt x="378259" y="327254"/>
                  </a:lnTo>
                  <a:lnTo>
                    <a:pt x="378019" y="323649"/>
                  </a:lnTo>
                  <a:cubicBezTo>
                    <a:pt x="377938" y="322442"/>
                    <a:pt x="378993" y="321491"/>
                    <a:pt x="378993" y="320282"/>
                  </a:cubicBezTo>
                  <a:lnTo>
                    <a:pt x="378993" y="320282"/>
                  </a:lnTo>
                  <a:cubicBezTo>
                    <a:pt x="378993" y="319893"/>
                    <a:pt x="378838" y="319520"/>
                    <a:pt x="378564" y="319245"/>
                  </a:cubicBezTo>
                  <a:cubicBezTo>
                    <a:pt x="378288" y="318969"/>
                    <a:pt x="377914" y="318814"/>
                    <a:pt x="377526" y="318814"/>
                  </a:cubicBezTo>
                  <a:cubicBezTo>
                    <a:pt x="377136" y="318814"/>
                    <a:pt x="376763" y="318969"/>
                    <a:pt x="376487" y="319245"/>
                  </a:cubicBezTo>
                  <a:cubicBezTo>
                    <a:pt x="376213" y="319520"/>
                    <a:pt x="376058" y="319893"/>
                    <a:pt x="376058" y="320282"/>
                  </a:cubicBezTo>
                  <a:lnTo>
                    <a:pt x="376058" y="320282"/>
                  </a:lnTo>
                  <a:cubicBezTo>
                    <a:pt x="376058" y="321470"/>
                    <a:pt x="377108" y="322520"/>
                    <a:pt x="377028" y="323705"/>
                  </a:cubicBezTo>
                  <a:lnTo>
                    <a:pt x="376791" y="327254"/>
                  </a:lnTo>
                  <a:lnTo>
                    <a:pt x="376091" y="334613"/>
                  </a:lnTo>
                  <a:cubicBezTo>
                    <a:pt x="376072" y="334809"/>
                    <a:pt x="375906" y="334960"/>
                    <a:pt x="375708" y="334960"/>
                  </a:cubicBezTo>
                  <a:lnTo>
                    <a:pt x="375708" y="334960"/>
                  </a:lnTo>
                  <a:cubicBezTo>
                    <a:pt x="375495" y="334960"/>
                    <a:pt x="375323" y="335132"/>
                    <a:pt x="375323" y="335345"/>
                  </a:cubicBezTo>
                  <a:lnTo>
                    <a:pt x="375323" y="341381"/>
                  </a:lnTo>
                  <a:cubicBezTo>
                    <a:pt x="375323" y="341483"/>
                    <a:pt x="375406" y="341565"/>
                    <a:pt x="375507" y="341565"/>
                  </a:cubicBezTo>
                  <a:lnTo>
                    <a:pt x="375507" y="341565"/>
                  </a:lnTo>
                  <a:cubicBezTo>
                    <a:pt x="375608" y="341565"/>
                    <a:pt x="375691" y="341647"/>
                    <a:pt x="375691" y="341748"/>
                  </a:cubicBezTo>
                  <a:lnTo>
                    <a:pt x="375691" y="383030"/>
                  </a:lnTo>
                  <a:cubicBezTo>
                    <a:pt x="375691" y="386475"/>
                    <a:pt x="372898" y="389268"/>
                    <a:pt x="369452" y="389268"/>
                  </a:cubicBezTo>
                  <a:lnTo>
                    <a:pt x="369452" y="389268"/>
                  </a:lnTo>
                  <a:cubicBezTo>
                    <a:pt x="366007" y="389268"/>
                    <a:pt x="363214" y="386475"/>
                    <a:pt x="363214" y="383030"/>
                  </a:cubicBezTo>
                  <a:lnTo>
                    <a:pt x="363214" y="371134"/>
                  </a:lnTo>
                  <a:cubicBezTo>
                    <a:pt x="363214" y="370750"/>
                    <a:pt x="363152" y="370368"/>
                    <a:pt x="363030" y="370003"/>
                  </a:cubicBezTo>
                  <a:lnTo>
                    <a:pt x="363009" y="369939"/>
                  </a:lnTo>
                  <a:cubicBezTo>
                    <a:pt x="362902" y="369616"/>
                    <a:pt x="362848" y="369279"/>
                    <a:pt x="362848" y="368941"/>
                  </a:cubicBezTo>
                  <a:lnTo>
                    <a:pt x="362848" y="366351"/>
                  </a:lnTo>
                  <a:cubicBezTo>
                    <a:pt x="362848" y="366037"/>
                    <a:pt x="362594" y="365783"/>
                    <a:pt x="362280" y="365783"/>
                  </a:cubicBezTo>
                  <a:lnTo>
                    <a:pt x="362280" y="365783"/>
                  </a:lnTo>
                  <a:cubicBezTo>
                    <a:pt x="361981" y="365783"/>
                    <a:pt x="361732" y="365551"/>
                    <a:pt x="361713" y="365252"/>
                  </a:cubicBezTo>
                  <a:lnTo>
                    <a:pt x="361380" y="359912"/>
                  </a:lnTo>
                  <a:lnTo>
                    <a:pt x="361129" y="356902"/>
                  </a:lnTo>
                  <a:cubicBezTo>
                    <a:pt x="361056" y="356018"/>
                    <a:pt x="361747" y="355295"/>
                    <a:pt x="361747" y="354408"/>
                  </a:cubicBezTo>
                  <a:lnTo>
                    <a:pt x="361747" y="354408"/>
                  </a:lnTo>
                  <a:cubicBezTo>
                    <a:pt x="361747" y="354116"/>
                    <a:pt x="361631" y="353836"/>
                    <a:pt x="361425" y="353629"/>
                  </a:cubicBezTo>
                  <a:cubicBezTo>
                    <a:pt x="361217" y="353423"/>
                    <a:pt x="360938" y="353308"/>
                    <a:pt x="360645" y="353308"/>
                  </a:cubicBezTo>
                  <a:cubicBezTo>
                    <a:pt x="360354" y="353308"/>
                    <a:pt x="360075" y="353423"/>
                    <a:pt x="359867" y="353629"/>
                  </a:cubicBezTo>
                  <a:cubicBezTo>
                    <a:pt x="359661" y="353836"/>
                    <a:pt x="359545" y="354116"/>
                    <a:pt x="359545" y="354408"/>
                  </a:cubicBezTo>
                  <a:lnTo>
                    <a:pt x="359545" y="354408"/>
                  </a:lnTo>
                  <a:cubicBezTo>
                    <a:pt x="359545" y="355266"/>
                    <a:pt x="360237" y="356002"/>
                    <a:pt x="360167" y="356858"/>
                  </a:cubicBezTo>
                  <a:lnTo>
                    <a:pt x="359912" y="359912"/>
                  </a:lnTo>
                  <a:lnTo>
                    <a:pt x="359579" y="365252"/>
                  </a:lnTo>
                  <a:cubicBezTo>
                    <a:pt x="359560" y="365551"/>
                    <a:pt x="359311" y="365783"/>
                    <a:pt x="359012" y="365783"/>
                  </a:cubicBezTo>
                  <a:lnTo>
                    <a:pt x="359012" y="365783"/>
                  </a:lnTo>
                  <a:cubicBezTo>
                    <a:pt x="358698" y="365783"/>
                    <a:pt x="358444" y="366037"/>
                    <a:pt x="358444" y="366351"/>
                  </a:cubicBezTo>
                  <a:lnTo>
                    <a:pt x="358444" y="366518"/>
                  </a:lnTo>
                  <a:cubicBezTo>
                    <a:pt x="358444" y="366923"/>
                    <a:pt x="358116" y="367251"/>
                    <a:pt x="357711" y="367251"/>
                  </a:cubicBezTo>
                  <a:lnTo>
                    <a:pt x="355790" y="367251"/>
                  </a:lnTo>
                  <a:cubicBezTo>
                    <a:pt x="355026" y="367251"/>
                    <a:pt x="354408" y="366633"/>
                    <a:pt x="354408" y="365870"/>
                  </a:cubicBezTo>
                  <a:lnTo>
                    <a:pt x="354408" y="365870"/>
                  </a:lnTo>
                  <a:cubicBezTo>
                    <a:pt x="354408" y="365364"/>
                    <a:pt x="354132" y="364899"/>
                    <a:pt x="353688" y="364657"/>
                  </a:cubicBezTo>
                  <a:lnTo>
                    <a:pt x="350694" y="363024"/>
                  </a:lnTo>
                  <a:cubicBezTo>
                    <a:pt x="350482" y="362909"/>
                    <a:pt x="350246" y="362848"/>
                    <a:pt x="350004" y="362848"/>
                  </a:cubicBezTo>
                  <a:lnTo>
                    <a:pt x="350004" y="362848"/>
                  </a:lnTo>
                  <a:cubicBezTo>
                    <a:pt x="349764" y="362848"/>
                    <a:pt x="349527" y="362909"/>
                    <a:pt x="349315" y="363024"/>
                  </a:cubicBezTo>
                  <a:lnTo>
                    <a:pt x="346201" y="364722"/>
                  </a:lnTo>
                  <a:cubicBezTo>
                    <a:pt x="345831" y="364924"/>
                    <a:pt x="345601" y="365312"/>
                    <a:pt x="345601" y="365733"/>
                  </a:cubicBezTo>
                  <a:lnTo>
                    <a:pt x="345601" y="365733"/>
                  </a:lnTo>
                  <a:cubicBezTo>
                    <a:pt x="345601" y="366368"/>
                    <a:pt x="345086" y="366884"/>
                    <a:pt x="344449" y="366884"/>
                  </a:cubicBezTo>
                  <a:lnTo>
                    <a:pt x="342299" y="366884"/>
                  </a:lnTo>
                  <a:cubicBezTo>
                    <a:pt x="341894" y="366884"/>
                    <a:pt x="341565" y="366556"/>
                    <a:pt x="341565" y="366150"/>
                  </a:cubicBezTo>
                  <a:lnTo>
                    <a:pt x="341565" y="365984"/>
                  </a:lnTo>
                  <a:cubicBezTo>
                    <a:pt x="341565" y="365670"/>
                    <a:pt x="341311" y="365417"/>
                    <a:pt x="340998" y="365417"/>
                  </a:cubicBezTo>
                  <a:lnTo>
                    <a:pt x="340998" y="365417"/>
                  </a:lnTo>
                  <a:cubicBezTo>
                    <a:pt x="340697" y="365417"/>
                    <a:pt x="340449" y="365183"/>
                    <a:pt x="340431" y="364884"/>
                  </a:cubicBezTo>
                  <a:lnTo>
                    <a:pt x="340098" y="359545"/>
                  </a:lnTo>
                  <a:lnTo>
                    <a:pt x="339846" y="356536"/>
                  </a:lnTo>
                  <a:cubicBezTo>
                    <a:pt x="339772" y="355652"/>
                    <a:pt x="340464" y="354928"/>
                    <a:pt x="340464" y="354041"/>
                  </a:cubicBezTo>
                  <a:lnTo>
                    <a:pt x="340464" y="354041"/>
                  </a:lnTo>
                  <a:cubicBezTo>
                    <a:pt x="340464" y="353749"/>
                    <a:pt x="340348" y="353469"/>
                    <a:pt x="340141" y="353263"/>
                  </a:cubicBezTo>
                  <a:cubicBezTo>
                    <a:pt x="339935" y="353056"/>
                    <a:pt x="339656" y="352940"/>
                    <a:pt x="339363" y="352940"/>
                  </a:cubicBezTo>
                  <a:cubicBezTo>
                    <a:pt x="339072" y="352940"/>
                    <a:pt x="338791" y="353056"/>
                    <a:pt x="338585" y="353263"/>
                  </a:cubicBezTo>
                  <a:cubicBezTo>
                    <a:pt x="338378" y="353469"/>
                    <a:pt x="338262" y="353749"/>
                    <a:pt x="338262" y="354041"/>
                  </a:cubicBezTo>
                  <a:lnTo>
                    <a:pt x="338262" y="354041"/>
                  </a:lnTo>
                  <a:cubicBezTo>
                    <a:pt x="338262" y="354899"/>
                    <a:pt x="338955" y="355635"/>
                    <a:pt x="338884" y="356491"/>
                  </a:cubicBezTo>
                  <a:lnTo>
                    <a:pt x="338630" y="359545"/>
                  </a:lnTo>
                  <a:lnTo>
                    <a:pt x="338295" y="364884"/>
                  </a:lnTo>
                  <a:cubicBezTo>
                    <a:pt x="338277" y="365183"/>
                    <a:pt x="338029" y="365417"/>
                    <a:pt x="337730" y="365417"/>
                  </a:cubicBezTo>
                  <a:lnTo>
                    <a:pt x="337730" y="365417"/>
                  </a:lnTo>
                  <a:cubicBezTo>
                    <a:pt x="337416" y="365417"/>
                    <a:pt x="337162" y="365670"/>
                    <a:pt x="337162" y="365984"/>
                  </a:cubicBezTo>
                  <a:lnTo>
                    <a:pt x="337162" y="368573"/>
                  </a:lnTo>
                  <a:cubicBezTo>
                    <a:pt x="337162" y="368913"/>
                    <a:pt x="337107" y="369250"/>
                    <a:pt x="336999" y="369572"/>
                  </a:cubicBezTo>
                  <a:lnTo>
                    <a:pt x="336978" y="369636"/>
                  </a:lnTo>
                  <a:cubicBezTo>
                    <a:pt x="336856" y="370001"/>
                    <a:pt x="336794" y="370383"/>
                    <a:pt x="336794" y="370767"/>
                  </a:cubicBezTo>
                  <a:lnTo>
                    <a:pt x="336794" y="432328"/>
                  </a:lnTo>
                  <a:cubicBezTo>
                    <a:pt x="336794" y="433068"/>
                    <a:pt x="336195" y="433668"/>
                    <a:pt x="335455" y="433668"/>
                  </a:cubicBezTo>
                  <a:lnTo>
                    <a:pt x="335455" y="433668"/>
                  </a:lnTo>
                  <a:cubicBezTo>
                    <a:pt x="334930" y="433668"/>
                    <a:pt x="334454" y="433975"/>
                    <a:pt x="334236" y="434452"/>
                  </a:cubicBezTo>
                  <a:lnTo>
                    <a:pt x="332942" y="437298"/>
                  </a:lnTo>
                  <a:cubicBezTo>
                    <a:pt x="332856" y="437488"/>
                    <a:pt x="332996" y="437705"/>
                    <a:pt x="333205" y="437705"/>
                  </a:cubicBezTo>
                  <a:lnTo>
                    <a:pt x="333205" y="437705"/>
                  </a:lnTo>
                  <a:cubicBezTo>
                    <a:pt x="333364" y="437705"/>
                    <a:pt x="333492" y="437833"/>
                    <a:pt x="333492" y="437992"/>
                  </a:cubicBezTo>
                  <a:lnTo>
                    <a:pt x="333492" y="443392"/>
                  </a:lnTo>
                  <a:cubicBezTo>
                    <a:pt x="333492" y="444507"/>
                    <a:pt x="332588" y="445410"/>
                    <a:pt x="331474" y="445410"/>
                  </a:cubicBezTo>
                  <a:lnTo>
                    <a:pt x="330527" y="445410"/>
                  </a:lnTo>
                  <a:cubicBezTo>
                    <a:pt x="329936" y="445410"/>
                    <a:pt x="329455" y="445890"/>
                    <a:pt x="329455" y="446482"/>
                  </a:cubicBezTo>
                  <a:lnTo>
                    <a:pt x="329455" y="446482"/>
                  </a:lnTo>
                  <a:cubicBezTo>
                    <a:pt x="329455" y="446737"/>
                    <a:pt x="329365" y="446984"/>
                    <a:pt x="329198" y="447178"/>
                  </a:cubicBezTo>
                  <a:lnTo>
                    <a:pt x="325579" y="451401"/>
                  </a:lnTo>
                  <a:cubicBezTo>
                    <a:pt x="325245" y="451791"/>
                    <a:pt x="324757" y="452015"/>
                    <a:pt x="324243" y="452015"/>
                  </a:cubicBezTo>
                  <a:lnTo>
                    <a:pt x="324243" y="452015"/>
                  </a:lnTo>
                  <a:cubicBezTo>
                    <a:pt x="323272" y="452015"/>
                    <a:pt x="322484" y="452803"/>
                    <a:pt x="322484" y="453775"/>
                  </a:cubicBezTo>
                  <a:lnTo>
                    <a:pt x="322484" y="460088"/>
                  </a:lnTo>
                  <a:cubicBezTo>
                    <a:pt x="322484" y="460493"/>
                    <a:pt x="322156" y="460822"/>
                    <a:pt x="321750" y="460822"/>
                  </a:cubicBezTo>
                  <a:lnTo>
                    <a:pt x="321750" y="460822"/>
                  </a:lnTo>
                  <a:cubicBezTo>
                    <a:pt x="321345" y="460822"/>
                    <a:pt x="321016" y="461150"/>
                    <a:pt x="321016" y="461556"/>
                  </a:cubicBezTo>
                  <a:lnTo>
                    <a:pt x="321016" y="462840"/>
                  </a:lnTo>
                  <a:cubicBezTo>
                    <a:pt x="321016" y="463347"/>
                    <a:pt x="320605" y="463757"/>
                    <a:pt x="320099" y="463757"/>
                  </a:cubicBezTo>
                  <a:lnTo>
                    <a:pt x="320099" y="463757"/>
                  </a:lnTo>
                  <a:cubicBezTo>
                    <a:pt x="319592" y="463757"/>
                    <a:pt x="319182" y="464168"/>
                    <a:pt x="319182" y="464674"/>
                  </a:cubicBezTo>
                  <a:lnTo>
                    <a:pt x="319182" y="472381"/>
                  </a:lnTo>
                  <a:cubicBezTo>
                    <a:pt x="319182" y="474103"/>
                    <a:pt x="317784" y="475499"/>
                    <a:pt x="316062" y="475499"/>
                  </a:cubicBezTo>
                  <a:lnTo>
                    <a:pt x="314228" y="475499"/>
                  </a:lnTo>
                  <a:cubicBezTo>
                    <a:pt x="313518" y="475499"/>
                    <a:pt x="312943" y="476075"/>
                    <a:pt x="312943" y="476783"/>
                  </a:cubicBezTo>
                  <a:lnTo>
                    <a:pt x="312943" y="477518"/>
                  </a:lnTo>
                  <a:cubicBezTo>
                    <a:pt x="312943" y="477821"/>
                    <a:pt x="313190" y="478068"/>
                    <a:pt x="313494" y="478068"/>
                  </a:cubicBezTo>
                  <a:lnTo>
                    <a:pt x="313494" y="478068"/>
                  </a:lnTo>
                  <a:cubicBezTo>
                    <a:pt x="313797" y="478068"/>
                    <a:pt x="314044" y="478315"/>
                    <a:pt x="314044" y="478619"/>
                  </a:cubicBezTo>
                  <a:lnTo>
                    <a:pt x="314044" y="484810"/>
                  </a:lnTo>
                  <a:cubicBezTo>
                    <a:pt x="314044" y="487951"/>
                    <a:pt x="311866" y="490677"/>
                    <a:pt x="308807" y="491388"/>
                  </a:cubicBezTo>
                  <a:cubicBezTo>
                    <a:pt x="196099" y="517570"/>
                    <a:pt x="96268" y="549080"/>
                    <a:pt x="13517" y="585217"/>
                  </a:cubicBezTo>
                  <a:cubicBezTo>
                    <a:pt x="283221" y="498984"/>
                    <a:pt x="651266" y="445777"/>
                    <a:pt x="1057106" y="445777"/>
                  </a:cubicBezTo>
                  <a:cubicBezTo>
                    <a:pt x="1087390" y="445777"/>
                    <a:pt x="1115181" y="446054"/>
                    <a:pt x="1144569" y="446608"/>
                  </a:cubicBezTo>
                  <a:cubicBezTo>
                    <a:pt x="1151941" y="446747"/>
                    <a:pt x="1157994" y="440804"/>
                    <a:pt x="1157969" y="433430"/>
                  </a:cubicBezTo>
                  <a:lnTo>
                    <a:pt x="1157648" y="339363"/>
                  </a:lnTo>
                  <a:lnTo>
                    <a:pt x="1157648" y="337162"/>
                  </a:lnTo>
                  <a:lnTo>
                    <a:pt x="1154713" y="294963"/>
                  </a:lnTo>
                  <a:lnTo>
                    <a:pt x="1154713" y="287441"/>
                  </a:lnTo>
                  <a:cubicBezTo>
                    <a:pt x="1154713" y="286123"/>
                    <a:pt x="1155781" y="285055"/>
                    <a:pt x="1157098" y="285055"/>
                  </a:cubicBezTo>
                  <a:lnTo>
                    <a:pt x="1157282" y="285055"/>
                  </a:lnTo>
                  <a:cubicBezTo>
                    <a:pt x="1158498" y="285055"/>
                    <a:pt x="1159483" y="284070"/>
                    <a:pt x="1159483" y="282854"/>
                  </a:cubicBezTo>
                  <a:lnTo>
                    <a:pt x="1159483" y="281937"/>
                  </a:lnTo>
                  <a:cubicBezTo>
                    <a:pt x="1159483" y="281227"/>
                    <a:pt x="1158909" y="280653"/>
                    <a:pt x="1158199" y="280653"/>
                  </a:cubicBezTo>
                  <a:lnTo>
                    <a:pt x="1158199" y="280653"/>
                  </a:lnTo>
                  <a:cubicBezTo>
                    <a:pt x="1157489" y="280653"/>
                    <a:pt x="1156915" y="280077"/>
                    <a:pt x="1156915" y="279368"/>
                  </a:cubicBezTo>
                  <a:lnTo>
                    <a:pt x="1156915" y="275515"/>
                  </a:lnTo>
                  <a:cubicBezTo>
                    <a:pt x="1156915" y="275110"/>
                    <a:pt x="1157243" y="274782"/>
                    <a:pt x="1157648" y="274782"/>
                  </a:cubicBezTo>
                  <a:lnTo>
                    <a:pt x="1157648" y="274782"/>
                  </a:lnTo>
                  <a:cubicBezTo>
                    <a:pt x="1158053" y="274782"/>
                    <a:pt x="1158383" y="274452"/>
                    <a:pt x="1158383" y="274047"/>
                  </a:cubicBezTo>
                  <a:lnTo>
                    <a:pt x="1158383" y="272250"/>
                  </a:lnTo>
                  <a:cubicBezTo>
                    <a:pt x="1158383" y="271014"/>
                    <a:pt x="1157380" y="270011"/>
                    <a:pt x="1156143" y="270011"/>
                  </a:cubicBezTo>
                  <a:lnTo>
                    <a:pt x="1156143" y="270011"/>
                  </a:lnTo>
                  <a:cubicBezTo>
                    <a:pt x="1154936" y="270011"/>
                    <a:pt x="1153947" y="269054"/>
                    <a:pt x="1153905" y="267848"/>
                  </a:cubicBezTo>
                  <a:lnTo>
                    <a:pt x="1152878" y="237719"/>
                  </a:lnTo>
                  <a:lnTo>
                    <a:pt x="1152878" y="234234"/>
                  </a:lnTo>
                  <a:cubicBezTo>
                    <a:pt x="1152878" y="234133"/>
                    <a:pt x="1152960" y="234050"/>
                    <a:pt x="1153061" y="234050"/>
                  </a:cubicBezTo>
                  <a:lnTo>
                    <a:pt x="1153061" y="234050"/>
                  </a:lnTo>
                  <a:cubicBezTo>
                    <a:pt x="1153162" y="234050"/>
                    <a:pt x="1153245" y="233969"/>
                    <a:pt x="1153245" y="233866"/>
                  </a:cubicBezTo>
                  <a:lnTo>
                    <a:pt x="1153245" y="230198"/>
                  </a:lnTo>
                  <a:cubicBezTo>
                    <a:pt x="1153245" y="229894"/>
                    <a:pt x="1152998" y="229647"/>
                    <a:pt x="1152695" y="229647"/>
                  </a:cubicBezTo>
                  <a:lnTo>
                    <a:pt x="1152695" y="229647"/>
                  </a:lnTo>
                  <a:cubicBezTo>
                    <a:pt x="1152391" y="229647"/>
                    <a:pt x="1152144" y="229400"/>
                    <a:pt x="1152144" y="229096"/>
                  </a:cubicBezTo>
                  <a:lnTo>
                    <a:pt x="1152144" y="226529"/>
                  </a:lnTo>
                  <a:cubicBezTo>
                    <a:pt x="1152144" y="226224"/>
                    <a:pt x="1152391" y="225978"/>
                    <a:pt x="1152695" y="225978"/>
                  </a:cubicBezTo>
                  <a:lnTo>
                    <a:pt x="1152695" y="225978"/>
                  </a:lnTo>
                  <a:cubicBezTo>
                    <a:pt x="1152998" y="225978"/>
                    <a:pt x="1153245" y="225731"/>
                    <a:pt x="1153245" y="225427"/>
                  </a:cubicBezTo>
                  <a:lnTo>
                    <a:pt x="1153245" y="222135"/>
                  </a:lnTo>
                  <a:cubicBezTo>
                    <a:pt x="1153245" y="221825"/>
                    <a:pt x="1152995" y="221575"/>
                    <a:pt x="1152684" y="221575"/>
                  </a:cubicBezTo>
                  <a:lnTo>
                    <a:pt x="1152684" y="221575"/>
                  </a:lnTo>
                  <a:cubicBezTo>
                    <a:pt x="1152383" y="221575"/>
                    <a:pt x="1152135" y="221336"/>
                    <a:pt x="1152123" y="221035"/>
                  </a:cubicBezTo>
                  <a:lnTo>
                    <a:pt x="1151101" y="194448"/>
                  </a:lnTo>
                  <a:cubicBezTo>
                    <a:pt x="1151070" y="193632"/>
                    <a:pt x="1151723" y="192952"/>
                    <a:pt x="1152539" y="192952"/>
                  </a:cubicBezTo>
                  <a:lnTo>
                    <a:pt x="1152539" y="192952"/>
                  </a:lnTo>
                  <a:cubicBezTo>
                    <a:pt x="1153334" y="192952"/>
                    <a:pt x="1153978" y="192308"/>
                    <a:pt x="1153978" y="191513"/>
                  </a:cubicBezTo>
                  <a:lnTo>
                    <a:pt x="1153978" y="190017"/>
                  </a:lnTo>
                  <a:cubicBezTo>
                    <a:pt x="1153978" y="189612"/>
                    <a:pt x="1154308" y="189283"/>
                    <a:pt x="1154713" y="189283"/>
                  </a:cubicBezTo>
                  <a:lnTo>
                    <a:pt x="1154713" y="189283"/>
                  </a:lnTo>
                  <a:cubicBezTo>
                    <a:pt x="1155119" y="189283"/>
                    <a:pt x="1155447" y="188955"/>
                    <a:pt x="1155447" y="188549"/>
                  </a:cubicBezTo>
                  <a:lnTo>
                    <a:pt x="1155447" y="180661"/>
                  </a:lnTo>
                  <a:cubicBezTo>
                    <a:pt x="1155447" y="180356"/>
                    <a:pt x="1155200" y="180110"/>
                    <a:pt x="1154897" y="180110"/>
                  </a:cubicBezTo>
                  <a:lnTo>
                    <a:pt x="1154897" y="180110"/>
                  </a:lnTo>
                  <a:cubicBezTo>
                    <a:pt x="1154593" y="180110"/>
                    <a:pt x="1154346" y="179863"/>
                    <a:pt x="1154346" y="179559"/>
                  </a:cubicBezTo>
                  <a:lnTo>
                    <a:pt x="1154346" y="178825"/>
                  </a:lnTo>
                  <a:cubicBezTo>
                    <a:pt x="1154346" y="178521"/>
                    <a:pt x="1154099" y="178275"/>
                    <a:pt x="1153796" y="178275"/>
                  </a:cubicBezTo>
                  <a:lnTo>
                    <a:pt x="1153796" y="178275"/>
                  </a:lnTo>
                  <a:cubicBezTo>
                    <a:pt x="1153492" y="178275"/>
                    <a:pt x="1153245" y="178029"/>
                    <a:pt x="1153245" y="177724"/>
                  </a:cubicBezTo>
                  <a:lnTo>
                    <a:pt x="1153245" y="170753"/>
                  </a:lnTo>
                  <a:cubicBezTo>
                    <a:pt x="1153245" y="170448"/>
                    <a:pt x="1153492" y="170202"/>
                    <a:pt x="1153796" y="170202"/>
                  </a:cubicBezTo>
                  <a:lnTo>
                    <a:pt x="1153796" y="170202"/>
                  </a:lnTo>
                  <a:cubicBezTo>
                    <a:pt x="1154099" y="170202"/>
                    <a:pt x="1154346" y="169955"/>
                    <a:pt x="1154346" y="169652"/>
                  </a:cubicBezTo>
                  <a:lnTo>
                    <a:pt x="1154346" y="166532"/>
                  </a:lnTo>
                  <a:cubicBezTo>
                    <a:pt x="1154346" y="165722"/>
                    <a:pt x="1153689" y="165064"/>
                    <a:pt x="1152878" y="165064"/>
                  </a:cubicBezTo>
                  <a:lnTo>
                    <a:pt x="1152878" y="165064"/>
                  </a:lnTo>
                  <a:cubicBezTo>
                    <a:pt x="1152067" y="165064"/>
                    <a:pt x="1151411" y="164408"/>
                    <a:pt x="1151411" y="163597"/>
                  </a:cubicBezTo>
                  <a:lnTo>
                    <a:pt x="1151411" y="157176"/>
                  </a:lnTo>
                  <a:cubicBezTo>
                    <a:pt x="1151411" y="156871"/>
                    <a:pt x="1151656" y="156625"/>
                    <a:pt x="1151961" y="156625"/>
                  </a:cubicBezTo>
                  <a:lnTo>
                    <a:pt x="1151961" y="156625"/>
                  </a:lnTo>
                  <a:cubicBezTo>
                    <a:pt x="1152265" y="156625"/>
                    <a:pt x="1152512" y="156379"/>
                    <a:pt x="1152512" y="156075"/>
                  </a:cubicBezTo>
                  <a:lnTo>
                    <a:pt x="1152512" y="153139"/>
                  </a:lnTo>
                  <a:cubicBezTo>
                    <a:pt x="1152512" y="152836"/>
                    <a:pt x="1152265" y="152589"/>
                    <a:pt x="1151961" y="152589"/>
                  </a:cubicBezTo>
                  <a:lnTo>
                    <a:pt x="1151961" y="152589"/>
                  </a:lnTo>
                  <a:cubicBezTo>
                    <a:pt x="1151656" y="152589"/>
                    <a:pt x="1151411" y="152342"/>
                    <a:pt x="1151411" y="152038"/>
                  </a:cubicBezTo>
                  <a:lnTo>
                    <a:pt x="1151411" y="143965"/>
                  </a:lnTo>
                  <a:cubicBezTo>
                    <a:pt x="1151411" y="143662"/>
                    <a:pt x="1151656" y="143415"/>
                    <a:pt x="1151961" y="143415"/>
                  </a:cubicBezTo>
                  <a:lnTo>
                    <a:pt x="1151961" y="143415"/>
                  </a:lnTo>
                  <a:cubicBezTo>
                    <a:pt x="1152265" y="143415"/>
                    <a:pt x="1152512" y="143169"/>
                    <a:pt x="1152512" y="142865"/>
                  </a:cubicBezTo>
                  <a:lnTo>
                    <a:pt x="1152512" y="139929"/>
                  </a:lnTo>
                  <a:cubicBezTo>
                    <a:pt x="1152512" y="139625"/>
                    <a:pt x="1152265" y="139379"/>
                    <a:pt x="1151961" y="139379"/>
                  </a:cubicBezTo>
                  <a:lnTo>
                    <a:pt x="1151961" y="139379"/>
                  </a:lnTo>
                  <a:cubicBezTo>
                    <a:pt x="1151656" y="139379"/>
                    <a:pt x="1151411" y="139132"/>
                    <a:pt x="1151411" y="138828"/>
                  </a:cubicBezTo>
                  <a:lnTo>
                    <a:pt x="1151411" y="131123"/>
                  </a:lnTo>
                  <a:cubicBezTo>
                    <a:pt x="1151411" y="130211"/>
                    <a:pt x="1152150" y="129471"/>
                    <a:pt x="1153061" y="129471"/>
                  </a:cubicBezTo>
                  <a:lnTo>
                    <a:pt x="1153061" y="129471"/>
                  </a:lnTo>
                  <a:cubicBezTo>
                    <a:pt x="1153973" y="129471"/>
                    <a:pt x="1154713" y="128732"/>
                    <a:pt x="1154713" y="127820"/>
                  </a:cubicBezTo>
                  <a:lnTo>
                    <a:pt x="1154713" y="123233"/>
                  </a:lnTo>
                  <a:cubicBezTo>
                    <a:pt x="1154713" y="122828"/>
                    <a:pt x="1155041" y="122499"/>
                    <a:pt x="1155447" y="122499"/>
                  </a:cubicBezTo>
                  <a:lnTo>
                    <a:pt x="1155447" y="122499"/>
                  </a:lnTo>
                  <a:cubicBezTo>
                    <a:pt x="1155852" y="122499"/>
                    <a:pt x="1156181" y="122171"/>
                    <a:pt x="1156181" y="121766"/>
                  </a:cubicBezTo>
                  <a:lnTo>
                    <a:pt x="1156181" y="115160"/>
                  </a:lnTo>
                  <a:cubicBezTo>
                    <a:pt x="1156181" y="114958"/>
                    <a:pt x="1156016" y="114793"/>
                    <a:pt x="1155814" y="114793"/>
                  </a:cubicBezTo>
                  <a:lnTo>
                    <a:pt x="1155814" y="114793"/>
                  </a:lnTo>
                  <a:cubicBezTo>
                    <a:pt x="1155611" y="114793"/>
                    <a:pt x="1155447" y="114629"/>
                    <a:pt x="1155447" y="114427"/>
                  </a:cubicBezTo>
                  <a:lnTo>
                    <a:pt x="1155447" y="105070"/>
                  </a:lnTo>
                  <a:cubicBezTo>
                    <a:pt x="1155447" y="103752"/>
                    <a:pt x="1154379" y="102684"/>
                    <a:pt x="1153061" y="102684"/>
                  </a:cubicBezTo>
                  <a:lnTo>
                    <a:pt x="1153061" y="102684"/>
                  </a:lnTo>
                  <a:cubicBezTo>
                    <a:pt x="1151744" y="102684"/>
                    <a:pt x="1150676" y="101617"/>
                    <a:pt x="1150676" y="100299"/>
                  </a:cubicBezTo>
                  <a:lnTo>
                    <a:pt x="1150676" y="91859"/>
                  </a:lnTo>
                  <a:cubicBezTo>
                    <a:pt x="1150676" y="91556"/>
                    <a:pt x="1150923" y="91309"/>
                    <a:pt x="1151227" y="91309"/>
                  </a:cubicBezTo>
                  <a:lnTo>
                    <a:pt x="1151227" y="91309"/>
                  </a:lnTo>
                  <a:cubicBezTo>
                    <a:pt x="1151530" y="91309"/>
                    <a:pt x="1151777" y="91063"/>
                    <a:pt x="1151777" y="90759"/>
                  </a:cubicBezTo>
                  <a:lnTo>
                    <a:pt x="1151777" y="90575"/>
                  </a:lnTo>
                  <a:cubicBezTo>
                    <a:pt x="1151777" y="90170"/>
                    <a:pt x="1151449" y="89841"/>
                    <a:pt x="1151044" y="89841"/>
                  </a:cubicBezTo>
                  <a:lnTo>
                    <a:pt x="1150676" y="89841"/>
                  </a:lnTo>
                  <a:cubicBezTo>
                    <a:pt x="1150069" y="89841"/>
                    <a:pt x="1149576" y="89348"/>
                    <a:pt x="1149576" y="88740"/>
                  </a:cubicBezTo>
                  <a:lnTo>
                    <a:pt x="1149576" y="71678"/>
                  </a:lnTo>
                  <a:cubicBezTo>
                    <a:pt x="1149576" y="71374"/>
                    <a:pt x="1149822" y="71127"/>
                    <a:pt x="1150127" y="71127"/>
                  </a:cubicBezTo>
                  <a:lnTo>
                    <a:pt x="1150127" y="71127"/>
                  </a:lnTo>
                  <a:cubicBezTo>
                    <a:pt x="1150430" y="71127"/>
                    <a:pt x="1150676" y="70881"/>
                    <a:pt x="1150676" y="70577"/>
                  </a:cubicBezTo>
                  <a:lnTo>
                    <a:pt x="1150676" y="70393"/>
                  </a:lnTo>
                  <a:cubicBezTo>
                    <a:pt x="1150676" y="69988"/>
                    <a:pt x="1150348" y="69659"/>
                    <a:pt x="1149943" y="69659"/>
                  </a:cubicBezTo>
                  <a:lnTo>
                    <a:pt x="1149576" y="69659"/>
                  </a:lnTo>
                  <a:cubicBezTo>
                    <a:pt x="1148968" y="69659"/>
                    <a:pt x="1148475" y="69166"/>
                    <a:pt x="1148475" y="68559"/>
                  </a:cubicBezTo>
                  <a:lnTo>
                    <a:pt x="1148475" y="52413"/>
                  </a:lnTo>
                  <a:cubicBezTo>
                    <a:pt x="1148475" y="52008"/>
                    <a:pt x="1148803" y="51679"/>
                    <a:pt x="1149208" y="51679"/>
                  </a:cubicBezTo>
                  <a:lnTo>
                    <a:pt x="1149576" y="51679"/>
                  </a:lnTo>
                  <a:cubicBezTo>
                    <a:pt x="1149779" y="51679"/>
                    <a:pt x="1149943" y="51515"/>
                    <a:pt x="1149943" y="51312"/>
                  </a:cubicBezTo>
                  <a:lnTo>
                    <a:pt x="1149943" y="51312"/>
                  </a:lnTo>
                  <a:cubicBezTo>
                    <a:pt x="1149943" y="51109"/>
                    <a:pt x="1149779" y="50945"/>
                    <a:pt x="1149576" y="50945"/>
                  </a:cubicBezTo>
                  <a:lnTo>
                    <a:pt x="1149026" y="50945"/>
                  </a:lnTo>
                  <a:cubicBezTo>
                    <a:pt x="1148518" y="50945"/>
                    <a:pt x="1148108" y="50534"/>
                    <a:pt x="1148108" y="50028"/>
                  </a:cubicBezTo>
                  <a:lnTo>
                    <a:pt x="1148108" y="38836"/>
                  </a:lnTo>
                  <a:cubicBezTo>
                    <a:pt x="1148108" y="38633"/>
                    <a:pt x="1148272" y="38469"/>
                    <a:pt x="1148475" y="38469"/>
                  </a:cubicBezTo>
                  <a:lnTo>
                    <a:pt x="1148475" y="38469"/>
                  </a:lnTo>
                  <a:cubicBezTo>
                    <a:pt x="1148677" y="38469"/>
                    <a:pt x="1148842" y="38305"/>
                    <a:pt x="1148842" y="38102"/>
                  </a:cubicBezTo>
                  <a:lnTo>
                    <a:pt x="1148842" y="37552"/>
                  </a:lnTo>
                  <a:cubicBezTo>
                    <a:pt x="1148842" y="37248"/>
                    <a:pt x="1148596" y="37001"/>
                    <a:pt x="1148291" y="37001"/>
                  </a:cubicBezTo>
                  <a:lnTo>
                    <a:pt x="1148291" y="37001"/>
                  </a:lnTo>
                  <a:cubicBezTo>
                    <a:pt x="1147987" y="37001"/>
                    <a:pt x="1147742" y="36755"/>
                    <a:pt x="1147742" y="36451"/>
                  </a:cubicBezTo>
                  <a:lnTo>
                    <a:pt x="1147742" y="25626"/>
                  </a:lnTo>
                  <a:cubicBezTo>
                    <a:pt x="1147742" y="25423"/>
                    <a:pt x="1147905" y="25259"/>
                    <a:pt x="1148108" y="25259"/>
                  </a:cubicBezTo>
                  <a:lnTo>
                    <a:pt x="1148108" y="25259"/>
                  </a:lnTo>
                  <a:cubicBezTo>
                    <a:pt x="1148311" y="25259"/>
                    <a:pt x="1148475" y="25095"/>
                    <a:pt x="1148475" y="24892"/>
                  </a:cubicBezTo>
                  <a:lnTo>
                    <a:pt x="1148475" y="24342"/>
                  </a:lnTo>
                  <a:cubicBezTo>
                    <a:pt x="1148475" y="24038"/>
                    <a:pt x="1148228" y="23791"/>
                    <a:pt x="1147924" y="23791"/>
                  </a:cubicBezTo>
                  <a:lnTo>
                    <a:pt x="1147924" y="23791"/>
                  </a:lnTo>
                  <a:cubicBezTo>
                    <a:pt x="1147621" y="23791"/>
                    <a:pt x="1147374" y="23545"/>
                    <a:pt x="1147374" y="23241"/>
                  </a:cubicBezTo>
                  <a:lnTo>
                    <a:pt x="1147374" y="15352"/>
                  </a:lnTo>
                  <a:cubicBezTo>
                    <a:pt x="1147374" y="15149"/>
                    <a:pt x="1147538" y="14985"/>
                    <a:pt x="1147742" y="14985"/>
                  </a:cubicBezTo>
                  <a:lnTo>
                    <a:pt x="1147742" y="14985"/>
                  </a:lnTo>
                  <a:cubicBezTo>
                    <a:pt x="1147944" y="14985"/>
                    <a:pt x="1148108" y="14820"/>
                    <a:pt x="1148108" y="14618"/>
                  </a:cubicBezTo>
                  <a:lnTo>
                    <a:pt x="1148108" y="14251"/>
                  </a:lnTo>
                  <a:cubicBezTo>
                    <a:pt x="1148108" y="13846"/>
                    <a:pt x="1147780" y="13517"/>
                    <a:pt x="1147374" y="13517"/>
                  </a:cubicBezTo>
                  <a:lnTo>
                    <a:pt x="1147374" y="13517"/>
                  </a:lnTo>
                  <a:cubicBezTo>
                    <a:pt x="1146969" y="13517"/>
                    <a:pt x="1146641" y="13846"/>
                    <a:pt x="1146641" y="14251"/>
                  </a:cubicBezTo>
                  <a:lnTo>
                    <a:pt x="1146641" y="14618"/>
                  </a:lnTo>
                  <a:cubicBezTo>
                    <a:pt x="1146641" y="14820"/>
                    <a:pt x="1146805" y="14985"/>
                    <a:pt x="1147007" y="14985"/>
                  </a:cubicBezTo>
                  <a:lnTo>
                    <a:pt x="1147007" y="14985"/>
                  </a:lnTo>
                  <a:cubicBezTo>
                    <a:pt x="1147210" y="14985"/>
                    <a:pt x="1147374" y="15149"/>
                    <a:pt x="1147374" y="15352"/>
                  </a:cubicBezTo>
                  <a:lnTo>
                    <a:pt x="1147374" y="22691"/>
                  </a:lnTo>
                  <a:cubicBezTo>
                    <a:pt x="1147374" y="23096"/>
                    <a:pt x="1147045" y="23424"/>
                    <a:pt x="1146641" y="23424"/>
                  </a:cubicBezTo>
                  <a:lnTo>
                    <a:pt x="1146641" y="23424"/>
                  </a:lnTo>
                  <a:cubicBezTo>
                    <a:pt x="1146235" y="23424"/>
                    <a:pt x="1145906" y="23753"/>
                    <a:pt x="1145906" y="24158"/>
                  </a:cubicBezTo>
                  <a:lnTo>
                    <a:pt x="1145906" y="24892"/>
                  </a:lnTo>
                  <a:cubicBezTo>
                    <a:pt x="1145906" y="25095"/>
                    <a:pt x="1146070" y="25259"/>
                    <a:pt x="1146273" y="25259"/>
                  </a:cubicBezTo>
                  <a:lnTo>
                    <a:pt x="1146273" y="25259"/>
                  </a:lnTo>
                  <a:cubicBezTo>
                    <a:pt x="1146475" y="25259"/>
                    <a:pt x="1146641" y="25423"/>
                    <a:pt x="1146641" y="25626"/>
                  </a:cubicBezTo>
                  <a:lnTo>
                    <a:pt x="1146641" y="36451"/>
                  </a:lnTo>
                  <a:cubicBezTo>
                    <a:pt x="1146641" y="36755"/>
                    <a:pt x="1146394" y="37001"/>
                    <a:pt x="1146090" y="37001"/>
                  </a:cubicBezTo>
                  <a:lnTo>
                    <a:pt x="1146090" y="37001"/>
                  </a:lnTo>
                  <a:cubicBezTo>
                    <a:pt x="1145785" y="37001"/>
                    <a:pt x="1145539" y="37248"/>
                    <a:pt x="1145539" y="37552"/>
                  </a:cubicBezTo>
                  <a:lnTo>
                    <a:pt x="1145539" y="38102"/>
                  </a:lnTo>
                  <a:cubicBezTo>
                    <a:pt x="1145539" y="38305"/>
                    <a:pt x="1145704" y="38469"/>
                    <a:pt x="1145906" y="38469"/>
                  </a:cubicBezTo>
                  <a:lnTo>
                    <a:pt x="1145906" y="38469"/>
                  </a:lnTo>
                  <a:cubicBezTo>
                    <a:pt x="1146109" y="38469"/>
                    <a:pt x="1146273" y="38633"/>
                    <a:pt x="1146273" y="38836"/>
                  </a:cubicBezTo>
                  <a:lnTo>
                    <a:pt x="1146273" y="49294"/>
                  </a:lnTo>
                  <a:cubicBezTo>
                    <a:pt x="1146273" y="49801"/>
                    <a:pt x="1145863" y="50211"/>
                    <a:pt x="1145356" y="50211"/>
                  </a:cubicBezTo>
                  <a:lnTo>
                    <a:pt x="1145173" y="50211"/>
                  </a:lnTo>
                  <a:cubicBezTo>
                    <a:pt x="1144767" y="50211"/>
                    <a:pt x="1144438" y="50540"/>
                    <a:pt x="1144438" y="50945"/>
                  </a:cubicBezTo>
                  <a:lnTo>
                    <a:pt x="1144438" y="50945"/>
                  </a:lnTo>
                  <a:cubicBezTo>
                    <a:pt x="1144438" y="51351"/>
                    <a:pt x="1144767" y="51679"/>
                    <a:pt x="1145173" y="51679"/>
                  </a:cubicBezTo>
                  <a:lnTo>
                    <a:pt x="1145173" y="51679"/>
                  </a:lnTo>
                  <a:cubicBezTo>
                    <a:pt x="1145578" y="51679"/>
                    <a:pt x="1145906" y="52008"/>
                    <a:pt x="1145906" y="52413"/>
                  </a:cubicBezTo>
                  <a:lnTo>
                    <a:pt x="1145906" y="68192"/>
                  </a:lnTo>
                  <a:cubicBezTo>
                    <a:pt x="1145906" y="68800"/>
                    <a:pt x="1145413" y="69292"/>
                    <a:pt x="1144805" y="69292"/>
                  </a:cubicBezTo>
                  <a:lnTo>
                    <a:pt x="1144438" y="69292"/>
                  </a:lnTo>
                  <a:cubicBezTo>
                    <a:pt x="1144033" y="69292"/>
                    <a:pt x="1143705" y="69621"/>
                    <a:pt x="1143705" y="70026"/>
                  </a:cubicBezTo>
                  <a:lnTo>
                    <a:pt x="1143705" y="70210"/>
                  </a:lnTo>
                  <a:cubicBezTo>
                    <a:pt x="1143705" y="70514"/>
                    <a:pt x="1143951" y="70760"/>
                    <a:pt x="1144254" y="70760"/>
                  </a:cubicBezTo>
                  <a:lnTo>
                    <a:pt x="1144254" y="70760"/>
                  </a:lnTo>
                  <a:cubicBezTo>
                    <a:pt x="1144559" y="70760"/>
                    <a:pt x="1144805" y="71007"/>
                    <a:pt x="1144805" y="71311"/>
                  </a:cubicBezTo>
                  <a:lnTo>
                    <a:pt x="1144805" y="88190"/>
                  </a:lnTo>
                  <a:cubicBezTo>
                    <a:pt x="1144805" y="88899"/>
                    <a:pt x="1144231" y="89474"/>
                    <a:pt x="1143521" y="89474"/>
                  </a:cubicBezTo>
                  <a:lnTo>
                    <a:pt x="1142971" y="89474"/>
                  </a:lnTo>
                  <a:cubicBezTo>
                    <a:pt x="1142566" y="89474"/>
                    <a:pt x="1142237" y="89803"/>
                    <a:pt x="1142237" y="90208"/>
                  </a:cubicBezTo>
                  <a:lnTo>
                    <a:pt x="1142237" y="90392"/>
                  </a:lnTo>
                  <a:cubicBezTo>
                    <a:pt x="1142237" y="90696"/>
                    <a:pt x="1142483" y="90942"/>
                    <a:pt x="1142788" y="90942"/>
                  </a:cubicBezTo>
                  <a:lnTo>
                    <a:pt x="1142788" y="90942"/>
                  </a:lnTo>
                  <a:cubicBezTo>
                    <a:pt x="1143091" y="90942"/>
                    <a:pt x="1143337" y="91189"/>
                    <a:pt x="1143337" y="91493"/>
                  </a:cubicBezTo>
                  <a:lnTo>
                    <a:pt x="1143337" y="99932"/>
                  </a:lnTo>
                  <a:cubicBezTo>
                    <a:pt x="1143337" y="101250"/>
                    <a:pt x="1142269" y="102317"/>
                    <a:pt x="1140952" y="102317"/>
                  </a:cubicBezTo>
                  <a:lnTo>
                    <a:pt x="1140952" y="102317"/>
                  </a:lnTo>
                  <a:cubicBezTo>
                    <a:pt x="1139635" y="102317"/>
                    <a:pt x="1138567" y="103385"/>
                    <a:pt x="1138567" y="104703"/>
                  </a:cubicBezTo>
                  <a:lnTo>
                    <a:pt x="1138567" y="114060"/>
                  </a:lnTo>
                  <a:cubicBezTo>
                    <a:pt x="1138567" y="114262"/>
                    <a:pt x="1138403" y="114427"/>
                    <a:pt x="1138200" y="114427"/>
                  </a:cubicBezTo>
                  <a:lnTo>
                    <a:pt x="1138200" y="114427"/>
                  </a:lnTo>
                  <a:cubicBezTo>
                    <a:pt x="1137998" y="114427"/>
                    <a:pt x="1137834" y="114591"/>
                    <a:pt x="1137834" y="114794"/>
                  </a:cubicBezTo>
                  <a:lnTo>
                    <a:pt x="1137834" y="121398"/>
                  </a:lnTo>
                  <a:cubicBezTo>
                    <a:pt x="1137834" y="121804"/>
                    <a:pt x="1138162" y="122132"/>
                    <a:pt x="1138567" y="122132"/>
                  </a:cubicBezTo>
                  <a:lnTo>
                    <a:pt x="1138567" y="122132"/>
                  </a:lnTo>
                  <a:cubicBezTo>
                    <a:pt x="1138973" y="122132"/>
                    <a:pt x="1139302" y="122461"/>
                    <a:pt x="1139302" y="122866"/>
                  </a:cubicBezTo>
                  <a:lnTo>
                    <a:pt x="1139302" y="127453"/>
                  </a:lnTo>
                  <a:cubicBezTo>
                    <a:pt x="1139302" y="128365"/>
                    <a:pt x="1140040" y="129104"/>
                    <a:pt x="1140952" y="129104"/>
                  </a:cubicBezTo>
                  <a:lnTo>
                    <a:pt x="1140952" y="129104"/>
                  </a:lnTo>
                  <a:cubicBezTo>
                    <a:pt x="1141864" y="129104"/>
                    <a:pt x="1142604" y="129844"/>
                    <a:pt x="1142604" y="130756"/>
                  </a:cubicBezTo>
                  <a:lnTo>
                    <a:pt x="1142604" y="138461"/>
                  </a:lnTo>
                  <a:cubicBezTo>
                    <a:pt x="1142604" y="138765"/>
                    <a:pt x="1142357" y="139012"/>
                    <a:pt x="1142053" y="139012"/>
                  </a:cubicBezTo>
                  <a:lnTo>
                    <a:pt x="1142053" y="139012"/>
                  </a:lnTo>
                  <a:cubicBezTo>
                    <a:pt x="1141750" y="139012"/>
                    <a:pt x="1141503" y="139258"/>
                    <a:pt x="1141503" y="139562"/>
                  </a:cubicBezTo>
                  <a:lnTo>
                    <a:pt x="1141503" y="142498"/>
                  </a:lnTo>
                  <a:cubicBezTo>
                    <a:pt x="1141503" y="142802"/>
                    <a:pt x="1141750" y="143048"/>
                    <a:pt x="1142053" y="143048"/>
                  </a:cubicBezTo>
                  <a:lnTo>
                    <a:pt x="1142053" y="143048"/>
                  </a:lnTo>
                  <a:cubicBezTo>
                    <a:pt x="1142357" y="143048"/>
                    <a:pt x="1142604" y="143295"/>
                    <a:pt x="1142604" y="143599"/>
                  </a:cubicBezTo>
                  <a:lnTo>
                    <a:pt x="1142604" y="151672"/>
                  </a:lnTo>
                  <a:cubicBezTo>
                    <a:pt x="1142604" y="151975"/>
                    <a:pt x="1142357" y="152222"/>
                    <a:pt x="1142053" y="152222"/>
                  </a:cubicBezTo>
                  <a:lnTo>
                    <a:pt x="1142053" y="152222"/>
                  </a:lnTo>
                  <a:cubicBezTo>
                    <a:pt x="1141750" y="152222"/>
                    <a:pt x="1141503" y="152468"/>
                    <a:pt x="1141503" y="152773"/>
                  </a:cubicBezTo>
                  <a:lnTo>
                    <a:pt x="1141503" y="155707"/>
                  </a:lnTo>
                  <a:cubicBezTo>
                    <a:pt x="1141503" y="156012"/>
                    <a:pt x="1141750" y="156259"/>
                    <a:pt x="1142053" y="156259"/>
                  </a:cubicBezTo>
                  <a:lnTo>
                    <a:pt x="1142053" y="156259"/>
                  </a:lnTo>
                  <a:cubicBezTo>
                    <a:pt x="1142357" y="156259"/>
                    <a:pt x="1142604" y="156505"/>
                    <a:pt x="1142604" y="156808"/>
                  </a:cubicBezTo>
                  <a:lnTo>
                    <a:pt x="1142604" y="163414"/>
                  </a:lnTo>
                  <a:cubicBezTo>
                    <a:pt x="1142604" y="164122"/>
                    <a:pt x="1142029" y="164698"/>
                    <a:pt x="1141320" y="164698"/>
                  </a:cubicBezTo>
                  <a:lnTo>
                    <a:pt x="1141320" y="164698"/>
                  </a:lnTo>
                  <a:cubicBezTo>
                    <a:pt x="1140610" y="164698"/>
                    <a:pt x="1140035" y="165273"/>
                    <a:pt x="1140035" y="165983"/>
                  </a:cubicBezTo>
                  <a:lnTo>
                    <a:pt x="1140035" y="169285"/>
                  </a:lnTo>
                  <a:cubicBezTo>
                    <a:pt x="1140035" y="169589"/>
                    <a:pt x="1140282" y="169836"/>
                    <a:pt x="1140586" y="169836"/>
                  </a:cubicBezTo>
                  <a:lnTo>
                    <a:pt x="1140586" y="169836"/>
                  </a:lnTo>
                  <a:cubicBezTo>
                    <a:pt x="1140889" y="169836"/>
                    <a:pt x="1141136" y="170081"/>
                    <a:pt x="1141136" y="170385"/>
                  </a:cubicBezTo>
                  <a:lnTo>
                    <a:pt x="1141136" y="177357"/>
                  </a:lnTo>
                  <a:cubicBezTo>
                    <a:pt x="1141136" y="177661"/>
                    <a:pt x="1140889" y="177908"/>
                    <a:pt x="1140586" y="177908"/>
                  </a:cubicBezTo>
                  <a:lnTo>
                    <a:pt x="1140586" y="177908"/>
                  </a:lnTo>
                  <a:cubicBezTo>
                    <a:pt x="1140282" y="177908"/>
                    <a:pt x="1140035" y="178155"/>
                    <a:pt x="1140035" y="178458"/>
                  </a:cubicBezTo>
                  <a:lnTo>
                    <a:pt x="1140035" y="179009"/>
                  </a:lnTo>
                  <a:cubicBezTo>
                    <a:pt x="1140035" y="179414"/>
                    <a:pt x="1139707" y="179742"/>
                    <a:pt x="1139302" y="179742"/>
                  </a:cubicBezTo>
                  <a:lnTo>
                    <a:pt x="1139302" y="179742"/>
                  </a:lnTo>
                  <a:cubicBezTo>
                    <a:pt x="1138896" y="179742"/>
                    <a:pt x="1138567" y="180071"/>
                    <a:pt x="1138567" y="180477"/>
                  </a:cubicBezTo>
                  <a:lnTo>
                    <a:pt x="1138567" y="188182"/>
                  </a:lnTo>
                  <a:cubicBezTo>
                    <a:pt x="1138567" y="188587"/>
                    <a:pt x="1138896" y="188917"/>
                    <a:pt x="1139302" y="188917"/>
                  </a:cubicBezTo>
                  <a:lnTo>
                    <a:pt x="1139302" y="188917"/>
                  </a:lnTo>
                  <a:cubicBezTo>
                    <a:pt x="1139707" y="188917"/>
                    <a:pt x="1140035" y="189245"/>
                    <a:pt x="1140035" y="189650"/>
                  </a:cubicBezTo>
                  <a:lnTo>
                    <a:pt x="1140035" y="191146"/>
                  </a:lnTo>
                  <a:cubicBezTo>
                    <a:pt x="1140035" y="191941"/>
                    <a:pt x="1140679" y="192586"/>
                    <a:pt x="1141474" y="192586"/>
                  </a:cubicBezTo>
                  <a:lnTo>
                    <a:pt x="1141474" y="192586"/>
                  </a:lnTo>
                  <a:cubicBezTo>
                    <a:pt x="1142292" y="192586"/>
                    <a:pt x="1142945" y="193264"/>
                    <a:pt x="1142914" y="194080"/>
                  </a:cubicBezTo>
                  <a:lnTo>
                    <a:pt x="1141890" y="220668"/>
                  </a:lnTo>
                  <a:cubicBezTo>
                    <a:pt x="1141879" y="220969"/>
                    <a:pt x="1141632" y="221207"/>
                    <a:pt x="1141330" y="221207"/>
                  </a:cubicBezTo>
                  <a:lnTo>
                    <a:pt x="1141330" y="221207"/>
                  </a:lnTo>
                  <a:cubicBezTo>
                    <a:pt x="1141021" y="221207"/>
                    <a:pt x="1140769" y="221458"/>
                    <a:pt x="1140769" y="221769"/>
                  </a:cubicBezTo>
                  <a:lnTo>
                    <a:pt x="1140769" y="225060"/>
                  </a:lnTo>
                  <a:cubicBezTo>
                    <a:pt x="1140769" y="225365"/>
                    <a:pt x="1141015" y="225610"/>
                    <a:pt x="1141320" y="225610"/>
                  </a:cubicBezTo>
                  <a:lnTo>
                    <a:pt x="1141320" y="225610"/>
                  </a:lnTo>
                  <a:cubicBezTo>
                    <a:pt x="1141624" y="225610"/>
                    <a:pt x="1141869" y="225857"/>
                    <a:pt x="1141869" y="226161"/>
                  </a:cubicBezTo>
                  <a:lnTo>
                    <a:pt x="1141869" y="228730"/>
                  </a:lnTo>
                  <a:cubicBezTo>
                    <a:pt x="1141869" y="229033"/>
                    <a:pt x="1141624" y="229280"/>
                    <a:pt x="1141320" y="229280"/>
                  </a:cubicBezTo>
                  <a:lnTo>
                    <a:pt x="1141320" y="229280"/>
                  </a:lnTo>
                  <a:cubicBezTo>
                    <a:pt x="1141015" y="229280"/>
                    <a:pt x="1140769" y="229526"/>
                    <a:pt x="1140769" y="229831"/>
                  </a:cubicBezTo>
                  <a:lnTo>
                    <a:pt x="1140769" y="233500"/>
                  </a:lnTo>
                  <a:cubicBezTo>
                    <a:pt x="1140769" y="233601"/>
                    <a:pt x="1140851" y="233684"/>
                    <a:pt x="1140952" y="233684"/>
                  </a:cubicBezTo>
                  <a:lnTo>
                    <a:pt x="1140952" y="233684"/>
                  </a:lnTo>
                  <a:cubicBezTo>
                    <a:pt x="1141053" y="233684"/>
                    <a:pt x="1141136" y="233765"/>
                    <a:pt x="1141136" y="233868"/>
                  </a:cubicBezTo>
                  <a:lnTo>
                    <a:pt x="1141136" y="237353"/>
                  </a:lnTo>
                  <a:lnTo>
                    <a:pt x="1140109" y="267481"/>
                  </a:lnTo>
                  <a:cubicBezTo>
                    <a:pt x="1140068" y="268688"/>
                    <a:pt x="1139077" y="269644"/>
                    <a:pt x="1137870" y="269644"/>
                  </a:cubicBezTo>
                  <a:lnTo>
                    <a:pt x="1137870" y="269644"/>
                  </a:lnTo>
                  <a:cubicBezTo>
                    <a:pt x="1136635" y="269644"/>
                    <a:pt x="1135632" y="270646"/>
                    <a:pt x="1135632" y="271884"/>
                  </a:cubicBezTo>
                  <a:lnTo>
                    <a:pt x="1135632" y="273681"/>
                  </a:lnTo>
                  <a:cubicBezTo>
                    <a:pt x="1135632" y="274085"/>
                    <a:pt x="1135960" y="274414"/>
                    <a:pt x="1136366" y="274414"/>
                  </a:cubicBezTo>
                  <a:lnTo>
                    <a:pt x="1136366" y="274414"/>
                  </a:lnTo>
                  <a:cubicBezTo>
                    <a:pt x="1136771" y="274414"/>
                    <a:pt x="1137099" y="274742"/>
                    <a:pt x="1137099" y="275148"/>
                  </a:cubicBezTo>
                  <a:lnTo>
                    <a:pt x="1137099" y="279552"/>
                  </a:lnTo>
                  <a:cubicBezTo>
                    <a:pt x="1137099" y="280159"/>
                    <a:pt x="1136607" y="280653"/>
                    <a:pt x="1135998" y="280653"/>
                  </a:cubicBezTo>
                  <a:lnTo>
                    <a:pt x="1135998" y="280653"/>
                  </a:lnTo>
                  <a:cubicBezTo>
                    <a:pt x="1135391" y="280653"/>
                    <a:pt x="1134898" y="281145"/>
                    <a:pt x="1134898" y="281753"/>
                  </a:cubicBezTo>
                  <a:lnTo>
                    <a:pt x="1134898" y="282854"/>
                  </a:lnTo>
                  <a:cubicBezTo>
                    <a:pt x="1134898" y="284070"/>
                    <a:pt x="1135884" y="285055"/>
                    <a:pt x="1137099" y="285055"/>
                  </a:cubicBezTo>
                  <a:lnTo>
                    <a:pt x="1137283" y="285055"/>
                  </a:lnTo>
                  <a:cubicBezTo>
                    <a:pt x="1138600" y="285055"/>
                    <a:pt x="1139668" y="286123"/>
                    <a:pt x="1139668" y="287441"/>
                  </a:cubicBezTo>
                  <a:lnTo>
                    <a:pt x="1139668" y="294963"/>
                  </a:lnTo>
                  <a:lnTo>
                    <a:pt x="1138201" y="337162"/>
                  </a:lnTo>
                  <a:lnTo>
                    <a:pt x="1138201" y="339363"/>
                  </a:lnTo>
                  <a:lnTo>
                    <a:pt x="1137493" y="362347"/>
                  </a:lnTo>
                  <a:cubicBezTo>
                    <a:pt x="1137481" y="362755"/>
                    <a:pt x="1137047" y="363017"/>
                    <a:pt x="1136649" y="362931"/>
                  </a:cubicBezTo>
                  <a:lnTo>
                    <a:pt x="1136649" y="362931"/>
                  </a:lnTo>
                  <a:cubicBezTo>
                    <a:pt x="1136312" y="362856"/>
                    <a:pt x="1136035" y="363156"/>
                    <a:pt x="1136076" y="363499"/>
                  </a:cubicBezTo>
                  <a:lnTo>
                    <a:pt x="1136605" y="367992"/>
                  </a:lnTo>
                  <a:cubicBezTo>
                    <a:pt x="1136673" y="368575"/>
                    <a:pt x="1136217" y="369085"/>
                    <a:pt x="1135632" y="369085"/>
                  </a:cubicBezTo>
                  <a:lnTo>
                    <a:pt x="1135632" y="369085"/>
                  </a:lnTo>
                  <a:cubicBezTo>
                    <a:pt x="1135046" y="369085"/>
                    <a:pt x="1134591" y="368575"/>
                    <a:pt x="1134660" y="367992"/>
                  </a:cubicBezTo>
                  <a:lnTo>
                    <a:pt x="1134949" y="365534"/>
                  </a:lnTo>
                  <a:cubicBezTo>
                    <a:pt x="1135076" y="364449"/>
                    <a:pt x="1133789" y="363579"/>
                    <a:pt x="1132696" y="363579"/>
                  </a:cubicBezTo>
                  <a:lnTo>
                    <a:pt x="1132696" y="363579"/>
                  </a:lnTo>
                  <a:lnTo>
                    <a:pt x="1132696" y="363579"/>
                  </a:lnTo>
                  <a:cubicBezTo>
                    <a:pt x="1131603" y="363579"/>
                    <a:pt x="1130316" y="364449"/>
                    <a:pt x="1130444" y="365534"/>
                  </a:cubicBezTo>
                  <a:lnTo>
                    <a:pt x="1130669" y="367445"/>
                  </a:lnTo>
                  <a:cubicBezTo>
                    <a:pt x="1130772" y="368319"/>
                    <a:pt x="1130089" y="369085"/>
                    <a:pt x="1129210" y="369085"/>
                  </a:cubicBezTo>
                  <a:lnTo>
                    <a:pt x="1129210" y="369085"/>
                  </a:lnTo>
                  <a:cubicBezTo>
                    <a:pt x="1128331" y="369085"/>
                    <a:pt x="1127649" y="368319"/>
                    <a:pt x="1127751" y="367445"/>
                  </a:cubicBezTo>
                  <a:lnTo>
                    <a:pt x="1127977" y="365534"/>
                  </a:lnTo>
                  <a:cubicBezTo>
                    <a:pt x="1128104" y="364449"/>
                    <a:pt x="1126817" y="363579"/>
                    <a:pt x="1125725" y="363579"/>
                  </a:cubicBezTo>
                  <a:lnTo>
                    <a:pt x="1125725" y="363579"/>
                  </a:lnTo>
                  <a:lnTo>
                    <a:pt x="1125725" y="363579"/>
                  </a:lnTo>
                  <a:cubicBezTo>
                    <a:pt x="1124632" y="363579"/>
                    <a:pt x="1123343" y="364449"/>
                    <a:pt x="1123472" y="365534"/>
                  </a:cubicBezTo>
                  <a:lnTo>
                    <a:pt x="1123761" y="367992"/>
                  </a:lnTo>
                  <a:cubicBezTo>
                    <a:pt x="1123829" y="368575"/>
                    <a:pt x="1123375" y="369085"/>
                    <a:pt x="1122788" y="369085"/>
                  </a:cubicBezTo>
                  <a:lnTo>
                    <a:pt x="1122788" y="369085"/>
                  </a:lnTo>
                  <a:cubicBezTo>
                    <a:pt x="1122203" y="369085"/>
                    <a:pt x="1121748" y="368575"/>
                    <a:pt x="1121816" y="367992"/>
                  </a:cubicBezTo>
                  <a:lnTo>
                    <a:pt x="1122106" y="365534"/>
                  </a:lnTo>
                  <a:cubicBezTo>
                    <a:pt x="1122234" y="364449"/>
                    <a:pt x="1120946" y="363579"/>
                    <a:pt x="1119854" y="363579"/>
                  </a:cubicBezTo>
                  <a:lnTo>
                    <a:pt x="1119854" y="363579"/>
                  </a:lnTo>
                  <a:lnTo>
                    <a:pt x="1119854" y="363579"/>
                  </a:lnTo>
                  <a:cubicBezTo>
                    <a:pt x="1118761" y="363579"/>
                    <a:pt x="1117472" y="364449"/>
                    <a:pt x="1117601" y="365534"/>
                  </a:cubicBezTo>
                  <a:lnTo>
                    <a:pt x="1117890" y="367992"/>
                  </a:lnTo>
                  <a:cubicBezTo>
                    <a:pt x="1117958" y="368575"/>
                    <a:pt x="1117504" y="369085"/>
                    <a:pt x="1116918" y="369085"/>
                  </a:cubicBezTo>
                  <a:lnTo>
                    <a:pt x="1116918" y="369085"/>
                  </a:lnTo>
                  <a:cubicBezTo>
                    <a:pt x="1116331" y="369085"/>
                    <a:pt x="1115877" y="368575"/>
                    <a:pt x="1115945" y="367992"/>
                  </a:cubicBezTo>
                  <a:lnTo>
                    <a:pt x="1116235" y="365534"/>
                  </a:lnTo>
                  <a:cubicBezTo>
                    <a:pt x="1116363" y="364449"/>
                    <a:pt x="1115074" y="363579"/>
                    <a:pt x="1113983" y="363579"/>
                  </a:cubicBezTo>
                  <a:lnTo>
                    <a:pt x="1113983" y="363579"/>
                  </a:lnTo>
                  <a:lnTo>
                    <a:pt x="1113983" y="363579"/>
                  </a:lnTo>
                  <a:cubicBezTo>
                    <a:pt x="1112890" y="363579"/>
                    <a:pt x="1111602" y="364449"/>
                    <a:pt x="1111730" y="365534"/>
                  </a:cubicBezTo>
                  <a:lnTo>
                    <a:pt x="1111989" y="367735"/>
                  </a:lnTo>
                  <a:cubicBezTo>
                    <a:pt x="1112073" y="368454"/>
                    <a:pt x="1111511" y="369085"/>
                    <a:pt x="1110788" y="369085"/>
                  </a:cubicBezTo>
                  <a:lnTo>
                    <a:pt x="1110788" y="369085"/>
                  </a:lnTo>
                  <a:cubicBezTo>
                    <a:pt x="1110120" y="369085"/>
                    <a:pt x="1109579" y="368545"/>
                    <a:pt x="1109579" y="367877"/>
                  </a:cubicBezTo>
                  <a:lnTo>
                    <a:pt x="1109579" y="355693"/>
                  </a:lnTo>
                  <a:cubicBezTo>
                    <a:pt x="1109579" y="355591"/>
                    <a:pt x="1109661" y="355509"/>
                    <a:pt x="1109762" y="355509"/>
                  </a:cubicBezTo>
                  <a:lnTo>
                    <a:pt x="1109762" y="355509"/>
                  </a:lnTo>
                  <a:cubicBezTo>
                    <a:pt x="1109863" y="355509"/>
                    <a:pt x="1109946" y="355427"/>
                    <a:pt x="1109946" y="355326"/>
                  </a:cubicBezTo>
                  <a:lnTo>
                    <a:pt x="1109946" y="353857"/>
                  </a:lnTo>
                  <a:cubicBezTo>
                    <a:pt x="1109946" y="352946"/>
                    <a:pt x="1109206" y="352207"/>
                    <a:pt x="1108294" y="352207"/>
                  </a:cubicBezTo>
                  <a:lnTo>
                    <a:pt x="1107499" y="352207"/>
                  </a:lnTo>
                  <a:cubicBezTo>
                    <a:pt x="1106355" y="352207"/>
                    <a:pt x="1105365" y="351413"/>
                    <a:pt x="1105113" y="350297"/>
                  </a:cubicBezTo>
                  <a:lnTo>
                    <a:pt x="1105039" y="349968"/>
                  </a:lnTo>
                  <a:cubicBezTo>
                    <a:pt x="1104368" y="346982"/>
                    <a:pt x="1100113" y="346982"/>
                    <a:pt x="1099441" y="349968"/>
                  </a:cubicBezTo>
                  <a:lnTo>
                    <a:pt x="1099223" y="350933"/>
                  </a:lnTo>
                  <a:cubicBezTo>
                    <a:pt x="1099057" y="351677"/>
                    <a:pt x="1098396" y="352207"/>
                    <a:pt x="1097633" y="352207"/>
                  </a:cubicBezTo>
                  <a:lnTo>
                    <a:pt x="1097633" y="352207"/>
                  </a:lnTo>
                  <a:cubicBezTo>
                    <a:pt x="1096732" y="352207"/>
                    <a:pt x="1096001" y="352936"/>
                    <a:pt x="1096001" y="353838"/>
                  </a:cubicBezTo>
                  <a:lnTo>
                    <a:pt x="1096001" y="355875"/>
                  </a:lnTo>
                  <a:cubicBezTo>
                    <a:pt x="1096001" y="356079"/>
                    <a:pt x="1096167" y="356243"/>
                    <a:pt x="1096369" y="356243"/>
                  </a:cubicBezTo>
                  <a:lnTo>
                    <a:pt x="1096369" y="356243"/>
                  </a:lnTo>
                  <a:cubicBezTo>
                    <a:pt x="1096572" y="356243"/>
                    <a:pt x="1096736" y="356407"/>
                    <a:pt x="1096736" y="356610"/>
                  </a:cubicBezTo>
                  <a:lnTo>
                    <a:pt x="1096736" y="369496"/>
                  </a:lnTo>
                  <a:cubicBezTo>
                    <a:pt x="1096736" y="369878"/>
                    <a:pt x="1096426" y="370187"/>
                    <a:pt x="1096045" y="370187"/>
                  </a:cubicBezTo>
                  <a:lnTo>
                    <a:pt x="1096045" y="370187"/>
                  </a:lnTo>
                  <a:cubicBezTo>
                    <a:pt x="1095631" y="370187"/>
                    <a:pt x="1095310" y="369826"/>
                    <a:pt x="1095358" y="369414"/>
                  </a:cubicBezTo>
                  <a:lnTo>
                    <a:pt x="1095686" y="366634"/>
                  </a:lnTo>
                  <a:cubicBezTo>
                    <a:pt x="1095814" y="365549"/>
                    <a:pt x="1094527" y="364680"/>
                    <a:pt x="1093434" y="364680"/>
                  </a:cubicBezTo>
                  <a:lnTo>
                    <a:pt x="1093434" y="364680"/>
                  </a:lnTo>
                  <a:lnTo>
                    <a:pt x="1093434" y="364680"/>
                  </a:lnTo>
                  <a:cubicBezTo>
                    <a:pt x="1092341" y="364680"/>
                    <a:pt x="1091053" y="365549"/>
                    <a:pt x="1091181" y="366634"/>
                  </a:cubicBezTo>
                  <a:lnTo>
                    <a:pt x="1091470" y="369093"/>
                  </a:lnTo>
                  <a:cubicBezTo>
                    <a:pt x="1091538" y="369675"/>
                    <a:pt x="1091084" y="370187"/>
                    <a:pt x="1090498" y="370187"/>
                  </a:cubicBezTo>
                  <a:lnTo>
                    <a:pt x="1090498" y="370187"/>
                  </a:lnTo>
                  <a:cubicBezTo>
                    <a:pt x="1089911" y="370187"/>
                    <a:pt x="1089457" y="369675"/>
                    <a:pt x="1089526" y="369093"/>
                  </a:cubicBezTo>
                  <a:lnTo>
                    <a:pt x="1089814" y="366634"/>
                  </a:lnTo>
                  <a:cubicBezTo>
                    <a:pt x="1089943" y="365549"/>
                    <a:pt x="1088654" y="364680"/>
                    <a:pt x="1087562" y="364680"/>
                  </a:cubicBezTo>
                  <a:lnTo>
                    <a:pt x="1087562" y="364680"/>
                  </a:lnTo>
                  <a:lnTo>
                    <a:pt x="1087562" y="364680"/>
                  </a:lnTo>
                  <a:cubicBezTo>
                    <a:pt x="1086469" y="364680"/>
                    <a:pt x="1085182" y="365549"/>
                    <a:pt x="1085309" y="366634"/>
                  </a:cubicBezTo>
                  <a:lnTo>
                    <a:pt x="1085578" y="368911"/>
                  </a:lnTo>
                  <a:cubicBezTo>
                    <a:pt x="1085657" y="369590"/>
                    <a:pt x="1085127" y="370187"/>
                    <a:pt x="1084443" y="370187"/>
                  </a:cubicBezTo>
                  <a:lnTo>
                    <a:pt x="1084443" y="370187"/>
                  </a:lnTo>
                  <a:cubicBezTo>
                    <a:pt x="1083760" y="370187"/>
                    <a:pt x="1083230" y="369590"/>
                    <a:pt x="1083308" y="368911"/>
                  </a:cubicBezTo>
                  <a:lnTo>
                    <a:pt x="1083577" y="366634"/>
                  </a:lnTo>
                  <a:cubicBezTo>
                    <a:pt x="1083704" y="365549"/>
                    <a:pt x="1082417" y="364680"/>
                    <a:pt x="1081325" y="364680"/>
                  </a:cubicBezTo>
                  <a:lnTo>
                    <a:pt x="1081325" y="364680"/>
                  </a:lnTo>
                  <a:lnTo>
                    <a:pt x="1081325" y="364680"/>
                  </a:lnTo>
                  <a:cubicBezTo>
                    <a:pt x="1080232" y="364680"/>
                    <a:pt x="1078943" y="365549"/>
                    <a:pt x="1079072" y="366634"/>
                  </a:cubicBezTo>
                  <a:lnTo>
                    <a:pt x="1079340" y="368911"/>
                  </a:lnTo>
                  <a:cubicBezTo>
                    <a:pt x="1079420" y="369590"/>
                    <a:pt x="1078888" y="370187"/>
                    <a:pt x="1078205" y="370187"/>
                  </a:cubicBezTo>
                  <a:lnTo>
                    <a:pt x="1078205" y="370187"/>
                  </a:lnTo>
                  <a:cubicBezTo>
                    <a:pt x="1077521" y="370187"/>
                    <a:pt x="1076991" y="369590"/>
                    <a:pt x="1077071" y="368911"/>
                  </a:cubicBezTo>
                  <a:lnTo>
                    <a:pt x="1077339" y="366634"/>
                  </a:lnTo>
                  <a:cubicBezTo>
                    <a:pt x="1077466" y="365549"/>
                    <a:pt x="1076179" y="364680"/>
                    <a:pt x="1075086" y="364680"/>
                  </a:cubicBezTo>
                  <a:lnTo>
                    <a:pt x="1075086" y="364680"/>
                  </a:lnTo>
                  <a:lnTo>
                    <a:pt x="1075086" y="364680"/>
                  </a:lnTo>
                  <a:cubicBezTo>
                    <a:pt x="1073994" y="364680"/>
                    <a:pt x="1072705" y="365549"/>
                    <a:pt x="1072834" y="366634"/>
                  </a:cubicBezTo>
                  <a:lnTo>
                    <a:pt x="1073122" y="369093"/>
                  </a:lnTo>
                  <a:cubicBezTo>
                    <a:pt x="1073191" y="369675"/>
                    <a:pt x="1072737" y="370187"/>
                    <a:pt x="1072150" y="370187"/>
                  </a:cubicBezTo>
                  <a:lnTo>
                    <a:pt x="1072150" y="370187"/>
                  </a:lnTo>
                  <a:cubicBezTo>
                    <a:pt x="1071565" y="370187"/>
                    <a:pt x="1071110" y="369675"/>
                    <a:pt x="1071178" y="369093"/>
                  </a:cubicBezTo>
                  <a:lnTo>
                    <a:pt x="1071468" y="366634"/>
                  </a:lnTo>
                  <a:cubicBezTo>
                    <a:pt x="1071595" y="365549"/>
                    <a:pt x="1070308" y="364680"/>
                    <a:pt x="1069215" y="364680"/>
                  </a:cubicBezTo>
                  <a:lnTo>
                    <a:pt x="1069215" y="364680"/>
                  </a:lnTo>
                  <a:lnTo>
                    <a:pt x="1069215" y="364680"/>
                  </a:lnTo>
                  <a:cubicBezTo>
                    <a:pt x="1068123" y="364680"/>
                    <a:pt x="1066834" y="365549"/>
                    <a:pt x="1066963" y="366634"/>
                  </a:cubicBezTo>
                  <a:lnTo>
                    <a:pt x="1067251" y="369093"/>
                  </a:lnTo>
                  <a:cubicBezTo>
                    <a:pt x="1067320" y="369675"/>
                    <a:pt x="1066866" y="370187"/>
                    <a:pt x="1066279" y="370187"/>
                  </a:cubicBezTo>
                  <a:lnTo>
                    <a:pt x="1066279" y="370187"/>
                  </a:lnTo>
                  <a:cubicBezTo>
                    <a:pt x="1065693" y="370187"/>
                    <a:pt x="1065239" y="369675"/>
                    <a:pt x="1065307" y="369093"/>
                  </a:cubicBezTo>
                  <a:lnTo>
                    <a:pt x="1065596" y="366634"/>
                  </a:lnTo>
                  <a:cubicBezTo>
                    <a:pt x="1065724" y="365549"/>
                    <a:pt x="1064436" y="364680"/>
                    <a:pt x="1063343" y="364680"/>
                  </a:cubicBezTo>
                  <a:lnTo>
                    <a:pt x="1063343" y="364680"/>
                  </a:lnTo>
                  <a:lnTo>
                    <a:pt x="1063343" y="364680"/>
                  </a:lnTo>
                  <a:cubicBezTo>
                    <a:pt x="1062252" y="364680"/>
                    <a:pt x="1060963" y="365549"/>
                    <a:pt x="1061092" y="366634"/>
                  </a:cubicBezTo>
                  <a:lnTo>
                    <a:pt x="1061381" y="369093"/>
                  </a:lnTo>
                  <a:cubicBezTo>
                    <a:pt x="1061449" y="369675"/>
                    <a:pt x="1060995" y="370187"/>
                    <a:pt x="1060408" y="370187"/>
                  </a:cubicBezTo>
                  <a:lnTo>
                    <a:pt x="1060408" y="370187"/>
                  </a:lnTo>
                  <a:cubicBezTo>
                    <a:pt x="1059822" y="370187"/>
                    <a:pt x="1059368" y="369675"/>
                    <a:pt x="1059436" y="369093"/>
                  </a:cubicBezTo>
                  <a:lnTo>
                    <a:pt x="1059948" y="364747"/>
                  </a:lnTo>
                  <a:cubicBezTo>
                    <a:pt x="1059998" y="364321"/>
                    <a:pt x="1059665" y="364013"/>
                    <a:pt x="1059259" y="364148"/>
                  </a:cubicBezTo>
                  <a:lnTo>
                    <a:pt x="1059259" y="364148"/>
                  </a:lnTo>
                  <a:cubicBezTo>
                    <a:pt x="1058885" y="364273"/>
                    <a:pt x="1058573" y="363996"/>
                    <a:pt x="1058573" y="363601"/>
                  </a:cubicBezTo>
                  <a:lnTo>
                    <a:pt x="1058573" y="292394"/>
                  </a:lnTo>
                  <a:lnTo>
                    <a:pt x="1057840" y="282121"/>
                  </a:lnTo>
                  <a:lnTo>
                    <a:pt x="1057840" y="281386"/>
                  </a:lnTo>
                  <a:cubicBezTo>
                    <a:pt x="1057840" y="280981"/>
                    <a:pt x="1058169" y="280653"/>
                    <a:pt x="1058573" y="280653"/>
                  </a:cubicBezTo>
                  <a:lnTo>
                    <a:pt x="1058573" y="280653"/>
                  </a:lnTo>
                  <a:cubicBezTo>
                    <a:pt x="1058978" y="280653"/>
                    <a:pt x="1059308" y="280323"/>
                    <a:pt x="1059308" y="279918"/>
                  </a:cubicBezTo>
                  <a:lnTo>
                    <a:pt x="1059308" y="278267"/>
                  </a:lnTo>
                  <a:cubicBezTo>
                    <a:pt x="1059308" y="277963"/>
                    <a:pt x="1059554" y="277716"/>
                    <a:pt x="1059857" y="277716"/>
                  </a:cubicBezTo>
                  <a:lnTo>
                    <a:pt x="1059857" y="277716"/>
                  </a:lnTo>
                  <a:cubicBezTo>
                    <a:pt x="1060162" y="277716"/>
                    <a:pt x="1060408" y="277470"/>
                    <a:pt x="1060408" y="277167"/>
                  </a:cubicBezTo>
                  <a:lnTo>
                    <a:pt x="1060408" y="270644"/>
                  </a:lnTo>
                  <a:cubicBezTo>
                    <a:pt x="1060408" y="270295"/>
                    <a:pt x="1060125" y="270011"/>
                    <a:pt x="1059775" y="270011"/>
                  </a:cubicBezTo>
                  <a:lnTo>
                    <a:pt x="1059775" y="270011"/>
                  </a:lnTo>
                  <a:cubicBezTo>
                    <a:pt x="1059497" y="270011"/>
                    <a:pt x="1059251" y="269829"/>
                    <a:pt x="1059170" y="269564"/>
                  </a:cubicBezTo>
                  <a:lnTo>
                    <a:pt x="1057890" y="265401"/>
                  </a:lnTo>
                  <a:cubicBezTo>
                    <a:pt x="1057857" y="265294"/>
                    <a:pt x="1057833" y="265185"/>
                    <a:pt x="1057820" y="265075"/>
                  </a:cubicBezTo>
                  <a:lnTo>
                    <a:pt x="1057820" y="265075"/>
                  </a:lnTo>
                  <a:cubicBezTo>
                    <a:pt x="1057569" y="262919"/>
                    <a:pt x="1054440" y="262919"/>
                    <a:pt x="1054190" y="265075"/>
                  </a:cubicBezTo>
                  <a:lnTo>
                    <a:pt x="1054190" y="265075"/>
                  </a:lnTo>
                  <a:cubicBezTo>
                    <a:pt x="1054177" y="265185"/>
                    <a:pt x="1054154" y="265294"/>
                    <a:pt x="1054122" y="265401"/>
                  </a:cubicBezTo>
                  <a:lnTo>
                    <a:pt x="1052840" y="269564"/>
                  </a:lnTo>
                  <a:cubicBezTo>
                    <a:pt x="1052759" y="269829"/>
                    <a:pt x="1052513" y="270011"/>
                    <a:pt x="1052235" y="270011"/>
                  </a:cubicBezTo>
                  <a:lnTo>
                    <a:pt x="1052180" y="270011"/>
                  </a:lnTo>
                  <a:cubicBezTo>
                    <a:pt x="1051861" y="270011"/>
                    <a:pt x="1051601" y="270270"/>
                    <a:pt x="1051601" y="270589"/>
                  </a:cubicBezTo>
                  <a:lnTo>
                    <a:pt x="1051601" y="270589"/>
                  </a:lnTo>
                  <a:cubicBezTo>
                    <a:pt x="1051601" y="271007"/>
                    <a:pt x="1051171" y="271287"/>
                    <a:pt x="1050789" y="271117"/>
                  </a:cubicBezTo>
                  <a:lnTo>
                    <a:pt x="1048699" y="270189"/>
                  </a:lnTo>
                  <a:cubicBezTo>
                    <a:pt x="1048436" y="270072"/>
                    <a:pt x="1048150" y="270011"/>
                    <a:pt x="1047861" y="270011"/>
                  </a:cubicBezTo>
                  <a:lnTo>
                    <a:pt x="1047399" y="270011"/>
                  </a:lnTo>
                  <a:cubicBezTo>
                    <a:pt x="1045059" y="270011"/>
                    <a:pt x="1043162" y="268113"/>
                    <a:pt x="1043162" y="265773"/>
                  </a:cubicBezTo>
                  <a:lnTo>
                    <a:pt x="1043162" y="258268"/>
                  </a:lnTo>
                  <a:cubicBezTo>
                    <a:pt x="1043162" y="257661"/>
                    <a:pt x="1042670" y="257168"/>
                    <a:pt x="1042061" y="257168"/>
                  </a:cubicBezTo>
                  <a:lnTo>
                    <a:pt x="1042061" y="257168"/>
                  </a:lnTo>
                  <a:cubicBezTo>
                    <a:pt x="1041454" y="257168"/>
                    <a:pt x="1040960" y="256676"/>
                    <a:pt x="1040960" y="256067"/>
                  </a:cubicBezTo>
                  <a:lnTo>
                    <a:pt x="1040960" y="236659"/>
                  </a:lnTo>
                  <a:cubicBezTo>
                    <a:pt x="1040960" y="236434"/>
                    <a:pt x="1040778" y="236253"/>
                    <a:pt x="1040553" y="236253"/>
                  </a:cubicBezTo>
                  <a:lnTo>
                    <a:pt x="1040553" y="236253"/>
                  </a:lnTo>
                  <a:cubicBezTo>
                    <a:pt x="1040362" y="236253"/>
                    <a:pt x="1040197" y="236119"/>
                    <a:pt x="1040156" y="235933"/>
                  </a:cubicBezTo>
                  <a:lnTo>
                    <a:pt x="1038865" y="230126"/>
                  </a:lnTo>
                  <a:cubicBezTo>
                    <a:pt x="1038802" y="229846"/>
                    <a:pt x="1038555" y="229647"/>
                    <a:pt x="1038268" y="229647"/>
                  </a:cubicBezTo>
                  <a:lnTo>
                    <a:pt x="1038268" y="229647"/>
                  </a:lnTo>
                  <a:cubicBezTo>
                    <a:pt x="1037931" y="229647"/>
                    <a:pt x="1037658" y="229374"/>
                    <a:pt x="1037658" y="229036"/>
                  </a:cubicBezTo>
                  <a:lnTo>
                    <a:pt x="1037658" y="219739"/>
                  </a:lnTo>
                  <a:cubicBezTo>
                    <a:pt x="1037658" y="219537"/>
                    <a:pt x="1037822" y="219373"/>
                    <a:pt x="1038024" y="219373"/>
                  </a:cubicBezTo>
                  <a:lnTo>
                    <a:pt x="1038024" y="219373"/>
                  </a:lnTo>
                  <a:cubicBezTo>
                    <a:pt x="1038227" y="219373"/>
                    <a:pt x="1038391" y="219208"/>
                    <a:pt x="1038391" y="219006"/>
                  </a:cubicBezTo>
                  <a:lnTo>
                    <a:pt x="1038391" y="215153"/>
                  </a:lnTo>
                  <a:cubicBezTo>
                    <a:pt x="1038391" y="214848"/>
                    <a:pt x="1038638" y="214602"/>
                    <a:pt x="1038942" y="214602"/>
                  </a:cubicBezTo>
                  <a:lnTo>
                    <a:pt x="1038942" y="214602"/>
                  </a:lnTo>
                  <a:cubicBezTo>
                    <a:pt x="1039245" y="214602"/>
                    <a:pt x="1039492" y="214356"/>
                    <a:pt x="1039492" y="214052"/>
                  </a:cubicBezTo>
                  <a:lnTo>
                    <a:pt x="1039492" y="208547"/>
                  </a:lnTo>
                  <a:cubicBezTo>
                    <a:pt x="1039492" y="208244"/>
                    <a:pt x="1039245" y="207997"/>
                    <a:pt x="1038942" y="207997"/>
                  </a:cubicBezTo>
                  <a:lnTo>
                    <a:pt x="1038942" y="207997"/>
                  </a:lnTo>
                  <a:cubicBezTo>
                    <a:pt x="1038638" y="207997"/>
                    <a:pt x="1038391" y="207751"/>
                    <a:pt x="1038391" y="207446"/>
                  </a:cubicBezTo>
                  <a:lnTo>
                    <a:pt x="1038391" y="193271"/>
                  </a:lnTo>
                  <a:cubicBezTo>
                    <a:pt x="1038391" y="193095"/>
                    <a:pt x="1038534" y="192952"/>
                    <a:pt x="1038710" y="192952"/>
                  </a:cubicBezTo>
                  <a:lnTo>
                    <a:pt x="1038710" y="192952"/>
                  </a:lnTo>
                  <a:cubicBezTo>
                    <a:pt x="1038920" y="192952"/>
                    <a:pt x="1039072" y="192754"/>
                    <a:pt x="1039019" y="192552"/>
                  </a:cubicBezTo>
                  <a:lnTo>
                    <a:pt x="1037658" y="187449"/>
                  </a:lnTo>
                  <a:lnTo>
                    <a:pt x="1036076" y="182930"/>
                  </a:lnTo>
                  <a:cubicBezTo>
                    <a:pt x="1035485" y="181240"/>
                    <a:pt x="1033890" y="180110"/>
                    <a:pt x="1032101" y="180110"/>
                  </a:cubicBezTo>
                  <a:lnTo>
                    <a:pt x="1032101" y="180110"/>
                  </a:lnTo>
                  <a:cubicBezTo>
                    <a:pt x="1030020" y="180110"/>
                    <a:pt x="1028251" y="178592"/>
                    <a:pt x="1027935" y="176536"/>
                  </a:cubicBezTo>
                  <a:lnTo>
                    <a:pt x="1018966" y="118062"/>
                  </a:lnTo>
                  <a:cubicBezTo>
                    <a:pt x="1018830" y="117185"/>
                    <a:pt x="1019856" y="116611"/>
                    <a:pt x="1020535" y="117184"/>
                  </a:cubicBezTo>
                  <a:lnTo>
                    <a:pt x="1020535" y="117184"/>
                  </a:lnTo>
                  <a:cubicBezTo>
                    <a:pt x="1021289" y="117823"/>
                    <a:pt x="1022400" y="117040"/>
                    <a:pt x="1022054" y="116114"/>
                  </a:cubicBezTo>
                  <a:lnTo>
                    <a:pt x="1021512" y="114671"/>
                  </a:lnTo>
                  <a:cubicBezTo>
                    <a:pt x="1021296" y="114094"/>
                    <a:pt x="1021494" y="113444"/>
                    <a:pt x="1021996" y="113085"/>
                  </a:cubicBezTo>
                  <a:lnTo>
                    <a:pt x="1022081" y="113024"/>
                  </a:lnTo>
                  <a:cubicBezTo>
                    <a:pt x="1023302" y="112152"/>
                    <a:pt x="1022625" y="110227"/>
                    <a:pt x="1021128" y="110310"/>
                  </a:cubicBezTo>
                  <a:lnTo>
                    <a:pt x="1020731" y="110332"/>
                  </a:lnTo>
                  <a:cubicBezTo>
                    <a:pt x="1020121" y="110366"/>
                    <a:pt x="1019576" y="109957"/>
                    <a:pt x="1019435" y="109363"/>
                  </a:cubicBezTo>
                  <a:lnTo>
                    <a:pt x="1019435" y="109363"/>
                  </a:lnTo>
                  <a:cubicBezTo>
                    <a:pt x="1019131" y="108068"/>
                    <a:pt x="1017289" y="108068"/>
                    <a:pt x="1016983" y="109363"/>
                  </a:cubicBezTo>
                  <a:lnTo>
                    <a:pt x="1016983" y="109363"/>
                  </a:lnTo>
                  <a:cubicBezTo>
                    <a:pt x="1016844" y="109957"/>
                    <a:pt x="1016297" y="110366"/>
                    <a:pt x="1015688" y="110332"/>
                  </a:cubicBezTo>
                  <a:lnTo>
                    <a:pt x="1015292" y="110310"/>
                  </a:lnTo>
                  <a:cubicBezTo>
                    <a:pt x="1013794" y="110227"/>
                    <a:pt x="1013118" y="112152"/>
                    <a:pt x="1014338" y="113024"/>
                  </a:cubicBezTo>
                  <a:lnTo>
                    <a:pt x="1014424" y="113085"/>
                  </a:lnTo>
                  <a:cubicBezTo>
                    <a:pt x="1014925" y="113444"/>
                    <a:pt x="1015124" y="114094"/>
                    <a:pt x="1014908" y="114671"/>
                  </a:cubicBezTo>
                  <a:lnTo>
                    <a:pt x="1014366" y="116114"/>
                  </a:lnTo>
                  <a:cubicBezTo>
                    <a:pt x="1014018" y="117040"/>
                    <a:pt x="1015129" y="117823"/>
                    <a:pt x="1015885" y="117184"/>
                  </a:cubicBezTo>
                  <a:lnTo>
                    <a:pt x="1015885" y="117184"/>
                  </a:lnTo>
                  <a:cubicBezTo>
                    <a:pt x="1016562" y="116611"/>
                    <a:pt x="1017588" y="117185"/>
                    <a:pt x="1017454" y="118062"/>
                  </a:cubicBezTo>
                  <a:lnTo>
                    <a:pt x="1008453" y="176734"/>
                  </a:lnTo>
                  <a:cubicBezTo>
                    <a:pt x="1008155" y="178676"/>
                    <a:pt x="1006485" y="180110"/>
                    <a:pt x="1004520" y="180110"/>
                  </a:cubicBezTo>
                  <a:lnTo>
                    <a:pt x="1004520" y="180110"/>
                  </a:lnTo>
                  <a:cubicBezTo>
                    <a:pt x="1002830" y="180110"/>
                    <a:pt x="1001323" y="181179"/>
                    <a:pt x="1000765" y="182774"/>
                  </a:cubicBezTo>
                  <a:lnTo>
                    <a:pt x="999129" y="187449"/>
                  </a:lnTo>
                  <a:lnTo>
                    <a:pt x="997767" y="192552"/>
                  </a:lnTo>
                  <a:cubicBezTo>
                    <a:pt x="997713" y="192754"/>
                    <a:pt x="997867" y="192952"/>
                    <a:pt x="998076" y="192952"/>
                  </a:cubicBezTo>
                  <a:lnTo>
                    <a:pt x="998076" y="192952"/>
                  </a:lnTo>
                  <a:cubicBezTo>
                    <a:pt x="998251" y="192952"/>
                    <a:pt x="998394" y="193095"/>
                    <a:pt x="998394" y="193271"/>
                  </a:cubicBezTo>
                  <a:lnTo>
                    <a:pt x="998394" y="207446"/>
                  </a:lnTo>
                  <a:cubicBezTo>
                    <a:pt x="998394" y="207751"/>
                    <a:pt x="998148" y="207997"/>
                    <a:pt x="997845" y="207997"/>
                  </a:cubicBezTo>
                  <a:lnTo>
                    <a:pt x="997845" y="207997"/>
                  </a:lnTo>
                  <a:cubicBezTo>
                    <a:pt x="997540" y="207997"/>
                    <a:pt x="997294" y="208244"/>
                    <a:pt x="997294" y="208547"/>
                  </a:cubicBezTo>
                  <a:lnTo>
                    <a:pt x="997294" y="214052"/>
                  </a:lnTo>
                  <a:cubicBezTo>
                    <a:pt x="997294" y="214356"/>
                    <a:pt x="997540" y="214602"/>
                    <a:pt x="997845" y="214602"/>
                  </a:cubicBezTo>
                  <a:lnTo>
                    <a:pt x="997845" y="214602"/>
                  </a:lnTo>
                  <a:cubicBezTo>
                    <a:pt x="998148" y="214602"/>
                    <a:pt x="998394" y="214848"/>
                    <a:pt x="998394" y="215153"/>
                  </a:cubicBezTo>
                  <a:lnTo>
                    <a:pt x="998394" y="219006"/>
                  </a:lnTo>
                  <a:cubicBezTo>
                    <a:pt x="998394" y="219208"/>
                    <a:pt x="998558" y="219373"/>
                    <a:pt x="998762" y="219373"/>
                  </a:cubicBezTo>
                  <a:lnTo>
                    <a:pt x="998762" y="219373"/>
                  </a:lnTo>
                  <a:cubicBezTo>
                    <a:pt x="998964" y="219373"/>
                    <a:pt x="999129" y="219537"/>
                    <a:pt x="999129" y="219739"/>
                  </a:cubicBezTo>
                  <a:lnTo>
                    <a:pt x="999129" y="230136"/>
                  </a:lnTo>
                  <a:cubicBezTo>
                    <a:pt x="999129" y="230475"/>
                    <a:pt x="998855" y="230748"/>
                    <a:pt x="998518" y="230748"/>
                  </a:cubicBezTo>
                  <a:lnTo>
                    <a:pt x="998518" y="230748"/>
                  </a:lnTo>
                  <a:cubicBezTo>
                    <a:pt x="998232" y="230748"/>
                    <a:pt x="997984" y="230947"/>
                    <a:pt x="997922" y="231227"/>
                  </a:cubicBezTo>
                  <a:lnTo>
                    <a:pt x="996667" y="236874"/>
                  </a:lnTo>
                  <a:cubicBezTo>
                    <a:pt x="996604" y="237154"/>
                    <a:pt x="996356" y="237353"/>
                    <a:pt x="996070" y="237353"/>
                  </a:cubicBezTo>
                  <a:lnTo>
                    <a:pt x="996070" y="237353"/>
                  </a:lnTo>
                  <a:cubicBezTo>
                    <a:pt x="995732" y="237353"/>
                    <a:pt x="995460" y="237626"/>
                    <a:pt x="995460" y="237963"/>
                  </a:cubicBezTo>
                  <a:lnTo>
                    <a:pt x="995460" y="257535"/>
                  </a:lnTo>
                  <a:cubicBezTo>
                    <a:pt x="995460" y="257940"/>
                    <a:pt x="995130" y="258268"/>
                    <a:pt x="994725" y="258268"/>
                  </a:cubicBezTo>
                  <a:lnTo>
                    <a:pt x="994725" y="258268"/>
                  </a:lnTo>
                  <a:cubicBezTo>
                    <a:pt x="994320" y="258268"/>
                    <a:pt x="993992" y="258598"/>
                    <a:pt x="993992" y="259003"/>
                  </a:cubicBezTo>
                  <a:lnTo>
                    <a:pt x="993992" y="269295"/>
                  </a:lnTo>
                  <a:cubicBezTo>
                    <a:pt x="993992" y="270299"/>
                    <a:pt x="993178" y="271112"/>
                    <a:pt x="992176" y="271112"/>
                  </a:cubicBezTo>
                  <a:lnTo>
                    <a:pt x="992176" y="271112"/>
                  </a:lnTo>
                  <a:cubicBezTo>
                    <a:pt x="991921" y="271112"/>
                    <a:pt x="991669" y="271165"/>
                    <a:pt x="991437" y="271268"/>
                  </a:cubicBezTo>
                  <a:lnTo>
                    <a:pt x="989300" y="272218"/>
                  </a:lnTo>
                  <a:cubicBezTo>
                    <a:pt x="988918" y="272389"/>
                    <a:pt x="988488" y="272108"/>
                    <a:pt x="988488" y="271689"/>
                  </a:cubicBezTo>
                  <a:lnTo>
                    <a:pt x="988488" y="271689"/>
                  </a:lnTo>
                  <a:cubicBezTo>
                    <a:pt x="988488" y="271371"/>
                    <a:pt x="988228" y="271112"/>
                    <a:pt x="987909" y="271112"/>
                  </a:cubicBezTo>
                  <a:lnTo>
                    <a:pt x="987854" y="271112"/>
                  </a:lnTo>
                  <a:cubicBezTo>
                    <a:pt x="987576" y="271112"/>
                    <a:pt x="987331" y="270930"/>
                    <a:pt x="987249" y="270665"/>
                  </a:cubicBezTo>
                  <a:lnTo>
                    <a:pt x="985968" y="266502"/>
                  </a:lnTo>
                  <a:cubicBezTo>
                    <a:pt x="985935" y="266394"/>
                    <a:pt x="985913" y="266286"/>
                    <a:pt x="985899" y="266175"/>
                  </a:cubicBezTo>
                  <a:lnTo>
                    <a:pt x="985899" y="266175"/>
                  </a:lnTo>
                  <a:cubicBezTo>
                    <a:pt x="985649" y="264020"/>
                    <a:pt x="982519" y="264020"/>
                    <a:pt x="982268" y="266175"/>
                  </a:cubicBezTo>
                  <a:lnTo>
                    <a:pt x="982268" y="266175"/>
                  </a:lnTo>
                  <a:cubicBezTo>
                    <a:pt x="982256" y="266286"/>
                    <a:pt x="982233" y="266394"/>
                    <a:pt x="982200" y="266502"/>
                  </a:cubicBezTo>
                  <a:lnTo>
                    <a:pt x="980919" y="270665"/>
                  </a:lnTo>
                  <a:cubicBezTo>
                    <a:pt x="980837" y="270930"/>
                    <a:pt x="980591" y="271112"/>
                    <a:pt x="980313" y="271112"/>
                  </a:cubicBezTo>
                  <a:lnTo>
                    <a:pt x="980313" y="271112"/>
                  </a:lnTo>
                  <a:cubicBezTo>
                    <a:pt x="979964" y="271112"/>
                    <a:pt x="979681" y="271396"/>
                    <a:pt x="979681" y="271745"/>
                  </a:cubicBezTo>
                  <a:lnTo>
                    <a:pt x="979681" y="278267"/>
                  </a:lnTo>
                  <a:cubicBezTo>
                    <a:pt x="979681" y="278571"/>
                    <a:pt x="979928" y="278817"/>
                    <a:pt x="980231" y="278817"/>
                  </a:cubicBezTo>
                  <a:lnTo>
                    <a:pt x="980231" y="278817"/>
                  </a:lnTo>
                  <a:cubicBezTo>
                    <a:pt x="980535" y="278817"/>
                    <a:pt x="980782" y="279064"/>
                    <a:pt x="980782" y="279368"/>
                  </a:cubicBezTo>
                  <a:lnTo>
                    <a:pt x="980782" y="281019"/>
                  </a:lnTo>
                  <a:cubicBezTo>
                    <a:pt x="980782" y="281424"/>
                    <a:pt x="981110" y="281753"/>
                    <a:pt x="981515" y="281753"/>
                  </a:cubicBezTo>
                  <a:lnTo>
                    <a:pt x="981515" y="281753"/>
                  </a:lnTo>
                  <a:cubicBezTo>
                    <a:pt x="981920" y="281753"/>
                    <a:pt x="982250" y="282081"/>
                    <a:pt x="982250" y="282487"/>
                  </a:cubicBezTo>
                  <a:lnTo>
                    <a:pt x="982250" y="283221"/>
                  </a:lnTo>
                  <a:lnTo>
                    <a:pt x="981515" y="293495"/>
                  </a:lnTo>
                  <a:lnTo>
                    <a:pt x="981515" y="370229"/>
                  </a:lnTo>
                  <a:cubicBezTo>
                    <a:pt x="981515" y="370611"/>
                    <a:pt x="981207" y="370921"/>
                    <a:pt x="980825" y="370921"/>
                  </a:cubicBezTo>
                  <a:lnTo>
                    <a:pt x="980825" y="370921"/>
                  </a:lnTo>
                  <a:cubicBezTo>
                    <a:pt x="980410" y="370921"/>
                    <a:pt x="980090" y="370560"/>
                    <a:pt x="980139" y="370149"/>
                  </a:cubicBezTo>
                  <a:lnTo>
                    <a:pt x="980465" y="367369"/>
                  </a:lnTo>
                  <a:cubicBezTo>
                    <a:pt x="980593" y="366284"/>
                    <a:pt x="979306" y="365413"/>
                    <a:pt x="978213" y="365413"/>
                  </a:cubicBezTo>
                  <a:lnTo>
                    <a:pt x="978213" y="365413"/>
                  </a:lnTo>
                  <a:lnTo>
                    <a:pt x="978213" y="365413"/>
                  </a:lnTo>
                  <a:cubicBezTo>
                    <a:pt x="977120" y="365413"/>
                    <a:pt x="975833" y="366284"/>
                    <a:pt x="975960" y="367369"/>
                  </a:cubicBezTo>
                  <a:lnTo>
                    <a:pt x="976249" y="369828"/>
                  </a:lnTo>
                  <a:cubicBezTo>
                    <a:pt x="976318" y="370409"/>
                    <a:pt x="975863" y="370921"/>
                    <a:pt x="975277" y="370921"/>
                  </a:cubicBezTo>
                  <a:lnTo>
                    <a:pt x="975277" y="370921"/>
                  </a:lnTo>
                  <a:cubicBezTo>
                    <a:pt x="974692" y="370921"/>
                    <a:pt x="974236" y="370409"/>
                    <a:pt x="974305" y="369828"/>
                  </a:cubicBezTo>
                  <a:lnTo>
                    <a:pt x="974595" y="367369"/>
                  </a:lnTo>
                  <a:cubicBezTo>
                    <a:pt x="974722" y="366284"/>
                    <a:pt x="973435" y="365413"/>
                    <a:pt x="972342" y="365413"/>
                  </a:cubicBezTo>
                  <a:lnTo>
                    <a:pt x="972342" y="365413"/>
                  </a:lnTo>
                  <a:lnTo>
                    <a:pt x="972342" y="365413"/>
                  </a:lnTo>
                  <a:cubicBezTo>
                    <a:pt x="971249" y="365413"/>
                    <a:pt x="969962" y="366284"/>
                    <a:pt x="970089" y="367369"/>
                  </a:cubicBezTo>
                  <a:lnTo>
                    <a:pt x="970378" y="369828"/>
                  </a:lnTo>
                  <a:cubicBezTo>
                    <a:pt x="970447" y="370409"/>
                    <a:pt x="969992" y="370921"/>
                    <a:pt x="969406" y="370921"/>
                  </a:cubicBezTo>
                  <a:lnTo>
                    <a:pt x="969406" y="370921"/>
                  </a:lnTo>
                  <a:cubicBezTo>
                    <a:pt x="968821" y="370921"/>
                    <a:pt x="968365" y="370409"/>
                    <a:pt x="968434" y="369828"/>
                  </a:cubicBezTo>
                  <a:lnTo>
                    <a:pt x="968724" y="367369"/>
                  </a:lnTo>
                  <a:cubicBezTo>
                    <a:pt x="968851" y="366284"/>
                    <a:pt x="967564" y="365413"/>
                    <a:pt x="966471" y="365413"/>
                  </a:cubicBezTo>
                  <a:lnTo>
                    <a:pt x="966471" y="365413"/>
                  </a:lnTo>
                  <a:lnTo>
                    <a:pt x="966471" y="365413"/>
                  </a:lnTo>
                  <a:cubicBezTo>
                    <a:pt x="965378" y="365413"/>
                    <a:pt x="964090" y="366284"/>
                    <a:pt x="964218" y="367369"/>
                  </a:cubicBezTo>
                  <a:lnTo>
                    <a:pt x="964507" y="369828"/>
                  </a:lnTo>
                  <a:cubicBezTo>
                    <a:pt x="964575" y="370409"/>
                    <a:pt x="964121" y="370921"/>
                    <a:pt x="963535" y="370921"/>
                  </a:cubicBezTo>
                  <a:lnTo>
                    <a:pt x="963535" y="370921"/>
                  </a:lnTo>
                  <a:cubicBezTo>
                    <a:pt x="962950" y="370921"/>
                    <a:pt x="962494" y="370409"/>
                    <a:pt x="962563" y="369828"/>
                  </a:cubicBezTo>
                  <a:lnTo>
                    <a:pt x="962853" y="367369"/>
                  </a:lnTo>
                  <a:cubicBezTo>
                    <a:pt x="962980" y="366284"/>
                    <a:pt x="961693" y="365413"/>
                    <a:pt x="960600" y="365413"/>
                  </a:cubicBezTo>
                  <a:lnTo>
                    <a:pt x="960600" y="365413"/>
                  </a:lnTo>
                  <a:lnTo>
                    <a:pt x="960600" y="365413"/>
                  </a:lnTo>
                  <a:cubicBezTo>
                    <a:pt x="959507" y="365413"/>
                    <a:pt x="958219" y="366284"/>
                    <a:pt x="958347" y="367369"/>
                  </a:cubicBezTo>
                  <a:lnTo>
                    <a:pt x="958636" y="369828"/>
                  </a:lnTo>
                  <a:cubicBezTo>
                    <a:pt x="958704" y="370409"/>
                    <a:pt x="958250" y="370921"/>
                    <a:pt x="957664" y="370921"/>
                  </a:cubicBezTo>
                  <a:lnTo>
                    <a:pt x="957664" y="370921"/>
                  </a:lnTo>
                  <a:cubicBezTo>
                    <a:pt x="957077" y="370921"/>
                    <a:pt x="956624" y="370409"/>
                    <a:pt x="956692" y="369828"/>
                  </a:cubicBezTo>
                  <a:lnTo>
                    <a:pt x="956980" y="367369"/>
                  </a:lnTo>
                  <a:cubicBezTo>
                    <a:pt x="957109" y="366284"/>
                    <a:pt x="955821" y="365413"/>
                    <a:pt x="954728" y="365413"/>
                  </a:cubicBezTo>
                  <a:lnTo>
                    <a:pt x="954728" y="365413"/>
                  </a:lnTo>
                  <a:lnTo>
                    <a:pt x="954728" y="365413"/>
                  </a:lnTo>
                  <a:cubicBezTo>
                    <a:pt x="953635" y="365413"/>
                    <a:pt x="952348" y="366284"/>
                    <a:pt x="952475" y="367369"/>
                  </a:cubicBezTo>
                  <a:lnTo>
                    <a:pt x="952680" y="369098"/>
                  </a:lnTo>
                  <a:cubicBezTo>
                    <a:pt x="952794" y="370068"/>
                    <a:pt x="952036" y="370921"/>
                    <a:pt x="951058" y="370921"/>
                  </a:cubicBezTo>
                  <a:lnTo>
                    <a:pt x="951058" y="370921"/>
                  </a:lnTo>
                  <a:cubicBezTo>
                    <a:pt x="950082" y="370921"/>
                    <a:pt x="949324" y="370068"/>
                    <a:pt x="949438" y="369098"/>
                  </a:cubicBezTo>
                  <a:lnTo>
                    <a:pt x="949641" y="367369"/>
                  </a:lnTo>
                  <a:cubicBezTo>
                    <a:pt x="949770" y="366284"/>
                    <a:pt x="948482" y="365413"/>
                    <a:pt x="947390" y="365413"/>
                  </a:cubicBezTo>
                  <a:lnTo>
                    <a:pt x="947390" y="365413"/>
                  </a:lnTo>
                  <a:lnTo>
                    <a:pt x="947390" y="365413"/>
                  </a:lnTo>
                  <a:cubicBezTo>
                    <a:pt x="946297" y="365413"/>
                    <a:pt x="945009" y="366284"/>
                    <a:pt x="945138" y="367369"/>
                  </a:cubicBezTo>
                  <a:lnTo>
                    <a:pt x="945405" y="369645"/>
                  </a:lnTo>
                  <a:cubicBezTo>
                    <a:pt x="945485" y="370324"/>
                    <a:pt x="944954" y="370921"/>
                    <a:pt x="944270" y="370921"/>
                  </a:cubicBezTo>
                  <a:lnTo>
                    <a:pt x="944270" y="370921"/>
                  </a:lnTo>
                  <a:cubicBezTo>
                    <a:pt x="943587" y="370921"/>
                    <a:pt x="943057" y="370324"/>
                    <a:pt x="943137" y="369645"/>
                  </a:cubicBezTo>
                  <a:lnTo>
                    <a:pt x="943404" y="367369"/>
                  </a:lnTo>
                  <a:cubicBezTo>
                    <a:pt x="943532" y="366284"/>
                    <a:pt x="942245" y="365413"/>
                    <a:pt x="941152" y="365413"/>
                  </a:cubicBezTo>
                  <a:lnTo>
                    <a:pt x="941152" y="365413"/>
                  </a:lnTo>
                  <a:lnTo>
                    <a:pt x="941152" y="365413"/>
                  </a:lnTo>
                  <a:cubicBezTo>
                    <a:pt x="940059" y="365413"/>
                    <a:pt x="938771" y="366284"/>
                    <a:pt x="938899" y="367369"/>
                  </a:cubicBezTo>
                  <a:lnTo>
                    <a:pt x="939226" y="370149"/>
                  </a:lnTo>
                  <a:cubicBezTo>
                    <a:pt x="939275" y="370560"/>
                    <a:pt x="938953" y="370921"/>
                    <a:pt x="938540" y="370921"/>
                  </a:cubicBezTo>
                  <a:lnTo>
                    <a:pt x="938540" y="370921"/>
                  </a:lnTo>
                  <a:cubicBezTo>
                    <a:pt x="938158" y="370921"/>
                    <a:pt x="937848" y="370611"/>
                    <a:pt x="937848" y="370229"/>
                  </a:cubicBezTo>
                  <a:lnTo>
                    <a:pt x="937848" y="357160"/>
                  </a:lnTo>
                  <a:cubicBezTo>
                    <a:pt x="937848" y="357059"/>
                    <a:pt x="937931" y="356977"/>
                    <a:pt x="938032" y="356977"/>
                  </a:cubicBezTo>
                  <a:lnTo>
                    <a:pt x="938032" y="356977"/>
                  </a:lnTo>
                  <a:cubicBezTo>
                    <a:pt x="938133" y="356977"/>
                    <a:pt x="938216" y="356895"/>
                    <a:pt x="938216" y="356794"/>
                  </a:cubicBezTo>
                  <a:lnTo>
                    <a:pt x="938216" y="354958"/>
                  </a:lnTo>
                  <a:cubicBezTo>
                    <a:pt x="938216" y="353844"/>
                    <a:pt x="937312" y="352940"/>
                    <a:pt x="936198" y="352940"/>
                  </a:cubicBezTo>
                  <a:lnTo>
                    <a:pt x="935362" y="352940"/>
                  </a:lnTo>
                  <a:cubicBezTo>
                    <a:pt x="934027" y="352940"/>
                    <a:pt x="932870" y="352013"/>
                    <a:pt x="932577" y="350711"/>
                  </a:cubicBezTo>
                  <a:lnTo>
                    <a:pt x="932577" y="350711"/>
                  </a:lnTo>
                  <a:cubicBezTo>
                    <a:pt x="931905" y="347725"/>
                    <a:pt x="927649" y="347716"/>
                    <a:pt x="926978" y="350701"/>
                  </a:cubicBezTo>
                  <a:lnTo>
                    <a:pt x="926795" y="351508"/>
                  </a:lnTo>
                  <a:cubicBezTo>
                    <a:pt x="926608" y="352346"/>
                    <a:pt x="925864" y="352940"/>
                    <a:pt x="925006" y="352940"/>
                  </a:cubicBezTo>
                  <a:lnTo>
                    <a:pt x="925006" y="352940"/>
                  </a:lnTo>
                  <a:cubicBezTo>
                    <a:pt x="923993" y="352940"/>
                    <a:pt x="923172" y="353762"/>
                    <a:pt x="923172" y="354774"/>
                  </a:cubicBezTo>
                  <a:lnTo>
                    <a:pt x="923172" y="356610"/>
                  </a:lnTo>
                  <a:cubicBezTo>
                    <a:pt x="923172" y="356812"/>
                    <a:pt x="923336" y="356977"/>
                    <a:pt x="923538" y="356977"/>
                  </a:cubicBezTo>
                  <a:lnTo>
                    <a:pt x="923538" y="356977"/>
                  </a:lnTo>
                  <a:cubicBezTo>
                    <a:pt x="923741" y="356977"/>
                    <a:pt x="923905" y="357141"/>
                    <a:pt x="923905" y="357343"/>
                  </a:cubicBezTo>
                  <a:lnTo>
                    <a:pt x="923905" y="370229"/>
                  </a:lnTo>
                  <a:cubicBezTo>
                    <a:pt x="923905" y="370611"/>
                    <a:pt x="923596" y="370921"/>
                    <a:pt x="923214" y="370921"/>
                  </a:cubicBezTo>
                  <a:lnTo>
                    <a:pt x="923214" y="370921"/>
                  </a:lnTo>
                  <a:cubicBezTo>
                    <a:pt x="922801" y="370921"/>
                    <a:pt x="922480" y="370560"/>
                    <a:pt x="922528" y="370149"/>
                  </a:cubicBezTo>
                  <a:lnTo>
                    <a:pt x="922856" y="367369"/>
                  </a:lnTo>
                  <a:cubicBezTo>
                    <a:pt x="922983" y="366284"/>
                    <a:pt x="921696" y="365413"/>
                    <a:pt x="920603" y="365413"/>
                  </a:cubicBezTo>
                  <a:lnTo>
                    <a:pt x="920603" y="365413"/>
                  </a:lnTo>
                  <a:lnTo>
                    <a:pt x="920603" y="365413"/>
                  </a:lnTo>
                  <a:cubicBezTo>
                    <a:pt x="919510" y="365413"/>
                    <a:pt x="918222" y="366284"/>
                    <a:pt x="918350" y="367369"/>
                  </a:cubicBezTo>
                  <a:lnTo>
                    <a:pt x="918639" y="369828"/>
                  </a:lnTo>
                  <a:cubicBezTo>
                    <a:pt x="918707" y="370409"/>
                    <a:pt x="918253" y="370921"/>
                    <a:pt x="917667" y="370921"/>
                  </a:cubicBezTo>
                  <a:lnTo>
                    <a:pt x="917667" y="370921"/>
                  </a:lnTo>
                  <a:cubicBezTo>
                    <a:pt x="917082" y="370921"/>
                    <a:pt x="916626" y="370409"/>
                    <a:pt x="916695" y="369828"/>
                  </a:cubicBezTo>
                  <a:lnTo>
                    <a:pt x="916985" y="367369"/>
                  </a:lnTo>
                  <a:cubicBezTo>
                    <a:pt x="917112" y="366284"/>
                    <a:pt x="915825" y="365413"/>
                    <a:pt x="914732" y="365413"/>
                  </a:cubicBezTo>
                  <a:lnTo>
                    <a:pt x="914732" y="365413"/>
                  </a:lnTo>
                  <a:lnTo>
                    <a:pt x="914732" y="365413"/>
                  </a:lnTo>
                  <a:cubicBezTo>
                    <a:pt x="913639" y="365413"/>
                    <a:pt x="912351" y="366284"/>
                    <a:pt x="912479" y="367369"/>
                  </a:cubicBezTo>
                  <a:lnTo>
                    <a:pt x="912768" y="369828"/>
                  </a:lnTo>
                  <a:cubicBezTo>
                    <a:pt x="912836" y="370409"/>
                    <a:pt x="912382" y="370921"/>
                    <a:pt x="911796" y="370921"/>
                  </a:cubicBezTo>
                  <a:lnTo>
                    <a:pt x="911796" y="370921"/>
                  </a:lnTo>
                  <a:cubicBezTo>
                    <a:pt x="911209" y="370921"/>
                    <a:pt x="910756" y="370409"/>
                    <a:pt x="910824" y="369828"/>
                  </a:cubicBezTo>
                  <a:lnTo>
                    <a:pt x="911112" y="367369"/>
                  </a:lnTo>
                  <a:cubicBezTo>
                    <a:pt x="911241" y="366284"/>
                    <a:pt x="909953" y="365413"/>
                    <a:pt x="908860" y="365413"/>
                  </a:cubicBezTo>
                  <a:lnTo>
                    <a:pt x="908860" y="365413"/>
                  </a:lnTo>
                  <a:lnTo>
                    <a:pt x="908860" y="365413"/>
                  </a:lnTo>
                  <a:cubicBezTo>
                    <a:pt x="907767" y="365413"/>
                    <a:pt x="906480" y="366284"/>
                    <a:pt x="906607" y="367369"/>
                  </a:cubicBezTo>
                  <a:lnTo>
                    <a:pt x="906833" y="369281"/>
                  </a:lnTo>
                  <a:cubicBezTo>
                    <a:pt x="906935" y="370153"/>
                    <a:pt x="906253" y="370921"/>
                    <a:pt x="905374" y="370921"/>
                  </a:cubicBezTo>
                  <a:lnTo>
                    <a:pt x="905374" y="370921"/>
                  </a:lnTo>
                  <a:cubicBezTo>
                    <a:pt x="904495" y="370921"/>
                    <a:pt x="903813" y="370153"/>
                    <a:pt x="903916" y="369281"/>
                  </a:cubicBezTo>
                  <a:lnTo>
                    <a:pt x="904141" y="367369"/>
                  </a:lnTo>
                  <a:cubicBezTo>
                    <a:pt x="904269" y="366284"/>
                    <a:pt x="902981" y="365413"/>
                    <a:pt x="901888" y="365413"/>
                  </a:cubicBezTo>
                  <a:lnTo>
                    <a:pt x="901888" y="365413"/>
                  </a:lnTo>
                  <a:lnTo>
                    <a:pt x="901888" y="365413"/>
                  </a:lnTo>
                  <a:cubicBezTo>
                    <a:pt x="900795" y="365413"/>
                    <a:pt x="899508" y="366284"/>
                    <a:pt x="899636" y="367369"/>
                  </a:cubicBezTo>
                  <a:lnTo>
                    <a:pt x="899925" y="369828"/>
                  </a:lnTo>
                  <a:cubicBezTo>
                    <a:pt x="899994" y="370409"/>
                    <a:pt x="899539" y="370921"/>
                    <a:pt x="898953" y="370921"/>
                  </a:cubicBezTo>
                  <a:lnTo>
                    <a:pt x="898953" y="370921"/>
                  </a:lnTo>
                  <a:cubicBezTo>
                    <a:pt x="898367" y="370921"/>
                    <a:pt x="897912" y="370409"/>
                    <a:pt x="897981" y="369828"/>
                  </a:cubicBezTo>
                  <a:lnTo>
                    <a:pt x="898270" y="367369"/>
                  </a:lnTo>
                  <a:cubicBezTo>
                    <a:pt x="898397" y="366284"/>
                    <a:pt x="897110" y="365413"/>
                    <a:pt x="896017" y="365413"/>
                  </a:cubicBezTo>
                  <a:lnTo>
                    <a:pt x="896017" y="365413"/>
                  </a:lnTo>
                  <a:lnTo>
                    <a:pt x="896017" y="365413"/>
                  </a:lnTo>
                  <a:cubicBezTo>
                    <a:pt x="894924" y="365413"/>
                    <a:pt x="893637" y="366284"/>
                    <a:pt x="893765" y="367369"/>
                  </a:cubicBezTo>
                  <a:lnTo>
                    <a:pt x="894055" y="369828"/>
                  </a:lnTo>
                  <a:cubicBezTo>
                    <a:pt x="894123" y="370409"/>
                    <a:pt x="893668" y="370921"/>
                    <a:pt x="893082" y="370921"/>
                  </a:cubicBezTo>
                  <a:lnTo>
                    <a:pt x="893082" y="370921"/>
                  </a:lnTo>
                  <a:cubicBezTo>
                    <a:pt x="892496" y="370921"/>
                    <a:pt x="892041" y="370409"/>
                    <a:pt x="892109" y="369828"/>
                  </a:cubicBezTo>
                  <a:lnTo>
                    <a:pt x="892399" y="367369"/>
                  </a:lnTo>
                  <a:cubicBezTo>
                    <a:pt x="892526" y="366284"/>
                    <a:pt x="891239" y="365413"/>
                    <a:pt x="890146" y="365413"/>
                  </a:cubicBezTo>
                  <a:lnTo>
                    <a:pt x="890146" y="365413"/>
                  </a:lnTo>
                  <a:lnTo>
                    <a:pt x="890146" y="365413"/>
                  </a:lnTo>
                  <a:cubicBezTo>
                    <a:pt x="889053" y="365413"/>
                    <a:pt x="887766" y="366284"/>
                    <a:pt x="887894" y="367369"/>
                  </a:cubicBezTo>
                  <a:lnTo>
                    <a:pt x="888182" y="369828"/>
                  </a:lnTo>
                  <a:cubicBezTo>
                    <a:pt x="888252" y="370409"/>
                    <a:pt x="887797" y="370921"/>
                    <a:pt x="887210" y="370921"/>
                  </a:cubicBezTo>
                  <a:lnTo>
                    <a:pt x="887210" y="370921"/>
                  </a:lnTo>
                  <a:cubicBezTo>
                    <a:pt x="886625" y="370921"/>
                    <a:pt x="886170" y="370409"/>
                    <a:pt x="886238" y="369828"/>
                  </a:cubicBezTo>
                  <a:lnTo>
                    <a:pt x="886528" y="367369"/>
                  </a:lnTo>
                  <a:cubicBezTo>
                    <a:pt x="886655" y="366284"/>
                    <a:pt x="885368" y="365413"/>
                    <a:pt x="884275" y="365413"/>
                  </a:cubicBezTo>
                  <a:lnTo>
                    <a:pt x="884275" y="365413"/>
                  </a:lnTo>
                  <a:lnTo>
                    <a:pt x="884275" y="365413"/>
                  </a:lnTo>
                  <a:cubicBezTo>
                    <a:pt x="883183" y="365413"/>
                    <a:pt x="881894" y="366284"/>
                    <a:pt x="882023" y="367369"/>
                  </a:cubicBezTo>
                  <a:lnTo>
                    <a:pt x="882311" y="369828"/>
                  </a:lnTo>
                  <a:cubicBezTo>
                    <a:pt x="882380" y="370409"/>
                    <a:pt x="881926" y="370921"/>
                    <a:pt x="881339" y="370921"/>
                  </a:cubicBezTo>
                  <a:lnTo>
                    <a:pt x="881339" y="370921"/>
                  </a:lnTo>
                  <a:cubicBezTo>
                    <a:pt x="880754" y="370921"/>
                    <a:pt x="880299" y="370409"/>
                    <a:pt x="880367" y="369828"/>
                  </a:cubicBezTo>
                  <a:lnTo>
                    <a:pt x="880657" y="367369"/>
                  </a:lnTo>
                  <a:cubicBezTo>
                    <a:pt x="880784" y="366284"/>
                    <a:pt x="879497" y="365413"/>
                    <a:pt x="878404" y="365413"/>
                  </a:cubicBezTo>
                  <a:lnTo>
                    <a:pt x="878404" y="365413"/>
                  </a:lnTo>
                  <a:lnTo>
                    <a:pt x="878404" y="365413"/>
                  </a:lnTo>
                  <a:cubicBezTo>
                    <a:pt x="877312" y="365413"/>
                    <a:pt x="876023" y="366284"/>
                    <a:pt x="876152" y="367369"/>
                  </a:cubicBezTo>
                  <a:lnTo>
                    <a:pt x="876440" y="369828"/>
                  </a:lnTo>
                  <a:cubicBezTo>
                    <a:pt x="876509" y="370409"/>
                    <a:pt x="876055" y="370921"/>
                    <a:pt x="875468" y="370921"/>
                  </a:cubicBezTo>
                  <a:lnTo>
                    <a:pt x="875468" y="370921"/>
                  </a:lnTo>
                  <a:cubicBezTo>
                    <a:pt x="874882" y="370921"/>
                    <a:pt x="874428" y="370409"/>
                    <a:pt x="874496" y="369828"/>
                  </a:cubicBezTo>
                  <a:lnTo>
                    <a:pt x="874786" y="367369"/>
                  </a:lnTo>
                  <a:cubicBezTo>
                    <a:pt x="874913" y="366284"/>
                    <a:pt x="873625" y="365413"/>
                    <a:pt x="872534" y="365413"/>
                  </a:cubicBezTo>
                  <a:lnTo>
                    <a:pt x="872534" y="365413"/>
                  </a:lnTo>
                  <a:lnTo>
                    <a:pt x="872534" y="365413"/>
                  </a:lnTo>
                  <a:cubicBezTo>
                    <a:pt x="871441" y="365413"/>
                    <a:pt x="870152" y="366284"/>
                    <a:pt x="870281" y="367369"/>
                  </a:cubicBezTo>
                  <a:lnTo>
                    <a:pt x="870570" y="369828"/>
                  </a:lnTo>
                  <a:cubicBezTo>
                    <a:pt x="870638" y="370409"/>
                    <a:pt x="870184" y="370921"/>
                    <a:pt x="869597" y="370921"/>
                  </a:cubicBezTo>
                  <a:lnTo>
                    <a:pt x="869597" y="370921"/>
                  </a:lnTo>
                  <a:cubicBezTo>
                    <a:pt x="869011" y="370921"/>
                    <a:pt x="868557" y="370409"/>
                    <a:pt x="868625" y="369828"/>
                  </a:cubicBezTo>
                  <a:lnTo>
                    <a:pt x="868914" y="367369"/>
                  </a:lnTo>
                  <a:cubicBezTo>
                    <a:pt x="869042" y="366284"/>
                    <a:pt x="867754" y="365413"/>
                    <a:pt x="866661" y="365413"/>
                  </a:cubicBezTo>
                  <a:lnTo>
                    <a:pt x="866661" y="365413"/>
                  </a:lnTo>
                  <a:lnTo>
                    <a:pt x="866661" y="365413"/>
                  </a:lnTo>
                  <a:cubicBezTo>
                    <a:pt x="865568" y="365413"/>
                    <a:pt x="864281" y="366284"/>
                    <a:pt x="864409" y="367369"/>
                  </a:cubicBezTo>
                  <a:lnTo>
                    <a:pt x="864623" y="369185"/>
                  </a:lnTo>
                  <a:cubicBezTo>
                    <a:pt x="864731" y="370108"/>
                    <a:pt x="864010" y="370921"/>
                    <a:pt x="863078" y="370921"/>
                  </a:cubicBezTo>
                  <a:lnTo>
                    <a:pt x="863078" y="370921"/>
                  </a:lnTo>
                  <a:cubicBezTo>
                    <a:pt x="862220" y="370921"/>
                    <a:pt x="861525" y="370224"/>
                    <a:pt x="861525" y="369366"/>
                  </a:cubicBezTo>
                  <a:lnTo>
                    <a:pt x="861525" y="365233"/>
                  </a:lnTo>
                  <a:cubicBezTo>
                    <a:pt x="861525" y="364727"/>
                    <a:pt x="861114" y="364315"/>
                    <a:pt x="860607" y="364315"/>
                  </a:cubicBezTo>
                  <a:lnTo>
                    <a:pt x="860607" y="364315"/>
                  </a:lnTo>
                  <a:cubicBezTo>
                    <a:pt x="860100" y="364315"/>
                    <a:pt x="859690" y="363904"/>
                    <a:pt x="859690" y="363398"/>
                  </a:cubicBezTo>
                  <a:lnTo>
                    <a:pt x="859690" y="359362"/>
                  </a:lnTo>
                  <a:cubicBezTo>
                    <a:pt x="859690" y="359260"/>
                    <a:pt x="859772" y="359179"/>
                    <a:pt x="859873" y="359179"/>
                  </a:cubicBezTo>
                  <a:lnTo>
                    <a:pt x="859873" y="359179"/>
                  </a:lnTo>
                  <a:cubicBezTo>
                    <a:pt x="859974" y="359179"/>
                    <a:pt x="860057" y="359096"/>
                    <a:pt x="860057" y="358995"/>
                  </a:cubicBezTo>
                  <a:lnTo>
                    <a:pt x="860057" y="356059"/>
                  </a:lnTo>
                  <a:cubicBezTo>
                    <a:pt x="860057" y="355756"/>
                    <a:pt x="859810" y="355509"/>
                    <a:pt x="859506" y="355509"/>
                  </a:cubicBezTo>
                  <a:lnTo>
                    <a:pt x="859506" y="355509"/>
                  </a:lnTo>
                  <a:cubicBezTo>
                    <a:pt x="859203" y="355509"/>
                    <a:pt x="858956" y="355263"/>
                    <a:pt x="858956" y="354958"/>
                  </a:cubicBezTo>
                  <a:lnTo>
                    <a:pt x="858956" y="354214"/>
                  </a:lnTo>
                  <a:cubicBezTo>
                    <a:pt x="858956" y="354099"/>
                    <a:pt x="858941" y="353985"/>
                    <a:pt x="858910" y="353875"/>
                  </a:cubicBezTo>
                  <a:lnTo>
                    <a:pt x="855763" y="342333"/>
                  </a:lnTo>
                  <a:cubicBezTo>
                    <a:pt x="855708" y="342131"/>
                    <a:pt x="855860" y="341932"/>
                    <a:pt x="856070" y="341932"/>
                  </a:cubicBezTo>
                  <a:lnTo>
                    <a:pt x="856070" y="341932"/>
                  </a:lnTo>
                  <a:cubicBezTo>
                    <a:pt x="856245" y="341932"/>
                    <a:pt x="856388" y="341790"/>
                    <a:pt x="856388" y="341614"/>
                  </a:cubicBezTo>
                  <a:lnTo>
                    <a:pt x="856388" y="340831"/>
                  </a:lnTo>
                  <a:cubicBezTo>
                    <a:pt x="856388" y="340628"/>
                    <a:pt x="856224" y="340464"/>
                    <a:pt x="856020" y="340464"/>
                  </a:cubicBezTo>
                  <a:lnTo>
                    <a:pt x="856020" y="340464"/>
                  </a:lnTo>
                  <a:cubicBezTo>
                    <a:pt x="855818" y="340464"/>
                    <a:pt x="855654" y="340300"/>
                    <a:pt x="855654" y="340098"/>
                  </a:cubicBezTo>
                  <a:lnTo>
                    <a:pt x="855654" y="331291"/>
                  </a:lnTo>
                  <a:cubicBezTo>
                    <a:pt x="855654" y="331087"/>
                    <a:pt x="855818" y="330923"/>
                    <a:pt x="856020" y="330923"/>
                  </a:cubicBezTo>
                  <a:lnTo>
                    <a:pt x="856020" y="330923"/>
                  </a:lnTo>
                  <a:cubicBezTo>
                    <a:pt x="856224" y="330923"/>
                    <a:pt x="856388" y="330759"/>
                    <a:pt x="856388" y="330556"/>
                  </a:cubicBezTo>
                  <a:lnTo>
                    <a:pt x="856388" y="330190"/>
                  </a:lnTo>
                  <a:cubicBezTo>
                    <a:pt x="856388" y="329785"/>
                    <a:pt x="856058" y="329455"/>
                    <a:pt x="855654" y="329455"/>
                  </a:cubicBezTo>
                  <a:lnTo>
                    <a:pt x="854665" y="329455"/>
                  </a:lnTo>
                  <a:cubicBezTo>
                    <a:pt x="853938" y="329455"/>
                    <a:pt x="853289" y="328999"/>
                    <a:pt x="853043" y="328313"/>
                  </a:cubicBezTo>
                  <a:lnTo>
                    <a:pt x="852714" y="327390"/>
                  </a:lnTo>
                  <a:cubicBezTo>
                    <a:pt x="851730" y="324635"/>
                    <a:pt x="847835" y="324635"/>
                    <a:pt x="846851" y="327390"/>
                  </a:cubicBezTo>
                  <a:lnTo>
                    <a:pt x="846522" y="328313"/>
                  </a:lnTo>
                  <a:cubicBezTo>
                    <a:pt x="846276" y="328999"/>
                    <a:pt x="845627" y="329455"/>
                    <a:pt x="844899" y="329455"/>
                  </a:cubicBezTo>
                  <a:lnTo>
                    <a:pt x="843911" y="329455"/>
                  </a:lnTo>
                  <a:cubicBezTo>
                    <a:pt x="843506" y="329455"/>
                    <a:pt x="843178" y="329785"/>
                    <a:pt x="843178" y="330190"/>
                  </a:cubicBezTo>
                  <a:lnTo>
                    <a:pt x="843178" y="330556"/>
                  </a:lnTo>
                  <a:cubicBezTo>
                    <a:pt x="843178" y="330759"/>
                    <a:pt x="843342" y="330923"/>
                    <a:pt x="843545" y="330923"/>
                  </a:cubicBezTo>
                  <a:lnTo>
                    <a:pt x="843545" y="330923"/>
                  </a:lnTo>
                  <a:cubicBezTo>
                    <a:pt x="843747" y="330923"/>
                    <a:pt x="843911" y="331087"/>
                    <a:pt x="843911" y="331291"/>
                  </a:cubicBezTo>
                  <a:lnTo>
                    <a:pt x="843911" y="340098"/>
                  </a:lnTo>
                  <a:cubicBezTo>
                    <a:pt x="843911" y="340300"/>
                    <a:pt x="843747" y="340464"/>
                    <a:pt x="843545" y="340464"/>
                  </a:cubicBezTo>
                  <a:lnTo>
                    <a:pt x="843545" y="340464"/>
                  </a:lnTo>
                  <a:cubicBezTo>
                    <a:pt x="843342" y="340464"/>
                    <a:pt x="843178" y="340628"/>
                    <a:pt x="843178" y="340831"/>
                  </a:cubicBezTo>
                  <a:lnTo>
                    <a:pt x="843178" y="341614"/>
                  </a:lnTo>
                  <a:cubicBezTo>
                    <a:pt x="843178" y="341790"/>
                    <a:pt x="843319" y="341932"/>
                    <a:pt x="843495" y="341932"/>
                  </a:cubicBezTo>
                  <a:lnTo>
                    <a:pt x="843495" y="341932"/>
                  </a:lnTo>
                  <a:cubicBezTo>
                    <a:pt x="843705" y="341932"/>
                    <a:pt x="843857" y="342131"/>
                    <a:pt x="843802" y="342333"/>
                  </a:cubicBezTo>
                  <a:lnTo>
                    <a:pt x="840655" y="353875"/>
                  </a:lnTo>
                  <a:cubicBezTo>
                    <a:pt x="840625" y="353985"/>
                    <a:pt x="840609" y="354099"/>
                    <a:pt x="840609" y="354214"/>
                  </a:cubicBezTo>
                  <a:lnTo>
                    <a:pt x="840609" y="354958"/>
                  </a:lnTo>
                  <a:cubicBezTo>
                    <a:pt x="840609" y="355263"/>
                    <a:pt x="840362" y="355509"/>
                    <a:pt x="840058" y="355509"/>
                  </a:cubicBezTo>
                  <a:lnTo>
                    <a:pt x="840058" y="355509"/>
                  </a:lnTo>
                  <a:cubicBezTo>
                    <a:pt x="839755" y="355509"/>
                    <a:pt x="839508" y="355756"/>
                    <a:pt x="839508" y="356059"/>
                  </a:cubicBezTo>
                  <a:lnTo>
                    <a:pt x="839508" y="357894"/>
                  </a:lnTo>
                  <a:cubicBezTo>
                    <a:pt x="839508" y="357995"/>
                    <a:pt x="839589" y="358078"/>
                    <a:pt x="839692" y="358078"/>
                  </a:cubicBezTo>
                  <a:lnTo>
                    <a:pt x="839692" y="358078"/>
                  </a:lnTo>
                  <a:cubicBezTo>
                    <a:pt x="839793" y="358078"/>
                    <a:pt x="839875" y="358159"/>
                    <a:pt x="839875" y="358260"/>
                  </a:cubicBezTo>
                  <a:lnTo>
                    <a:pt x="839875" y="362297"/>
                  </a:lnTo>
                  <a:cubicBezTo>
                    <a:pt x="839875" y="362804"/>
                    <a:pt x="839465" y="363214"/>
                    <a:pt x="838957" y="363214"/>
                  </a:cubicBezTo>
                  <a:lnTo>
                    <a:pt x="838957" y="363214"/>
                  </a:lnTo>
                  <a:cubicBezTo>
                    <a:pt x="838451" y="363214"/>
                    <a:pt x="838040" y="363625"/>
                    <a:pt x="838040" y="364133"/>
                  </a:cubicBezTo>
                  <a:lnTo>
                    <a:pt x="838040" y="388533"/>
                  </a:lnTo>
                  <a:cubicBezTo>
                    <a:pt x="838040" y="389953"/>
                    <a:pt x="836891" y="391102"/>
                    <a:pt x="835471" y="391102"/>
                  </a:cubicBezTo>
                  <a:lnTo>
                    <a:pt x="833637" y="391102"/>
                  </a:lnTo>
                  <a:cubicBezTo>
                    <a:pt x="833232" y="391102"/>
                    <a:pt x="832903" y="391431"/>
                    <a:pt x="832903" y="391837"/>
                  </a:cubicBezTo>
                  <a:lnTo>
                    <a:pt x="832903" y="391837"/>
                  </a:lnTo>
                  <a:cubicBezTo>
                    <a:pt x="832903" y="392242"/>
                    <a:pt x="832575" y="392570"/>
                    <a:pt x="832169" y="392570"/>
                  </a:cubicBezTo>
                  <a:lnTo>
                    <a:pt x="831618" y="392570"/>
                  </a:lnTo>
                  <a:cubicBezTo>
                    <a:pt x="830910" y="392570"/>
                    <a:pt x="830334" y="391996"/>
                    <a:pt x="830334" y="391286"/>
                  </a:cubicBezTo>
                  <a:lnTo>
                    <a:pt x="830334" y="389634"/>
                  </a:lnTo>
                  <a:cubicBezTo>
                    <a:pt x="830334" y="388621"/>
                    <a:pt x="829512" y="387800"/>
                    <a:pt x="828500" y="387800"/>
                  </a:cubicBezTo>
                  <a:lnTo>
                    <a:pt x="828500" y="387800"/>
                  </a:lnTo>
                  <a:cubicBezTo>
                    <a:pt x="827487" y="387800"/>
                    <a:pt x="826666" y="388621"/>
                    <a:pt x="826666" y="389634"/>
                  </a:cubicBezTo>
                  <a:lnTo>
                    <a:pt x="826666" y="392754"/>
                  </a:lnTo>
                  <a:cubicBezTo>
                    <a:pt x="826666" y="394071"/>
                    <a:pt x="825598" y="395139"/>
                    <a:pt x="824279" y="395139"/>
                  </a:cubicBezTo>
                  <a:lnTo>
                    <a:pt x="824279" y="395139"/>
                  </a:lnTo>
                  <a:cubicBezTo>
                    <a:pt x="822962" y="395139"/>
                    <a:pt x="821894" y="396207"/>
                    <a:pt x="821894" y="397524"/>
                  </a:cubicBezTo>
                  <a:lnTo>
                    <a:pt x="821894" y="405596"/>
                  </a:lnTo>
                  <a:cubicBezTo>
                    <a:pt x="821894" y="407319"/>
                    <a:pt x="820498" y="408716"/>
                    <a:pt x="818776" y="408716"/>
                  </a:cubicBezTo>
                  <a:lnTo>
                    <a:pt x="818776" y="408716"/>
                  </a:lnTo>
                  <a:cubicBezTo>
                    <a:pt x="817053" y="408716"/>
                    <a:pt x="815657" y="407319"/>
                    <a:pt x="815657" y="405596"/>
                  </a:cubicBezTo>
                  <a:lnTo>
                    <a:pt x="815657" y="392020"/>
                  </a:lnTo>
                  <a:cubicBezTo>
                    <a:pt x="815657" y="388676"/>
                    <a:pt x="812945" y="385966"/>
                    <a:pt x="809602" y="385966"/>
                  </a:cubicBezTo>
                  <a:lnTo>
                    <a:pt x="805933" y="385966"/>
                  </a:lnTo>
                  <a:cubicBezTo>
                    <a:pt x="804616" y="385966"/>
                    <a:pt x="803548" y="387032"/>
                    <a:pt x="803548" y="388351"/>
                  </a:cubicBezTo>
                  <a:lnTo>
                    <a:pt x="803548" y="389084"/>
                  </a:lnTo>
                  <a:cubicBezTo>
                    <a:pt x="803548" y="389996"/>
                    <a:pt x="802808" y="390736"/>
                    <a:pt x="801896" y="390736"/>
                  </a:cubicBezTo>
                  <a:lnTo>
                    <a:pt x="801896" y="390736"/>
                  </a:lnTo>
                  <a:cubicBezTo>
                    <a:pt x="800984" y="390736"/>
                    <a:pt x="800244" y="389996"/>
                    <a:pt x="800244" y="389084"/>
                  </a:cubicBezTo>
                  <a:lnTo>
                    <a:pt x="800244" y="389084"/>
                  </a:lnTo>
                  <a:cubicBezTo>
                    <a:pt x="800244" y="388173"/>
                    <a:pt x="799506" y="387433"/>
                    <a:pt x="798594" y="387433"/>
                  </a:cubicBezTo>
                  <a:lnTo>
                    <a:pt x="793273" y="387433"/>
                  </a:lnTo>
                  <a:cubicBezTo>
                    <a:pt x="789422" y="387433"/>
                    <a:pt x="786301" y="384311"/>
                    <a:pt x="786301" y="380461"/>
                  </a:cubicBezTo>
                  <a:lnTo>
                    <a:pt x="786301" y="368424"/>
                  </a:lnTo>
                  <a:cubicBezTo>
                    <a:pt x="786301" y="366763"/>
                    <a:pt x="784955" y="365417"/>
                    <a:pt x="783294" y="365417"/>
                  </a:cubicBezTo>
                  <a:lnTo>
                    <a:pt x="783294" y="365417"/>
                  </a:lnTo>
                  <a:cubicBezTo>
                    <a:pt x="781690" y="365417"/>
                    <a:pt x="780369" y="364157"/>
                    <a:pt x="780290" y="362556"/>
                  </a:cubicBezTo>
                  <a:lnTo>
                    <a:pt x="772776" y="209071"/>
                  </a:lnTo>
                  <a:cubicBezTo>
                    <a:pt x="772748" y="208470"/>
                    <a:pt x="772252" y="207997"/>
                    <a:pt x="771651" y="207997"/>
                  </a:cubicBezTo>
                  <a:lnTo>
                    <a:pt x="770890" y="207997"/>
                  </a:lnTo>
                  <a:cubicBezTo>
                    <a:pt x="770686" y="207997"/>
                    <a:pt x="770522" y="207833"/>
                    <a:pt x="770522" y="207630"/>
                  </a:cubicBezTo>
                  <a:lnTo>
                    <a:pt x="770522" y="207630"/>
                  </a:lnTo>
                  <a:cubicBezTo>
                    <a:pt x="770522" y="207428"/>
                    <a:pt x="770358" y="207264"/>
                    <a:pt x="770155" y="207264"/>
                  </a:cubicBezTo>
                  <a:lnTo>
                    <a:pt x="769238" y="207264"/>
                  </a:lnTo>
                  <a:cubicBezTo>
                    <a:pt x="768528" y="207264"/>
                    <a:pt x="767954" y="206688"/>
                    <a:pt x="767954" y="205980"/>
                  </a:cubicBezTo>
                  <a:lnTo>
                    <a:pt x="767954" y="205429"/>
                  </a:lnTo>
                  <a:cubicBezTo>
                    <a:pt x="767954" y="204416"/>
                    <a:pt x="767132" y="203595"/>
                    <a:pt x="766120" y="203595"/>
                  </a:cubicBezTo>
                  <a:lnTo>
                    <a:pt x="763807" y="203595"/>
                  </a:lnTo>
                  <a:cubicBezTo>
                    <a:pt x="761759" y="203595"/>
                    <a:pt x="760026" y="202098"/>
                    <a:pt x="759678" y="200080"/>
                  </a:cubicBezTo>
                  <a:cubicBezTo>
                    <a:pt x="758395" y="192633"/>
                    <a:pt x="757075" y="188182"/>
                    <a:pt x="755478" y="188182"/>
                  </a:cubicBezTo>
                  <a:lnTo>
                    <a:pt x="755478" y="188182"/>
                  </a:lnTo>
                  <a:cubicBezTo>
                    <a:pt x="754132" y="188182"/>
                    <a:pt x="753160" y="189650"/>
                    <a:pt x="751816" y="189650"/>
                  </a:cubicBezTo>
                  <a:lnTo>
                    <a:pt x="720611" y="189650"/>
                  </a:lnTo>
                  <a:cubicBezTo>
                    <a:pt x="719300" y="189650"/>
                    <a:pt x="718259" y="188182"/>
                    <a:pt x="716948" y="188182"/>
                  </a:cubicBezTo>
                  <a:lnTo>
                    <a:pt x="716948" y="188182"/>
                  </a:lnTo>
                  <a:cubicBezTo>
                    <a:pt x="712545" y="188182"/>
                    <a:pt x="709243" y="221941"/>
                    <a:pt x="709243" y="263406"/>
                  </a:cubicBezTo>
                  <a:cubicBezTo>
                    <a:pt x="709243" y="273924"/>
                    <a:pt x="709520" y="283888"/>
                    <a:pt x="709834" y="293058"/>
                  </a:cubicBezTo>
                  <a:cubicBezTo>
                    <a:pt x="709908" y="295269"/>
                    <a:pt x="708082" y="297074"/>
                    <a:pt x="705871" y="296969"/>
                  </a:cubicBezTo>
                  <a:lnTo>
                    <a:pt x="705871" y="296969"/>
                  </a:lnTo>
                  <a:cubicBezTo>
                    <a:pt x="703856" y="296873"/>
                    <a:pt x="702272" y="295211"/>
                    <a:pt x="702272" y="293193"/>
                  </a:cubicBezTo>
                  <a:lnTo>
                    <a:pt x="702272" y="270011"/>
                  </a:lnTo>
                  <a:cubicBezTo>
                    <a:pt x="702272" y="269606"/>
                    <a:pt x="702599" y="269277"/>
                    <a:pt x="703005" y="269277"/>
                  </a:cubicBezTo>
                  <a:lnTo>
                    <a:pt x="703005" y="269277"/>
                  </a:lnTo>
                  <a:cubicBezTo>
                    <a:pt x="703410" y="269277"/>
                    <a:pt x="703738" y="268949"/>
                    <a:pt x="703738" y="268543"/>
                  </a:cubicBezTo>
                  <a:lnTo>
                    <a:pt x="703738" y="218639"/>
                  </a:lnTo>
                  <a:cubicBezTo>
                    <a:pt x="703738" y="218233"/>
                    <a:pt x="703410" y="217905"/>
                    <a:pt x="703005" y="217905"/>
                  </a:cubicBezTo>
                  <a:lnTo>
                    <a:pt x="703005" y="217905"/>
                  </a:lnTo>
                  <a:cubicBezTo>
                    <a:pt x="702599" y="217905"/>
                    <a:pt x="702272" y="217576"/>
                    <a:pt x="702272" y="217170"/>
                  </a:cubicBezTo>
                  <a:lnTo>
                    <a:pt x="702272" y="181578"/>
                  </a:lnTo>
                  <a:cubicBezTo>
                    <a:pt x="702272" y="181172"/>
                    <a:pt x="702599" y="180843"/>
                    <a:pt x="703005" y="180843"/>
                  </a:cubicBezTo>
                  <a:lnTo>
                    <a:pt x="703005" y="180843"/>
                  </a:lnTo>
                  <a:cubicBezTo>
                    <a:pt x="703410" y="180843"/>
                    <a:pt x="703738" y="180515"/>
                    <a:pt x="703738" y="180110"/>
                  </a:cubicBezTo>
                  <a:lnTo>
                    <a:pt x="703738" y="138461"/>
                  </a:lnTo>
                  <a:cubicBezTo>
                    <a:pt x="703738" y="135928"/>
                    <a:pt x="701685" y="133875"/>
                    <a:pt x="699152" y="133875"/>
                  </a:cubicBezTo>
                  <a:lnTo>
                    <a:pt x="697134" y="133875"/>
                  </a:lnTo>
                  <a:cubicBezTo>
                    <a:pt x="695714" y="133875"/>
                    <a:pt x="694565" y="132725"/>
                    <a:pt x="694565" y="131306"/>
                  </a:cubicBezTo>
                  <a:lnTo>
                    <a:pt x="694565" y="131306"/>
                  </a:lnTo>
                  <a:cubicBezTo>
                    <a:pt x="694565" y="129887"/>
                    <a:pt x="693415" y="128737"/>
                    <a:pt x="691996" y="128737"/>
                  </a:cubicBezTo>
                  <a:lnTo>
                    <a:pt x="680988" y="128737"/>
                  </a:lnTo>
                  <a:cubicBezTo>
                    <a:pt x="679570" y="128737"/>
                    <a:pt x="678419" y="129887"/>
                    <a:pt x="678419" y="131306"/>
                  </a:cubicBezTo>
                  <a:lnTo>
                    <a:pt x="678419" y="132407"/>
                  </a:lnTo>
                  <a:cubicBezTo>
                    <a:pt x="678419" y="133217"/>
                    <a:pt x="677762" y="133875"/>
                    <a:pt x="676952" y="133875"/>
                  </a:cubicBezTo>
                  <a:lnTo>
                    <a:pt x="676952" y="133875"/>
                  </a:lnTo>
                  <a:cubicBezTo>
                    <a:pt x="676142" y="133875"/>
                    <a:pt x="675484" y="134532"/>
                    <a:pt x="675484" y="135342"/>
                  </a:cubicBezTo>
                  <a:lnTo>
                    <a:pt x="675484" y="292578"/>
                  </a:lnTo>
                  <a:cubicBezTo>
                    <a:pt x="675484" y="293595"/>
                    <a:pt x="674924" y="294528"/>
                    <a:pt x="674027" y="295007"/>
                  </a:cubicBezTo>
                  <a:lnTo>
                    <a:pt x="674027" y="295007"/>
                  </a:lnTo>
                  <a:cubicBezTo>
                    <a:pt x="672194" y="295984"/>
                    <a:pt x="669979" y="294655"/>
                    <a:pt x="669979" y="292578"/>
                  </a:cubicBezTo>
                  <a:lnTo>
                    <a:pt x="669979" y="285423"/>
                  </a:lnTo>
                  <a:cubicBezTo>
                    <a:pt x="669979" y="285017"/>
                    <a:pt x="670309" y="284688"/>
                    <a:pt x="670714" y="284688"/>
                  </a:cubicBezTo>
                  <a:lnTo>
                    <a:pt x="670714" y="284688"/>
                  </a:lnTo>
                  <a:cubicBezTo>
                    <a:pt x="671120" y="284688"/>
                    <a:pt x="671448" y="284360"/>
                    <a:pt x="671448" y="283955"/>
                  </a:cubicBezTo>
                  <a:lnTo>
                    <a:pt x="671448" y="230564"/>
                  </a:lnTo>
                  <a:cubicBezTo>
                    <a:pt x="671448" y="229652"/>
                    <a:pt x="670709" y="228914"/>
                    <a:pt x="669796" y="228914"/>
                  </a:cubicBezTo>
                  <a:lnTo>
                    <a:pt x="669796" y="228914"/>
                  </a:lnTo>
                  <a:cubicBezTo>
                    <a:pt x="668884" y="228914"/>
                    <a:pt x="668145" y="228174"/>
                    <a:pt x="668145" y="227262"/>
                  </a:cubicBezTo>
                  <a:lnTo>
                    <a:pt x="668145" y="182127"/>
                  </a:lnTo>
                  <a:cubicBezTo>
                    <a:pt x="668145" y="181824"/>
                    <a:pt x="668392" y="181578"/>
                    <a:pt x="668695" y="181578"/>
                  </a:cubicBezTo>
                  <a:lnTo>
                    <a:pt x="668695" y="181578"/>
                  </a:lnTo>
                  <a:cubicBezTo>
                    <a:pt x="668999" y="181578"/>
                    <a:pt x="669246" y="181331"/>
                    <a:pt x="669246" y="181027"/>
                  </a:cubicBezTo>
                  <a:lnTo>
                    <a:pt x="669246" y="126536"/>
                  </a:lnTo>
                  <a:cubicBezTo>
                    <a:pt x="669246" y="124104"/>
                    <a:pt x="667274" y="122132"/>
                    <a:pt x="664843" y="122132"/>
                  </a:cubicBezTo>
                  <a:lnTo>
                    <a:pt x="663375" y="122132"/>
                  </a:lnTo>
                  <a:cubicBezTo>
                    <a:pt x="661754" y="122132"/>
                    <a:pt x="660439" y="120818"/>
                    <a:pt x="660439" y="119197"/>
                  </a:cubicBezTo>
                  <a:lnTo>
                    <a:pt x="660439" y="119197"/>
                  </a:lnTo>
                  <a:cubicBezTo>
                    <a:pt x="660439" y="117576"/>
                    <a:pt x="659124" y="116261"/>
                    <a:pt x="657504" y="116261"/>
                  </a:cubicBezTo>
                  <a:lnTo>
                    <a:pt x="645028" y="116261"/>
                  </a:lnTo>
                  <a:cubicBezTo>
                    <a:pt x="643406" y="116261"/>
                    <a:pt x="642092" y="117576"/>
                    <a:pt x="642092" y="119197"/>
                  </a:cubicBezTo>
                  <a:lnTo>
                    <a:pt x="642092" y="120114"/>
                  </a:lnTo>
                  <a:cubicBezTo>
                    <a:pt x="642092" y="121229"/>
                    <a:pt x="641189" y="122132"/>
                    <a:pt x="640074" y="122132"/>
                  </a:cubicBezTo>
                  <a:lnTo>
                    <a:pt x="640074" y="122132"/>
                  </a:lnTo>
                  <a:cubicBezTo>
                    <a:pt x="638959" y="122132"/>
                    <a:pt x="638056" y="123036"/>
                    <a:pt x="638056" y="124151"/>
                  </a:cubicBezTo>
                  <a:lnTo>
                    <a:pt x="638056" y="179926"/>
                  </a:lnTo>
                  <a:cubicBezTo>
                    <a:pt x="638056" y="180636"/>
                    <a:pt x="637480" y="181210"/>
                    <a:pt x="636772" y="181210"/>
                  </a:cubicBezTo>
                  <a:lnTo>
                    <a:pt x="636772" y="181210"/>
                  </a:lnTo>
                  <a:cubicBezTo>
                    <a:pt x="636062" y="181210"/>
                    <a:pt x="635487" y="181785"/>
                    <a:pt x="635487" y="182495"/>
                  </a:cubicBezTo>
                  <a:lnTo>
                    <a:pt x="635487" y="233500"/>
                  </a:lnTo>
                  <a:cubicBezTo>
                    <a:pt x="635487" y="234007"/>
                    <a:pt x="635898" y="234417"/>
                    <a:pt x="636404" y="234417"/>
                  </a:cubicBezTo>
                  <a:lnTo>
                    <a:pt x="636404" y="234417"/>
                  </a:lnTo>
                  <a:cubicBezTo>
                    <a:pt x="636911" y="234417"/>
                    <a:pt x="637321" y="234828"/>
                    <a:pt x="637321" y="235334"/>
                  </a:cubicBezTo>
                  <a:lnTo>
                    <a:pt x="637321" y="281082"/>
                  </a:lnTo>
                  <a:cubicBezTo>
                    <a:pt x="637321" y="281726"/>
                    <a:pt x="636984" y="282323"/>
                    <a:pt x="636431" y="282655"/>
                  </a:cubicBezTo>
                  <a:lnTo>
                    <a:pt x="636431" y="282655"/>
                  </a:lnTo>
                  <a:cubicBezTo>
                    <a:pt x="635208" y="283388"/>
                    <a:pt x="633652" y="282508"/>
                    <a:pt x="633652" y="281082"/>
                  </a:cubicBezTo>
                  <a:lnTo>
                    <a:pt x="633652" y="250739"/>
                  </a:lnTo>
                  <a:cubicBezTo>
                    <a:pt x="633652" y="243391"/>
                    <a:pt x="627453" y="237284"/>
                    <a:pt x="620560" y="239833"/>
                  </a:cubicBezTo>
                  <a:cubicBezTo>
                    <a:pt x="616982" y="241157"/>
                    <a:pt x="613596" y="242989"/>
                    <a:pt x="610515" y="245287"/>
                  </a:cubicBezTo>
                  <a:cubicBezTo>
                    <a:pt x="608042" y="247130"/>
                    <a:pt x="606668" y="250016"/>
                    <a:pt x="606371" y="253085"/>
                  </a:cubicBezTo>
                  <a:cubicBezTo>
                    <a:pt x="603383" y="284089"/>
                    <a:pt x="602287" y="340434"/>
                    <a:pt x="602119" y="350057"/>
                  </a:cubicBezTo>
                  <a:cubicBezTo>
                    <a:pt x="602105" y="350865"/>
                    <a:pt x="601446" y="351472"/>
                    <a:pt x="600638" y="351472"/>
                  </a:cubicBezTo>
                  <a:lnTo>
                    <a:pt x="600638" y="351472"/>
                  </a:lnTo>
                  <a:cubicBezTo>
                    <a:pt x="599822" y="351472"/>
                    <a:pt x="599160" y="350810"/>
                    <a:pt x="599160" y="349994"/>
                  </a:cubicBezTo>
                  <a:lnTo>
                    <a:pt x="599160" y="297986"/>
                  </a:lnTo>
                  <a:cubicBezTo>
                    <a:pt x="599160" y="296956"/>
                    <a:pt x="599191" y="296149"/>
                    <a:pt x="598523" y="295366"/>
                  </a:cubicBezTo>
                  <a:lnTo>
                    <a:pt x="598523" y="295366"/>
                  </a:lnTo>
                  <a:cubicBezTo>
                    <a:pt x="597295" y="293925"/>
                    <a:pt x="596138" y="292066"/>
                    <a:pt x="595181" y="290434"/>
                  </a:cubicBezTo>
                  <a:cubicBezTo>
                    <a:pt x="594628" y="289494"/>
                    <a:pt x="593882" y="288581"/>
                    <a:pt x="592935" y="287692"/>
                  </a:cubicBezTo>
                  <a:cubicBezTo>
                    <a:pt x="589226" y="284218"/>
                    <a:pt x="585950" y="279977"/>
                    <a:pt x="585950" y="274896"/>
                  </a:cubicBezTo>
                  <a:lnTo>
                    <a:pt x="585950" y="150388"/>
                  </a:lnTo>
                  <a:cubicBezTo>
                    <a:pt x="585950" y="149577"/>
                    <a:pt x="585293" y="148920"/>
                    <a:pt x="584482" y="148920"/>
                  </a:cubicBezTo>
                  <a:lnTo>
                    <a:pt x="584482" y="148920"/>
                  </a:lnTo>
                  <a:cubicBezTo>
                    <a:pt x="583671" y="148920"/>
                    <a:pt x="583014" y="148262"/>
                    <a:pt x="583014" y="147451"/>
                  </a:cubicBezTo>
                  <a:lnTo>
                    <a:pt x="583014" y="145250"/>
                  </a:lnTo>
                  <a:cubicBezTo>
                    <a:pt x="583014" y="144845"/>
                    <a:pt x="582686" y="144516"/>
                    <a:pt x="582280" y="144516"/>
                  </a:cubicBezTo>
                  <a:lnTo>
                    <a:pt x="582280" y="144516"/>
                  </a:lnTo>
                  <a:cubicBezTo>
                    <a:pt x="581875" y="144516"/>
                    <a:pt x="581547" y="144187"/>
                    <a:pt x="581547" y="143782"/>
                  </a:cubicBezTo>
                  <a:lnTo>
                    <a:pt x="581547" y="142017"/>
                  </a:lnTo>
                  <a:cubicBezTo>
                    <a:pt x="581547" y="141074"/>
                    <a:pt x="581020" y="140202"/>
                    <a:pt x="580154" y="139828"/>
                  </a:cubicBezTo>
                  <a:cubicBezTo>
                    <a:pt x="579058" y="139355"/>
                    <a:pt x="577929" y="138960"/>
                    <a:pt x="576775" y="138645"/>
                  </a:cubicBezTo>
                  <a:cubicBezTo>
                    <a:pt x="568514" y="135731"/>
                    <a:pt x="559847" y="134122"/>
                    <a:pt x="551090" y="133875"/>
                  </a:cubicBezTo>
                  <a:close/>
                </a:path>
              </a:pathLst>
            </a:custGeom>
            <a:grpFill/>
            <a:ln w="130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4188858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1E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BCE23A-38F1-44E4-8D99-E9CD24A3A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4303" y="421226"/>
            <a:ext cx="9862734" cy="37613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6EAD268-7E0C-4473-BF2C-A75921B98B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5392" y="1016177"/>
            <a:ext cx="11561229" cy="51607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905FB47-C828-44E8-81A6-7D70F28691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06390" y="6356362"/>
            <a:ext cx="1047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9D490EE5-ED7D-46E8-8345-A78A0CB0F4A4}" type="datetime1">
              <a:rPr lang="ru-RU" smtClean="0"/>
              <a:t>17.12.2023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38C8EAA-BD95-4729-8C84-AB6D45F44A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59571" y="6356362"/>
            <a:ext cx="95747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5" name="Номер слайда 5">
            <a:extLst>
              <a:ext uri="{FF2B5EF4-FFF2-40B4-BE49-F238E27FC236}">
                <a16:creationId xmlns:a16="http://schemas.microsoft.com/office/drawing/2014/main" id="{797EBB71-A16C-4900-8120-78386F05C8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13507" y="6356358"/>
            <a:ext cx="5591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52DCC5B9-D646-4B76-891F-6FF4E74E9CB4}" type="slidenum">
              <a:rPr lang="ru-RU" smtClean="0"/>
              <a:pPr/>
              <a:t>‹#›</a:t>
            </a:fld>
            <a:endParaRPr lang="ru-RU" dirty="0"/>
          </a:p>
        </p:txBody>
      </p:sp>
      <p:grpSp>
        <p:nvGrpSpPr>
          <p:cNvPr id="13" name="Группа 12">
            <a:extLst>
              <a:ext uri="{FF2B5EF4-FFF2-40B4-BE49-F238E27FC236}">
                <a16:creationId xmlns:a16="http://schemas.microsoft.com/office/drawing/2014/main" id="{AB09D5EE-94B3-40E3-9F78-BA0CDA0C2F96}"/>
              </a:ext>
            </a:extLst>
          </p:cNvPr>
          <p:cNvGrpSpPr/>
          <p:nvPr/>
        </p:nvGrpSpPr>
        <p:grpSpPr>
          <a:xfrm>
            <a:off x="122131" y="478142"/>
            <a:ext cx="12136638" cy="391783"/>
            <a:chOff x="122130" y="196115"/>
            <a:chExt cx="18288518" cy="590372"/>
          </a:xfrm>
          <a:solidFill>
            <a:schemeClr val="bg1"/>
          </a:solidFill>
        </p:grpSpPr>
        <p:cxnSp>
          <p:nvCxnSpPr>
            <p:cNvPr id="14" name="Прямая соединительная линия 13">
              <a:extLst>
                <a:ext uri="{FF2B5EF4-FFF2-40B4-BE49-F238E27FC236}">
                  <a16:creationId xmlns:a16="http://schemas.microsoft.com/office/drawing/2014/main" id="{587B050D-3587-4917-8898-FD51BBF01E9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68324" y="632177"/>
              <a:ext cx="17142324" cy="0"/>
            </a:xfrm>
            <a:prstGeom prst="line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Группа 15">
              <a:extLst>
                <a:ext uri="{FF2B5EF4-FFF2-40B4-BE49-F238E27FC236}">
                  <a16:creationId xmlns:a16="http://schemas.microsoft.com/office/drawing/2014/main" id="{CC38B3BB-A3A4-4978-9CC6-31DB304C115D}"/>
                </a:ext>
              </a:extLst>
            </p:cNvPr>
            <p:cNvGrpSpPr/>
            <p:nvPr/>
          </p:nvGrpSpPr>
          <p:grpSpPr>
            <a:xfrm>
              <a:off x="1375704" y="246386"/>
              <a:ext cx="1167625" cy="328795"/>
              <a:chOff x="1642476" y="246386"/>
              <a:chExt cx="1384937" cy="389989"/>
            </a:xfrm>
            <a:grpFill/>
          </p:grpSpPr>
          <p:sp>
            <p:nvSpPr>
              <p:cNvPr id="18" name="Полилиния: фигура 17">
                <a:extLst>
                  <a:ext uri="{FF2B5EF4-FFF2-40B4-BE49-F238E27FC236}">
                    <a16:creationId xmlns:a16="http://schemas.microsoft.com/office/drawing/2014/main" id="{9E54BBD2-194D-4503-B0CE-923F51CC6AE2}"/>
                  </a:ext>
                </a:extLst>
              </p:cNvPr>
              <p:cNvSpPr/>
              <p:nvPr/>
            </p:nvSpPr>
            <p:spPr>
              <a:xfrm>
                <a:off x="1643670" y="246386"/>
                <a:ext cx="104955" cy="104955"/>
              </a:xfrm>
              <a:custGeom>
                <a:avLst/>
                <a:gdLst>
                  <a:gd name="connsiteX0" fmla="*/ 91753 w 104955"/>
                  <a:gd name="connsiteY0" fmla="*/ 96791 h 104955"/>
                  <a:gd name="connsiteX1" fmla="*/ 71447 w 104955"/>
                  <a:gd name="connsiteY1" fmla="*/ 13517 h 104955"/>
                  <a:gd name="connsiteX2" fmla="*/ 33823 w 104955"/>
                  <a:gd name="connsiteY2" fmla="*/ 13517 h 104955"/>
                  <a:gd name="connsiteX3" fmla="*/ 13517 w 104955"/>
                  <a:gd name="connsiteY3" fmla="*/ 96791 h 104955"/>
                  <a:gd name="connsiteX4" fmla="*/ 26059 w 104955"/>
                  <a:gd name="connsiteY4" fmla="*/ 96791 h 104955"/>
                  <a:gd name="connsiteX5" fmla="*/ 43378 w 104955"/>
                  <a:gd name="connsiteY5" fmla="*/ 24819 h 104955"/>
                  <a:gd name="connsiteX6" fmla="*/ 61892 w 104955"/>
                  <a:gd name="connsiteY6" fmla="*/ 24819 h 104955"/>
                  <a:gd name="connsiteX7" fmla="*/ 79211 w 104955"/>
                  <a:gd name="connsiteY7" fmla="*/ 96791 h 104955"/>
                  <a:gd name="connsiteX8" fmla="*/ 91753 w 104955"/>
                  <a:gd name="connsiteY8" fmla="*/ 96791 h 104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4955" h="104955">
                    <a:moveTo>
                      <a:pt x="91753" y="96791"/>
                    </a:moveTo>
                    <a:lnTo>
                      <a:pt x="71447" y="13517"/>
                    </a:lnTo>
                    <a:lnTo>
                      <a:pt x="33823" y="13517"/>
                    </a:lnTo>
                    <a:lnTo>
                      <a:pt x="13517" y="96791"/>
                    </a:lnTo>
                    <a:lnTo>
                      <a:pt x="26059" y="96791"/>
                    </a:lnTo>
                    <a:lnTo>
                      <a:pt x="43378" y="24819"/>
                    </a:lnTo>
                    <a:lnTo>
                      <a:pt x="61892" y="24819"/>
                    </a:lnTo>
                    <a:lnTo>
                      <a:pt x="79211" y="96791"/>
                    </a:lnTo>
                    <a:lnTo>
                      <a:pt x="91753" y="96791"/>
                    </a:lnTo>
                    <a:close/>
                  </a:path>
                </a:pathLst>
              </a:custGeom>
              <a:grpFill/>
              <a:ln w="130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19" name="Полилиния: фигура 18">
                <a:extLst>
                  <a:ext uri="{FF2B5EF4-FFF2-40B4-BE49-F238E27FC236}">
                    <a16:creationId xmlns:a16="http://schemas.microsoft.com/office/drawing/2014/main" id="{0F7571CD-C0E4-4B2E-AE04-DBF78C30FD70}"/>
                  </a:ext>
                </a:extLst>
              </p:cNvPr>
              <p:cNvSpPr/>
              <p:nvPr/>
            </p:nvSpPr>
            <p:spPr>
              <a:xfrm>
                <a:off x="1752406" y="246386"/>
                <a:ext cx="91836" cy="104955"/>
              </a:xfrm>
              <a:custGeom>
                <a:avLst/>
                <a:gdLst>
                  <a:gd name="connsiteX0" fmla="*/ 67857 w 91835"/>
                  <a:gd name="connsiteY0" fmla="*/ 13517 h 104955"/>
                  <a:gd name="connsiteX1" fmla="*/ 27253 w 91835"/>
                  <a:gd name="connsiteY1" fmla="*/ 75973 h 104955"/>
                  <a:gd name="connsiteX2" fmla="*/ 26059 w 91835"/>
                  <a:gd name="connsiteY2" fmla="*/ 75973 h 104955"/>
                  <a:gd name="connsiteX3" fmla="*/ 26059 w 91835"/>
                  <a:gd name="connsiteY3" fmla="*/ 13517 h 104955"/>
                  <a:gd name="connsiteX4" fmla="*/ 13517 w 91835"/>
                  <a:gd name="connsiteY4" fmla="*/ 13517 h 104955"/>
                  <a:gd name="connsiteX5" fmla="*/ 13517 w 91835"/>
                  <a:gd name="connsiteY5" fmla="*/ 96791 h 104955"/>
                  <a:gd name="connsiteX6" fmla="*/ 27253 w 91835"/>
                  <a:gd name="connsiteY6" fmla="*/ 96791 h 104955"/>
                  <a:gd name="connsiteX7" fmla="*/ 67857 w 91835"/>
                  <a:gd name="connsiteY7" fmla="*/ 34335 h 104955"/>
                  <a:gd name="connsiteX8" fmla="*/ 69051 w 91835"/>
                  <a:gd name="connsiteY8" fmla="*/ 34335 h 104955"/>
                  <a:gd name="connsiteX9" fmla="*/ 69051 w 91835"/>
                  <a:gd name="connsiteY9" fmla="*/ 96791 h 104955"/>
                  <a:gd name="connsiteX10" fmla="*/ 81593 w 91835"/>
                  <a:gd name="connsiteY10" fmla="*/ 96791 h 104955"/>
                  <a:gd name="connsiteX11" fmla="*/ 81593 w 91835"/>
                  <a:gd name="connsiteY11" fmla="*/ 13517 h 104955"/>
                  <a:gd name="connsiteX12" fmla="*/ 67857 w 91835"/>
                  <a:gd name="connsiteY12" fmla="*/ 13517 h 104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1835" h="104955">
                    <a:moveTo>
                      <a:pt x="67857" y="13517"/>
                    </a:moveTo>
                    <a:lnTo>
                      <a:pt x="27253" y="75973"/>
                    </a:lnTo>
                    <a:lnTo>
                      <a:pt x="26059" y="75973"/>
                    </a:lnTo>
                    <a:lnTo>
                      <a:pt x="26059" y="13517"/>
                    </a:lnTo>
                    <a:lnTo>
                      <a:pt x="13517" y="13517"/>
                    </a:lnTo>
                    <a:lnTo>
                      <a:pt x="13517" y="96791"/>
                    </a:lnTo>
                    <a:lnTo>
                      <a:pt x="27253" y="96791"/>
                    </a:lnTo>
                    <a:lnTo>
                      <a:pt x="67857" y="34335"/>
                    </a:lnTo>
                    <a:lnTo>
                      <a:pt x="69051" y="34335"/>
                    </a:lnTo>
                    <a:lnTo>
                      <a:pt x="69051" y="96791"/>
                    </a:lnTo>
                    <a:lnTo>
                      <a:pt x="81593" y="96791"/>
                    </a:lnTo>
                    <a:lnTo>
                      <a:pt x="81593" y="13517"/>
                    </a:lnTo>
                    <a:lnTo>
                      <a:pt x="67857" y="13517"/>
                    </a:lnTo>
                    <a:close/>
                  </a:path>
                </a:pathLst>
              </a:custGeom>
              <a:grpFill/>
              <a:ln w="130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21" name="Полилиния: фигура 20">
                <a:extLst>
                  <a:ext uri="{FF2B5EF4-FFF2-40B4-BE49-F238E27FC236}">
                    <a16:creationId xmlns:a16="http://schemas.microsoft.com/office/drawing/2014/main" id="{6150A85A-D60C-44FE-824B-9482396CAADB}"/>
                  </a:ext>
                </a:extLst>
              </p:cNvPr>
              <p:cNvSpPr/>
              <p:nvPr/>
            </p:nvSpPr>
            <p:spPr>
              <a:xfrm>
                <a:off x="1848545" y="246386"/>
                <a:ext cx="104955" cy="118074"/>
              </a:xfrm>
              <a:custGeom>
                <a:avLst/>
                <a:gdLst>
                  <a:gd name="connsiteX0" fmla="*/ 49359 w 104955"/>
                  <a:gd name="connsiteY0" fmla="*/ 24819 h 118074"/>
                  <a:gd name="connsiteX1" fmla="*/ 66677 w 104955"/>
                  <a:gd name="connsiteY1" fmla="*/ 24819 h 118074"/>
                  <a:gd name="connsiteX2" fmla="*/ 81003 w 104955"/>
                  <a:gd name="connsiteY2" fmla="*/ 85490 h 118074"/>
                  <a:gd name="connsiteX3" fmla="*/ 35020 w 104955"/>
                  <a:gd name="connsiteY3" fmla="*/ 85490 h 118074"/>
                  <a:gd name="connsiteX4" fmla="*/ 49359 w 104955"/>
                  <a:gd name="connsiteY4" fmla="*/ 24819 h 118074"/>
                  <a:gd name="connsiteX5" fmla="*/ 26059 w 104955"/>
                  <a:gd name="connsiteY5" fmla="*/ 96791 h 118074"/>
                  <a:gd name="connsiteX6" fmla="*/ 89964 w 104955"/>
                  <a:gd name="connsiteY6" fmla="*/ 96791 h 118074"/>
                  <a:gd name="connsiteX7" fmla="*/ 89964 w 104955"/>
                  <a:gd name="connsiteY7" fmla="*/ 111067 h 118074"/>
                  <a:gd name="connsiteX8" fmla="*/ 102506 w 104955"/>
                  <a:gd name="connsiteY8" fmla="*/ 111067 h 118074"/>
                  <a:gd name="connsiteX9" fmla="*/ 102506 w 104955"/>
                  <a:gd name="connsiteY9" fmla="*/ 85490 h 118074"/>
                  <a:gd name="connsiteX10" fmla="*/ 93545 w 104955"/>
                  <a:gd name="connsiteY10" fmla="*/ 85490 h 118074"/>
                  <a:gd name="connsiteX11" fmla="*/ 76228 w 104955"/>
                  <a:gd name="connsiteY11" fmla="*/ 13517 h 118074"/>
                  <a:gd name="connsiteX12" fmla="*/ 39795 w 104955"/>
                  <a:gd name="connsiteY12" fmla="*/ 13517 h 118074"/>
                  <a:gd name="connsiteX13" fmla="*/ 22477 w 104955"/>
                  <a:gd name="connsiteY13" fmla="*/ 85490 h 118074"/>
                  <a:gd name="connsiteX14" fmla="*/ 13517 w 104955"/>
                  <a:gd name="connsiteY14" fmla="*/ 85490 h 118074"/>
                  <a:gd name="connsiteX15" fmla="*/ 13517 w 104955"/>
                  <a:gd name="connsiteY15" fmla="*/ 111067 h 118074"/>
                  <a:gd name="connsiteX16" fmla="*/ 26059 w 104955"/>
                  <a:gd name="connsiteY16" fmla="*/ 111067 h 118074"/>
                  <a:gd name="connsiteX17" fmla="*/ 26059 w 104955"/>
                  <a:gd name="connsiteY17" fmla="*/ 96791 h 1180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04955" h="118074">
                    <a:moveTo>
                      <a:pt x="49359" y="24819"/>
                    </a:moveTo>
                    <a:lnTo>
                      <a:pt x="66677" y="24819"/>
                    </a:lnTo>
                    <a:lnTo>
                      <a:pt x="81003" y="85490"/>
                    </a:lnTo>
                    <a:lnTo>
                      <a:pt x="35020" y="85490"/>
                    </a:lnTo>
                    <a:lnTo>
                      <a:pt x="49359" y="24819"/>
                    </a:lnTo>
                    <a:close/>
                    <a:moveTo>
                      <a:pt x="26059" y="96791"/>
                    </a:moveTo>
                    <a:lnTo>
                      <a:pt x="89964" y="96791"/>
                    </a:lnTo>
                    <a:lnTo>
                      <a:pt x="89964" y="111067"/>
                    </a:lnTo>
                    <a:lnTo>
                      <a:pt x="102506" y="111067"/>
                    </a:lnTo>
                    <a:lnTo>
                      <a:pt x="102506" y="85490"/>
                    </a:lnTo>
                    <a:lnTo>
                      <a:pt x="93545" y="85490"/>
                    </a:lnTo>
                    <a:lnTo>
                      <a:pt x="76228" y="13517"/>
                    </a:lnTo>
                    <a:lnTo>
                      <a:pt x="39795" y="13517"/>
                    </a:lnTo>
                    <a:lnTo>
                      <a:pt x="22477" y="85490"/>
                    </a:lnTo>
                    <a:lnTo>
                      <a:pt x="13517" y="85490"/>
                    </a:lnTo>
                    <a:lnTo>
                      <a:pt x="13517" y="111067"/>
                    </a:lnTo>
                    <a:lnTo>
                      <a:pt x="26059" y="111067"/>
                    </a:lnTo>
                    <a:lnTo>
                      <a:pt x="26059" y="96791"/>
                    </a:lnTo>
                    <a:close/>
                  </a:path>
                </a:pathLst>
              </a:custGeom>
              <a:grpFill/>
              <a:ln w="130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22" name="Полилиния: фигура 21">
                <a:extLst>
                  <a:ext uri="{FF2B5EF4-FFF2-40B4-BE49-F238E27FC236}">
                    <a16:creationId xmlns:a16="http://schemas.microsoft.com/office/drawing/2014/main" id="{90BA8D6B-A6DD-4A65-9F52-1C252D231BA8}"/>
                  </a:ext>
                </a:extLst>
              </p:cNvPr>
              <p:cNvSpPr/>
              <p:nvPr/>
            </p:nvSpPr>
            <p:spPr>
              <a:xfrm>
                <a:off x="1965622" y="246386"/>
                <a:ext cx="78716" cy="104955"/>
              </a:xfrm>
              <a:custGeom>
                <a:avLst/>
                <a:gdLst>
                  <a:gd name="connsiteX0" fmla="*/ 75021 w 78716"/>
                  <a:gd name="connsiteY0" fmla="*/ 85490 h 104955"/>
                  <a:gd name="connsiteX1" fmla="*/ 26046 w 78716"/>
                  <a:gd name="connsiteY1" fmla="*/ 85490 h 104955"/>
                  <a:gd name="connsiteX2" fmla="*/ 26046 w 78716"/>
                  <a:gd name="connsiteY2" fmla="*/ 60507 h 104955"/>
                  <a:gd name="connsiteX3" fmla="*/ 64866 w 78716"/>
                  <a:gd name="connsiteY3" fmla="*/ 60507 h 104955"/>
                  <a:gd name="connsiteX4" fmla="*/ 64866 w 78716"/>
                  <a:gd name="connsiteY4" fmla="*/ 49206 h 104955"/>
                  <a:gd name="connsiteX5" fmla="*/ 26046 w 78716"/>
                  <a:gd name="connsiteY5" fmla="*/ 49206 h 104955"/>
                  <a:gd name="connsiteX6" fmla="*/ 26046 w 78716"/>
                  <a:gd name="connsiteY6" fmla="*/ 24819 h 104955"/>
                  <a:gd name="connsiteX7" fmla="*/ 75021 w 78716"/>
                  <a:gd name="connsiteY7" fmla="*/ 24819 h 104955"/>
                  <a:gd name="connsiteX8" fmla="*/ 75021 w 78716"/>
                  <a:gd name="connsiteY8" fmla="*/ 13517 h 104955"/>
                  <a:gd name="connsiteX9" fmla="*/ 13517 w 78716"/>
                  <a:gd name="connsiteY9" fmla="*/ 13517 h 104955"/>
                  <a:gd name="connsiteX10" fmla="*/ 13517 w 78716"/>
                  <a:gd name="connsiteY10" fmla="*/ 96791 h 104955"/>
                  <a:gd name="connsiteX11" fmla="*/ 75021 w 78716"/>
                  <a:gd name="connsiteY11" fmla="*/ 96791 h 104955"/>
                  <a:gd name="connsiteX12" fmla="*/ 75021 w 78716"/>
                  <a:gd name="connsiteY12" fmla="*/ 85490 h 104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78716" h="104955">
                    <a:moveTo>
                      <a:pt x="75021" y="85490"/>
                    </a:moveTo>
                    <a:lnTo>
                      <a:pt x="26046" y="85490"/>
                    </a:lnTo>
                    <a:lnTo>
                      <a:pt x="26046" y="60507"/>
                    </a:lnTo>
                    <a:lnTo>
                      <a:pt x="64866" y="60507"/>
                    </a:lnTo>
                    <a:lnTo>
                      <a:pt x="64866" y="49206"/>
                    </a:lnTo>
                    <a:lnTo>
                      <a:pt x="26046" y="49206"/>
                    </a:lnTo>
                    <a:lnTo>
                      <a:pt x="26046" y="24819"/>
                    </a:lnTo>
                    <a:lnTo>
                      <a:pt x="75021" y="24819"/>
                    </a:lnTo>
                    <a:lnTo>
                      <a:pt x="75021" y="13517"/>
                    </a:lnTo>
                    <a:lnTo>
                      <a:pt x="13517" y="13517"/>
                    </a:lnTo>
                    <a:lnTo>
                      <a:pt x="13517" y="96791"/>
                    </a:lnTo>
                    <a:lnTo>
                      <a:pt x="75021" y="96791"/>
                    </a:lnTo>
                    <a:lnTo>
                      <a:pt x="75021" y="85490"/>
                    </a:lnTo>
                    <a:close/>
                  </a:path>
                </a:pathLst>
              </a:custGeom>
              <a:grpFill/>
              <a:ln w="130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23" name="Полилиния: фигура 22">
                <a:extLst>
                  <a:ext uri="{FF2B5EF4-FFF2-40B4-BE49-F238E27FC236}">
                    <a16:creationId xmlns:a16="http://schemas.microsoft.com/office/drawing/2014/main" id="{4F61E698-FA93-4640-8085-B93FA2DE2C1E}"/>
                  </a:ext>
                </a:extLst>
              </p:cNvPr>
              <p:cNvSpPr/>
              <p:nvPr/>
            </p:nvSpPr>
            <p:spPr>
              <a:xfrm>
                <a:off x="2058232" y="246386"/>
                <a:ext cx="91836" cy="104955"/>
              </a:xfrm>
              <a:custGeom>
                <a:avLst/>
                <a:gdLst>
                  <a:gd name="connsiteX0" fmla="*/ 83391 w 91835"/>
                  <a:gd name="connsiteY0" fmla="*/ 43853 h 104955"/>
                  <a:gd name="connsiteX1" fmla="*/ 80990 w 91835"/>
                  <a:gd name="connsiteY1" fmla="*/ 32075 h 104955"/>
                  <a:gd name="connsiteX2" fmla="*/ 74063 w 91835"/>
                  <a:gd name="connsiteY2" fmla="*/ 22439 h 104955"/>
                  <a:gd name="connsiteX3" fmla="*/ 63554 w 91835"/>
                  <a:gd name="connsiteY3" fmla="*/ 15896 h 104955"/>
                  <a:gd name="connsiteX4" fmla="*/ 49936 w 91835"/>
                  <a:gd name="connsiteY4" fmla="*/ 13517 h 104955"/>
                  <a:gd name="connsiteX5" fmla="*/ 13517 w 91835"/>
                  <a:gd name="connsiteY5" fmla="*/ 13517 h 104955"/>
                  <a:gd name="connsiteX6" fmla="*/ 13517 w 91835"/>
                  <a:gd name="connsiteY6" fmla="*/ 96791 h 104955"/>
                  <a:gd name="connsiteX7" fmla="*/ 26059 w 91835"/>
                  <a:gd name="connsiteY7" fmla="*/ 96791 h 104955"/>
                  <a:gd name="connsiteX8" fmla="*/ 26059 w 91835"/>
                  <a:gd name="connsiteY8" fmla="*/ 74189 h 104955"/>
                  <a:gd name="connsiteX9" fmla="*/ 49936 w 91835"/>
                  <a:gd name="connsiteY9" fmla="*/ 74189 h 104955"/>
                  <a:gd name="connsiteX10" fmla="*/ 63554 w 91835"/>
                  <a:gd name="connsiteY10" fmla="*/ 71809 h 104955"/>
                  <a:gd name="connsiteX11" fmla="*/ 74063 w 91835"/>
                  <a:gd name="connsiteY11" fmla="*/ 65266 h 104955"/>
                  <a:gd name="connsiteX12" fmla="*/ 80990 w 91835"/>
                  <a:gd name="connsiteY12" fmla="*/ 55630 h 104955"/>
                  <a:gd name="connsiteX13" fmla="*/ 83391 w 91835"/>
                  <a:gd name="connsiteY13" fmla="*/ 43853 h 104955"/>
                  <a:gd name="connsiteX14" fmla="*/ 70849 w 91835"/>
                  <a:gd name="connsiteY14" fmla="*/ 43853 h 104955"/>
                  <a:gd name="connsiteX15" fmla="*/ 65352 w 91835"/>
                  <a:gd name="connsiteY15" fmla="*/ 57652 h 104955"/>
                  <a:gd name="connsiteX16" fmla="*/ 49936 w 91835"/>
                  <a:gd name="connsiteY16" fmla="*/ 62887 h 104955"/>
                  <a:gd name="connsiteX17" fmla="*/ 26059 w 91835"/>
                  <a:gd name="connsiteY17" fmla="*/ 62887 h 104955"/>
                  <a:gd name="connsiteX18" fmla="*/ 26059 w 91835"/>
                  <a:gd name="connsiteY18" fmla="*/ 24819 h 104955"/>
                  <a:gd name="connsiteX19" fmla="*/ 49936 w 91835"/>
                  <a:gd name="connsiteY19" fmla="*/ 24819 h 104955"/>
                  <a:gd name="connsiteX20" fmla="*/ 65352 w 91835"/>
                  <a:gd name="connsiteY20" fmla="*/ 30053 h 104955"/>
                  <a:gd name="connsiteX21" fmla="*/ 70849 w 91835"/>
                  <a:gd name="connsiteY21" fmla="*/ 43853 h 104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91835" h="104955">
                    <a:moveTo>
                      <a:pt x="83391" y="43853"/>
                    </a:moveTo>
                    <a:cubicBezTo>
                      <a:pt x="83391" y="39689"/>
                      <a:pt x="82551" y="35763"/>
                      <a:pt x="80990" y="32075"/>
                    </a:cubicBezTo>
                    <a:cubicBezTo>
                      <a:pt x="79324" y="28387"/>
                      <a:pt x="77054" y="25175"/>
                      <a:pt x="74063" y="22439"/>
                    </a:cubicBezTo>
                    <a:cubicBezTo>
                      <a:pt x="71085" y="19703"/>
                      <a:pt x="67621" y="17443"/>
                      <a:pt x="63554" y="15896"/>
                    </a:cubicBezTo>
                    <a:cubicBezTo>
                      <a:pt x="59382" y="14350"/>
                      <a:pt x="54843" y="13517"/>
                      <a:pt x="49936" y="13517"/>
                    </a:cubicBezTo>
                    <a:lnTo>
                      <a:pt x="13517" y="13517"/>
                    </a:lnTo>
                    <a:lnTo>
                      <a:pt x="13517" y="96791"/>
                    </a:lnTo>
                    <a:lnTo>
                      <a:pt x="26059" y="96791"/>
                    </a:lnTo>
                    <a:lnTo>
                      <a:pt x="26059" y="74189"/>
                    </a:lnTo>
                    <a:lnTo>
                      <a:pt x="49936" y="74189"/>
                    </a:lnTo>
                    <a:cubicBezTo>
                      <a:pt x="54843" y="74189"/>
                      <a:pt x="59382" y="73356"/>
                      <a:pt x="63554" y="71809"/>
                    </a:cubicBezTo>
                    <a:cubicBezTo>
                      <a:pt x="67621" y="70262"/>
                      <a:pt x="71085" y="68002"/>
                      <a:pt x="74063" y="65266"/>
                    </a:cubicBezTo>
                    <a:cubicBezTo>
                      <a:pt x="77054" y="62530"/>
                      <a:pt x="79324" y="59318"/>
                      <a:pt x="80990" y="55630"/>
                    </a:cubicBezTo>
                    <a:cubicBezTo>
                      <a:pt x="82551" y="51942"/>
                      <a:pt x="83391" y="48016"/>
                      <a:pt x="83391" y="43853"/>
                    </a:cubicBezTo>
                    <a:close/>
                    <a:moveTo>
                      <a:pt x="70849" y="43853"/>
                    </a:moveTo>
                    <a:cubicBezTo>
                      <a:pt x="70849" y="49563"/>
                      <a:pt x="69051" y="54202"/>
                      <a:pt x="65352" y="57652"/>
                    </a:cubicBezTo>
                    <a:cubicBezTo>
                      <a:pt x="61652" y="61102"/>
                      <a:pt x="56509" y="62887"/>
                      <a:pt x="49936" y="62887"/>
                    </a:cubicBezTo>
                    <a:lnTo>
                      <a:pt x="26059" y="62887"/>
                    </a:lnTo>
                    <a:lnTo>
                      <a:pt x="26059" y="24819"/>
                    </a:lnTo>
                    <a:lnTo>
                      <a:pt x="49936" y="24819"/>
                    </a:lnTo>
                    <a:cubicBezTo>
                      <a:pt x="56509" y="24819"/>
                      <a:pt x="61652" y="26603"/>
                      <a:pt x="65352" y="30053"/>
                    </a:cubicBezTo>
                    <a:cubicBezTo>
                      <a:pt x="69051" y="33503"/>
                      <a:pt x="70849" y="38142"/>
                      <a:pt x="70849" y="43853"/>
                    </a:cubicBezTo>
                    <a:close/>
                  </a:path>
                </a:pathLst>
              </a:custGeom>
              <a:grpFill/>
              <a:ln w="130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24" name="Полилиния: фигура 23">
                <a:extLst>
                  <a:ext uri="{FF2B5EF4-FFF2-40B4-BE49-F238E27FC236}">
                    <a16:creationId xmlns:a16="http://schemas.microsoft.com/office/drawing/2014/main" id="{8C584444-4D30-40AA-BBFD-939D3FEB5AFF}"/>
                  </a:ext>
                </a:extLst>
              </p:cNvPr>
              <p:cNvSpPr/>
              <p:nvPr/>
            </p:nvSpPr>
            <p:spPr>
              <a:xfrm>
                <a:off x="2160983" y="246386"/>
                <a:ext cx="104955" cy="104955"/>
              </a:xfrm>
              <a:custGeom>
                <a:avLst/>
                <a:gdLst>
                  <a:gd name="connsiteX0" fmla="*/ 45174 w 104955"/>
                  <a:gd name="connsiteY0" fmla="*/ 85490 h 104955"/>
                  <a:gd name="connsiteX1" fmla="*/ 26059 w 104955"/>
                  <a:gd name="connsiteY1" fmla="*/ 85490 h 104955"/>
                  <a:gd name="connsiteX2" fmla="*/ 26059 w 104955"/>
                  <a:gd name="connsiteY2" fmla="*/ 52180 h 104955"/>
                  <a:gd name="connsiteX3" fmla="*/ 45174 w 104955"/>
                  <a:gd name="connsiteY3" fmla="*/ 52180 h 104955"/>
                  <a:gd name="connsiteX4" fmla="*/ 53059 w 104955"/>
                  <a:gd name="connsiteY4" fmla="*/ 53370 h 104955"/>
                  <a:gd name="connsiteX5" fmla="*/ 59264 w 104955"/>
                  <a:gd name="connsiteY5" fmla="*/ 56938 h 104955"/>
                  <a:gd name="connsiteX6" fmla="*/ 63449 w 104955"/>
                  <a:gd name="connsiteY6" fmla="*/ 62173 h 104955"/>
                  <a:gd name="connsiteX7" fmla="*/ 64879 w 104955"/>
                  <a:gd name="connsiteY7" fmla="*/ 68835 h 104955"/>
                  <a:gd name="connsiteX8" fmla="*/ 63449 w 104955"/>
                  <a:gd name="connsiteY8" fmla="*/ 75377 h 104955"/>
                  <a:gd name="connsiteX9" fmla="*/ 59264 w 104955"/>
                  <a:gd name="connsiteY9" fmla="*/ 80731 h 104955"/>
                  <a:gd name="connsiteX10" fmla="*/ 53059 w 104955"/>
                  <a:gd name="connsiteY10" fmla="*/ 84180 h 104955"/>
                  <a:gd name="connsiteX11" fmla="*/ 45174 w 104955"/>
                  <a:gd name="connsiteY11" fmla="*/ 85490 h 104955"/>
                  <a:gd name="connsiteX12" fmla="*/ 77421 w 104955"/>
                  <a:gd name="connsiteY12" fmla="*/ 68835 h 104955"/>
                  <a:gd name="connsiteX13" fmla="*/ 75152 w 104955"/>
                  <a:gd name="connsiteY13" fmla="*/ 57890 h 104955"/>
                  <a:gd name="connsiteX14" fmla="*/ 68697 w 104955"/>
                  <a:gd name="connsiteY14" fmla="*/ 49087 h 104955"/>
                  <a:gd name="connsiteX15" fmla="*/ 58543 w 104955"/>
                  <a:gd name="connsiteY15" fmla="*/ 43020 h 104955"/>
                  <a:gd name="connsiteX16" fmla="*/ 45174 w 104955"/>
                  <a:gd name="connsiteY16" fmla="*/ 40878 h 104955"/>
                  <a:gd name="connsiteX17" fmla="*/ 26059 w 104955"/>
                  <a:gd name="connsiteY17" fmla="*/ 40878 h 104955"/>
                  <a:gd name="connsiteX18" fmla="*/ 26059 w 104955"/>
                  <a:gd name="connsiteY18" fmla="*/ 13517 h 104955"/>
                  <a:gd name="connsiteX19" fmla="*/ 13517 w 104955"/>
                  <a:gd name="connsiteY19" fmla="*/ 13517 h 104955"/>
                  <a:gd name="connsiteX20" fmla="*/ 13517 w 104955"/>
                  <a:gd name="connsiteY20" fmla="*/ 96791 h 104955"/>
                  <a:gd name="connsiteX21" fmla="*/ 45174 w 104955"/>
                  <a:gd name="connsiteY21" fmla="*/ 96791 h 104955"/>
                  <a:gd name="connsiteX22" fmla="*/ 58543 w 104955"/>
                  <a:gd name="connsiteY22" fmla="*/ 94530 h 104955"/>
                  <a:gd name="connsiteX23" fmla="*/ 68697 w 104955"/>
                  <a:gd name="connsiteY23" fmla="*/ 88582 h 104955"/>
                  <a:gd name="connsiteX24" fmla="*/ 75152 w 104955"/>
                  <a:gd name="connsiteY24" fmla="*/ 79661 h 104955"/>
                  <a:gd name="connsiteX25" fmla="*/ 77421 w 104955"/>
                  <a:gd name="connsiteY25" fmla="*/ 68835 h 104955"/>
                  <a:gd name="connsiteX26" fmla="*/ 101312 w 104955"/>
                  <a:gd name="connsiteY26" fmla="*/ 96791 h 104955"/>
                  <a:gd name="connsiteX27" fmla="*/ 101312 w 104955"/>
                  <a:gd name="connsiteY27" fmla="*/ 13517 h 104955"/>
                  <a:gd name="connsiteX28" fmla="*/ 88770 w 104955"/>
                  <a:gd name="connsiteY28" fmla="*/ 13517 h 104955"/>
                  <a:gd name="connsiteX29" fmla="*/ 88770 w 104955"/>
                  <a:gd name="connsiteY29" fmla="*/ 96791 h 104955"/>
                  <a:gd name="connsiteX30" fmla="*/ 101312 w 104955"/>
                  <a:gd name="connsiteY30" fmla="*/ 96791 h 104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104955" h="104955">
                    <a:moveTo>
                      <a:pt x="45174" y="85490"/>
                    </a:moveTo>
                    <a:lnTo>
                      <a:pt x="26059" y="85490"/>
                    </a:lnTo>
                    <a:lnTo>
                      <a:pt x="26059" y="52180"/>
                    </a:lnTo>
                    <a:lnTo>
                      <a:pt x="45174" y="52180"/>
                    </a:lnTo>
                    <a:cubicBezTo>
                      <a:pt x="48034" y="52180"/>
                      <a:pt x="50671" y="52537"/>
                      <a:pt x="53059" y="53370"/>
                    </a:cubicBezTo>
                    <a:cubicBezTo>
                      <a:pt x="55446" y="54202"/>
                      <a:pt x="57467" y="55392"/>
                      <a:pt x="59264" y="56938"/>
                    </a:cubicBezTo>
                    <a:cubicBezTo>
                      <a:pt x="61061" y="58485"/>
                      <a:pt x="62374" y="60150"/>
                      <a:pt x="63449" y="62173"/>
                    </a:cubicBezTo>
                    <a:cubicBezTo>
                      <a:pt x="64407" y="64195"/>
                      <a:pt x="64879" y="66456"/>
                      <a:pt x="64879" y="68835"/>
                    </a:cubicBezTo>
                    <a:cubicBezTo>
                      <a:pt x="64879" y="71215"/>
                      <a:pt x="64407" y="73356"/>
                      <a:pt x="63449" y="75377"/>
                    </a:cubicBezTo>
                    <a:cubicBezTo>
                      <a:pt x="62374" y="77400"/>
                      <a:pt x="61061" y="79185"/>
                      <a:pt x="59264" y="80731"/>
                    </a:cubicBezTo>
                    <a:cubicBezTo>
                      <a:pt x="57467" y="82278"/>
                      <a:pt x="55446" y="83349"/>
                      <a:pt x="53059" y="84180"/>
                    </a:cubicBezTo>
                    <a:cubicBezTo>
                      <a:pt x="50671" y="85014"/>
                      <a:pt x="48034" y="85490"/>
                      <a:pt x="45174" y="85490"/>
                    </a:cubicBezTo>
                    <a:close/>
                    <a:moveTo>
                      <a:pt x="77421" y="68835"/>
                    </a:moveTo>
                    <a:cubicBezTo>
                      <a:pt x="77421" y="64909"/>
                      <a:pt x="76700" y="61340"/>
                      <a:pt x="75152" y="57890"/>
                    </a:cubicBezTo>
                    <a:cubicBezTo>
                      <a:pt x="73604" y="54559"/>
                      <a:pt x="71452" y="51585"/>
                      <a:pt x="68697" y="49087"/>
                    </a:cubicBezTo>
                    <a:cubicBezTo>
                      <a:pt x="65955" y="46589"/>
                      <a:pt x="62491" y="44566"/>
                      <a:pt x="58543" y="43020"/>
                    </a:cubicBezTo>
                    <a:cubicBezTo>
                      <a:pt x="54607" y="41592"/>
                      <a:pt x="50067" y="40878"/>
                      <a:pt x="45174" y="40878"/>
                    </a:cubicBezTo>
                    <a:lnTo>
                      <a:pt x="26059" y="40878"/>
                    </a:lnTo>
                    <a:lnTo>
                      <a:pt x="26059" y="13517"/>
                    </a:lnTo>
                    <a:lnTo>
                      <a:pt x="13517" y="13517"/>
                    </a:lnTo>
                    <a:lnTo>
                      <a:pt x="13517" y="96791"/>
                    </a:lnTo>
                    <a:lnTo>
                      <a:pt x="45174" y="96791"/>
                    </a:lnTo>
                    <a:cubicBezTo>
                      <a:pt x="50067" y="96791"/>
                      <a:pt x="54607" y="96077"/>
                      <a:pt x="58543" y="94530"/>
                    </a:cubicBezTo>
                    <a:cubicBezTo>
                      <a:pt x="62491" y="93103"/>
                      <a:pt x="65955" y="91081"/>
                      <a:pt x="68697" y="88582"/>
                    </a:cubicBezTo>
                    <a:cubicBezTo>
                      <a:pt x="71452" y="86084"/>
                      <a:pt x="73604" y="83110"/>
                      <a:pt x="75152" y="79661"/>
                    </a:cubicBezTo>
                    <a:cubicBezTo>
                      <a:pt x="76700" y="76330"/>
                      <a:pt x="77421" y="72760"/>
                      <a:pt x="77421" y="68835"/>
                    </a:cubicBezTo>
                    <a:close/>
                    <a:moveTo>
                      <a:pt x="101312" y="96791"/>
                    </a:moveTo>
                    <a:lnTo>
                      <a:pt x="101312" y="13517"/>
                    </a:lnTo>
                    <a:lnTo>
                      <a:pt x="88770" y="13517"/>
                    </a:lnTo>
                    <a:lnTo>
                      <a:pt x="88770" y="96791"/>
                    </a:lnTo>
                    <a:lnTo>
                      <a:pt x="101312" y="96791"/>
                    </a:lnTo>
                    <a:close/>
                  </a:path>
                </a:pathLst>
              </a:custGeom>
              <a:grpFill/>
              <a:ln w="130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25" name="Полилиния: фигура 24">
                <a:extLst>
                  <a:ext uri="{FF2B5EF4-FFF2-40B4-BE49-F238E27FC236}">
                    <a16:creationId xmlns:a16="http://schemas.microsoft.com/office/drawing/2014/main" id="{E02CA1B3-8EB0-42E0-9119-A7982EF99277}"/>
                  </a:ext>
                </a:extLst>
              </p:cNvPr>
              <p:cNvSpPr/>
              <p:nvPr/>
            </p:nvSpPr>
            <p:spPr>
              <a:xfrm>
                <a:off x="1649643" y="382343"/>
                <a:ext cx="91836" cy="118074"/>
              </a:xfrm>
              <a:custGeom>
                <a:avLst/>
                <a:gdLst>
                  <a:gd name="connsiteX0" fmla="*/ 13517 w 91835"/>
                  <a:gd name="connsiteY0" fmla="*/ 96791 h 118074"/>
                  <a:gd name="connsiteX1" fmla="*/ 75627 w 91835"/>
                  <a:gd name="connsiteY1" fmla="*/ 96791 h 118074"/>
                  <a:gd name="connsiteX2" fmla="*/ 75627 w 91835"/>
                  <a:gd name="connsiteY2" fmla="*/ 111067 h 118074"/>
                  <a:gd name="connsiteX3" fmla="*/ 88169 w 91835"/>
                  <a:gd name="connsiteY3" fmla="*/ 111067 h 118074"/>
                  <a:gd name="connsiteX4" fmla="*/ 88169 w 91835"/>
                  <a:gd name="connsiteY4" fmla="*/ 85490 h 118074"/>
                  <a:gd name="connsiteX5" fmla="*/ 78613 w 91835"/>
                  <a:gd name="connsiteY5" fmla="*/ 85490 h 118074"/>
                  <a:gd name="connsiteX6" fmla="*/ 78613 w 91835"/>
                  <a:gd name="connsiteY6" fmla="*/ 13517 h 118074"/>
                  <a:gd name="connsiteX7" fmla="*/ 66072 w 91835"/>
                  <a:gd name="connsiteY7" fmla="*/ 13517 h 118074"/>
                  <a:gd name="connsiteX8" fmla="*/ 66072 w 91835"/>
                  <a:gd name="connsiteY8" fmla="*/ 85490 h 118074"/>
                  <a:gd name="connsiteX9" fmla="*/ 26058 w 91835"/>
                  <a:gd name="connsiteY9" fmla="*/ 85490 h 118074"/>
                  <a:gd name="connsiteX10" fmla="*/ 26058 w 91835"/>
                  <a:gd name="connsiteY10" fmla="*/ 13517 h 118074"/>
                  <a:gd name="connsiteX11" fmla="*/ 13517 w 91835"/>
                  <a:gd name="connsiteY11" fmla="*/ 13517 h 118074"/>
                  <a:gd name="connsiteX12" fmla="*/ 13517 w 91835"/>
                  <a:gd name="connsiteY12" fmla="*/ 96791 h 1180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1835" h="118074">
                    <a:moveTo>
                      <a:pt x="13517" y="96791"/>
                    </a:moveTo>
                    <a:lnTo>
                      <a:pt x="75627" y="96791"/>
                    </a:lnTo>
                    <a:lnTo>
                      <a:pt x="75627" y="111067"/>
                    </a:lnTo>
                    <a:lnTo>
                      <a:pt x="88169" y="111067"/>
                    </a:lnTo>
                    <a:lnTo>
                      <a:pt x="88169" y="85490"/>
                    </a:lnTo>
                    <a:lnTo>
                      <a:pt x="78613" y="85490"/>
                    </a:lnTo>
                    <a:lnTo>
                      <a:pt x="78613" y="13517"/>
                    </a:lnTo>
                    <a:lnTo>
                      <a:pt x="66072" y="13517"/>
                    </a:lnTo>
                    <a:lnTo>
                      <a:pt x="66072" y="85490"/>
                    </a:lnTo>
                    <a:lnTo>
                      <a:pt x="26058" y="85490"/>
                    </a:lnTo>
                    <a:lnTo>
                      <a:pt x="26058" y="13517"/>
                    </a:lnTo>
                    <a:lnTo>
                      <a:pt x="13517" y="13517"/>
                    </a:lnTo>
                    <a:lnTo>
                      <a:pt x="13517" y="96791"/>
                    </a:lnTo>
                    <a:close/>
                  </a:path>
                </a:pathLst>
              </a:custGeom>
              <a:grpFill/>
              <a:ln w="130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26" name="Полилиния: фигура 25">
                <a:extLst>
                  <a:ext uri="{FF2B5EF4-FFF2-40B4-BE49-F238E27FC236}">
                    <a16:creationId xmlns:a16="http://schemas.microsoft.com/office/drawing/2014/main" id="{6B641114-987E-4CFD-AFCE-550E45517C26}"/>
                  </a:ext>
                </a:extLst>
              </p:cNvPr>
              <p:cNvSpPr/>
              <p:nvPr/>
            </p:nvSpPr>
            <p:spPr>
              <a:xfrm>
                <a:off x="1753573" y="382343"/>
                <a:ext cx="91836" cy="104955"/>
              </a:xfrm>
              <a:custGeom>
                <a:avLst/>
                <a:gdLst>
                  <a:gd name="connsiteX0" fmla="*/ 67858 w 91835"/>
                  <a:gd name="connsiteY0" fmla="*/ 13517 h 104955"/>
                  <a:gd name="connsiteX1" fmla="*/ 27253 w 91835"/>
                  <a:gd name="connsiteY1" fmla="*/ 75973 h 104955"/>
                  <a:gd name="connsiteX2" fmla="*/ 26046 w 91835"/>
                  <a:gd name="connsiteY2" fmla="*/ 75973 h 104955"/>
                  <a:gd name="connsiteX3" fmla="*/ 26046 w 91835"/>
                  <a:gd name="connsiteY3" fmla="*/ 13517 h 104955"/>
                  <a:gd name="connsiteX4" fmla="*/ 13517 w 91835"/>
                  <a:gd name="connsiteY4" fmla="*/ 13517 h 104955"/>
                  <a:gd name="connsiteX5" fmla="*/ 13517 w 91835"/>
                  <a:gd name="connsiteY5" fmla="*/ 96791 h 104955"/>
                  <a:gd name="connsiteX6" fmla="*/ 27253 w 91835"/>
                  <a:gd name="connsiteY6" fmla="*/ 96791 h 104955"/>
                  <a:gd name="connsiteX7" fmla="*/ 67858 w 91835"/>
                  <a:gd name="connsiteY7" fmla="*/ 34336 h 104955"/>
                  <a:gd name="connsiteX8" fmla="*/ 69051 w 91835"/>
                  <a:gd name="connsiteY8" fmla="*/ 34336 h 104955"/>
                  <a:gd name="connsiteX9" fmla="*/ 69051 w 91835"/>
                  <a:gd name="connsiteY9" fmla="*/ 96791 h 104955"/>
                  <a:gd name="connsiteX10" fmla="*/ 81593 w 91835"/>
                  <a:gd name="connsiteY10" fmla="*/ 96791 h 104955"/>
                  <a:gd name="connsiteX11" fmla="*/ 81593 w 91835"/>
                  <a:gd name="connsiteY11" fmla="*/ 13517 h 104955"/>
                  <a:gd name="connsiteX12" fmla="*/ 67858 w 91835"/>
                  <a:gd name="connsiteY12" fmla="*/ 13517 h 104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1835" h="104955">
                    <a:moveTo>
                      <a:pt x="67858" y="13517"/>
                    </a:moveTo>
                    <a:lnTo>
                      <a:pt x="27253" y="75973"/>
                    </a:lnTo>
                    <a:lnTo>
                      <a:pt x="26046" y="75973"/>
                    </a:lnTo>
                    <a:lnTo>
                      <a:pt x="26046" y="13517"/>
                    </a:lnTo>
                    <a:lnTo>
                      <a:pt x="13517" y="13517"/>
                    </a:lnTo>
                    <a:lnTo>
                      <a:pt x="13517" y="96791"/>
                    </a:lnTo>
                    <a:lnTo>
                      <a:pt x="27253" y="96791"/>
                    </a:lnTo>
                    <a:lnTo>
                      <a:pt x="67858" y="34336"/>
                    </a:lnTo>
                    <a:lnTo>
                      <a:pt x="69051" y="34336"/>
                    </a:lnTo>
                    <a:lnTo>
                      <a:pt x="69051" y="96791"/>
                    </a:lnTo>
                    <a:lnTo>
                      <a:pt x="81593" y="96791"/>
                    </a:lnTo>
                    <a:lnTo>
                      <a:pt x="81593" y="13517"/>
                    </a:lnTo>
                    <a:lnTo>
                      <a:pt x="67858" y="13517"/>
                    </a:lnTo>
                    <a:close/>
                  </a:path>
                </a:pathLst>
              </a:custGeom>
              <a:grpFill/>
              <a:ln w="130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27" name="Полилиния: фигура 26">
                <a:extLst>
                  <a:ext uri="{FF2B5EF4-FFF2-40B4-BE49-F238E27FC236}">
                    <a16:creationId xmlns:a16="http://schemas.microsoft.com/office/drawing/2014/main" id="{26E1B279-C630-4027-A612-85EF8AF67DE7}"/>
                  </a:ext>
                </a:extLst>
              </p:cNvPr>
              <p:cNvSpPr/>
              <p:nvPr/>
            </p:nvSpPr>
            <p:spPr>
              <a:xfrm>
                <a:off x="1853294" y="377585"/>
                <a:ext cx="118074" cy="118074"/>
              </a:xfrm>
              <a:custGeom>
                <a:avLst/>
                <a:gdLst>
                  <a:gd name="connsiteX0" fmla="*/ 57113 w 118074"/>
                  <a:gd name="connsiteY0" fmla="*/ 33146 h 118074"/>
                  <a:gd name="connsiteX1" fmla="*/ 57113 w 118074"/>
                  <a:gd name="connsiteY1" fmla="*/ 86680 h 118074"/>
                  <a:gd name="connsiteX2" fmla="*/ 43980 w 118074"/>
                  <a:gd name="connsiteY2" fmla="*/ 84300 h 118074"/>
                  <a:gd name="connsiteX3" fmla="*/ 34180 w 118074"/>
                  <a:gd name="connsiteY3" fmla="*/ 78708 h 118074"/>
                  <a:gd name="connsiteX4" fmla="*/ 28211 w 118074"/>
                  <a:gd name="connsiteY4" fmla="*/ 70262 h 118074"/>
                  <a:gd name="connsiteX5" fmla="*/ 26059 w 118074"/>
                  <a:gd name="connsiteY5" fmla="*/ 59912 h 118074"/>
                  <a:gd name="connsiteX6" fmla="*/ 28211 w 118074"/>
                  <a:gd name="connsiteY6" fmla="*/ 49562 h 118074"/>
                  <a:gd name="connsiteX7" fmla="*/ 34180 w 118074"/>
                  <a:gd name="connsiteY7" fmla="*/ 41236 h 118074"/>
                  <a:gd name="connsiteX8" fmla="*/ 43980 w 118074"/>
                  <a:gd name="connsiteY8" fmla="*/ 35526 h 118074"/>
                  <a:gd name="connsiteX9" fmla="*/ 57113 w 118074"/>
                  <a:gd name="connsiteY9" fmla="*/ 33146 h 118074"/>
                  <a:gd name="connsiteX10" fmla="*/ 69655 w 118074"/>
                  <a:gd name="connsiteY10" fmla="*/ 86680 h 118074"/>
                  <a:gd name="connsiteX11" fmla="*/ 69655 w 118074"/>
                  <a:gd name="connsiteY11" fmla="*/ 33146 h 118074"/>
                  <a:gd name="connsiteX12" fmla="*/ 82918 w 118074"/>
                  <a:gd name="connsiteY12" fmla="*/ 35526 h 118074"/>
                  <a:gd name="connsiteX13" fmla="*/ 92587 w 118074"/>
                  <a:gd name="connsiteY13" fmla="*/ 41236 h 118074"/>
                  <a:gd name="connsiteX14" fmla="*/ 98688 w 118074"/>
                  <a:gd name="connsiteY14" fmla="*/ 49562 h 118074"/>
                  <a:gd name="connsiteX15" fmla="*/ 100708 w 118074"/>
                  <a:gd name="connsiteY15" fmla="*/ 59912 h 118074"/>
                  <a:gd name="connsiteX16" fmla="*/ 98688 w 118074"/>
                  <a:gd name="connsiteY16" fmla="*/ 70262 h 118074"/>
                  <a:gd name="connsiteX17" fmla="*/ 92587 w 118074"/>
                  <a:gd name="connsiteY17" fmla="*/ 78708 h 118074"/>
                  <a:gd name="connsiteX18" fmla="*/ 82918 w 118074"/>
                  <a:gd name="connsiteY18" fmla="*/ 84300 h 118074"/>
                  <a:gd name="connsiteX19" fmla="*/ 69655 w 118074"/>
                  <a:gd name="connsiteY19" fmla="*/ 86680 h 118074"/>
                  <a:gd name="connsiteX20" fmla="*/ 69655 w 118074"/>
                  <a:gd name="connsiteY20" fmla="*/ 106309 h 118074"/>
                  <a:gd name="connsiteX21" fmla="*/ 69655 w 118074"/>
                  <a:gd name="connsiteY21" fmla="*/ 97981 h 118074"/>
                  <a:gd name="connsiteX22" fmla="*/ 87576 w 118074"/>
                  <a:gd name="connsiteY22" fmla="*/ 94530 h 118074"/>
                  <a:gd name="connsiteX23" fmla="*/ 101312 w 118074"/>
                  <a:gd name="connsiteY23" fmla="*/ 86204 h 118074"/>
                  <a:gd name="connsiteX24" fmla="*/ 110154 w 118074"/>
                  <a:gd name="connsiteY24" fmla="*/ 74307 h 118074"/>
                  <a:gd name="connsiteX25" fmla="*/ 113250 w 118074"/>
                  <a:gd name="connsiteY25" fmla="*/ 59912 h 118074"/>
                  <a:gd name="connsiteX26" fmla="*/ 110154 w 118074"/>
                  <a:gd name="connsiteY26" fmla="*/ 45518 h 118074"/>
                  <a:gd name="connsiteX27" fmla="*/ 101312 w 118074"/>
                  <a:gd name="connsiteY27" fmla="*/ 33503 h 118074"/>
                  <a:gd name="connsiteX28" fmla="*/ 87576 w 118074"/>
                  <a:gd name="connsiteY28" fmla="*/ 25176 h 118074"/>
                  <a:gd name="connsiteX29" fmla="*/ 69655 w 118074"/>
                  <a:gd name="connsiteY29" fmla="*/ 21845 h 118074"/>
                  <a:gd name="connsiteX30" fmla="*/ 69655 w 118074"/>
                  <a:gd name="connsiteY30" fmla="*/ 13517 h 118074"/>
                  <a:gd name="connsiteX31" fmla="*/ 57113 w 118074"/>
                  <a:gd name="connsiteY31" fmla="*/ 13517 h 118074"/>
                  <a:gd name="connsiteX32" fmla="*/ 57113 w 118074"/>
                  <a:gd name="connsiteY32" fmla="*/ 21845 h 118074"/>
                  <a:gd name="connsiteX33" fmla="*/ 39205 w 118074"/>
                  <a:gd name="connsiteY33" fmla="*/ 25176 h 118074"/>
                  <a:gd name="connsiteX34" fmla="*/ 25469 w 118074"/>
                  <a:gd name="connsiteY34" fmla="*/ 33503 h 118074"/>
                  <a:gd name="connsiteX35" fmla="*/ 16626 w 118074"/>
                  <a:gd name="connsiteY35" fmla="*/ 45518 h 118074"/>
                  <a:gd name="connsiteX36" fmla="*/ 13517 w 118074"/>
                  <a:gd name="connsiteY36" fmla="*/ 59912 h 118074"/>
                  <a:gd name="connsiteX37" fmla="*/ 16626 w 118074"/>
                  <a:gd name="connsiteY37" fmla="*/ 74307 h 118074"/>
                  <a:gd name="connsiteX38" fmla="*/ 25469 w 118074"/>
                  <a:gd name="connsiteY38" fmla="*/ 86204 h 118074"/>
                  <a:gd name="connsiteX39" fmla="*/ 39205 w 118074"/>
                  <a:gd name="connsiteY39" fmla="*/ 94530 h 118074"/>
                  <a:gd name="connsiteX40" fmla="*/ 57113 w 118074"/>
                  <a:gd name="connsiteY40" fmla="*/ 97981 h 118074"/>
                  <a:gd name="connsiteX41" fmla="*/ 57113 w 118074"/>
                  <a:gd name="connsiteY41" fmla="*/ 106309 h 118074"/>
                  <a:gd name="connsiteX42" fmla="*/ 69655 w 118074"/>
                  <a:gd name="connsiteY42" fmla="*/ 106309 h 1180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</a:cxnLst>
                <a:rect l="l" t="t" r="r" b="b"/>
                <a:pathLst>
                  <a:path w="118074" h="118074">
                    <a:moveTo>
                      <a:pt x="57113" y="33146"/>
                    </a:moveTo>
                    <a:lnTo>
                      <a:pt x="57113" y="86680"/>
                    </a:lnTo>
                    <a:cubicBezTo>
                      <a:pt x="52219" y="86560"/>
                      <a:pt x="47798" y="85727"/>
                      <a:pt x="43980" y="84300"/>
                    </a:cubicBezTo>
                    <a:cubicBezTo>
                      <a:pt x="40031" y="82992"/>
                      <a:pt x="36817" y="81088"/>
                      <a:pt x="34180" y="78708"/>
                    </a:cubicBezTo>
                    <a:cubicBezTo>
                      <a:pt x="31556" y="76330"/>
                      <a:pt x="29523" y="73475"/>
                      <a:pt x="28211" y="70262"/>
                    </a:cubicBezTo>
                    <a:cubicBezTo>
                      <a:pt x="26781" y="67051"/>
                      <a:pt x="26059" y="63600"/>
                      <a:pt x="26059" y="59912"/>
                    </a:cubicBezTo>
                    <a:cubicBezTo>
                      <a:pt x="26059" y="56224"/>
                      <a:pt x="26781" y="52775"/>
                      <a:pt x="28211" y="49562"/>
                    </a:cubicBezTo>
                    <a:cubicBezTo>
                      <a:pt x="29523" y="46351"/>
                      <a:pt x="31556" y="43615"/>
                      <a:pt x="34180" y="41236"/>
                    </a:cubicBezTo>
                    <a:cubicBezTo>
                      <a:pt x="36817" y="38856"/>
                      <a:pt x="40031" y="36953"/>
                      <a:pt x="43980" y="35526"/>
                    </a:cubicBezTo>
                    <a:cubicBezTo>
                      <a:pt x="47798" y="34097"/>
                      <a:pt x="52219" y="33266"/>
                      <a:pt x="57113" y="33146"/>
                    </a:cubicBezTo>
                    <a:close/>
                    <a:moveTo>
                      <a:pt x="69655" y="86680"/>
                    </a:moveTo>
                    <a:lnTo>
                      <a:pt x="69655" y="33146"/>
                    </a:lnTo>
                    <a:cubicBezTo>
                      <a:pt x="74561" y="33266"/>
                      <a:pt x="78970" y="34097"/>
                      <a:pt x="82918" y="35526"/>
                    </a:cubicBezTo>
                    <a:cubicBezTo>
                      <a:pt x="86736" y="36953"/>
                      <a:pt x="89964" y="38856"/>
                      <a:pt x="92587" y="41236"/>
                    </a:cubicBezTo>
                    <a:cubicBezTo>
                      <a:pt x="95224" y="43615"/>
                      <a:pt x="97245" y="46351"/>
                      <a:pt x="98688" y="49562"/>
                    </a:cubicBezTo>
                    <a:cubicBezTo>
                      <a:pt x="100000" y="52775"/>
                      <a:pt x="100708" y="56224"/>
                      <a:pt x="100708" y="59912"/>
                    </a:cubicBezTo>
                    <a:cubicBezTo>
                      <a:pt x="100708" y="63600"/>
                      <a:pt x="100000" y="67051"/>
                      <a:pt x="98688" y="70262"/>
                    </a:cubicBezTo>
                    <a:cubicBezTo>
                      <a:pt x="97245" y="73475"/>
                      <a:pt x="95224" y="76330"/>
                      <a:pt x="92587" y="78708"/>
                    </a:cubicBezTo>
                    <a:cubicBezTo>
                      <a:pt x="89964" y="81088"/>
                      <a:pt x="86736" y="82992"/>
                      <a:pt x="82918" y="84300"/>
                    </a:cubicBezTo>
                    <a:cubicBezTo>
                      <a:pt x="78970" y="85727"/>
                      <a:pt x="74561" y="86560"/>
                      <a:pt x="69655" y="86680"/>
                    </a:cubicBezTo>
                    <a:close/>
                    <a:moveTo>
                      <a:pt x="69655" y="106309"/>
                    </a:moveTo>
                    <a:lnTo>
                      <a:pt x="69655" y="97981"/>
                    </a:lnTo>
                    <a:cubicBezTo>
                      <a:pt x="76228" y="97861"/>
                      <a:pt x="82197" y="96673"/>
                      <a:pt x="87576" y="94530"/>
                    </a:cubicBezTo>
                    <a:cubicBezTo>
                      <a:pt x="92955" y="92509"/>
                      <a:pt x="97494" y="89654"/>
                      <a:pt x="101312" y="86204"/>
                    </a:cubicBezTo>
                    <a:cubicBezTo>
                      <a:pt x="105130" y="82753"/>
                      <a:pt x="108121" y="78828"/>
                      <a:pt x="110154" y="74307"/>
                    </a:cubicBezTo>
                    <a:cubicBezTo>
                      <a:pt x="112175" y="69787"/>
                      <a:pt x="113250" y="65028"/>
                      <a:pt x="113250" y="59912"/>
                    </a:cubicBezTo>
                    <a:cubicBezTo>
                      <a:pt x="113250" y="54797"/>
                      <a:pt x="112175" y="50039"/>
                      <a:pt x="110154" y="45518"/>
                    </a:cubicBezTo>
                    <a:cubicBezTo>
                      <a:pt x="108121" y="40998"/>
                      <a:pt x="105130" y="36953"/>
                      <a:pt x="101312" y="33503"/>
                    </a:cubicBezTo>
                    <a:cubicBezTo>
                      <a:pt x="97494" y="30053"/>
                      <a:pt x="92955" y="27317"/>
                      <a:pt x="87576" y="25176"/>
                    </a:cubicBezTo>
                    <a:cubicBezTo>
                      <a:pt x="82197" y="23153"/>
                      <a:pt x="76228" y="21963"/>
                      <a:pt x="69655" y="21845"/>
                    </a:cubicBezTo>
                    <a:lnTo>
                      <a:pt x="69655" y="13517"/>
                    </a:lnTo>
                    <a:lnTo>
                      <a:pt x="57113" y="13517"/>
                    </a:lnTo>
                    <a:lnTo>
                      <a:pt x="57113" y="21845"/>
                    </a:lnTo>
                    <a:cubicBezTo>
                      <a:pt x="50553" y="21963"/>
                      <a:pt x="44570" y="23153"/>
                      <a:pt x="39205" y="25176"/>
                    </a:cubicBezTo>
                    <a:cubicBezTo>
                      <a:pt x="33826" y="27317"/>
                      <a:pt x="29286" y="30053"/>
                      <a:pt x="25469" y="33503"/>
                    </a:cubicBezTo>
                    <a:cubicBezTo>
                      <a:pt x="21638" y="36953"/>
                      <a:pt x="18660" y="40998"/>
                      <a:pt x="16626" y="45518"/>
                    </a:cubicBezTo>
                    <a:cubicBezTo>
                      <a:pt x="14593" y="50039"/>
                      <a:pt x="13517" y="54797"/>
                      <a:pt x="13517" y="59912"/>
                    </a:cubicBezTo>
                    <a:cubicBezTo>
                      <a:pt x="13517" y="65028"/>
                      <a:pt x="14593" y="69787"/>
                      <a:pt x="16626" y="74307"/>
                    </a:cubicBezTo>
                    <a:cubicBezTo>
                      <a:pt x="18660" y="78828"/>
                      <a:pt x="21638" y="82753"/>
                      <a:pt x="25469" y="86204"/>
                    </a:cubicBezTo>
                    <a:cubicBezTo>
                      <a:pt x="29286" y="89654"/>
                      <a:pt x="33826" y="92509"/>
                      <a:pt x="39205" y="94530"/>
                    </a:cubicBezTo>
                    <a:cubicBezTo>
                      <a:pt x="44570" y="96673"/>
                      <a:pt x="50553" y="97861"/>
                      <a:pt x="57113" y="97981"/>
                    </a:cubicBezTo>
                    <a:lnTo>
                      <a:pt x="57113" y="106309"/>
                    </a:lnTo>
                    <a:lnTo>
                      <a:pt x="69655" y="106309"/>
                    </a:lnTo>
                    <a:close/>
                  </a:path>
                </a:pathLst>
              </a:custGeom>
              <a:grpFill/>
              <a:ln w="130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28" name="Полилиния: фигура 27">
                <a:extLst>
                  <a:ext uri="{FF2B5EF4-FFF2-40B4-BE49-F238E27FC236}">
                    <a16:creationId xmlns:a16="http://schemas.microsoft.com/office/drawing/2014/main" id="{7975D2D3-65E0-43A8-B7D3-181446DB8B9A}"/>
                  </a:ext>
                </a:extLst>
              </p:cNvPr>
              <p:cNvSpPr/>
              <p:nvPr/>
            </p:nvSpPr>
            <p:spPr>
              <a:xfrm>
                <a:off x="1984632" y="382343"/>
                <a:ext cx="91836" cy="104955"/>
              </a:xfrm>
              <a:custGeom>
                <a:avLst/>
                <a:gdLst>
                  <a:gd name="connsiteX0" fmla="*/ 83391 w 91835"/>
                  <a:gd name="connsiteY0" fmla="*/ 43853 h 104955"/>
                  <a:gd name="connsiteX1" fmla="*/ 81003 w 91835"/>
                  <a:gd name="connsiteY1" fmla="*/ 32076 h 104955"/>
                  <a:gd name="connsiteX2" fmla="*/ 74076 w 91835"/>
                  <a:gd name="connsiteY2" fmla="*/ 22439 h 104955"/>
                  <a:gd name="connsiteX3" fmla="*/ 63554 w 91835"/>
                  <a:gd name="connsiteY3" fmla="*/ 15897 h 104955"/>
                  <a:gd name="connsiteX4" fmla="*/ 49949 w 91835"/>
                  <a:gd name="connsiteY4" fmla="*/ 13517 h 104955"/>
                  <a:gd name="connsiteX5" fmla="*/ 13517 w 91835"/>
                  <a:gd name="connsiteY5" fmla="*/ 13517 h 104955"/>
                  <a:gd name="connsiteX6" fmla="*/ 13517 w 91835"/>
                  <a:gd name="connsiteY6" fmla="*/ 96791 h 104955"/>
                  <a:gd name="connsiteX7" fmla="*/ 26059 w 91835"/>
                  <a:gd name="connsiteY7" fmla="*/ 96791 h 104955"/>
                  <a:gd name="connsiteX8" fmla="*/ 26059 w 91835"/>
                  <a:gd name="connsiteY8" fmla="*/ 74189 h 104955"/>
                  <a:gd name="connsiteX9" fmla="*/ 49949 w 91835"/>
                  <a:gd name="connsiteY9" fmla="*/ 74189 h 104955"/>
                  <a:gd name="connsiteX10" fmla="*/ 63554 w 91835"/>
                  <a:gd name="connsiteY10" fmla="*/ 71809 h 104955"/>
                  <a:gd name="connsiteX11" fmla="*/ 74076 w 91835"/>
                  <a:gd name="connsiteY11" fmla="*/ 65266 h 104955"/>
                  <a:gd name="connsiteX12" fmla="*/ 81003 w 91835"/>
                  <a:gd name="connsiteY12" fmla="*/ 55630 h 104955"/>
                  <a:gd name="connsiteX13" fmla="*/ 83391 w 91835"/>
                  <a:gd name="connsiteY13" fmla="*/ 43853 h 104955"/>
                  <a:gd name="connsiteX14" fmla="*/ 70849 w 91835"/>
                  <a:gd name="connsiteY14" fmla="*/ 43853 h 104955"/>
                  <a:gd name="connsiteX15" fmla="*/ 65352 w 91835"/>
                  <a:gd name="connsiteY15" fmla="*/ 57653 h 104955"/>
                  <a:gd name="connsiteX16" fmla="*/ 49949 w 91835"/>
                  <a:gd name="connsiteY16" fmla="*/ 62887 h 104955"/>
                  <a:gd name="connsiteX17" fmla="*/ 26059 w 91835"/>
                  <a:gd name="connsiteY17" fmla="*/ 62887 h 104955"/>
                  <a:gd name="connsiteX18" fmla="*/ 26059 w 91835"/>
                  <a:gd name="connsiteY18" fmla="*/ 24819 h 104955"/>
                  <a:gd name="connsiteX19" fmla="*/ 49949 w 91835"/>
                  <a:gd name="connsiteY19" fmla="*/ 24819 h 104955"/>
                  <a:gd name="connsiteX20" fmla="*/ 65352 w 91835"/>
                  <a:gd name="connsiteY20" fmla="*/ 30053 h 104955"/>
                  <a:gd name="connsiteX21" fmla="*/ 70849 w 91835"/>
                  <a:gd name="connsiteY21" fmla="*/ 43853 h 104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91835" h="104955">
                    <a:moveTo>
                      <a:pt x="83391" y="43853"/>
                    </a:moveTo>
                    <a:cubicBezTo>
                      <a:pt x="83391" y="39689"/>
                      <a:pt x="82551" y="35763"/>
                      <a:pt x="81003" y="32076"/>
                    </a:cubicBezTo>
                    <a:cubicBezTo>
                      <a:pt x="79324" y="28388"/>
                      <a:pt x="77054" y="25176"/>
                      <a:pt x="74076" y="22439"/>
                    </a:cubicBezTo>
                    <a:cubicBezTo>
                      <a:pt x="71085" y="19704"/>
                      <a:pt x="67621" y="17444"/>
                      <a:pt x="63554" y="15897"/>
                    </a:cubicBezTo>
                    <a:cubicBezTo>
                      <a:pt x="59382" y="14350"/>
                      <a:pt x="54843" y="13517"/>
                      <a:pt x="49949" y="13517"/>
                    </a:cubicBezTo>
                    <a:lnTo>
                      <a:pt x="13517" y="13517"/>
                    </a:lnTo>
                    <a:lnTo>
                      <a:pt x="13517" y="96791"/>
                    </a:lnTo>
                    <a:lnTo>
                      <a:pt x="26059" y="96791"/>
                    </a:lnTo>
                    <a:lnTo>
                      <a:pt x="26059" y="74189"/>
                    </a:lnTo>
                    <a:lnTo>
                      <a:pt x="49949" y="74189"/>
                    </a:lnTo>
                    <a:cubicBezTo>
                      <a:pt x="54843" y="74189"/>
                      <a:pt x="59382" y="73356"/>
                      <a:pt x="63554" y="71809"/>
                    </a:cubicBezTo>
                    <a:cubicBezTo>
                      <a:pt x="67621" y="70262"/>
                      <a:pt x="71085" y="68003"/>
                      <a:pt x="74076" y="65266"/>
                    </a:cubicBezTo>
                    <a:cubicBezTo>
                      <a:pt x="77054" y="62530"/>
                      <a:pt x="79324" y="59318"/>
                      <a:pt x="81003" y="55630"/>
                    </a:cubicBezTo>
                    <a:cubicBezTo>
                      <a:pt x="82551" y="51942"/>
                      <a:pt x="83391" y="48017"/>
                      <a:pt x="83391" y="43853"/>
                    </a:cubicBezTo>
                    <a:close/>
                    <a:moveTo>
                      <a:pt x="70849" y="43853"/>
                    </a:moveTo>
                    <a:cubicBezTo>
                      <a:pt x="70849" y="49564"/>
                      <a:pt x="69051" y="54203"/>
                      <a:pt x="65352" y="57653"/>
                    </a:cubicBezTo>
                    <a:cubicBezTo>
                      <a:pt x="61652" y="61102"/>
                      <a:pt x="56509" y="62887"/>
                      <a:pt x="49949" y="62887"/>
                    </a:cubicBezTo>
                    <a:lnTo>
                      <a:pt x="26059" y="62887"/>
                    </a:lnTo>
                    <a:lnTo>
                      <a:pt x="26059" y="24819"/>
                    </a:lnTo>
                    <a:lnTo>
                      <a:pt x="49949" y="24819"/>
                    </a:lnTo>
                    <a:cubicBezTo>
                      <a:pt x="56509" y="24819"/>
                      <a:pt x="61652" y="26604"/>
                      <a:pt x="65352" y="30053"/>
                    </a:cubicBezTo>
                    <a:cubicBezTo>
                      <a:pt x="69051" y="33503"/>
                      <a:pt x="70849" y="38143"/>
                      <a:pt x="70849" y="43853"/>
                    </a:cubicBezTo>
                    <a:close/>
                  </a:path>
                </a:pathLst>
              </a:custGeom>
              <a:grpFill/>
              <a:ln w="130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29" name="Полилиния: фигура 28">
                <a:extLst>
                  <a:ext uri="{FF2B5EF4-FFF2-40B4-BE49-F238E27FC236}">
                    <a16:creationId xmlns:a16="http://schemas.microsoft.com/office/drawing/2014/main" id="{1AD041EB-6E40-4A27-884C-DBC7005F6B24}"/>
                  </a:ext>
                </a:extLst>
              </p:cNvPr>
              <p:cNvSpPr/>
              <p:nvPr/>
            </p:nvSpPr>
            <p:spPr>
              <a:xfrm>
                <a:off x="2083211" y="378775"/>
                <a:ext cx="104955" cy="104955"/>
              </a:xfrm>
              <a:custGeom>
                <a:avLst/>
                <a:gdLst>
                  <a:gd name="connsiteX0" fmla="*/ 103096 w 104955"/>
                  <a:gd name="connsiteY0" fmla="*/ 58722 h 104955"/>
                  <a:gd name="connsiteX1" fmla="*/ 99515 w 104955"/>
                  <a:gd name="connsiteY1" fmla="*/ 41116 h 104955"/>
                  <a:gd name="connsiteX2" fmla="*/ 89832 w 104955"/>
                  <a:gd name="connsiteY2" fmla="*/ 26722 h 104955"/>
                  <a:gd name="connsiteX3" fmla="*/ 75624 w 104955"/>
                  <a:gd name="connsiteY3" fmla="*/ 17085 h 104955"/>
                  <a:gd name="connsiteX4" fmla="*/ 58307 w 104955"/>
                  <a:gd name="connsiteY4" fmla="*/ 13517 h 104955"/>
                  <a:gd name="connsiteX5" fmla="*/ 40989 w 104955"/>
                  <a:gd name="connsiteY5" fmla="*/ 17085 h 104955"/>
                  <a:gd name="connsiteX6" fmla="*/ 26768 w 104955"/>
                  <a:gd name="connsiteY6" fmla="*/ 26722 h 104955"/>
                  <a:gd name="connsiteX7" fmla="*/ 17099 w 104955"/>
                  <a:gd name="connsiteY7" fmla="*/ 41116 h 104955"/>
                  <a:gd name="connsiteX8" fmla="*/ 13517 w 104955"/>
                  <a:gd name="connsiteY8" fmla="*/ 58722 h 104955"/>
                  <a:gd name="connsiteX9" fmla="*/ 17099 w 104955"/>
                  <a:gd name="connsiteY9" fmla="*/ 76330 h 104955"/>
                  <a:gd name="connsiteX10" fmla="*/ 26768 w 104955"/>
                  <a:gd name="connsiteY10" fmla="*/ 90605 h 104955"/>
                  <a:gd name="connsiteX11" fmla="*/ 40989 w 104955"/>
                  <a:gd name="connsiteY11" fmla="*/ 100359 h 104955"/>
                  <a:gd name="connsiteX12" fmla="*/ 58307 w 104955"/>
                  <a:gd name="connsiteY12" fmla="*/ 103929 h 104955"/>
                  <a:gd name="connsiteX13" fmla="*/ 75624 w 104955"/>
                  <a:gd name="connsiteY13" fmla="*/ 100359 h 104955"/>
                  <a:gd name="connsiteX14" fmla="*/ 89832 w 104955"/>
                  <a:gd name="connsiteY14" fmla="*/ 90605 h 104955"/>
                  <a:gd name="connsiteX15" fmla="*/ 99515 w 104955"/>
                  <a:gd name="connsiteY15" fmla="*/ 76330 h 104955"/>
                  <a:gd name="connsiteX16" fmla="*/ 103096 w 104955"/>
                  <a:gd name="connsiteY16" fmla="*/ 58722 h 104955"/>
                  <a:gd name="connsiteX17" fmla="*/ 26059 w 104955"/>
                  <a:gd name="connsiteY17" fmla="*/ 58722 h 104955"/>
                  <a:gd name="connsiteX18" fmla="*/ 28683 w 104955"/>
                  <a:gd name="connsiteY18" fmla="*/ 45400 h 104955"/>
                  <a:gd name="connsiteX19" fmla="*/ 35728 w 104955"/>
                  <a:gd name="connsiteY19" fmla="*/ 34574 h 104955"/>
                  <a:gd name="connsiteX20" fmla="*/ 46001 w 104955"/>
                  <a:gd name="connsiteY20" fmla="*/ 27435 h 104955"/>
                  <a:gd name="connsiteX21" fmla="*/ 58307 w 104955"/>
                  <a:gd name="connsiteY21" fmla="*/ 24818 h 104955"/>
                  <a:gd name="connsiteX22" fmla="*/ 70599 w 104955"/>
                  <a:gd name="connsiteY22" fmla="*/ 27435 h 104955"/>
                  <a:gd name="connsiteX23" fmla="*/ 80872 w 104955"/>
                  <a:gd name="connsiteY23" fmla="*/ 34574 h 104955"/>
                  <a:gd name="connsiteX24" fmla="*/ 87930 w 104955"/>
                  <a:gd name="connsiteY24" fmla="*/ 45400 h 104955"/>
                  <a:gd name="connsiteX25" fmla="*/ 90554 w 104955"/>
                  <a:gd name="connsiteY25" fmla="*/ 58722 h 104955"/>
                  <a:gd name="connsiteX26" fmla="*/ 87930 w 104955"/>
                  <a:gd name="connsiteY26" fmla="*/ 72046 h 104955"/>
                  <a:gd name="connsiteX27" fmla="*/ 80872 w 104955"/>
                  <a:gd name="connsiteY27" fmla="*/ 82753 h 104955"/>
                  <a:gd name="connsiteX28" fmla="*/ 70599 w 104955"/>
                  <a:gd name="connsiteY28" fmla="*/ 90010 h 104955"/>
                  <a:gd name="connsiteX29" fmla="*/ 58307 w 104955"/>
                  <a:gd name="connsiteY29" fmla="*/ 92627 h 104955"/>
                  <a:gd name="connsiteX30" fmla="*/ 46001 w 104955"/>
                  <a:gd name="connsiteY30" fmla="*/ 90010 h 104955"/>
                  <a:gd name="connsiteX31" fmla="*/ 35728 w 104955"/>
                  <a:gd name="connsiteY31" fmla="*/ 82753 h 104955"/>
                  <a:gd name="connsiteX32" fmla="*/ 28683 w 104955"/>
                  <a:gd name="connsiteY32" fmla="*/ 72046 h 104955"/>
                  <a:gd name="connsiteX33" fmla="*/ 26059 w 104955"/>
                  <a:gd name="connsiteY33" fmla="*/ 58722 h 104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104955" h="104955">
                    <a:moveTo>
                      <a:pt x="103096" y="58722"/>
                    </a:moveTo>
                    <a:cubicBezTo>
                      <a:pt x="103096" y="52417"/>
                      <a:pt x="101902" y="46588"/>
                      <a:pt x="99515" y="41116"/>
                    </a:cubicBezTo>
                    <a:cubicBezTo>
                      <a:pt x="97127" y="35644"/>
                      <a:pt x="93899" y="30886"/>
                      <a:pt x="89832" y="26722"/>
                    </a:cubicBezTo>
                    <a:cubicBezTo>
                      <a:pt x="85778" y="22677"/>
                      <a:pt x="81003" y="19465"/>
                      <a:pt x="75624" y="17085"/>
                    </a:cubicBezTo>
                    <a:cubicBezTo>
                      <a:pt x="70245" y="14707"/>
                      <a:pt x="64394" y="13517"/>
                      <a:pt x="58307" y="13517"/>
                    </a:cubicBezTo>
                    <a:cubicBezTo>
                      <a:pt x="52206" y="13517"/>
                      <a:pt x="46355" y="14707"/>
                      <a:pt x="40989" y="17085"/>
                    </a:cubicBezTo>
                    <a:cubicBezTo>
                      <a:pt x="35610" y="19465"/>
                      <a:pt x="30835" y="22677"/>
                      <a:pt x="26768" y="26722"/>
                    </a:cubicBezTo>
                    <a:cubicBezTo>
                      <a:pt x="22714" y="30886"/>
                      <a:pt x="19486" y="35644"/>
                      <a:pt x="17099" y="41116"/>
                    </a:cubicBezTo>
                    <a:cubicBezTo>
                      <a:pt x="14711" y="46588"/>
                      <a:pt x="13517" y="52417"/>
                      <a:pt x="13517" y="58722"/>
                    </a:cubicBezTo>
                    <a:cubicBezTo>
                      <a:pt x="13517" y="65028"/>
                      <a:pt x="14711" y="70857"/>
                      <a:pt x="17099" y="76330"/>
                    </a:cubicBezTo>
                    <a:cubicBezTo>
                      <a:pt x="19486" y="81802"/>
                      <a:pt x="22714" y="86560"/>
                      <a:pt x="26768" y="90605"/>
                    </a:cubicBezTo>
                    <a:cubicBezTo>
                      <a:pt x="30835" y="94769"/>
                      <a:pt x="35610" y="97981"/>
                      <a:pt x="40989" y="100359"/>
                    </a:cubicBezTo>
                    <a:cubicBezTo>
                      <a:pt x="46355" y="102739"/>
                      <a:pt x="52206" y="103929"/>
                      <a:pt x="58307" y="103929"/>
                    </a:cubicBezTo>
                    <a:cubicBezTo>
                      <a:pt x="64394" y="103929"/>
                      <a:pt x="70245" y="102739"/>
                      <a:pt x="75624" y="100359"/>
                    </a:cubicBezTo>
                    <a:cubicBezTo>
                      <a:pt x="81003" y="97981"/>
                      <a:pt x="85778" y="94769"/>
                      <a:pt x="89832" y="90605"/>
                    </a:cubicBezTo>
                    <a:cubicBezTo>
                      <a:pt x="93899" y="86560"/>
                      <a:pt x="97127" y="81802"/>
                      <a:pt x="99515" y="76330"/>
                    </a:cubicBezTo>
                    <a:cubicBezTo>
                      <a:pt x="101902" y="70857"/>
                      <a:pt x="103096" y="65028"/>
                      <a:pt x="103096" y="58722"/>
                    </a:cubicBezTo>
                    <a:close/>
                    <a:moveTo>
                      <a:pt x="26059" y="58722"/>
                    </a:moveTo>
                    <a:cubicBezTo>
                      <a:pt x="26059" y="53964"/>
                      <a:pt x="26886" y="49562"/>
                      <a:pt x="28683" y="45400"/>
                    </a:cubicBezTo>
                    <a:cubicBezTo>
                      <a:pt x="30467" y="41236"/>
                      <a:pt x="32737" y="37666"/>
                      <a:pt x="35728" y="34574"/>
                    </a:cubicBezTo>
                    <a:cubicBezTo>
                      <a:pt x="38719" y="31599"/>
                      <a:pt x="42065" y="29220"/>
                      <a:pt x="46001" y="27435"/>
                    </a:cubicBezTo>
                    <a:cubicBezTo>
                      <a:pt x="49936" y="25651"/>
                      <a:pt x="54003" y="24818"/>
                      <a:pt x="58307" y="24818"/>
                    </a:cubicBezTo>
                    <a:cubicBezTo>
                      <a:pt x="62610" y="24818"/>
                      <a:pt x="66664" y="25651"/>
                      <a:pt x="70599" y="27435"/>
                    </a:cubicBezTo>
                    <a:cubicBezTo>
                      <a:pt x="74548" y="29220"/>
                      <a:pt x="77894" y="31599"/>
                      <a:pt x="80872" y="34574"/>
                    </a:cubicBezTo>
                    <a:cubicBezTo>
                      <a:pt x="83863" y="37666"/>
                      <a:pt x="86133" y="41236"/>
                      <a:pt x="87930" y="45400"/>
                    </a:cubicBezTo>
                    <a:cubicBezTo>
                      <a:pt x="89714" y="49562"/>
                      <a:pt x="90554" y="53964"/>
                      <a:pt x="90554" y="58722"/>
                    </a:cubicBezTo>
                    <a:cubicBezTo>
                      <a:pt x="90554" y="63481"/>
                      <a:pt x="89714" y="67884"/>
                      <a:pt x="87930" y="72046"/>
                    </a:cubicBezTo>
                    <a:cubicBezTo>
                      <a:pt x="86133" y="76211"/>
                      <a:pt x="83863" y="79779"/>
                      <a:pt x="80872" y="82753"/>
                    </a:cubicBezTo>
                    <a:cubicBezTo>
                      <a:pt x="77894" y="85847"/>
                      <a:pt x="74548" y="88225"/>
                      <a:pt x="70599" y="90010"/>
                    </a:cubicBezTo>
                    <a:cubicBezTo>
                      <a:pt x="66664" y="91795"/>
                      <a:pt x="62610" y="92627"/>
                      <a:pt x="58307" y="92627"/>
                    </a:cubicBezTo>
                    <a:cubicBezTo>
                      <a:pt x="54003" y="92627"/>
                      <a:pt x="49936" y="91795"/>
                      <a:pt x="46001" y="90010"/>
                    </a:cubicBezTo>
                    <a:cubicBezTo>
                      <a:pt x="42065" y="88225"/>
                      <a:pt x="38719" y="85847"/>
                      <a:pt x="35728" y="82753"/>
                    </a:cubicBezTo>
                    <a:cubicBezTo>
                      <a:pt x="32737" y="79779"/>
                      <a:pt x="30467" y="76211"/>
                      <a:pt x="28683" y="72046"/>
                    </a:cubicBezTo>
                    <a:cubicBezTo>
                      <a:pt x="26886" y="67884"/>
                      <a:pt x="26059" y="63481"/>
                      <a:pt x="26059" y="58722"/>
                    </a:cubicBezTo>
                    <a:close/>
                  </a:path>
                </a:pathLst>
              </a:custGeom>
              <a:grpFill/>
              <a:ln w="130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30" name="Полилиния: фигура 29">
                <a:extLst>
                  <a:ext uri="{FF2B5EF4-FFF2-40B4-BE49-F238E27FC236}">
                    <a16:creationId xmlns:a16="http://schemas.microsoft.com/office/drawing/2014/main" id="{CFC0C9DA-6C3E-4BB0-AB48-CBB79A4CBE3B}"/>
                  </a:ext>
                </a:extLst>
              </p:cNvPr>
              <p:cNvSpPr/>
              <p:nvPr/>
            </p:nvSpPr>
            <p:spPr>
              <a:xfrm>
                <a:off x="2205077" y="382343"/>
                <a:ext cx="91836" cy="104955"/>
              </a:xfrm>
              <a:custGeom>
                <a:avLst/>
                <a:gdLst>
                  <a:gd name="connsiteX0" fmla="*/ 26059 w 91835"/>
                  <a:gd name="connsiteY0" fmla="*/ 24819 h 104955"/>
                  <a:gd name="connsiteX1" fmla="*/ 49346 w 91835"/>
                  <a:gd name="connsiteY1" fmla="*/ 24819 h 104955"/>
                  <a:gd name="connsiteX2" fmla="*/ 59146 w 91835"/>
                  <a:gd name="connsiteY2" fmla="*/ 27912 h 104955"/>
                  <a:gd name="connsiteX3" fmla="*/ 62492 w 91835"/>
                  <a:gd name="connsiteY3" fmla="*/ 35526 h 104955"/>
                  <a:gd name="connsiteX4" fmla="*/ 59146 w 91835"/>
                  <a:gd name="connsiteY4" fmla="*/ 43615 h 104955"/>
                  <a:gd name="connsiteX5" fmla="*/ 49346 w 91835"/>
                  <a:gd name="connsiteY5" fmla="*/ 46827 h 104955"/>
                  <a:gd name="connsiteX6" fmla="*/ 26059 w 91835"/>
                  <a:gd name="connsiteY6" fmla="*/ 46827 h 104955"/>
                  <a:gd name="connsiteX7" fmla="*/ 26059 w 91835"/>
                  <a:gd name="connsiteY7" fmla="*/ 24819 h 104955"/>
                  <a:gd name="connsiteX8" fmla="*/ 55315 w 91835"/>
                  <a:gd name="connsiteY8" fmla="*/ 85490 h 104955"/>
                  <a:gd name="connsiteX9" fmla="*/ 26059 w 91835"/>
                  <a:gd name="connsiteY9" fmla="*/ 85490 h 104955"/>
                  <a:gd name="connsiteX10" fmla="*/ 26059 w 91835"/>
                  <a:gd name="connsiteY10" fmla="*/ 58128 h 104955"/>
                  <a:gd name="connsiteX11" fmla="*/ 55315 w 91835"/>
                  <a:gd name="connsiteY11" fmla="*/ 58128 h 104955"/>
                  <a:gd name="connsiteX12" fmla="*/ 67739 w 91835"/>
                  <a:gd name="connsiteY12" fmla="*/ 62055 h 104955"/>
                  <a:gd name="connsiteX13" fmla="*/ 72042 w 91835"/>
                  <a:gd name="connsiteY13" fmla="*/ 71809 h 104955"/>
                  <a:gd name="connsiteX14" fmla="*/ 67739 w 91835"/>
                  <a:gd name="connsiteY14" fmla="*/ 81565 h 104955"/>
                  <a:gd name="connsiteX15" fmla="*/ 55315 w 91835"/>
                  <a:gd name="connsiteY15" fmla="*/ 85490 h 104955"/>
                  <a:gd name="connsiteX16" fmla="*/ 49346 w 91835"/>
                  <a:gd name="connsiteY16" fmla="*/ 13517 h 104955"/>
                  <a:gd name="connsiteX17" fmla="*/ 13517 w 91835"/>
                  <a:gd name="connsiteY17" fmla="*/ 13517 h 104955"/>
                  <a:gd name="connsiteX18" fmla="*/ 13517 w 91835"/>
                  <a:gd name="connsiteY18" fmla="*/ 96791 h 104955"/>
                  <a:gd name="connsiteX19" fmla="*/ 55315 w 91835"/>
                  <a:gd name="connsiteY19" fmla="*/ 96791 h 104955"/>
                  <a:gd name="connsiteX20" fmla="*/ 67503 w 91835"/>
                  <a:gd name="connsiteY20" fmla="*/ 94769 h 104955"/>
                  <a:gd name="connsiteX21" fmla="*/ 76700 w 91835"/>
                  <a:gd name="connsiteY21" fmla="*/ 89415 h 104955"/>
                  <a:gd name="connsiteX22" fmla="*/ 82551 w 91835"/>
                  <a:gd name="connsiteY22" fmla="*/ 81445 h 104955"/>
                  <a:gd name="connsiteX23" fmla="*/ 84585 w 91835"/>
                  <a:gd name="connsiteY23" fmla="*/ 71809 h 104955"/>
                  <a:gd name="connsiteX24" fmla="*/ 81593 w 91835"/>
                  <a:gd name="connsiteY24" fmla="*/ 60508 h 104955"/>
                  <a:gd name="connsiteX25" fmla="*/ 75034 w 91835"/>
                  <a:gd name="connsiteY25" fmla="*/ 54322 h 104955"/>
                  <a:gd name="connsiteX26" fmla="*/ 65470 w 91835"/>
                  <a:gd name="connsiteY26" fmla="*/ 50991 h 104955"/>
                  <a:gd name="connsiteX27" fmla="*/ 65470 w 91835"/>
                  <a:gd name="connsiteY27" fmla="*/ 50396 h 104955"/>
                  <a:gd name="connsiteX28" fmla="*/ 70245 w 91835"/>
                  <a:gd name="connsiteY28" fmla="*/ 47421 h 104955"/>
                  <a:gd name="connsiteX29" fmla="*/ 73591 w 91835"/>
                  <a:gd name="connsiteY29" fmla="*/ 42902 h 104955"/>
                  <a:gd name="connsiteX30" fmla="*/ 75034 w 91835"/>
                  <a:gd name="connsiteY30" fmla="*/ 35526 h 104955"/>
                  <a:gd name="connsiteX31" fmla="*/ 73236 w 91835"/>
                  <a:gd name="connsiteY31" fmla="*/ 26960 h 104955"/>
                  <a:gd name="connsiteX32" fmla="*/ 67976 w 91835"/>
                  <a:gd name="connsiteY32" fmla="*/ 19942 h 104955"/>
                  <a:gd name="connsiteX33" fmla="*/ 59973 w 91835"/>
                  <a:gd name="connsiteY33" fmla="*/ 15183 h 104955"/>
                  <a:gd name="connsiteX34" fmla="*/ 49346 w 91835"/>
                  <a:gd name="connsiteY34" fmla="*/ 13517 h 104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91835" h="104955">
                    <a:moveTo>
                      <a:pt x="26059" y="24819"/>
                    </a:moveTo>
                    <a:lnTo>
                      <a:pt x="49346" y="24819"/>
                    </a:lnTo>
                    <a:cubicBezTo>
                      <a:pt x="53531" y="24819"/>
                      <a:pt x="56877" y="25890"/>
                      <a:pt x="59146" y="27912"/>
                    </a:cubicBezTo>
                    <a:cubicBezTo>
                      <a:pt x="61416" y="29935"/>
                      <a:pt x="62492" y="32552"/>
                      <a:pt x="62492" y="35526"/>
                    </a:cubicBezTo>
                    <a:cubicBezTo>
                      <a:pt x="62492" y="38857"/>
                      <a:pt x="61416" y="41592"/>
                      <a:pt x="59146" y="43615"/>
                    </a:cubicBezTo>
                    <a:cubicBezTo>
                      <a:pt x="56877" y="45757"/>
                      <a:pt x="53531" y="46827"/>
                      <a:pt x="49346" y="46827"/>
                    </a:cubicBezTo>
                    <a:lnTo>
                      <a:pt x="26059" y="46827"/>
                    </a:lnTo>
                    <a:lnTo>
                      <a:pt x="26059" y="24819"/>
                    </a:lnTo>
                    <a:close/>
                    <a:moveTo>
                      <a:pt x="55315" y="85490"/>
                    </a:moveTo>
                    <a:lnTo>
                      <a:pt x="26059" y="85490"/>
                    </a:lnTo>
                    <a:lnTo>
                      <a:pt x="26059" y="58128"/>
                    </a:lnTo>
                    <a:lnTo>
                      <a:pt x="55315" y="58128"/>
                    </a:lnTo>
                    <a:cubicBezTo>
                      <a:pt x="60694" y="58128"/>
                      <a:pt x="64879" y="59437"/>
                      <a:pt x="67739" y="62055"/>
                    </a:cubicBezTo>
                    <a:cubicBezTo>
                      <a:pt x="70613" y="64790"/>
                      <a:pt x="72042" y="68003"/>
                      <a:pt x="72042" y="71809"/>
                    </a:cubicBezTo>
                    <a:cubicBezTo>
                      <a:pt x="72042" y="75736"/>
                      <a:pt x="70613" y="78947"/>
                      <a:pt x="67739" y="81565"/>
                    </a:cubicBezTo>
                    <a:cubicBezTo>
                      <a:pt x="64879" y="84182"/>
                      <a:pt x="60694" y="85490"/>
                      <a:pt x="55315" y="85490"/>
                    </a:cubicBezTo>
                    <a:close/>
                    <a:moveTo>
                      <a:pt x="49346" y="13517"/>
                    </a:moveTo>
                    <a:lnTo>
                      <a:pt x="13517" y="13517"/>
                    </a:lnTo>
                    <a:lnTo>
                      <a:pt x="13517" y="96791"/>
                    </a:lnTo>
                    <a:lnTo>
                      <a:pt x="55315" y="96791"/>
                    </a:lnTo>
                    <a:cubicBezTo>
                      <a:pt x="59736" y="96791"/>
                      <a:pt x="63804" y="96077"/>
                      <a:pt x="67503" y="94769"/>
                    </a:cubicBezTo>
                    <a:cubicBezTo>
                      <a:pt x="71085" y="93460"/>
                      <a:pt x="74194" y="91676"/>
                      <a:pt x="76700" y="89415"/>
                    </a:cubicBezTo>
                    <a:cubicBezTo>
                      <a:pt x="79206" y="87156"/>
                      <a:pt x="81239" y="84539"/>
                      <a:pt x="82551" y="81445"/>
                    </a:cubicBezTo>
                    <a:cubicBezTo>
                      <a:pt x="83863" y="78471"/>
                      <a:pt x="84585" y="75259"/>
                      <a:pt x="84585" y="71809"/>
                    </a:cubicBezTo>
                    <a:cubicBezTo>
                      <a:pt x="84585" y="67051"/>
                      <a:pt x="83627" y="63243"/>
                      <a:pt x="81593" y="60508"/>
                    </a:cubicBezTo>
                    <a:cubicBezTo>
                      <a:pt x="79573" y="57771"/>
                      <a:pt x="77421" y="55750"/>
                      <a:pt x="75034" y="54322"/>
                    </a:cubicBezTo>
                    <a:cubicBezTo>
                      <a:pt x="72279" y="52656"/>
                      <a:pt x="69051" y="51585"/>
                      <a:pt x="65470" y="50991"/>
                    </a:cubicBezTo>
                    <a:lnTo>
                      <a:pt x="65470" y="50396"/>
                    </a:lnTo>
                    <a:cubicBezTo>
                      <a:pt x="67267" y="49801"/>
                      <a:pt x="68815" y="48731"/>
                      <a:pt x="70245" y="47421"/>
                    </a:cubicBezTo>
                    <a:cubicBezTo>
                      <a:pt x="71439" y="46351"/>
                      <a:pt x="72515" y="44804"/>
                      <a:pt x="73591" y="42902"/>
                    </a:cubicBezTo>
                    <a:cubicBezTo>
                      <a:pt x="74548" y="40998"/>
                      <a:pt x="75034" y="38500"/>
                      <a:pt x="75034" y="35526"/>
                    </a:cubicBezTo>
                    <a:cubicBezTo>
                      <a:pt x="75034" y="32552"/>
                      <a:pt x="74430" y="29696"/>
                      <a:pt x="73236" y="26960"/>
                    </a:cubicBezTo>
                    <a:cubicBezTo>
                      <a:pt x="71924" y="24343"/>
                      <a:pt x="70245" y="21963"/>
                      <a:pt x="67976" y="19942"/>
                    </a:cubicBezTo>
                    <a:cubicBezTo>
                      <a:pt x="65706" y="17919"/>
                      <a:pt x="63082" y="16373"/>
                      <a:pt x="59973" y="15183"/>
                    </a:cubicBezTo>
                    <a:cubicBezTo>
                      <a:pt x="56759" y="14113"/>
                      <a:pt x="53295" y="13517"/>
                      <a:pt x="49346" y="13517"/>
                    </a:cubicBezTo>
                    <a:close/>
                  </a:path>
                </a:pathLst>
              </a:custGeom>
              <a:grpFill/>
              <a:ln w="130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31" name="Полилиния: фигура 30">
                <a:extLst>
                  <a:ext uri="{FF2B5EF4-FFF2-40B4-BE49-F238E27FC236}">
                    <a16:creationId xmlns:a16="http://schemas.microsoft.com/office/drawing/2014/main" id="{908A2909-EBCF-46C1-9605-BDB3882FFFEA}"/>
                  </a:ext>
                </a:extLst>
              </p:cNvPr>
              <p:cNvSpPr/>
              <p:nvPr/>
            </p:nvSpPr>
            <p:spPr>
              <a:xfrm>
                <a:off x="2303656" y="378775"/>
                <a:ext cx="104955" cy="104955"/>
              </a:xfrm>
              <a:custGeom>
                <a:avLst/>
                <a:gdLst>
                  <a:gd name="connsiteX0" fmla="*/ 103096 w 104955"/>
                  <a:gd name="connsiteY0" fmla="*/ 58722 h 104955"/>
                  <a:gd name="connsiteX1" fmla="*/ 99514 w 104955"/>
                  <a:gd name="connsiteY1" fmla="*/ 41116 h 104955"/>
                  <a:gd name="connsiteX2" fmla="*/ 89832 w 104955"/>
                  <a:gd name="connsiteY2" fmla="*/ 26722 h 104955"/>
                  <a:gd name="connsiteX3" fmla="*/ 75624 w 104955"/>
                  <a:gd name="connsiteY3" fmla="*/ 17085 h 104955"/>
                  <a:gd name="connsiteX4" fmla="*/ 58306 w 104955"/>
                  <a:gd name="connsiteY4" fmla="*/ 13517 h 104955"/>
                  <a:gd name="connsiteX5" fmla="*/ 40989 w 104955"/>
                  <a:gd name="connsiteY5" fmla="*/ 17085 h 104955"/>
                  <a:gd name="connsiteX6" fmla="*/ 26767 w 104955"/>
                  <a:gd name="connsiteY6" fmla="*/ 26722 h 104955"/>
                  <a:gd name="connsiteX7" fmla="*/ 17098 w 104955"/>
                  <a:gd name="connsiteY7" fmla="*/ 41116 h 104955"/>
                  <a:gd name="connsiteX8" fmla="*/ 13517 w 104955"/>
                  <a:gd name="connsiteY8" fmla="*/ 58722 h 104955"/>
                  <a:gd name="connsiteX9" fmla="*/ 17098 w 104955"/>
                  <a:gd name="connsiteY9" fmla="*/ 76330 h 104955"/>
                  <a:gd name="connsiteX10" fmla="*/ 26767 w 104955"/>
                  <a:gd name="connsiteY10" fmla="*/ 90605 h 104955"/>
                  <a:gd name="connsiteX11" fmla="*/ 40989 w 104955"/>
                  <a:gd name="connsiteY11" fmla="*/ 100359 h 104955"/>
                  <a:gd name="connsiteX12" fmla="*/ 58306 w 104955"/>
                  <a:gd name="connsiteY12" fmla="*/ 103929 h 104955"/>
                  <a:gd name="connsiteX13" fmla="*/ 75624 w 104955"/>
                  <a:gd name="connsiteY13" fmla="*/ 100359 h 104955"/>
                  <a:gd name="connsiteX14" fmla="*/ 89832 w 104955"/>
                  <a:gd name="connsiteY14" fmla="*/ 90605 h 104955"/>
                  <a:gd name="connsiteX15" fmla="*/ 99514 w 104955"/>
                  <a:gd name="connsiteY15" fmla="*/ 76330 h 104955"/>
                  <a:gd name="connsiteX16" fmla="*/ 103096 w 104955"/>
                  <a:gd name="connsiteY16" fmla="*/ 58722 h 104955"/>
                  <a:gd name="connsiteX17" fmla="*/ 26059 w 104955"/>
                  <a:gd name="connsiteY17" fmla="*/ 58722 h 104955"/>
                  <a:gd name="connsiteX18" fmla="*/ 28683 w 104955"/>
                  <a:gd name="connsiteY18" fmla="*/ 45400 h 104955"/>
                  <a:gd name="connsiteX19" fmla="*/ 35728 w 104955"/>
                  <a:gd name="connsiteY19" fmla="*/ 34574 h 104955"/>
                  <a:gd name="connsiteX20" fmla="*/ 46001 w 104955"/>
                  <a:gd name="connsiteY20" fmla="*/ 27435 h 104955"/>
                  <a:gd name="connsiteX21" fmla="*/ 58306 w 104955"/>
                  <a:gd name="connsiteY21" fmla="*/ 24818 h 104955"/>
                  <a:gd name="connsiteX22" fmla="*/ 70612 w 104955"/>
                  <a:gd name="connsiteY22" fmla="*/ 27435 h 104955"/>
                  <a:gd name="connsiteX23" fmla="*/ 80885 w 104955"/>
                  <a:gd name="connsiteY23" fmla="*/ 34574 h 104955"/>
                  <a:gd name="connsiteX24" fmla="*/ 87930 w 104955"/>
                  <a:gd name="connsiteY24" fmla="*/ 45400 h 104955"/>
                  <a:gd name="connsiteX25" fmla="*/ 90554 w 104955"/>
                  <a:gd name="connsiteY25" fmla="*/ 58722 h 104955"/>
                  <a:gd name="connsiteX26" fmla="*/ 87930 w 104955"/>
                  <a:gd name="connsiteY26" fmla="*/ 72046 h 104955"/>
                  <a:gd name="connsiteX27" fmla="*/ 80885 w 104955"/>
                  <a:gd name="connsiteY27" fmla="*/ 82753 h 104955"/>
                  <a:gd name="connsiteX28" fmla="*/ 70612 w 104955"/>
                  <a:gd name="connsiteY28" fmla="*/ 90010 h 104955"/>
                  <a:gd name="connsiteX29" fmla="*/ 58306 w 104955"/>
                  <a:gd name="connsiteY29" fmla="*/ 92627 h 104955"/>
                  <a:gd name="connsiteX30" fmla="*/ 46001 w 104955"/>
                  <a:gd name="connsiteY30" fmla="*/ 90010 h 104955"/>
                  <a:gd name="connsiteX31" fmla="*/ 35728 w 104955"/>
                  <a:gd name="connsiteY31" fmla="*/ 82753 h 104955"/>
                  <a:gd name="connsiteX32" fmla="*/ 28683 w 104955"/>
                  <a:gd name="connsiteY32" fmla="*/ 72046 h 104955"/>
                  <a:gd name="connsiteX33" fmla="*/ 26059 w 104955"/>
                  <a:gd name="connsiteY33" fmla="*/ 58722 h 104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104955" h="104955">
                    <a:moveTo>
                      <a:pt x="103096" y="58722"/>
                    </a:moveTo>
                    <a:cubicBezTo>
                      <a:pt x="103096" y="52417"/>
                      <a:pt x="101902" y="46588"/>
                      <a:pt x="99514" y="41116"/>
                    </a:cubicBezTo>
                    <a:cubicBezTo>
                      <a:pt x="97127" y="35644"/>
                      <a:pt x="93899" y="30886"/>
                      <a:pt x="89832" y="26722"/>
                    </a:cubicBezTo>
                    <a:cubicBezTo>
                      <a:pt x="85778" y="22677"/>
                      <a:pt x="81003" y="19465"/>
                      <a:pt x="75624" y="17085"/>
                    </a:cubicBezTo>
                    <a:cubicBezTo>
                      <a:pt x="70245" y="14707"/>
                      <a:pt x="64394" y="13517"/>
                      <a:pt x="58306" y="13517"/>
                    </a:cubicBezTo>
                    <a:cubicBezTo>
                      <a:pt x="52219" y="13517"/>
                      <a:pt x="46355" y="14707"/>
                      <a:pt x="40989" y="17085"/>
                    </a:cubicBezTo>
                    <a:cubicBezTo>
                      <a:pt x="35610" y="19465"/>
                      <a:pt x="30834" y="22677"/>
                      <a:pt x="26767" y="26722"/>
                    </a:cubicBezTo>
                    <a:cubicBezTo>
                      <a:pt x="22713" y="30886"/>
                      <a:pt x="19486" y="35644"/>
                      <a:pt x="17098" y="41116"/>
                    </a:cubicBezTo>
                    <a:cubicBezTo>
                      <a:pt x="14711" y="46588"/>
                      <a:pt x="13517" y="52417"/>
                      <a:pt x="13517" y="58722"/>
                    </a:cubicBezTo>
                    <a:cubicBezTo>
                      <a:pt x="13517" y="65028"/>
                      <a:pt x="14711" y="70857"/>
                      <a:pt x="17098" y="76330"/>
                    </a:cubicBezTo>
                    <a:cubicBezTo>
                      <a:pt x="19486" y="81802"/>
                      <a:pt x="22713" y="86560"/>
                      <a:pt x="26767" y="90605"/>
                    </a:cubicBezTo>
                    <a:cubicBezTo>
                      <a:pt x="30834" y="94769"/>
                      <a:pt x="35610" y="97981"/>
                      <a:pt x="40989" y="100359"/>
                    </a:cubicBezTo>
                    <a:cubicBezTo>
                      <a:pt x="46355" y="102739"/>
                      <a:pt x="52219" y="103929"/>
                      <a:pt x="58306" y="103929"/>
                    </a:cubicBezTo>
                    <a:cubicBezTo>
                      <a:pt x="64394" y="103929"/>
                      <a:pt x="70245" y="102739"/>
                      <a:pt x="75624" y="100359"/>
                    </a:cubicBezTo>
                    <a:cubicBezTo>
                      <a:pt x="81003" y="97981"/>
                      <a:pt x="85778" y="94769"/>
                      <a:pt x="89832" y="90605"/>
                    </a:cubicBezTo>
                    <a:cubicBezTo>
                      <a:pt x="93899" y="86560"/>
                      <a:pt x="97127" y="81802"/>
                      <a:pt x="99514" y="76330"/>
                    </a:cubicBezTo>
                    <a:cubicBezTo>
                      <a:pt x="101902" y="70857"/>
                      <a:pt x="103096" y="65028"/>
                      <a:pt x="103096" y="58722"/>
                    </a:cubicBezTo>
                    <a:close/>
                    <a:moveTo>
                      <a:pt x="26059" y="58722"/>
                    </a:moveTo>
                    <a:cubicBezTo>
                      <a:pt x="26059" y="53964"/>
                      <a:pt x="26886" y="49562"/>
                      <a:pt x="28683" y="45400"/>
                    </a:cubicBezTo>
                    <a:cubicBezTo>
                      <a:pt x="30480" y="41236"/>
                      <a:pt x="32750" y="37666"/>
                      <a:pt x="35728" y="34574"/>
                    </a:cubicBezTo>
                    <a:cubicBezTo>
                      <a:pt x="38719" y="31599"/>
                      <a:pt x="42065" y="29220"/>
                      <a:pt x="46001" y="27435"/>
                    </a:cubicBezTo>
                    <a:cubicBezTo>
                      <a:pt x="49949" y="25651"/>
                      <a:pt x="54003" y="24818"/>
                      <a:pt x="58306" y="24818"/>
                    </a:cubicBezTo>
                    <a:cubicBezTo>
                      <a:pt x="62610" y="24818"/>
                      <a:pt x="66664" y="25651"/>
                      <a:pt x="70612" y="27435"/>
                    </a:cubicBezTo>
                    <a:cubicBezTo>
                      <a:pt x="74548" y="29220"/>
                      <a:pt x="77894" y="31599"/>
                      <a:pt x="80885" y="34574"/>
                    </a:cubicBezTo>
                    <a:cubicBezTo>
                      <a:pt x="83863" y="37666"/>
                      <a:pt x="86133" y="41236"/>
                      <a:pt x="87930" y="45400"/>
                    </a:cubicBezTo>
                    <a:cubicBezTo>
                      <a:pt x="89714" y="49562"/>
                      <a:pt x="90554" y="53964"/>
                      <a:pt x="90554" y="58722"/>
                    </a:cubicBezTo>
                    <a:cubicBezTo>
                      <a:pt x="90554" y="63481"/>
                      <a:pt x="89714" y="67884"/>
                      <a:pt x="87930" y="72046"/>
                    </a:cubicBezTo>
                    <a:cubicBezTo>
                      <a:pt x="86133" y="76211"/>
                      <a:pt x="83863" y="79779"/>
                      <a:pt x="80885" y="82753"/>
                    </a:cubicBezTo>
                    <a:cubicBezTo>
                      <a:pt x="77894" y="85847"/>
                      <a:pt x="74548" y="88225"/>
                      <a:pt x="70612" y="90010"/>
                    </a:cubicBezTo>
                    <a:cubicBezTo>
                      <a:pt x="66664" y="91795"/>
                      <a:pt x="62610" y="92627"/>
                      <a:pt x="58306" y="92627"/>
                    </a:cubicBezTo>
                    <a:cubicBezTo>
                      <a:pt x="54003" y="92627"/>
                      <a:pt x="49949" y="91795"/>
                      <a:pt x="46001" y="90010"/>
                    </a:cubicBezTo>
                    <a:cubicBezTo>
                      <a:pt x="42065" y="88225"/>
                      <a:pt x="38719" y="85847"/>
                      <a:pt x="35728" y="82753"/>
                    </a:cubicBezTo>
                    <a:cubicBezTo>
                      <a:pt x="32750" y="79779"/>
                      <a:pt x="30480" y="76211"/>
                      <a:pt x="28683" y="72046"/>
                    </a:cubicBezTo>
                    <a:cubicBezTo>
                      <a:pt x="26886" y="67884"/>
                      <a:pt x="26059" y="63481"/>
                      <a:pt x="26059" y="58722"/>
                    </a:cubicBezTo>
                    <a:close/>
                  </a:path>
                </a:pathLst>
              </a:custGeom>
              <a:grpFill/>
              <a:ln w="130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32" name="Полилиния: фигура 31">
                <a:extLst>
                  <a:ext uri="{FF2B5EF4-FFF2-40B4-BE49-F238E27FC236}">
                    <a16:creationId xmlns:a16="http://schemas.microsoft.com/office/drawing/2014/main" id="{5467A346-4E1B-4615-AAAE-D088CFAAE8F9}"/>
                  </a:ext>
                </a:extLst>
              </p:cNvPr>
              <p:cNvSpPr/>
              <p:nvPr/>
            </p:nvSpPr>
            <p:spPr>
              <a:xfrm>
                <a:off x="2425522" y="355577"/>
                <a:ext cx="91836" cy="131194"/>
              </a:xfrm>
              <a:custGeom>
                <a:avLst/>
                <a:gdLst>
                  <a:gd name="connsiteX0" fmla="*/ 47562 w 91835"/>
                  <a:gd name="connsiteY0" fmla="*/ 30766 h 131193"/>
                  <a:gd name="connsiteX1" fmla="*/ 54607 w 91835"/>
                  <a:gd name="connsiteY1" fmla="*/ 29458 h 131193"/>
                  <a:gd name="connsiteX2" fmla="*/ 60104 w 91835"/>
                  <a:gd name="connsiteY2" fmla="*/ 25889 h 131193"/>
                  <a:gd name="connsiteX3" fmla="*/ 63686 w 91835"/>
                  <a:gd name="connsiteY3" fmla="*/ 20416 h 131193"/>
                  <a:gd name="connsiteX4" fmla="*/ 64879 w 91835"/>
                  <a:gd name="connsiteY4" fmla="*/ 13517 h 131193"/>
                  <a:gd name="connsiteX5" fmla="*/ 55329 w 91835"/>
                  <a:gd name="connsiteY5" fmla="*/ 13517 h 131193"/>
                  <a:gd name="connsiteX6" fmla="*/ 53295 w 91835"/>
                  <a:gd name="connsiteY6" fmla="*/ 19108 h 131193"/>
                  <a:gd name="connsiteX7" fmla="*/ 47562 w 91835"/>
                  <a:gd name="connsiteY7" fmla="*/ 21250 h 131193"/>
                  <a:gd name="connsiteX8" fmla="*/ 41947 w 91835"/>
                  <a:gd name="connsiteY8" fmla="*/ 19108 h 131193"/>
                  <a:gd name="connsiteX9" fmla="*/ 39795 w 91835"/>
                  <a:gd name="connsiteY9" fmla="*/ 13517 h 131193"/>
                  <a:gd name="connsiteX10" fmla="*/ 30244 w 91835"/>
                  <a:gd name="connsiteY10" fmla="*/ 13517 h 131193"/>
                  <a:gd name="connsiteX11" fmla="*/ 31556 w 91835"/>
                  <a:gd name="connsiteY11" fmla="*/ 20416 h 131193"/>
                  <a:gd name="connsiteX12" fmla="*/ 35138 w 91835"/>
                  <a:gd name="connsiteY12" fmla="*/ 25889 h 131193"/>
                  <a:gd name="connsiteX13" fmla="*/ 40635 w 91835"/>
                  <a:gd name="connsiteY13" fmla="*/ 29458 h 131193"/>
                  <a:gd name="connsiteX14" fmla="*/ 47562 w 91835"/>
                  <a:gd name="connsiteY14" fmla="*/ 30766 h 131193"/>
                  <a:gd name="connsiteX15" fmla="*/ 67858 w 91835"/>
                  <a:gd name="connsiteY15" fmla="*/ 40283 h 131193"/>
                  <a:gd name="connsiteX16" fmla="*/ 27253 w 91835"/>
                  <a:gd name="connsiteY16" fmla="*/ 102739 h 131193"/>
                  <a:gd name="connsiteX17" fmla="*/ 26059 w 91835"/>
                  <a:gd name="connsiteY17" fmla="*/ 102739 h 131193"/>
                  <a:gd name="connsiteX18" fmla="*/ 26059 w 91835"/>
                  <a:gd name="connsiteY18" fmla="*/ 40283 h 131193"/>
                  <a:gd name="connsiteX19" fmla="*/ 13517 w 91835"/>
                  <a:gd name="connsiteY19" fmla="*/ 40283 h 131193"/>
                  <a:gd name="connsiteX20" fmla="*/ 13517 w 91835"/>
                  <a:gd name="connsiteY20" fmla="*/ 123557 h 131193"/>
                  <a:gd name="connsiteX21" fmla="*/ 27253 w 91835"/>
                  <a:gd name="connsiteY21" fmla="*/ 123557 h 131193"/>
                  <a:gd name="connsiteX22" fmla="*/ 67858 w 91835"/>
                  <a:gd name="connsiteY22" fmla="*/ 61102 h 131193"/>
                  <a:gd name="connsiteX23" fmla="*/ 69065 w 91835"/>
                  <a:gd name="connsiteY23" fmla="*/ 61102 h 131193"/>
                  <a:gd name="connsiteX24" fmla="*/ 69065 w 91835"/>
                  <a:gd name="connsiteY24" fmla="*/ 123557 h 131193"/>
                  <a:gd name="connsiteX25" fmla="*/ 81594 w 91835"/>
                  <a:gd name="connsiteY25" fmla="*/ 123557 h 131193"/>
                  <a:gd name="connsiteX26" fmla="*/ 81594 w 91835"/>
                  <a:gd name="connsiteY26" fmla="*/ 40283 h 131193"/>
                  <a:gd name="connsiteX27" fmla="*/ 67858 w 91835"/>
                  <a:gd name="connsiteY27" fmla="*/ 40283 h 1311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91835" h="131193">
                    <a:moveTo>
                      <a:pt x="47562" y="30766"/>
                    </a:moveTo>
                    <a:cubicBezTo>
                      <a:pt x="50068" y="30766"/>
                      <a:pt x="52455" y="30290"/>
                      <a:pt x="54607" y="29458"/>
                    </a:cubicBezTo>
                    <a:cubicBezTo>
                      <a:pt x="56640" y="28625"/>
                      <a:pt x="58543" y="27435"/>
                      <a:pt x="60104" y="25889"/>
                    </a:cubicBezTo>
                    <a:cubicBezTo>
                      <a:pt x="61652" y="24343"/>
                      <a:pt x="62846" y="22558"/>
                      <a:pt x="63686" y="20416"/>
                    </a:cubicBezTo>
                    <a:cubicBezTo>
                      <a:pt x="64525" y="18395"/>
                      <a:pt x="64879" y="16015"/>
                      <a:pt x="64879" y="13517"/>
                    </a:cubicBezTo>
                    <a:lnTo>
                      <a:pt x="55329" y="13517"/>
                    </a:lnTo>
                    <a:cubicBezTo>
                      <a:pt x="55329" y="15895"/>
                      <a:pt x="54607" y="17799"/>
                      <a:pt x="53295" y="19108"/>
                    </a:cubicBezTo>
                    <a:cubicBezTo>
                      <a:pt x="51852" y="20536"/>
                      <a:pt x="49950" y="21250"/>
                      <a:pt x="47562" y="21250"/>
                    </a:cubicBezTo>
                    <a:cubicBezTo>
                      <a:pt x="45174" y="21250"/>
                      <a:pt x="43259" y="20536"/>
                      <a:pt x="41947" y="19108"/>
                    </a:cubicBezTo>
                    <a:cubicBezTo>
                      <a:pt x="40517" y="17799"/>
                      <a:pt x="39795" y="15895"/>
                      <a:pt x="39795" y="13517"/>
                    </a:cubicBezTo>
                    <a:lnTo>
                      <a:pt x="30244" y="13517"/>
                    </a:lnTo>
                    <a:cubicBezTo>
                      <a:pt x="30244" y="16015"/>
                      <a:pt x="30717" y="18395"/>
                      <a:pt x="31556" y="20416"/>
                    </a:cubicBezTo>
                    <a:cubicBezTo>
                      <a:pt x="32383" y="22558"/>
                      <a:pt x="33590" y="24343"/>
                      <a:pt x="35138" y="25889"/>
                    </a:cubicBezTo>
                    <a:cubicBezTo>
                      <a:pt x="36686" y="27435"/>
                      <a:pt x="38483" y="28625"/>
                      <a:pt x="40635" y="29458"/>
                    </a:cubicBezTo>
                    <a:cubicBezTo>
                      <a:pt x="42655" y="30290"/>
                      <a:pt x="45056" y="30766"/>
                      <a:pt x="47562" y="30766"/>
                    </a:cubicBezTo>
                    <a:close/>
                    <a:moveTo>
                      <a:pt x="67858" y="40283"/>
                    </a:moveTo>
                    <a:lnTo>
                      <a:pt x="27253" y="102739"/>
                    </a:lnTo>
                    <a:lnTo>
                      <a:pt x="26059" y="102739"/>
                    </a:lnTo>
                    <a:lnTo>
                      <a:pt x="26059" y="40283"/>
                    </a:lnTo>
                    <a:lnTo>
                      <a:pt x="13517" y="40283"/>
                    </a:lnTo>
                    <a:lnTo>
                      <a:pt x="13517" y="123557"/>
                    </a:lnTo>
                    <a:lnTo>
                      <a:pt x="27253" y="123557"/>
                    </a:lnTo>
                    <a:lnTo>
                      <a:pt x="67858" y="61102"/>
                    </a:lnTo>
                    <a:lnTo>
                      <a:pt x="69065" y="61102"/>
                    </a:lnTo>
                    <a:lnTo>
                      <a:pt x="69065" y="123557"/>
                    </a:lnTo>
                    <a:lnTo>
                      <a:pt x="81594" y="123557"/>
                    </a:lnTo>
                    <a:lnTo>
                      <a:pt x="81594" y="40283"/>
                    </a:lnTo>
                    <a:lnTo>
                      <a:pt x="67858" y="40283"/>
                    </a:lnTo>
                    <a:close/>
                  </a:path>
                </a:pathLst>
              </a:custGeom>
              <a:grpFill/>
              <a:ln w="130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33" name="Полилиния: фигура 32">
                <a:extLst>
                  <a:ext uri="{FF2B5EF4-FFF2-40B4-BE49-F238E27FC236}">
                    <a16:creationId xmlns:a16="http://schemas.microsoft.com/office/drawing/2014/main" id="{7F4DF10F-9D4B-4B36-BD7A-42D8F50C75E0}"/>
                  </a:ext>
                </a:extLst>
              </p:cNvPr>
              <p:cNvSpPr/>
              <p:nvPr/>
            </p:nvSpPr>
            <p:spPr>
              <a:xfrm>
                <a:off x="1642476" y="518301"/>
                <a:ext cx="91836" cy="104955"/>
              </a:xfrm>
              <a:custGeom>
                <a:avLst/>
                <a:gdLst>
                  <a:gd name="connsiteX0" fmla="*/ 13517 w 91835"/>
                  <a:gd name="connsiteY0" fmla="*/ 24819 h 104955"/>
                  <a:gd name="connsiteX1" fmla="*/ 41586 w 91835"/>
                  <a:gd name="connsiteY1" fmla="*/ 24819 h 104955"/>
                  <a:gd name="connsiteX2" fmla="*/ 41586 w 91835"/>
                  <a:gd name="connsiteY2" fmla="*/ 96792 h 104955"/>
                  <a:gd name="connsiteX3" fmla="*/ 54128 w 91835"/>
                  <a:gd name="connsiteY3" fmla="*/ 96792 h 104955"/>
                  <a:gd name="connsiteX4" fmla="*/ 54128 w 91835"/>
                  <a:gd name="connsiteY4" fmla="*/ 24819 h 104955"/>
                  <a:gd name="connsiteX5" fmla="*/ 82197 w 91835"/>
                  <a:gd name="connsiteY5" fmla="*/ 24819 h 104955"/>
                  <a:gd name="connsiteX6" fmla="*/ 82197 w 91835"/>
                  <a:gd name="connsiteY6" fmla="*/ 13517 h 104955"/>
                  <a:gd name="connsiteX7" fmla="*/ 13517 w 91835"/>
                  <a:gd name="connsiteY7" fmla="*/ 13517 h 104955"/>
                  <a:gd name="connsiteX8" fmla="*/ 13517 w 91835"/>
                  <a:gd name="connsiteY8" fmla="*/ 24819 h 104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1835" h="104955">
                    <a:moveTo>
                      <a:pt x="13517" y="24819"/>
                    </a:moveTo>
                    <a:lnTo>
                      <a:pt x="41586" y="24819"/>
                    </a:lnTo>
                    <a:lnTo>
                      <a:pt x="41586" y="96792"/>
                    </a:lnTo>
                    <a:lnTo>
                      <a:pt x="54128" y="96792"/>
                    </a:lnTo>
                    <a:lnTo>
                      <a:pt x="54128" y="24819"/>
                    </a:lnTo>
                    <a:lnTo>
                      <a:pt x="82197" y="24819"/>
                    </a:lnTo>
                    <a:lnTo>
                      <a:pt x="82197" y="13517"/>
                    </a:lnTo>
                    <a:lnTo>
                      <a:pt x="13517" y="13517"/>
                    </a:lnTo>
                    <a:lnTo>
                      <a:pt x="13517" y="24819"/>
                    </a:lnTo>
                    <a:close/>
                  </a:path>
                </a:pathLst>
              </a:custGeom>
              <a:grpFill/>
              <a:ln w="130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34" name="Полилиния: фигура 33">
                <a:extLst>
                  <a:ext uri="{FF2B5EF4-FFF2-40B4-BE49-F238E27FC236}">
                    <a16:creationId xmlns:a16="http://schemas.microsoft.com/office/drawing/2014/main" id="{95EFF8BD-14FF-425B-B979-5F25A5221E5D}"/>
                  </a:ext>
                </a:extLst>
              </p:cNvPr>
              <p:cNvSpPr/>
              <p:nvPr/>
            </p:nvSpPr>
            <p:spPr>
              <a:xfrm>
                <a:off x="1740388" y="518301"/>
                <a:ext cx="91836" cy="104955"/>
              </a:xfrm>
              <a:custGeom>
                <a:avLst/>
                <a:gdLst>
                  <a:gd name="connsiteX0" fmla="*/ 83391 w 91835"/>
                  <a:gd name="connsiteY0" fmla="*/ 43853 h 104955"/>
                  <a:gd name="connsiteX1" fmla="*/ 81003 w 91835"/>
                  <a:gd name="connsiteY1" fmla="*/ 32076 h 104955"/>
                  <a:gd name="connsiteX2" fmla="*/ 74076 w 91835"/>
                  <a:gd name="connsiteY2" fmla="*/ 22439 h 104955"/>
                  <a:gd name="connsiteX3" fmla="*/ 63567 w 91835"/>
                  <a:gd name="connsiteY3" fmla="*/ 15897 h 104955"/>
                  <a:gd name="connsiteX4" fmla="*/ 49949 w 91835"/>
                  <a:gd name="connsiteY4" fmla="*/ 13517 h 104955"/>
                  <a:gd name="connsiteX5" fmla="*/ 13517 w 91835"/>
                  <a:gd name="connsiteY5" fmla="*/ 13517 h 104955"/>
                  <a:gd name="connsiteX6" fmla="*/ 13517 w 91835"/>
                  <a:gd name="connsiteY6" fmla="*/ 96792 h 104955"/>
                  <a:gd name="connsiteX7" fmla="*/ 26059 w 91835"/>
                  <a:gd name="connsiteY7" fmla="*/ 96792 h 104955"/>
                  <a:gd name="connsiteX8" fmla="*/ 26059 w 91835"/>
                  <a:gd name="connsiteY8" fmla="*/ 74189 h 104955"/>
                  <a:gd name="connsiteX9" fmla="*/ 49949 w 91835"/>
                  <a:gd name="connsiteY9" fmla="*/ 74189 h 104955"/>
                  <a:gd name="connsiteX10" fmla="*/ 63567 w 91835"/>
                  <a:gd name="connsiteY10" fmla="*/ 71809 h 104955"/>
                  <a:gd name="connsiteX11" fmla="*/ 74076 w 91835"/>
                  <a:gd name="connsiteY11" fmla="*/ 65266 h 104955"/>
                  <a:gd name="connsiteX12" fmla="*/ 81003 w 91835"/>
                  <a:gd name="connsiteY12" fmla="*/ 55630 h 104955"/>
                  <a:gd name="connsiteX13" fmla="*/ 83391 w 91835"/>
                  <a:gd name="connsiteY13" fmla="*/ 43853 h 104955"/>
                  <a:gd name="connsiteX14" fmla="*/ 70849 w 91835"/>
                  <a:gd name="connsiteY14" fmla="*/ 43853 h 104955"/>
                  <a:gd name="connsiteX15" fmla="*/ 65352 w 91835"/>
                  <a:gd name="connsiteY15" fmla="*/ 57653 h 104955"/>
                  <a:gd name="connsiteX16" fmla="*/ 49949 w 91835"/>
                  <a:gd name="connsiteY16" fmla="*/ 62888 h 104955"/>
                  <a:gd name="connsiteX17" fmla="*/ 26059 w 91835"/>
                  <a:gd name="connsiteY17" fmla="*/ 62888 h 104955"/>
                  <a:gd name="connsiteX18" fmla="*/ 26059 w 91835"/>
                  <a:gd name="connsiteY18" fmla="*/ 24819 h 104955"/>
                  <a:gd name="connsiteX19" fmla="*/ 49949 w 91835"/>
                  <a:gd name="connsiteY19" fmla="*/ 24819 h 104955"/>
                  <a:gd name="connsiteX20" fmla="*/ 65352 w 91835"/>
                  <a:gd name="connsiteY20" fmla="*/ 30054 h 104955"/>
                  <a:gd name="connsiteX21" fmla="*/ 70849 w 91835"/>
                  <a:gd name="connsiteY21" fmla="*/ 43853 h 104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91835" h="104955">
                    <a:moveTo>
                      <a:pt x="83391" y="43853"/>
                    </a:moveTo>
                    <a:cubicBezTo>
                      <a:pt x="83391" y="39690"/>
                      <a:pt x="82551" y="35763"/>
                      <a:pt x="81003" y="32076"/>
                    </a:cubicBezTo>
                    <a:cubicBezTo>
                      <a:pt x="79324" y="28388"/>
                      <a:pt x="77054" y="25176"/>
                      <a:pt x="74076" y="22439"/>
                    </a:cubicBezTo>
                    <a:cubicBezTo>
                      <a:pt x="71085" y="19704"/>
                      <a:pt x="67621" y="17444"/>
                      <a:pt x="63567" y="15897"/>
                    </a:cubicBezTo>
                    <a:cubicBezTo>
                      <a:pt x="59382" y="14350"/>
                      <a:pt x="54843" y="13517"/>
                      <a:pt x="49949" y="13517"/>
                    </a:cubicBezTo>
                    <a:lnTo>
                      <a:pt x="13517" y="13517"/>
                    </a:lnTo>
                    <a:lnTo>
                      <a:pt x="13517" y="96792"/>
                    </a:lnTo>
                    <a:lnTo>
                      <a:pt x="26059" y="96792"/>
                    </a:lnTo>
                    <a:lnTo>
                      <a:pt x="26059" y="74189"/>
                    </a:lnTo>
                    <a:lnTo>
                      <a:pt x="49949" y="74189"/>
                    </a:lnTo>
                    <a:cubicBezTo>
                      <a:pt x="54843" y="74189"/>
                      <a:pt x="59382" y="73356"/>
                      <a:pt x="63567" y="71809"/>
                    </a:cubicBezTo>
                    <a:cubicBezTo>
                      <a:pt x="67621" y="70264"/>
                      <a:pt x="71085" y="68003"/>
                      <a:pt x="74076" y="65266"/>
                    </a:cubicBezTo>
                    <a:cubicBezTo>
                      <a:pt x="77054" y="62531"/>
                      <a:pt x="79324" y="59318"/>
                      <a:pt x="81003" y="55630"/>
                    </a:cubicBezTo>
                    <a:cubicBezTo>
                      <a:pt x="82551" y="51942"/>
                      <a:pt x="83391" y="48017"/>
                      <a:pt x="83391" y="43853"/>
                    </a:cubicBezTo>
                    <a:close/>
                    <a:moveTo>
                      <a:pt x="70849" y="43853"/>
                    </a:moveTo>
                    <a:cubicBezTo>
                      <a:pt x="70849" y="49564"/>
                      <a:pt x="69051" y="54203"/>
                      <a:pt x="65352" y="57653"/>
                    </a:cubicBezTo>
                    <a:cubicBezTo>
                      <a:pt x="61652" y="61102"/>
                      <a:pt x="56509" y="62888"/>
                      <a:pt x="49949" y="62888"/>
                    </a:cubicBezTo>
                    <a:lnTo>
                      <a:pt x="26059" y="62888"/>
                    </a:lnTo>
                    <a:lnTo>
                      <a:pt x="26059" y="24819"/>
                    </a:lnTo>
                    <a:lnTo>
                      <a:pt x="49949" y="24819"/>
                    </a:lnTo>
                    <a:cubicBezTo>
                      <a:pt x="56509" y="24819"/>
                      <a:pt x="61652" y="26604"/>
                      <a:pt x="65352" y="30054"/>
                    </a:cubicBezTo>
                    <a:cubicBezTo>
                      <a:pt x="69051" y="33503"/>
                      <a:pt x="70849" y="38143"/>
                      <a:pt x="70849" y="43853"/>
                    </a:cubicBezTo>
                    <a:close/>
                  </a:path>
                </a:pathLst>
              </a:custGeom>
              <a:grpFill/>
              <a:ln w="130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35" name="Полилиния: фигура 34">
                <a:extLst>
                  <a:ext uri="{FF2B5EF4-FFF2-40B4-BE49-F238E27FC236}">
                    <a16:creationId xmlns:a16="http://schemas.microsoft.com/office/drawing/2014/main" id="{1D7BED1E-8C3D-46BE-83F3-1CA0992AFEC0}"/>
                  </a:ext>
                </a:extLst>
              </p:cNvPr>
              <p:cNvSpPr/>
              <p:nvPr/>
            </p:nvSpPr>
            <p:spPr>
              <a:xfrm>
                <a:off x="1831227" y="518301"/>
                <a:ext cx="104955" cy="104955"/>
              </a:xfrm>
              <a:custGeom>
                <a:avLst/>
                <a:gdLst>
                  <a:gd name="connsiteX0" fmla="*/ 34062 w 104955"/>
                  <a:gd name="connsiteY0" fmla="*/ 65862 h 104955"/>
                  <a:gd name="connsiteX1" fmla="*/ 43967 w 104955"/>
                  <a:gd name="connsiteY1" fmla="*/ 24819 h 104955"/>
                  <a:gd name="connsiteX2" fmla="*/ 61285 w 104955"/>
                  <a:gd name="connsiteY2" fmla="*/ 24819 h 104955"/>
                  <a:gd name="connsiteX3" fmla="*/ 71085 w 104955"/>
                  <a:gd name="connsiteY3" fmla="*/ 65862 h 104955"/>
                  <a:gd name="connsiteX4" fmla="*/ 34062 w 104955"/>
                  <a:gd name="connsiteY4" fmla="*/ 65862 h 104955"/>
                  <a:gd name="connsiteX5" fmla="*/ 33813 w 104955"/>
                  <a:gd name="connsiteY5" fmla="*/ 13517 h 104955"/>
                  <a:gd name="connsiteX6" fmla="*/ 13517 w 104955"/>
                  <a:gd name="connsiteY6" fmla="*/ 96792 h 104955"/>
                  <a:gd name="connsiteX7" fmla="*/ 26650 w 104955"/>
                  <a:gd name="connsiteY7" fmla="*/ 96792 h 104955"/>
                  <a:gd name="connsiteX8" fmla="*/ 31307 w 104955"/>
                  <a:gd name="connsiteY8" fmla="*/ 77163 h 104955"/>
                  <a:gd name="connsiteX9" fmla="*/ 73827 w 104955"/>
                  <a:gd name="connsiteY9" fmla="*/ 77163 h 104955"/>
                  <a:gd name="connsiteX10" fmla="*/ 78615 w 104955"/>
                  <a:gd name="connsiteY10" fmla="*/ 96792 h 104955"/>
                  <a:gd name="connsiteX11" fmla="*/ 91748 w 104955"/>
                  <a:gd name="connsiteY11" fmla="*/ 96792 h 104955"/>
                  <a:gd name="connsiteX12" fmla="*/ 71439 w 104955"/>
                  <a:gd name="connsiteY12" fmla="*/ 13517 h 104955"/>
                  <a:gd name="connsiteX13" fmla="*/ 33813 w 104955"/>
                  <a:gd name="connsiteY13" fmla="*/ 13517 h 104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04955" h="104955">
                    <a:moveTo>
                      <a:pt x="34062" y="65862"/>
                    </a:moveTo>
                    <a:lnTo>
                      <a:pt x="43967" y="24819"/>
                    </a:lnTo>
                    <a:lnTo>
                      <a:pt x="61285" y="24819"/>
                    </a:lnTo>
                    <a:lnTo>
                      <a:pt x="71085" y="65862"/>
                    </a:lnTo>
                    <a:lnTo>
                      <a:pt x="34062" y="65862"/>
                    </a:lnTo>
                    <a:close/>
                    <a:moveTo>
                      <a:pt x="33813" y="13517"/>
                    </a:moveTo>
                    <a:lnTo>
                      <a:pt x="13517" y="96792"/>
                    </a:lnTo>
                    <a:lnTo>
                      <a:pt x="26650" y="96792"/>
                    </a:lnTo>
                    <a:lnTo>
                      <a:pt x="31307" y="77163"/>
                    </a:lnTo>
                    <a:lnTo>
                      <a:pt x="73827" y="77163"/>
                    </a:lnTo>
                    <a:lnTo>
                      <a:pt x="78615" y="96792"/>
                    </a:lnTo>
                    <a:lnTo>
                      <a:pt x="91748" y="96792"/>
                    </a:lnTo>
                    <a:lnTo>
                      <a:pt x="71439" y="13517"/>
                    </a:lnTo>
                    <a:lnTo>
                      <a:pt x="33813" y="13517"/>
                    </a:lnTo>
                    <a:close/>
                  </a:path>
                </a:pathLst>
              </a:custGeom>
              <a:grpFill/>
              <a:ln w="130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36" name="Полилиния: фигура 35">
                <a:extLst>
                  <a:ext uri="{FF2B5EF4-FFF2-40B4-BE49-F238E27FC236}">
                    <a16:creationId xmlns:a16="http://schemas.microsoft.com/office/drawing/2014/main" id="{1BDF9094-DC1B-4EAA-949C-CC3B91FCE3B5}"/>
                  </a:ext>
                </a:extLst>
              </p:cNvPr>
              <p:cNvSpPr/>
              <p:nvPr/>
            </p:nvSpPr>
            <p:spPr>
              <a:xfrm>
                <a:off x="1939960" y="518301"/>
                <a:ext cx="91836" cy="104955"/>
              </a:xfrm>
              <a:custGeom>
                <a:avLst/>
                <a:gdLst>
                  <a:gd name="connsiteX0" fmla="*/ 13517 w 91835"/>
                  <a:gd name="connsiteY0" fmla="*/ 13517 h 104955"/>
                  <a:gd name="connsiteX1" fmla="*/ 13517 w 91835"/>
                  <a:gd name="connsiteY1" fmla="*/ 96792 h 104955"/>
                  <a:gd name="connsiteX2" fmla="*/ 26046 w 91835"/>
                  <a:gd name="connsiteY2" fmla="*/ 96792 h 104955"/>
                  <a:gd name="connsiteX3" fmla="*/ 26046 w 91835"/>
                  <a:gd name="connsiteY3" fmla="*/ 61102 h 104955"/>
                  <a:gd name="connsiteX4" fmla="*/ 68448 w 91835"/>
                  <a:gd name="connsiteY4" fmla="*/ 61102 h 104955"/>
                  <a:gd name="connsiteX5" fmla="*/ 68448 w 91835"/>
                  <a:gd name="connsiteY5" fmla="*/ 96792 h 104955"/>
                  <a:gd name="connsiteX6" fmla="*/ 80990 w 91835"/>
                  <a:gd name="connsiteY6" fmla="*/ 96792 h 104955"/>
                  <a:gd name="connsiteX7" fmla="*/ 80990 w 91835"/>
                  <a:gd name="connsiteY7" fmla="*/ 13517 h 104955"/>
                  <a:gd name="connsiteX8" fmla="*/ 68448 w 91835"/>
                  <a:gd name="connsiteY8" fmla="*/ 13517 h 104955"/>
                  <a:gd name="connsiteX9" fmla="*/ 68448 w 91835"/>
                  <a:gd name="connsiteY9" fmla="*/ 49801 h 104955"/>
                  <a:gd name="connsiteX10" fmla="*/ 26046 w 91835"/>
                  <a:gd name="connsiteY10" fmla="*/ 49801 h 104955"/>
                  <a:gd name="connsiteX11" fmla="*/ 26046 w 91835"/>
                  <a:gd name="connsiteY11" fmla="*/ 13517 h 104955"/>
                  <a:gd name="connsiteX12" fmla="*/ 13517 w 91835"/>
                  <a:gd name="connsiteY12" fmla="*/ 13517 h 104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1835" h="104955">
                    <a:moveTo>
                      <a:pt x="13517" y="13517"/>
                    </a:moveTo>
                    <a:lnTo>
                      <a:pt x="13517" y="96792"/>
                    </a:lnTo>
                    <a:lnTo>
                      <a:pt x="26046" y="96792"/>
                    </a:lnTo>
                    <a:lnTo>
                      <a:pt x="26046" y="61102"/>
                    </a:lnTo>
                    <a:lnTo>
                      <a:pt x="68448" y="61102"/>
                    </a:lnTo>
                    <a:lnTo>
                      <a:pt x="68448" y="96792"/>
                    </a:lnTo>
                    <a:lnTo>
                      <a:pt x="80990" y="96792"/>
                    </a:lnTo>
                    <a:lnTo>
                      <a:pt x="80990" y="13517"/>
                    </a:lnTo>
                    <a:lnTo>
                      <a:pt x="68448" y="13517"/>
                    </a:lnTo>
                    <a:lnTo>
                      <a:pt x="68448" y="49801"/>
                    </a:lnTo>
                    <a:lnTo>
                      <a:pt x="26046" y="49801"/>
                    </a:lnTo>
                    <a:lnTo>
                      <a:pt x="26046" y="13517"/>
                    </a:lnTo>
                    <a:lnTo>
                      <a:pt x="13517" y="13517"/>
                    </a:lnTo>
                    <a:close/>
                  </a:path>
                </a:pathLst>
              </a:custGeom>
              <a:grpFill/>
              <a:ln w="130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37" name="Полилиния: фигура 36">
                <a:extLst>
                  <a:ext uri="{FF2B5EF4-FFF2-40B4-BE49-F238E27FC236}">
                    <a16:creationId xmlns:a16="http://schemas.microsoft.com/office/drawing/2014/main" id="{B11EE24A-473F-42ED-A554-9D181A73469F}"/>
                  </a:ext>
                </a:extLst>
              </p:cNvPr>
              <p:cNvSpPr/>
              <p:nvPr/>
            </p:nvSpPr>
            <p:spPr>
              <a:xfrm>
                <a:off x="2039694" y="514733"/>
                <a:ext cx="104955" cy="104955"/>
              </a:xfrm>
              <a:custGeom>
                <a:avLst/>
                <a:gdLst>
                  <a:gd name="connsiteX0" fmla="*/ 57113 w 104955"/>
                  <a:gd name="connsiteY0" fmla="*/ 103929 h 104955"/>
                  <a:gd name="connsiteX1" fmla="*/ 72174 w 104955"/>
                  <a:gd name="connsiteY1" fmla="*/ 101549 h 104955"/>
                  <a:gd name="connsiteX2" fmla="*/ 84112 w 104955"/>
                  <a:gd name="connsiteY2" fmla="*/ 95007 h 104955"/>
                  <a:gd name="connsiteX3" fmla="*/ 92706 w 104955"/>
                  <a:gd name="connsiteY3" fmla="*/ 86084 h 104955"/>
                  <a:gd name="connsiteX4" fmla="*/ 97730 w 104955"/>
                  <a:gd name="connsiteY4" fmla="*/ 75973 h 104955"/>
                  <a:gd name="connsiteX5" fmla="*/ 85188 w 104955"/>
                  <a:gd name="connsiteY5" fmla="*/ 74189 h 104955"/>
                  <a:gd name="connsiteX6" fmla="*/ 81121 w 104955"/>
                  <a:gd name="connsiteY6" fmla="*/ 81088 h 104955"/>
                  <a:gd name="connsiteX7" fmla="*/ 75152 w 104955"/>
                  <a:gd name="connsiteY7" fmla="*/ 86917 h 104955"/>
                  <a:gd name="connsiteX8" fmla="*/ 67267 w 104955"/>
                  <a:gd name="connsiteY8" fmla="*/ 91081 h 104955"/>
                  <a:gd name="connsiteX9" fmla="*/ 57113 w 104955"/>
                  <a:gd name="connsiteY9" fmla="*/ 92628 h 104955"/>
                  <a:gd name="connsiteX10" fmla="*/ 45410 w 104955"/>
                  <a:gd name="connsiteY10" fmla="*/ 90011 h 104955"/>
                  <a:gd name="connsiteX11" fmla="*/ 35505 w 104955"/>
                  <a:gd name="connsiteY11" fmla="*/ 82753 h 104955"/>
                  <a:gd name="connsiteX12" fmla="*/ 28696 w 104955"/>
                  <a:gd name="connsiteY12" fmla="*/ 72046 h 104955"/>
                  <a:gd name="connsiteX13" fmla="*/ 26059 w 104955"/>
                  <a:gd name="connsiteY13" fmla="*/ 58724 h 104955"/>
                  <a:gd name="connsiteX14" fmla="*/ 28696 w 104955"/>
                  <a:gd name="connsiteY14" fmla="*/ 45400 h 104955"/>
                  <a:gd name="connsiteX15" fmla="*/ 35505 w 104955"/>
                  <a:gd name="connsiteY15" fmla="*/ 34574 h 104955"/>
                  <a:gd name="connsiteX16" fmla="*/ 45410 w 104955"/>
                  <a:gd name="connsiteY16" fmla="*/ 27435 h 104955"/>
                  <a:gd name="connsiteX17" fmla="*/ 57113 w 104955"/>
                  <a:gd name="connsiteY17" fmla="*/ 24819 h 104955"/>
                  <a:gd name="connsiteX18" fmla="*/ 66440 w 104955"/>
                  <a:gd name="connsiteY18" fmla="*/ 26247 h 104955"/>
                  <a:gd name="connsiteX19" fmla="*/ 73840 w 104955"/>
                  <a:gd name="connsiteY19" fmla="*/ 29935 h 104955"/>
                  <a:gd name="connsiteX20" fmla="*/ 79219 w 104955"/>
                  <a:gd name="connsiteY20" fmla="*/ 35287 h 104955"/>
                  <a:gd name="connsiteX21" fmla="*/ 82800 w 104955"/>
                  <a:gd name="connsiteY21" fmla="*/ 41473 h 104955"/>
                  <a:gd name="connsiteX22" fmla="*/ 95342 w 104955"/>
                  <a:gd name="connsiteY22" fmla="*/ 39689 h 104955"/>
                  <a:gd name="connsiteX23" fmla="*/ 90567 w 104955"/>
                  <a:gd name="connsiteY23" fmla="*/ 30053 h 104955"/>
                  <a:gd name="connsiteX24" fmla="*/ 82564 w 104955"/>
                  <a:gd name="connsiteY24" fmla="*/ 21726 h 104955"/>
                  <a:gd name="connsiteX25" fmla="*/ 71334 w 104955"/>
                  <a:gd name="connsiteY25" fmla="*/ 15777 h 104955"/>
                  <a:gd name="connsiteX26" fmla="*/ 57113 w 104955"/>
                  <a:gd name="connsiteY26" fmla="*/ 13517 h 104955"/>
                  <a:gd name="connsiteX27" fmla="*/ 40517 w 104955"/>
                  <a:gd name="connsiteY27" fmla="*/ 17085 h 104955"/>
                  <a:gd name="connsiteX28" fmla="*/ 26663 w 104955"/>
                  <a:gd name="connsiteY28" fmla="*/ 26722 h 104955"/>
                  <a:gd name="connsiteX29" fmla="*/ 17098 w 104955"/>
                  <a:gd name="connsiteY29" fmla="*/ 41116 h 104955"/>
                  <a:gd name="connsiteX30" fmla="*/ 13517 w 104955"/>
                  <a:gd name="connsiteY30" fmla="*/ 58724 h 104955"/>
                  <a:gd name="connsiteX31" fmla="*/ 17098 w 104955"/>
                  <a:gd name="connsiteY31" fmla="*/ 76330 h 104955"/>
                  <a:gd name="connsiteX32" fmla="*/ 26663 w 104955"/>
                  <a:gd name="connsiteY32" fmla="*/ 90605 h 104955"/>
                  <a:gd name="connsiteX33" fmla="*/ 40517 w 104955"/>
                  <a:gd name="connsiteY33" fmla="*/ 100361 h 104955"/>
                  <a:gd name="connsiteX34" fmla="*/ 57113 w 104955"/>
                  <a:gd name="connsiteY34" fmla="*/ 103929 h 104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104955" h="104955">
                    <a:moveTo>
                      <a:pt x="57113" y="103929"/>
                    </a:moveTo>
                    <a:cubicBezTo>
                      <a:pt x="62610" y="103929"/>
                      <a:pt x="67634" y="103096"/>
                      <a:pt x="72174" y="101549"/>
                    </a:cubicBezTo>
                    <a:cubicBezTo>
                      <a:pt x="76700" y="99884"/>
                      <a:pt x="80649" y="97743"/>
                      <a:pt x="84112" y="95007"/>
                    </a:cubicBezTo>
                    <a:cubicBezTo>
                      <a:pt x="87576" y="92389"/>
                      <a:pt x="90436" y="89415"/>
                      <a:pt x="92706" y="86084"/>
                    </a:cubicBezTo>
                    <a:cubicBezTo>
                      <a:pt x="94975" y="82753"/>
                      <a:pt x="96654" y="79422"/>
                      <a:pt x="97730" y="75973"/>
                    </a:cubicBezTo>
                    <a:lnTo>
                      <a:pt x="85188" y="74189"/>
                    </a:lnTo>
                    <a:cubicBezTo>
                      <a:pt x="84112" y="76567"/>
                      <a:pt x="82800" y="78828"/>
                      <a:pt x="81121" y="81088"/>
                    </a:cubicBezTo>
                    <a:cubicBezTo>
                      <a:pt x="79455" y="83349"/>
                      <a:pt x="77421" y="85252"/>
                      <a:pt x="75152" y="86917"/>
                    </a:cubicBezTo>
                    <a:cubicBezTo>
                      <a:pt x="72882" y="88702"/>
                      <a:pt x="70258" y="90011"/>
                      <a:pt x="67267" y="91081"/>
                    </a:cubicBezTo>
                    <a:cubicBezTo>
                      <a:pt x="64289" y="92152"/>
                      <a:pt x="60825" y="92628"/>
                      <a:pt x="57113" y="92628"/>
                    </a:cubicBezTo>
                    <a:cubicBezTo>
                      <a:pt x="53059" y="92628"/>
                      <a:pt x="49110" y="91795"/>
                      <a:pt x="45410" y="90011"/>
                    </a:cubicBezTo>
                    <a:cubicBezTo>
                      <a:pt x="41710" y="88227"/>
                      <a:pt x="38365" y="85847"/>
                      <a:pt x="35505" y="82753"/>
                    </a:cubicBezTo>
                    <a:cubicBezTo>
                      <a:pt x="32632" y="79779"/>
                      <a:pt x="30362" y="76211"/>
                      <a:pt x="28696" y="72046"/>
                    </a:cubicBezTo>
                    <a:cubicBezTo>
                      <a:pt x="26899" y="67884"/>
                      <a:pt x="26059" y="63482"/>
                      <a:pt x="26059" y="58724"/>
                    </a:cubicBezTo>
                    <a:cubicBezTo>
                      <a:pt x="26059" y="53964"/>
                      <a:pt x="26899" y="49562"/>
                      <a:pt x="28696" y="45400"/>
                    </a:cubicBezTo>
                    <a:cubicBezTo>
                      <a:pt x="30362" y="41236"/>
                      <a:pt x="32632" y="37667"/>
                      <a:pt x="35505" y="34574"/>
                    </a:cubicBezTo>
                    <a:cubicBezTo>
                      <a:pt x="38365" y="31599"/>
                      <a:pt x="41710" y="29221"/>
                      <a:pt x="45410" y="27435"/>
                    </a:cubicBezTo>
                    <a:cubicBezTo>
                      <a:pt x="49110" y="25651"/>
                      <a:pt x="53059" y="24819"/>
                      <a:pt x="57113" y="24819"/>
                    </a:cubicBezTo>
                    <a:cubicBezTo>
                      <a:pt x="60576" y="24819"/>
                      <a:pt x="63685" y="25294"/>
                      <a:pt x="66440" y="26247"/>
                    </a:cubicBezTo>
                    <a:cubicBezTo>
                      <a:pt x="69183" y="27198"/>
                      <a:pt x="71688" y="28388"/>
                      <a:pt x="73840" y="29935"/>
                    </a:cubicBezTo>
                    <a:cubicBezTo>
                      <a:pt x="75873" y="31480"/>
                      <a:pt x="77658" y="33266"/>
                      <a:pt x="79219" y="35287"/>
                    </a:cubicBezTo>
                    <a:cubicBezTo>
                      <a:pt x="80767" y="37310"/>
                      <a:pt x="81961" y="39451"/>
                      <a:pt x="82800" y="41473"/>
                    </a:cubicBezTo>
                    <a:lnTo>
                      <a:pt x="95342" y="39689"/>
                    </a:lnTo>
                    <a:cubicBezTo>
                      <a:pt x="94267" y="36477"/>
                      <a:pt x="92706" y="33266"/>
                      <a:pt x="90567" y="30053"/>
                    </a:cubicBezTo>
                    <a:cubicBezTo>
                      <a:pt x="88415" y="26960"/>
                      <a:pt x="85779" y="24224"/>
                      <a:pt x="82564" y="21726"/>
                    </a:cubicBezTo>
                    <a:cubicBezTo>
                      <a:pt x="79337" y="19228"/>
                      <a:pt x="75506" y="17324"/>
                      <a:pt x="71334" y="15777"/>
                    </a:cubicBezTo>
                    <a:cubicBezTo>
                      <a:pt x="67149" y="14231"/>
                      <a:pt x="62374" y="13517"/>
                      <a:pt x="57113" y="13517"/>
                    </a:cubicBezTo>
                    <a:cubicBezTo>
                      <a:pt x="51261" y="13517"/>
                      <a:pt x="45764" y="14707"/>
                      <a:pt x="40517" y="17085"/>
                    </a:cubicBezTo>
                    <a:cubicBezTo>
                      <a:pt x="35256" y="19465"/>
                      <a:pt x="30598" y="22677"/>
                      <a:pt x="26663" y="26722"/>
                    </a:cubicBezTo>
                    <a:cubicBezTo>
                      <a:pt x="22595" y="30886"/>
                      <a:pt x="19368" y="35644"/>
                      <a:pt x="17098" y="41116"/>
                    </a:cubicBezTo>
                    <a:cubicBezTo>
                      <a:pt x="14711" y="46588"/>
                      <a:pt x="13517" y="52419"/>
                      <a:pt x="13517" y="58724"/>
                    </a:cubicBezTo>
                    <a:cubicBezTo>
                      <a:pt x="13517" y="65028"/>
                      <a:pt x="14711" y="70858"/>
                      <a:pt x="17098" y="76330"/>
                    </a:cubicBezTo>
                    <a:cubicBezTo>
                      <a:pt x="19368" y="81802"/>
                      <a:pt x="22595" y="86560"/>
                      <a:pt x="26663" y="90605"/>
                    </a:cubicBezTo>
                    <a:cubicBezTo>
                      <a:pt x="30598" y="94769"/>
                      <a:pt x="35256" y="97981"/>
                      <a:pt x="40517" y="100361"/>
                    </a:cubicBezTo>
                    <a:cubicBezTo>
                      <a:pt x="45764" y="102739"/>
                      <a:pt x="51261" y="103929"/>
                      <a:pt x="57113" y="103929"/>
                    </a:cubicBezTo>
                    <a:close/>
                  </a:path>
                </a:pathLst>
              </a:custGeom>
              <a:grpFill/>
              <a:ln w="130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38" name="Полилиния: фигура 37">
                <a:extLst>
                  <a:ext uri="{FF2B5EF4-FFF2-40B4-BE49-F238E27FC236}">
                    <a16:creationId xmlns:a16="http://schemas.microsoft.com/office/drawing/2014/main" id="{A02AAF00-505E-48AC-AA43-D4282FC1054C}"/>
                  </a:ext>
                </a:extLst>
              </p:cNvPr>
              <p:cNvSpPr/>
              <p:nvPr/>
            </p:nvSpPr>
            <p:spPr>
              <a:xfrm>
                <a:off x="2150146" y="513543"/>
                <a:ext cx="118074" cy="118074"/>
              </a:xfrm>
              <a:custGeom>
                <a:avLst/>
                <a:gdLst>
                  <a:gd name="connsiteX0" fmla="*/ 57113 w 118074"/>
                  <a:gd name="connsiteY0" fmla="*/ 33146 h 118074"/>
                  <a:gd name="connsiteX1" fmla="*/ 57113 w 118074"/>
                  <a:gd name="connsiteY1" fmla="*/ 86680 h 118074"/>
                  <a:gd name="connsiteX2" fmla="*/ 43967 w 118074"/>
                  <a:gd name="connsiteY2" fmla="*/ 84300 h 118074"/>
                  <a:gd name="connsiteX3" fmla="*/ 34180 w 118074"/>
                  <a:gd name="connsiteY3" fmla="*/ 78710 h 118074"/>
                  <a:gd name="connsiteX4" fmla="*/ 28198 w 118074"/>
                  <a:gd name="connsiteY4" fmla="*/ 70262 h 118074"/>
                  <a:gd name="connsiteX5" fmla="*/ 26059 w 118074"/>
                  <a:gd name="connsiteY5" fmla="*/ 59914 h 118074"/>
                  <a:gd name="connsiteX6" fmla="*/ 28198 w 118074"/>
                  <a:gd name="connsiteY6" fmla="*/ 49564 h 118074"/>
                  <a:gd name="connsiteX7" fmla="*/ 34180 w 118074"/>
                  <a:gd name="connsiteY7" fmla="*/ 41236 h 118074"/>
                  <a:gd name="connsiteX8" fmla="*/ 43967 w 118074"/>
                  <a:gd name="connsiteY8" fmla="*/ 35526 h 118074"/>
                  <a:gd name="connsiteX9" fmla="*/ 57113 w 118074"/>
                  <a:gd name="connsiteY9" fmla="*/ 33146 h 118074"/>
                  <a:gd name="connsiteX10" fmla="*/ 69655 w 118074"/>
                  <a:gd name="connsiteY10" fmla="*/ 86680 h 118074"/>
                  <a:gd name="connsiteX11" fmla="*/ 69655 w 118074"/>
                  <a:gd name="connsiteY11" fmla="*/ 33146 h 118074"/>
                  <a:gd name="connsiteX12" fmla="*/ 82905 w 118074"/>
                  <a:gd name="connsiteY12" fmla="*/ 35526 h 118074"/>
                  <a:gd name="connsiteX13" fmla="*/ 92587 w 118074"/>
                  <a:gd name="connsiteY13" fmla="*/ 41236 h 118074"/>
                  <a:gd name="connsiteX14" fmla="*/ 98675 w 118074"/>
                  <a:gd name="connsiteY14" fmla="*/ 49564 h 118074"/>
                  <a:gd name="connsiteX15" fmla="*/ 100708 w 118074"/>
                  <a:gd name="connsiteY15" fmla="*/ 59914 h 118074"/>
                  <a:gd name="connsiteX16" fmla="*/ 98675 w 118074"/>
                  <a:gd name="connsiteY16" fmla="*/ 70262 h 118074"/>
                  <a:gd name="connsiteX17" fmla="*/ 92587 w 118074"/>
                  <a:gd name="connsiteY17" fmla="*/ 78710 h 118074"/>
                  <a:gd name="connsiteX18" fmla="*/ 82905 w 118074"/>
                  <a:gd name="connsiteY18" fmla="*/ 84300 h 118074"/>
                  <a:gd name="connsiteX19" fmla="*/ 69655 w 118074"/>
                  <a:gd name="connsiteY19" fmla="*/ 86680 h 118074"/>
                  <a:gd name="connsiteX20" fmla="*/ 69655 w 118074"/>
                  <a:gd name="connsiteY20" fmla="*/ 106309 h 118074"/>
                  <a:gd name="connsiteX21" fmla="*/ 69655 w 118074"/>
                  <a:gd name="connsiteY21" fmla="*/ 97981 h 118074"/>
                  <a:gd name="connsiteX22" fmla="*/ 87563 w 118074"/>
                  <a:gd name="connsiteY22" fmla="*/ 94532 h 118074"/>
                  <a:gd name="connsiteX23" fmla="*/ 101299 w 118074"/>
                  <a:gd name="connsiteY23" fmla="*/ 86204 h 118074"/>
                  <a:gd name="connsiteX24" fmla="*/ 110141 w 118074"/>
                  <a:gd name="connsiteY24" fmla="*/ 74307 h 118074"/>
                  <a:gd name="connsiteX25" fmla="*/ 113251 w 118074"/>
                  <a:gd name="connsiteY25" fmla="*/ 59914 h 118074"/>
                  <a:gd name="connsiteX26" fmla="*/ 110141 w 118074"/>
                  <a:gd name="connsiteY26" fmla="*/ 45519 h 118074"/>
                  <a:gd name="connsiteX27" fmla="*/ 101299 w 118074"/>
                  <a:gd name="connsiteY27" fmla="*/ 33503 h 118074"/>
                  <a:gd name="connsiteX28" fmla="*/ 87563 w 118074"/>
                  <a:gd name="connsiteY28" fmla="*/ 25176 h 118074"/>
                  <a:gd name="connsiteX29" fmla="*/ 69655 w 118074"/>
                  <a:gd name="connsiteY29" fmla="*/ 21845 h 118074"/>
                  <a:gd name="connsiteX30" fmla="*/ 69655 w 118074"/>
                  <a:gd name="connsiteY30" fmla="*/ 13517 h 118074"/>
                  <a:gd name="connsiteX31" fmla="*/ 57113 w 118074"/>
                  <a:gd name="connsiteY31" fmla="*/ 13517 h 118074"/>
                  <a:gd name="connsiteX32" fmla="*/ 57113 w 118074"/>
                  <a:gd name="connsiteY32" fmla="*/ 21845 h 118074"/>
                  <a:gd name="connsiteX33" fmla="*/ 39192 w 118074"/>
                  <a:gd name="connsiteY33" fmla="*/ 25176 h 118074"/>
                  <a:gd name="connsiteX34" fmla="*/ 25456 w 118074"/>
                  <a:gd name="connsiteY34" fmla="*/ 33503 h 118074"/>
                  <a:gd name="connsiteX35" fmla="*/ 16613 w 118074"/>
                  <a:gd name="connsiteY35" fmla="*/ 45519 h 118074"/>
                  <a:gd name="connsiteX36" fmla="*/ 13517 w 118074"/>
                  <a:gd name="connsiteY36" fmla="*/ 59914 h 118074"/>
                  <a:gd name="connsiteX37" fmla="*/ 16613 w 118074"/>
                  <a:gd name="connsiteY37" fmla="*/ 74307 h 118074"/>
                  <a:gd name="connsiteX38" fmla="*/ 25456 w 118074"/>
                  <a:gd name="connsiteY38" fmla="*/ 86204 h 118074"/>
                  <a:gd name="connsiteX39" fmla="*/ 39192 w 118074"/>
                  <a:gd name="connsiteY39" fmla="*/ 94532 h 118074"/>
                  <a:gd name="connsiteX40" fmla="*/ 57113 w 118074"/>
                  <a:gd name="connsiteY40" fmla="*/ 97981 h 118074"/>
                  <a:gd name="connsiteX41" fmla="*/ 57113 w 118074"/>
                  <a:gd name="connsiteY41" fmla="*/ 106309 h 118074"/>
                  <a:gd name="connsiteX42" fmla="*/ 69655 w 118074"/>
                  <a:gd name="connsiteY42" fmla="*/ 106309 h 1180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</a:cxnLst>
                <a:rect l="l" t="t" r="r" b="b"/>
                <a:pathLst>
                  <a:path w="118074" h="118074">
                    <a:moveTo>
                      <a:pt x="57113" y="33146"/>
                    </a:moveTo>
                    <a:lnTo>
                      <a:pt x="57113" y="86680"/>
                    </a:lnTo>
                    <a:cubicBezTo>
                      <a:pt x="52206" y="86560"/>
                      <a:pt x="47798" y="85729"/>
                      <a:pt x="43967" y="84300"/>
                    </a:cubicBezTo>
                    <a:cubicBezTo>
                      <a:pt x="40031" y="82992"/>
                      <a:pt x="36804" y="81088"/>
                      <a:pt x="34180" y="78710"/>
                    </a:cubicBezTo>
                    <a:cubicBezTo>
                      <a:pt x="31543" y="76330"/>
                      <a:pt x="29523" y="73475"/>
                      <a:pt x="28198" y="70262"/>
                    </a:cubicBezTo>
                    <a:cubicBezTo>
                      <a:pt x="26767" y="67051"/>
                      <a:pt x="26059" y="63602"/>
                      <a:pt x="26059" y="59914"/>
                    </a:cubicBezTo>
                    <a:cubicBezTo>
                      <a:pt x="26059" y="56226"/>
                      <a:pt x="26767" y="52775"/>
                      <a:pt x="28198" y="49564"/>
                    </a:cubicBezTo>
                    <a:cubicBezTo>
                      <a:pt x="29523" y="46351"/>
                      <a:pt x="31543" y="43615"/>
                      <a:pt x="34180" y="41236"/>
                    </a:cubicBezTo>
                    <a:cubicBezTo>
                      <a:pt x="36804" y="38857"/>
                      <a:pt x="40031" y="36953"/>
                      <a:pt x="43967" y="35526"/>
                    </a:cubicBezTo>
                    <a:cubicBezTo>
                      <a:pt x="47798" y="34099"/>
                      <a:pt x="52206" y="33266"/>
                      <a:pt x="57113" y="33146"/>
                    </a:cubicBezTo>
                    <a:close/>
                    <a:moveTo>
                      <a:pt x="69655" y="86680"/>
                    </a:moveTo>
                    <a:lnTo>
                      <a:pt x="69655" y="33146"/>
                    </a:lnTo>
                    <a:cubicBezTo>
                      <a:pt x="74548" y="33266"/>
                      <a:pt x="78970" y="34099"/>
                      <a:pt x="82905" y="35526"/>
                    </a:cubicBezTo>
                    <a:cubicBezTo>
                      <a:pt x="86736" y="36953"/>
                      <a:pt x="89951" y="38857"/>
                      <a:pt x="92587" y="41236"/>
                    </a:cubicBezTo>
                    <a:cubicBezTo>
                      <a:pt x="95211" y="43615"/>
                      <a:pt x="97245" y="46351"/>
                      <a:pt x="98675" y="49564"/>
                    </a:cubicBezTo>
                    <a:cubicBezTo>
                      <a:pt x="99987" y="52775"/>
                      <a:pt x="100708" y="56226"/>
                      <a:pt x="100708" y="59914"/>
                    </a:cubicBezTo>
                    <a:cubicBezTo>
                      <a:pt x="100708" y="63602"/>
                      <a:pt x="99987" y="67051"/>
                      <a:pt x="98675" y="70262"/>
                    </a:cubicBezTo>
                    <a:cubicBezTo>
                      <a:pt x="97245" y="73475"/>
                      <a:pt x="95211" y="76330"/>
                      <a:pt x="92587" y="78710"/>
                    </a:cubicBezTo>
                    <a:cubicBezTo>
                      <a:pt x="89951" y="81088"/>
                      <a:pt x="86736" y="82992"/>
                      <a:pt x="82905" y="84300"/>
                    </a:cubicBezTo>
                    <a:cubicBezTo>
                      <a:pt x="78970" y="85729"/>
                      <a:pt x="74548" y="86560"/>
                      <a:pt x="69655" y="86680"/>
                    </a:cubicBezTo>
                    <a:close/>
                    <a:moveTo>
                      <a:pt x="69655" y="106309"/>
                    </a:moveTo>
                    <a:lnTo>
                      <a:pt x="69655" y="97981"/>
                    </a:lnTo>
                    <a:cubicBezTo>
                      <a:pt x="76214" y="97863"/>
                      <a:pt x="82197" y="96673"/>
                      <a:pt x="87563" y="94532"/>
                    </a:cubicBezTo>
                    <a:cubicBezTo>
                      <a:pt x="92942" y="92509"/>
                      <a:pt x="97481" y="89654"/>
                      <a:pt x="101299" y="86204"/>
                    </a:cubicBezTo>
                    <a:cubicBezTo>
                      <a:pt x="105130" y="82755"/>
                      <a:pt x="108108" y="78828"/>
                      <a:pt x="110141" y="74307"/>
                    </a:cubicBezTo>
                    <a:cubicBezTo>
                      <a:pt x="112175" y="69787"/>
                      <a:pt x="113251" y="65029"/>
                      <a:pt x="113251" y="59914"/>
                    </a:cubicBezTo>
                    <a:cubicBezTo>
                      <a:pt x="113251" y="54797"/>
                      <a:pt x="112175" y="50039"/>
                      <a:pt x="110141" y="45519"/>
                    </a:cubicBezTo>
                    <a:cubicBezTo>
                      <a:pt x="108108" y="40998"/>
                      <a:pt x="105130" y="36953"/>
                      <a:pt x="101299" y="33503"/>
                    </a:cubicBezTo>
                    <a:cubicBezTo>
                      <a:pt x="97481" y="30054"/>
                      <a:pt x="92942" y="27317"/>
                      <a:pt x="87563" y="25176"/>
                    </a:cubicBezTo>
                    <a:cubicBezTo>
                      <a:pt x="82197" y="23153"/>
                      <a:pt x="76214" y="21963"/>
                      <a:pt x="69655" y="21845"/>
                    </a:cubicBezTo>
                    <a:lnTo>
                      <a:pt x="69655" y="13517"/>
                    </a:lnTo>
                    <a:lnTo>
                      <a:pt x="57113" y="13517"/>
                    </a:lnTo>
                    <a:lnTo>
                      <a:pt x="57113" y="21845"/>
                    </a:lnTo>
                    <a:cubicBezTo>
                      <a:pt x="50540" y="21963"/>
                      <a:pt x="44571" y="23153"/>
                      <a:pt x="39192" y="25176"/>
                    </a:cubicBezTo>
                    <a:cubicBezTo>
                      <a:pt x="33813" y="27317"/>
                      <a:pt x="29273" y="30054"/>
                      <a:pt x="25456" y="33503"/>
                    </a:cubicBezTo>
                    <a:cubicBezTo>
                      <a:pt x="21638" y="36953"/>
                      <a:pt x="18647" y="40998"/>
                      <a:pt x="16613" y="45519"/>
                    </a:cubicBezTo>
                    <a:cubicBezTo>
                      <a:pt x="14593" y="50039"/>
                      <a:pt x="13517" y="54797"/>
                      <a:pt x="13517" y="59914"/>
                    </a:cubicBezTo>
                    <a:cubicBezTo>
                      <a:pt x="13517" y="65029"/>
                      <a:pt x="14593" y="69787"/>
                      <a:pt x="16613" y="74307"/>
                    </a:cubicBezTo>
                    <a:cubicBezTo>
                      <a:pt x="18647" y="78828"/>
                      <a:pt x="21638" y="82755"/>
                      <a:pt x="25456" y="86204"/>
                    </a:cubicBezTo>
                    <a:cubicBezTo>
                      <a:pt x="29273" y="89654"/>
                      <a:pt x="33813" y="92509"/>
                      <a:pt x="39192" y="94532"/>
                    </a:cubicBezTo>
                    <a:cubicBezTo>
                      <a:pt x="44571" y="96673"/>
                      <a:pt x="50540" y="97863"/>
                      <a:pt x="57113" y="97981"/>
                    </a:cubicBezTo>
                    <a:lnTo>
                      <a:pt x="57113" y="106309"/>
                    </a:lnTo>
                    <a:lnTo>
                      <a:pt x="69655" y="106309"/>
                    </a:lnTo>
                    <a:close/>
                  </a:path>
                </a:pathLst>
              </a:custGeom>
              <a:grpFill/>
              <a:ln w="130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39" name="Полилиния: фигура 38">
                <a:extLst>
                  <a:ext uri="{FF2B5EF4-FFF2-40B4-BE49-F238E27FC236}">
                    <a16:creationId xmlns:a16="http://schemas.microsoft.com/office/drawing/2014/main" id="{6D8FDFF9-EA0A-4BDF-9A1E-7DD9156C7385}"/>
                  </a:ext>
                </a:extLst>
              </p:cNvPr>
              <p:cNvSpPr/>
              <p:nvPr/>
            </p:nvSpPr>
            <p:spPr>
              <a:xfrm>
                <a:off x="2277286" y="514733"/>
                <a:ext cx="104955" cy="104955"/>
              </a:xfrm>
              <a:custGeom>
                <a:avLst/>
                <a:gdLst>
                  <a:gd name="connsiteX0" fmla="*/ 103109 w 104955"/>
                  <a:gd name="connsiteY0" fmla="*/ 58724 h 104955"/>
                  <a:gd name="connsiteX1" fmla="*/ 99528 w 104955"/>
                  <a:gd name="connsiteY1" fmla="*/ 41116 h 104955"/>
                  <a:gd name="connsiteX2" fmla="*/ 89846 w 104955"/>
                  <a:gd name="connsiteY2" fmla="*/ 26722 h 104955"/>
                  <a:gd name="connsiteX3" fmla="*/ 75637 w 104955"/>
                  <a:gd name="connsiteY3" fmla="*/ 17085 h 104955"/>
                  <a:gd name="connsiteX4" fmla="*/ 58320 w 104955"/>
                  <a:gd name="connsiteY4" fmla="*/ 13517 h 104955"/>
                  <a:gd name="connsiteX5" fmla="*/ 40989 w 104955"/>
                  <a:gd name="connsiteY5" fmla="*/ 17085 h 104955"/>
                  <a:gd name="connsiteX6" fmla="*/ 26781 w 104955"/>
                  <a:gd name="connsiteY6" fmla="*/ 26722 h 104955"/>
                  <a:gd name="connsiteX7" fmla="*/ 17112 w 104955"/>
                  <a:gd name="connsiteY7" fmla="*/ 41116 h 104955"/>
                  <a:gd name="connsiteX8" fmla="*/ 13517 w 104955"/>
                  <a:gd name="connsiteY8" fmla="*/ 58724 h 104955"/>
                  <a:gd name="connsiteX9" fmla="*/ 17112 w 104955"/>
                  <a:gd name="connsiteY9" fmla="*/ 76330 h 104955"/>
                  <a:gd name="connsiteX10" fmla="*/ 26781 w 104955"/>
                  <a:gd name="connsiteY10" fmla="*/ 90605 h 104955"/>
                  <a:gd name="connsiteX11" fmla="*/ 40989 w 104955"/>
                  <a:gd name="connsiteY11" fmla="*/ 100361 h 104955"/>
                  <a:gd name="connsiteX12" fmla="*/ 58320 w 104955"/>
                  <a:gd name="connsiteY12" fmla="*/ 103929 h 104955"/>
                  <a:gd name="connsiteX13" fmla="*/ 75637 w 104955"/>
                  <a:gd name="connsiteY13" fmla="*/ 100361 h 104955"/>
                  <a:gd name="connsiteX14" fmla="*/ 89846 w 104955"/>
                  <a:gd name="connsiteY14" fmla="*/ 90605 h 104955"/>
                  <a:gd name="connsiteX15" fmla="*/ 99528 w 104955"/>
                  <a:gd name="connsiteY15" fmla="*/ 76330 h 104955"/>
                  <a:gd name="connsiteX16" fmla="*/ 103109 w 104955"/>
                  <a:gd name="connsiteY16" fmla="*/ 58724 h 104955"/>
                  <a:gd name="connsiteX17" fmla="*/ 26059 w 104955"/>
                  <a:gd name="connsiteY17" fmla="*/ 58724 h 104955"/>
                  <a:gd name="connsiteX18" fmla="*/ 28696 w 104955"/>
                  <a:gd name="connsiteY18" fmla="*/ 45400 h 104955"/>
                  <a:gd name="connsiteX19" fmla="*/ 35741 w 104955"/>
                  <a:gd name="connsiteY19" fmla="*/ 34574 h 104955"/>
                  <a:gd name="connsiteX20" fmla="*/ 46014 w 104955"/>
                  <a:gd name="connsiteY20" fmla="*/ 27435 h 104955"/>
                  <a:gd name="connsiteX21" fmla="*/ 58320 w 104955"/>
                  <a:gd name="connsiteY21" fmla="*/ 24819 h 104955"/>
                  <a:gd name="connsiteX22" fmla="*/ 70613 w 104955"/>
                  <a:gd name="connsiteY22" fmla="*/ 27435 h 104955"/>
                  <a:gd name="connsiteX23" fmla="*/ 80885 w 104955"/>
                  <a:gd name="connsiteY23" fmla="*/ 34574 h 104955"/>
                  <a:gd name="connsiteX24" fmla="*/ 87930 w 104955"/>
                  <a:gd name="connsiteY24" fmla="*/ 45400 h 104955"/>
                  <a:gd name="connsiteX25" fmla="*/ 90567 w 104955"/>
                  <a:gd name="connsiteY25" fmla="*/ 58724 h 104955"/>
                  <a:gd name="connsiteX26" fmla="*/ 87930 w 104955"/>
                  <a:gd name="connsiteY26" fmla="*/ 72046 h 104955"/>
                  <a:gd name="connsiteX27" fmla="*/ 80885 w 104955"/>
                  <a:gd name="connsiteY27" fmla="*/ 82753 h 104955"/>
                  <a:gd name="connsiteX28" fmla="*/ 70613 w 104955"/>
                  <a:gd name="connsiteY28" fmla="*/ 90011 h 104955"/>
                  <a:gd name="connsiteX29" fmla="*/ 58320 w 104955"/>
                  <a:gd name="connsiteY29" fmla="*/ 92628 h 104955"/>
                  <a:gd name="connsiteX30" fmla="*/ 46014 w 104955"/>
                  <a:gd name="connsiteY30" fmla="*/ 90011 h 104955"/>
                  <a:gd name="connsiteX31" fmla="*/ 35741 w 104955"/>
                  <a:gd name="connsiteY31" fmla="*/ 82753 h 104955"/>
                  <a:gd name="connsiteX32" fmla="*/ 28696 w 104955"/>
                  <a:gd name="connsiteY32" fmla="*/ 72046 h 104955"/>
                  <a:gd name="connsiteX33" fmla="*/ 26059 w 104955"/>
                  <a:gd name="connsiteY33" fmla="*/ 58724 h 104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104955" h="104955">
                    <a:moveTo>
                      <a:pt x="103109" y="58724"/>
                    </a:moveTo>
                    <a:cubicBezTo>
                      <a:pt x="103109" y="52419"/>
                      <a:pt x="101915" y="46588"/>
                      <a:pt x="99528" y="41116"/>
                    </a:cubicBezTo>
                    <a:cubicBezTo>
                      <a:pt x="97127" y="35644"/>
                      <a:pt x="93913" y="30886"/>
                      <a:pt x="89846" y="26722"/>
                    </a:cubicBezTo>
                    <a:cubicBezTo>
                      <a:pt x="85792" y="22677"/>
                      <a:pt x="81003" y="19465"/>
                      <a:pt x="75637" y="17085"/>
                    </a:cubicBezTo>
                    <a:cubicBezTo>
                      <a:pt x="70258" y="14707"/>
                      <a:pt x="64407" y="13517"/>
                      <a:pt x="58320" y="13517"/>
                    </a:cubicBezTo>
                    <a:cubicBezTo>
                      <a:pt x="52219" y="13517"/>
                      <a:pt x="46368" y="14707"/>
                      <a:pt x="40989" y="17085"/>
                    </a:cubicBezTo>
                    <a:cubicBezTo>
                      <a:pt x="35623" y="19465"/>
                      <a:pt x="30848" y="22677"/>
                      <a:pt x="26781" y="26722"/>
                    </a:cubicBezTo>
                    <a:cubicBezTo>
                      <a:pt x="22714" y="30886"/>
                      <a:pt x="19499" y="35644"/>
                      <a:pt x="17112" y="41116"/>
                    </a:cubicBezTo>
                    <a:cubicBezTo>
                      <a:pt x="14711" y="46588"/>
                      <a:pt x="13517" y="52419"/>
                      <a:pt x="13517" y="58724"/>
                    </a:cubicBezTo>
                    <a:cubicBezTo>
                      <a:pt x="13517" y="65028"/>
                      <a:pt x="14711" y="70858"/>
                      <a:pt x="17112" y="76330"/>
                    </a:cubicBezTo>
                    <a:cubicBezTo>
                      <a:pt x="19499" y="81802"/>
                      <a:pt x="22714" y="86560"/>
                      <a:pt x="26781" y="90605"/>
                    </a:cubicBezTo>
                    <a:cubicBezTo>
                      <a:pt x="30848" y="94769"/>
                      <a:pt x="35623" y="97981"/>
                      <a:pt x="40989" y="100361"/>
                    </a:cubicBezTo>
                    <a:cubicBezTo>
                      <a:pt x="46368" y="102739"/>
                      <a:pt x="52219" y="103929"/>
                      <a:pt x="58320" y="103929"/>
                    </a:cubicBezTo>
                    <a:cubicBezTo>
                      <a:pt x="64407" y="103929"/>
                      <a:pt x="70258" y="102739"/>
                      <a:pt x="75637" y="100361"/>
                    </a:cubicBezTo>
                    <a:cubicBezTo>
                      <a:pt x="81003" y="97981"/>
                      <a:pt x="85792" y="94769"/>
                      <a:pt x="89846" y="90605"/>
                    </a:cubicBezTo>
                    <a:cubicBezTo>
                      <a:pt x="93913" y="86560"/>
                      <a:pt x="97127" y="81802"/>
                      <a:pt x="99528" y="76330"/>
                    </a:cubicBezTo>
                    <a:cubicBezTo>
                      <a:pt x="101915" y="70858"/>
                      <a:pt x="103109" y="65028"/>
                      <a:pt x="103109" y="58724"/>
                    </a:cubicBezTo>
                    <a:close/>
                    <a:moveTo>
                      <a:pt x="26059" y="58724"/>
                    </a:moveTo>
                    <a:cubicBezTo>
                      <a:pt x="26059" y="53964"/>
                      <a:pt x="26899" y="49562"/>
                      <a:pt x="28696" y="45400"/>
                    </a:cubicBezTo>
                    <a:cubicBezTo>
                      <a:pt x="30480" y="41236"/>
                      <a:pt x="32750" y="37667"/>
                      <a:pt x="35741" y="34574"/>
                    </a:cubicBezTo>
                    <a:cubicBezTo>
                      <a:pt x="38719" y="31599"/>
                      <a:pt x="42065" y="29221"/>
                      <a:pt x="46014" y="27435"/>
                    </a:cubicBezTo>
                    <a:cubicBezTo>
                      <a:pt x="49950" y="25651"/>
                      <a:pt x="54017" y="24819"/>
                      <a:pt x="58320" y="24819"/>
                    </a:cubicBezTo>
                    <a:cubicBezTo>
                      <a:pt x="62610" y="24819"/>
                      <a:pt x="66677" y="25651"/>
                      <a:pt x="70613" y="27435"/>
                    </a:cubicBezTo>
                    <a:cubicBezTo>
                      <a:pt x="74561" y="29221"/>
                      <a:pt x="77907" y="31599"/>
                      <a:pt x="80885" y="34574"/>
                    </a:cubicBezTo>
                    <a:cubicBezTo>
                      <a:pt x="83876" y="37667"/>
                      <a:pt x="86146" y="41236"/>
                      <a:pt x="87930" y="45400"/>
                    </a:cubicBezTo>
                    <a:cubicBezTo>
                      <a:pt x="89728" y="49562"/>
                      <a:pt x="90567" y="53964"/>
                      <a:pt x="90567" y="58724"/>
                    </a:cubicBezTo>
                    <a:cubicBezTo>
                      <a:pt x="90567" y="63482"/>
                      <a:pt x="89728" y="67884"/>
                      <a:pt x="87930" y="72046"/>
                    </a:cubicBezTo>
                    <a:cubicBezTo>
                      <a:pt x="86146" y="76211"/>
                      <a:pt x="83876" y="79779"/>
                      <a:pt x="80885" y="82753"/>
                    </a:cubicBezTo>
                    <a:cubicBezTo>
                      <a:pt x="77907" y="85847"/>
                      <a:pt x="74561" y="88227"/>
                      <a:pt x="70613" y="90011"/>
                    </a:cubicBezTo>
                    <a:cubicBezTo>
                      <a:pt x="66677" y="91795"/>
                      <a:pt x="62610" y="92628"/>
                      <a:pt x="58320" y="92628"/>
                    </a:cubicBezTo>
                    <a:cubicBezTo>
                      <a:pt x="54017" y="92628"/>
                      <a:pt x="49950" y="91795"/>
                      <a:pt x="46014" y="90011"/>
                    </a:cubicBezTo>
                    <a:cubicBezTo>
                      <a:pt x="42065" y="88227"/>
                      <a:pt x="38719" y="85847"/>
                      <a:pt x="35741" y="82753"/>
                    </a:cubicBezTo>
                    <a:cubicBezTo>
                      <a:pt x="32750" y="79779"/>
                      <a:pt x="30480" y="76211"/>
                      <a:pt x="28696" y="72046"/>
                    </a:cubicBezTo>
                    <a:cubicBezTo>
                      <a:pt x="26899" y="67884"/>
                      <a:pt x="26059" y="63482"/>
                      <a:pt x="26059" y="58724"/>
                    </a:cubicBezTo>
                    <a:close/>
                  </a:path>
                </a:pathLst>
              </a:custGeom>
              <a:grpFill/>
              <a:ln w="130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40" name="Полилиния: фигура 39">
                <a:extLst>
                  <a:ext uri="{FF2B5EF4-FFF2-40B4-BE49-F238E27FC236}">
                    <a16:creationId xmlns:a16="http://schemas.microsoft.com/office/drawing/2014/main" id="{DD4AA00D-F7DC-4D8D-983B-34BAFE174C1B}"/>
                  </a:ext>
                </a:extLst>
              </p:cNvPr>
              <p:cNvSpPr/>
              <p:nvPr/>
            </p:nvSpPr>
            <p:spPr>
              <a:xfrm>
                <a:off x="2399165" y="518301"/>
                <a:ext cx="91836" cy="104955"/>
              </a:xfrm>
              <a:custGeom>
                <a:avLst/>
                <a:gdLst>
                  <a:gd name="connsiteX0" fmla="*/ 83391 w 91835"/>
                  <a:gd name="connsiteY0" fmla="*/ 43853 h 104955"/>
                  <a:gd name="connsiteX1" fmla="*/ 81003 w 91835"/>
                  <a:gd name="connsiteY1" fmla="*/ 32076 h 104955"/>
                  <a:gd name="connsiteX2" fmla="*/ 74076 w 91835"/>
                  <a:gd name="connsiteY2" fmla="*/ 22439 h 104955"/>
                  <a:gd name="connsiteX3" fmla="*/ 63554 w 91835"/>
                  <a:gd name="connsiteY3" fmla="*/ 15897 h 104955"/>
                  <a:gd name="connsiteX4" fmla="*/ 49936 w 91835"/>
                  <a:gd name="connsiteY4" fmla="*/ 13517 h 104955"/>
                  <a:gd name="connsiteX5" fmla="*/ 13517 w 91835"/>
                  <a:gd name="connsiteY5" fmla="*/ 13517 h 104955"/>
                  <a:gd name="connsiteX6" fmla="*/ 13517 w 91835"/>
                  <a:gd name="connsiteY6" fmla="*/ 96792 h 104955"/>
                  <a:gd name="connsiteX7" fmla="*/ 26059 w 91835"/>
                  <a:gd name="connsiteY7" fmla="*/ 96792 h 104955"/>
                  <a:gd name="connsiteX8" fmla="*/ 26059 w 91835"/>
                  <a:gd name="connsiteY8" fmla="*/ 74189 h 104955"/>
                  <a:gd name="connsiteX9" fmla="*/ 49936 w 91835"/>
                  <a:gd name="connsiteY9" fmla="*/ 74189 h 104955"/>
                  <a:gd name="connsiteX10" fmla="*/ 63554 w 91835"/>
                  <a:gd name="connsiteY10" fmla="*/ 71809 h 104955"/>
                  <a:gd name="connsiteX11" fmla="*/ 74076 w 91835"/>
                  <a:gd name="connsiteY11" fmla="*/ 65266 h 104955"/>
                  <a:gd name="connsiteX12" fmla="*/ 81003 w 91835"/>
                  <a:gd name="connsiteY12" fmla="*/ 55630 h 104955"/>
                  <a:gd name="connsiteX13" fmla="*/ 83391 w 91835"/>
                  <a:gd name="connsiteY13" fmla="*/ 43853 h 104955"/>
                  <a:gd name="connsiteX14" fmla="*/ 70849 w 91835"/>
                  <a:gd name="connsiteY14" fmla="*/ 43853 h 104955"/>
                  <a:gd name="connsiteX15" fmla="*/ 65351 w 91835"/>
                  <a:gd name="connsiteY15" fmla="*/ 57653 h 104955"/>
                  <a:gd name="connsiteX16" fmla="*/ 49936 w 91835"/>
                  <a:gd name="connsiteY16" fmla="*/ 62888 h 104955"/>
                  <a:gd name="connsiteX17" fmla="*/ 26059 w 91835"/>
                  <a:gd name="connsiteY17" fmla="*/ 62888 h 104955"/>
                  <a:gd name="connsiteX18" fmla="*/ 26059 w 91835"/>
                  <a:gd name="connsiteY18" fmla="*/ 24819 h 104955"/>
                  <a:gd name="connsiteX19" fmla="*/ 49936 w 91835"/>
                  <a:gd name="connsiteY19" fmla="*/ 24819 h 104955"/>
                  <a:gd name="connsiteX20" fmla="*/ 65351 w 91835"/>
                  <a:gd name="connsiteY20" fmla="*/ 30054 h 104955"/>
                  <a:gd name="connsiteX21" fmla="*/ 70849 w 91835"/>
                  <a:gd name="connsiteY21" fmla="*/ 43853 h 104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91835" h="104955">
                    <a:moveTo>
                      <a:pt x="83391" y="43853"/>
                    </a:moveTo>
                    <a:cubicBezTo>
                      <a:pt x="83391" y="39690"/>
                      <a:pt x="82551" y="35763"/>
                      <a:pt x="81003" y="32076"/>
                    </a:cubicBezTo>
                    <a:cubicBezTo>
                      <a:pt x="79324" y="28388"/>
                      <a:pt x="77054" y="25176"/>
                      <a:pt x="74076" y="22439"/>
                    </a:cubicBezTo>
                    <a:cubicBezTo>
                      <a:pt x="71085" y="19704"/>
                      <a:pt x="67621" y="17444"/>
                      <a:pt x="63554" y="15897"/>
                    </a:cubicBezTo>
                    <a:cubicBezTo>
                      <a:pt x="59382" y="14350"/>
                      <a:pt x="54843" y="13517"/>
                      <a:pt x="49936" y="13517"/>
                    </a:cubicBezTo>
                    <a:lnTo>
                      <a:pt x="13517" y="13517"/>
                    </a:lnTo>
                    <a:lnTo>
                      <a:pt x="13517" y="96792"/>
                    </a:lnTo>
                    <a:lnTo>
                      <a:pt x="26059" y="96792"/>
                    </a:lnTo>
                    <a:lnTo>
                      <a:pt x="26059" y="74189"/>
                    </a:lnTo>
                    <a:lnTo>
                      <a:pt x="49936" y="74189"/>
                    </a:lnTo>
                    <a:cubicBezTo>
                      <a:pt x="54843" y="74189"/>
                      <a:pt x="59382" y="73356"/>
                      <a:pt x="63554" y="71809"/>
                    </a:cubicBezTo>
                    <a:cubicBezTo>
                      <a:pt x="67621" y="70264"/>
                      <a:pt x="71085" y="68003"/>
                      <a:pt x="74076" y="65266"/>
                    </a:cubicBezTo>
                    <a:cubicBezTo>
                      <a:pt x="77054" y="62531"/>
                      <a:pt x="79324" y="59318"/>
                      <a:pt x="81003" y="55630"/>
                    </a:cubicBezTo>
                    <a:cubicBezTo>
                      <a:pt x="82551" y="51942"/>
                      <a:pt x="83391" y="48017"/>
                      <a:pt x="83391" y="43853"/>
                    </a:cubicBezTo>
                    <a:close/>
                    <a:moveTo>
                      <a:pt x="70849" y="43853"/>
                    </a:moveTo>
                    <a:cubicBezTo>
                      <a:pt x="70849" y="49564"/>
                      <a:pt x="69051" y="54203"/>
                      <a:pt x="65351" y="57653"/>
                    </a:cubicBezTo>
                    <a:cubicBezTo>
                      <a:pt x="61652" y="61102"/>
                      <a:pt x="56509" y="62888"/>
                      <a:pt x="49936" y="62888"/>
                    </a:cubicBezTo>
                    <a:lnTo>
                      <a:pt x="26059" y="62888"/>
                    </a:lnTo>
                    <a:lnTo>
                      <a:pt x="26059" y="24819"/>
                    </a:lnTo>
                    <a:lnTo>
                      <a:pt x="49936" y="24819"/>
                    </a:lnTo>
                    <a:cubicBezTo>
                      <a:pt x="56509" y="24819"/>
                      <a:pt x="61652" y="26604"/>
                      <a:pt x="65351" y="30054"/>
                    </a:cubicBezTo>
                    <a:cubicBezTo>
                      <a:pt x="69051" y="33503"/>
                      <a:pt x="70849" y="38143"/>
                      <a:pt x="70849" y="43853"/>
                    </a:cubicBezTo>
                    <a:close/>
                  </a:path>
                </a:pathLst>
              </a:custGeom>
              <a:grpFill/>
              <a:ln w="130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41" name="Полилиния: фигура 40">
                <a:extLst>
                  <a:ext uri="{FF2B5EF4-FFF2-40B4-BE49-F238E27FC236}">
                    <a16:creationId xmlns:a16="http://schemas.microsoft.com/office/drawing/2014/main" id="{80BF004F-5152-4DEC-B976-F0E4B41CB3AD}"/>
                  </a:ext>
                </a:extLst>
              </p:cNvPr>
              <p:cNvSpPr/>
              <p:nvPr/>
            </p:nvSpPr>
            <p:spPr>
              <a:xfrm>
                <a:off x="2501916" y="518301"/>
                <a:ext cx="104955" cy="104955"/>
              </a:xfrm>
              <a:custGeom>
                <a:avLst/>
                <a:gdLst>
                  <a:gd name="connsiteX0" fmla="*/ 56522 w 104955"/>
                  <a:gd name="connsiteY0" fmla="*/ 67646 h 104955"/>
                  <a:gd name="connsiteX1" fmla="*/ 85778 w 104955"/>
                  <a:gd name="connsiteY1" fmla="*/ 31362 h 104955"/>
                  <a:gd name="connsiteX2" fmla="*/ 86972 w 104955"/>
                  <a:gd name="connsiteY2" fmla="*/ 31362 h 104955"/>
                  <a:gd name="connsiteX3" fmla="*/ 86972 w 104955"/>
                  <a:gd name="connsiteY3" fmla="*/ 96792 h 104955"/>
                  <a:gd name="connsiteX4" fmla="*/ 99514 w 104955"/>
                  <a:gd name="connsiteY4" fmla="*/ 96792 h 104955"/>
                  <a:gd name="connsiteX5" fmla="*/ 99514 w 104955"/>
                  <a:gd name="connsiteY5" fmla="*/ 13517 h 104955"/>
                  <a:gd name="connsiteX6" fmla="*/ 85778 w 104955"/>
                  <a:gd name="connsiteY6" fmla="*/ 13517 h 104955"/>
                  <a:gd name="connsiteX7" fmla="*/ 56522 w 104955"/>
                  <a:gd name="connsiteY7" fmla="*/ 49801 h 104955"/>
                  <a:gd name="connsiteX8" fmla="*/ 27253 w 104955"/>
                  <a:gd name="connsiteY8" fmla="*/ 13517 h 104955"/>
                  <a:gd name="connsiteX9" fmla="*/ 13517 w 104955"/>
                  <a:gd name="connsiteY9" fmla="*/ 13517 h 104955"/>
                  <a:gd name="connsiteX10" fmla="*/ 13517 w 104955"/>
                  <a:gd name="connsiteY10" fmla="*/ 96792 h 104955"/>
                  <a:gd name="connsiteX11" fmla="*/ 26059 w 104955"/>
                  <a:gd name="connsiteY11" fmla="*/ 96792 h 104955"/>
                  <a:gd name="connsiteX12" fmla="*/ 26059 w 104955"/>
                  <a:gd name="connsiteY12" fmla="*/ 31362 h 104955"/>
                  <a:gd name="connsiteX13" fmla="*/ 27253 w 104955"/>
                  <a:gd name="connsiteY13" fmla="*/ 31362 h 104955"/>
                  <a:gd name="connsiteX14" fmla="*/ 56522 w 104955"/>
                  <a:gd name="connsiteY14" fmla="*/ 67646 h 104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04955" h="104955">
                    <a:moveTo>
                      <a:pt x="56522" y="67646"/>
                    </a:moveTo>
                    <a:lnTo>
                      <a:pt x="85778" y="31362"/>
                    </a:lnTo>
                    <a:lnTo>
                      <a:pt x="86972" y="31362"/>
                    </a:lnTo>
                    <a:lnTo>
                      <a:pt x="86972" y="96792"/>
                    </a:lnTo>
                    <a:lnTo>
                      <a:pt x="99514" y="96792"/>
                    </a:lnTo>
                    <a:lnTo>
                      <a:pt x="99514" y="13517"/>
                    </a:lnTo>
                    <a:lnTo>
                      <a:pt x="85778" y="13517"/>
                    </a:lnTo>
                    <a:lnTo>
                      <a:pt x="56522" y="49801"/>
                    </a:lnTo>
                    <a:lnTo>
                      <a:pt x="27253" y="13517"/>
                    </a:lnTo>
                    <a:lnTo>
                      <a:pt x="13517" y="13517"/>
                    </a:lnTo>
                    <a:lnTo>
                      <a:pt x="13517" y="96792"/>
                    </a:lnTo>
                    <a:lnTo>
                      <a:pt x="26059" y="96792"/>
                    </a:lnTo>
                    <a:lnTo>
                      <a:pt x="26059" y="31362"/>
                    </a:lnTo>
                    <a:lnTo>
                      <a:pt x="27253" y="31362"/>
                    </a:lnTo>
                    <a:lnTo>
                      <a:pt x="56522" y="67646"/>
                    </a:lnTo>
                    <a:close/>
                  </a:path>
                </a:pathLst>
              </a:custGeom>
              <a:grpFill/>
              <a:ln w="130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42" name="Полилиния: фигура 41">
                <a:extLst>
                  <a:ext uri="{FF2B5EF4-FFF2-40B4-BE49-F238E27FC236}">
                    <a16:creationId xmlns:a16="http://schemas.microsoft.com/office/drawing/2014/main" id="{816536F7-10BD-4C60-AFA7-81916E0F88B9}"/>
                  </a:ext>
                </a:extLst>
              </p:cNvPr>
              <p:cNvSpPr/>
              <p:nvPr/>
            </p:nvSpPr>
            <p:spPr>
              <a:xfrm>
                <a:off x="2618416" y="518301"/>
                <a:ext cx="104955" cy="104955"/>
              </a:xfrm>
              <a:custGeom>
                <a:avLst/>
                <a:gdLst>
                  <a:gd name="connsiteX0" fmla="*/ 34062 w 104955"/>
                  <a:gd name="connsiteY0" fmla="*/ 65862 h 104955"/>
                  <a:gd name="connsiteX1" fmla="*/ 43980 w 104955"/>
                  <a:gd name="connsiteY1" fmla="*/ 24819 h 104955"/>
                  <a:gd name="connsiteX2" fmla="*/ 61298 w 104955"/>
                  <a:gd name="connsiteY2" fmla="*/ 24819 h 104955"/>
                  <a:gd name="connsiteX3" fmla="*/ 71085 w 104955"/>
                  <a:gd name="connsiteY3" fmla="*/ 65862 h 104955"/>
                  <a:gd name="connsiteX4" fmla="*/ 34062 w 104955"/>
                  <a:gd name="connsiteY4" fmla="*/ 65862 h 104955"/>
                  <a:gd name="connsiteX5" fmla="*/ 33826 w 104955"/>
                  <a:gd name="connsiteY5" fmla="*/ 13517 h 104955"/>
                  <a:gd name="connsiteX6" fmla="*/ 13517 w 104955"/>
                  <a:gd name="connsiteY6" fmla="*/ 96792 h 104955"/>
                  <a:gd name="connsiteX7" fmla="*/ 26663 w 104955"/>
                  <a:gd name="connsiteY7" fmla="*/ 96792 h 104955"/>
                  <a:gd name="connsiteX8" fmla="*/ 31320 w 104955"/>
                  <a:gd name="connsiteY8" fmla="*/ 77163 h 104955"/>
                  <a:gd name="connsiteX9" fmla="*/ 73840 w 104955"/>
                  <a:gd name="connsiteY9" fmla="*/ 77163 h 104955"/>
                  <a:gd name="connsiteX10" fmla="*/ 78615 w 104955"/>
                  <a:gd name="connsiteY10" fmla="*/ 96792 h 104955"/>
                  <a:gd name="connsiteX11" fmla="*/ 91748 w 104955"/>
                  <a:gd name="connsiteY11" fmla="*/ 96792 h 104955"/>
                  <a:gd name="connsiteX12" fmla="*/ 71452 w 104955"/>
                  <a:gd name="connsiteY12" fmla="*/ 13517 h 104955"/>
                  <a:gd name="connsiteX13" fmla="*/ 33826 w 104955"/>
                  <a:gd name="connsiteY13" fmla="*/ 13517 h 104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04955" h="104955">
                    <a:moveTo>
                      <a:pt x="34062" y="65862"/>
                    </a:moveTo>
                    <a:lnTo>
                      <a:pt x="43980" y="24819"/>
                    </a:lnTo>
                    <a:lnTo>
                      <a:pt x="61298" y="24819"/>
                    </a:lnTo>
                    <a:lnTo>
                      <a:pt x="71085" y="65862"/>
                    </a:lnTo>
                    <a:lnTo>
                      <a:pt x="34062" y="65862"/>
                    </a:lnTo>
                    <a:close/>
                    <a:moveTo>
                      <a:pt x="33826" y="13517"/>
                    </a:moveTo>
                    <a:lnTo>
                      <a:pt x="13517" y="96792"/>
                    </a:lnTo>
                    <a:lnTo>
                      <a:pt x="26663" y="96792"/>
                    </a:lnTo>
                    <a:lnTo>
                      <a:pt x="31320" y="77163"/>
                    </a:lnTo>
                    <a:lnTo>
                      <a:pt x="73840" y="77163"/>
                    </a:lnTo>
                    <a:lnTo>
                      <a:pt x="78615" y="96792"/>
                    </a:lnTo>
                    <a:lnTo>
                      <a:pt x="91748" y="96792"/>
                    </a:lnTo>
                    <a:lnTo>
                      <a:pt x="71452" y="13517"/>
                    </a:lnTo>
                    <a:lnTo>
                      <a:pt x="33826" y="13517"/>
                    </a:lnTo>
                    <a:close/>
                  </a:path>
                </a:pathLst>
              </a:custGeom>
              <a:grpFill/>
              <a:ln w="130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43" name="Полилиния: фигура 42">
                <a:extLst>
                  <a:ext uri="{FF2B5EF4-FFF2-40B4-BE49-F238E27FC236}">
                    <a16:creationId xmlns:a16="http://schemas.microsoft.com/office/drawing/2014/main" id="{0ACF2A25-F1EE-4CED-A577-CD6BF1F96FDF}"/>
                  </a:ext>
                </a:extLst>
              </p:cNvPr>
              <p:cNvSpPr/>
              <p:nvPr/>
            </p:nvSpPr>
            <p:spPr>
              <a:xfrm>
                <a:off x="2727150" y="518301"/>
                <a:ext cx="91836" cy="118074"/>
              </a:xfrm>
              <a:custGeom>
                <a:avLst/>
                <a:gdLst>
                  <a:gd name="connsiteX0" fmla="*/ 13517 w 91835"/>
                  <a:gd name="connsiteY0" fmla="*/ 96792 h 118074"/>
                  <a:gd name="connsiteX1" fmla="*/ 75624 w 91835"/>
                  <a:gd name="connsiteY1" fmla="*/ 96792 h 118074"/>
                  <a:gd name="connsiteX2" fmla="*/ 75624 w 91835"/>
                  <a:gd name="connsiteY2" fmla="*/ 111067 h 118074"/>
                  <a:gd name="connsiteX3" fmla="*/ 88166 w 91835"/>
                  <a:gd name="connsiteY3" fmla="*/ 111067 h 118074"/>
                  <a:gd name="connsiteX4" fmla="*/ 88166 w 91835"/>
                  <a:gd name="connsiteY4" fmla="*/ 85490 h 118074"/>
                  <a:gd name="connsiteX5" fmla="*/ 78615 w 91835"/>
                  <a:gd name="connsiteY5" fmla="*/ 85490 h 118074"/>
                  <a:gd name="connsiteX6" fmla="*/ 78615 w 91835"/>
                  <a:gd name="connsiteY6" fmla="*/ 13517 h 118074"/>
                  <a:gd name="connsiteX7" fmla="*/ 66073 w 91835"/>
                  <a:gd name="connsiteY7" fmla="*/ 13517 h 118074"/>
                  <a:gd name="connsiteX8" fmla="*/ 66073 w 91835"/>
                  <a:gd name="connsiteY8" fmla="*/ 85490 h 118074"/>
                  <a:gd name="connsiteX9" fmla="*/ 26059 w 91835"/>
                  <a:gd name="connsiteY9" fmla="*/ 85490 h 118074"/>
                  <a:gd name="connsiteX10" fmla="*/ 26059 w 91835"/>
                  <a:gd name="connsiteY10" fmla="*/ 13517 h 118074"/>
                  <a:gd name="connsiteX11" fmla="*/ 13517 w 91835"/>
                  <a:gd name="connsiteY11" fmla="*/ 13517 h 118074"/>
                  <a:gd name="connsiteX12" fmla="*/ 13517 w 91835"/>
                  <a:gd name="connsiteY12" fmla="*/ 96792 h 1180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1835" h="118074">
                    <a:moveTo>
                      <a:pt x="13517" y="96792"/>
                    </a:moveTo>
                    <a:lnTo>
                      <a:pt x="75624" y="96792"/>
                    </a:lnTo>
                    <a:lnTo>
                      <a:pt x="75624" y="111067"/>
                    </a:lnTo>
                    <a:lnTo>
                      <a:pt x="88166" y="111067"/>
                    </a:lnTo>
                    <a:lnTo>
                      <a:pt x="88166" y="85490"/>
                    </a:lnTo>
                    <a:lnTo>
                      <a:pt x="78615" y="85490"/>
                    </a:lnTo>
                    <a:lnTo>
                      <a:pt x="78615" y="13517"/>
                    </a:lnTo>
                    <a:lnTo>
                      <a:pt x="66073" y="13517"/>
                    </a:lnTo>
                    <a:lnTo>
                      <a:pt x="66073" y="85490"/>
                    </a:lnTo>
                    <a:lnTo>
                      <a:pt x="26059" y="85490"/>
                    </a:lnTo>
                    <a:lnTo>
                      <a:pt x="26059" y="13517"/>
                    </a:lnTo>
                    <a:lnTo>
                      <a:pt x="13517" y="13517"/>
                    </a:lnTo>
                    <a:lnTo>
                      <a:pt x="13517" y="96792"/>
                    </a:lnTo>
                    <a:close/>
                  </a:path>
                </a:pathLst>
              </a:custGeom>
              <a:grpFill/>
              <a:ln w="130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44" name="Полилиния: фигура 43">
                <a:extLst>
                  <a:ext uri="{FF2B5EF4-FFF2-40B4-BE49-F238E27FC236}">
                    <a16:creationId xmlns:a16="http://schemas.microsoft.com/office/drawing/2014/main" id="{52D682C3-5D37-4E2E-A3E4-97F42177D8CD}"/>
                  </a:ext>
                </a:extLst>
              </p:cNvPr>
              <p:cNvSpPr/>
              <p:nvPr/>
            </p:nvSpPr>
            <p:spPr>
              <a:xfrm>
                <a:off x="2831068" y="518301"/>
                <a:ext cx="91836" cy="104955"/>
              </a:xfrm>
              <a:custGeom>
                <a:avLst/>
                <a:gdLst>
                  <a:gd name="connsiteX0" fmla="*/ 67871 w 91835"/>
                  <a:gd name="connsiteY0" fmla="*/ 13517 h 104955"/>
                  <a:gd name="connsiteX1" fmla="*/ 27253 w 91835"/>
                  <a:gd name="connsiteY1" fmla="*/ 75973 h 104955"/>
                  <a:gd name="connsiteX2" fmla="*/ 26059 w 91835"/>
                  <a:gd name="connsiteY2" fmla="*/ 75973 h 104955"/>
                  <a:gd name="connsiteX3" fmla="*/ 26059 w 91835"/>
                  <a:gd name="connsiteY3" fmla="*/ 13517 h 104955"/>
                  <a:gd name="connsiteX4" fmla="*/ 13517 w 91835"/>
                  <a:gd name="connsiteY4" fmla="*/ 13517 h 104955"/>
                  <a:gd name="connsiteX5" fmla="*/ 13517 w 91835"/>
                  <a:gd name="connsiteY5" fmla="*/ 96792 h 104955"/>
                  <a:gd name="connsiteX6" fmla="*/ 27253 w 91835"/>
                  <a:gd name="connsiteY6" fmla="*/ 96792 h 104955"/>
                  <a:gd name="connsiteX7" fmla="*/ 67871 w 91835"/>
                  <a:gd name="connsiteY7" fmla="*/ 34336 h 104955"/>
                  <a:gd name="connsiteX8" fmla="*/ 69065 w 91835"/>
                  <a:gd name="connsiteY8" fmla="*/ 34336 h 104955"/>
                  <a:gd name="connsiteX9" fmla="*/ 69065 w 91835"/>
                  <a:gd name="connsiteY9" fmla="*/ 96792 h 104955"/>
                  <a:gd name="connsiteX10" fmla="*/ 81607 w 91835"/>
                  <a:gd name="connsiteY10" fmla="*/ 96792 h 104955"/>
                  <a:gd name="connsiteX11" fmla="*/ 81607 w 91835"/>
                  <a:gd name="connsiteY11" fmla="*/ 13517 h 104955"/>
                  <a:gd name="connsiteX12" fmla="*/ 67871 w 91835"/>
                  <a:gd name="connsiteY12" fmla="*/ 13517 h 104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1835" h="104955">
                    <a:moveTo>
                      <a:pt x="67871" y="13517"/>
                    </a:moveTo>
                    <a:lnTo>
                      <a:pt x="27253" y="75973"/>
                    </a:lnTo>
                    <a:lnTo>
                      <a:pt x="26059" y="75973"/>
                    </a:lnTo>
                    <a:lnTo>
                      <a:pt x="26059" y="13517"/>
                    </a:lnTo>
                    <a:lnTo>
                      <a:pt x="13517" y="13517"/>
                    </a:lnTo>
                    <a:lnTo>
                      <a:pt x="13517" y="96792"/>
                    </a:lnTo>
                    <a:lnTo>
                      <a:pt x="27253" y="96792"/>
                    </a:lnTo>
                    <a:lnTo>
                      <a:pt x="67871" y="34336"/>
                    </a:lnTo>
                    <a:lnTo>
                      <a:pt x="69065" y="34336"/>
                    </a:lnTo>
                    <a:lnTo>
                      <a:pt x="69065" y="96792"/>
                    </a:lnTo>
                    <a:lnTo>
                      <a:pt x="81607" y="96792"/>
                    </a:lnTo>
                    <a:lnTo>
                      <a:pt x="81607" y="13517"/>
                    </a:lnTo>
                    <a:lnTo>
                      <a:pt x="67871" y="13517"/>
                    </a:lnTo>
                    <a:close/>
                  </a:path>
                </a:pathLst>
              </a:custGeom>
              <a:grpFill/>
              <a:ln w="130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45" name="Полилиния: фигура 44">
                <a:extLst>
                  <a:ext uri="{FF2B5EF4-FFF2-40B4-BE49-F238E27FC236}">
                    <a16:creationId xmlns:a16="http://schemas.microsoft.com/office/drawing/2014/main" id="{41243F19-D0DA-42F9-92BD-F4BB1CEF54BF}"/>
                  </a:ext>
                </a:extLst>
              </p:cNvPr>
              <p:cNvSpPr/>
              <p:nvPr/>
            </p:nvSpPr>
            <p:spPr>
              <a:xfrm>
                <a:off x="2935577" y="518301"/>
                <a:ext cx="91836" cy="104955"/>
              </a:xfrm>
              <a:custGeom>
                <a:avLst/>
                <a:gdLst>
                  <a:gd name="connsiteX0" fmla="*/ 67871 w 91835"/>
                  <a:gd name="connsiteY0" fmla="*/ 13517 h 104955"/>
                  <a:gd name="connsiteX1" fmla="*/ 27253 w 91835"/>
                  <a:gd name="connsiteY1" fmla="*/ 75973 h 104955"/>
                  <a:gd name="connsiteX2" fmla="*/ 26059 w 91835"/>
                  <a:gd name="connsiteY2" fmla="*/ 75973 h 104955"/>
                  <a:gd name="connsiteX3" fmla="*/ 26059 w 91835"/>
                  <a:gd name="connsiteY3" fmla="*/ 13517 h 104955"/>
                  <a:gd name="connsiteX4" fmla="*/ 13517 w 91835"/>
                  <a:gd name="connsiteY4" fmla="*/ 13517 h 104955"/>
                  <a:gd name="connsiteX5" fmla="*/ 13517 w 91835"/>
                  <a:gd name="connsiteY5" fmla="*/ 96792 h 104955"/>
                  <a:gd name="connsiteX6" fmla="*/ 27253 w 91835"/>
                  <a:gd name="connsiteY6" fmla="*/ 96792 h 104955"/>
                  <a:gd name="connsiteX7" fmla="*/ 67871 w 91835"/>
                  <a:gd name="connsiteY7" fmla="*/ 34336 h 104955"/>
                  <a:gd name="connsiteX8" fmla="*/ 69065 w 91835"/>
                  <a:gd name="connsiteY8" fmla="*/ 34336 h 104955"/>
                  <a:gd name="connsiteX9" fmla="*/ 69065 w 91835"/>
                  <a:gd name="connsiteY9" fmla="*/ 96792 h 104955"/>
                  <a:gd name="connsiteX10" fmla="*/ 81607 w 91835"/>
                  <a:gd name="connsiteY10" fmla="*/ 96792 h 104955"/>
                  <a:gd name="connsiteX11" fmla="*/ 81607 w 91835"/>
                  <a:gd name="connsiteY11" fmla="*/ 13517 h 104955"/>
                  <a:gd name="connsiteX12" fmla="*/ 67871 w 91835"/>
                  <a:gd name="connsiteY12" fmla="*/ 13517 h 104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1835" h="104955">
                    <a:moveTo>
                      <a:pt x="67871" y="13517"/>
                    </a:moveTo>
                    <a:lnTo>
                      <a:pt x="27253" y="75973"/>
                    </a:lnTo>
                    <a:lnTo>
                      <a:pt x="26059" y="75973"/>
                    </a:lnTo>
                    <a:lnTo>
                      <a:pt x="26059" y="13517"/>
                    </a:lnTo>
                    <a:lnTo>
                      <a:pt x="13517" y="13517"/>
                    </a:lnTo>
                    <a:lnTo>
                      <a:pt x="13517" y="96792"/>
                    </a:lnTo>
                    <a:lnTo>
                      <a:pt x="27253" y="96792"/>
                    </a:lnTo>
                    <a:lnTo>
                      <a:pt x="67871" y="34336"/>
                    </a:lnTo>
                    <a:lnTo>
                      <a:pt x="69065" y="34336"/>
                    </a:lnTo>
                    <a:lnTo>
                      <a:pt x="69065" y="96792"/>
                    </a:lnTo>
                    <a:lnTo>
                      <a:pt x="81607" y="96792"/>
                    </a:lnTo>
                    <a:lnTo>
                      <a:pt x="81607" y="13517"/>
                    </a:lnTo>
                    <a:lnTo>
                      <a:pt x="67871" y="13517"/>
                    </a:lnTo>
                    <a:close/>
                  </a:path>
                </a:pathLst>
              </a:custGeom>
              <a:grpFill/>
              <a:ln w="130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</p:grpSp>
        <p:sp>
          <p:nvSpPr>
            <p:cNvPr id="17" name="Полилиния: фигура 16">
              <a:extLst>
                <a:ext uri="{FF2B5EF4-FFF2-40B4-BE49-F238E27FC236}">
                  <a16:creationId xmlns:a16="http://schemas.microsoft.com/office/drawing/2014/main" id="{0C716C8C-01E5-4AA3-8EBD-254FCD5B80B4}"/>
                </a:ext>
              </a:extLst>
            </p:cNvPr>
            <p:cNvSpPr/>
            <p:nvPr/>
          </p:nvSpPr>
          <p:spPr>
            <a:xfrm>
              <a:off x="122130" y="196115"/>
              <a:ext cx="1167625" cy="590372"/>
            </a:xfrm>
            <a:custGeom>
              <a:avLst/>
              <a:gdLst>
                <a:gd name="connsiteX0" fmla="*/ 551090 w 1167625"/>
                <a:gd name="connsiteY0" fmla="*/ 133875 h 590372"/>
                <a:gd name="connsiteX1" fmla="*/ 529578 w 1167625"/>
                <a:gd name="connsiteY1" fmla="*/ 137601 h 590372"/>
                <a:gd name="connsiteX2" fmla="*/ 522468 w 1167625"/>
                <a:gd name="connsiteY2" fmla="*/ 148668 h 590372"/>
                <a:gd name="connsiteX3" fmla="*/ 522468 w 1167625"/>
                <a:gd name="connsiteY3" fmla="*/ 356426 h 590372"/>
                <a:gd name="connsiteX4" fmla="*/ 520817 w 1167625"/>
                <a:gd name="connsiteY4" fmla="*/ 358078 h 590372"/>
                <a:gd name="connsiteX5" fmla="*/ 520817 w 1167625"/>
                <a:gd name="connsiteY5" fmla="*/ 358078 h 590372"/>
                <a:gd name="connsiteX6" fmla="*/ 519166 w 1167625"/>
                <a:gd name="connsiteY6" fmla="*/ 356426 h 590372"/>
                <a:gd name="connsiteX7" fmla="*/ 519166 w 1167625"/>
                <a:gd name="connsiteY7" fmla="*/ 232225 h 590372"/>
                <a:gd name="connsiteX8" fmla="*/ 516964 w 1167625"/>
                <a:gd name="connsiteY8" fmla="*/ 230198 h 590372"/>
                <a:gd name="connsiteX9" fmla="*/ 515466 w 1167625"/>
                <a:gd name="connsiteY9" fmla="*/ 230355 h 590372"/>
                <a:gd name="connsiteX10" fmla="*/ 514763 w 1167625"/>
                <a:gd name="connsiteY10" fmla="*/ 229677 h 590372"/>
                <a:gd name="connsiteX11" fmla="*/ 514763 w 1167625"/>
                <a:gd name="connsiteY11" fmla="*/ 229677 h 590372"/>
                <a:gd name="connsiteX12" fmla="*/ 513999 w 1167625"/>
                <a:gd name="connsiteY12" fmla="*/ 228979 h 590372"/>
                <a:gd name="connsiteX13" fmla="*/ 489787 w 1167625"/>
                <a:gd name="connsiteY13" fmla="*/ 237734 h 590372"/>
                <a:gd name="connsiteX14" fmla="*/ 487388 w 1167625"/>
                <a:gd name="connsiteY14" fmla="*/ 241970 h 590372"/>
                <a:gd name="connsiteX15" fmla="*/ 486507 w 1167625"/>
                <a:gd name="connsiteY15" fmla="*/ 246159 h 590372"/>
                <a:gd name="connsiteX16" fmla="*/ 486507 w 1167625"/>
                <a:gd name="connsiteY16" fmla="*/ 362113 h 590372"/>
                <a:gd name="connsiteX17" fmla="*/ 483205 w 1167625"/>
                <a:gd name="connsiteY17" fmla="*/ 365417 h 590372"/>
                <a:gd name="connsiteX18" fmla="*/ 481737 w 1167625"/>
                <a:gd name="connsiteY18" fmla="*/ 365417 h 590372"/>
                <a:gd name="connsiteX19" fmla="*/ 479903 w 1167625"/>
                <a:gd name="connsiteY19" fmla="*/ 367251 h 590372"/>
                <a:gd name="connsiteX20" fmla="*/ 479903 w 1167625"/>
                <a:gd name="connsiteY20" fmla="*/ 367251 h 590372"/>
                <a:gd name="connsiteX21" fmla="*/ 478068 w 1167625"/>
                <a:gd name="connsiteY21" fmla="*/ 369085 h 590372"/>
                <a:gd name="connsiteX22" fmla="*/ 476600 w 1167625"/>
                <a:gd name="connsiteY22" fmla="*/ 369085 h 590372"/>
                <a:gd name="connsiteX23" fmla="*/ 473298 w 1167625"/>
                <a:gd name="connsiteY23" fmla="*/ 372389 h 590372"/>
                <a:gd name="connsiteX24" fmla="*/ 473298 w 1167625"/>
                <a:gd name="connsiteY24" fmla="*/ 388717 h 590372"/>
                <a:gd name="connsiteX25" fmla="*/ 472013 w 1167625"/>
                <a:gd name="connsiteY25" fmla="*/ 390001 h 590372"/>
                <a:gd name="connsiteX26" fmla="*/ 472013 w 1167625"/>
                <a:gd name="connsiteY26" fmla="*/ 390001 h 590372"/>
                <a:gd name="connsiteX27" fmla="*/ 470729 w 1167625"/>
                <a:gd name="connsiteY27" fmla="*/ 391286 h 590372"/>
                <a:gd name="connsiteX28" fmla="*/ 470729 w 1167625"/>
                <a:gd name="connsiteY28" fmla="*/ 395689 h 590372"/>
                <a:gd name="connsiteX29" fmla="*/ 470179 w 1167625"/>
                <a:gd name="connsiteY29" fmla="*/ 396240 h 590372"/>
                <a:gd name="connsiteX30" fmla="*/ 470179 w 1167625"/>
                <a:gd name="connsiteY30" fmla="*/ 396240 h 590372"/>
                <a:gd name="connsiteX31" fmla="*/ 469628 w 1167625"/>
                <a:gd name="connsiteY31" fmla="*/ 396791 h 590372"/>
                <a:gd name="connsiteX32" fmla="*/ 469628 w 1167625"/>
                <a:gd name="connsiteY32" fmla="*/ 412935 h 590372"/>
                <a:gd name="connsiteX33" fmla="*/ 466510 w 1167625"/>
                <a:gd name="connsiteY33" fmla="*/ 416055 h 590372"/>
                <a:gd name="connsiteX34" fmla="*/ 466510 w 1167625"/>
                <a:gd name="connsiteY34" fmla="*/ 416055 h 590372"/>
                <a:gd name="connsiteX35" fmla="*/ 463390 w 1167625"/>
                <a:gd name="connsiteY35" fmla="*/ 412935 h 590372"/>
                <a:gd name="connsiteX36" fmla="*/ 463390 w 1167625"/>
                <a:gd name="connsiteY36" fmla="*/ 370767 h 590372"/>
                <a:gd name="connsiteX37" fmla="*/ 463207 w 1167625"/>
                <a:gd name="connsiteY37" fmla="*/ 369636 h 590372"/>
                <a:gd name="connsiteX38" fmla="*/ 463185 w 1167625"/>
                <a:gd name="connsiteY38" fmla="*/ 369572 h 590372"/>
                <a:gd name="connsiteX39" fmla="*/ 463024 w 1167625"/>
                <a:gd name="connsiteY39" fmla="*/ 368573 h 590372"/>
                <a:gd name="connsiteX40" fmla="*/ 463024 w 1167625"/>
                <a:gd name="connsiteY40" fmla="*/ 365984 h 590372"/>
                <a:gd name="connsiteX41" fmla="*/ 462456 w 1167625"/>
                <a:gd name="connsiteY41" fmla="*/ 365417 h 590372"/>
                <a:gd name="connsiteX42" fmla="*/ 462456 w 1167625"/>
                <a:gd name="connsiteY42" fmla="*/ 365417 h 590372"/>
                <a:gd name="connsiteX43" fmla="*/ 461889 w 1167625"/>
                <a:gd name="connsiteY43" fmla="*/ 364884 h 590372"/>
                <a:gd name="connsiteX44" fmla="*/ 461556 w 1167625"/>
                <a:gd name="connsiteY44" fmla="*/ 359545 h 590372"/>
                <a:gd name="connsiteX45" fmla="*/ 461305 w 1167625"/>
                <a:gd name="connsiteY45" fmla="*/ 356536 h 590372"/>
                <a:gd name="connsiteX46" fmla="*/ 461923 w 1167625"/>
                <a:gd name="connsiteY46" fmla="*/ 354041 h 590372"/>
                <a:gd name="connsiteX47" fmla="*/ 461923 w 1167625"/>
                <a:gd name="connsiteY47" fmla="*/ 354041 h 590372"/>
                <a:gd name="connsiteX48" fmla="*/ 461600 w 1167625"/>
                <a:gd name="connsiteY48" fmla="*/ 353263 h 590372"/>
                <a:gd name="connsiteX49" fmla="*/ 460822 w 1167625"/>
                <a:gd name="connsiteY49" fmla="*/ 352940 h 590372"/>
                <a:gd name="connsiteX50" fmla="*/ 460043 w 1167625"/>
                <a:gd name="connsiteY50" fmla="*/ 353263 h 590372"/>
                <a:gd name="connsiteX51" fmla="*/ 459720 w 1167625"/>
                <a:gd name="connsiteY51" fmla="*/ 354041 h 590372"/>
                <a:gd name="connsiteX52" fmla="*/ 459720 w 1167625"/>
                <a:gd name="connsiteY52" fmla="*/ 354041 h 590372"/>
                <a:gd name="connsiteX53" fmla="*/ 460342 w 1167625"/>
                <a:gd name="connsiteY53" fmla="*/ 356491 h 590372"/>
                <a:gd name="connsiteX54" fmla="*/ 460088 w 1167625"/>
                <a:gd name="connsiteY54" fmla="*/ 359545 h 590372"/>
                <a:gd name="connsiteX55" fmla="*/ 459754 w 1167625"/>
                <a:gd name="connsiteY55" fmla="*/ 364884 h 590372"/>
                <a:gd name="connsiteX56" fmla="*/ 459188 w 1167625"/>
                <a:gd name="connsiteY56" fmla="*/ 365417 h 590372"/>
                <a:gd name="connsiteX57" fmla="*/ 459188 w 1167625"/>
                <a:gd name="connsiteY57" fmla="*/ 365417 h 590372"/>
                <a:gd name="connsiteX58" fmla="*/ 458620 w 1167625"/>
                <a:gd name="connsiteY58" fmla="*/ 365984 h 590372"/>
                <a:gd name="connsiteX59" fmla="*/ 458620 w 1167625"/>
                <a:gd name="connsiteY59" fmla="*/ 366150 h 590372"/>
                <a:gd name="connsiteX60" fmla="*/ 457886 w 1167625"/>
                <a:gd name="connsiteY60" fmla="*/ 366884 h 590372"/>
                <a:gd name="connsiteX61" fmla="*/ 455735 w 1167625"/>
                <a:gd name="connsiteY61" fmla="*/ 366884 h 590372"/>
                <a:gd name="connsiteX62" fmla="*/ 454584 w 1167625"/>
                <a:gd name="connsiteY62" fmla="*/ 365733 h 590372"/>
                <a:gd name="connsiteX63" fmla="*/ 454584 w 1167625"/>
                <a:gd name="connsiteY63" fmla="*/ 365733 h 590372"/>
                <a:gd name="connsiteX64" fmla="*/ 453983 w 1167625"/>
                <a:gd name="connsiteY64" fmla="*/ 364722 h 590372"/>
                <a:gd name="connsiteX65" fmla="*/ 451216 w 1167625"/>
                <a:gd name="connsiteY65" fmla="*/ 363213 h 590372"/>
                <a:gd name="connsiteX66" fmla="*/ 449785 w 1167625"/>
                <a:gd name="connsiteY66" fmla="*/ 362848 h 590372"/>
                <a:gd name="connsiteX67" fmla="*/ 449785 w 1167625"/>
                <a:gd name="connsiteY67" fmla="*/ 362848 h 590372"/>
                <a:gd name="connsiteX68" fmla="*/ 448448 w 1167625"/>
                <a:gd name="connsiteY68" fmla="*/ 363163 h 590372"/>
                <a:gd name="connsiteX69" fmla="*/ 445303 w 1167625"/>
                <a:gd name="connsiteY69" fmla="*/ 364736 h 590372"/>
                <a:gd name="connsiteX70" fmla="*/ 444676 w 1167625"/>
                <a:gd name="connsiteY70" fmla="*/ 365750 h 590372"/>
                <a:gd name="connsiteX71" fmla="*/ 444676 w 1167625"/>
                <a:gd name="connsiteY71" fmla="*/ 365750 h 590372"/>
                <a:gd name="connsiteX72" fmla="*/ 443543 w 1167625"/>
                <a:gd name="connsiteY72" fmla="*/ 366884 h 590372"/>
                <a:gd name="connsiteX73" fmla="*/ 441374 w 1167625"/>
                <a:gd name="connsiteY73" fmla="*/ 366884 h 590372"/>
                <a:gd name="connsiteX74" fmla="*/ 440639 w 1167625"/>
                <a:gd name="connsiteY74" fmla="*/ 366150 h 590372"/>
                <a:gd name="connsiteX75" fmla="*/ 440639 w 1167625"/>
                <a:gd name="connsiteY75" fmla="*/ 365984 h 590372"/>
                <a:gd name="connsiteX76" fmla="*/ 440073 w 1167625"/>
                <a:gd name="connsiteY76" fmla="*/ 365417 h 590372"/>
                <a:gd name="connsiteX77" fmla="*/ 440073 w 1167625"/>
                <a:gd name="connsiteY77" fmla="*/ 365417 h 590372"/>
                <a:gd name="connsiteX78" fmla="*/ 439506 w 1167625"/>
                <a:gd name="connsiteY78" fmla="*/ 364884 h 590372"/>
                <a:gd name="connsiteX79" fmla="*/ 439171 w 1167625"/>
                <a:gd name="connsiteY79" fmla="*/ 359545 h 590372"/>
                <a:gd name="connsiteX80" fmla="*/ 438921 w 1167625"/>
                <a:gd name="connsiteY80" fmla="*/ 356536 h 590372"/>
                <a:gd name="connsiteX81" fmla="*/ 439539 w 1167625"/>
                <a:gd name="connsiteY81" fmla="*/ 354041 h 590372"/>
                <a:gd name="connsiteX82" fmla="*/ 439539 w 1167625"/>
                <a:gd name="connsiteY82" fmla="*/ 354041 h 590372"/>
                <a:gd name="connsiteX83" fmla="*/ 439216 w 1167625"/>
                <a:gd name="connsiteY83" fmla="*/ 353263 h 590372"/>
                <a:gd name="connsiteX84" fmla="*/ 438438 w 1167625"/>
                <a:gd name="connsiteY84" fmla="*/ 352940 h 590372"/>
                <a:gd name="connsiteX85" fmla="*/ 437660 w 1167625"/>
                <a:gd name="connsiteY85" fmla="*/ 353263 h 590372"/>
                <a:gd name="connsiteX86" fmla="*/ 437337 w 1167625"/>
                <a:gd name="connsiteY86" fmla="*/ 354041 h 590372"/>
                <a:gd name="connsiteX87" fmla="*/ 437337 w 1167625"/>
                <a:gd name="connsiteY87" fmla="*/ 354041 h 590372"/>
                <a:gd name="connsiteX88" fmla="*/ 437959 w 1167625"/>
                <a:gd name="connsiteY88" fmla="*/ 356491 h 590372"/>
                <a:gd name="connsiteX89" fmla="*/ 437705 w 1167625"/>
                <a:gd name="connsiteY89" fmla="*/ 359545 h 590372"/>
                <a:gd name="connsiteX90" fmla="*/ 437349 w 1167625"/>
                <a:gd name="connsiteY90" fmla="*/ 365228 h 590372"/>
                <a:gd name="connsiteX91" fmla="*/ 437526 w 1167625"/>
                <a:gd name="connsiteY91" fmla="*/ 365417 h 590372"/>
                <a:gd name="connsiteX92" fmla="*/ 437526 w 1167625"/>
                <a:gd name="connsiteY92" fmla="*/ 365417 h 590372"/>
                <a:gd name="connsiteX93" fmla="*/ 437705 w 1167625"/>
                <a:gd name="connsiteY93" fmla="*/ 365594 h 590372"/>
                <a:gd name="connsiteX94" fmla="*/ 437705 w 1167625"/>
                <a:gd name="connsiteY94" fmla="*/ 368573 h 590372"/>
                <a:gd name="connsiteX95" fmla="*/ 437542 w 1167625"/>
                <a:gd name="connsiteY95" fmla="*/ 369572 h 590372"/>
                <a:gd name="connsiteX96" fmla="*/ 437521 w 1167625"/>
                <a:gd name="connsiteY96" fmla="*/ 369636 h 590372"/>
                <a:gd name="connsiteX97" fmla="*/ 437337 w 1167625"/>
                <a:gd name="connsiteY97" fmla="*/ 370767 h 590372"/>
                <a:gd name="connsiteX98" fmla="*/ 437337 w 1167625"/>
                <a:gd name="connsiteY98" fmla="*/ 385966 h 590372"/>
                <a:gd name="connsiteX99" fmla="*/ 434401 w 1167625"/>
                <a:gd name="connsiteY99" fmla="*/ 388901 h 590372"/>
                <a:gd name="connsiteX100" fmla="*/ 434401 w 1167625"/>
                <a:gd name="connsiteY100" fmla="*/ 388901 h 590372"/>
                <a:gd name="connsiteX101" fmla="*/ 431466 w 1167625"/>
                <a:gd name="connsiteY101" fmla="*/ 385966 h 590372"/>
                <a:gd name="connsiteX102" fmla="*/ 431466 w 1167625"/>
                <a:gd name="connsiteY102" fmla="*/ 341381 h 590372"/>
                <a:gd name="connsiteX103" fmla="*/ 431650 w 1167625"/>
                <a:gd name="connsiteY103" fmla="*/ 341199 h 590372"/>
                <a:gd name="connsiteX104" fmla="*/ 431650 w 1167625"/>
                <a:gd name="connsiteY104" fmla="*/ 341199 h 590372"/>
                <a:gd name="connsiteX105" fmla="*/ 431832 w 1167625"/>
                <a:gd name="connsiteY105" fmla="*/ 341015 h 590372"/>
                <a:gd name="connsiteX106" fmla="*/ 431832 w 1167625"/>
                <a:gd name="connsiteY106" fmla="*/ 335362 h 590372"/>
                <a:gd name="connsiteX107" fmla="*/ 431065 w 1167625"/>
                <a:gd name="connsiteY107" fmla="*/ 334593 h 590372"/>
                <a:gd name="connsiteX108" fmla="*/ 431065 w 1167625"/>
                <a:gd name="connsiteY108" fmla="*/ 334593 h 590372"/>
                <a:gd name="connsiteX109" fmla="*/ 430299 w 1167625"/>
                <a:gd name="connsiteY109" fmla="*/ 333898 h 590372"/>
                <a:gd name="connsiteX110" fmla="*/ 429631 w 1167625"/>
                <a:gd name="connsiteY110" fmla="*/ 326887 h 590372"/>
                <a:gd name="connsiteX111" fmla="*/ 429391 w 1167625"/>
                <a:gd name="connsiteY111" fmla="*/ 323281 h 590372"/>
                <a:gd name="connsiteX112" fmla="*/ 430366 w 1167625"/>
                <a:gd name="connsiteY112" fmla="*/ 319915 h 590372"/>
                <a:gd name="connsiteX113" fmla="*/ 430366 w 1167625"/>
                <a:gd name="connsiteY113" fmla="*/ 319915 h 590372"/>
                <a:gd name="connsiteX114" fmla="*/ 429935 w 1167625"/>
                <a:gd name="connsiteY114" fmla="*/ 318877 h 590372"/>
                <a:gd name="connsiteX115" fmla="*/ 428898 w 1167625"/>
                <a:gd name="connsiteY115" fmla="*/ 318447 h 590372"/>
                <a:gd name="connsiteX116" fmla="*/ 427860 w 1167625"/>
                <a:gd name="connsiteY116" fmla="*/ 318877 h 590372"/>
                <a:gd name="connsiteX117" fmla="*/ 427430 w 1167625"/>
                <a:gd name="connsiteY117" fmla="*/ 319915 h 590372"/>
                <a:gd name="connsiteX118" fmla="*/ 427430 w 1167625"/>
                <a:gd name="connsiteY118" fmla="*/ 319915 h 590372"/>
                <a:gd name="connsiteX119" fmla="*/ 428400 w 1167625"/>
                <a:gd name="connsiteY119" fmla="*/ 323338 h 590372"/>
                <a:gd name="connsiteX120" fmla="*/ 428164 w 1167625"/>
                <a:gd name="connsiteY120" fmla="*/ 326887 h 590372"/>
                <a:gd name="connsiteX121" fmla="*/ 427496 w 1167625"/>
                <a:gd name="connsiteY121" fmla="*/ 333898 h 590372"/>
                <a:gd name="connsiteX122" fmla="*/ 426730 w 1167625"/>
                <a:gd name="connsiteY122" fmla="*/ 334593 h 590372"/>
                <a:gd name="connsiteX123" fmla="*/ 426730 w 1167625"/>
                <a:gd name="connsiteY123" fmla="*/ 334593 h 590372"/>
                <a:gd name="connsiteX124" fmla="*/ 425962 w 1167625"/>
                <a:gd name="connsiteY124" fmla="*/ 335362 h 590372"/>
                <a:gd name="connsiteX125" fmla="*/ 425962 w 1167625"/>
                <a:gd name="connsiteY125" fmla="*/ 336978 h 590372"/>
                <a:gd name="connsiteX126" fmla="*/ 423576 w 1167625"/>
                <a:gd name="connsiteY126" fmla="*/ 339363 h 590372"/>
                <a:gd name="connsiteX127" fmla="*/ 422292 w 1167625"/>
                <a:gd name="connsiteY127" fmla="*/ 339363 h 590372"/>
                <a:gd name="connsiteX128" fmla="*/ 420091 w 1167625"/>
                <a:gd name="connsiteY128" fmla="*/ 337162 h 590372"/>
                <a:gd name="connsiteX129" fmla="*/ 420091 w 1167625"/>
                <a:gd name="connsiteY129" fmla="*/ 336794 h 590372"/>
                <a:gd name="connsiteX130" fmla="*/ 418257 w 1167625"/>
                <a:gd name="connsiteY130" fmla="*/ 334960 h 590372"/>
                <a:gd name="connsiteX131" fmla="*/ 418257 w 1167625"/>
                <a:gd name="connsiteY131" fmla="*/ 334960 h 590372"/>
                <a:gd name="connsiteX132" fmla="*/ 416421 w 1167625"/>
                <a:gd name="connsiteY132" fmla="*/ 333125 h 590372"/>
                <a:gd name="connsiteX133" fmla="*/ 416421 w 1167625"/>
                <a:gd name="connsiteY133" fmla="*/ 298830 h 590372"/>
                <a:gd name="connsiteX134" fmla="*/ 416224 w 1167625"/>
                <a:gd name="connsiteY134" fmla="*/ 298633 h 590372"/>
                <a:gd name="connsiteX135" fmla="*/ 416224 w 1167625"/>
                <a:gd name="connsiteY135" fmla="*/ 298633 h 590372"/>
                <a:gd name="connsiteX136" fmla="*/ 416030 w 1167625"/>
                <a:gd name="connsiteY136" fmla="*/ 298463 h 590372"/>
                <a:gd name="connsiteX137" fmla="*/ 415715 w 1167625"/>
                <a:gd name="connsiteY137" fmla="*/ 296258 h 590372"/>
                <a:gd name="connsiteX138" fmla="*/ 415688 w 1167625"/>
                <a:gd name="connsiteY138" fmla="*/ 295867 h 590372"/>
                <a:gd name="connsiteX139" fmla="*/ 415688 w 1167625"/>
                <a:gd name="connsiteY139" fmla="*/ 294488 h 590372"/>
                <a:gd name="connsiteX140" fmla="*/ 415871 w 1167625"/>
                <a:gd name="connsiteY140" fmla="*/ 294046 h 590372"/>
                <a:gd name="connsiteX141" fmla="*/ 415871 w 1167625"/>
                <a:gd name="connsiteY141" fmla="*/ 294046 h 590372"/>
                <a:gd name="connsiteX142" fmla="*/ 415967 w 1167625"/>
                <a:gd name="connsiteY142" fmla="*/ 293624 h 590372"/>
                <a:gd name="connsiteX143" fmla="*/ 415947 w 1167625"/>
                <a:gd name="connsiteY143" fmla="*/ 293603 h 590372"/>
                <a:gd name="connsiteX144" fmla="*/ 415926 w 1167625"/>
                <a:gd name="connsiteY144" fmla="*/ 293583 h 590372"/>
                <a:gd name="connsiteX145" fmla="*/ 415504 w 1167625"/>
                <a:gd name="connsiteY145" fmla="*/ 293679 h 590372"/>
                <a:gd name="connsiteX146" fmla="*/ 415458 w 1167625"/>
                <a:gd name="connsiteY146" fmla="*/ 293725 h 590372"/>
                <a:gd name="connsiteX147" fmla="*/ 415330 w 1167625"/>
                <a:gd name="connsiteY147" fmla="*/ 294100 h 590372"/>
                <a:gd name="connsiteX148" fmla="*/ 415330 w 1167625"/>
                <a:gd name="connsiteY148" fmla="*/ 294100 h 590372"/>
                <a:gd name="connsiteX149" fmla="*/ 415688 w 1167625"/>
                <a:gd name="connsiteY149" fmla="*/ 294697 h 590372"/>
                <a:gd name="connsiteX150" fmla="*/ 415688 w 1167625"/>
                <a:gd name="connsiteY150" fmla="*/ 295942 h 590372"/>
                <a:gd name="connsiteX151" fmla="*/ 415671 w 1167625"/>
                <a:gd name="connsiteY151" fmla="*/ 296185 h 590372"/>
                <a:gd name="connsiteX152" fmla="*/ 415345 w 1167625"/>
                <a:gd name="connsiteY152" fmla="*/ 298463 h 590372"/>
                <a:gd name="connsiteX153" fmla="*/ 415150 w 1167625"/>
                <a:gd name="connsiteY153" fmla="*/ 298633 h 590372"/>
                <a:gd name="connsiteX154" fmla="*/ 415150 w 1167625"/>
                <a:gd name="connsiteY154" fmla="*/ 298633 h 590372"/>
                <a:gd name="connsiteX155" fmla="*/ 414954 w 1167625"/>
                <a:gd name="connsiteY155" fmla="*/ 298830 h 590372"/>
                <a:gd name="connsiteX156" fmla="*/ 414954 w 1167625"/>
                <a:gd name="connsiteY156" fmla="*/ 299550 h 590372"/>
                <a:gd name="connsiteX157" fmla="*/ 414403 w 1167625"/>
                <a:gd name="connsiteY157" fmla="*/ 300101 h 590372"/>
                <a:gd name="connsiteX158" fmla="*/ 414403 w 1167625"/>
                <a:gd name="connsiteY158" fmla="*/ 300101 h 590372"/>
                <a:gd name="connsiteX159" fmla="*/ 413852 w 1167625"/>
                <a:gd name="connsiteY159" fmla="*/ 299550 h 590372"/>
                <a:gd name="connsiteX160" fmla="*/ 413852 w 1167625"/>
                <a:gd name="connsiteY160" fmla="*/ 299366 h 590372"/>
                <a:gd name="connsiteX161" fmla="*/ 413119 w 1167625"/>
                <a:gd name="connsiteY161" fmla="*/ 298633 h 590372"/>
                <a:gd name="connsiteX162" fmla="*/ 412568 w 1167625"/>
                <a:gd name="connsiteY162" fmla="*/ 298633 h 590372"/>
                <a:gd name="connsiteX163" fmla="*/ 412018 w 1167625"/>
                <a:gd name="connsiteY163" fmla="*/ 298082 h 590372"/>
                <a:gd name="connsiteX164" fmla="*/ 412018 w 1167625"/>
                <a:gd name="connsiteY164" fmla="*/ 298082 h 590372"/>
                <a:gd name="connsiteX165" fmla="*/ 411467 w 1167625"/>
                <a:gd name="connsiteY165" fmla="*/ 297532 h 590372"/>
                <a:gd name="connsiteX166" fmla="*/ 410719 w 1167625"/>
                <a:gd name="connsiteY166" fmla="*/ 297532 h 590372"/>
                <a:gd name="connsiteX167" fmla="*/ 409713 w 1167625"/>
                <a:gd name="connsiteY167" fmla="*/ 296296 h 590372"/>
                <a:gd name="connsiteX168" fmla="*/ 409713 w 1167625"/>
                <a:gd name="connsiteY168" fmla="*/ 296296 h 590372"/>
                <a:gd name="connsiteX169" fmla="*/ 409822 w 1167625"/>
                <a:gd name="connsiteY169" fmla="*/ 295811 h 590372"/>
                <a:gd name="connsiteX170" fmla="*/ 409199 w 1167625"/>
                <a:gd name="connsiteY170" fmla="*/ 293162 h 590372"/>
                <a:gd name="connsiteX171" fmla="*/ 407751 w 1167625"/>
                <a:gd name="connsiteY171" fmla="*/ 291312 h 590372"/>
                <a:gd name="connsiteX172" fmla="*/ 407248 w 1167625"/>
                <a:gd name="connsiteY172" fmla="*/ 290293 h 590372"/>
                <a:gd name="connsiteX173" fmla="*/ 407248 w 1167625"/>
                <a:gd name="connsiteY173" fmla="*/ 289655 h 590372"/>
                <a:gd name="connsiteX174" fmla="*/ 406684 w 1167625"/>
                <a:gd name="connsiteY174" fmla="*/ 289092 h 590372"/>
                <a:gd name="connsiteX175" fmla="*/ 406684 w 1167625"/>
                <a:gd name="connsiteY175" fmla="*/ 289092 h 590372"/>
                <a:gd name="connsiteX176" fmla="*/ 406121 w 1167625"/>
                <a:gd name="connsiteY176" fmla="*/ 288556 h 590372"/>
                <a:gd name="connsiteX177" fmla="*/ 405047 w 1167625"/>
                <a:gd name="connsiteY177" fmla="*/ 265975 h 590372"/>
                <a:gd name="connsiteX178" fmla="*/ 404334 w 1167625"/>
                <a:gd name="connsiteY178" fmla="*/ 254225 h 590372"/>
                <a:gd name="connsiteX179" fmla="*/ 404635 w 1167625"/>
                <a:gd name="connsiteY179" fmla="*/ 254027 h 590372"/>
                <a:gd name="connsiteX180" fmla="*/ 404699 w 1167625"/>
                <a:gd name="connsiteY180" fmla="*/ 254058 h 590372"/>
                <a:gd name="connsiteX181" fmla="*/ 404926 w 1167625"/>
                <a:gd name="connsiteY181" fmla="*/ 253745 h 590372"/>
                <a:gd name="connsiteX182" fmla="*/ 404926 w 1167625"/>
                <a:gd name="connsiteY182" fmla="*/ 253745 h 590372"/>
                <a:gd name="connsiteX183" fmla="*/ 405011 w 1167625"/>
                <a:gd name="connsiteY183" fmla="*/ 253396 h 590372"/>
                <a:gd name="connsiteX184" fmla="*/ 406423 w 1167625"/>
                <a:gd name="connsiteY184" fmla="*/ 252275 h 590372"/>
                <a:gd name="connsiteX185" fmla="*/ 406713 w 1167625"/>
                <a:gd name="connsiteY185" fmla="*/ 251722 h 590372"/>
                <a:gd name="connsiteX186" fmla="*/ 406596 w 1167625"/>
                <a:gd name="connsiteY186" fmla="*/ 248689 h 590372"/>
                <a:gd name="connsiteX187" fmla="*/ 406450 w 1167625"/>
                <a:gd name="connsiteY187" fmla="*/ 248425 h 590372"/>
                <a:gd name="connsiteX188" fmla="*/ 406386 w 1167625"/>
                <a:gd name="connsiteY188" fmla="*/ 248326 h 590372"/>
                <a:gd name="connsiteX189" fmla="*/ 406222 w 1167625"/>
                <a:gd name="connsiteY189" fmla="*/ 248507 h 590372"/>
                <a:gd name="connsiteX190" fmla="*/ 406222 w 1167625"/>
                <a:gd name="connsiteY190" fmla="*/ 248507 h 590372"/>
                <a:gd name="connsiteX191" fmla="*/ 406513 w 1167625"/>
                <a:gd name="connsiteY191" fmla="*/ 250196 h 590372"/>
                <a:gd name="connsiteX192" fmla="*/ 405599 w 1167625"/>
                <a:gd name="connsiteY192" fmla="*/ 252338 h 590372"/>
                <a:gd name="connsiteX193" fmla="*/ 405270 w 1167625"/>
                <a:gd name="connsiteY193" fmla="*/ 252665 h 590372"/>
                <a:gd name="connsiteX194" fmla="*/ 401838 w 1167625"/>
                <a:gd name="connsiteY194" fmla="*/ 252791 h 590372"/>
                <a:gd name="connsiteX195" fmla="*/ 401457 w 1167625"/>
                <a:gd name="connsiteY195" fmla="*/ 252428 h 590372"/>
                <a:gd name="connsiteX196" fmla="*/ 400642 w 1167625"/>
                <a:gd name="connsiteY196" fmla="*/ 250196 h 590372"/>
                <a:gd name="connsiteX197" fmla="*/ 401031 w 1167625"/>
                <a:gd name="connsiteY197" fmla="*/ 248555 h 590372"/>
                <a:gd name="connsiteX198" fmla="*/ 401031 w 1167625"/>
                <a:gd name="connsiteY198" fmla="*/ 248555 h 590372"/>
                <a:gd name="connsiteX199" fmla="*/ 400839 w 1167625"/>
                <a:gd name="connsiteY199" fmla="*/ 248362 h 590372"/>
                <a:gd name="connsiteX200" fmla="*/ 400772 w 1167625"/>
                <a:gd name="connsiteY200" fmla="*/ 248465 h 590372"/>
                <a:gd name="connsiteX201" fmla="*/ 400276 w 1167625"/>
                <a:gd name="connsiteY201" fmla="*/ 250196 h 590372"/>
                <a:gd name="connsiteX202" fmla="*/ 400892 w 1167625"/>
                <a:gd name="connsiteY202" fmla="*/ 252170 h 590372"/>
                <a:gd name="connsiteX203" fmla="*/ 402209 w 1167625"/>
                <a:gd name="connsiteY203" fmla="*/ 253368 h 590372"/>
                <a:gd name="connsiteX204" fmla="*/ 402267 w 1167625"/>
                <a:gd name="connsiteY204" fmla="*/ 253711 h 590372"/>
                <a:gd name="connsiteX205" fmla="*/ 402267 w 1167625"/>
                <a:gd name="connsiteY205" fmla="*/ 253711 h 590372"/>
                <a:gd name="connsiteX206" fmla="*/ 402501 w 1167625"/>
                <a:gd name="connsiteY206" fmla="*/ 254037 h 590372"/>
                <a:gd name="connsiteX207" fmla="*/ 402522 w 1167625"/>
                <a:gd name="connsiteY207" fmla="*/ 254027 h 590372"/>
                <a:gd name="connsiteX208" fmla="*/ 402823 w 1167625"/>
                <a:gd name="connsiteY208" fmla="*/ 254225 h 590372"/>
                <a:gd name="connsiteX209" fmla="*/ 402110 w 1167625"/>
                <a:gd name="connsiteY209" fmla="*/ 265975 h 590372"/>
                <a:gd name="connsiteX210" fmla="*/ 401036 w 1167625"/>
                <a:gd name="connsiteY210" fmla="*/ 288556 h 590372"/>
                <a:gd name="connsiteX211" fmla="*/ 400472 w 1167625"/>
                <a:gd name="connsiteY211" fmla="*/ 289092 h 590372"/>
                <a:gd name="connsiteX212" fmla="*/ 400472 w 1167625"/>
                <a:gd name="connsiteY212" fmla="*/ 289092 h 590372"/>
                <a:gd name="connsiteX213" fmla="*/ 399909 w 1167625"/>
                <a:gd name="connsiteY213" fmla="*/ 289655 h 590372"/>
                <a:gd name="connsiteX214" fmla="*/ 399909 w 1167625"/>
                <a:gd name="connsiteY214" fmla="*/ 290315 h 590372"/>
                <a:gd name="connsiteX215" fmla="*/ 399438 w 1167625"/>
                <a:gd name="connsiteY215" fmla="*/ 291316 h 590372"/>
                <a:gd name="connsiteX216" fmla="*/ 398019 w 1167625"/>
                <a:gd name="connsiteY216" fmla="*/ 293192 h 590372"/>
                <a:gd name="connsiteX217" fmla="*/ 397340 w 1167625"/>
                <a:gd name="connsiteY217" fmla="*/ 296064 h 590372"/>
                <a:gd name="connsiteX218" fmla="*/ 397708 w 1167625"/>
                <a:gd name="connsiteY218" fmla="*/ 297532 h 590372"/>
                <a:gd name="connsiteX219" fmla="*/ 395689 w 1167625"/>
                <a:gd name="connsiteY219" fmla="*/ 297532 h 590372"/>
                <a:gd name="connsiteX220" fmla="*/ 395139 w 1167625"/>
                <a:gd name="connsiteY220" fmla="*/ 298082 h 590372"/>
                <a:gd name="connsiteX221" fmla="*/ 395139 w 1167625"/>
                <a:gd name="connsiteY221" fmla="*/ 298082 h 590372"/>
                <a:gd name="connsiteX222" fmla="*/ 394588 w 1167625"/>
                <a:gd name="connsiteY222" fmla="*/ 298633 h 590372"/>
                <a:gd name="connsiteX223" fmla="*/ 394038 w 1167625"/>
                <a:gd name="connsiteY223" fmla="*/ 298633 h 590372"/>
                <a:gd name="connsiteX224" fmla="*/ 393303 w 1167625"/>
                <a:gd name="connsiteY224" fmla="*/ 299366 h 590372"/>
                <a:gd name="connsiteX225" fmla="*/ 393303 w 1167625"/>
                <a:gd name="connsiteY225" fmla="*/ 299550 h 590372"/>
                <a:gd name="connsiteX226" fmla="*/ 392754 w 1167625"/>
                <a:gd name="connsiteY226" fmla="*/ 300101 h 590372"/>
                <a:gd name="connsiteX227" fmla="*/ 392754 w 1167625"/>
                <a:gd name="connsiteY227" fmla="*/ 300101 h 590372"/>
                <a:gd name="connsiteX228" fmla="*/ 392203 w 1167625"/>
                <a:gd name="connsiteY228" fmla="*/ 299550 h 590372"/>
                <a:gd name="connsiteX229" fmla="*/ 392203 w 1167625"/>
                <a:gd name="connsiteY229" fmla="*/ 298830 h 590372"/>
                <a:gd name="connsiteX230" fmla="*/ 392007 w 1167625"/>
                <a:gd name="connsiteY230" fmla="*/ 298633 h 590372"/>
                <a:gd name="connsiteX231" fmla="*/ 392007 w 1167625"/>
                <a:gd name="connsiteY231" fmla="*/ 298633 h 590372"/>
                <a:gd name="connsiteX232" fmla="*/ 391812 w 1167625"/>
                <a:gd name="connsiteY232" fmla="*/ 298463 h 590372"/>
                <a:gd name="connsiteX233" fmla="*/ 391497 w 1167625"/>
                <a:gd name="connsiteY233" fmla="*/ 296258 h 590372"/>
                <a:gd name="connsiteX234" fmla="*/ 391469 w 1167625"/>
                <a:gd name="connsiteY234" fmla="*/ 295867 h 590372"/>
                <a:gd name="connsiteX235" fmla="*/ 391469 w 1167625"/>
                <a:gd name="connsiteY235" fmla="*/ 294488 h 590372"/>
                <a:gd name="connsiteX236" fmla="*/ 391653 w 1167625"/>
                <a:gd name="connsiteY236" fmla="*/ 294046 h 590372"/>
                <a:gd name="connsiteX237" fmla="*/ 391653 w 1167625"/>
                <a:gd name="connsiteY237" fmla="*/ 294046 h 590372"/>
                <a:gd name="connsiteX238" fmla="*/ 391749 w 1167625"/>
                <a:gd name="connsiteY238" fmla="*/ 293624 h 590372"/>
                <a:gd name="connsiteX239" fmla="*/ 391729 w 1167625"/>
                <a:gd name="connsiteY239" fmla="*/ 293603 h 590372"/>
                <a:gd name="connsiteX240" fmla="*/ 391469 w 1167625"/>
                <a:gd name="connsiteY240" fmla="*/ 293495 h 590372"/>
                <a:gd name="connsiteX241" fmla="*/ 390882 w 1167625"/>
                <a:gd name="connsiteY241" fmla="*/ 293737 h 590372"/>
                <a:gd name="connsiteX242" fmla="*/ 390745 w 1167625"/>
                <a:gd name="connsiteY242" fmla="*/ 294099 h 590372"/>
                <a:gd name="connsiteX243" fmla="*/ 390745 w 1167625"/>
                <a:gd name="connsiteY243" fmla="*/ 294099 h 590372"/>
                <a:gd name="connsiteX244" fmla="*/ 391102 w 1167625"/>
                <a:gd name="connsiteY244" fmla="*/ 294697 h 590372"/>
                <a:gd name="connsiteX245" fmla="*/ 391102 w 1167625"/>
                <a:gd name="connsiteY245" fmla="*/ 295942 h 590372"/>
                <a:gd name="connsiteX246" fmla="*/ 391085 w 1167625"/>
                <a:gd name="connsiteY246" fmla="*/ 296185 h 590372"/>
                <a:gd name="connsiteX247" fmla="*/ 390760 w 1167625"/>
                <a:gd name="connsiteY247" fmla="*/ 298463 h 590372"/>
                <a:gd name="connsiteX248" fmla="*/ 390565 w 1167625"/>
                <a:gd name="connsiteY248" fmla="*/ 298633 h 590372"/>
                <a:gd name="connsiteX249" fmla="*/ 390565 w 1167625"/>
                <a:gd name="connsiteY249" fmla="*/ 298633 h 590372"/>
                <a:gd name="connsiteX250" fmla="*/ 390369 w 1167625"/>
                <a:gd name="connsiteY250" fmla="*/ 298830 h 590372"/>
                <a:gd name="connsiteX251" fmla="*/ 390369 w 1167625"/>
                <a:gd name="connsiteY251" fmla="*/ 333309 h 590372"/>
                <a:gd name="connsiteX252" fmla="*/ 388351 w 1167625"/>
                <a:gd name="connsiteY252" fmla="*/ 335326 h 590372"/>
                <a:gd name="connsiteX253" fmla="*/ 388351 w 1167625"/>
                <a:gd name="connsiteY253" fmla="*/ 335326 h 590372"/>
                <a:gd name="connsiteX254" fmla="*/ 386332 w 1167625"/>
                <a:gd name="connsiteY254" fmla="*/ 337345 h 590372"/>
                <a:gd name="connsiteX255" fmla="*/ 386332 w 1167625"/>
                <a:gd name="connsiteY255" fmla="*/ 337529 h 590372"/>
                <a:gd name="connsiteX256" fmla="*/ 384130 w 1167625"/>
                <a:gd name="connsiteY256" fmla="*/ 339730 h 590372"/>
                <a:gd name="connsiteX257" fmla="*/ 382846 w 1167625"/>
                <a:gd name="connsiteY257" fmla="*/ 339730 h 590372"/>
                <a:gd name="connsiteX258" fmla="*/ 380461 w 1167625"/>
                <a:gd name="connsiteY258" fmla="*/ 337345 h 590372"/>
                <a:gd name="connsiteX259" fmla="*/ 380461 w 1167625"/>
                <a:gd name="connsiteY259" fmla="*/ 335729 h 590372"/>
                <a:gd name="connsiteX260" fmla="*/ 379692 w 1167625"/>
                <a:gd name="connsiteY260" fmla="*/ 334960 h 590372"/>
                <a:gd name="connsiteX261" fmla="*/ 379692 w 1167625"/>
                <a:gd name="connsiteY261" fmla="*/ 334960 h 590372"/>
                <a:gd name="connsiteX262" fmla="*/ 378927 w 1167625"/>
                <a:gd name="connsiteY262" fmla="*/ 334264 h 590372"/>
                <a:gd name="connsiteX263" fmla="*/ 378259 w 1167625"/>
                <a:gd name="connsiteY263" fmla="*/ 327254 h 590372"/>
                <a:gd name="connsiteX264" fmla="*/ 378019 w 1167625"/>
                <a:gd name="connsiteY264" fmla="*/ 323649 h 590372"/>
                <a:gd name="connsiteX265" fmla="*/ 378993 w 1167625"/>
                <a:gd name="connsiteY265" fmla="*/ 320282 h 590372"/>
                <a:gd name="connsiteX266" fmla="*/ 378993 w 1167625"/>
                <a:gd name="connsiteY266" fmla="*/ 320282 h 590372"/>
                <a:gd name="connsiteX267" fmla="*/ 378564 w 1167625"/>
                <a:gd name="connsiteY267" fmla="*/ 319245 h 590372"/>
                <a:gd name="connsiteX268" fmla="*/ 377526 w 1167625"/>
                <a:gd name="connsiteY268" fmla="*/ 318814 h 590372"/>
                <a:gd name="connsiteX269" fmla="*/ 376487 w 1167625"/>
                <a:gd name="connsiteY269" fmla="*/ 319245 h 590372"/>
                <a:gd name="connsiteX270" fmla="*/ 376058 w 1167625"/>
                <a:gd name="connsiteY270" fmla="*/ 320282 h 590372"/>
                <a:gd name="connsiteX271" fmla="*/ 376058 w 1167625"/>
                <a:gd name="connsiteY271" fmla="*/ 320282 h 590372"/>
                <a:gd name="connsiteX272" fmla="*/ 377028 w 1167625"/>
                <a:gd name="connsiteY272" fmla="*/ 323705 h 590372"/>
                <a:gd name="connsiteX273" fmla="*/ 376791 w 1167625"/>
                <a:gd name="connsiteY273" fmla="*/ 327254 h 590372"/>
                <a:gd name="connsiteX274" fmla="*/ 376091 w 1167625"/>
                <a:gd name="connsiteY274" fmla="*/ 334613 h 590372"/>
                <a:gd name="connsiteX275" fmla="*/ 375708 w 1167625"/>
                <a:gd name="connsiteY275" fmla="*/ 334960 h 590372"/>
                <a:gd name="connsiteX276" fmla="*/ 375708 w 1167625"/>
                <a:gd name="connsiteY276" fmla="*/ 334960 h 590372"/>
                <a:gd name="connsiteX277" fmla="*/ 375323 w 1167625"/>
                <a:gd name="connsiteY277" fmla="*/ 335345 h 590372"/>
                <a:gd name="connsiteX278" fmla="*/ 375323 w 1167625"/>
                <a:gd name="connsiteY278" fmla="*/ 341381 h 590372"/>
                <a:gd name="connsiteX279" fmla="*/ 375507 w 1167625"/>
                <a:gd name="connsiteY279" fmla="*/ 341565 h 590372"/>
                <a:gd name="connsiteX280" fmla="*/ 375507 w 1167625"/>
                <a:gd name="connsiteY280" fmla="*/ 341565 h 590372"/>
                <a:gd name="connsiteX281" fmla="*/ 375691 w 1167625"/>
                <a:gd name="connsiteY281" fmla="*/ 341748 h 590372"/>
                <a:gd name="connsiteX282" fmla="*/ 375691 w 1167625"/>
                <a:gd name="connsiteY282" fmla="*/ 383030 h 590372"/>
                <a:gd name="connsiteX283" fmla="*/ 369452 w 1167625"/>
                <a:gd name="connsiteY283" fmla="*/ 389268 h 590372"/>
                <a:gd name="connsiteX284" fmla="*/ 369452 w 1167625"/>
                <a:gd name="connsiteY284" fmla="*/ 389268 h 590372"/>
                <a:gd name="connsiteX285" fmla="*/ 363214 w 1167625"/>
                <a:gd name="connsiteY285" fmla="*/ 383030 h 590372"/>
                <a:gd name="connsiteX286" fmla="*/ 363214 w 1167625"/>
                <a:gd name="connsiteY286" fmla="*/ 371134 h 590372"/>
                <a:gd name="connsiteX287" fmla="*/ 363030 w 1167625"/>
                <a:gd name="connsiteY287" fmla="*/ 370003 h 590372"/>
                <a:gd name="connsiteX288" fmla="*/ 363009 w 1167625"/>
                <a:gd name="connsiteY288" fmla="*/ 369939 h 590372"/>
                <a:gd name="connsiteX289" fmla="*/ 362848 w 1167625"/>
                <a:gd name="connsiteY289" fmla="*/ 368941 h 590372"/>
                <a:gd name="connsiteX290" fmla="*/ 362848 w 1167625"/>
                <a:gd name="connsiteY290" fmla="*/ 366351 h 590372"/>
                <a:gd name="connsiteX291" fmla="*/ 362280 w 1167625"/>
                <a:gd name="connsiteY291" fmla="*/ 365783 h 590372"/>
                <a:gd name="connsiteX292" fmla="*/ 362280 w 1167625"/>
                <a:gd name="connsiteY292" fmla="*/ 365783 h 590372"/>
                <a:gd name="connsiteX293" fmla="*/ 361713 w 1167625"/>
                <a:gd name="connsiteY293" fmla="*/ 365252 h 590372"/>
                <a:gd name="connsiteX294" fmla="*/ 361380 w 1167625"/>
                <a:gd name="connsiteY294" fmla="*/ 359912 h 590372"/>
                <a:gd name="connsiteX295" fmla="*/ 361129 w 1167625"/>
                <a:gd name="connsiteY295" fmla="*/ 356902 h 590372"/>
                <a:gd name="connsiteX296" fmla="*/ 361747 w 1167625"/>
                <a:gd name="connsiteY296" fmla="*/ 354408 h 590372"/>
                <a:gd name="connsiteX297" fmla="*/ 361747 w 1167625"/>
                <a:gd name="connsiteY297" fmla="*/ 354408 h 590372"/>
                <a:gd name="connsiteX298" fmla="*/ 361425 w 1167625"/>
                <a:gd name="connsiteY298" fmla="*/ 353629 h 590372"/>
                <a:gd name="connsiteX299" fmla="*/ 360645 w 1167625"/>
                <a:gd name="connsiteY299" fmla="*/ 353308 h 590372"/>
                <a:gd name="connsiteX300" fmla="*/ 359867 w 1167625"/>
                <a:gd name="connsiteY300" fmla="*/ 353629 h 590372"/>
                <a:gd name="connsiteX301" fmla="*/ 359545 w 1167625"/>
                <a:gd name="connsiteY301" fmla="*/ 354408 h 590372"/>
                <a:gd name="connsiteX302" fmla="*/ 359545 w 1167625"/>
                <a:gd name="connsiteY302" fmla="*/ 354408 h 590372"/>
                <a:gd name="connsiteX303" fmla="*/ 360167 w 1167625"/>
                <a:gd name="connsiteY303" fmla="*/ 356858 h 590372"/>
                <a:gd name="connsiteX304" fmla="*/ 359912 w 1167625"/>
                <a:gd name="connsiteY304" fmla="*/ 359912 h 590372"/>
                <a:gd name="connsiteX305" fmla="*/ 359579 w 1167625"/>
                <a:gd name="connsiteY305" fmla="*/ 365252 h 590372"/>
                <a:gd name="connsiteX306" fmla="*/ 359012 w 1167625"/>
                <a:gd name="connsiteY306" fmla="*/ 365783 h 590372"/>
                <a:gd name="connsiteX307" fmla="*/ 359012 w 1167625"/>
                <a:gd name="connsiteY307" fmla="*/ 365783 h 590372"/>
                <a:gd name="connsiteX308" fmla="*/ 358444 w 1167625"/>
                <a:gd name="connsiteY308" fmla="*/ 366351 h 590372"/>
                <a:gd name="connsiteX309" fmla="*/ 358444 w 1167625"/>
                <a:gd name="connsiteY309" fmla="*/ 366518 h 590372"/>
                <a:gd name="connsiteX310" fmla="*/ 357711 w 1167625"/>
                <a:gd name="connsiteY310" fmla="*/ 367251 h 590372"/>
                <a:gd name="connsiteX311" fmla="*/ 355790 w 1167625"/>
                <a:gd name="connsiteY311" fmla="*/ 367251 h 590372"/>
                <a:gd name="connsiteX312" fmla="*/ 354408 w 1167625"/>
                <a:gd name="connsiteY312" fmla="*/ 365870 h 590372"/>
                <a:gd name="connsiteX313" fmla="*/ 354408 w 1167625"/>
                <a:gd name="connsiteY313" fmla="*/ 365870 h 590372"/>
                <a:gd name="connsiteX314" fmla="*/ 353688 w 1167625"/>
                <a:gd name="connsiteY314" fmla="*/ 364657 h 590372"/>
                <a:gd name="connsiteX315" fmla="*/ 350694 w 1167625"/>
                <a:gd name="connsiteY315" fmla="*/ 363024 h 590372"/>
                <a:gd name="connsiteX316" fmla="*/ 350004 w 1167625"/>
                <a:gd name="connsiteY316" fmla="*/ 362848 h 590372"/>
                <a:gd name="connsiteX317" fmla="*/ 350004 w 1167625"/>
                <a:gd name="connsiteY317" fmla="*/ 362848 h 590372"/>
                <a:gd name="connsiteX318" fmla="*/ 349315 w 1167625"/>
                <a:gd name="connsiteY318" fmla="*/ 363024 h 590372"/>
                <a:gd name="connsiteX319" fmla="*/ 346201 w 1167625"/>
                <a:gd name="connsiteY319" fmla="*/ 364722 h 590372"/>
                <a:gd name="connsiteX320" fmla="*/ 345601 w 1167625"/>
                <a:gd name="connsiteY320" fmla="*/ 365733 h 590372"/>
                <a:gd name="connsiteX321" fmla="*/ 345601 w 1167625"/>
                <a:gd name="connsiteY321" fmla="*/ 365733 h 590372"/>
                <a:gd name="connsiteX322" fmla="*/ 344449 w 1167625"/>
                <a:gd name="connsiteY322" fmla="*/ 366884 h 590372"/>
                <a:gd name="connsiteX323" fmla="*/ 342299 w 1167625"/>
                <a:gd name="connsiteY323" fmla="*/ 366884 h 590372"/>
                <a:gd name="connsiteX324" fmla="*/ 341565 w 1167625"/>
                <a:gd name="connsiteY324" fmla="*/ 366150 h 590372"/>
                <a:gd name="connsiteX325" fmla="*/ 341565 w 1167625"/>
                <a:gd name="connsiteY325" fmla="*/ 365984 h 590372"/>
                <a:gd name="connsiteX326" fmla="*/ 340998 w 1167625"/>
                <a:gd name="connsiteY326" fmla="*/ 365417 h 590372"/>
                <a:gd name="connsiteX327" fmla="*/ 340998 w 1167625"/>
                <a:gd name="connsiteY327" fmla="*/ 365417 h 590372"/>
                <a:gd name="connsiteX328" fmla="*/ 340431 w 1167625"/>
                <a:gd name="connsiteY328" fmla="*/ 364884 h 590372"/>
                <a:gd name="connsiteX329" fmla="*/ 340098 w 1167625"/>
                <a:gd name="connsiteY329" fmla="*/ 359545 h 590372"/>
                <a:gd name="connsiteX330" fmla="*/ 339846 w 1167625"/>
                <a:gd name="connsiteY330" fmla="*/ 356536 h 590372"/>
                <a:gd name="connsiteX331" fmla="*/ 340464 w 1167625"/>
                <a:gd name="connsiteY331" fmla="*/ 354041 h 590372"/>
                <a:gd name="connsiteX332" fmla="*/ 340464 w 1167625"/>
                <a:gd name="connsiteY332" fmla="*/ 354041 h 590372"/>
                <a:gd name="connsiteX333" fmla="*/ 340141 w 1167625"/>
                <a:gd name="connsiteY333" fmla="*/ 353263 h 590372"/>
                <a:gd name="connsiteX334" fmla="*/ 339363 w 1167625"/>
                <a:gd name="connsiteY334" fmla="*/ 352940 h 590372"/>
                <a:gd name="connsiteX335" fmla="*/ 338585 w 1167625"/>
                <a:gd name="connsiteY335" fmla="*/ 353263 h 590372"/>
                <a:gd name="connsiteX336" fmla="*/ 338262 w 1167625"/>
                <a:gd name="connsiteY336" fmla="*/ 354041 h 590372"/>
                <a:gd name="connsiteX337" fmla="*/ 338262 w 1167625"/>
                <a:gd name="connsiteY337" fmla="*/ 354041 h 590372"/>
                <a:gd name="connsiteX338" fmla="*/ 338884 w 1167625"/>
                <a:gd name="connsiteY338" fmla="*/ 356491 h 590372"/>
                <a:gd name="connsiteX339" fmla="*/ 338630 w 1167625"/>
                <a:gd name="connsiteY339" fmla="*/ 359545 h 590372"/>
                <a:gd name="connsiteX340" fmla="*/ 338295 w 1167625"/>
                <a:gd name="connsiteY340" fmla="*/ 364884 h 590372"/>
                <a:gd name="connsiteX341" fmla="*/ 337730 w 1167625"/>
                <a:gd name="connsiteY341" fmla="*/ 365417 h 590372"/>
                <a:gd name="connsiteX342" fmla="*/ 337730 w 1167625"/>
                <a:gd name="connsiteY342" fmla="*/ 365417 h 590372"/>
                <a:gd name="connsiteX343" fmla="*/ 337162 w 1167625"/>
                <a:gd name="connsiteY343" fmla="*/ 365984 h 590372"/>
                <a:gd name="connsiteX344" fmla="*/ 337162 w 1167625"/>
                <a:gd name="connsiteY344" fmla="*/ 368573 h 590372"/>
                <a:gd name="connsiteX345" fmla="*/ 336999 w 1167625"/>
                <a:gd name="connsiteY345" fmla="*/ 369572 h 590372"/>
                <a:gd name="connsiteX346" fmla="*/ 336978 w 1167625"/>
                <a:gd name="connsiteY346" fmla="*/ 369636 h 590372"/>
                <a:gd name="connsiteX347" fmla="*/ 336794 w 1167625"/>
                <a:gd name="connsiteY347" fmla="*/ 370767 h 590372"/>
                <a:gd name="connsiteX348" fmla="*/ 336794 w 1167625"/>
                <a:gd name="connsiteY348" fmla="*/ 432328 h 590372"/>
                <a:gd name="connsiteX349" fmla="*/ 335455 w 1167625"/>
                <a:gd name="connsiteY349" fmla="*/ 433668 h 590372"/>
                <a:gd name="connsiteX350" fmla="*/ 335455 w 1167625"/>
                <a:gd name="connsiteY350" fmla="*/ 433668 h 590372"/>
                <a:gd name="connsiteX351" fmla="*/ 334236 w 1167625"/>
                <a:gd name="connsiteY351" fmla="*/ 434452 h 590372"/>
                <a:gd name="connsiteX352" fmla="*/ 332942 w 1167625"/>
                <a:gd name="connsiteY352" fmla="*/ 437298 h 590372"/>
                <a:gd name="connsiteX353" fmla="*/ 333205 w 1167625"/>
                <a:gd name="connsiteY353" fmla="*/ 437705 h 590372"/>
                <a:gd name="connsiteX354" fmla="*/ 333205 w 1167625"/>
                <a:gd name="connsiteY354" fmla="*/ 437705 h 590372"/>
                <a:gd name="connsiteX355" fmla="*/ 333492 w 1167625"/>
                <a:gd name="connsiteY355" fmla="*/ 437992 h 590372"/>
                <a:gd name="connsiteX356" fmla="*/ 333492 w 1167625"/>
                <a:gd name="connsiteY356" fmla="*/ 443392 h 590372"/>
                <a:gd name="connsiteX357" fmla="*/ 331474 w 1167625"/>
                <a:gd name="connsiteY357" fmla="*/ 445410 h 590372"/>
                <a:gd name="connsiteX358" fmla="*/ 330527 w 1167625"/>
                <a:gd name="connsiteY358" fmla="*/ 445410 h 590372"/>
                <a:gd name="connsiteX359" fmla="*/ 329455 w 1167625"/>
                <a:gd name="connsiteY359" fmla="*/ 446482 h 590372"/>
                <a:gd name="connsiteX360" fmla="*/ 329455 w 1167625"/>
                <a:gd name="connsiteY360" fmla="*/ 446482 h 590372"/>
                <a:gd name="connsiteX361" fmla="*/ 329198 w 1167625"/>
                <a:gd name="connsiteY361" fmla="*/ 447178 h 590372"/>
                <a:gd name="connsiteX362" fmla="*/ 325579 w 1167625"/>
                <a:gd name="connsiteY362" fmla="*/ 451401 h 590372"/>
                <a:gd name="connsiteX363" fmla="*/ 324243 w 1167625"/>
                <a:gd name="connsiteY363" fmla="*/ 452015 h 590372"/>
                <a:gd name="connsiteX364" fmla="*/ 324243 w 1167625"/>
                <a:gd name="connsiteY364" fmla="*/ 452015 h 590372"/>
                <a:gd name="connsiteX365" fmla="*/ 322484 w 1167625"/>
                <a:gd name="connsiteY365" fmla="*/ 453775 h 590372"/>
                <a:gd name="connsiteX366" fmla="*/ 322484 w 1167625"/>
                <a:gd name="connsiteY366" fmla="*/ 460088 h 590372"/>
                <a:gd name="connsiteX367" fmla="*/ 321750 w 1167625"/>
                <a:gd name="connsiteY367" fmla="*/ 460822 h 590372"/>
                <a:gd name="connsiteX368" fmla="*/ 321750 w 1167625"/>
                <a:gd name="connsiteY368" fmla="*/ 460822 h 590372"/>
                <a:gd name="connsiteX369" fmla="*/ 321016 w 1167625"/>
                <a:gd name="connsiteY369" fmla="*/ 461556 h 590372"/>
                <a:gd name="connsiteX370" fmla="*/ 321016 w 1167625"/>
                <a:gd name="connsiteY370" fmla="*/ 462840 h 590372"/>
                <a:gd name="connsiteX371" fmla="*/ 320099 w 1167625"/>
                <a:gd name="connsiteY371" fmla="*/ 463757 h 590372"/>
                <a:gd name="connsiteX372" fmla="*/ 320099 w 1167625"/>
                <a:gd name="connsiteY372" fmla="*/ 463757 h 590372"/>
                <a:gd name="connsiteX373" fmla="*/ 319182 w 1167625"/>
                <a:gd name="connsiteY373" fmla="*/ 464674 h 590372"/>
                <a:gd name="connsiteX374" fmla="*/ 319182 w 1167625"/>
                <a:gd name="connsiteY374" fmla="*/ 472381 h 590372"/>
                <a:gd name="connsiteX375" fmla="*/ 316062 w 1167625"/>
                <a:gd name="connsiteY375" fmla="*/ 475499 h 590372"/>
                <a:gd name="connsiteX376" fmla="*/ 314228 w 1167625"/>
                <a:gd name="connsiteY376" fmla="*/ 475499 h 590372"/>
                <a:gd name="connsiteX377" fmla="*/ 312943 w 1167625"/>
                <a:gd name="connsiteY377" fmla="*/ 476783 h 590372"/>
                <a:gd name="connsiteX378" fmla="*/ 312943 w 1167625"/>
                <a:gd name="connsiteY378" fmla="*/ 477518 h 590372"/>
                <a:gd name="connsiteX379" fmla="*/ 313494 w 1167625"/>
                <a:gd name="connsiteY379" fmla="*/ 478068 h 590372"/>
                <a:gd name="connsiteX380" fmla="*/ 313494 w 1167625"/>
                <a:gd name="connsiteY380" fmla="*/ 478068 h 590372"/>
                <a:gd name="connsiteX381" fmla="*/ 314044 w 1167625"/>
                <a:gd name="connsiteY381" fmla="*/ 478619 h 590372"/>
                <a:gd name="connsiteX382" fmla="*/ 314044 w 1167625"/>
                <a:gd name="connsiteY382" fmla="*/ 484810 h 590372"/>
                <a:gd name="connsiteX383" fmla="*/ 308807 w 1167625"/>
                <a:gd name="connsiteY383" fmla="*/ 491388 h 590372"/>
                <a:gd name="connsiteX384" fmla="*/ 13517 w 1167625"/>
                <a:gd name="connsiteY384" fmla="*/ 585217 h 590372"/>
                <a:gd name="connsiteX385" fmla="*/ 1057106 w 1167625"/>
                <a:gd name="connsiteY385" fmla="*/ 445777 h 590372"/>
                <a:gd name="connsiteX386" fmla="*/ 1144569 w 1167625"/>
                <a:gd name="connsiteY386" fmla="*/ 446608 h 590372"/>
                <a:gd name="connsiteX387" fmla="*/ 1157969 w 1167625"/>
                <a:gd name="connsiteY387" fmla="*/ 433430 h 590372"/>
                <a:gd name="connsiteX388" fmla="*/ 1157648 w 1167625"/>
                <a:gd name="connsiteY388" fmla="*/ 339363 h 590372"/>
                <a:gd name="connsiteX389" fmla="*/ 1157648 w 1167625"/>
                <a:gd name="connsiteY389" fmla="*/ 337162 h 590372"/>
                <a:gd name="connsiteX390" fmla="*/ 1154713 w 1167625"/>
                <a:gd name="connsiteY390" fmla="*/ 294963 h 590372"/>
                <a:gd name="connsiteX391" fmla="*/ 1154713 w 1167625"/>
                <a:gd name="connsiteY391" fmla="*/ 287441 h 590372"/>
                <a:gd name="connsiteX392" fmla="*/ 1157098 w 1167625"/>
                <a:gd name="connsiteY392" fmla="*/ 285055 h 590372"/>
                <a:gd name="connsiteX393" fmla="*/ 1157282 w 1167625"/>
                <a:gd name="connsiteY393" fmla="*/ 285055 h 590372"/>
                <a:gd name="connsiteX394" fmla="*/ 1159483 w 1167625"/>
                <a:gd name="connsiteY394" fmla="*/ 282854 h 590372"/>
                <a:gd name="connsiteX395" fmla="*/ 1159483 w 1167625"/>
                <a:gd name="connsiteY395" fmla="*/ 281937 h 590372"/>
                <a:gd name="connsiteX396" fmla="*/ 1158199 w 1167625"/>
                <a:gd name="connsiteY396" fmla="*/ 280653 h 590372"/>
                <a:gd name="connsiteX397" fmla="*/ 1158199 w 1167625"/>
                <a:gd name="connsiteY397" fmla="*/ 280653 h 590372"/>
                <a:gd name="connsiteX398" fmla="*/ 1156915 w 1167625"/>
                <a:gd name="connsiteY398" fmla="*/ 279368 h 590372"/>
                <a:gd name="connsiteX399" fmla="*/ 1156915 w 1167625"/>
                <a:gd name="connsiteY399" fmla="*/ 275515 h 590372"/>
                <a:gd name="connsiteX400" fmla="*/ 1157648 w 1167625"/>
                <a:gd name="connsiteY400" fmla="*/ 274782 h 590372"/>
                <a:gd name="connsiteX401" fmla="*/ 1157648 w 1167625"/>
                <a:gd name="connsiteY401" fmla="*/ 274782 h 590372"/>
                <a:gd name="connsiteX402" fmla="*/ 1158383 w 1167625"/>
                <a:gd name="connsiteY402" fmla="*/ 274047 h 590372"/>
                <a:gd name="connsiteX403" fmla="*/ 1158383 w 1167625"/>
                <a:gd name="connsiteY403" fmla="*/ 272250 h 590372"/>
                <a:gd name="connsiteX404" fmla="*/ 1156143 w 1167625"/>
                <a:gd name="connsiteY404" fmla="*/ 270011 h 590372"/>
                <a:gd name="connsiteX405" fmla="*/ 1156143 w 1167625"/>
                <a:gd name="connsiteY405" fmla="*/ 270011 h 590372"/>
                <a:gd name="connsiteX406" fmla="*/ 1153905 w 1167625"/>
                <a:gd name="connsiteY406" fmla="*/ 267848 h 590372"/>
                <a:gd name="connsiteX407" fmla="*/ 1152878 w 1167625"/>
                <a:gd name="connsiteY407" fmla="*/ 237719 h 590372"/>
                <a:gd name="connsiteX408" fmla="*/ 1152878 w 1167625"/>
                <a:gd name="connsiteY408" fmla="*/ 234234 h 590372"/>
                <a:gd name="connsiteX409" fmla="*/ 1153061 w 1167625"/>
                <a:gd name="connsiteY409" fmla="*/ 234050 h 590372"/>
                <a:gd name="connsiteX410" fmla="*/ 1153061 w 1167625"/>
                <a:gd name="connsiteY410" fmla="*/ 234050 h 590372"/>
                <a:gd name="connsiteX411" fmla="*/ 1153245 w 1167625"/>
                <a:gd name="connsiteY411" fmla="*/ 233866 h 590372"/>
                <a:gd name="connsiteX412" fmla="*/ 1153245 w 1167625"/>
                <a:gd name="connsiteY412" fmla="*/ 230198 h 590372"/>
                <a:gd name="connsiteX413" fmla="*/ 1152695 w 1167625"/>
                <a:gd name="connsiteY413" fmla="*/ 229647 h 590372"/>
                <a:gd name="connsiteX414" fmla="*/ 1152695 w 1167625"/>
                <a:gd name="connsiteY414" fmla="*/ 229647 h 590372"/>
                <a:gd name="connsiteX415" fmla="*/ 1152144 w 1167625"/>
                <a:gd name="connsiteY415" fmla="*/ 229096 h 590372"/>
                <a:gd name="connsiteX416" fmla="*/ 1152144 w 1167625"/>
                <a:gd name="connsiteY416" fmla="*/ 226529 h 590372"/>
                <a:gd name="connsiteX417" fmla="*/ 1152695 w 1167625"/>
                <a:gd name="connsiteY417" fmla="*/ 225978 h 590372"/>
                <a:gd name="connsiteX418" fmla="*/ 1152695 w 1167625"/>
                <a:gd name="connsiteY418" fmla="*/ 225978 h 590372"/>
                <a:gd name="connsiteX419" fmla="*/ 1153245 w 1167625"/>
                <a:gd name="connsiteY419" fmla="*/ 225427 h 590372"/>
                <a:gd name="connsiteX420" fmla="*/ 1153245 w 1167625"/>
                <a:gd name="connsiteY420" fmla="*/ 222135 h 590372"/>
                <a:gd name="connsiteX421" fmla="*/ 1152684 w 1167625"/>
                <a:gd name="connsiteY421" fmla="*/ 221575 h 590372"/>
                <a:gd name="connsiteX422" fmla="*/ 1152684 w 1167625"/>
                <a:gd name="connsiteY422" fmla="*/ 221575 h 590372"/>
                <a:gd name="connsiteX423" fmla="*/ 1152123 w 1167625"/>
                <a:gd name="connsiteY423" fmla="*/ 221035 h 590372"/>
                <a:gd name="connsiteX424" fmla="*/ 1151101 w 1167625"/>
                <a:gd name="connsiteY424" fmla="*/ 194448 h 590372"/>
                <a:gd name="connsiteX425" fmla="*/ 1152539 w 1167625"/>
                <a:gd name="connsiteY425" fmla="*/ 192952 h 590372"/>
                <a:gd name="connsiteX426" fmla="*/ 1152539 w 1167625"/>
                <a:gd name="connsiteY426" fmla="*/ 192952 h 590372"/>
                <a:gd name="connsiteX427" fmla="*/ 1153978 w 1167625"/>
                <a:gd name="connsiteY427" fmla="*/ 191513 h 590372"/>
                <a:gd name="connsiteX428" fmla="*/ 1153978 w 1167625"/>
                <a:gd name="connsiteY428" fmla="*/ 190017 h 590372"/>
                <a:gd name="connsiteX429" fmla="*/ 1154713 w 1167625"/>
                <a:gd name="connsiteY429" fmla="*/ 189283 h 590372"/>
                <a:gd name="connsiteX430" fmla="*/ 1154713 w 1167625"/>
                <a:gd name="connsiteY430" fmla="*/ 189283 h 590372"/>
                <a:gd name="connsiteX431" fmla="*/ 1155447 w 1167625"/>
                <a:gd name="connsiteY431" fmla="*/ 188549 h 590372"/>
                <a:gd name="connsiteX432" fmla="*/ 1155447 w 1167625"/>
                <a:gd name="connsiteY432" fmla="*/ 180661 h 590372"/>
                <a:gd name="connsiteX433" fmla="*/ 1154897 w 1167625"/>
                <a:gd name="connsiteY433" fmla="*/ 180110 h 590372"/>
                <a:gd name="connsiteX434" fmla="*/ 1154897 w 1167625"/>
                <a:gd name="connsiteY434" fmla="*/ 180110 h 590372"/>
                <a:gd name="connsiteX435" fmla="*/ 1154346 w 1167625"/>
                <a:gd name="connsiteY435" fmla="*/ 179559 h 590372"/>
                <a:gd name="connsiteX436" fmla="*/ 1154346 w 1167625"/>
                <a:gd name="connsiteY436" fmla="*/ 178825 h 590372"/>
                <a:gd name="connsiteX437" fmla="*/ 1153796 w 1167625"/>
                <a:gd name="connsiteY437" fmla="*/ 178275 h 590372"/>
                <a:gd name="connsiteX438" fmla="*/ 1153796 w 1167625"/>
                <a:gd name="connsiteY438" fmla="*/ 178275 h 590372"/>
                <a:gd name="connsiteX439" fmla="*/ 1153245 w 1167625"/>
                <a:gd name="connsiteY439" fmla="*/ 177724 h 590372"/>
                <a:gd name="connsiteX440" fmla="*/ 1153245 w 1167625"/>
                <a:gd name="connsiteY440" fmla="*/ 170753 h 590372"/>
                <a:gd name="connsiteX441" fmla="*/ 1153796 w 1167625"/>
                <a:gd name="connsiteY441" fmla="*/ 170202 h 590372"/>
                <a:gd name="connsiteX442" fmla="*/ 1153796 w 1167625"/>
                <a:gd name="connsiteY442" fmla="*/ 170202 h 590372"/>
                <a:gd name="connsiteX443" fmla="*/ 1154346 w 1167625"/>
                <a:gd name="connsiteY443" fmla="*/ 169652 h 590372"/>
                <a:gd name="connsiteX444" fmla="*/ 1154346 w 1167625"/>
                <a:gd name="connsiteY444" fmla="*/ 166532 h 590372"/>
                <a:gd name="connsiteX445" fmla="*/ 1152878 w 1167625"/>
                <a:gd name="connsiteY445" fmla="*/ 165064 h 590372"/>
                <a:gd name="connsiteX446" fmla="*/ 1152878 w 1167625"/>
                <a:gd name="connsiteY446" fmla="*/ 165064 h 590372"/>
                <a:gd name="connsiteX447" fmla="*/ 1151411 w 1167625"/>
                <a:gd name="connsiteY447" fmla="*/ 163597 h 590372"/>
                <a:gd name="connsiteX448" fmla="*/ 1151411 w 1167625"/>
                <a:gd name="connsiteY448" fmla="*/ 157176 h 590372"/>
                <a:gd name="connsiteX449" fmla="*/ 1151961 w 1167625"/>
                <a:gd name="connsiteY449" fmla="*/ 156625 h 590372"/>
                <a:gd name="connsiteX450" fmla="*/ 1151961 w 1167625"/>
                <a:gd name="connsiteY450" fmla="*/ 156625 h 590372"/>
                <a:gd name="connsiteX451" fmla="*/ 1152512 w 1167625"/>
                <a:gd name="connsiteY451" fmla="*/ 156075 h 590372"/>
                <a:gd name="connsiteX452" fmla="*/ 1152512 w 1167625"/>
                <a:gd name="connsiteY452" fmla="*/ 153139 h 590372"/>
                <a:gd name="connsiteX453" fmla="*/ 1151961 w 1167625"/>
                <a:gd name="connsiteY453" fmla="*/ 152589 h 590372"/>
                <a:gd name="connsiteX454" fmla="*/ 1151961 w 1167625"/>
                <a:gd name="connsiteY454" fmla="*/ 152589 h 590372"/>
                <a:gd name="connsiteX455" fmla="*/ 1151411 w 1167625"/>
                <a:gd name="connsiteY455" fmla="*/ 152038 h 590372"/>
                <a:gd name="connsiteX456" fmla="*/ 1151411 w 1167625"/>
                <a:gd name="connsiteY456" fmla="*/ 143965 h 590372"/>
                <a:gd name="connsiteX457" fmla="*/ 1151961 w 1167625"/>
                <a:gd name="connsiteY457" fmla="*/ 143415 h 590372"/>
                <a:gd name="connsiteX458" fmla="*/ 1151961 w 1167625"/>
                <a:gd name="connsiteY458" fmla="*/ 143415 h 590372"/>
                <a:gd name="connsiteX459" fmla="*/ 1152512 w 1167625"/>
                <a:gd name="connsiteY459" fmla="*/ 142865 h 590372"/>
                <a:gd name="connsiteX460" fmla="*/ 1152512 w 1167625"/>
                <a:gd name="connsiteY460" fmla="*/ 139929 h 590372"/>
                <a:gd name="connsiteX461" fmla="*/ 1151961 w 1167625"/>
                <a:gd name="connsiteY461" fmla="*/ 139379 h 590372"/>
                <a:gd name="connsiteX462" fmla="*/ 1151961 w 1167625"/>
                <a:gd name="connsiteY462" fmla="*/ 139379 h 590372"/>
                <a:gd name="connsiteX463" fmla="*/ 1151411 w 1167625"/>
                <a:gd name="connsiteY463" fmla="*/ 138828 h 590372"/>
                <a:gd name="connsiteX464" fmla="*/ 1151411 w 1167625"/>
                <a:gd name="connsiteY464" fmla="*/ 131123 h 590372"/>
                <a:gd name="connsiteX465" fmla="*/ 1153061 w 1167625"/>
                <a:gd name="connsiteY465" fmla="*/ 129471 h 590372"/>
                <a:gd name="connsiteX466" fmla="*/ 1153061 w 1167625"/>
                <a:gd name="connsiteY466" fmla="*/ 129471 h 590372"/>
                <a:gd name="connsiteX467" fmla="*/ 1154713 w 1167625"/>
                <a:gd name="connsiteY467" fmla="*/ 127820 h 590372"/>
                <a:gd name="connsiteX468" fmla="*/ 1154713 w 1167625"/>
                <a:gd name="connsiteY468" fmla="*/ 123233 h 590372"/>
                <a:gd name="connsiteX469" fmla="*/ 1155447 w 1167625"/>
                <a:gd name="connsiteY469" fmla="*/ 122499 h 590372"/>
                <a:gd name="connsiteX470" fmla="*/ 1155447 w 1167625"/>
                <a:gd name="connsiteY470" fmla="*/ 122499 h 590372"/>
                <a:gd name="connsiteX471" fmla="*/ 1156181 w 1167625"/>
                <a:gd name="connsiteY471" fmla="*/ 121766 h 590372"/>
                <a:gd name="connsiteX472" fmla="*/ 1156181 w 1167625"/>
                <a:gd name="connsiteY472" fmla="*/ 115160 h 590372"/>
                <a:gd name="connsiteX473" fmla="*/ 1155814 w 1167625"/>
                <a:gd name="connsiteY473" fmla="*/ 114793 h 590372"/>
                <a:gd name="connsiteX474" fmla="*/ 1155814 w 1167625"/>
                <a:gd name="connsiteY474" fmla="*/ 114793 h 590372"/>
                <a:gd name="connsiteX475" fmla="*/ 1155447 w 1167625"/>
                <a:gd name="connsiteY475" fmla="*/ 114427 h 590372"/>
                <a:gd name="connsiteX476" fmla="*/ 1155447 w 1167625"/>
                <a:gd name="connsiteY476" fmla="*/ 105070 h 590372"/>
                <a:gd name="connsiteX477" fmla="*/ 1153061 w 1167625"/>
                <a:gd name="connsiteY477" fmla="*/ 102684 h 590372"/>
                <a:gd name="connsiteX478" fmla="*/ 1153061 w 1167625"/>
                <a:gd name="connsiteY478" fmla="*/ 102684 h 590372"/>
                <a:gd name="connsiteX479" fmla="*/ 1150676 w 1167625"/>
                <a:gd name="connsiteY479" fmla="*/ 100299 h 590372"/>
                <a:gd name="connsiteX480" fmla="*/ 1150676 w 1167625"/>
                <a:gd name="connsiteY480" fmla="*/ 91859 h 590372"/>
                <a:gd name="connsiteX481" fmla="*/ 1151227 w 1167625"/>
                <a:gd name="connsiteY481" fmla="*/ 91309 h 590372"/>
                <a:gd name="connsiteX482" fmla="*/ 1151227 w 1167625"/>
                <a:gd name="connsiteY482" fmla="*/ 91309 h 590372"/>
                <a:gd name="connsiteX483" fmla="*/ 1151777 w 1167625"/>
                <a:gd name="connsiteY483" fmla="*/ 90759 h 590372"/>
                <a:gd name="connsiteX484" fmla="*/ 1151777 w 1167625"/>
                <a:gd name="connsiteY484" fmla="*/ 90575 h 590372"/>
                <a:gd name="connsiteX485" fmla="*/ 1151044 w 1167625"/>
                <a:gd name="connsiteY485" fmla="*/ 89841 h 590372"/>
                <a:gd name="connsiteX486" fmla="*/ 1150676 w 1167625"/>
                <a:gd name="connsiteY486" fmla="*/ 89841 h 590372"/>
                <a:gd name="connsiteX487" fmla="*/ 1149576 w 1167625"/>
                <a:gd name="connsiteY487" fmla="*/ 88740 h 590372"/>
                <a:gd name="connsiteX488" fmla="*/ 1149576 w 1167625"/>
                <a:gd name="connsiteY488" fmla="*/ 71678 h 590372"/>
                <a:gd name="connsiteX489" fmla="*/ 1150127 w 1167625"/>
                <a:gd name="connsiteY489" fmla="*/ 71127 h 590372"/>
                <a:gd name="connsiteX490" fmla="*/ 1150127 w 1167625"/>
                <a:gd name="connsiteY490" fmla="*/ 71127 h 590372"/>
                <a:gd name="connsiteX491" fmla="*/ 1150676 w 1167625"/>
                <a:gd name="connsiteY491" fmla="*/ 70577 h 590372"/>
                <a:gd name="connsiteX492" fmla="*/ 1150676 w 1167625"/>
                <a:gd name="connsiteY492" fmla="*/ 70393 h 590372"/>
                <a:gd name="connsiteX493" fmla="*/ 1149943 w 1167625"/>
                <a:gd name="connsiteY493" fmla="*/ 69659 h 590372"/>
                <a:gd name="connsiteX494" fmla="*/ 1149576 w 1167625"/>
                <a:gd name="connsiteY494" fmla="*/ 69659 h 590372"/>
                <a:gd name="connsiteX495" fmla="*/ 1148475 w 1167625"/>
                <a:gd name="connsiteY495" fmla="*/ 68559 h 590372"/>
                <a:gd name="connsiteX496" fmla="*/ 1148475 w 1167625"/>
                <a:gd name="connsiteY496" fmla="*/ 52413 h 590372"/>
                <a:gd name="connsiteX497" fmla="*/ 1149208 w 1167625"/>
                <a:gd name="connsiteY497" fmla="*/ 51679 h 590372"/>
                <a:gd name="connsiteX498" fmla="*/ 1149576 w 1167625"/>
                <a:gd name="connsiteY498" fmla="*/ 51679 h 590372"/>
                <a:gd name="connsiteX499" fmla="*/ 1149943 w 1167625"/>
                <a:gd name="connsiteY499" fmla="*/ 51312 h 590372"/>
                <a:gd name="connsiteX500" fmla="*/ 1149943 w 1167625"/>
                <a:gd name="connsiteY500" fmla="*/ 51312 h 590372"/>
                <a:gd name="connsiteX501" fmla="*/ 1149576 w 1167625"/>
                <a:gd name="connsiteY501" fmla="*/ 50945 h 590372"/>
                <a:gd name="connsiteX502" fmla="*/ 1149026 w 1167625"/>
                <a:gd name="connsiteY502" fmla="*/ 50945 h 590372"/>
                <a:gd name="connsiteX503" fmla="*/ 1148108 w 1167625"/>
                <a:gd name="connsiteY503" fmla="*/ 50028 h 590372"/>
                <a:gd name="connsiteX504" fmla="*/ 1148108 w 1167625"/>
                <a:gd name="connsiteY504" fmla="*/ 38836 h 590372"/>
                <a:gd name="connsiteX505" fmla="*/ 1148475 w 1167625"/>
                <a:gd name="connsiteY505" fmla="*/ 38469 h 590372"/>
                <a:gd name="connsiteX506" fmla="*/ 1148475 w 1167625"/>
                <a:gd name="connsiteY506" fmla="*/ 38469 h 590372"/>
                <a:gd name="connsiteX507" fmla="*/ 1148842 w 1167625"/>
                <a:gd name="connsiteY507" fmla="*/ 38102 h 590372"/>
                <a:gd name="connsiteX508" fmla="*/ 1148842 w 1167625"/>
                <a:gd name="connsiteY508" fmla="*/ 37552 h 590372"/>
                <a:gd name="connsiteX509" fmla="*/ 1148291 w 1167625"/>
                <a:gd name="connsiteY509" fmla="*/ 37001 h 590372"/>
                <a:gd name="connsiteX510" fmla="*/ 1148291 w 1167625"/>
                <a:gd name="connsiteY510" fmla="*/ 37001 h 590372"/>
                <a:gd name="connsiteX511" fmla="*/ 1147742 w 1167625"/>
                <a:gd name="connsiteY511" fmla="*/ 36451 h 590372"/>
                <a:gd name="connsiteX512" fmla="*/ 1147742 w 1167625"/>
                <a:gd name="connsiteY512" fmla="*/ 25626 h 590372"/>
                <a:gd name="connsiteX513" fmla="*/ 1148108 w 1167625"/>
                <a:gd name="connsiteY513" fmla="*/ 25259 h 590372"/>
                <a:gd name="connsiteX514" fmla="*/ 1148108 w 1167625"/>
                <a:gd name="connsiteY514" fmla="*/ 25259 h 590372"/>
                <a:gd name="connsiteX515" fmla="*/ 1148475 w 1167625"/>
                <a:gd name="connsiteY515" fmla="*/ 24892 h 590372"/>
                <a:gd name="connsiteX516" fmla="*/ 1148475 w 1167625"/>
                <a:gd name="connsiteY516" fmla="*/ 24342 h 590372"/>
                <a:gd name="connsiteX517" fmla="*/ 1147924 w 1167625"/>
                <a:gd name="connsiteY517" fmla="*/ 23791 h 590372"/>
                <a:gd name="connsiteX518" fmla="*/ 1147924 w 1167625"/>
                <a:gd name="connsiteY518" fmla="*/ 23791 h 590372"/>
                <a:gd name="connsiteX519" fmla="*/ 1147374 w 1167625"/>
                <a:gd name="connsiteY519" fmla="*/ 23241 h 590372"/>
                <a:gd name="connsiteX520" fmla="*/ 1147374 w 1167625"/>
                <a:gd name="connsiteY520" fmla="*/ 15352 h 590372"/>
                <a:gd name="connsiteX521" fmla="*/ 1147742 w 1167625"/>
                <a:gd name="connsiteY521" fmla="*/ 14985 h 590372"/>
                <a:gd name="connsiteX522" fmla="*/ 1147742 w 1167625"/>
                <a:gd name="connsiteY522" fmla="*/ 14985 h 590372"/>
                <a:gd name="connsiteX523" fmla="*/ 1148108 w 1167625"/>
                <a:gd name="connsiteY523" fmla="*/ 14618 h 590372"/>
                <a:gd name="connsiteX524" fmla="*/ 1148108 w 1167625"/>
                <a:gd name="connsiteY524" fmla="*/ 14251 h 590372"/>
                <a:gd name="connsiteX525" fmla="*/ 1147374 w 1167625"/>
                <a:gd name="connsiteY525" fmla="*/ 13517 h 590372"/>
                <a:gd name="connsiteX526" fmla="*/ 1147374 w 1167625"/>
                <a:gd name="connsiteY526" fmla="*/ 13517 h 590372"/>
                <a:gd name="connsiteX527" fmla="*/ 1146641 w 1167625"/>
                <a:gd name="connsiteY527" fmla="*/ 14251 h 590372"/>
                <a:gd name="connsiteX528" fmla="*/ 1146641 w 1167625"/>
                <a:gd name="connsiteY528" fmla="*/ 14618 h 590372"/>
                <a:gd name="connsiteX529" fmla="*/ 1147007 w 1167625"/>
                <a:gd name="connsiteY529" fmla="*/ 14985 h 590372"/>
                <a:gd name="connsiteX530" fmla="*/ 1147007 w 1167625"/>
                <a:gd name="connsiteY530" fmla="*/ 14985 h 590372"/>
                <a:gd name="connsiteX531" fmla="*/ 1147374 w 1167625"/>
                <a:gd name="connsiteY531" fmla="*/ 15352 h 590372"/>
                <a:gd name="connsiteX532" fmla="*/ 1147374 w 1167625"/>
                <a:gd name="connsiteY532" fmla="*/ 22691 h 590372"/>
                <a:gd name="connsiteX533" fmla="*/ 1146641 w 1167625"/>
                <a:gd name="connsiteY533" fmla="*/ 23424 h 590372"/>
                <a:gd name="connsiteX534" fmla="*/ 1146641 w 1167625"/>
                <a:gd name="connsiteY534" fmla="*/ 23424 h 590372"/>
                <a:gd name="connsiteX535" fmla="*/ 1145906 w 1167625"/>
                <a:gd name="connsiteY535" fmla="*/ 24158 h 590372"/>
                <a:gd name="connsiteX536" fmla="*/ 1145906 w 1167625"/>
                <a:gd name="connsiteY536" fmla="*/ 24892 h 590372"/>
                <a:gd name="connsiteX537" fmla="*/ 1146273 w 1167625"/>
                <a:gd name="connsiteY537" fmla="*/ 25259 h 590372"/>
                <a:gd name="connsiteX538" fmla="*/ 1146273 w 1167625"/>
                <a:gd name="connsiteY538" fmla="*/ 25259 h 590372"/>
                <a:gd name="connsiteX539" fmla="*/ 1146641 w 1167625"/>
                <a:gd name="connsiteY539" fmla="*/ 25626 h 590372"/>
                <a:gd name="connsiteX540" fmla="*/ 1146641 w 1167625"/>
                <a:gd name="connsiteY540" fmla="*/ 36451 h 590372"/>
                <a:gd name="connsiteX541" fmla="*/ 1146090 w 1167625"/>
                <a:gd name="connsiteY541" fmla="*/ 37001 h 590372"/>
                <a:gd name="connsiteX542" fmla="*/ 1146090 w 1167625"/>
                <a:gd name="connsiteY542" fmla="*/ 37001 h 590372"/>
                <a:gd name="connsiteX543" fmla="*/ 1145539 w 1167625"/>
                <a:gd name="connsiteY543" fmla="*/ 37552 h 590372"/>
                <a:gd name="connsiteX544" fmla="*/ 1145539 w 1167625"/>
                <a:gd name="connsiteY544" fmla="*/ 38102 h 590372"/>
                <a:gd name="connsiteX545" fmla="*/ 1145906 w 1167625"/>
                <a:gd name="connsiteY545" fmla="*/ 38469 h 590372"/>
                <a:gd name="connsiteX546" fmla="*/ 1145906 w 1167625"/>
                <a:gd name="connsiteY546" fmla="*/ 38469 h 590372"/>
                <a:gd name="connsiteX547" fmla="*/ 1146273 w 1167625"/>
                <a:gd name="connsiteY547" fmla="*/ 38836 h 590372"/>
                <a:gd name="connsiteX548" fmla="*/ 1146273 w 1167625"/>
                <a:gd name="connsiteY548" fmla="*/ 49294 h 590372"/>
                <a:gd name="connsiteX549" fmla="*/ 1145356 w 1167625"/>
                <a:gd name="connsiteY549" fmla="*/ 50211 h 590372"/>
                <a:gd name="connsiteX550" fmla="*/ 1145173 w 1167625"/>
                <a:gd name="connsiteY550" fmla="*/ 50211 h 590372"/>
                <a:gd name="connsiteX551" fmla="*/ 1144438 w 1167625"/>
                <a:gd name="connsiteY551" fmla="*/ 50945 h 590372"/>
                <a:gd name="connsiteX552" fmla="*/ 1144438 w 1167625"/>
                <a:gd name="connsiteY552" fmla="*/ 50945 h 590372"/>
                <a:gd name="connsiteX553" fmla="*/ 1145173 w 1167625"/>
                <a:gd name="connsiteY553" fmla="*/ 51679 h 590372"/>
                <a:gd name="connsiteX554" fmla="*/ 1145173 w 1167625"/>
                <a:gd name="connsiteY554" fmla="*/ 51679 h 590372"/>
                <a:gd name="connsiteX555" fmla="*/ 1145906 w 1167625"/>
                <a:gd name="connsiteY555" fmla="*/ 52413 h 590372"/>
                <a:gd name="connsiteX556" fmla="*/ 1145906 w 1167625"/>
                <a:gd name="connsiteY556" fmla="*/ 68192 h 590372"/>
                <a:gd name="connsiteX557" fmla="*/ 1144805 w 1167625"/>
                <a:gd name="connsiteY557" fmla="*/ 69292 h 590372"/>
                <a:gd name="connsiteX558" fmla="*/ 1144438 w 1167625"/>
                <a:gd name="connsiteY558" fmla="*/ 69292 h 590372"/>
                <a:gd name="connsiteX559" fmla="*/ 1143705 w 1167625"/>
                <a:gd name="connsiteY559" fmla="*/ 70026 h 590372"/>
                <a:gd name="connsiteX560" fmla="*/ 1143705 w 1167625"/>
                <a:gd name="connsiteY560" fmla="*/ 70210 h 590372"/>
                <a:gd name="connsiteX561" fmla="*/ 1144254 w 1167625"/>
                <a:gd name="connsiteY561" fmla="*/ 70760 h 590372"/>
                <a:gd name="connsiteX562" fmla="*/ 1144254 w 1167625"/>
                <a:gd name="connsiteY562" fmla="*/ 70760 h 590372"/>
                <a:gd name="connsiteX563" fmla="*/ 1144805 w 1167625"/>
                <a:gd name="connsiteY563" fmla="*/ 71311 h 590372"/>
                <a:gd name="connsiteX564" fmla="*/ 1144805 w 1167625"/>
                <a:gd name="connsiteY564" fmla="*/ 88190 h 590372"/>
                <a:gd name="connsiteX565" fmla="*/ 1143521 w 1167625"/>
                <a:gd name="connsiteY565" fmla="*/ 89474 h 590372"/>
                <a:gd name="connsiteX566" fmla="*/ 1142971 w 1167625"/>
                <a:gd name="connsiteY566" fmla="*/ 89474 h 590372"/>
                <a:gd name="connsiteX567" fmla="*/ 1142237 w 1167625"/>
                <a:gd name="connsiteY567" fmla="*/ 90208 h 590372"/>
                <a:gd name="connsiteX568" fmla="*/ 1142237 w 1167625"/>
                <a:gd name="connsiteY568" fmla="*/ 90392 h 590372"/>
                <a:gd name="connsiteX569" fmla="*/ 1142788 w 1167625"/>
                <a:gd name="connsiteY569" fmla="*/ 90942 h 590372"/>
                <a:gd name="connsiteX570" fmla="*/ 1142788 w 1167625"/>
                <a:gd name="connsiteY570" fmla="*/ 90942 h 590372"/>
                <a:gd name="connsiteX571" fmla="*/ 1143337 w 1167625"/>
                <a:gd name="connsiteY571" fmla="*/ 91493 h 590372"/>
                <a:gd name="connsiteX572" fmla="*/ 1143337 w 1167625"/>
                <a:gd name="connsiteY572" fmla="*/ 99932 h 590372"/>
                <a:gd name="connsiteX573" fmla="*/ 1140952 w 1167625"/>
                <a:gd name="connsiteY573" fmla="*/ 102317 h 590372"/>
                <a:gd name="connsiteX574" fmla="*/ 1140952 w 1167625"/>
                <a:gd name="connsiteY574" fmla="*/ 102317 h 590372"/>
                <a:gd name="connsiteX575" fmla="*/ 1138567 w 1167625"/>
                <a:gd name="connsiteY575" fmla="*/ 104703 h 590372"/>
                <a:gd name="connsiteX576" fmla="*/ 1138567 w 1167625"/>
                <a:gd name="connsiteY576" fmla="*/ 114060 h 590372"/>
                <a:gd name="connsiteX577" fmla="*/ 1138200 w 1167625"/>
                <a:gd name="connsiteY577" fmla="*/ 114427 h 590372"/>
                <a:gd name="connsiteX578" fmla="*/ 1138200 w 1167625"/>
                <a:gd name="connsiteY578" fmla="*/ 114427 h 590372"/>
                <a:gd name="connsiteX579" fmla="*/ 1137834 w 1167625"/>
                <a:gd name="connsiteY579" fmla="*/ 114794 h 590372"/>
                <a:gd name="connsiteX580" fmla="*/ 1137834 w 1167625"/>
                <a:gd name="connsiteY580" fmla="*/ 121398 h 590372"/>
                <a:gd name="connsiteX581" fmla="*/ 1138567 w 1167625"/>
                <a:gd name="connsiteY581" fmla="*/ 122132 h 590372"/>
                <a:gd name="connsiteX582" fmla="*/ 1138567 w 1167625"/>
                <a:gd name="connsiteY582" fmla="*/ 122132 h 590372"/>
                <a:gd name="connsiteX583" fmla="*/ 1139302 w 1167625"/>
                <a:gd name="connsiteY583" fmla="*/ 122866 h 590372"/>
                <a:gd name="connsiteX584" fmla="*/ 1139302 w 1167625"/>
                <a:gd name="connsiteY584" fmla="*/ 127453 h 590372"/>
                <a:gd name="connsiteX585" fmla="*/ 1140952 w 1167625"/>
                <a:gd name="connsiteY585" fmla="*/ 129104 h 590372"/>
                <a:gd name="connsiteX586" fmla="*/ 1140952 w 1167625"/>
                <a:gd name="connsiteY586" fmla="*/ 129104 h 590372"/>
                <a:gd name="connsiteX587" fmla="*/ 1142604 w 1167625"/>
                <a:gd name="connsiteY587" fmla="*/ 130756 h 590372"/>
                <a:gd name="connsiteX588" fmla="*/ 1142604 w 1167625"/>
                <a:gd name="connsiteY588" fmla="*/ 138461 h 590372"/>
                <a:gd name="connsiteX589" fmla="*/ 1142053 w 1167625"/>
                <a:gd name="connsiteY589" fmla="*/ 139012 h 590372"/>
                <a:gd name="connsiteX590" fmla="*/ 1142053 w 1167625"/>
                <a:gd name="connsiteY590" fmla="*/ 139012 h 590372"/>
                <a:gd name="connsiteX591" fmla="*/ 1141503 w 1167625"/>
                <a:gd name="connsiteY591" fmla="*/ 139562 h 590372"/>
                <a:gd name="connsiteX592" fmla="*/ 1141503 w 1167625"/>
                <a:gd name="connsiteY592" fmla="*/ 142498 h 590372"/>
                <a:gd name="connsiteX593" fmla="*/ 1142053 w 1167625"/>
                <a:gd name="connsiteY593" fmla="*/ 143048 h 590372"/>
                <a:gd name="connsiteX594" fmla="*/ 1142053 w 1167625"/>
                <a:gd name="connsiteY594" fmla="*/ 143048 h 590372"/>
                <a:gd name="connsiteX595" fmla="*/ 1142604 w 1167625"/>
                <a:gd name="connsiteY595" fmla="*/ 143599 h 590372"/>
                <a:gd name="connsiteX596" fmla="*/ 1142604 w 1167625"/>
                <a:gd name="connsiteY596" fmla="*/ 151672 h 590372"/>
                <a:gd name="connsiteX597" fmla="*/ 1142053 w 1167625"/>
                <a:gd name="connsiteY597" fmla="*/ 152222 h 590372"/>
                <a:gd name="connsiteX598" fmla="*/ 1142053 w 1167625"/>
                <a:gd name="connsiteY598" fmla="*/ 152222 h 590372"/>
                <a:gd name="connsiteX599" fmla="*/ 1141503 w 1167625"/>
                <a:gd name="connsiteY599" fmla="*/ 152773 h 590372"/>
                <a:gd name="connsiteX600" fmla="*/ 1141503 w 1167625"/>
                <a:gd name="connsiteY600" fmla="*/ 155707 h 590372"/>
                <a:gd name="connsiteX601" fmla="*/ 1142053 w 1167625"/>
                <a:gd name="connsiteY601" fmla="*/ 156259 h 590372"/>
                <a:gd name="connsiteX602" fmla="*/ 1142053 w 1167625"/>
                <a:gd name="connsiteY602" fmla="*/ 156259 h 590372"/>
                <a:gd name="connsiteX603" fmla="*/ 1142604 w 1167625"/>
                <a:gd name="connsiteY603" fmla="*/ 156808 h 590372"/>
                <a:gd name="connsiteX604" fmla="*/ 1142604 w 1167625"/>
                <a:gd name="connsiteY604" fmla="*/ 163414 h 590372"/>
                <a:gd name="connsiteX605" fmla="*/ 1141320 w 1167625"/>
                <a:gd name="connsiteY605" fmla="*/ 164698 h 590372"/>
                <a:gd name="connsiteX606" fmla="*/ 1141320 w 1167625"/>
                <a:gd name="connsiteY606" fmla="*/ 164698 h 590372"/>
                <a:gd name="connsiteX607" fmla="*/ 1140035 w 1167625"/>
                <a:gd name="connsiteY607" fmla="*/ 165983 h 590372"/>
                <a:gd name="connsiteX608" fmla="*/ 1140035 w 1167625"/>
                <a:gd name="connsiteY608" fmla="*/ 169285 h 590372"/>
                <a:gd name="connsiteX609" fmla="*/ 1140586 w 1167625"/>
                <a:gd name="connsiteY609" fmla="*/ 169836 h 590372"/>
                <a:gd name="connsiteX610" fmla="*/ 1140586 w 1167625"/>
                <a:gd name="connsiteY610" fmla="*/ 169836 h 590372"/>
                <a:gd name="connsiteX611" fmla="*/ 1141136 w 1167625"/>
                <a:gd name="connsiteY611" fmla="*/ 170385 h 590372"/>
                <a:gd name="connsiteX612" fmla="*/ 1141136 w 1167625"/>
                <a:gd name="connsiteY612" fmla="*/ 177357 h 590372"/>
                <a:gd name="connsiteX613" fmla="*/ 1140586 w 1167625"/>
                <a:gd name="connsiteY613" fmla="*/ 177908 h 590372"/>
                <a:gd name="connsiteX614" fmla="*/ 1140586 w 1167625"/>
                <a:gd name="connsiteY614" fmla="*/ 177908 h 590372"/>
                <a:gd name="connsiteX615" fmla="*/ 1140035 w 1167625"/>
                <a:gd name="connsiteY615" fmla="*/ 178458 h 590372"/>
                <a:gd name="connsiteX616" fmla="*/ 1140035 w 1167625"/>
                <a:gd name="connsiteY616" fmla="*/ 179009 h 590372"/>
                <a:gd name="connsiteX617" fmla="*/ 1139302 w 1167625"/>
                <a:gd name="connsiteY617" fmla="*/ 179742 h 590372"/>
                <a:gd name="connsiteX618" fmla="*/ 1139302 w 1167625"/>
                <a:gd name="connsiteY618" fmla="*/ 179742 h 590372"/>
                <a:gd name="connsiteX619" fmla="*/ 1138567 w 1167625"/>
                <a:gd name="connsiteY619" fmla="*/ 180477 h 590372"/>
                <a:gd name="connsiteX620" fmla="*/ 1138567 w 1167625"/>
                <a:gd name="connsiteY620" fmla="*/ 188182 h 590372"/>
                <a:gd name="connsiteX621" fmla="*/ 1139302 w 1167625"/>
                <a:gd name="connsiteY621" fmla="*/ 188917 h 590372"/>
                <a:gd name="connsiteX622" fmla="*/ 1139302 w 1167625"/>
                <a:gd name="connsiteY622" fmla="*/ 188917 h 590372"/>
                <a:gd name="connsiteX623" fmla="*/ 1140035 w 1167625"/>
                <a:gd name="connsiteY623" fmla="*/ 189650 h 590372"/>
                <a:gd name="connsiteX624" fmla="*/ 1140035 w 1167625"/>
                <a:gd name="connsiteY624" fmla="*/ 191146 h 590372"/>
                <a:gd name="connsiteX625" fmla="*/ 1141474 w 1167625"/>
                <a:gd name="connsiteY625" fmla="*/ 192586 h 590372"/>
                <a:gd name="connsiteX626" fmla="*/ 1141474 w 1167625"/>
                <a:gd name="connsiteY626" fmla="*/ 192586 h 590372"/>
                <a:gd name="connsiteX627" fmla="*/ 1142914 w 1167625"/>
                <a:gd name="connsiteY627" fmla="*/ 194080 h 590372"/>
                <a:gd name="connsiteX628" fmla="*/ 1141890 w 1167625"/>
                <a:gd name="connsiteY628" fmla="*/ 220668 h 590372"/>
                <a:gd name="connsiteX629" fmla="*/ 1141330 w 1167625"/>
                <a:gd name="connsiteY629" fmla="*/ 221207 h 590372"/>
                <a:gd name="connsiteX630" fmla="*/ 1141330 w 1167625"/>
                <a:gd name="connsiteY630" fmla="*/ 221207 h 590372"/>
                <a:gd name="connsiteX631" fmla="*/ 1140769 w 1167625"/>
                <a:gd name="connsiteY631" fmla="*/ 221769 h 590372"/>
                <a:gd name="connsiteX632" fmla="*/ 1140769 w 1167625"/>
                <a:gd name="connsiteY632" fmla="*/ 225060 h 590372"/>
                <a:gd name="connsiteX633" fmla="*/ 1141320 w 1167625"/>
                <a:gd name="connsiteY633" fmla="*/ 225610 h 590372"/>
                <a:gd name="connsiteX634" fmla="*/ 1141320 w 1167625"/>
                <a:gd name="connsiteY634" fmla="*/ 225610 h 590372"/>
                <a:gd name="connsiteX635" fmla="*/ 1141869 w 1167625"/>
                <a:gd name="connsiteY635" fmla="*/ 226161 h 590372"/>
                <a:gd name="connsiteX636" fmla="*/ 1141869 w 1167625"/>
                <a:gd name="connsiteY636" fmla="*/ 228730 h 590372"/>
                <a:gd name="connsiteX637" fmla="*/ 1141320 w 1167625"/>
                <a:gd name="connsiteY637" fmla="*/ 229280 h 590372"/>
                <a:gd name="connsiteX638" fmla="*/ 1141320 w 1167625"/>
                <a:gd name="connsiteY638" fmla="*/ 229280 h 590372"/>
                <a:gd name="connsiteX639" fmla="*/ 1140769 w 1167625"/>
                <a:gd name="connsiteY639" fmla="*/ 229831 h 590372"/>
                <a:gd name="connsiteX640" fmla="*/ 1140769 w 1167625"/>
                <a:gd name="connsiteY640" fmla="*/ 233500 h 590372"/>
                <a:gd name="connsiteX641" fmla="*/ 1140952 w 1167625"/>
                <a:gd name="connsiteY641" fmla="*/ 233684 h 590372"/>
                <a:gd name="connsiteX642" fmla="*/ 1140952 w 1167625"/>
                <a:gd name="connsiteY642" fmla="*/ 233684 h 590372"/>
                <a:gd name="connsiteX643" fmla="*/ 1141136 w 1167625"/>
                <a:gd name="connsiteY643" fmla="*/ 233868 h 590372"/>
                <a:gd name="connsiteX644" fmla="*/ 1141136 w 1167625"/>
                <a:gd name="connsiteY644" fmla="*/ 237353 h 590372"/>
                <a:gd name="connsiteX645" fmla="*/ 1140109 w 1167625"/>
                <a:gd name="connsiteY645" fmla="*/ 267481 h 590372"/>
                <a:gd name="connsiteX646" fmla="*/ 1137870 w 1167625"/>
                <a:gd name="connsiteY646" fmla="*/ 269644 h 590372"/>
                <a:gd name="connsiteX647" fmla="*/ 1137870 w 1167625"/>
                <a:gd name="connsiteY647" fmla="*/ 269644 h 590372"/>
                <a:gd name="connsiteX648" fmla="*/ 1135632 w 1167625"/>
                <a:gd name="connsiteY648" fmla="*/ 271884 h 590372"/>
                <a:gd name="connsiteX649" fmla="*/ 1135632 w 1167625"/>
                <a:gd name="connsiteY649" fmla="*/ 273681 h 590372"/>
                <a:gd name="connsiteX650" fmla="*/ 1136366 w 1167625"/>
                <a:gd name="connsiteY650" fmla="*/ 274414 h 590372"/>
                <a:gd name="connsiteX651" fmla="*/ 1136366 w 1167625"/>
                <a:gd name="connsiteY651" fmla="*/ 274414 h 590372"/>
                <a:gd name="connsiteX652" fmla="*/ 1137099 w 1167625"/>
                <a:gd name="connsiteY652" fmla="*/ 275148 h 590372"/>
                <a:gd name="connsiteX653" fmla="*/ 1137099 w 1167625"/>
                <a:gd name="connsiteY653" fmla="*/ 279552 h 590372"/>
                <a:gd name="connsiteX654" fmla="*/ 1135998 w 1167625"/>
                <a:gd name="connsiteY654" fmla="*/ 280653 h 590372"/>
                <a:gd name="connsiteX655" fmla="*/ 1135998 w 1167625"/>
                <a:gd name="connsiteY655" fmla="*/ 280653 h 590372"/>
                <a:gd name="connsiteX656" fmla="*/ 1134898 w 1167625"/>
                <a:gd name="connsiteY656" fmla="*/ 281753 h 590372"/>
                <a:gd name="connsiteX657" fmla="*/ 1134898 w 1167625"/>
                <a:gd name="connsiteY657" fmla="*/ 282854 h 590372"/>
                <a:gd name="connsiteX658" fmla="*/ 1137099 w 1167625"/>
                <a:gd name="connsiteY658" fmla="*/ 285055 h 590372"/>
                <a:gd name="connsiteX659" fmla="*/ 1137283 w 1167625"/>
                <a:gd name="connsiteY659" fmla="*/ 285055 h 590372"/>
                <a:gd name="connsiteX660" fmla="*/ 1139668 w 1167625"/>
                <a:gd name="connsiteY660" fmla="*/ 287441 h 590372"/>
                <a:gd name="connsiteX661" fmla="*/ 1139668 w 1167625"/>
                <a:gd name="connsiteY661" fmla="*/ 294963 h 590372"/>
                <a:gd name="connsiteX662" fmla="*/ 1138201 w 1167625"/>
                <a:gd name="connsiteY662" fmla="*/ 337162 h 590372"/>
                <a:gd name="connsiteX663" fmla="*/ 1138201 w 1167625"/>
                <a:gd name="connsiteY663" fmla="*/ 339363 h 590372"/>
                <a:gd name="connsiteX664" fmla="*/ 1137493 w 1167625"/>
                <a:gd name="connsiteY664" fmla="*/ 362347 h 590372"/>
                <a:gd name="connsiteX665" fmla="*/ 1136649 w 1167625"/>
                <a:gd name="connsiteY665" fmla="*/ 362931 h 590372"/>
                <a:gd name="connsiteX666" fmla="*/ 1136649 w 1167625"/>
                <a:gd name="connsiteY666" fmla="*/ 362931 h 590372"/>
                <a:gd name="connsiteX667" fmla="*/ 1136076 w 1167625"/>
                <a:gd name="connsiteY667" fmla="*/ 363499 h 590372"/>
                <a:gd name="connsiteX668" fmla="*/ 1136605 w 1167625"/>
                <a:gd name="connsiteY668" fmla="*/ 367992 h 590372"/>
                <a:gd name="connsiteX669" fmla="*/ 1135632 w 1167625"/>
                <a:gd name="connsiteY669" fmla="*/ 369085 h 590372"/>
                <a:gd name="connsiteX670" fmla="*/ 1135632 w 1167625"/>
                <a:gd name="connsiteY670" fmla="*/ 369085 h 590372"/>
                <a:gd name="connsiteX671" fmla="*/ 1134660 w 1167625"/>
                <a:gd name="connsiteY671" fmla="*/ 367992 h 590372"/>
                <a:gd name="connsiteX672" fmla="*/ 1134949 w 1167625"/>
                <a:gd name="connsiteY672" fmla="*/ 365534 h 590372"/>
                <a:gd name="connsiteX673" fmla="*/ 1132696 w 1167625"/>
                <a:gd name="connsiteY673" fmla="*/ 363579 h 590372"/>
                <a:gd name="connsiteX674" fmla="*/ 1132696 w 1167625"/>
                <a:gd name="connsiteY674" fmla="*/ 363579 h 590372"/>
                <a:gd name="connsiteX675" fmla="*/ 1132696 w 1167625"/>
                <a:gd name="connsiteY675" fmla="*/ 363579 h 590372"/>
                <a:gd name="connsiteX676" fmla="*/ 1130444 w 1167625"/>
                <a:gd name="connsiteY676" fmla="*/ 365534 h 590372"/>
                <a:gd name="connsiteX677" fmla="*/ 1130669 w 1167625"/>
                <a:gd name="connsiteY677" fmla="*/ 367445 h 590372"/>
                <a:gd name="connsiteX678" fmla="*/ 1129210 w 1167625"/>
                <a:gd name="connsiteY678" fmla="*/ 369085 h 590372"/>
                <a:gd name="connsiteX679" fmla="*/ 1129210 w 1167625"/>
                <a:gd name="connsiteY679" fmla="*/ 369085 h 590372"/>
                <a:gd name="connsiteX680" fmla="*/ 1127751 w 1167625"/>
                <a:gd name="connsiteY680" fmla="*/ 367445 h 590372"/>
                <a:gd name="connsiteX681" fmla="*/ 1127977 w 1167625"/>
                <a:gd name="connsiteY681" fmla="*/ 365534 h 590372"/>
                <a:gd name="connsiteX682" fmla="*/ 1125725 w 1167625"/>
                <a:gd name="connsiteY682" fmla="*/ 363579 h 590372"/>
                <a:gd name="connsiteX683" fmla="*/ 1125725 w 1167625"/>
                <a:gd name="connsiteY683" fmla="*/ 363579 h 590372"/>
                <a:gd name="connsiteX684" fmla="*/ 1125725 w 1167625"/>
                <a:gd name="connsiteY684" fmla="*/ 363579 h 590372"/>
                <a:gd name="connsiteX685" fmla="*/ 1123472 w 1167625"/>
                <a:gd name="connsiteY685" fmla="*/ 365534 h 590372"/>
                <a:gd name="connsiteX686" fmla="*/ 1123761 w 1167625"/>
                <a:gd name="connsiteY686" fmla="*/ 367992 h 590372"/>
                <a:gd name="connsiteX687" fmla="*/ 1122788 w 1167625"/>
                <a:gd name="connsiteY687" fmla="*/ 369085 h 590372"/>
                <a:gd name="connsiteX688" fmla="*/ 1122788 w 1167625"/>
                <a:gd name="connsiteY688" fmla="*/ 369085 h 590372"/>
                <a:gd name="connsiteX689" fmla="*/ 1121816 w 1167625"/>
                <a:gd name="connsiteY689" fmla="*/ 367992 h 590372"/>
                <a:gd name="connsiteX690" fmla="*/ 1122106 w 1167625"/>
                <a:gd name="connsiteY690" fmla="*/ 365534 h 590372"/>
                <a:gd name="connsiteX691" fmla="*/ 1119854 w 1167625"/>
                <a:gd name="connsiteY691" fmla="*/ 363579 h 590372"/>
                <a:gd name="connsiteX692" fmla="*/ 1119854 w 1167625"/>
                <a:gd name="connsiteY692" fmla="*/ 363579 h 590372"/>
                <a:gd name="connsiteX693" fmla="*/ 1119854 w 1167625"/>
                <a:gd name="connsiteY693" fmla="*/ 363579 h 590372"/>
                <a:gd name="connsiteX694" fmla="*/ 1117601 w 1167625"/>
                <a:gd name="connsiteY694" fmla="*/ 365534 h 590372"/>
                <a:gd name="connsiteX695" fmla="*/ 1117890 w 1167625"/>
                <a:gd name="connsiteY695" fmla="*/ 367992 h 590372"/>
                <a:gd name="connsiteX696" fmla="*/ 1116918 w 1167625"/>
                <a:gd name="connsiteY696" fmla="*/ 369085 h 590372"/>
                <a:gd name="connsiteX697" fmla="*/ 1116918 w 1167625"/>
                <a:gd name="connsiteY697" fmla="*/ 369085 h 590372"/>
                <a:gd name="connsiteX698" fmla="*/ 1115945 w 1167625"/>
                <a:gd name="connsiteY698" fmla="*/ 367992 h 590372"/>
                <a:gd name="connsiteX699" fmla="*/ 1116235 w 1167625"/>
                <a:gd name="connsiteY699" fmla="*/ 365534 h 590372"/>
                <a:gd name="connsiteX700" fmla="*/ 1113983 w 1167625"/>
                <a:gd name="connsiteY700" fmla="*/ 363579 h 590372"/>
                <a:gd name="connsiteX701" fmla="*/ 1113983 w 1167625"/>
                <a:gd name="connsiteY701" fmla="*/ 363579 h 590372"/>
                <a:gd name="connsiteX702" fmla="*/ 1113983 w 1167625"/>
                <a:gd name="connsiteY702" fmla="*/ 363579 h 590372"/>
                <a:gd name="connsiteX703" fmla="*/ 1111730 w 1167625"/>
                <a:gd name="connsiteY703" fmla="*/ 365534 h 590372"/>
                <a:gd name="connsiteX704" fmla="*/ 1111989 w 1167625"/>
                <a:gd name="connsiteY704" fmla="*/ 367735 h 590372"/>
                <a:gd name="connsiteX705" fmla="*/ 1110788 w 1167625"/>
                <a:gd name="connsiteY705" fmla="*/ 369085 h 590372"/>
                <a:gd name="connsiteX706" fmla="*/ 1110788 w 1167625"/>
                <a:gd name="connsiteY706" fmla="*/ 369085 h 590372"/>
                <a:gd name="connsiteX707" fmla="*/ 1109579 w 1167625"/>
                <a:gd name="connsiteY707" fmla="*/ 367877 h 590372"/>
                <a:gd name="connsiteX708" fmla="*/ 1109579 w 1167625"/>
                <a:gd name="connsiteY708" fmla="*/ 355693 h 590372"/>
                <a:gd name="connsiteX709" fmla="*/ 1109762 w 1167625"/>
                <a:gd name="connsiteY709" fmla="*/ 355509 h 590372"/>
                <a:gd name="connsiteX710" fmla="*/ 1109762 w 1167625"/>
                <a:gd name="connsiteY710" fmla="*/ 355509 h 590372"/>
                <a:gd name="connsiteX711" fmla="*/ 1109946 w 1167625"/>
                <a:gd name="connsiteY711" fmla="*/ 355326 h 590372"/>
                <a:gd name="connsiteX712" fmla="*/ 1109946 w 1167625"/>
                <a:gd name="connsiteY712" fmla="*/ 353857 h 590372"/>
                <a:gd name="connsiteX713" fmla="*/ 1108294 w 1167625"/>
                <a:gd name="connsiteY713" fmla="*/ 352207 h 590372"/>
                <a:gd name="connsiteX714" fmla="*/ 1107499 w 1167625"/>
                <a:gd name="connsiteY714" fmla="*/ 352207 h 590372"/>
                <a:gd name="connsiteX715" fmla="*/ 1105113 w 1167625"/>
                <a:gd name="connsiteY715" fmla="*/ 350297 h 590372"/>
                <a:gd name="connsiteX716" fmla="*/ 1105039 w 1167625"/>
                <a:gd name="connsiteY716" fmla="*/ 349968 h 590372"/>
                <a:gd name="connsiteX717" fmla="*/ 1099441 w 1167625"/>
                <a:gd name="connsiteY717" fmla="*/ 349968 h 590372"/>
                <a:gd name="connsiteX718" fmla="*/ 1099223 w 1167625"/>
                <a:gd name="connsiteY718" fmla="*/ 350933 h 590372"/>
                <a:gd name="connsiteX719" fmla="*/ 1097633 w 1167625"/>
                <a:gd name="connsiteY719" fmla="*/ 352207 h 590372"/>
                <a:gd name="connsiteX720" fmla="*/ 1097633 w 1167625"/>
                <a:gd name="connsiteY720" fmla="*/ 352207 h 590372"/>
                <a:gd name="connsiteX721" fmla="*/ 1096001 w 1167625"/>
                <a:gd name="connsiteY721" fmla="*/ 353838 h 590372"/>
                <a:gd name="connsiteX722" fmla="*/ 1096001 w 1167625"/>
                <a:gd name="connsiteY722" fmla="*/ 355875 h 590372"/>
                <a:gd name="connsiteX723" fmla="*/ 1096369 w 1167625"/>
                <a:gd name="connsiteY723" fmla="*/ 356243 h 590372"/>
                <a:gd name="connsiteX724" fmla="*/ 1096369 w 1167625"/>
                <a:gd name="connsiteY724" fmla="*/ 356243 h 590372"/>
                <a:gd name="connsiteX725" fmla="*/ 1096736 w 1167625"/>
                <a:gd name="connsiteY725" fmla="*/ 356610 h 590372"/>
                <a:gd name="connsiteX726" fmla="*/ 1096736 w 1167625"/>
                <a:gd name="connsiteY726" fmla="*/ 369496 h 590372"/>
                <a:gd name="connsiteX727" fmla="*/ 1096045 w 1167625"/>
                <a:gd name="connsiteY727" fmla="*/ 370187 h 590372"/>
                <a:gd name="connsiteX728" fmla="*/ 1096045 w 1167625"/>
                <a:gd name="connsiteY728" fmla="*/ 370187 h 590372"/>
                <a:gd name="connsiteX729" fmla="*/ 1095358 w 1167625"/>
                <a:gd name="connsiteY729" fmla="*/ 369414 h 590372"/>
                <a:gd name="connsiteX730" fmla="*/ 1095686 w 1167625"/>
                <a:gd name="connsiteY730" fmla="*/ 366634 h 590372"/>
                <a:gd name="connsiteX731" fmla="*/ 1093434 w 1167625"/>
                <a:gd name="connsiteY731" fmla="*/ 364680 h 590372"/>
                <a:gd name="connsiteX732" fmla="*/ 1093434 w 1167625"/>
                <a:gd name="connsiteY732" fmla="*/ 364680 h 590372"/>
                <a:gd name="connsiteX733" fmla="*/ 1093434 w 1167625"/>
                <a:gd name="connsiteY733" fmla="*/ 364680 h 590372"/>
                <a:gd name="connsiteX734" fmla="*/ 1091181 w 1167625"/>
                <a:gd name="connsiteY734" fmla="*/ 366634 h 590372"/>
                <a:gd name="connsiteX735" fmla="*/ 1091470 w 1167625"/>
                <a:gd name="connsiteY735" fmla="*/ 369093 h 590372"/>
                <a:gd name="connsiteX736" fmla="*/ 1090498 w 1167625"/>
                <a:gd name="connsiteY736" fmla="*/ 370187 h 590372"/>
                <a:gd name="connsiteX737" fmla="*/ 1090498 w 1167625"/>
                <a:gd name="connsiteY737" fmla="*/ 370187 h 590372"/>
                <a:gd name="connsiteX738" fmla="*/ 1089526 w 1167625"/>
                <a:gd name="connsiteY738" fmla="*/ 369093 h 590372"/>
                <a:gd name="connsiteX739" fmla="*/ 1089814 w 1167625"/>
                <a:gd name="connsiteY739" fmla="*/ 366634 h 590372"/>
                <a:gd name="connsiteX740" fmla="*/ 1087562 w 1167625"/>
                <a:gd name="connsiteY740" fmla="*/ 364680 h 590372"/>
                <a:gd name="connsiteX741" fmla="*/ 1087562 w 1167625"/>
                <a:gd name="connsiteY741" fmla="*/ 364680 h 590372"/>
                <a:gd name="connsiteX742" fmla="*/ 1087562 w 1167625"/>
                <a:gd name="connsiteY742" fmla="*/ 364680 h 590372"/>
                <a:gd name="connsiteX743" fmla="*/ 1085309 w 1167625"/>
                <a:gd name="connsiteY743" fmla="*/ 366634 h 590372"/>
                <a:gd name="connsiteX744" fmla="*/ 1085578 w 1167625"/>
                <a:gd name="connsiteY744" fmla="*/ 368911 h 590372"/>
                <a:gd name="connsiteX745" fmla="*/ 1084443 w 1167625"/>
                <a:gd name="connsiteY745" fmla="*/ 370187 h 590372"/>
                <a:gd name="connsiteX746" fmla="*/ 1084443 w 1167625"/>
                <a:gd name="connsiteY746" fmla="*/ 370187 h 590372"/>
                <a:gd name="connsiteX747" fmla="*/ 1083308 w 1167625"/>
                <a:gd name="connsiteY747" fmla="*/ 368911 h 590372"/>
                <a:gd name="connsiteX748" fmla="*/ 1083577 w 1167625"/>
                <a:gd name="connsiteY748" fmla="*/ 366634 h 590372"/>
                <a:gd name="connsiteX749" fmla="*/ 1081325 w 1167625"/>
                <a:gd name="connsiteY749" fmla="*/ 364680 h 590372"/>
                <a:gd name="connsiteX750" fmla="*/ 1081325 w 1167625"/>
                <a:gd name="connsiteY750" fmla="*/ 364680 h 590372"/>
                <a:gd name="connsiteX751" fmla="*/ 1081325 w 1167625"/>
                <a:gd name="connsiteY751" fmla="*/ 364680 h 590372"/>
                <a:gd name="connsiteX752" fmla="*/ 1079072 w 1167625"/>
                <a:gd name="connsiteY752" fmla="*/ 366634 h 590372"/>
                <a:gd name="connsiteX753" fmla="*/ 1079340 w 1167625"/>
                <a:gd name="connsiteY753" fmla="*/ 368911 h 590372"/>
                <a:gd name="connsiteX754" fmla="*/ 1078205 w 1167625"/>
                <a:gd name="connsiteY754" fmla="*/ 370187 h 590372"/>
                <a:gd name="connsiteX755" fmla="*/ 1078205 w 1167625"/>
                <a:gd name="connsiteY755" fmla="*/ 370187 h 590372"/>
                <a:gd name="connsiteX756" fmla="*/ 1077071 w 1167625"/>
                <a:gd name="connsiteY756" fmla="*/ 368911 h 590372"/>
                <a:gd name="connsiteX757" fmla="*/ 1077339 w 1167625"/>
                <a:gd name="connsiteY757" fmla="*/ 366634 h 590372"/>
                <a:gd name="connsiteX758" fmla="*/ 1075086 w 1167625"/>
                <a:gd name="connsiteY758" fmla="*/ 364680 h 590372"/>
                <a:gd name="connsiteX759" fmla="*/ 1075086 w 1167625"/>
                <a:gd name="connsiteY759" fmla="*/ 364680 h 590372"/>
                <a:gd name="connsiteX760" fmla="*/ 1075086 w 1167625"/>
                <a:gd name="connsiteY760" fmla="*/ 364680 h 590372"/>
                <a:gd name="connsiteX761" fmla="*/ 1072834 w 1167625"/>
                <a:gd name="connsiteY761" fmla="*/ 366634 h 590372"/>
                <a:gd name="connsiteX762" fmla="*/ 1073122 w 1167625"/>
                <a:gd name="connsiteY762" fmla="*/ 369093 h 590372"/>
                <a:gd name="connsiteX763" fmla="*/ 1072150 w 1167625"/>
                <a:gd name="connsiteY763" fmla="*/ 370187 h 590372"/>
                <a:gd name="connsiteX764" fmla="*/ 1072150 w 1167625"/>
                <a:gd name="connsiteY764" fmla="*/ 370187 h 590372"/>
                <a:gd name="connsiteX765" fmla="*/ 1071178 w 1167625"/>
                <a:gd name="connsiteY765" fmla="*/ 369093 h 590372"/>
                <a:gd name="connsiteX766" fmla="*/ 1071468 w 1167625"/>
                <a:gd name="connsiteY766" fmla="*/ 366634 h 590372"/>
                <a:gd name="connsiteX767" fmla="*/ 1069215 w 1167625"/>
                <a:gd name="connsiteY767" fmla="*/ 364680 h 590372"/>
                <a:gd name="connsiteX768" fmla="*/ 1069215 w 1167625"/>
                <a:gd name="connsiteY768" fmla="*/ 364680 h 590372"/>
                <a:gd name="connsiteX769" fmla="*/ 1069215 w 1167625"/>
                <a:gd name="connsiteY769" fmla="*/ 364680 h 590372"/>
                <a:gd name="connsiteX770" fmla="*/ 1066963 w 1167625"/>
                <a:gd name="connsiteY770" fmla="*/ 366634 h 590372"/>
                <a:gd name="connsiteX771" fmla="*/ 1067251 w 1167625"/>
                <a:gd name="connsiteY771" fmla="*/ 369093 h 590372"/>
                <a:gd name="connsiteX772" fmla="*/ 1066279 w 1167625"/>
                <a:gd name="connsiteY772" fmla="*/ 370187 h 590372"/>
                <a:gd name="connsiteX773" fmla="*/ 1066279 w 1167625"/>
                <a:gd name="connsiteY773" fmla="*/ 370187 h 590372"/>
                <a:gd name="connsiteX774" fmla="*/ 1065307 w 1167625"/>
                <a:gd name="connsiteY774" fmla="*/ 369093 h 590372"/>
                <a:gd name="connsiteX775" fmla="*/ 1065596 w 1167625"/>
                <a:gd name="connsiteY775" fmla="*/ 366634 h 590372"/>
                <a:gd name="connsiteX776" fmla="*/ 1063343 w 1167625"/>
                <a:gd name="connsiteY776" fmla="*/ 364680 h 590372"/>
                <a:gd name="connsiteX777" fmla="*/ 1063343 w 1167625"/>
                <a:gd name="connsiteY777" fmla="*/ 364680 h 590372"/>
                <a:gd name="connsiteX778" fmla="*/ 1063343 w 1167625"/>
                <a:gd name="connsiteY778" fmla="*/ 364680 h 590372"/>
                <a:gd name="connsiteX779" fmla="*/ 1061092 w 1167625"/>
                <a:gd name="connsiteY779" fmla="*/ 366634 h 590372"/>
                <a:gd name="connsiteX780" fmla="*/ 1061381 w 1167625"/>
                <a:gd name="connsiteY780" fmla="*/ 369093 h 590372"/>
                <a:gd name="connsiteX781" fmla="*/ 1060408 w 1167625"/>
                <a:gd name="connsiteY781" fmla="*/ 370187 h 590372"/>
                <a:gd name="connsiteX782" fmla="*/ 1060408 w 1167625"/>
                <a:gd name="connsiteY782" fmla="*/ 370187 h 590372"/>
                <a:gd name="connsiteX783" fmla="*/ 1059436 w 1167625"/>
                <a:gd name="connsiteY783" fmla="*/ 369093 h 590372"/>
                <a:gd name="connsiteX784" fmla="*/ 1059948 w 1167625"/>
                <a:gd name="connsiteY784" fmla="*/ 364747 h 590372"/>
                <a:gd name="connsiteX785" fmla="*/ 1059259 w 1167625"/>
                <a:gd name="connsiteY785" fmla="*/ 364148 h 590372"/>
                <a:gd name="connsiteX786" fmla="*/ 1059259 w 1167625"/>
                <a:gd name="connsiteY786" fmla="*/ 364148 h 590372"/>
                <a:gd name="connsiteX787" fmla="*/ 1058573 w 1167625"/>
                <a:gd name="connsiteY787" fmla="*/ 363601 h 590372"/>
                <a:gd name="connsiteX788" fmla="*/ 1058573 w 1167625"/>
                <a:gd name="connsiteY788" fmla="*/ 292394 h 590372"/>
                <a:gd name="connsiteX789" fmla="*/ 1057840 w 1167625"/>
                <a:gd name="connsiteY789" fmla="*/ 282121 h 590372"/>
                <a:gd name="connsiteX790" fmla="*/ 1057840 w 1167625"/>
                <a:gd name="connsiteY790" fmla="*/ 281386 h 590372"/>
                <a:gd name="connsiteX791" fmla="*/ 1058573 w 1167625"/>
                <a:gd name="connsiteY791" fmla="*/ 280653 h 590372"/>
                <a:gd name="connsiteX792" fmla="*/ 1058573 w 1167625"/>
                <a:gd name="connsiteY792" fmla="*/ 280653 h 590372"/>
                <a:gd name="connsiteX793" fmla="*/ 1059308 w 1167625"/>
                <a:gd name="connsiteY793" fmla="*/ 279918 h 590372"/>
                <a:gd name="connsiteX794" fmla="*/ 1059308 w 1167625"/>
                <a:gd name="connsiteY794" fmla="*/ 278267 h 590372"/>
                <a:gd name="connsiteX795" fmla="*/ 1059857 w 1167625"/>
                <a:gd name="connsiteY795" fmla="*/ 277716 h 590372"/>
                <a:gd name="connsiteX796" fmla="*/ 1059857 w 1167625"/>
                <a:gd name="connsiteY796" fmla="*/ 277716 h 590372"/>
                <a:gd name="connsiteX797" fmla="*/ 1060408 w 1167625"/>
                <a:gd name="connsiteY797" fmla="*/ 277167 h 590372"/>
                <a:gd name="connsiteX798" fmla="*/ 1060408 w 1167625"/>
                <a:gd name="connsiteY798" fmla="*/ 270644 h 590372"/>
                <a:gd name="connsiteX799" fmla="*/ 1059775 w 1167625"/>
                <a:gd name="connsiteY799" fmla="*/ 270011 h 590372"/>
                <a:gd name="connsiteX800" fmla="*/ 1059775 w 1167625"/>
                <a:gd name="connsiteY800" fmla="*/ 270011 h 590372"/>
                <a:gd name="connsiteX801" fmla="*/ 1059170 w 1167625"/>
                <a:gd name="connsiteY801" fmla="*/ 269564 h 590372"/>
                <a:gd name="connsiteX802" fmla="*/ 1057890 w 1167625"/>
                <a:gd name="connsiteY802" fmla="*/ 265401 h 590372"/>
                <a:gd name="connsiteX803" fmla="*/ 1057820 w 1167625"/>
                <a:gd name="connsiteY803" fmla="*/ 265075 h 590372"/>
                <a:gd name="connsiteX804" fmla="*/ 1057820 w 1167625"/>
                <a:gd name="connsiteY804" fmla="*/ 265075 h 590372"/>
                <a:gd name="connsiteX805" fmla="*/ 1054190 w 1167625"/>
                <a:gd name="connsiteY805" fmla="*/ 265075 h 590372"/>
                <a:gd name="connsiteX806" fmla="*/ 1054190 w 1167625"/>
                <a:gd name="connsiteY806" fmla="*/ 265075 h 590372"/>
                <a:gd name="connsiteX807" fmla="*/ 1054122 w 1167625"/>
                <a:gd name="connsiteY807" fmla="*/ 265401 h 590372"/>
                <a:gd name="connsiteX808" fmla="*/ 1052840 w 1167625"/>
                <a:gd name="connsiteY808" fmla="*/ 269564 h 590372"/>
                <a:gd name="connsiteX809" fmla="*/ 1052235 w 1167625"/>
                <a:gd name="connsiteY809" fmla="*/ 270011 h 590372"/>
                <a:gd name="connsiteX810" fmla="*/ 1052180 w 1167625"/>
                <a:gd name="connsiteY810" fmla="*/ 270011 h 590372"/>
                <a:gd name="connsiteX811" fmla="*/ 1051601 w 1167625"/>
                <a:gd name="connsiteY811" fmla="*/ 270589 h 590372"/>
                <a:gd name="connsiteX812" fmla="*/ 1051601 w 1167625"/>
                <a:gd name="connsiteY812" fmla="*/ 270589 h 590372"/>
                <a:gd name="connsiteX813" fmla="*/ 1050789 w 1167625"/>
                <a:gd name="connsiteY813" fmla="*/ 271117 h 590372"/>
                <a:gd name="connsiteX814" fmla="*/ 1048699 w 1167625"/>
                <a:gd name="connsiteY814" fmla="*/ 270189 h 590372"/>
                <a:gd name="connsiteX815" fmla="*/ 1047861 w 1167625"/>
                <a:gd name="connsiteY815" fmla="*/ 270011 h 590372"/>
                <a:gd name="connsiteX816" fmla="*/ 1047399 w 1167625"/>
                <a:gd name="connsiteY816" fmla="*/ 270011 h 590372"/>
                <a:gd name="connsiteX817" fmla="*/ 1043162 w 1167625"/>
                <a:gd name="connsiteY817" fmla="*/ 265773 h 590372"/>
                <a:gd name="connsiteX818" fmla="*/ 1043162 w 1167625"/>
                <a:gd name="connsiteY818" fmla="*/ 258268 h 590372"/>
                <a:gd name="connsiteX819" fmla="*/ 1042061 w 1167625"/>
                <a:gd name="connsiteY819" fmla="*/ 257168 h 590372"/>
                <a:gd name="connsiteX820" fmla="*/ 1042061 w 1167625"/>
                <a:gd name="connsiteY820" fmla="*/ 257168 h 590372"/>
                <a:gd name="connsiteX821" fmla="*/ 1040960 w 1167625"/>
                <a:gd name="connsiteY821" fmla="*/ 256067 h 590372"/>
                <a:gd name="connsiteX822" fmla="*/ 1040960 w 1167625"/>
                <a:gd name="connsiteY822" fmla="*/ 236659 h 590372"/>
                <a:gd name="connsiteX823" fmla="*/ 1040553 w 1167625"/>
                <a:gd name="connsiteY823" fmla="*/ 236253 h 590372"/>
                <a:gd name="connsiteX824" fmla="*/ 1040553 w 1167625"/>
                <a:gd name="connsiteY824" fmla="*/ 236253 h 590372"/>
                <a:gd name="connsiteX825" fmla="*/ 1040156 w 1167625"/>
                <a:gd name="connsiteY825" fmla="*/ 235933 h 590372"/>
                <a:gd name="connsiteX826" fmla="*/ 1038865 w 1167625"/>
                <a:gd name="connsiteY826" fmla="*/ 230126 h 590372"/>
                <a:gd name="connsiteX827" fmla="*/ 1038268 w 1167625"/>
                <a:gd name="connsiteY827" fmla="*/ 229647 h 590372"/>
                <a:gd name="connsiteX828" fmla="*/ 1038268 w 1167625"/>
                <a:gd name="connsiteY828" fmla="*/ 229647 h 590372"/>
                <a:gd name="connsiteX829" fmla="*/ 1037658 w 1167625"/>
                <a:gd name="connsiteY829" fmla="*/ 229036 h 590372"/>
                <a:gd name="connsiteX830" fmla="*/ 1037658 w 1167625"/>
                <a:gd name="connsiteY830" fmla="*/ 219739 h 590372"/>
                <a:gd name="connsiteX831" fmla="*/ 1038024 w 1167625"/>
                <a:gd name="connsiteY831" fmla="*/ 219373 h 590372"/>
                <a:gd name="connsiteX832" fmla="*/ 1038024 w 1167625"/>
                <a:gd name="connsiteY832" fmla="*/ 219373 h 590372"/>
                <a:gd name="connsiteX833" fmla="*/ 1038391 w 1167625"/>
                <a:gd name="connsiteY833" fmla="*/ 219006 h 590372"/>
                <a:gd name="connsiteX834" fmla="*/ 1038391 w 1167625"/>
                <a:gd name="connsiteY834" fmla="*/ 215153 h 590372"/>
                <a:gd name="connsiteX835" fmla="*/ 1038942 w 1167625"/>
                <a:gd name="connsiteY835" fmla="*/ 214602 h 590372"/>
                <a:gd name="connsiteX836" fmla="*/ 1038942 w 1167625"/>
                <a:gd name="connsiteY836" fmla="*/ 214602 h 590372"/>
                <a:gd name="connsiteX837" fmla="*/ 1039492 w 1167625"/>
                <a:gd name="connsiteY837" fmla="*/ 214052 h 590372"/>
                <a:gd name="connsiteX838" fmla="*/ 1039492 w 1167625"/>
                <a:gd name="connsiteY838" fmla="*/ 208547 h 590372"/>
                <a:gd name="connsiteX839" fmla="*/ 1038942 w 1167625"/>
                <a:gd name="connsiteY839" fmla="*/ 207997 h 590372"/>
                <a:gd name="connsiteX840" fmla="*/ 1038942 w 1167625"/>
                <a:gd name="connsiteY840" fmla="*/ 207997 h 590372"/>
                <a:gd name="connsiteX841" fmla="*/ 1038391 w 1167625"/>
                <a:gd name="connsiteY841" fmla="*/ 207446 h 590372"/>
                <a:gd name="connsiteX842" fmla="*/ 1038391 w 1167625"/>
                <a:gd name="connsiteY842" fmla="*/ 193271 h 590372"/>
                <a:gd name="connsiteX843" fmla="*/ 1038710 w 1167625"/>
                <a:gd name="connsiteY843" fmla="*/ 192952 h 590372"/>
                <a:gd name="connsiteX844" fmla="*/ 1038710 w 1167625"/>
                <a:gd name="connsiteY844" fmla="*/ 192952 h 590372"/>
                <a:gd name="connsiteX845" fmla="*/ 1039019 w 1167625"/>
                <a:gd name="connsiteY845" fmla="*/ 192552 h 590372"/>
                <a:gd name="connsiteX846" fmla="*/ 1037658 w 1167625"/>
                <a:gd name="connsiteY846" fmla="*/ 187449 h 590372"/>
                <a:gd name="connsiteX847" fmla="*/ 1036076 w 1167625"/>
                <a:gd name="connsiteY847" fmla="*/ 182930 h 590372"/>
                <a:gd name="connsiteX848" fmla="*/ 1032101 w 1167625"/>
                <a:gd name="connsiteY848" fmla="*/ 180110 h 590372"/>
                <a:gd name="connsiteX849" fmla="*/ 1032101 w 1167625"/>
                <a:gd name="connsiteY849" fmla="*/ 180110 h 590372"/>
                <a:gd name="connsiteX850" fmla="*/ 1027935 w 1167625"/>
                <a:gd name="connsiteY850" fmla="*/ 176536 h 590372"/>
                <a:gd name="connsiteX851" fmla="*/ 1018966 w 1167625"/>
                <a:gd name="connsiteY851" fmla="*/ 118062 h 590372"/>
                <a:gd name="connsiteX852" fmla="*/ 1020535 w 1167625"/>
                <a:gd name="connsiteY852" fmla="*/ 117184 h 590372"/>
                <a:gd name="connsiteX853" fmla="*/ 1020535 w 1167625"/>
                <a:gd name="connsiteY853" fmla="*/ 117184 h 590372"/>
                <a:gd name="connsiteX854" fmla="*/ 1022054 w 1167625"/>
                <a:gd name="connsiteY854" fmla="*/ 116114 h 590372"/>
                <a:gd name="connsiteX855" fmla="*/ 1021512 w 1167625"/>
                <a:gd name="connsiteY855" fmla="*/ 114671 h 590372"/>
                <a:gd name="connsiteX856" fmla="*/ 1021996 w 1167625"/>
                <a:gd name="connsiteY856" fmla="*/ 113085 h 590372"/>
                <a:gd name="connsiteX857" fmla="*/ 1022081 w 1167625"/>
                <a:gd name="connsiteY857" fmla="*/ 113024 h 590372"/>
                <a:gd name="connsiteX858" fmla="*/ 1021128 w 1167625"/>
                <a:gd name="connsiteY858" fmla="*/ 110310 h 590372"/>
                <a:gd name="connsiteX859" fmla="*/ 1020731 w 1167625"/>
                <a:gd name="connsiteY859" fmla="*/ 110332 h 590372"/>
                <a:gd name="connsiteX860" fmla="*/ 1019435 w 1167625"/>
                <a:gd name="connsiteY860" fmla="*/ 109363 h 590372"/>
                <a:gd name="connsiteX861" fmla="*/ 1019435 w 1167625"/>
                <a:gd name="connsiteY861" fmla="*/ 109363 h 590372"/>
                <a:gd name="connsiteX862" fmla="*/ 1016983 w 1167625"/>
                <a:gd name="connsiteY862" fmla="*/ 109363 h 590372"/>
                <a:gd name="connsiteX863" fmla="*/ 1016983 w 1167625"/>
                <a:gd name="connsiteY863" fmla="*/ 109363 h 590372"/>
                <a:gd name="connsiteX864" fmla="*/ 1015688 w 1167625"/>
                <a:gd name="connsiteY864" fmla="*/ 110332 h 590372"/>
                <a:gd name="connsiteX865" fmla="*/ 1015292 w 1167625"/>
                <a:gd name="connsiteY865" fmla="*/ 110310 h 590372"/>
                <a:gd name="connsiteX866" fmla="*/ 1014338 w 1167625"/>
                <a:gd name="connsiteY866" fmla="*/ 113024 h 590372"/>
                <a:gd name="connsiteX867" fmla="*/ 1014424 w 1167625"/>
                <a:gd name="connsiteY867" fmla="*/ 113085 h 590372"/>
                <a:gd name="connsiteX868" fmla="*/ 1014908 w 1167625"/>
                <a:gd name="connsiteY868" fmla="*/ 114671 h 590372"/>
                <a:gd name="connsiteX869" fmla="*/ 1014366 w 1167625"/>
                <a:gd name="connsiteY869" fmla="*/ 116114 h 590372"/>
                <a:gd name="connsiteX870" fmla="*/ 1015885 w 1167625"/>
                <a:gd name="connsiteY870" fmla="*/ 117184 h 590372"/>
                <a:gd name="connsiteX871" fmla="*/ 1015885 w 1167625"/>
                <a:gd name="connsiteY871" fmla="*/ 117184 h 590372"/>
                <a:gd name="connsiteX872" fmla="*/ 1017454 w 1167625"/>
                <a:gd name="connsiteY872" fmla="*/ 118062 h 590372"/>
                <a:gd name="connsiteX873" fmla="*/ 1008453 w 1167625"/>
                <a:gd name="connsiteY873" fmla="*/ 176734 h 590372"/>
                <a:gd name="connsiteX874" fmla="*/ 1004520 w 1167625"/>
                <a:gd name="connsiteY874" fmla="*/ 180110 h 590372"/>
                <a:gd name="connsiteX875" fmla="*/ 1004520 w 1167625"/>
                <a:gd name="connsiteY875" fmla="*/ 180110 h 590372"/>
                <a:gd name="connsiteX876" fmla="*/ 1000765 w 1167625"/>
                <a:gd name="connsiteY876" fmla="*/ 182774 h 590372"/>
                <a:gd name="connsiteX877" fmla="*/ 999129 w 1167625"/>
                <a:gd name="connsiteY877" fmla="*/ 187449 h 590372"/>
                <a:gd name="connsiteX878" fmla="*/ 997767 w 1167625"/>
                <a:gd name="connsiteY878" fmla="*/ 192552 h 590372"/>
                <a:gd name="connsiteX879" fmla="*/ 998076 w 1167625"/>
                <a:gd name="connsiteY879" fmla="*/ 192952 h 590372"/>
                <a:gd name="connsiteX880" fmla="*/ 998076 w 1167625"/>
                <a:gd name="connsiteY880" fmla="*/ 192952 h 590372"/>
                <a:gd name="connsiteX881" fmla="*/ 998394 w 1167625"/>
                <a:gd name="connsiteY881" fmla="*/ 193271 h 590372"/>
                <a:gd name="connsiteX882" fmla="*/ 998394 w 1167625"/>
                <a:gd name="connsiteY882" fmla="*/ 207446 h 590372"/>
                <a:gd name="connsiteX883" fmla="*/ 997845 w 1167625"/>
                <a:gd name="connsiteY883" fmla="*/ 207997 h 590372"/>
                <a:gd name="connsiteX884" fmla="*/ 997845 w 1167625"/>
                <a:gd name="connsiteY884" fmla="*/ 207997 h 590372"/>
                <a:gd name="connsiteX885" fmla="*/ 997294 w 1167625"/>
                <a:gd name="connsiteY885" fmla="*/ 208547 h 590372"/>
                <a:gd name="connsiteX886" fmla="*/ 997294 w 1167625"/>
                <a:gd name="connsiteY886" fmla="*/ 214052 h 590372"/>
                <a:gd name="connsiteX887" fmla="*/ 997845 w 1167625"/>
                <a:gd name="connsiteY887" fmla="*/ 214602 h 590372"/>
                <a:gd name="connsiteX888" fmla="*/ 997845 w 1167625"/>
                <a:gd name="connsiteY888" fmla="*/ 214602 h 590372"/>
                <a:gd name="connsiteX889" fmla="*/ 998394 w 1167625"/>
                <a:gd name="connsiteY889" fmla="*/ 215153 h 590372"/>
                <a:gd name="connsiteX890" fmla="*/ 998394 w 1167625"/>
                <a:gd name="connsiteY890" fmla="*/ 219006 h 590372"/>
                <a:gd name="connsiteX891" fmla="*/ 998762 w 1167625"/>
                <a:gd name="connsiteY891" fmla="*/ 219373 h 590372"/>
                <a:gd name="connsiteX892" fmla="*/ 998762 w 1167625"/>
                <a:gd name="connsiteY892" fmla="*/ 219373 h 590372"/>
                <a:gd name="connsiteX893" fmla="*/ 999129 w 1167625"/>
                <a:gd name="connsiteY893" fmla="*/ 219739 h 590372"/>
                <a:gd name="connsiteX894" fmla="*/ 999129 w 1167625"/>
                <a:gd name="connsiteY894" fmla="*/ 230136 h 590372"/>
                <a:gd name="connsiteX895" fmla="*/ 998518 w 1167625"/>
                <a:gd name="connsiteY895" fmla="*/ 230748 h 590372"/>
                <a:gd name="connsiteX896" fmla="*/ 998518 w 1167625"/>
                <a:gd name="connsiteY896" fmla="*/ 230748 h 590372"/>
                <a:gd name="connsiteX897" fmla="*/ 997922 w 1167625"/>
                <a:gd name="connsiteY897" fmla="*/ 231227 h 590372"/>
                <a:gd name="connsiteX898" fmla="*/ 996667 w 1167625"/>
                <a:gd name="connsiteY898" fmla="*/ 236874 h 590372"/>
                <a:gd name="connsiteX899" fmla="*/ 996070 w 1167625"/>
                <a:gd name="connsiteY899" fmla="*/ 237353 h 590372"/>
                <a:gd name="connsiteX900" fmla="*/ 996070 w 1167625"/>
                <a:gd name="connsiteY900" fmla="*/ 237353 h 590372"/>
                <a:gd name="connsiteX901" fmla="*/ 995460 w 1167625"/>
                <a:gd name="connsiteY901" fmla="*/ 237963 h 590372"/>
                <a:gd name="connsiteX902" fmla="*/ 995460 w 1167625"/>
                <a:gd name="connsiteY902" fmla="*/ 257535 h 590372"/>
                <a:gd name="connsiteX903" fmla="*/ 994725 w 1167625"/>
                <a:gd name="connsiteY903" fmla="*/ 258268 h 590372"/>
                <a:gd name="connsiteX904" fmla="*/ 994725 w 1167625"/>
                <a:gd name="connsiteY904" fmla="*/ 258268 h 590372"/>
                <a:gd name="connsiteX905" fmla="*/ 993992 w 1167625"/>
                <a:gd name="connsiteY905" fmla="*/ 259003 h 590372"/>
                <a:gd name="connsiteX906" fmla="*/ 993992 w 1167625"/>
                <a:gd name="connsiteY906" fmla="*/ 269295 h 590372"/>
                <a:gd name="connsiteX907" fmla="*/ 992176 w 1167625"/>
                <a:gd name="connsiteY907" fmla="*/ 271112 h 590372"/>
                <a:gd name="connsiteX908" fmla="*/ 992176 w 1167625"/>
                <a:gd name="connsiteY908" fmla="*/ 271112 h 590372"/>
                <a:gd name="connsiteX909" fmla="*/ 991437 w 1167625"/>
                <a:gd name="connsiteY909" fmla="*/ 271268 h 590372"/>
                <a:gd name="connsiteX910" fmla="*/ 989300 w 1167625"/>
                <a:gd name="connsiteY910" fmla="*/ 272218 h 590372"/>
                <a:gd name="connsiteX911" fmla="*/ 988488 w 1167625"/>
                <a:gd name="connsiteY911" fmla="*/ 271689 h 590372"/>
                <a:gd name="connsiteX912" fmla="*/ 988488 w 1167625"/>
                <a:gd name="connsiteY912" fmla="*/ 271689 h 590372"/>
                <a:gd name="connsiteX913" fmla="*/ 987909 w 1167625"/>
                <a:gd name="connsiteY913" fmla="*/ 271112 h 590372"/>
                <a:gd name="connsiteX914" fmla="*/ 987854 w 1167625"/>
                <a:gd name="connsiteY914" fmla="*/ 271112 h 590372"/>
                <a:gd name="connsiteX915" fmla="*/ 987249 w 1167625"/>
                <a:gd name="connsiteY915" fmla="*/ 270665 h 590372"/>
                <a:gd name="connsiteX916" fmla="*/ 985968 w 1167625"/>
                <a:gd name="connsiteY916" fmla="*/ 266502 h 590372"/>
                <a:gd name="connsiteX917" fmla="*/ 985899 w 1167625"/>
                <a:gd name="connsiteY917" fmla="*/ 266175 h 590372"/>
                <a:gd name="connsiteX918" fmla="*/ 985899 w 1167625"/>
                <a:gd name="connsiteY918" fmla="*/ 266175 h 590372"/>
                <a:gd name="connsiteX919" fmla="*/ 982268 w 1167625"/>
                <a:gd name="connsiteY919" fmla="*/ 266175 h 590372"/>
                <a:gd name="connsiteX920" fmla="*/ 982268 w 1167625"/>
                <a:gd name="connsiteY920" fmla="*/ 266175 h 590372"/>
                <a:gd name="connsiteX921" fmla="*/ 982200 w 1167625"/>
                <a:gd name="connsiteY921" fmla="*/ 266502 h 590372"/>
                <a:gd name="connsiteX922" fmla="*/ 980919 w 1167625"/>
                <a:gd name="connsiteY922" fmla="*/ 270665 h 590372"/>
                <a:gd name="connsiteX923" fmla="*/ 980313 w 1167625"/>
                <a:gd name="connsiteY923" fmla="*/ 271112 h 590372"/>
                <a:gd name="connsiteX924" fmla="*/ 980313 w 1167625"/>
                <a:gd name="connsiteY924" fmla="*/ 271112 h 590372"/>
                <a:gd name="connsiteX925" fmla="*/ 979681 w 1167625"/>
                <a:gd name="connsiteY925" fmla="*/ 271745 h 590372"/>
                <a:gd name="connsiteX926" fmla="*/ 979681 w 1167625"/>
                <a:gd name="connsiteY926" fmla="*/ 278267 h 590372"/>
                <a:gd name="connsiteX927" fmla="*/ 980231 w 1167625"/>
                <a:gd name="connsiteY927" fmla="*/ 278817 h 590372"/>
                <a:gd name="connsiteX928" fmla="*/ 980231 w 1167625"/>
                <a:gd name="connsiteY928" fmla="*/ 278817 h 590372"/>
                <a:gd name="connsiteX929" fmla="*/ 980782 w 1167625"/>
                <a:gd name="connsiteY929" fmla="*/ 279368 h 590372"/>
                <a:gd name="connsiteX930" fmla="*/ 980782 w 1167625"/>
                <a:gd name="connsiteY930" fmla="*/ 281019 h 590372"/>
                <a:gd name="connsiteX931" fmla="*/ 981515 w 1167625"/>
                <a:gd name="connsiteY931" fmla="*/ 281753 h 590372"/>
                <a:gd name="connsiteX932" fmla="*/ 981515 w 1167625"/>
                <a:gd name="connsiteY932" fmla="*/ 281753 h 590372"/>
                <a:gd name="connsiteX933" fmla="*/ 982250 w 1167625"/>
                <a:gd name="connsiteY933" fmla="*/ 282487 h 590372"/>
                <a:gd name="connsiteX934" fmla="*/ 982250 w 1167625"/>
                <a:gd name="connsiteY934" fmla="*/ 283221 h 590372"/>
                <a:gd name="connsiteX935" fmla="*/ 981515 w 1167625"/>
                <a:gd name="connsiteY935" fmla="*/ 293495 h 590372"/>
                <a:gd name="connsiteX936" fmla="*/ 981515 w 1167625"/>
                <a:gd name="connsiteY936" fmla="*/ 370229 h 590372"/>
                <a:gd name="connsiteX937" fmla="*/ 980825 w 1167625"/>
                <a:gd name="connsiteY937" fmla="*/ 370921 h 590372"/>
                <a:gd name="connsiteX938" fmla="*/ 980825 w 1167625"/>
                <a:gd name="connsiteY938" fmla="*/ 370921 h 590372"/>
                <a:gd name="connsiteX939" fmla="*/ 980139 w 1167625"/>
                <a:gd name="connsiteY939" fmla="*/ 370149 h 590372"/>
                <a:gd name="connsiteX940" fmla="*/ 980465 w 1167625"/>
                <a:gd name="connsiteY940" fmla="*/ 367369 h 590372"/>
                <a:gd name="connsiteX941" fmla="*/ 978213 w 1167625"/>
                <a:gd name="connsiteY941" fmla="*/ 365413 h 590372"/>
                <a:gd name="connsiteX942" fmla="*/ 978213 w 1167625"/>
                <a:gd name="connsiteY942" fmla="*/ 365413 h 590372"/>
                <a:gd name="connsiteX943" fmla="*/ 978213 w 1167625"/>
                <a:gd name="connsiteY943" fmla="*/ 365413 h 590372"/>
                <a:gd name="connsiteX944" fmla="*/ 975960 w 1167625"/>
                <a:gd name="connsiteY944" fmla="*/ 367369 h 590372"/>
                <a:gd name="connsiteX945" fmla="*/ 976249 w 1167625"/>
                <a:gd name="connsiteY945" fmla="*/ 369828 h 590372"/>
                <a:gd name="connsiteX946" fmla="*/ 975277 w 1167625"/>
                <a:gd name="connsiteY946" fmla="*/ 370921 h 590372"/>
                <a:gd name="connsiteX947" fmla="*/ 975277 w 1167625"/>
                <a:gd name="connsiteY947" fmla="*/ 370921 h 590372"/>
                <a:gd name="connsiteX948" fmla="*/ 974305 w 1167625"/>
                <a:gd name="connsiteY948" fmla="*/ 369828 h 590372"/>
                <a:gd name="connsiteX949" fmla="*/ 974595 w 1167625"/>
                <a:gd name="connsiteY949" fmla="*/ 367369 h 590372"/>
                <a:gd name="connsiteX950" fmla="*/ 972342 w 1167625"/>
                <a:gd name="connsiteY950" fmla="*/ 365413 h 590372"/>
                <a:gd name="connsiteX951" fmla="*/ 972342 w 1167625"/>
                <a:gd name="connsiteY951" fmla="*/ 365413 h 590372"/>
                <a:gd name="connsiteX952" fmla="*/ 972342 w 1167625"/>
                <a:gd name="connsiteY952" fmla="*/ 365413 h 590372"/>
                <a:gd name="connsiteX953" fmla="*/ 970089 w 1167625"/>
                <a:gd name="connsiteY953" fmla="*/ 367369 h 590372"/>
                <a:gd name="connsiteX954" fmla="*/ 970378 w 1167625"/>
                <a:gd name="connsiteY954" fmla="*/ 369828 h 590372"/>
                <a:gd name="connsiteX955" fmla="*/ 969406 w 1167625"/>
                <a:gd name="connsiteY955" fmla="*/ 370921 h 590372"/>
                <a:gd name="connsiteX956" fmla="*/ 969406 w 1167625"/>
                <a:gd name="connsiteY956" fmla="*/ 370921 h 590372"/>
                <a:gd name="connsiteX957" fmla="*/ 968434 w 1167625"/>
                <a:gd name="connsiteY957" fmla="*/ 369828 h 590372"/>
                <a:gd name="connsiteX958" fmla="*/ 968724 w 1167625"/>
                <a:gd name="connsiteY958" fmla="*/ 367369 h 590372"/>
                <a:gd name="connsiteX959" fmla="*/ 966471 w 1167625"/>
                <a:gd name="connsiteY959" fmla="*/ 365413 h 590372"/>
                <a:gd name="connsiteX960" fmla="*/ 966471 w 1167625"/>
                <a:gd name="connsiteY960" fmla="*/ 365413 h 590372"/>
                <a:gd name="connsiteX961" fmla="*/ 966471 w 1167625"/>
                <a:gd name="connsiteY961" fmla="*/ 365413 h 590372"/>
                <a:gd name="connsiteX962" fmla="*/ 964218 w 1167625"/>
                <a:gd name="connsiteY962" fmla="*/ 367369 h 590372"/>
                <a:gd name="connsiteX963" fmla="*/ 964507 w 1167625"/>
                <a:gd name="connsiteY963" fmla="*/ 369828 h 590372"/>
                <a:gd name="connsiteX964" fmla="*/ 963535 w 1167625"/>
                <a:gd name="connsiteY964" fmla="*/ 370921 h 590372"/>
                <a:gd name="connsiteX965" fmla="*/ 963535 w 1167625"/>
                <a:gd name="connsiteY965" fmla="*/ 370921 h 590372"/>
                <a:gd name="connsiteX966" fmla="*/ 962563 w 1167625"/>
                <a:gd name="connsiteY966" fmla="*/ 369828 h 590372"/>
                <a:gd name="connsiteX967" fmla="*/ 962853 w 1167625"/>
                <a:gd name="connsiteY967" fmla="*/ 367369 h 590372"/>
                <a:gd name="connsiteX968" fmla="*/ 960600 w 1167625"/>
                <a:gd name="connsiteY968" fmla="*/ 365413 h 590372"/>
                <a:gd name="connsiteX969" fmla="*/ 960600 w 1167625"/>
                <a:gd name="connsiteY969" fmla="*/ 365413 h 590372"/>
                <a:gd name="connsiteX970" fmla="*/ 960600 w 1167625"/>
                <a:gd name="connsiteY970" fmla="*/ 365413 h 590372"/>
                <a:gd name="connsiteX971" fmla="*/ 958347 w 1167625"/>
                <a:gd name="connsiteY971" fmla="*/ 367369 h 590372"/>
                <a:gd name="connsiteX972" fmla="*/ 958636 w 1167625"/>
                <a:gd name="connsiteY972" fmla="*/ 369828 h 590372"/>
                <a:gd name="connsiteX973" fmla="*/ 957664 w 1167625"/>
                <a:gd name="connsiteY973" fmla="*/ 370921 h 590372"/>
                <a:gd name="connsiteX974" fmla="*/ 957664 w 1167625"/>
                <a:gd name="connsiteY974" fmla="*/ 370921 h 590372"/>
                <a:gd name="connsiteX975" fmla="*/ 956692 w 1167625"/>
                <a:gd name="connsiteY975" fmla="*/ 369828 h 590372"/>
                <a:gd name="connsiteX976" fmla="*/ 956980 w 1167625"/>
                <a:gd name="connsiteY976" fmla="*/ 367369 h 590372"/>
                <a:gd name="connsiteX977" fmla="*/ 954728 w 1167625"/>
                <a:gd name="connsiteY977" fmla="*/ 365413 h 590372"/>
                <a:gd name="connsiteX978" fmla="*/ 954728 w 1167625"/>
                <a:gd name="connsiteY978" fmla="*/ 365413 h 590372"/>
                <a:gd name="connsiteX979" fmla="*/ 954728 w 1167625"/>
                <a:gd name="connsiteY979" fmla="*/ 365413 h 590372"/>
                <a:gd name="connsiteX980" fmla="*/ 952475 w 1167625"/>
                <a:gd name="connsiteY980" fmla="*/ 367369 h 590372"/>
                <a:gd name="connsiteX981" fmla="*/ 952680 w 1167625"/>
                <a:gd name="connsiteY981" fmla="*/ 369098 h 590372"/>
                <a:gd name="connsiteX982" fmla="*/ 951058 w 1167625"/>
                <a:gd name="connsiteY982" fmla="*/ 370921 h 590372"/>
                <a:gd name="connsiteX983" fmla="*/ 951058 w 1167625"/>
                <a:gd name="connsiteY983" fmla="*/ 370921 h 590372"/>
                <a:gd name="connsiteX984" fmla="*/ 949438 w 1167625"/>
                <a:gd name="connsiteY984" fmla="*/ 369098 h 590372"/>
                <a:gd name="connsiteX985" fmla="*/ 949641 w 1167625"/>
                <a:gd name="connsiteY985" fmla="*/ 367369 h 590372"/>
                <a:gd name="connsiteX986" fmla="*/ 947390 w 1167625"/>
                <a:gd name="connsiteY986" fmla="*/ 365413 h 590372"/>
                <a:gd name="connsiteX987" fmla="*/ 947390 w 1167625"/>
                <a:gd name="connsiteY987" fmla="*/ 365413 h 590372"/>
                <a:gd name="connsiteX988" fmla="*/ 947390 w 1167625"/>
                <a:gd name="connsiteY988" fmla="*/ 365413 h 590372"/>
                <a:gd name="connsiteX989" fmla="*/ 945138 w 1167625"/>
                <a:gd name="connsiteY989" fmla="*/ 367369 h 590372"/>
                <a:gd name="connsiteX990" fmla="*/ 945405 w 1167625"/>
                <a:gd name="connsiteY990" fmla="*/ 369645 h 590372"/>
                <a:gd name="connsiteX991" fmla="*/ 944270 w 1167625"/>
                <a:gd name="connsiteY991" fmla="*/ 370921 h 590372"/>
                <a:gd name="connsiteX992" fmla="*/ 944270 w 1167625"/>
                <a:gd name="connsiteY992" fmla="*/ 370921 h 590372"/>
                <a:gd name="connsiteX993" fmla="*/ 943137 w 1167625"/>
                <a:gd name="connsiteY993" fmla="*/ 369645 h 590372"/>
                <a:gd name="connsiteX994" fmla="*/ 943404 w 1167625"/>
                <a:gd name="connsiteY994" fmla="*/ 367369 h 590372"/>
                <a:gd name="connsiteX995" fmla="*/ 941152 w 1167625"/>
                <a:gd name="connsiteY995" fmla="*/ 365413 h 590372"/>
                <a:gd name="connsiteX996" fmla="*/ 941152 w 1167625"/>
                <a:gd name="connsiteY996" fmla="*/ 365413 h 590372"/>
                <a:gd name="connsiteX997" fmla="*/ 941152 w 1167625"/>
                <a:gd name="connsiteY997" fmla="*/ 365413 h 590372"/>
                <a:gd name="connsiteX998" fmla="*/ 938899 w 1167625"/>
                <a:gd name="connsiteY998" fmla="*/ 367369 h 590372"/>
                <a:gd name="connsiteX999" fmla="*/ 939226 w 1167625"/>
                <a:gd name="connsiteY999" fmla="*/ 370149 h 590372"/>
                <a:gd name="connsiteX1000" fmla="*/ 938540 w 1167625"/>
                <a:gd name="connsiteY1000" fmla="*/ 370921 h 590372"/>
                <a:gd name="connsiteX1001" fmla="*/ 938540 w 1167625"/>
                <a:gd name="connsiteY1001" fmla="*/ 370921 h 590372"/>
                <a:gd name="connsiteX1002" fmla="*/ 937848 w 1167625"/>
                <a:gd name="connsiteY1002" fmla="*/ 370229 h 590372"/>
                <a:gd name="connsiteX1003" fmla="*/ 937848 w 1167625"/>
                <a:gd name="connsiteY1003" fmla="*/ 357160 h 590372"/>
                <a:gd name="connsiteX1004" fmla="*/ 938032 w 1167625"/>
                <a:gd name="connsiteY1004" fmla="*/ 356977 h 590372"/>
                <a:gd name="connsiteX1005" fmla="*/ 938032 w 1167625"/>
                <a:gd name="connsiteY1005" fmla="*/ 356977 h 590372"/>
                <a:gd name="connsiteX1006" fmla="*/ 938216 w 1167625"/>
                <a:gd name="connsiteY1006" fmla="*/ 356794 h 590372"/>
                <a:gd name="connsiteX1007" fmla="*/ 938216 w 1167625"/>
                <a:gd name="connsiteY1007" fmla="*/ 354958 h 590372"/>
                <a:gd name="connsiteX1008" fmla="*/ 936198 w 1167625"/>
                <a:gd name="connsiteY1008" fmla="*/ 352940 h 590372"/>
                <a:gd name="connsiteX1009" fmla="*/ 935362 w 1167625"/>
                <a:gd name="connsiteY1009" fmla="*/ 352940 h 590372"/>
                <a:gd name="connsiteX1010" fmla="*/ 932577 w 1167625"/>
                <a:gd name="connsiteY1010" fmla="*/ 350711 h 590372"/>
                <a:gd name="connsiteX1011" fmla="*/ 932577 w 1167625"/>
                <a:gd name="connsiteY1011" fmla="*/ 350711 h 590372"/>
                <a:gd name="connsiteX1012" fmla="*/ 926978 w 1167625"/>
                <a:gd name="connsiteY1012" fmla="*/ 350701 h 590372"/>
                <a:gd name="connsiteX1013" fmla="*/ 926795 w 1167625"/>
                <a:gd name="connsiteY1013" fmla="*/ 351508 h 590372"/>
                <a:gd name="connsiteX1014" fmla="*/ 925006 w 1167625"/>
                <a:gd name="connsiteY1014" fmla="*/ 352940 h 590372"/>
                <a:gd name="connsiteX1015" fmla="*/ 925006 w 1167625"/>
                <a:gd name="connsiteY1015" fmla="*/ 352940 h 590372"/>
                <a:gd name="connsiteX1016" fmla="*/ 923172 w 1167625"/>
                <a:gd name="connsiteY1016" fmla="*/ 354774 h 590372"/>
                <a:gd name="connsiteX1017" fmla="*/ 923172 w 1167625"/>
                <a:gd name="connsiteY1017" fmla="*/ 356610 h 590372"/>
                <a:gd name="connsiteX1018" fmla="*/ 923538 w 1167625"/>
                <a:gd name="connsiteY1018" fmla="*/ 356977 h 590372"/>
                <a:gd name="connsiteX1019" fmla="*/ 923538 w 1167625"/>
                <a:gd name="connsiteY1019" fmla="*/ 356977 h 590372"/>
                <a:gd name="connsiteX1020" fmla="*/ 923905 w 1167625"/>
                <a:gd name="connsiteY1020" fmla="*/ 357343 h 590372"/>
                <a:gd name="connsiteX1021" fmla="*/ 923905 w 1167625"/>
                <a:gd name="connsiteY1021" fmla="*/ 370229 h 590372"/>
                <a:gd name="connsiteX1022" fmla="*/ 923214 w 1167625"/>
                <a:gd name="connsiteY1022" fmla="*/ 370921 h 590372"/>
                <a:gd name="connsiteX1023" fmla="*/ 923214 w 1167625"/>
                <a:gd name="connsiteY1023" fmla="*/ 370921 h 590372"/>
                <a:gd name="connsiteX1024" fmla="*/ 922528 w 1167625"/>
                <a:gd name="connsiteY1024" fmla="*/ 370149 h 590372"/>
                <a:gd name="connsiteX1025" fmla="*/ 922856 w 1167625"/>
                <a:gd name="connsiteY1025" fmla="*/ 367369 h 590372"/>
                <a:gd name="connsiteX1026" fmla="*/ 920603 w 1167625"/>
                <a:gd name="connsiteY1026" fmla="*/ 365413 h 590372"/>
                <a:gd name="connsiteX1027" fmla="*/ 920603 w 1167625"/>
                <a:gd name="connsiteY1027" fmla="*/ 365413 h 590372"/>
                <a:gd name="connsiteX1028" fmla="*/ 920603 w 1167625"/>
                <a:gd name="connsiteY1028" fmla="*/ 365413 h 590372"/>
                <a:gd name="connsiteX1029" fmla="*/ 918350 w 1167625"/>
                <a:gd name="connsiteY1029" fmla="*/ 367369 h 590372"/>
                <a:gd name="connsiteX1030" fmla="*/ 918639 w 1167625"/>
                <a:gd name="connsiteY1030" fmla="*/ 369828 h 590372"/>
                <a:gd name="connsiteX1031" fmla="*/ 917667 w 1167625"/>
                <a:gd name="connsiteY1031" fmla="*/ 370921 h 590372"/>
                <a:gd name="connsiteX1032" fmla="*/ 917667 w 1167625"/>
                <a:gd name="connsiteY1032" fmla="*/ 370921 h 590372"/>
                <a:gd name="connsiteX1033" fmla="*/ 916695 w 1167625"/>
                <a:gd name="connsiteY1033" fmla="*/ 369828 h 590372"/>
                <a:gd name="connsiteX1034" fmla="*/ 916985 w 1167625"/>
                <a:gd name="connsiteY1034" fmla="*/ 367369 h 590372"/>
                <a:gd name="connsiteX1035" fmla="*/ 914732 w 1167625"/>
                <a:gd name="connsiteY1035" fmla="*/ 365413 h 590372"/>
                <a:gd name="connsiteX1036" fmla="*/ 914732 w 1167625"/>
                <a:gd name="connsiteY1036" fmla="*/ 365413 h 590372"/>
                <a:gd name="connsiteX1037" fmla="*/ 914732 w 1167625"/>
                <a:gd name="connsiteY1037" fmla="*/ 365413 h 590372"/>
                <a:gd name="connsiteX1038" fmla="*/ 912479 w 1167625"/>
                <a:gd name="connsiteY1038" fmla="*/ 367369 h 590372"/>
                <a:gd name="connsiteX1039" fmla="*/ 912768 w 1167625"/>
                <a:gd name="connsiteY1039" fmla="*/ 369828 h 590372"/>
                <a:gd name="connsiteX1040" fmla="*/ 911796 w 1167625"/>
                <a:gd name="connsiteY1040" fmla="*/ 370921 h 590372"/>
                <a:gd name="connsiteX1041" fmla="*/ 911796 w 1167625"/>
                <a:gd name="connsiteY1041" fmla="*/ 370921 h 590372"/>
                <a:gd name="connsiteX1042" fmla="*/ 910824 w 1167625"/>
                <a:gd name="connsiteY1042" fmla="*/ 369828 h 590372"/>
                <a:gd name="connsiteX1043" fmla="*/ 911112 w 1167625"/>
                <a:gd name="connsiteY1043" fmla="*/ 367369 h 590372"/>
                <a:gd name="connsiteX1044" fmla="*/ 908860 w 1167625"/>
                <a:gd name="connsiteY1044" fmla="*/ 365413 h 590372"/>
                <a:gd name="connsiteX1045" fmla="*/ 908860 w 1167625"/>
                <a:gd name="connsiteY1045" fmla="*/ 365413 h 590372"/>
                <a:gd name="connsiteX1046" fmla="*/ 908860 w 1167625"/>
                <a:gd name="connsiteY1046" fmla="*/ 365413 h 590372"/>
                <a:gd name="connsiteX1047" fmla="*/ 906607 w 1167625"/>
                <a:gd name="connsiteY1047" fmla="*/ 367369 h 590372"/>
                <a:gd name="connsiteX1048" fmla="*/ 906833 w 1167625"/>
                <a:gd name="connsiteY1048" fmla="*/ 369281 h 590372"/>
                <a:gd name="connsiteX1049" fmla="*/ 905374 w 1167625"/>
                <a:gd name="connsiteY1049" fmla="*/ 370921 h 590372"/>
                <a:gd name="connsiteX1050" fmla="*/ 905374 w 1167625"/>
                <a:gd name="connsiteY1050" fmla="*/ 370921 h 590372"/>
                <a:gd name="connsiteX1051" fmla="*/ 903916 w 1167625"/>
                <a:gd name="connsiteY1051" fmla="*/ 369281 h 590372"/>
                <a:gd name="connsiteX1052" fmla="*/ 904141 w 1167625"/>
                <a:gd name="connsiteY1052" fmla="*/ 367369 h 590372"/>
                <a:gd name="connsiteX1053" fmla="*/ 901888 w 1167625"/>
                <a:gd name="connsiteY1053" fmla="*/ 365413 h 590372"/>
                <a:gd name="connsiteX1054" fmla="*/ 901888 w 1167625"/>
                <a:gd name="connsiteY1054" fmla="*/ 365413 h 590372"/>
                <a:gd name="connsiteX1055" fmla="*/ 901888 w 1167625"/>
                <a:gd name="connsiteY1055" fmla="*/ 365413 h 590372"/>
                <a:gd name="connsiteX1056" fmla="*/ 899636 w 1167625"/>
                <a:gd name="connsiteY1056" fmla="*/ 367369 h 590372"/>
                <a:gd name="connsiteX1057" fmla="*/ 899925 w 1167625"/>
                <a:gd name="connsiteY1057" fmla="*/ 369828 h 590372"/>
                <a:gd name="connsiteX1058" fmla="*/ 898953 w 1167625"/>
                <a:gd name="connsiteY1058" fmla="*/ 370921 h 590372"/>
                <a:gd name="connsiteX1059" fmla="*/ 898953 w 1167625"/>
                <a:gd name="connsiteY1059" fmla="*/ 370921 h 590372"/>
                <a:gd name="connsiteX1060" fmla="*/ 897981 w 1167625"/>
                <a:gd name="connsiteY1060" fmla="*/ 369828 h 590372"/>
                <a:gd name="connsiteX1061" fmla="*/ 898270 w 1167625"/>
                <a:gd name="connsiteY1061" fmla="*/ 367369 h 590372"/>
                <a:gd name="connsiteX1062" fmla="*/ 896017 w 1167625"/>
                <a:gd name="connsiteY1062" fmla="*/ 365413 h 590372"/>
                <a:gd name="connsiteX1063" fmla="*/ 896017 w 1167625"/>
                <a:gd name="connsiteY1063" fmla="*/ 365413 h 590372"/>
                <a:gd name="connsiteX1064" fmla="*/ 896017 w 1167625"/>
                <a:gd name="connsiteY1064" fmla="*/ 365413 h 590372"/>
                <a:gd name="connsiteX1065" fmla="*/ 893765 w 1167625"/>
                <a:gd name="connsiteY1065" fmla="*/ 367369 h 590372"/>
                <a:gd name="connsiteX1066" fmla="*/ 894055 w 1167625"/>
                <a:gd name="connsiteY1066" fmla="*/ 369828 h 590372"/>
                <a:gd name="connsiteX1067" fmla="*/ 893082 w 1167625"/>
                <a:gd name="connsiteY1067" fmla="*/ 370921 h 590372"/>
                <a:gd name="connsiteX1068" fmla="*/ 893082 w 1167625"/>
                <a:gd name="connsiteY1068" fmla="*/ 370921 h 590372"/>
                <a:gd name="connsiteX1069" fmla="*/ 892109 w 1167625"/>
                <a:gd name="connsiteY1069" fmla="*/ 369828 h 590372"/>
                <a:gd name="connsiteX1070" fmla="*/ 892399 w 1167625"/>
                <a:gd name="connsiteY1070" fmla="*/ 367369 h 590372"/>
                <a:gd name="connsiteX1071" fmla="*/ 890146 w 1167625"/>
                <a:gd name="connsiteY1071" fmla="*/ 365413 h 590372"/>
                <a:gd name="connsiteX1072" fmla="*/ 890146 w 1167625"/>
                <a:gd name="connsiteY1072" fmla="*/ 365413 h 590372"/>
                <a:gd name="connsiteX1073" fmla="*/ 890146 w 1167625"/>
                <a:gd name="connsiteY1073" fmla="*/ 365413 h 590372"/>
                <a:gd name="connsiteX1074" fmla="*/ 887894 w 1167625"/>
                <a:gd name="connsiteY1074" fmla="*/ 367369 h 590372"/>
                <a:gd name="connsiteX1075" fmla="*/ 888182 w 1167625"/>
                <a:gd name="connsiteY1075" fmla="*/ 369828 h 590372"/>
                <a:gd name="connsiteX1076" fmla="*/ 887210 w 1167625"/>
                <a:gd name="connsiteY1076" fmla="*/ 370921 h 590372"/>
                <a:gd name="connsiteX1077" fmla="*/ 887210 w 1167625"/>
                <a:gd name="connsiteY1077" fmla="*/ 370921 h 590372"/>
                <a:gd name="connsiteX1078" fmla="*/ 886238 w 1167625"/>
                <a:gd name="connsiteY1078" fmla="*/ 369828 h 590372"/>
                <a:gd name="connsiteX1079" fmla="*/ 886528 w 1167625"/>
                <a:gd name="connsiteY1079" fmla="*/ 367369 h 590372"/>
                <a:gd name="connsiteX1080" fmla="*/ 884275 w 1167625"/>
                <a:gd name="connsiteY1080" fmla="*/ 365413 h 590372"/>
                <a:gd name="connsiteX1081" fmla="*/ 884275 w 1167625"/>
                <a:gd name="connsiteY1081" fmla="*/ 365413 h 590372"/>
                <a:gd name="connsiteX1082" fmla="*/ 884275 w 1167625"/>
                <a:gd name="connsiteY1082" fmla="*/ 365413 h 590372"/>
                <a:gd name="connsiteX1083" fmla="*/ 882023 w 1167625"/>
                <a:gd name="connsiteY1083" fmla="*/ 367369 h 590372"/>
                <a:gd name="connsiteX1084" fmla="*/ 882311 w 1167625"/>
                <a:gd name="connsiteY1084" fmla="*/ 369828 h 590372"/>
                <a:gd name="connsiteX1085" fmla="*/ 881339 w 1167625"/>
                <a:gd name="connsiteY1085" fmla="*/ 370921 h 590372"/>
                <a:gd name="connsiteX1086" fmla="*/ 881339 w 1167625"/>
                <a:gd name="connsiteY1086" fmla="*/ 370921 h 590372"/>
                <a:gd name="connsiteX1087" fmla="*/ 880367 w 1167625"/>
                <a:gd name="connsiteY1087" fmla="*/ 369828 h 590372"/>
                <a:gd name="connsiteX1088" fmla="*/ 880657 w 1167625"/>
                <a:gd name="connsiteY1088" fmla="*/ 367369 h 590372"/>
                <a:gd name="connsiteX1089" fmla="*/ 878404 w 1167625"/>
                <a:gd name="connsiteY1089" fmla="*/ 365413 h 590372"/>
                <a:gd name="connsiteX1090" fmla="*/ 878404 w 1167625"/>
                <a:gd name="connsiteY1090" fmla="*/ 365413 h 590372"/>
                <a:gd name="connsiteX1091" fmla="*/ 878404 w 1167625"/>
                <a:gd name="connsiteY1091" fmla="*/ 365413 h 590372"/>
                <a:gd name="connsiteX1092" fmla="*/ 876152 w 1167625"/>
                <a:gd name="connsiteY1092" fmla="*/ 367369 h 590372"/>
                <a:gd name="connsiteX1093" fmla="*/ 876440 w 1167625"/>
                <a:gd name="connsiteY1093" fmla="*/ 369828 h 590372"/>
                <a:gd name="connsiteX1094" fmla="*/ 875468 w 1167625"/>
                <a:gd name="connsiteY1094" fmla="*/ 370921 h 590372"/>
                <a:gd name="connsiteX1095" fmla="*/ 875468 w 1167625"/>
                <a:gd name="connsiteY1095" fmla="*/ 370921 h 590372"/>
                <a:gd name="connsiteX1096" fmla="*/ 874496 w 1167625"/>
                <a:gd name="connsiteY1096" fmla="*/ 369828 h 590372"/>
                <a:gd name="connsiteX1097" fmla="*/ 874786 w 1167625"/>
                <a:gd name="connsiteY1097" fmla="*/ 367369 h 590372"/>
                <a:gd name="connsiteX1098" fmla="*/ 872534 w 1167625"/>
                <a:gd name="connsiteY1098" fmla="*/ 365413 h 590372"/>
                <a:gd name="connsiteX1099" fmla="*/ 872534 w 1167625"/>
                <a:gd name="connsiteY1099" fmla="*/ 365413 h 590372"/>
                <a:gd name="connsiteX1100" fmla="*/ 872534 w 1167625"/>
                <a:gd name="connsiteY1100" fmla="*/ 365413 h 590372"/>
                <a:gd name="connsiteX1101" fmla="*/ 870281 w 1167625"/>
                <a:gd name="connsiteY1101" fmla="*/ 367369 h 590372"/>
                <a:gd name="connsiteX1102" fmla="*/ 870570 w 1167625"/>
                <a:gd name="connsiteY1102" fmla="*/ 369828 h 590372"/>
                <a:gd name="connsiteX1103" fmla="*/ 869597 w 1167625"/>
                <a:gd name="connsiteY1103" fmla="*/ 370921 h 590372"/>
                <a:gd name="connsiteX1104" fmla="*/ 869597 w 1167625"/>
                <a:gd name="connsiteY1104" fmla="*/ 370921 h 590372"/>
                <a:gd name="connsiteX1105" fmla="*/ 868625 w 1167625"/>
                <a:gd name="connsiteY1105" fmla="*/ 369828 h 590372"/>
                <a:gd name="connsiteX1106" fmla="*/ 868914 w 1167625"/>
                <a:gd name="connsiteY1106" fmla="*/ 367369 h 590372"/>
                <a:gd name="connsiteX1107" fmla="*/ 866661 w 1167625"/>
                <a:gd name="connsiteY1107" fmla="*/ 365413 h 590372"/>
                <a:gd name="connsiteX1108" fmla="*/ 866661 w 1167625"/>
                <a:gd name="connsiteY1108" fmla="*/ 365413 h 590372"/>
                <a:gd name="connsiteX1109" fmla="*/ 866661 w 1167625"/>
                <a:gd name="connsiteY1109" fmla="*/ 365413 h 590372"/>
                <a:gd name="connsiteX1110" fmla="*/ 864409 w 1167625"/>
                <a:gd name="connsiteY1110" fmla="*/ 367369 h 590372"/>
                <a:gd name="connsiteX1111" fmla="*/ 864623 w 1167625"/>
                <a:gd name="connsiteY1111" fmla="*/ 369185 h 590372"/>
                <a:gd name="connsiteX1112" fmla="*/ 863078 w 1167625"/>
                <a:gd name="connsiteY1112" fmla="*/ 370921 h 590372"/>
                <a:gd name="connsiteX1113" fmla="*/ 863078 w 1167625"/>
                <a:gd name="connsiteY1113" fmla="*/ 370921 h 590372"/>
                <a:gd name="connsiteX1114" fmla="*/ 861525 w 1167625"/>
                <a:gd name="connsiteY1114" fmla="*/ 369366 h 590372"/>
                <a:gd name="connsiteX1115" fmla="*/ 861525 w 1167625"/>
                <a:gd name="connsiteY1115" fmla="*/ 365233 h 590372"/>
                <a:gd name="connsiteX1116" fmla="*/ 860607 w 1167625"/>
                <a:gd name="connsiteY1116" fmla="*/ 364315 h 590372"/>
                <a:gd name="connsiteX1117" fmla="*/ 860607 w 1167625"/>
                <a:gd name="connsiteY1117" fmla="*/ 364315 h 590372"/>
                <a:gd name="connsiteX1118" fmla="*/ 859690 w 1167625"/>
                <a:gd name="connsiteY1118" fmla="*/ 363398 h 590372"/>
                <a:gd name="connsiteX1119" fmla="*/ 859690 w 1167625"/>
                <a:gd name="connsiteY1119" fmla="*/ 359362 h 590372"/>
                <a:gd name="connsiteX1120" fmla="*/ 859873 w 1167625"/>
                <a:gd name="connsiteY1120" fmla="*/ 359179 h 590372"/>
                <a:gd name="connsiteX1121" fmla="*/ 859873 w 1167625"/>
                <a:gd name="connsiteY1121" fmla="*/ 359179 h 590372"/>
                <a:gd name="connsiteX1122" fmla="*/ 860057 w 1167625"/>
                <a:gd name="connsiteY1122" fmla="*/ 358995 h 590372"/>
                <a:gd name="connsiteX1123" fmla="*/ 860057 w 1167625"/>
                <a:gd name="connsiteY1123" fmla="*/ 356059 h 590372"/>
                <a:gd name="connsiteX1124" fmla="*/ 859506 w 1167625"/>
                <a:gd name="connsiteY1124" fmla="*/ 355509 h 590372"/>
                <a:gd name="connsiteX1125" fmla="*/ 859506 w 1167625"/>
                <a:gd name="connsiteY1125" fmla="*/ 355509 h 590372"/>
                <a:gd name="connsiteX1126" fmla="*/ 858956 w 1167625"/>
                <a:gd name="connsiteY1126" fmla="*/ 354958 h 590372"/>
                <a:gd name="connsiteX1127" fmla="*/ 858956 w 1167625"/>
                <a:gd name="connsiteY1127" fmla="*/ 354214 h 590372"/>
                <a:gd name="connsiteX1128" fmla="*/ 858910 w 1167625"/>
                <a:gd name="connsiteY1128" fmla="*/ 353875 h 590372"/>
                <a:gd name="connsiteX1129" fmla="*/ 855763 w 1167625"/>
                <a:gd name="connsiteY1129" fmla="*/ 342333 h 590372"/>
                <a:gd name="connsiteX1130" fmla="*/ 856070 w 1167625"/>
                <a:gd name="connsiteY1130" fmla="*/ 341932 h 590372"/>
                <a:gd name="connsiteX1131" fmla="*/ 856070 w 1167625"/>
                <a:gd name="connsiteY1131" fmla="*/ 341932 h 590372"/>
                <a:gd name="connsiteX1132" fmla="*/ 856388 w 1167625"/>
                <a:gd name="connsiteY1132" fmla="*/ 341614 h 590372"/>
                <a:gd name="connsiteX1133" fmla="*/ 856388 w 1167625"/>
                <a:gd name="connsiteY1133" fmla="*/ 340831 h 590372"/>
                <a:gd name="connsiteX1134" fmla="*/ 856020 w 1167625"/>
                <a:gd name="connsiteY1134" fmla="*/ 340464 h 590372"/>
                <a:gd name="connsiteX1135" fmla="*/ 856020 w 1167625"/>
                <a:gd name="connsiteY1135" fmla="*/ 340464 h 590372"/>
                <a:gd name="connsiteX1136" fmla="*/ 855654 w 1167625"/>
                <a:gd name="connsiteY1136" fmla="*/ 340098 h 590372"/>
                <a:gd name="connsiteX1137" fmla="*/ 855654 w 1167625"/>
                <a:gd name="connsiteY1137" fmla="*/ 331291 h 590372"/>
                <a:gd name="connsiteX1138" fmla="*/ 856020 w 1167625"/>
                <a:gd name="connsiteY1138" fmla="*/ 330923 h 590372"/>
                <a:gd name="connsiteX1139" fmla="*/ 856020 w 1167625"/>
                <a:gd name="connsiteY1139" fmla="*/ 330923 h 590372"/>
                <a:gd name="connsiteX1140" fmla="*/ 856388 w 1167625"/>
                <a:gd name="connsiteY1140" fmla="*/ 330556 h 590372"/>
                <a:gd name="connsiteX1141" fmla="*/ 856388 w 1167625"/>
                <a:gd name="connsiteY1141" fmla="*/ 330190 h 590372"/>
                <a:gd name="connsiteX1142" fmla="*/ 855654 w 1167625"/>
                <a:gd name="connsiteY1142" fmla="*/ 329455 h 590372"/>
                <a:gd name="connsiteX1143" fmla="*/ 854665 w 1167625"/>
                <a:gd name="connsiteY1143" fmla="*/ 329455 h 590372"/>
                <a:gd name="connsiteX1144" fmla="*/ 853043 w 1167625"/>
                <a:gd name="connsiteY1144" fmla="*/ 328313 h 590372"/>
                <a:gd name="connsiteX1145" fmla="*/ 852714 w 1167625"/>
                <a:gd name="connsiteY1145" fmla="*/ 327390 h 590372"/>
                <a:gd name="connsiteX1146" fmla="*/ 846851 w 1167625"/>
                <a:gd name="connsiteY1146" fmla="*/ 327390 h 590372"/>
                <a:gd name="connsiteX1147" fmla="*/ 846522 w 1167625"/>
                <a:gd name="connsiteY1147" fmla="*/ 328313 h 590372"/>
                <a:gd name="connsiteX1148" fmla="*/ 844899 w 1167625"/>
                <a:gd name="connsiteY1148" fmla="*/ 329455 h 590372"/>
                <a:gd name="connsiteX1149" fmla="*/ 843911 w 1167625"/>
                <a:gd name="connsiteY1149" fmla="*/ 329455 h 590372"/>
                <a:gd name="connsiteX1150" fmla="*/ 843178 w 1167625"/>
                <a:gd name="connsiteY1150" fmla="*/ 330190 h 590372"/>
                <a:gd name="connsiteX1151" fmla="*/ 843178 w 1167625"/>
                <a:gd name="connsiteY1151" fmla="*/ 330556 h 590372"/>
                <a:gd name="connsiteX1152" fmla="*/ 843545 w 1167625"/>
                <a:gd name="connsiteY1152" fmla="*/ 330923 h 590372"/>
                <a:gd name="connsiteX1153" fmla="*/ 843545 w 1167625"/>
                <a:gd name="connsiteY1153" fmla="*/ 330923 h 590372"/>
                <a:gd name="connsiteX1154" fmla="*/ 843911 w 1167625"/>
                <a:gd name="connsiteY1154" fmla="*/ 331291 h 590372"/>
                <a:gd name="connsiteX1155" fmla="*/ 843911 w 1167625"/>
                <a:gd name="connsiteY1155" fmla="*/ 340098 h 590372"/>
                <a:gd name="connsiteX1156" fmla="*/ 843545 w 1167625"/>
                <a:gd name="connsiteY1156" fmla="*/ 340464 h 590372"/>
                <a:gd name="connsiteX1157" fmla="*/ 843545 w 1167625"/>
                <a:gd name="connsiteY1157" fmla="*/ 340464 h 590372"/>
                <a:gd name="connsiteX1158" fmla="*/ 843178 w 1167625"/>
                <a:gd name="connsiteY1158" fmla="*/ 340831 h 590372"/>
                <a:gd name="connsiteX1159" fmla="*/ 843178 w 1167625"/>
                <a:gd name="connsiteY1159" fmla="*/ 341614 h 590372"/>
                <a:gd name="connsiteX1160" fmla="*/ 843495 w 1167625"/>
                <a:gd name="connsiteY1160" fmla="*/ 341932 h 590372"/>
                <a:gd name="connsiteX1161" fmla="*/ 843495 w 1167625"/>
                <a:gd name="connsiteY1161" fmla="*/ 341932 h 590372"/>
                <a:gd name="connsiteX1162" fmla="*/ 843802 w 1167625"/>
                <a:gd name="connsiteY1162" fmla="*/ 342333 h 590372"/>
                <a:gd name="connsiteX1163" fmla="*/ 840655 w 1167625"/>
                <a:gd name="connsiteY1163" fmla="*/ 353875 h 590372"/>
                <a:gd name="connsiteX1164" fmla="*/ 840609 w 1167625"/>
                <a:gd name="connsiteY1164" fmla="*/ 354214 h 590372"/>
                <a:gd name="connsiteX1165" fmla="*/ 840609 w 1167625"/>
                <a:gd name="connsiteY1165" fmla="*/ 354958 h 590372"/>
                <a:gd name="connsiteX1166" fmla="*/ 840058 w 1167625"/>
                <a:gd name="connsiteY1166" fmla="*/ 355509 h 590372"/>
                <a:gd name="connsiteX1167" fmla="*/ 840058 w 1167625"/>
                <a:gd name="connsiteY1167" fmla="*/ 355509 h 590372"/>
                <a:gd name="connsiteX1168" fmla="*/ 839508 w 1167625"/>
                <a:gd name="connsiteY1168" fmla="*/ 356059 h 590372"/>
                <a:gd name="connsiteX1169" fmla="*/ 839508 w 1167625"/>
                <a:gd name="connsiteY1169" fmla="*/ 357894 h 590372"/>
                <a:gd name="connsiteX1170" fmla="*/ 839692 w 1167625"/>
                <a:gd name="connsiteY1170" fmla="*/ 358078 h 590372"/>
                <a:gd name="connsiteX1171" fmla="*/ 839692 w 1167625"/>
                <a:gd name="connsiteY1171" fmla="*/ 358078 h 590372"/>
                <a:gd name="connsiteX1172" fmla="*/ 839875 w 1167625"/>
                <a:gd name="connsiteY1172" fmla="*/ 358260 h 590372"/>
                <a:gd name="connsiteX1173" fmla="*/ 839875 w 1167625"/>
                <a:gd name="connsiteY1173" fmla="*/ 362297 h 590372"/>
                <a:gd name="connsiteX1174" fmla="*/ 838957 w 1167625"/>
                <a:gd name="connsiteY1174" fmla="*/ 363214 h 590372"/>
                <a:gd name="connsiteX1175" fmla="*/ 838957 w 1167625"/>
                <a:gd name="connsiteY1175" fmla="*/ 363214 h 590372"/>
                <a:gd name="connsiteX1176" fmla="*/ 838040 w 1167625"/>
                <a:gd name="connsiteY1176" fmla="*/ 364133 h 590372"/>
                <a:gd name="connsiteX1177" fmla="*/ 838040 w 1167625"/>
                <a:gd name="connsiteY1177" fmla="*/ 388533 h 590372"/>
                <a:gd name="connsiteX1178" fmla="*/ 835471 w 1167625"/>
                <a:gd name="connsiteY1178" fmla="*/ 391102 h 590372"/>
                <a:gd name="connsiteX1179" fmla="*/ 833637 w 1167625"/>
                <a:gd name="connsiteY1179" fmla="*/ 391102 h 590372"/>
                <a:gd name="connsiteX1180" fmla="*/ 832903 w 1167625"/>
                <a:gd name="connsiteY1180" fmla="*/ 391837 h 590372"/>
                <a:gd name="connsiteX1181" fmla="*/ 832903 w 1167625"/>
                <a:gd name="connsiteY1181" fmla="*/ 391837 h 590372"/>
                <a:gd name="connsiteX1182" fmla="*/ 832169 w 1167625"/>
                <a:gd name="connsiteY1182" fmla="*/ 392570 h 590372"/>
                <a:gd name="connsiteX1183" fmla="*/ 831618 w 1167625"/>
                <a:gd name="connsiteY1183" fmla="*/ 392570 h 590372"/>
                <a:gd name="connsiteX1184" fmla="*/ 830334 w 1167625"/>
                <a:gd name="connsiteY1184" fmla="*/ 391286 h 590372"/>
                <a:gd name="connsiteX1185" fmla="*/ 830334 w 1167625"/>
                <a:gd name="connsiteY1185" fmla="*/ 389634 h 590372"/>
                <a:gd name="connsiteX1186" fmla="*/ 828500 w 1167625"/>
                <a:gd name="connsiteY1186" fmla="*/ 387800 h 590372"/>
                <a:gd name="connsiteX1187" fmla="*/ 828500 w 1167625"/>
                <a:gd name="connsiteY1187" fmla="*/ 387800 h 590372"/>
                <a:gd name="connsiteX1188" fmla="*/ 826666 w 1167625"/>
                <a:gd name="connsiteY1188" fmla="*/ 389634 h 590372"/>
                <a:gd name="connsiteX1189" fmla="*/ 826666 w 1167625"/>
                <a:gd name="connsiteY1189" fmla="*/ 392754 h 590372"/>
                <a:gd name="connsiteX1190" fmla="*/ 824279 w 1167625"/>
                <a:gd name="connsiteY1190" fmla="*/ 395139 h 590372"/>
                <a:gd name="connsiteX1191" fmla="*/ 824279 w 1167625"/>
                <a:gd name="connsiteY1191" fmla="*/ 395139 h 590372"/>
                <a:gd name="connsiteX1192" fmla="*/ 821894 w 1167625"/>
                <a:gd name="connsiteY1192" fmla="*/ 397524 h 590372"/>
                <a:gd name="connsiteX1193" fmla="*/ 821894 w 1167625"/>
                <a:gd name="connsiteY1193" fmla="*/ 405596 h 590372"/>
                <a:gd name="connsiteX1194" fmla="*/ 818776 w 1167625"/>
                <a:gd name="connsiteY1194" fmla="*/ 408716 h 590372"/>
                <a:gd name="connsiteX1195" fmla="*/ 818776 w 1167625"/>
                <a:gd name="connsiteY1195" fmla="*/ 408716 h 590372"/>
                <a:gd name="connsiteX1196" fmla="*/ 815657 w 1167625"/>
                <a:gd name="connsiteY1196" fmla="*/ 405596 h 590372"/>
                <a:gd name="connsiteX1197" fmla="*/ 815657 w 1167625"/>
                <a:gd name="connsiteY1197" fmla="*/ 392020 h 590372"/>
                <a:gd name="connsiteX1198" fmla="*/ 809602 w 1167625"/>
                <a:gd name="connsiteY1198" fmla="*/ 385966 h 590372"/>
                <a:gd name="connsiteX1199" fmla="*/ 805933 w 1167625"/>
                <a:gd name="connsiteY1199" fmla="*/ 385966 h 590372"/>
                <a:gd name="connsiteX1200" fmla="*/ 803548 w 1167625"/>
                <a:gd name="connsiteY1200" fmla="*/ 388351 h 590372"/>
                <a:gd name="connsiteX1201" fmla="*/ 803548 w 1167625"/>
                <a:gd name="connsiteY1201" fmla="*/ 389084 h 590372"/>
                <a:gd name="connsiteX1202" fmla="*/ 801896 w 1167625"/>
                <a:gd name="connsiteY1202" fmla="*/ 390736 h 590372"/>
                <a:gd name="connsiteX1203" fmla="*/ 801896 w 1167625"/>
                <a:gd name="connsiteY1203" fmla="*/ 390736 h 590372"/>
                <a:gd name="connsiteX1204" fmla="*/ 800244 w 1167625"/>
                <a:gd name="connsiteY1204" fmla="*/ 389084 h 590372"/>
                <a:gd name="connsiteX1205" fmla="*/ 800244 w 1167625"/>
                <a:gd name="connsiteY1205" fmla="*/ 389084 h 590372"/>
                <a:gd name="connsiteX1206" fmla="*/ 798594 w 1167625"/>
                <a:gd name="connsiteY1206" fmla="*/ 387433 h 590372"/>
                <a:gd name="connsiteX1207" fmla="*/ 793273 w 1167625"/>
                <a:gd name="connsiteY1207" fmla="*/ 387433 h 590372"/>
                <a:gd name="connsiteX1208" fmla="*/ 786301 w 1167625"/>
                <a:gd name="connsiteY1208" fmla="*/ 380461 h 590372"/>
                <a:gd name="connsiteX1209" fmla="*/ 786301 w 1167625"/>
                <a:gd name="connsiteY1209" fmla="*/ 368424 h 590372"/>
                <a:gd name="connsiteX1210" fmla="*/ 783294 w 1167625"/>
                <a:gd name="connsiteY1210" fmla="*/ 365417 h 590372"/>
                <a:gd name="connsiteX1211" fmla="*/ 783294 w 1167625"/>
                <a:gd name="connsiteY1211" fmla="*/ 365417 h 590372"/>
                <a:gd name="connsiteX1212" fmla="*/ 780290 w 1167625"/>
                <a:gd name="connsiteY1212" fmla="*/ 362556 h 590372"/>
                <a:gd name="connsiteX1213" fmla="*/ 772776 w 1167625"/>
                <a:gd name="connsiteY1213" fmla="*/ 209071 h 590372"/>
                <a:gd name="connsiteX1214" fmla="*/ 771651 w 1167625"/>
                <a:gd name="connsiteY1214" fmla="*/ 207997 h 590372"/>
                <a:gd name="connsiteX1215" fmla="*/ 770890 w 1167625"/>
                <a:gd name="connsiteY1215" fmla="*/ 207997 h 590372"/>
                <a:gd name="connsiteX1216" fmla="*/ 770522 w 1167625"/>
                <a:gd name="connsiteY1216" fmla="*/ 207630 h 590372"/>
                <a:gd name="connsiteX1217" fmla="*/ 770522 w 1167625"/>
                <a:gd name="connsiteY1217" fmla="*/ 207630 h 590372"/>
                <a:gd name="connsiteX1218" fmla="*/ 770155 w 1167625"/>
                <a:gd name="connsiteY1218" fmla="*/ 207264 h 590372"/>
                <a:gd name="connsiteX1219" fmla="*/ 769238 w 1167625"/>
                <a:gd name="connsiteY1219" fmla="*/ 207264 h 590372"/>
                <a:gd name="connsiteX1220" fmla="*/ 767954 w 1167625"/>
                <a:gd name="connsiteY1220" fmla="*/ 205980 h 590372"/>
                <a:gd name="connsiteX1221" fmla="*/ 767954 w 1167625"/>
                <a:gd name="connsiteY1221" fmla="*/ 205429 h 590372"/>
                <a:gd name="connsiteX1222" fmla="*/ 766120 w 1167625"/>
                <a:gd name="connsiteY1222" fmla="*/ 203595 h 590372"/>
                <a:gd name="connsiteX1223" fmla="*/ 763807 w 1167625"/>
                <a:gd name="connsiteY1223" fmla="*/ 203595 h 590372"/>
                <a:gd name="connsiteX1224" fmla="*/ 759678 w 1167625"/>
                <a:gd name="connsiteY1224" fmla="*/ 200080 h 590372"/>
                <a:gd name="connsiteX1225" fmla="*/ 755478 w 1167625"/>
                <a:gd name="connsiteY1225" fmla="*/ 188182 h 590372"/>
                <a:gd name="connsiteX1226" fmla="*/ 755478 w 1167625"/>
                <a:gd name="connsiteY1226" fmla="*/ 188182 h 590372"/>
                <a:gd name="connsiteX1227" fmla="*/ 751816 w 1167625"/>
                <a:gd name="connsiteY1227" fmla="*/ 189650 h 590372"/>
                <a:gd name="connsiteX1228" fmla="*/ 720611 w 1167625"/>
                <a:gd name="connsiteY1228" fmla="*/ 189650 h 590372"/>
                <a:gd name="connsiteX1229" fmla="*/ 716948 w 1167625"/>
                <a:gd name="connsiteY1229" fmla="*/ 188182 h 590372"/>
                <a:gd name="connsiteX1230" fmla="*/ 716948 w 1167625"/>
                <a:gd name="connsiteY1230" fmla="*/ 188182 h 590372"/>
                <a:gd name="connsiteX1231" fmla="*/ 709243 w 1167625"/>
                <a:gd name="connsiteY1231" fmla="*/ 263406 h 590372"/>
                <a:gd name="connsiteX1232" fmla="*/ 709834 w 1167625"/>
                <a:gd name="connsiteY1232" fmla="*/ 293058 h 590372"/>
                <a:gd name="connsiteX1233" fmla="*/ 705871 w 1167625"/>
                <a:gd name="connsiteY1233" fmla="*/ 296969 h 590372"/>
                <a:gd name="connsiteX1234" fmla="*/ 705871 w 1167625"/>
                <a:gd name="connsiteY1234" fmla="*/ 296969 h 590372"/>
                <a:gd name="connsiteX1235" fmla="*/ 702272 w 1167625"/>
                <a:gd name="connsiteY1235" fmla="*/ 293193 h 590372"/>
                <a:gd name="connsiteX1236" fmla="*/ 702272 w 1167625"/>
                <a:gd name="connsiteY1236" fmla="*/ 270011 h 590372"/>
                <a:gd name="connsiteX1237" fmla="*/ 703005 w 1167625"/>
                <a:gd name="connsiteY1237" fmla="*/ 269277 h 590372"/>
                <a:gd name="connsiteX1238" fmla="*/ 703005 w 1167625"/>
                <a:gd name="connsiteY1238" fmla="*/ 269277 h 590372"/>
                <a:gd name="connsiteX1239" fmla="*/ 703738 w 1167625"/>
                <a:gd name="connsiteY1239" fmla="*/ 268543 h 590372"/>
                <a:gd name="connsiteX1240" fmla="*/ 703738 w 1167625"/>
                <a:gd name="connsiteY1240" fmla="*/ 218639 h 590372"/>
                <a:gd name="connsiteX1241" fmla="*/ 703005 w 1167625"/>
                <a:gd name="connsiteY1241" fmla="*/ 217905 h 590372"/>
                <a:gd name="connsiteX1242" fmla="*/ 703005 w 1167625"/>
                <a:gd name="connsiteY1242" fmla="*/ 217905 h 590372"/>
                <a:gd name="connsiteX1243" fmla="*/ 702272 w 1167625"/>
                <a:gd name="connsiteY1243" fmla="*/ 217170 h 590372"/>
                <a:gd name="connsiteX1244" fmla="*/ 702272 w 1167625"/>
                <a:gd name="connsiteY1244" fmla="*/ 181578 h 590372"/>
                <a:gd name="connsiteX1245" fmla="*/ 703005 w 1167625"/>
                <a:gd name="connsiteY1245" fmla="*/ 180843 h 590372"/>
                <a:gd name="connsiteX1246" fmla="*/ 703005 w 1167625"/>
                <a:gd name="connsiteY1246" fmla="*/ 180843 h 590372"/>
                <a:gd name="connsiteX1247" fmla="*/ 703738 w 1167625"/>
                <a:gd name="connsiteY1247" fmla="*/ 180110 h 590372"/>
                <a:gd name="connsiteX1248" fmla="*/ 703738 w 1167625"/>
                <a:gd name="connsiteY1248" fmla="*/ 138461 h 590372"/>
                <a:gd name="connsiteX1249" fmla="*/ 699152 w 1167625"/>
                <a:gd name="connsiteY1249" fmla="*/ 133875 h 590372"/>
                <a:gd name="connsiteX1250" fmla="*/ 697134 w 1167625"/>
                <a:gd name="connsiteY1250" fmla="*/ 133875 h 590372"/>
                <a:gd name="connsiteX1251" fmla="*/ 694565 w 1167625"/>
                <a:gd name="connsiteY1251" fmla="*/ 131306 h 590372"/>
                <a:gd name="connsiteX1252" fmla="*/ 694565 w 1167625"/>
                <a:gd name="connsiteY1252" fmla="*/ 131306 h 590372"/>
                <a:gd name="connsiteX1253" fmla="*/ 691996 w 1167625"/>
                <a:gd name="connsiteY1253" fmla="*/ 128737 h 590372"/>
                <a:gd name="connsiteX1254" fmla="*/ 680988 w 1167625"/>
                <a:gd name="connsiteY1254" fmla="*/ 128737 h 590372"/>
                <a:gd name="connsiteX1255" fmla="*/ 678419 w 1167625"/>
                <a:gd name="connsiteY1255" fmla="*/ 131306 h 590372"/>
                <a:gd name="connsiteX1256" fmla="*/ 678419 w 1167625"/>
                <a:gd name="connsiteY1256" fmla="*/ 132407 h 590372"/>
                <a:gd name="connsiteX1257" fmla="*/ 676952 w 1167625"/>
                <a:gd name="connsiteY1257" fmla="*/ 133875 h 590372"/>
                <a:gd name="connsiteX1258" fmla="*/ 676952 w 1167625"/>
                <a:gd name="connsiteY1258" fmla="*/ 133875 h 590372"/>
                <a:gd name="connsiteX1259" fmla="*/ 675484 w 1167625"/>
                <a:gd name="connsiteY1259" fmla="*/ 135342 h 590372"/>
                <a:gd name="connsiteX1260" fmla="*/ 675484 w 1167625"/>
                <a:gd name="connsiteY1260" fmla="*/ 292578 h 590372"/>
                <a:gd name="connsiteX1261" fmla="*/ 674027 w 1167625"/>
                <a:gd name="connsiteY1261" fmla="*/ 295007 h 590372"/>
                <a:gd name="connsiteX1262" fmla="*/ 674027 w 1167625"/>
                <a:gd name="connsiteY1262" fmla="*/ 295007 h 590372"/>
                <a:gd name="connsiteX1263" fmla="*/ 669979 w 1167625"/>
                <a:gd name="connsiteY1263" fmla="*/ 292578 h 590372"/>
                <a:gd name="connsiteX1264" fmla="*/ 669979 w 1167625"/>
                <a:gd name="connsiteY1264" fmla="*/ 285423 h 590372"/>
                <a:gd name="connsiteX1265" fmla="*/ 670714 w 1167625"/>
                <a:gd name="connsiteY1265" fmla="*/ 284688 h 590372"/>
                <a:gd name="connsiteX1266" fmla="*/ 670714 w 1167625"/>
                <a:gd name="connsiteY1266" fmla="*/ 284688 h 590372"/>
                <a:gd name="connsiteX1267" fmla="*/ 671448 w 1167625"/>
                <a:gd name="connsiteY1267" fmla="*/ 283955 h 590372"/>
                <a:gd name="connsiteX1268" fmla="*/ 671448 w 1167625"/>
                <a:gd name="connsiteY1268" fmla="*/ 230564 h 590372"/>
                <a:gd name="connsiteX1269" fmla="*/ 669796 w 1167625"/>
                <a:gd name="connsiteY1269" fmla="*/ 228914 h 590372"/>
                <a:gd name="connsiteX1270" fmla="*/ 669796 w 1167625"/>
                <a:gd name="connsiteY1270" fmla="*/ 228914 h 590372"/>
                <a:gd name="connsiteX1271" fmla="*/ 668145 w 1167625"/>
                <a:gd name="connsiteY1271" fmla="*/ 227262 h 590372"/>
                <a:gd name="connsiteX1272" fmla="*/ 668145 w 1167625"/>
                <a:gd name="connsiteY1272" fmla="*/ 182127 h 590372"/>
                <a:gd name="connsiteX1273" fmla="*/ 668695 w 1167625"/>
                <a:gd name="connsiteY1273" fmla="*/ 181578 h 590372"/>
                <a:gd name="connsiteX1274" fmla="*/ 668695 w 1167625"/>
                <a:gd name="connsiteY1274" fmla="*/ 181578 h 590372"/>
                <a:gd name="connsiteX1275" fmla="*/ 669246 w 1167625"/>
                <a:gd name="connsiteY1275" fmla="*/ 181027 h 590372"/>
                <a:gd name="connsiteX1276" fmla="*/ 669246 w 1167625"/>
                <a:gd name="connsiteY1276" fmla="*/ 126536 h 590372"/>
                <a:gd name="connsiteX1277" fmla="*/ 664843 w 1167625"/>
                <a:gd name="connsiteY1277" fmla="*/ 122132 h 590372"/>
                <a:gd name="connsiteX1278" fmla="*/ 663375 w 1167625"/>
                <a:gd name="connsiteY1278" fmla="*/ 122132 h 590372"/>
                <a:gd name="connsiteX1279" fmla="*/ 660439 w 1167625"/>
                <a:gd name="connsiteY1279" fmla="*/ 119197 h 590372"/>
                <a:gd name="connsiteX1280" fmla="*/ 660439 w 1167625"/>
                <a:gd name="connsiteY1280" fmla="*/ 119197 h 590372"/>
                <a:gd name="connsiteX1281" fmla="*/ 657504 w 1167625"/>
                <a:gd name="connsiteY1281" fmla="*/ 116261 h 590372"/>
                <a:gd name="connsiteX1282" fmla="*/ 645028 w 1167625"/>
                <a:gd name="connsiteY1282" fmla="*/ 116261 h 590372"/>
                <a:gd name="connsiteX1283" fmla="*/ 642092 w 1167625"/>
                <a:gd name="connsiteY1283" fmla="*/ 119197 h 590372"/>
                <a:gd name="connsiteX1284" fmla="*/ 642092 w 1167625"/>
                <a:gd name="connsiteY1284" fmla="*/ 120114 h 590372"/>
                <a:gd name="connsiteX1285" fmla="*/ 640074 w 1167625"/>
                <a:gd name="connsiteY1285" fmla="*/ 122132 h 590372"/>
                <a:gd name="connsiteX1286" fmla="*/ 640074 w 1167625"/>
                <a:gd name="connsiteY1286" fmla="*/ 122132 h 590372"/>
                <a:gd name="connsiteX1287" fmla="*/ 638056 w 1167625"/>
                <a:gd name="connsiteY1287" fmla="*/ 124151 h 590372"/>
                <a:gd name="connsiteX1288" fmla="*/ 638056 w 1167625"/>
                <a:gd name="connsiteY1288" fmla="*/ 179926 h 590372"/>
                <a:gd name="connsiteX1289" fmla="*/ 636772 w 1167625"/>
                <a:gd name="connsiteY1289" fmla="*/ 181210 h 590372"/>
                <a:gd name="connsiteX1290" fmla="*/ 636772 w 1167625"/>
                <a:gd name="connsiteY1290" fmla="*/ 181210 h 590372"/>
                <a:gd name="connsiteX1291" fmla="*/ 635487 w 1167625"/>
                <a:gd name="connsiteY1291" fmla="*/ 182495 h 590372"/>
                <a:gd name="connsiteX1292" fmla="*/ 635487 w 1167625"/>
                <a:gd name="connsiteY1292" fmla="*/ 233500 h 590372"/>
                <a:gd name="connsiteX1293" fmla="*/ 636404 w 1167625"/>
                <a:gd name="connsiteY1293" fmla="*/ 234417 h 590372"/>
                <a:gd name="connsiteX1294" fmla="*/ 636404 w 1167625"/>
                <a:gd name="connsiteY1294" fmla="*/ 234417 h 590372"/>
                <a:gd name="connsiteX1295" fmla="*/ 637321 w 1167625"/>
                <a:gd name="connsiteY1295" fmla="*/ 235334 h 590372"/>
                <a:gd name="connsiteX1296" fmla="*/ 637321 w 1167625"/>
                <a:gd name="connsiteY1296" fmla="*/ 281082 h 590372"/>
                <a:gd name="connsiteX1297" fmla="*/ 636431 w 1167625"/>
                <a:gd name="connsiteY1297" fmla="*/ 282655 h 590372"/>
                <a:gd name="connsiteX1298" fmla="*/ 636431 w 1167625"/>
                <a:gd name="connsiteY1298" fmla="*/ 282655 h 590372"/>
                <a:gd name="connsiteX1299" fmla="*/ 633652 w 1167625"/>
                <a:gd name="connsiteY1299" fmla="*/ 281082 h 590372"/>
                <a:gd name="connsiteX1300" fmla="*/ 633652 w 1167625"/>
                <a:gd name="connsiteY1300" fmla="*/ 250739 h 590372"/>
                <a:gd name="connsiteX1301" fmla="*/ 620560 w 1167625"/>
                <a:gd name="connsiteY1301" fmla="*/ 239833 h 590372"/>
                <a:gd name="connsiteX1302" fmla="*/ 610515 w 1167625"/>
                <a:gd name="connsiteY1302" fmla="*/ 245287 h 590372"/>
                <a:gd name="connsiteX1303" fmla="*/ 606371 w 1167625"/>
                <a:gd name="connsiteY1303" fmla="*/ 253085 h 590372"/>
                <a:gd name="connsiteX1304" fmla="*/ 602119 w 1167625"/>
                <a:gd name="connsiteY1304" fmla="*/ 350057 h 590372"/>
                <a:gd name="connsiteX1305" fmla="*/ 600638 w 1167625"/>
                <a:gd name="connsiteY1305" fmla="*/ 351472 h 590372"/>
                <a:gd name="connsiteX1306" fmla="*/ 600638 w 1167625"/>
                <a:gd name="connsiteY1306" fmla="*/ 351472 h 590372"/>
                <a:gd name="connsiteX1307" fmla="*/ 599160 w 1167625"/>
                <a:gd name="connsiteY1307" fmla="*/ 349994 h 590372"/>
                <a:gd name="connsiteX1308" fmla="*/ 599160 w 1167625"/>
                <a:gd name="connsiteY1308" fmla="*/ 297986 h 590372"/>
                <a:gd name="connsiteX1309" fmla="*/ 598523 w 1167625"/>
                <a:gd name="connsiteY1309" fmla="*/ 295366 h 590372"/>
                <a:gd name="connsiteX1310" fmla="*/ 598523 w 1167625"/>
                <a:gd name="connsiteY1310" fmla="*/ 295366 h 590372"/>
                <a:gd name="connsiteX1311" fmla="*/ 595181 w 1167625"/>
                <a:gd name="connsiteY1311" fmla="*/ 290434 h 590372"/>
                <a:gd name="connsiteX1312" fmla="*/ 592935 w 1167625"/>
                <a:gd name="connsiteY1312" fmla="*/ 287692 h 590372"/>
                <a:gd name="connsiteX1313" fmla="*/ 585950 w 1167625"/>
                <a:gd name="connsiteY1313" fmla="*/ 274896 h 590372"/>
                <a:gd name="connsiteX1314" fmla="*/ 585950 w 1167625"/>
                <a:gd name="connsiteY1314" fmla="*/ 150388 h 590372"/>
                <a:gd name="connsiteX1315" fmla="*/ 584482 w 1167625"/>
                <a:gd name="connsiteY1315" fmla="*/ 148920 h 590372"/>
                <a:gd name="connsiteX1316" fmla="*/ 584482 w 1167625"/>
                <a:gd name="connsiteY1316" fmla="*/ 148920 h 590372"/>
                <a:gd name="connsiteX1317" fmla="*/ 583014 w 1167625"/>
                <a:gd name="connsiteY1317" fmla="*/ 147451 h 590372"/>
                <a:gd name="connsiteX1318" fmla="*/ 583014 w 1167625"/>
                <a:gd name="connsiteY1318" fmla="*/ 145250 h 590372"/>
                <a:gd name="connsiteX1319" fmla="*/ 582280 w 1167625"/>
                <a:gd name="connsiteY1319" fmla="*/ 144516 h 590372"/>
                <a:gd name="connsiteX1320" fmla="*/ 582280 w 1167625"/>
                <a:gd name="connsiteY1320" fmla="*/ 144516 h 590372"/>
                <a:gd name="connsiteX1321" fmla="*/ 581547 w 1167625"/>
                <a:gd name="connsiteY1321" fmla="*/ 143782 h 590372"/>
                <a:gd name="connsiteX1322" fmla="*/ 581547 w 1167625"/>
                <a:gd name="connsiteY1322" fmla="*/ 142017 h 590372"/>
                <a:gd name="connsiteX1323" fmla="*/ 580154 w 1167625"/>
                <a:gd name="connsiteY1323" fmla="*/ 139828 h 590372"/>
                <a:gd name="connsiteX1324" fmla="*/ 576775 w 1167625"/>
                <a:gd name="connsiteY1324" fmla="*/ 138645 h 590372"/>
                <a:gd name="connsiteX1325" fmla="*/ 551090 w 1167625"/>
                <a:gd name="connsiteY1325" fmla="*/ 133875 h 5903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</a:cxnLst>
              <a:rect l="l" t="t" r="r" b="b"/>
              <a:pathLst>
                <a:path w="1167625" h="590372">
                  <a:moveTo>
                    <a:pt x="551090" y="133875"/>
                  </a:moveTo>
                  <a:cubicBezTo>
                    <a:pt x="543725" y="133744"/>
                    <a:pt x="536427" y="135017"/>
                    <a:pt x="529578" y="137601"/>
                  </a:cubicBezTo>
                  <a:cubicBezTo>
                    <a:pt x="525069" y="139302"/>
                    <a:pt x="522468" y="143849"/>
                    <a:pt x="522468" y="148668"/>
                  </a:cubicBezTo>
                  <a:lnTo>
                    <a:pt x="522468" y="356426"/>
                  </a:lnTo>
                  <a:cubicBezTo>
                    <a:pt x="522468" y="357338"/>
                    <a:pt x="521729" y="358078"/>
                    <a:pt x="520817" y="358078"/>
                  </a:cubicBezTo>
                  <a:lnTo>
                    <a:pt x="520817" y="358078"/>
                  </a:lnTo>
                  <a:cubicBezTo>
                    <a:pt x="519905" y="358078"/>
                    <a:pt x="519166" y="357338"/>
                    <a:pt x="519166" y="356426"/>
                  </a:cubicBezTo>
                  <a:lnTo>
                    <a:pt x="519166" y="232225"/>
                  </a:lnTo>
                  <a:cubicBezTo>
                    <a:pt x="519166" y="231004"/>
                    <a:pt x="518176" y="230046"/>
                    <a:pt x="516964" y="230198"/>
                  </a:cubicBezTo>
                  <a:cubicBezTo>
                    <a:pt x="516464" y="230260"/>
                    <a:pt x="515964" y="230323"/>
                    <a:pt x="515466" y="230355"/>
                  </a:cubicBezTo>
                  <a:cubicBezTo>
                    <a:pt x="515078" y="230382"/>
                    <a:pt x="514763" y="230066"/>
                    <a:pt x="514763" y="229677"/>
                  </a:cubicBezTo>
                  <a:lnTo>
                    <a:pt x="514763" y="229677"/>
                  </a:lnTo>
                  <a:cubicBezTo>
                    <a:pt x="514763" y="229267"/>
                    <a:pt x="514408" y="228943"/>
                    <a:pt x="513999" y="228979"/>
                  </a:cubicBezTo>
                  <a:cubicBezTo>
                    <a:pt x="502552" y="229992"/>
                    <a:pt x="493420" y="232175"/>
                    <a:pt x="489787" y="237734"/>
                  </a:cubicBezTo>
                  <a:cubicBezTo>
                    <a:pt x="488903" y="239086"/>
                    <a:pt x="488078" y="240509"/>
                    <a:pt x="487388" y="241970"/>
                  </a:cubicBezTo>
                  <a:cubicBezTo>
                    <a:pt x="486775" y="243268"/>
                    <a:pt x="486469" y="244702"/>
                    <a:pt x="486507" y="246159"/>
                  </a:cubicBezTo>
                  <a:lnTo>
                    <a:pt x="486507" y="362113"/>
                  </a:lnTo>
                  <a:cubicBezTo>
                    <a:pt x="486507" y="363938"/>
                    <a:pt x="485029" y="365417"/>
                    <a:pt x="483205" y="365417"/>
                  </a:cubicBezTo>
                  <a:lnTo>
                    <a:pt x="481737" y="365417"/>
                  </a:lnTo>
                  <a:cubicBezTo>
                    <a:pt x="480724" y="365417"/>
                    <a:pt x="479903" y="366238"/>
                    <a:pt x="479903" y="367251"/>
                  </a:cubicBezTo>
                  <a:lnTo>
                    <a:pt x="479903" y="367251"/>
                  </a:lnTo>
                  <a:cubicBezTo>
                    <a:pt x="479903" y="368264"/>
                    <a:pt x="479082" y="369085"/>
                    <a:pt x="478068" y="369085"/>
                  </a:cubicBezTo>
                  <a:lnTo>
                    <a:pt x="476600" y="369085"/>
                  </a:lnTo>
                  <a:cubicBezTo>
                    <a:pt x="474776" y="369085"/>
                    <a:pt x="473298" y="370565"/>
                    <a:pt x="473298" y="372389"/>
                  </a:cubicBezTo>
                  <a:lnTo>
                    <a:pt x="473298" y="388717"/>
                  </a:lnTo>
                  <a:cubicBezTo>
                    <a:pt x="473298" y="389427"/>
                    <a:pt x="472723" y="390001"/>
                    <a:pt x="472013" y="390001"/>
                  </a:cubicBezTo>
                  <a:lnTo>
                    <a:pt x="472013" y="390001"/>
                  </a:lnTo>
                  <a:cubicBezTo>
                    <a:pt x="471305" y="390001"/>
                    <a:pt x="470729" y="390576"/>
                    <a:pt x="470729" y="391286"/>
                  </a:cubicBezTo>
                  <a:lnTo>
                    <a:pt x="470729" y="395689"/>
                  </a:lnTo>
                  <a:cubicBezTo>
                    <a:pt x="470729" y="395993"/>
                    <a:pt x="470482" y="396240"/>
                    <a:pt x="470179" y="396240"/>
                  </a:cubicBezTo>
                  <a:lnTo>
                    <a:pt x="470179" y="396240"/>
                  </a:lnTo>
                  <a:cubicBezTo>
                    <a:pt x="469875" y="396240"/>
                    <a:pt x="469628" y="396486"/>
                    <a:pt x="469628" y="396791"/>
                  </a:cubicBezTo>
                  <a:lnTo>
                    <a:pt x="469628" y="412935"/>
                  </a:lnTo>
                  <a:cubicBezTo>
                    <a:pt x="469628" y="414658"/>
                    <a:pt x="468232" y="416055"/>
                    <a:pt x="466510" y="416055"/>
                  </a:cubicBezTo>
                  <a:lnTo>
                    <a:pt x="466510" y="416055"/>
                  </a:lnTo>
                  <a:cubicBezTo>
                    <a:pt x="464787" y="416055"/>
                    <a:pt x="463390" y="414658"/>
                    <a:pt x="463390" y="412935"/>
                  </a:cubicBezTo>
                  <a:lnTo>
                    <a:pt x="463390" y="370767"/>
                  </a:lnTo>
                  <a:cubicBezTo>
                    <a:pt x="463390" y="370383"/>
                    <a:pt x="463328" y="370001"/>
                    <a:pt x="463207" y="369636"/>
                  </a:cubicBezTo>
                  <a:lnTo>
                    <a:pt x="463185" y="369572"/>
                  </a:lnTo>
                  <a:cubicBezTo>
                    <a:pt x="463078" y="369250"/>
                    <a:pt x="463024" y="368913"/>
                    <a:pt x="463024" y="368573"/>
                  </a:cubicBezTo>
                  <a:lnTo>
                    <a:pt x="463024" y="365984"/>
                  </a:lnTo>
                  <a:cubicBezTo>
                    <a:pt x="463024" y="365670"/>
                    <a:pt x="462769" y="365417"/>
                    <a:pt x="462456" y="365417"/>
                  </a:cubicBezTo>
                  <a:lnTo>
                    <a:pt x="462456" y="365417"/>
                  </a:lnTo>
                  <a:cubicBezTo>
                    <a:pt x="462157" y="365417"/>
                    <a:pt x="461909" y="365183"/>
                    <a:pt x="461889" y="364884"/>
                  </a:cubicBezTo>
                  <a:lnTo>
                    <a:pt x="461556" y="359545"/>
                  </a:lnTo>
                  <a:lnTo>
                    <a:pt x="461305" y="356536"/>
                  </a:lnTo>
                  <a:cubicBezTo>
                    <a:pt x="461232" y="355652"/>
                    <a:pt x="461923" y="354928"/>
                    <a:pt x="461923" y="354041"/>
                  </a:cubicBezTo>
                  <a:lnTo>
                    <a:pt x="461923" y="354041"/>
                  </a:lnTo>
                  <a:cubicBezTo>
                    <a:pt x="461923" y="353749"/>
                    <a:pt x="461806" y="353469"/>
                    <a:pt x="461600" y="353263"/>
                  </a:cubicBezTo>
                  <a:cubicBezTo>
                    <a:pt x="461393" y="353056"/>
                    <a:pt x="461114" y="352940"/>
                    <a:pt x="460822" y="352940"/>
                  </a:cubicBezTo>
                  <a:cubicBezTo>
                    <a:pt x="460530" y="352940"/>
                    <a:pt x="460250" y="353056"/>
                    <a:pt x="460043" y="353263"/>
                  </a:cubicBezTo>
                  <a:cubicBezTo>
                    <a:pt x="459837" y="353469"/>
                    <a:pt x="459720" y="353749"/>
                    <a:pt x="459720" y="354041"/>
                  </a:cubicBezTo>
                  <a:lnTo>
                    <a:pt x="459720" y="354041"/>
                  </a:lnTo>
                  <a:cubicBezTo>
                    <a:pt x="459720" y="354899"/>
                    <a:pt x="460413" y="355635"/>
                    <a:pt x="460342" y="356491"/>
                  </a:cubicBezTo>
                  <a:lnTo>
                    <a:pt x="460088" y="359545"/>
                  </a:lnTo>
                  <a:lnTo>
                    <a:pt x="459754" y="364884"/>
                  </a:lnTo>
                  <a:cubicBezTo>
                    <a:pt x="459736" y="365183"/>
                    <a:pt x="459487" y="365417"/>
                    <a:pt x="459188" y="365417"/>
                  </a:cubicBezTo>
                  <a:lnTo>
                    <a:pt x="459188" y="365417"/>
                  </a:lnTo>
                  <a:cubicBezTo>
                    <a:pt x="458874" y="365417"/>
                    <a:pt x="458620" y="365670"/>
                    <a:pt x="458620" y="365984"/>
                  </a:cubicBezTo>
                  <a:lnTo>
                    <a:pt x="458620" y="366150"/>
                  </a:lnTo>
                  <a:cubicBezTo>
                    <a:pt x="458620" y="366556"/>
                    <a:pt x="458292" y="366884"/>
                    <a:pt x="457886" y="366884"/>
                  </a:cubicBezTo>
                  <a:lnTo>
                    <a:pt x="455735" y="366884"/>
                  </a:lnTo>
                  <a:cubicBezTo>
                    <a:pt x="455100" y="366884"/>
                    <a:pt x="454584" y="366368"/>
                    <a:pt x="454584" y="365733"/>
                  </a:cubicBezTo>
                  <a:lnTo>
                    <a:pt x="454584" y="365733"/>
                  </a:lnTo>
                  <a:cubicBezTo>
                    <a:pt x="454584" y="365312"/>
                    <a:pt x="454353" y="364924"/>
                    <a:pt x="453983" y="364722"/>
                  </a:cubicBezTo>
                  <a:lnTo>
                    <a:pt x="451216" y="363213"/>
                  </a:lnTo>
                  <a:cubicBezTo>
                    <a:pt x="450777" y="362973"/>
                    <a:pt x="450285" y="362848"/>
                    <a:pt x="449785" y="362848"/>
                  </a:cubicBezTo>
                  <a:lnTo>
                    <a:pt x="449785" y="362848"/>
                  </a:lnTo>
                  <a:cubicBezTo>
                    <a:pt x="449321" y="362848"/>
                    <a:pt x="448864" y="362956"/>
                    <a:pt x="448448" y="363163"/>
                  </a:cubicBezTo>
                  <a:lnTo>
                    <a:pt x="445303" y="364736"/>
                  </a:lnTo>
                  <a:cubicBezTo>
                    <a:pt x="444919" y="364928"/>
                    <a:pt x="444676" y="365321"/>
                    <a:pt x="444676" y="365750"/>
                  </a:cubicBezTo>
                  <a:lnTo>
                    <a:pt x="444676" y="365750"/>
                  </a:lnTo>
                  <a:cubicBezTo>
                    <a:pt x="444676" y="366376"/>
                    <a:pt x="444169" y="366884"/>
                    <a:pt x="443543" y="366884"/>
                  </a:cubicBezTo>
                  <a:lnTo>
                    <a:pt x="441374" y="366884"/>
                  </a:lnTo>
                  <a:cubicBezTo>
                    <a:pt x="440969" y="366884"/>
                    <a:pt x="440639" y="366556"/>
                    <a:pt x="440639" y="366150"/>
                  </a:cubicBezTo>
                  <a:lnTo>
                    <a:pt x="440639" y="365984"/>
                  </a:lnTo>
                  <a:cubicBezTo>
                    <a:pt x="440639" y="365670"/>
                    <a:pt x="440386" y="365417"/>
                    <a:pt x="440073" y="365417"/>
                  </a:cubicBezTo>
                  <a:lnTo>
                    <a:pt x="440073" y="365417"/>
                  </a:lnTo>
                  <a:cubicBezTo>
                    <a:pt x="439772" y="365417"/>
                    <a:pt x="439524" y="365183"/>
                    <a:pt x="439506" y="364884"/>
                  </a:cubicBezTo>
                  <a:lnTo>
                    <a:pt x="439171" y="359545"/>
                  </a:lnTo>
                  <a:lnTo>
                    <a:pt x="438921" y="356536"/>
                  </a:lnTo>
                  <a:cubicBezTo>
                    <a:pt x="438847" y="355652"/>
                    <a:pt x="439539" y="354928"/>
                    <a:pt x="439539" y="354041"/>
                  </a:cubicBezTo>
                  <a:lnTo>
                    <a:pt x="439539" y="354041"/>
                  </a:lnTo>
                  <a:cubicBezTo>
                    <a:pt x="439539" y="353749"/>
                    <a:pt x="439423" y="353469"/>
                    <a:pt x="439216" y="353263"/>
                  </a:cubicBezTo>
                  <a:cubicBezTo>
                    <a:pt x="439010" y="353056"/>
                    <a:pt x="438731" y="352940"/>
                    <a:pt x="438438" y="352940"/>
                  </a:cubicBezTo>
                  <a:cubicBezTo>
                    <a:pt x="438147" y="352940"/>
                    <a:pt x="437866" y="353056"/>
                    <a:pt x="437660" y="353263"/>
                  </a:cubicBezTo>
                  <a:cubicBezTo>
                    <a:pt x="437453" y="353469"/>
                    <a:pt x="437337" y="353749"/>
                    <a:pt x="437337" y="354041"/>
                  </a:cubicBezTo>
                  <a:lnTo>
                    <a:pt x="437337" y="354041"/>
                  </a:lnTo>
                  <a:cubicBezTo>
                    <a:pt x="437337" y="354899"/>
                    <a:pt x="438030" y="355635"/>
                    <a:pt x="437959" y="356491"/>
                  </a:cubicBezTo>
                  <a:lnTo>
                    <a:pt x="437705" y="359545"/>
                  </a:lnTo>
                  <a:lnTo>
                    <a:pt x="437349" y="365228"/>
                  </a:lnTo>
                  <a:cubicBezTo>
                    <a:pt x="437343" y="365330"/>
                    <a:pt x="437424" y="365417"/>
                    <a:pt x="437526" y="365417"/>
                  </a:cubicBezTo>
                  <a:lnTo>
                    <a:pt x="437526" y="365417"/>
                  </a:lnTo>
                  <a:cubicBezTo>
                    <a:pt x="437625" y="365417"/>
                    <a:pt x="437705" y="365496"/>
                    <a:pt x="437705" y="365594"/>
                  </a:cubicBezTo>
                  <a:lnTo>
                    <a:pt x="437705" y="368573"/>
                  </a:lnTo>
                  <a:cubicBezTo>
                    <a:pt x="437705" y="368913"/>
                    <a:pt x="437650" y="369250"/>
                    <a:pt x="437542" y="369572"/>
                  </a:cubicBezTo>
                  <a:lnTo>
                    <a:pt x="437521" y="369636"/>
                  </a:lnTo>
                  <a:cubicBezTo>
                    <a:pt x="437399" y="370001"/>
                    <a:pt x="437337" y="370383"/>
                    <a:pt x="437337" y="370767"/>
                  </a:cubicBezTo>
                  <a:lnTo>
                    <a:pt x="437337" y="385966"/>
                  </a:lnTo>
                  <a:cubicBezTo>
                    <a:pt x="437337" y="387586"/>
                    <a:pt x="436023" y="388901"/>
                    <a:pt x="434401" y="388901"/>
                  </a:cubicBezTo>
                  <a:lnTo>
                    <a:pt x="434401" y="388901"/>
                  </a:lnTo>
                  <a:cubicBezTo>
                    <a:pt x="432781" y="388901"/>
                    <a:pt x="431466" y="387586"/>
                    <a:pt x="431466" y="385966"/>
                  </a:cubicBezTo>
                  <a:lnTo>
                    <a:pt x="431466" y="341381"/>
                  </a:lnTo>
                  <a:cubicBezTo>
                    <a:pt x="431466" y="341280"/>
                    <a:pt x="431548" y="341199"/>
                    <a:pt x="431650" y="341199"/>
                  </a:cubicBezTo>
                  <a:lnTo>
                    <a:pt x="431650" y="341199"/>
                  </a:lnTo>
                  <a:cubicBezTo>
                    <a:pt x="431751" y="341199"/>
                    <a:pt x="431832" y="341116"/>
                    <a:pt x="431832" y="341015"/>
                  </a:cubicBezTo>
                  <a:lnTo>
                    <a:pt x="431832" y="335362"/>
                  </a:lnTo>
                  <a:cubicBezTo>
                    <a:pt x="431832" y="334937"/>
                    <a:pt x="431489" y="334593"/>
                    <a:pt x="431065" y="334593"/>
                  </a:cubicBezTo>
                  <a:lnTo>
                    <a:pt x="431065" y="334593"/>
                  </a:lnTo>
                  <a:cubicBezTo>
                    <a:pt x="430667" y="334593"/>
                    <a:pt x="430337" y="334291"/>
                    <a:pt x="430299" y="333898"/>
                  </a:cubicBezTo>
                  <a:lnTo>
                    <a:pt x="429631" y="326887"/>
                  </a:lnTo>
                  <a:lnTo>
                    <a:pt x="429391" y="323281"/>
                  </a:lnTo>
                  <a:cubicBezTo>
                    <a:pt x="429311" y="322074"/>
                    <a:pt x="430366" y="321125"/>
                    <a:pt x="430366" y="319915"/>
                  </a:cubicBezTo>
                  <a:lnTo>
                    <a:pt x="430366" y="319915"/>
                  </a:lnTo>
                  <a:cubicBezTo>
                    <a:pt x="430366" y="319527"/>
                    <a:pt x="430211" y="319153"/>
                    <a:pt x="429935" y="318877"/>
                  </a:cubicBezTo>
                  <a:cubicBezTo>
                    <a:pt x="429660" y="318602"/>
                    <a:pt x="429287" y="318447"/>
                    <a:pt x="428898" y="318447"/>
                  </a:cubicBezTo>
                  <a:cubicBezTo>
                    <a:pt x="428508" y="318447"/>
                    <a:pt x="428135" y="318602"/>
                    <a:pt x="427860" y="318877"/>
                  </a:cubicBezTo>
                  <a:cubicBezTo>
                    <a:pt x="427584" y="319153"/>
                    <a:pt x="427430" y="319527"/>
                    <a:pt x="427430" y="319915"/>
                  </a:cubicBezTo>
                  <a:lnTo>
                    <a:pt x="427430" y="319915"/>
                  </a:lnTo>
                  <a:cubicBezTo>
                    <a:pt x="427430" y="321102"/>
                    <a:pt x="428479" y="322153"/>
                    <a:pt x="428400" y="323338"/>
                  </a:cubicBezTo>
                  <a:lnTo>
                    <a:pt x="428164" y="326887"/>
                  </a:lnTo>
                  <a:lnTo>
                    <a:pt x="427496" y="333898"/>
                  </a:lnTo>
                  <a:cubicBezTo>
                    <a:pt x="427458" y="334291"/>
                    <a:pt x="427127" y="334593"/>
                    <a:pt x="426730" y="334593"/>
                  </a:cubicBezTo>
                  <a:lnTo>
                    <a:pt x="426730" y="334593"/>
                  </a:lnTo>
                  <a:cubicBezTo>
                    <a:pt x="426307" y="334593"/>
                    <a:pt x="425962" y="334937"/>
                    <a:pt x="425962" y="335362"/>
                  </a:cubicBezTo>
                  <a:lnTo>
                    <a:pt x="425962" y="336978"/>
                  </a:lnTo>
                  <a:cubicBezTo>
                    <a:pt x="425962" y="338295"/>
                    <a:pt x="424894" y="339363"/>
                    <a:pt x="423576" y="339363"/>
                  </a:cubicBezTo>
                  <a:lnTo>
                    <a:pt x="422292" y="339363"/>
                  </a:lnTo>
                  <a:cubicBezTo>
                    <a:pt x="421077" y="339363"/>
                    <a:pt x="420091" y="338378"/>
                    <a:pt x="420091" y="337162"/>
                  </a:cubicBezTo>
                  <a:lnTo>
                    <a:pt x="420091" y="336794"/>
                  </a:lnTo>
                  <a:cubicBezTo>
                    <a:pt x="420091" y="335782"/>
                    <a:pt x="419269" y="334960"/>
                    <a:pt x="418257" y="334960"/>
                  </a:cubicBezTo>
                  <a:lnTo>
                    <a:pt x="418257" y="334960"/>
                  </a:lnTo>
                  <a:cubicBezTo>
                    <a:pt x="417242" y="334960"/>
                    <a:pt x="416421" y="334139"/>
                    <a:pt x="416421" y="333125"/>
                  </a:cubicBezTo>
                  <a:lnTo>
                    <a:pt x="416421" y="298830"/>
                  </a:lnTo>
                  <a:cubicBezTo>
                    <a:pt x="416421" y="298721"/>
                    <a:pt x="416333" y="298633"/>
                    <a:pt x="416224" y="298633"/>
                  </a:cubicBezTo>
                  <a:lnTo>
                    <a:pt x="416224" y="298633"/>
                  </a:lnTo>
                  <a:cubicBezTo>
                    <a:pt x="416127" y="298633"/>
                    <a:pt x="416045" y="298561"/>
                    <a:pt x="416030" y="298463"/>
                  </a:cubicBezTo>
                  <a:lnTo>
                    <a:pt x="415715" y="296258"/>
                  </a:lnTo>
                  <a:cubicBezTo>
                    <a:pt x="415697" y="296130"/>
                    <a:pt x="415688" y="295998"/>
                    <a:pt x="415688" y="295867"/>
                  </a:cubicBezTo>
                  <a:lnTo>
                    <a:pt x="415688" y="294488"/>
                  </a:lnTo>
                  <a:cubicBezTo>
                    <a:pt x="415688" y="294323"/>
                    <a:pt x="415753" y="294163"/>
                    <a:pt x="415871" y="294046"/>
                  </a:cubicBezTo>
                  <a:lnTo>
                    <a:pt x="415871" y="294046"/>
                  </a:lnTo>
                  <a:cubicBezTo>
                    <a:pt x="415988" y="293928"/>
                    <a:pt x="416075" y="293750"/>
                    <a:pt x="415967" y="293624"/>
                  </a:cubicBezTo>
                  <a:cubicBezTo>
                    <a:pt x="415961" y="293617"/>
                    <a:pt x="415954" y="293609"/>
                    <a:pt x="415947" y="293603"/>
                  </a:cubicBezTo>
                  <a:cubicBezTo>
                    <a:pt x="415940" y="293596"/>
                    <a:pt x="415933" y="293590"/>
                    <a:pt x="415926" y="293583"/>
                  </a:cubicBezTo>
                  <a:cubicBezTo>
                    <a:pt x="415799" y="293475"/>
                    <a:pt x="415622" y="293561"/>
                    <a:pt x="415504" y="293679"/>
                  </a:cubicBezTo>
                  <a:lnTo>
                    <a:pt x="415458" y="293725"/>
                  </a:lnTo>
                  <a:cubicBezTo>
                    <a:pt x="415370" y="293813"/>
                    <a:pt x="415309" y="293977"/>
                    <a:pt x="415330" y="294100"/>
                  </a:cubicBezTo>
                  <a:lnTo>
                    <a:pt x="415330" y="294100"/>
                  </a:lnTo>
                  <a:cubicBezTo>
                    <a:pt x="415374" y="294354"/>
                    <a:pt x="415688" y="294438"/>
                    <a:pt x="415688" y="294697"/>
                  </a:cubicBezTo>
                  <a:lnTo>
                    <a:pt x="415688" y="295942"/>
                  </a:lnTo>
                  <a:cubicBezTo>
                    <a:pt x="415688" y="296023"/>
                    <a:pt x="415682" y="296105"/>
                    <a:pt x="415671" y="296185"/>
                  </a:cubicBezTo>
                  <a:lnTo>
                    <a:pt x="415345" y="298463"/>
                  </a:lnTo>
                  <a:cubicBezTo>
                    <a:pt x="415331" y="298561"/>
                    <a:pt x="415248" y="298633"/>
                    <a:pt x="415150" y="298633"/>
                  </a:cubicBezTo>
                  <a:lnTo>
                    <a:pt x="415150" y="298633"/>
                  </a:lnTo>
                  <a:cubicBezTo>
                    <a:pt x="415042" y="298633"/>
                    <a:pt x="414954" y="298721"/>
                    <a:pt x="414954" y="298830"/>
                  </a:cubicBezTo>
                  <a:lnTo>
                    <a:pt x="414954" y="299550"/>
                  </a:lnTo>
                  <a:cubicBezTo>
                    <a:pt x="414954" y="299854"/>
                    <a:pt x="414708" y="300101"/>
                    <a:pt x="414403" y="300101"/>
                  </a:cubicBezTo>
                  <a:lnTo>
                    <a:pt x="414403" y="300101"/>
                  </a:lnTo>
                  <a:cubicBezTo>
                    <a:pt x="414099" y="300101"/>
                    <a:pt x="413852" y="299854"/>
                    <a:pt x="413852" y="299550"/>
                  </a:cubicBezTo>
                  <a:lnTo>
                    <a:pt x="413852" y="299366"/>
                  </a:lnTo>
                  <a:cubicBezTo>
                    <a:pt x="413852" y="298961"/>
                    <a:pt x="413524" y="298633"/>
                    <a:pt x="413119" y="298633"/>
                  </a:cubicBezTo>
                  <a:lnTo>
                    <a:pt x="412568" y="298633"/>
                  </a:lnTo>
                  <a:cubicBezTo>
                    <a:pt x="412265" y="298633"/>
                    <a:pt x="412018" y="298386"/>
                    <a:pt x="412018" y="298082"/>
                  </a:cubicBezTo>
                  <a:lnTo>
                    <a:pt x="412018" y="298082"/>
                  </a:lnTo>
                  <a:cubicBezTo>
                    <a:pt x="412018" y="297779"/>
                    <a:pt x="411772" y="297532"/>
                    <a:pt x="411467" y="297532"/>
                  </a:cubicBezTo>
                  <a:lnTo>
                    <a:pt x="410719" y="297532"/>
                  </a:lnTo>
                  <a:cubicBezTo>
                    <a:pt x="410027" y="297532"/>
                    <a:pt x="409453" y="296939"/>
                    <a:pt x="409713" y="296296"/>
                  </a:cubicBezTo>
                  <a:lnTo>
                    <a:pt x="409713" y="296296"/>
                  </a:lnTo>
                  <a:cubicBezTo>
                    <a:pt x="409776" y="296141"/>
                    <a:pt x="409822" y="295977"/>
                    <a:pt x="409822" y="295811"/>
                  </a:cubicBezTo>
                  <a:cubicBezTo>
                    <a:pt x="409823" y="294892"/>
                    <a:pt x="409610" y="293986"/>
                    <a:pt x="409199" y="293162"/>
                  </a:cubicBezTo>
                  <a:cubicBezTo>
                    <a:pt x="408843" y="292452"/>
                    <a:pt x="408351" y="291824"/>
                    <a:pt x="407751" y="291312"/>
                  </a:cubicBezTo>
                  <a:cubicBezTo>
                    <a:pt x="407449" y="291054"/>
                    <a:pt x="407248" y="290689"/>
                    <a:pt x="407248" y="290293"/>
                  </a:cubicBezTo>
                  <a:lnTo>
                    <a:pt x="407248" y="289655"/>
                  </a:lnTo>
                  <a:cubicBezTo>
                    <a:pt x="407248" y="289344"/>
                    <a:pt x="406996" y="289092"/>
                    <a:pt x="406684" y="289092"/>
                  </a:cubicBezTo>
                  <a:lnTo>
                    <a:pt x="406684" y="289092"/>
                  </a:lnTo>
                  <a:cubicBezTo>
                    <a:pt x="406383" y="289092"/>
                    <a:pt x="406136" y="288856"/>
                    <a:pt x="406121" y="288556"/>
                  </a:cubicBezTo>
                  <a:lnTo>
                    <a:pt x="405047" y="265975"/>
                  </a:lnTo>
                  <a:lnTo>
                    <a:pt x="404334" y="254225"/>
                  </a:lnTo>
                  <a:cubicBezTo>
                    <a:pt x="404325" y="254065"/>
                    <a:pt x="404492" y="253955"/>
                    <a:pt x="404635" y="254027"/>
                  </a:cubicBezTo>
                  <a:lnTo>
                    <a:pt x="404699" y="254058"/>
                  </a:lnTo>
                  <a:cubicBezTo>
                    <a:pt x="404898" y="254158"/>
                    <a:pt x="405083" y="253902"/>
                    <a:pt x="404926" y="253745"/>
                  </a:cubicBezTo>
                  <a:lnTo>
                    <a:pt x="404926" y="253745"/>
                  </a:lnTo>
                  <a:cubicBezTo>
                    <a:pt x="404817" y="253637"/>
                    <a:pt x="404868" y="253450"/>
                    <a:pt x="405011" y="253396"/>
                  </a:cubicBezTo>
                  <a:cubicBezTo>
                    <a:pt x="405586" y="253181"/>
                    <a:pt x="406080" y="252790"/>
                    <a:pt x="406423" y="252275"/>
                  </a:cubicBezTo>
                  <a:cubicBezTo>
                    <a:pt x="406540" y="252101"/>
                    <a:pt x="406637" y="251915"/>
                    <a:pt x="406713" y="251722"/>
                  </a:cubicBezTo>
                  <a:cubicBezTo>
                    <a:pt x="407089" y="250761"/>
                    <a:pt x="407049" y="249615"/>
                    <a:pt x="406596" y="248689"/>
                  </a:cubicBezTo>
                  <a:cubicBezTo>
                    <a:pt x="406553" y="248598"/>
                    <a:pt x="406503" y="248510"/>
                    <a:pt x="406450" y="248425"/>
                  </a:cubicBezTo>
                  <a:cubicBezTo>
                    <a:pt x="406429" y="248391"/>
                    <a:pt x="406408" y="248359"/>
                    <a:pt x="406386" y="248326"/>
                  </a:cubicBezTo>
                  <a:cubicBezTo>
                    <a:pt x="406296" y="248194"/>
                    <a:pt x="406150" y="248363"/>
                    <a:pt x="406222" y="248507"/>
                  </a:cubicBezTo>
                  <a:lnTo>
                    <a:pt x="406222" y="248507"/>
                  </a:lnTo>
                  <a:cubicBezTo>
                    <a:pt x="406483" y="249030"/>
                    <a:pt x="406584" y="249616"/>
                    <a:pt x="406513" y="250196"/>
                  </a:cubicBezTo>
                  <a:cubicBezTo>
                    <a:pt x="406450" y="250991"/>
                    <a:pt x="406129" y="251743"/>
                    <a:pt x="405599" y="252338"/>
                  </a:cubicBezTo>
                  <a:cubicBezTo>
                    <a:pt x="405495" y="252455"/>
                    <a:pt x="405386" y="252564"/>
                    <a:pt x="405270" y="252665"/>
                  </a:cubicBezTo>
                  <a:cubicBezTo>
                    <a:pt x="404317" y="253497"/>
                    <a:pt x="402819" y="253587"/>
                    <a:pt x="401838" y="252791"/>
                  </a:cubicBezTo>
                  <a:cubicBezTo>
                    <a:pt x="401701" y="252681"/>
                    <a:pt x="401575" y="252560"/>
                    <a:pt x="401457" y="252428"/>
                  </a:cubicBezTo>
                  <a:cubicBezTo>
                    <a:pt x="400913" y="251815"/>
                    <a:pt x="400621" y="251016"/>
                    <a:pt x="400642" y="250196"/>
                  </a:cubicBezTo>
                  <a:cubicBezTo>
                    <a:pt x="400642" y="249627"/>
                    <a:pt x="400775" y="249064"/>
                    <a:pt x="401031" y="248555"/>
                  </a:cubicBezTo>
                  <a:lnTo>
                    <a:pt x="401031" y="248555"/>
                  </a:lnTo>
                  <a:cubicBezTo>
                    <a:pt x="401119" y="248379"/>
                    <a:pt x="400949" y="248199"/>
                    <a:pt x="400839" y="248362"/>
                  </a:cubicBezTo>
                  <a:cubicBezTo>
                    <a:pt x="400817" y="248396"/>
                    <a:pt x="400795" y="248430"/>
                    <a:pt x="400772" y="248465"/>
                  </a:cubicBezTo>
                  <a:cubicBezTo>
                    <a:pt x="400448" y="248984"/>
                    <a:pt x="400276" y="249583"/>
                    <a:pt x="400276" y="250196"/>
                  </a:cubicBezTo>
                  <a:cubicBezTo>
                    <a:pt x="400288" y="250899"/>
                    <a:pt x="400501" y="251585"/>
                    <a:pt x="400892" y="252170"/>
                  </a:cubicBezTo>
                  <a:cubicBezTo>
                    <a:pt x="401226" y="252673"/>
                    <a:pt x="401679" y="253084"/>
                    <a:pt x="402209" y="253368"/>
                  </a:cubicBezTo>
                  <a:cubicBezTo>
                    <a:pt x="402335" y="253435"/>
                    <a:pt x="402368" y="253608"/>
                    <a:pt x="402267" y="253711"/>
                  </a:cubicBezTo>
                  <a:lnTo>
                    <a:pt x="402267" y="253711"/>
                  </a:lnTo>
                  <a:cubicBezTo>
                    <a:pt x="402103" y="253873"/>
                    <a:pt x="402294" y="254141"/>
                    <a:pt x="402501" y="254037"/>
                  </a:cubicBezTo>
                  <a:lnTo>
                    <a:pt x="402522" y="254027"/>
                  </a:lnTo>
                  <a:cubicBezTo>
                    <a:pt x="402665" y="253955"/>
                    <a:pt x="402832" y="254065"/>
                    <a:pt x="402823" y="254225"/>
                  </a:cubicBezTo>
                  <a:lnTo>
                    <a:pt x="402110" y="265975"/>
                  </a:lnTo>
                  <a:lnTo>
                    <a:pt x="401036" y="288556"/>
                  </a:lnTo>
                  <a:cubicBezTo>
                    <a:pt x="401022" y="288856"/>
                    <a:pt x="400774" y="289092"/>
                    <a:pt x="400472" y="289092"/>
                  </a:cubicBezTo>
                  <a:lnTo>
                    <a:pt x="400472" y="289092"/>
                  </a:lnTo>
                  <a:cubicBezTo>
                    <a:pt x="400161" y="289092"/>
                    <a:pt x="399909" y="289344"/>
                    <a:pt x="399909" y="289655"/>
                  </a:cubicBezTo>
                  <a:lnTo>
                    <a:pt x="399909" y="290315"/>
                  </a:lnTo>
                  <a:cubicBezTo>
                    <a:pt x="399909" y="290701"/>
                    <a:pt x="399723" y="291058"/>
                    <a:pt x="399438" y="291316"/>
                  </a:cubicBezTo>
                  <a:cubicBezTo>
                    <a:pt x="398854" y="291847"/>
                    <a:pt x="398373" y="292484"/>
                    <a:pt x="398019" y="293192"/>
                  </a:cubicBezTo>
                  <a:cubicBezTo>
                    <a:pt x="397572" y="294084"/>
                    <a:pt x="397340" y="295067"/>
                    <a:pt x="397340" y="296064"/>
                  </a:cubicBezTo>
                  <a:cubicBezTo>
                    <a:pt x="397340" y="296797"/>
                    <a:pt x="397340" y="297532"/>
                    <a:pt x="397708" y="297532"/>
                  </a:cubicBezTo>
                  <a:lnTo>
                    <a:pt x="395689" y="297532"/>
                  </a:lnTo>
                  <a:cubicBezTo>
                    <a:pt x="395385" y="297532"/>
                    <a:pt x="395139" y="297779"/>
                    <a:pt x="395139" y="298082"/>
                  </a:cubicBezTo>
                  <a:lnTo>
                    <a:pt x="395139" y="298082"/>
                  </a:lnTo>
                  <a:cubicBezTo>
                    <a:pt x="395139" y="298386"/>
                    <a:pt x="394892" y="298633"/>
                    <a:pt x="394588" y="298633"/>
                  </a:cubicBezTo>
                  <a:lnTo>
                    <a:pt x="394038" y="298633"/>
                  </a:lnTo>
                  <a:cubicBezTo>
                    <a:pt x="393633" y="298633"/>
                    <a:pt x="393303" y="298961"/>
                    <a:pt x="393303" y="299366"/>
                  </a:cubicBezTo>
                  <a:lnTo>
                    <a:pt x="393303" y="299550"/>
                  </a:lnTo>
                  <a:cubicBezTo>
                    <a:pt x="393303" y="299854"/>
                    <a:pt x="393058" y="300101"/>
                    <a:pt x="392754" y="300101"/>
                  </a:cubicBezTo>
                  <a:lnTo>
                    <a:pt x="392754" y="300101"/>
                  </a:lnTo>
                  <a:cubicBezTo>
                    <a:pt x="392449" y="300101"/>
                    <a:pt x="392203" y="299854"/>
                    <a:pt x="392203" y="299550"/>
                  </a:cubicBezTo>
                  <a:lnTo>
                    <a:pt x="392203" y="298830"/>
                  </a:lnTo>
                  <a:cubicBezTo>
                    <a:pt x="392203" y="298721"/>
                    <a:pt x="392115" y="298633"/>
                    <a:pt x="392007" y="298633"/>
                  </a:cubicBezTo>
                  <a:lnTo>
                    <a:pt x="392007" y="298633"/>
                  </a:lnTo>
                  <a:cubicBezTo>
                    <a:pt x="391909" y="298633"/>
                    <a:pt x="391826" y="298561"/>
                    <a:pt x="391812" y="298463"/>
                  </a:cubicBezTo>
                  <a:lnTo>
                    <a:pt x="391497" y="296258"/>
                  </a:lnTo>
                  <a:cubicBezTo>
                    <a:pt x="391479" y="296130"/>
                    <a:pt x="391469" y="295998"/>
                    <a:pt x="391469" y="295867"/>
                  </a:cubicBezTo>
                  <a:lnTo>
                    <a:pt x="391469" y="294488"/>
                  </a:lnTo>
                  <a:cubicBezTo>
                    <a:pt x="391469" y="294323"/>
                    <a:pt x="391535" y="294163"/>
                    <a:pt x="391653" y="294046"/>
                  </a:cubicBezTo>
                  <a:lnTo>
                    <a:pt x="391653" y="294046"/>
                  </a:lnTo>
                  <a:cubicBezTo>
                    <a:pt x="391770" y="293928"/>
                    <a:pt x="391856" y="293750"/>
                    <a:pt x="391749" y="293624"/>
                  </a:cubicBezTo>
                  <a:cubicBezTo>
                    <a:pt x="391742" y="293617"/>
                    <a:pt x="391736" y="293609"/>
                    <a:pt x="391729" y="293603"/>
                  </a:cubicBezTo>
                  <a:cubicBezTo>
                    <a:pt x="391660" y="293535"/>
                    <a:pt x="391566" y="293495"/>
                    <a:pt x="391469" y="293495"/>
                  </a:cubicBezTo>
                  <a:cubicBezTo>
                    <a:pt x="391256" y="293525"/>
                    <a:pt x="391053" y="293608"/>
                    <a:pt x="390882" y="293737"/>
                  </a:cubicBezTo>
                  <a:cubicBezTo>
                    <a:pt x="390782" y="293810"/>
                    <a:pt x="390724" y="293977"/>
                    <a:pt x="390745" y="294099"/>
                  </a:cubicBezTo>
                  <a:lnTo>
                    <a:pt x="390745" y="294099"/>
                  </a:lnTo>
                  <a:cubicBezTo>
                    <a:pt x="390788" y="294354"/>
                    <a:pt x="391102" y="294438"/>
                    <a:pt x="391102" y="294697"/>
                  </a:cubicBezTo>
                  <a:lnTo>
                    <a:pt x="391102" y="295942"/>
                  </a:lnTo>
                  <a:cubicBezTo>
                    <a:pt x="391102" y="296023"/>
                    <a:pt x="391097" y="296105"/>
                    <a:pt x="391085" y="296185"/>
                  </a:cubicBezTo>
                  <a:lnTo>
                    <a:pt x="390760" y="298463"/>
                  </a:lnTo>
                  <a:cubicBezTo>
                    <a:pt x="390745" y="298561"/>
                    <a:pt x="390663" y="298633"/>
                    <a:pt x="390565" y="298633"/>
                  </a:cubicBezTo>
                  <a:lnTo>
                    <a:pt x="390565" y="298633"/>
                  </a:lnTo>
                  <a:cubicBezTo>
                    <a:pt x="390457" y="298633"/>
                    <a:pt x="390369" y="298721"/>
                    <a:pt x="390369" y="298830"/>
                  </a:cubicBezTo>
                  <a:lnTo>
                    <a:pt x="390369" y="333309"/>
                  </a:lnTo>
                  <a:cubicBezTo>
                    <a:pt x="390369" y="334424"/>
                    <a:pt x="389465" y="335326"/>
                    <a:pt x="388351" y="335326"/>
                  </a:cubicBezTo>
                  <a:lnTo>
                    <a:pt x="388351" y="335326"/>
                  </a:lnTo>
                  <a:cubicBezTo>
                    <a:pt x="387236" y="335326"/>
                    <a:pt x="386332" y="336230"/>
                    <a:pt x="386332" y="337345"/>
                  </a:cubicBezTo>
                  <a:lnTo>
                    <a:pt x="386332" y="337529"/>
                  </a:lnTo>
                  <a:cubicBezTo>
                    <a:pt x="386332" y="338744"/>
                    <a:pt x="385347" y="339730"/>
                    <a:pt x="384130" y="339730"/>
                  </a:cubicBezTo>
                  <a:lnTo>
                    <a:pt x="382846" y="339730"/>
                  </a:lnTo>
                  <a:cubicBezTo>
                    <a:pt x="381529" y="339730"/>
                    <a:pt x="380461" y="338663"/>
                    <a:pt x="380461" y="337345"/>
                  </a:cubicBezTo>
                  <a:lnTo>
                    <a:pt x="380461" y="335729"/>
                  </a:lnTo>
                  <a:cubicBezTo>
                    <a:pt x="380461" y="335304"/>
                    <a:pt x="380117" y="334960"/>
                    <a:pt x="379692" y="334960"/>
                  </a:cubicBezTo>
                  <a:lnTo>
                    <a:pt x="379692" y="334960"/>
                  </a:lnTo>
                  <a:cubicBezTo>
                    <a:pt x="379296" y="334960"/>
                    <a:pt x="378964" y="334659"/>
                    <a:pt x="378927" y="334264"/>
                  </a:cubicBezTo>
                  <a:lnTo>
                    <a:pt x="378259" y="327254"/>
                  </a:lnTo>
                  <a:lnTo>
                    <a:pt x="378019" y="323649"/>
                  </a:lnTo>
                  <a:cubicBezTo>
                    <a:pt x="377938" y="322442"/>
                    <a:pt x="378993" y="321491"/>
                    <a:pt x="378993" y="320282"/>
                  </a:cubicBezTo>
                  <a:lnTo>
                    <a:pt x="378993" y="320282"/>
                  </a:lnTo>
                  <a:cubicBezTo>
                    <a:pt x="378993" y="319893"/>
                    <a:pt x="378838" y="319520"/>
                    <a:pt x="378564" y="319245"/>
                  </a:cubicBezTo>
                  <a:cubicBezTo>
                    <a:pt x="378288" y="318969"/>
                    <a:pt x="377914" y="318814"/>
                    <a:pt x="377526" y="318814"/>
                  </a:cubicBezTo>
                  <a:cubicBezTo>
                    <a:pt x="377136" y="318814"/>
                    <a:pt x="376763" y="318969"/>
                    <a:pt x="376487" y="319245"/>
                  </a:cubicBezTo>
                  <a:cubicBezTo>
                    <a:pt x="376213" y="319520"/>
                    <a:pt x="376058" y="319893"/>
                    <a:pt x="376058" y="320282"/>
                  </a:cubicBezTo>
                  <a:lnTo>
                    <a:pt x="376058" y="320282"/>
                  </a:lnTo>
                  <a:cubicBezTo>
                    <a:pt x="376058" y="321470"/>
                    <a:pt x="377108" y="322520"/>
                    <a:pt x="377028" y="323705"/>
                  </a:cubicBezTo>
                  <a:lnTo>
                    <a:pt x="376791" y="327254"/>
                  </a:lnTo>
                  <a:lnTo>
                    <a:pt x="376091" y="334613"/>
                  </a:lnTo>
                  <a:cubicBezTo>
                    <a:pt x="376072" y="334809"/>
                    <a:pt x="375906" y="334960"/>
                    <a:pt x="375708" y="334960"/>
                  </a:cubicBezTo>
                  <a:lnTo>
                    <a:pt x="375708" y="334960"/>
                  </a:lnTo>
                  <a:cubicBezTo>
                    <a:pt x="375495" y="334960"/>
                    <a:pt x="375323" y="335132"/>
                    <a:pt x="375323" y="335345"/>
                  </a:cubicBezTo>
                  <a:lnTo>
                    <a:pt x="375323" y="341381"/>
                  </a:lnTo>
                  <a:cubicBezTo>
                    <a:pt x="375323" y="341483"/>
                    <a:pt x="375406" y="341565"/>
                    <a:pt x="375507" y="341565"/>
                  </a:cubicBezTo>
                  <a:lnTo>
                    <a:pt x="375507" y="341565"/>
                  </a:lnTo>
                  <a:cubicBezTo>
                    <a:pt x="375608" y="341565"/>
                    <a:pt x="375691" y="341647"/>
                    <a:pt x="375691" y="341748"/>
                  </a:cubicBezTo>
                  <a:lnTo>
                    <a:pt x="375691" y="383030"/>
                  </a:lnTo>
                  <a:cubicBezTo>
                    <a:pt x="375691" y="386475"/>
                    <a:pt x="372898" y="389268"/>
                    <a:pt x="369452" y="389268"/>
                  </a:cubicBezTo>
                  <a:lnTo>
                    <a:pt x="369452" y="389268"/>
                  </a:lnTo>
                  <a:cubicBezTo>
                    <a:pt x="366007" y="389268"/>
                    <a:pt x="363214" y="386475"/>
                    <a:pt x="363214" y="383030"/>
                  </a:cubicBezTo>
                  <a:lnTo>
                    <a:pt x="363214" y="371134"/>
                  </a:lnTo>
                  <a:cubicBezTo>
                    <a:pt x="363214" y="370750"/>
                    <a:pt x="363152" y="370368"/>
                    <a:pt x="363030" y="370003"/>
                  </a:cubicBezTo>
                  <a:lnTo>
                    <a:pt x="363009" y="369939"/>
                  </a:lnTo>
                  <a:cubicBezTo>
                    <a:pt x="362902" y="369616"/>
                    <a:pt x="362848" y="369279"/>
                    <a:pt x="362848" y="368941"/>
                  </a:cubicBezTo>
                  <a:lnTo>
                    <a:pt x="362848" y="366351"/>
                  </a:lnTo>
                  <a:cubicBezTo>
                    <a:pt x="362848" y="366037"/>
                    <a:pt x="362594" y="365783"/>
                    <a:pt x="362280" y="365783"/>
                  </a:cubicBezTo>
                  <a:lnTo>
                    <a:pt x="362280" y="365783"/>
                  </a:lnTo>
                  <a:cubicBezTo>
                    <a:pt x="361981" y="365783"/>
                    <a:pt x="361732" y="365551"/>
                    <a:pt x="361713" y="365252"/>
                  </a:cubicBezTo>
                  <a:lnTo>
                    <a:pt x="361380" y="359912"/>
                  </a:lnTo>
                  <a:lnTo>
                    <a:pt x="361129" y="356902"/>
                  </a:lnTo>
                  <a:cubicBezTo>
                    <a:pt x="361056" y="356018"/>
                    <a:pt x="361747" y="355295"/>
                    <a:pt x="361747" y="354408"/>
                  </a:cubicBezTo>
                  <a:lnTo>
                    <a:pt x="361747" y="354408"/>
                  </a:lnTo>
                  <a:cubicBezTo>
                    <a:pt x="361747" y="354116"/>
                    <a:pt x="361631" y="353836"/>
                    <a:pt x="361425" y="353629"/>
                  </a:cubicBezTo>
                  <a:cubicBezTo>
                    <a:pt x="361217" y="353423"/>
                    <a:pt x="360938" y="353308"/>
                    <a:pt x="360645" y="353308"/>
                  </a:cubicBezTo>
                  <a:cubicBezTo>
                    <a:pt x="360354" y="353308"/>
                    <a:pt x="360075" y="353423"/>
                    <a:pt x="359867" y="353629"/>
                  </a:cubicBezTo>
                  <a:cubicBezTo>
                    <a:pt x="359661" y="353836"/>
                    <a:pt x="359545" y="354116"/>
                    <a:pt x="359545" y="354408"/>
                  </a:cubicBezTo>
                  <a:lnTo>
                    <a:pt x="359545" y="354408"/>
                  </a:lnTo>
                  <a:cubicBezTo>
                    <a:pt x="359545" y="355266"/>
                    <a:pt x="360237" y="356002"/>
                    <a:pt x="360167" y="356858"/>
                  </a:cubicBezTo>
                  <a:lnTo>
                    <a:pt x="359912" y="359912"/>
                  </a:lnTo>
                  <a:lnTo>
                    <a:pt x="359579" y="365252"/>
                  </a:lnTo>
                  <a:cubicBezTo>
                    <a:pt x="359560" y="365551"/>
                    <a:pt x="359311" y="365783"/>
                    <a:pt x="359012" y="365783"/>
                  </a:cubicBezTo>
                  <a:lnTo>
                    <a:pt x="359012" y="365783"/>
                  </a:lnTo>
                  <a:cubicBezTo>
                    <a:pt x="358698" y="365783"/>
                    <a:pt x="358444" y="366037"/>
                    <a:pt x="358444" y="366351"/>
                  </a:cubicBezTo>
                  <a:lnTo>
                    <a:pt x="358444" y="366518"/>
                  </a:lnTo>
                  <a:cubicBezTo>
                    <a:pt x="358444" y="366923"/>
                    <a:pt x="358116" y="367251"/>
                    <a:pt x="357711" y="367251"/>
                  </a:cubicBezTo>
                  <a:lnTo>
                    <a:pt x="355790" y="367251"/>
                  </a:lnTo>
                  <a:cubicBezTo>
                    <a:pt x="355026" y="367251"/>
                    <a:pt x="354408" y="366633"/>
                    <a:pt x="354408" y="365870"/>
                  </a:cubicBezTo>
                  <a:lnTo>
                    <a:pt x="354408" y="365870"/>
                  </a:lnTo>
                  <a:cubicBezTo>
                    <a:pt x="354408" y="365364"/>
                    <a:pt x="354132" y="364899"/>
                    <a:pt x="353688" y="364657"/>
                  </a:cubicBezTo>
                  <a:lnTo>
                    <a:pt x="350694" y="363024"/>
                  </a:lnTo>
                  <a:cubicBezTo>
                    <a:pt x="350482" y="362909"/>
                    <a:pt x="350246" y="362848"/>
                    <a:pt x="350004" y="362848"/>
                  </a:cubicBezTo>
                  <a:lnTo>
                    <a:pt x="350004" y="362848"/>
                  </a:lnTo>
                  <a:cubicBezTo>
                    <a:pt x="349764" y="362848"/>
                    <a:pt x="349527" y="362909"/>
                    <a:pt x="349315" y="363024"/>
                  </a:cubicBezTo>
                  <a:lnTo>
                    <a:pt x="346201" y="364722"/>
                  </a:lnTo>
                  <a:cubicBezTo>
                    <a:pt x="345831" y="364924"/>
                    <a:pt x="345601" y="365312"/>
                    <a:pt x="345601" y="365733"/>
                  </a:cubicBezTo>
                  <a:lnTo>
                    <a:pt x="345601" y="365733"/>
                  </a:lnTo>
                  <a:cubicBezTo>
                    <a:pt x="345601" y="366368"/>
                    <a:pt x="345086" y="366884"/>
                    <a:pt x="344449" y="366884"/>
                  </a:cubicBezTo>
                  <a:lnTo>
                    <a:pt x="342299" y="366884"/>
                  </a:lnTo>
                  <a:cubicBezTo>
                    <a:pt x="341894" y="366884"/>
                    <a:pt x="341565" y="366556"/>
                    <a:pt x="341565" y="366150"/>
                  </a:cubicBezTo>
                  <a:lnTo>
                    <a:pt x="341565" y="365984"/>
                  </a:lnTo>
                  <a:cubicBezTo>
                    <a:pt x="341565" y="365670"/>
                    <a:pt x="341311" y="365417"/>
                    <a:pt x="340998" y="365417"/>
                  </a:cubicBezTo>
                  <a:lnTo>
                    <a:pt x="340998" y="365417"/>
                  </a:lnTo>
                  <a:cubicBezTo>
                    <a:pt x="340697" y="365417"/>
                    <a:pt x="340449" y="365183"/>
                    <a:pt x="340431" y="364884"/>
                  </a:cubicBezTo>
                  <a:lnTo>
                    <a:pt x="340098" y="359545"/>
                  </a:lnTo>
                  <a:lnTo>
                    <a:pt x="339846" y="356536"/>
                  </a:lnTo>
                  <a:cubicBezTo>
                    <a:pt x="339772" y="355652"/>
                    <a:pt x="340464" y="354928"/>
                    <a:pt x="340464" y="354041"/>
                  </a:cubicBezTo>
                  <a:lnTo>
                    <a:pt x="340464" y="354041"/>
                  </a:lnTo>
                  <a:cubicBezTo>
                    <a:pt x="340464" y="353749"/>
                    <a:pt x="340348" y="353469"/>
                    <a:pt x="340141" y="353263"/>
                  </a:cubicBezTo>
                  <a:cubicBezTo>
                    <a:pt x="339935" y="353056"/>
                    <a:pt x="339656" y="352940"/>
                    <a:pt x="339363" y="352940"/>
                  </a:cubicBezTo>
                  <a:cubicBezTo>
                    <a:pt x="339072" y="352940"/>
                    <a:pt x="338791" y="353056"/>
                    <a:pt x="338585" y="353263"/>
                  </a:cubicBezTo>
                  <a:cubicBezTo>
                    <a:pt x="338378" y="353469"/>
                    <a:pt x="338262" y="353749"/>
                    <a:pt x="338262" y="354041"/>
                  </a:cubicBezTo>
                  <a:lnTo>
                    <a:pt x="338262" y="354041"/>
                  </a:lnTo>
                  <a:cubicBezTo>
                    <a:pt x="338262" y="354899"/>
                    <a:pt x="338955" y="355635"/>
                    <a:pt x="338884" y="356491"/>
                  </a:cubicBezTo>
                  <a:lnTo>
                    <a:pt x="338630" y="359545"/>
                  </a:lnTo>
                  <a:lnTo>
                    <a:pt x="338295" y="364884"/>
                  </a:lnTo>
                  <a:cubicBezTo>
                    <a:pt x="338277" y="365183"/>
                    <a:pt x="338029" y="365417"/>
                    <a:pt x="337730" y="365417"/>
                  </a:cubicBezTo>
                  <a:lnTo>
                    <a:pt x="337730" y="365417"/>
                  </a:lnTo>
                  <a:cubicBezTo>
                    <a:pt x="337416" y="365417"/>
                    <a:pt x="337162" y="365670"/>
                    <a:pt x="337162" y="365984"/>
                  </a:cubicBezTo>
                  <a:lnTo>
                    <a:pt x="337162" y="368573"/>
                  </a:lnTo>
                  <a:cubicBezTo>
                    <a:pt x="337162" y="368913"/>
                    <a:pt x="337107" y="369250"/>
                    <a:pt x="336999" y="369572"/>
                  </a:cubicBezTo>
                  <a:lnTo>
                    <a:pt x="336978" y="369636"/>
                  </a:lnTo>
                  <a:cubicBezTo>
                    <a:pt x="336856" y="370001"/>
                    <a:pt x="336794" y="370383"/>
                    <a:pt x="336794" y="370767"/>
                  </a:cubicBezTo>
                  <a:lnTo>
                    <a:pt x="336794" y="432328"/>
                  </a:lnTo>
                  <a:cubicBezTo>
                    <a:pt x="336794" y="433068"/>
                    <a:pt x="336195" y="433668"/>
                    <a:pt x="335455" y="433668"/>
                  </a:cubicBezTo>
                  <a:lnTo>
                    <a:pt x="335455" y="433668"/>
                  </a:lnTo>
                  <a:cubicBezTo>
                    <a:pt x="334930" y="433668"/>
                    <a:pt x="334454" y="433975"/>
                    <a:pt x="334236" y="434452"/>
                  </a:cubicBezTo>
                  <a:lnTo>
                    <a:pt x="332942" y="437298"/>
                  </a:lnTo>
                  <a:cubicBezTo>
                    <a:pt x="332856" y="437488"/>
                    <a:pt x="332996" y="437705"/>
                    <a:pt x="333205" y="437705"/>
                  </a:cubicBezTo>
                  <a:lnTo>
                    <a:pt x="333205" y="437705"/>
                  </a:lnTo>
                  <a:cubicBezTo>
                    <a:pt x="333364" y="437705"/>
                    <a:pt x="333492" y="437833"/>
                    <a:pt x="333492" y="437992"/>
                  </a:cubicBezTo>
                  <a:lnTo>
                    <a:pt x="333492" y="443392"/>
                  </a:lnTo>
                  <a:cubicBezTo>
                    <a:pt x="333492" y="444507"/>
                    <a:pt x="332588" y="445410"/>
                    <a:pt x="331474" y="445410"/>
                  </a:cubicBezTo>
                  <a:lnTo>
                    <a:pt x="330527" y="445410"/>
                  </a:lnTo>
                  <a:cubicBezTo>
                    <a:pt x="329936" y="445410"/>
                    <a:pt x="329455" y="445890"/>
                    <a:pt x="329455" y="446482"/>
                  </a:cubicBezTo>
                  <a:lnTo>
                    <a:pt x="329455" y="446482"/>
                  </a:lnTo>
                  <a:cubicBezTo>
                    <a:pt x="329455" y="446737"/>
                    <a:pt x="329365" y="446984"/>
                    <a:pt x="329198" y="447178"/>
                  </a:cubicBezTo>
                  <a:lnTo>
                    <a:pt x="325579" y="451401"/>
                  </a:lnTo>
                  <a:cubicBezTo>
                    <a:pt x="325245" y="451791"/>
                    <a:pt x="324757" y="452015"/>
                    <a:pt x="324243" y="452015"/>
                  </a:cubicBezTo>
                  <a:lnTo>
                    <a:pt x="324243" y="452015"/>
                  </a:lnTo>
                  <a:cubicBezTo>
                    <a:pt x="323272" y="452015"/>
                    <a:pt x="322484" y="452803"/>
                    <a:pt x="322484" y="453775"/>
                  </a:cubicBezTo>
                  <a:lnTo>
                    <a:pt x="322484" y="460088"/>
                  </a:lnTo>
                  <a:cubicBezTo>
                    <a:pt x="322484" y="460493"/>
                    <a:pt x="322156" y="460822"/>
                    <a:pt x="321750" y="460822"/>
                  </a:cubicBezTo>
                  <a:lnTo>
                    <a:pt x="321750" y="460822"/>
                  </a:lnTo>
                  <a:cubicBezTo>
                    <a:pt x="321345" y="460822"/>
                    <a:pt x="321016" y="461150"/>
                    <a:pt x="321016" y="461556"/>
                  </a:cubicBezTo>
                  <a:lnTo>
                    <a:pt x="321016" y="462840"/>
                  </a:lnTo>
                  <a:cubicBezTo>
                    <a:pt x="321016" y="463347"/>
                    <a:pt x="320605" y="463757"/>
                    <a:pt x="320099" y="463757"/>
                  </a:cubicBezTo>
                  <a:lnTo>
                    <a:pt x="320099" y="463757"/>
                  </a:lnTo>
                  <a:cubicBezTo>
                    <a:pt x="319592" y="463757"/>
                    <a:pt x="319182" y="464168"/>
                    <a:pt x="319182" y="464674"/>
                  </a:cubicBezTo>
                  <a:lnTo>
                    <a:pt x="319182" y="472381"/>
                  </a:lnTo>
                  <a:cubicBezTo>
                    <a:pt x="319182" y="474103"/>
                    <a:pt x="317784" y="475499"/>
                    <a:pt x="316062" y="475499"/>
                  </a:cubicBezTo>
                  <a:lnTo>
                    <a:pt x="314228" y="475499"/>
                  </a:lnTo>
                  <a:cubicBezTo>
                    <a:pt x="313518" y="475499"/>
                    <a:pt x="312943" y="476075"/>
                    <a:pt x="312943" y="476783"/>
                  </a:cubicBezTo>
                  <a:lnTo>
                    <a:pt x="312943" y="477518"/>
                  </a:lnTo>
                  <a:cubicBezTo>
                    <a:pt x="312943" y="477821"/>
                    <a:pt x="313190" y="478068"/>
                    <a:pt x="313494" y="478068"/>
                  </a:cubicBezTo>
                  <a:lnTo>
                    <a:pt x="313494" y="478068"/>
                  </a:lnTo>
                  <a:cubicBezTo>
                    <a:pt x="313797" y="478068"/>
                    <a:pt x="314044" y="478315"/>
                    <a:pt x="314044" y="478619"/>
                  </a:cubicBezTo>
                  <a:lnTo>
                    <a:pt x="314044" y="484810"/>
                  </a:lnTo>
                  <a:cubicBezTo>
                    <a:pt x="314044" y="487951"/>
                    <a:pt x="311866" y="490677"/>
                    <a:pt x="308807" y="491388"/>
                  </a:cubicBezTo>
                  <a:cubicBezTo>
                    <a:pt x="196099" y="517570"/>
                    <a:pt x="96268" y="549080"/>
                    <a:pt x="13517" y="585217"/>
                  </a:cubicBezTo>
                  <a:cubicBezTo>
                    <a:pt x="283221" y="498984"/>
                    <a:pt x="651266" y="445777"/>
                    <a:pt x="1057106" y="445777"/>
                  </a:cubicBezTo>
                  <a:cubicBezTo>
                    <a:pt x="1087390" y="445777"/>
                    <a:pt x="1115181" y="446054"/>
                    <a:pt x="1144569" y="446608"/>
                  </a:cubicBezTo>
                  <a:cubicBezTo>
                    <a:pt x="1151941" y="446747"/>
                    <a:pt x="1157994" y="440804"/>
                    <a:pt x="1157969" y="433430"/>
                  </a:cubicBezTo>
                  <a:lnTo>
                    <a:pt x="1157648" y="339363"/>
                  </a:lnTo>
                  <a:lnTo>
                    <a:pt x="1157648" y="337162"/>
                  </a:lnTo>
                  <a:lnTo>
                    <a:pt x="1154713" y="294963"/>
                  </a:lnTo>
                  <a:lnTo>
                    <a:pt x="1154713" y="287441"/>
                  </a:lnTo>
                  <a:cubicBezTo>
                    <a:pt x="1154713" y="286123"/>
                    <a:pt x="1155781" y="285055"/>
                    <a:pt x="1157098" y="285055"/>
                  </a:cubicBezTo>
                  <a:lnTo>
                    <a:pt x="1157282" y="285055"/>
                  </a:lnTo>
                  <a:cubicBezTo>
                    <a:pt x="1158498" y="285055"/>
                    <a:pt x="1159483" y="284070"/>
                    <a:pt x="1159483" y="282854"/>
                  </a:cubicBezTo>
                  <a:lnTo>
                    <a:pt x="1159483" y="281937"/>
                  </a:lnTo>
                  <a:cubicBezTo>
                    <a:pt x="1159483" y="281227"/>
                    <a:pt x="1158909" y="280653"/>
                    <a:pt x="1158199" y="280653"/>
                  </a:cubicBezTo>
                  <a:lnTo>
                    <a:pt x="1158199" y="280653"/>
                  </a:lnTo>
                  <a:cubicBezTo>
                    <a:pt x="1157489" y="280653"/>
                    <a:pt x="1156915" y="280077"/>
                    <a:pt x="1156915" y="279368"/>
                  </a:cubicBezTo>
                  <a:lnTo>
                    <a:pt x="1156915" y="275515"/>
                  </a:lnTo>
                  <a:cubicBezTo>
                    <a:pt x="1156915" y="275110"/>
                    <a:pt x="1157243" y="274782"/>
                    <a:pt x="1157648" y="274782"/>
                  </a:cubicBezTo>
                  <a:lnTo>
                    <a:pt x="1157648" y="274782"/>
                  </a:lnTo>
                  <a:cubicBezTo>
                    <a:pt x="1158053" y="274782"/>
                    <a:pt x="1158383" y="274452"/>
                    <a:pt x="1158383" y="274047"/>
                  </a:cubicBezTo>
                  <a:lnTo>
                    <a:pt x="1158383" y="272250"/>
                  </a:lnTo>
                  <a:cubicBezTo>
                    <a:pt x="1158383" y="271014"/>
                    <a:pt x="1157380" y="270011"/>
                    <a:pt x="1156143" y="270011"/>
                  </a:cubicBezTo>
                  <a:lnTo>
                    <a:pt x="1156143" y="270011"/>
                  </a:lnTo>
                  <a:cubicBezTo>
                    <a:pt x="1154936" y="270011"/>
                    <a:pt x="1153947" y="269054"/>
                    <a:pt x="1153905" y="267848"/>
                  </a:cubicBezTo>
                  <a:lnTo>
                    <a:pt x="1152878" y="237719"/>
                  </a:lnTo>
                  <a:lnTo>
                    <a:pt x="1152878" y="234234"/>
                  </a:lnTo>
                  <a:cubicBezTo>
                    <a:pt x="1152878" y="234133"/>
                    <a:pt x="1152960" y="234050"/>
                    <a:pt x="1153061" y="234050"/>
                  </a:cubicBezTo>
                  <a:lnTo>
                    <a:pt x="1153061" y="234050"/>
                  </a:lnTo>
                  <a:cubicBezTo>
                    <a:pt x="1153162" y="234050"/>
                    <a:pt x="1153245" y="233969"/>
                    <a:pt x="1153245" y="233866"/>
                  </a:cubicBezTo>
                  <a:lnTo>
                    <a:pt x="1153245" y="230198"/>
                  </a:lnTo>
                  <a:cubicBezTo>
                    <a:pt x="1153245" y="229894"/>
                    <a:pt x="1152998" y="229647"/>
                    <a:pt x="1152695" y="229647"/>
                  </a:cubicBezTo>
                  <a:lnTo>
                    <a:pt x="1152695" y="229647"/>
                  </a:lnTo>
                  <a:cubicBezTo>
                    <a:pt x="1152391" y="229647"/>
                    <a:pt x="1152144" y="229400"/>
                    <a:pt x="1152144" y="229096"/>
                  </a:cubicBezTo>
                  <a:lnTo>
                    <a:pt x="1152144" y="226529"/>
                  </a:lnTo>
                  <a:cubicBezTo>
                    <a:pt x="1152144" y="226224"/>
                    <a:pt x="1152391" y="225978"/>
                    <a:pt x="1152695" y="225978"/>
                  </a:cubicBezTo>
                  <a:lnTo>
                    <a:pt x="1152695" y="225978"/>
                  </a:lnTo>
                  <a:cubicBezTo>
                    <a:pt x="1152998" y="225978"/>
                    <a:pt x="1153245" y="225731"/>
                    <a:pt x="1153245" y="225427"/>
                  </a:cubicBezTo>
                  <a:lnTo>
                    <a:pt x="1153245" y="222135"/>
                  </a:lnTo>
                  <a:cubicBezTo>
                    <a:pt x="1153245" y="221825"/>
                    <a:pt x="1152995" y="221575"/>
                    <a:pt x="1152684" y="221575"/>
                  </a:cubicBezTo>
                  <a:lnTo>
                    <a:pt x="1152684" y="221575"/>
                  </a:lnTo>
                  <a:cubicBezTo>
                    <a:pt x="1152383" y="221575"/>
                    <a:pt x="1152135" y="221336"/>
                    <a:pt x="1152123" y="221035"/>
                  </a:cubicBezTo>
                  <a:lnTo>
                    <a:pt x="1151101" y="194448"/>
                  </a:lnTo>
                  <a:cubicBezTo>
                    <a:pt x="1151070" y="193632"/>
                    <a:pt x="1151723" y="192952"/>
                    <a:pt x="1152539" y="192952"/>
                  </a:cubicBezTo>
                  <a:lnTo>
                    <a:pt x="1152539" y="192952"/>
                  </a:lnTo>
                  <a:cubicBezTo>
                    <a:pt x="1153334" y="192952"/>
                    <a:pt x="1153978" y="192308"/>
                    <a:pt x="1153978" y="191513"/>
                  </a:cubicBezTo>
                  <a:lnTo>
                    <a:pt x="1153978" y="190017"/>
                  </a:lnTo>
                  <a:cubicBezTo>
                    <a:pt x="1153978" y="189612"/>
                    <a:pt x="1154308" y="189283"/>
                    <a:pt x="1154713" y="189283"/>
                  </a:cubicBezTo>
                  <a:lnTo>
                    <a:pt x="1154713" y="189283"/>
                  </a:lnTo>
                  <a:cubicBezTo>
                    <a:pt x="1155119" y="189283"/>
                    <a:pt x="1155447" y="188955"/>
                    <a:pt x="1155447" y="188549"/>
                  </a:cubicBezTo>
                  <a:lnTo>
                    <a:pt x="1155447" y="180661"/>
                  </a:lnTo>
                  <a:cubicBezTo>
                    <a:pt x="1155447" y="180356"/>
                    <a:pt x="1155200" y="180110"/>
                    <a:pt x="1154897" y="180110"/>
                  </a:cubicBezTo>
                  <a:lnTo>
                    <a:pt x="1154897" y="180110"/>
                  </a:lnTo>
                  <a:cubicBezTo>
                    <a:pt x="1154593" y="180110"/>
                    <a:pt x="1154346" y="179863"/>
                    <a:pt x="1154346" y="179559"/>
                  </a:cubicBezTo>
                  <a:lnTo>
                    <a:pt x="1154346" y="178825"/>
                  </a:lnTo>
                  <a:cubicBezTo>
                    <a:pt x="1154346" y="178521"/>
                    <a:pt x="1154099" y="178275"/>
                    <a:pt x="1153796" y="178275"/>
                  </a:cubicBezTo>
                  <a:lnTo>
                    <a:pt x="1153796" y="178275"/>
                  </a:lnTo>
                  <a:cubicBezTo>
                    <a:pt x="1153492" y="178275"/>
                    <a:pt x="1153245" y="178029"/>
                    <a:pt x="1153245" y="177724"/>
                  </a:cubicBezTo>
                  <a:lnTo>
                    <a:pt x="1153245" y="170753"/>
                  </a:lnTo>
                  <a:cubicBezTo>
                    <a:pt x="1153245" y="170448"/>
                    <a:pt x="1153492" y="170202"/>
                    <a:pt x="1153796" y="170202"/>
                  </a:cubicBezTo>
                  <a:lnTo>
                    <a:pt x="1153796" y="170202"/>
                  </a:lnTo>
                  <a:cubicBezTo>
                    <a:pt x="1154099" y="170202"/>
                    <a:pt x="1154346" y="169955"/>
                    <a:pt x="1154346" y="169652"/>
                  </a:cubicBezTo>
                  <a:lnTo>
                    <a:pt x="1154346" y="166532"/>
                  </a:lnTo>
                  <a:cubicBezTo>
                    <a:pt x="1154346" y="165722"/>
                    <a:pt x="1153689" y="165064"/>
                    <a:pt x="1152878" y="165064"/>
                  </a:cubicBezTo>
                  <a:lnTo>
                    <a:pt x="1152878" y="165064"/>
                  </a:lnTo>
                  <a:cubicBezTo>
                    <a:pt x="1152067" y="165064"/>
                    <a:pt x="1151411" y="164408"/>
                    <a:pt x="1151411" y="163597"/>
                  </a:cubicBezTo>
                  <a:lnTo>
                    <a:pt x="1151411" y="157176"/>
                  </a:lnTo>
                  <a:cubicBezTo>
                    <a:pt x="1151411" y="156871"/>
                    <a:pt x="1151656" y="156625"/>
                    <a:pt x="1151961" y="156625"/>
                  </a:cubicBezTo>
                  <a:lnTo>
                    <a:pt x="1151961" y="156625"/>
                  </a:lnTo>
                  <a:cubicBezTo>
                    <a:pt x="1152265" y="156625"/>
                    <a:pt x="1152512" y="156379"/>
                    <a:pt x="1152512" y="156075"/>
                  </a:cubicBezTo>
                  <a:lnTo>
                    <a:pt x="1152512" y="153139"/>
                  </a:lnTo>
                  <a:cubicBezTo>
                    <a:pt x="1152512" y="152836"/>
                    <a:pt x="1152265" y="152589"/>
                    <a:pt x="1151961" y="152589"/>
                  </a:cubicBezTo>
                  <a:lnTo>
                    <a:pt x="1151961" y="152589"/>
                  </a:lnTo>
                  <a:cubicBezTo>
                    <a:pt x="1151656" y="152589"/>
                    <a:pt x="1151411" y="152342"/>
                    <a:pt x="1151411" y="152038"/>
                  </a:cubicBezTo>
                  <a:lnTo>
                    <a:pt x="1151411" y="143965"/>
                  </a:lnTo>
                  <a:cubicBezTo>
                    <a:pt x="1151411" y="143662"/>
                    <a:pt x="1151656" y="143415"/>
                    <a:pt x="1151961" y="143415"/>
                  </a:cubicBezTo>
                  <a:lnTo>
                    <a:pt x="1151961" y="143415"/>
                  </a:lnTo>
                  <a:cubicBezTo>
                    <a:pt x="1152265" y="143415"/>
                    <a:pt x="1152512" y="143169"/>
                    <a:pt x="1152512" y="142865"/>
                  </a:cubicBezTo>
                  <a:lnTo>
                    <a:pt x="1152512" y="139929"/>
                  </a:lnTo>
                  <a:cubicBezTo>
                    <a:pt x="1152512" y="139625"/>
                    <a:pt x="1152265" y="139379"/>
                    <a:pt x="1151961" y="139379"/>
                  </a:cubicBezTo>
                  <a:lnTo>
                    <a:pt x="1151961" y="139379"/>
                  </a:lnTo>
                  <a:cubicBezTo>
                    <a:pt x="1151656" y="139379"/>
                    <a:pt x="1151411" y="139132"/>
                    <a:pt x="1151411" y="138828"/>
                  </a:cubicBezTo>
                  <a:lnTo>
                    <a:pt x="1151411" y="131123"/>
                  </a:lnTo>
                  <a:cubicBezTo>
                    <a:pt x="1151411" y="130211"/>
                    <a:pt x="1152150" y="129471"/>
                    <a:pt x="1153061" y="129471"/>
                  </a:cubicBezTo>
                  <a:lnTo>
                    <a:pt x="1153061" y="129471"/>
                  </a:lnTo>
                  <a:cubicBezTo>
                    <a:pt x="1153973" y="129471"/>
                    <a:pt x="1154713" y="128732"/>
                    <a:pt x="1154713" y="127820"/>
                  </a:cubicBezTo>
                  <a:lnTo>
                    <a:pt x="1154713" y="123233"/>
                  </a:lnTo>
                  <a:cubicBezTo>
                    <a:pt x="1154713" y="122828"/>
                    <a:pt x="1155041" y="122499"/>
                    <a:pt x="1155447" y="122499"/>
                  </a:cubicBezTo>
                  <a:lnTo>
                    <a:pt x="1155447" y="122499"/>
                  </a:lnTo>
                  <a:cubicBezTo>
                    <a:pt x="1155852" y="122499"/>
                    <a:pt x="1156181" y="122171"/>
                    <a:pt x="1156181" y="121766"/>
                  </a:cubicBezTo>
                  <a:lnTo>
                    <a:pt x="1156181" y="115160"/>
                  </a:lnTo>
                  <a:cubicBezTo>
                    <a:pt x="1156181" y="114958"/>
                    <a:pt x="1156016" y="114793"/>
                    <a:pt x="1155814" y="114793"/>
                  </a:cubicBezTo>
                  <a:lnTo>
                    <a:pt x="1155814" y="114793"/>
                  </a:lnTo>
                  <a:cubicBezTo>
                    <a:pt x="1155611" y="114793"/>
                    <a:pt x="1155447" y="114629"/>
                    <a:pt x="1155447" y="114427"/>
                  </a:cubicBezTo>
                  <a:lnTo>
                    <a:pt x="1155447" y="105070"/>
                  </a:lnTo>
                  <a:cubicBezTo>
                    <a:pt x="1155447" y="103752"/>
                    <a:pt x="1154379" y="102684"/>
                    <a:pt x="1153061" y="102684"/>
                  </a:cubicBezTo>
                  <a:lnTo>
                    <a:pt x="1153061" y="102684"/>
                  </a:lnTo>
                  <a:cubicBezTo>
                    <a:pt x="1151744" y="102684"/>
                    <a:pt x="1150676" y="101617"/>
                    <a:pt x="1150676" y="100299"/>
                  </a:cubicBezTo>
                  <a:lnTo>
                    <a:pt x="1150676" y="91859"/>
                  </a:lnTo>
                  <a:cubicBezTo>
                    <a:pt x="1150676" y="91556"/>
                    <a:pt x="1150923" y="91309"/>
                    <a:pt x="1151227" y="91309"/>
                  </a:cubicBezTo>
                  <a:lnTo>
                    <a:pt x="1151227" y="91309"/>
                  </a:lnTo>
                  <a:cubicBezTo>
                    <a:pt x="1151530" y="91309"/>
                    <a:pt x="1151777" y="91063"/>
                    <a:pt x="1151777" y="90759"/>
                  </a:cubicBezTo>
                  <a:lnTo>
                    <a:pt x="1151777" y="90575"/>
                  </a:lnTo>
                  <a:cubicBezTo>
                    <a:pt x="1151777" y="90170"/>
                    <a:pt x="1151449" y="89841"/>
                    <a:pt x="1151044" y="89841"/>
                  </a:cubicBezTo>
                  <a:lnTo>
                    <a:pt x="1150676" y="89841"/>
                  </a:lnTo>
                  <a:cubicBezTo>
                    <a:pt x="1150069" y="89841"/>
                    <a:pt x="1149576" y="89348"/>
                    <a:pt x="1149576" y="88740"/>
                  </a:cubicBezTo>
                  <a:lnTo>
                    <a:pt x="1149576" y="71678"/>
                  </a:lnTo>
                  <a:cubicBezTo>
                    <a:pt x="1149576" y="71374"/>
                    <a:pt x="1149822" y="71127"/>
                    <a:pt x="1150127" y="71127"/>
                  </a:cubicBezTo>
                  <a:lnTo>
                    <a:pt x="1150127" y="71127"/>
                  </a:lnTo>
                  <a:cubicBezTo>
                    <a:pt x="1150430" y="71127"/>
                    <a:pt x="1150676" y="70881"/>
                    <a:pt x="1150676" y="70577"/>
                  </a:cubicBezTo>
                  <a:lnTo>
                    <a:pt x="1150676" y="70393"/>
                  </a:lnTo>
                  <a:cubicBezTo>
                    <a:pt x="1150676" y="69988"/>
                    <a:pt x="1150348" y="69659"/>
                    <a:pt x="1149943" y="69659"/>
                  </a:cubicBezTo>
                  <a:lnTo>
                    <a:pt x="1149576" y="69659"/>
                  </a:lnTo>
                  <a:cubicBezTo>
                    <a:pt x="1148968" y="69659"/>
                    <a:pt x="1148475" y="69166"/>
                    <a:pt x="1148475" y="68559"/>
                  </a:cubicBezTo>
                  <a:lnTo>
                    <a:pt x="1148475" y="52413"/>
                  </a:lnTo>
                  <a:cubicBezTo>
                    <a:pt x="1148475" y="52008"/>
                    <a:pt x="1148803" y="51679"/>
                    <a:pt x="1149208" y="51679"/>
                  </a:cubicBezTo>
                  <a:lnTo>
                    <a:pt x="1149576" y="51679"/>
                  </a:lnTo>
                  <a:cubicBezTo>
                    <a:pt x="1149779" y="51679"/>
                    <a:pt x="1149943" y="51515"/>
                    <a:pt x="1149943" y="51312"/>
                  </a:cubicBezTo>
                  <a:lnTo>
                    <a:pt x="1149943" y="51312"/>
                  </a:lnTo>
                  <a:cubicBezTo>
                    <a:pt x="1149943" y="51109"/>
                    <a:pt x="1149779" y="50945"/>
                    <a:pt x="1149576" y="50945"/>
                  </a:cubicBezTo>
                  <a:lnTo>
                    <a:pt x="1149026" y="50945"/>
                  </a:lnTo>
                  <a:cubicBezTo>
                    <a:pt x="1148518" y="50945"/>
                    <a:pt x="1148108" y="50534"/>
                    <a:pt x="1148108" y="50028"/>
                  </a:cubicBezTo>
                  <a:lnTo>
                    <a:pt x="1148108" y="38836"/>
                  </a:lnTo>
                  <a:cubicBezTo>
                    <a:pt x="1148108" y="38633"/>
                    <a:pt x="1148272" y="38469"/>
                    <a:pt x="1148475" y="38469"/>
                  </a:cubicBezTo>
                  <a:lnTo>
                    <a:pt x="1148475" y="38469"/>
                  </a:lnTo>
                  <a:cubicBezTo>
                    <a:pt x="1148677" y="38469"/>
                    <a:pt x="1148842" y="38305"/>
                    <a:pt x="1148842" y="38102"/>
                  </a:cubicBezTo>
                  <a:lnTo>
                    <a:pt x="1148842" y="37552"/>
                  </a:lnTo>
                  <a:cubicBezTo>
                    <a:pt x="1148842" y="37248"/>
                    <a:pt x="1148596" y="37001"/>
                    <a:pt x="1148291" y="37001"/>
                  </a:cubicBezTo>
                  <a:lnTo>
                    <a:pt x="1148291" y="37001"/>
                  </a:lnTo>
                  <a:cubicBezTo>
                    <a:pt x="1147987" y="37001"/>
                    <a:pt x="1147742" y="36755"/>
                    <a:pt x="1147742" y="36451"/>
                  </a:cubicBezTo>
                  <a:lnTo>
                    <a:pt x="1147742" y="25626"/>
                  </a:lnTo>
                  <a:cubicBezTo>
                    <a:pt x="1147742" y="25423"/>
                    <a:pt x="1147905" y="25259"/>
                    <a:pt x="1148108" y="25259"/>
                  </a:cubicBezTo>
                  <a:lnTo>
                    <a:pt x="1148108" y="25259"/>
                  </a:lnTo>
                  <a:cubicBezTo>
                    <a:pt x="1148311" y="25259"/>
                    <a:pt x="1148475" y="25095"/>
                    <a:pt x="1148475" y="24892"/>
                  </a:cubicBezTo>
                  <a:lnTo>
                    <a:pt x="1148475" y="24342"/>
                  </a:lnTo>
                  <a:cubicBezTo>
                    <a:pt x="1148475" y="24038"/>
                    <a:pt x="1148228" y="23791"/>
                    <a:pt x="1147924" y="23791"/>
                  </a:cubicBezTo>
                  <a:lnTo>
                    <a:pt x="1147924" y="23791"/>
                  </a:lnTo>
                  <a:cubicBezTo>
                    <a:pt x="1147621" y="23791"/>
                    <a:pt x="1147374" y="23545"/>
                    <a:pt x="1147374" y="23241"/>
                  </a:cubicBezTo>
                  <a:lnTo>
                    <a:pt x="1147374" y="15352"/>
                  </a:lnTo>
                  <a:cubicBezTo>
                    <a:pt x="1147374" y="15149"/>
                    <a:pt x="1147538" y="14985"/>
                    <a:pt x="1147742" y="14985"/>
                  </a:cubicBezTo>
                  <a:lnTo>
                    <a:pt x="1147742" y="14985"/>
                  </a:lnTo>
                  <a:cubicBezTo>
                    <a:pt x="1147944" y="14985"/>
                    <a:pt x="1148108" y="14820"/>
                    <a:pt x="1148108" y="14618"/>
                  </a:cubicBezTo>
                  <a:lnTo>
                    <a:pt x="1148108" y="14251"/>
                  </a:lnTo>
                  <a:cubicBezTo>
                    <a:pt x="1148108" y="13846"/>
                    <a:pt x="1147780" y="13517"/>
                    <a:pt x="1147374" y="13517"/>
                  </a:cubicBezTo>
                  <a:lnTo>
                    <a:pt x="1147374" y="13517"/>
                  </a:lnTo>
                  <a:cubicBezTo>
                    <a:pt x="1146969" y="13517"/>
                    <a:pt x="1146641" y="13846"/>
                    <a:pt x="1146641" y="14251"/>
                  </a:cubicBezTo>
                  <a:lnTo>
                    <a:pt x="1146641" y="14618"/>
                  </a:lnTo>
                  <a:cubicBezTo>
                    <a:pt x="1146641" y="14820"/>
                    <a:pt x="1146805" y="14985"/>
                    <a:pt x="1147007" y="14985"/>
                  </a:cubicBezTo>
                  <a:lnTo>
                    <a:pt x="1147007" y="14985"/>
                  </a:lnTo>
                  <a:cubicBezTo>
                    <a:pt x="1147210" y="14985"/>
                    <a:pt x="1147374" y="15149"/>
                    <a:pt x="1147374" y="15352"/>
                  </a:cubicBezTo>
                  <a:lnTo>
                    <a:pt x="1147374" y="22691"/>
                  </a:lnTo>
                  <a:cubicBezTo>
                    <a:pt x="1147374" y="23096"/>
                    <a:pt x="1147045" y="23424"/>
                    <a:pt x="1146641" y="23424"/>
                  </a:cubicBezTo>
                  <a:lnTo>
                    <a:pt x="1146641" y="23424"/>
                  </a:lnTo>
                  <a:cubicBezTo>
                    <a:pt x="1146235" y="23424"/>
                    <a:pt x="1145906" y="23753"/>
                    <a:pt x="1145906" y="24158"/>
                  </a:cubicBezTo>
                  <a:lnTo>
                    <a:pt x="1145906" y="24892"/>
                  </a:lnTo>
                  <a:cubicBezTo>
                    <a:pt x="1145906" y="25095"/>
                    <a:pt x="1146070" y="25259"/>
                    <a:pt x="1146273" y="25259"/>
                  </a:cubicBezTo>
                  <a:lnTo>
                    <a:pt x="1146273" y="25259"/>
                  </a:lnTo>
                  <a:cubicBezTo>
                    <a:pt x="1146475" y="25259"/>
                    <a:pt x="1146641" y="25423"/>
                    <a:pt x="1146641" y="25626"/>
                  </a:cubicBezTo>
                  <a:lnTo>
                    <a:pt x="1146641" y="36451"/>
                  </a:lnTo>
                  <a:cubicBezTo>
                    <a:pt x="1146641" y="36755"/>
                    <a:pt x="1146394" y="37001"/>
                    <a:pt x="1146090" y="37001"/>
                  </a:cubicBezTo>
                  <a:lnTo>
                    <a:pt x="1146090" y="37001"/>
                  </a:lnTo>
                  <a:cubicBezTo>
                    <a:pt x="1145785" y="37001"/>
                    <a:pt x="1145539" y="37248"/>
                    <a:pt x="1145539" y="37552"/>
                  </a:cubicBezTo>
                  <a:lnTo>
                    <a:pt x="1145539" y="38102"/>
                  </a:lnTo>
                  <a:cubicBezTo>
                    <a:pt x="1145539" y="38305"/>
                    <a:pt x="1145704" y="38469"/>
                    <a:pt x="1145906" y="38469"/>
                  </a:cubicBezTo>
                  <a:lnTo>
                    <a:pt x="1145906" y="38469"/>
                  </a:lnTo>
                  <a:cubicBezTo>
                    <a:pt x="1146109" y="38469"/>
                    <a:pt x="1146273" y="38633"/>
                    <a:pt x="1146273" y="38836"/>
                  </a:cubicBezTo>
                  <a:lnTo>
                    <a:pt x="1146273" y="49294"/>
                  </a:lnTo>
                  <a:cubicBezTo>
                    <a:pt x="1146273" y="49801"/>
                    <a:pt x="1145863" y="50211"/>
                    <a:pt x="1145356" y="50211"/>
                  </a:cubicBezTo>
                  <a:lnTo>
                    <a:pt x="1145173" y="50211"/>
                  </a:lnTo>
                  <a:cubicBezTo>
                    <a:pt x="1144767" y="50211"/>
                    <a:pt x="1144438" y="50540"/>
                    <a:pt x="1144438" y="50945"/>
                  </a:cubicBezTo>
                  <a:lnTo>
                    <a:pt x="1144438" y="50945"/>
                  </a:lnTo>
                  <a:cubicBezTo>
                    <a:pt x="1144438" y="51351"/>
                    <a:pt x="1144767" y="51679"/>
                    <a:pt x="1145173" y="51679"/>
                  </a:cubicBezTo>
                  <a:lnTo>
                    <a:pt x="1145173" y="51679"/>
                  </a:lnTo>
                  <a:cubicBezTo>
                    <a:pt x="1145578" y="51679"/>
                    <a:pt x="1145906" y="52008"/>
                    <a:pt x="1145906" y="52413"/>
                  </a:cubicBezTo>
                  <a:lnTo>
                    <a:pt x="1145906" y="68192"/>
                  </a:lnTo>
                  <a:cubicBezTo>
                    <a:pt x="1145906" y="68800"/>
                    <a:pt x="1145413" y="69292"/>
                    <a:pt x="1144805" y="69292"/>
                  </a:cubicBezTo>
                  <a:lnTo>
                    <a:pt x="1144438" y="69292"/>
                  </a:lnTo>
                  <a:cubicBezTo>
                    <a:pt x="1144033" y="69292"/>
                    <a:pt x="1143705" y="69621"/>
                    <a:pt x="1143705" y="70026"/>
                  </a:cubicBezTo>
                  <a:lnTo>
                    <a:pt x="1143705" y="70210"/>
                  </a:lnTo>
                  <a:cubicBezTo>
                    <a:pt x="1143705" y="70514"/>
                    <a:pt x="1143951" y="70760"/>
                    <a:pt x="1144254" y="70760"/>
                  </a:cubicBezTo>
                  <a:lnTo>
                    <a:pt x="1144254" y="70760"/>
                  </a:lnTo>
                  <a:cubicBezTo>
                    <a:pt x="1144559" y="70760"/>
                    <a:pt x="1144805" y="71007"/>
                    <a:pt x="1144805" y="71311"/>
                  </a:cubicBezTo>
                  <a:lnTo>
                    <a:pt x="1144805" y="88190"/>
                  </a:lnTo>
                  <a:cubicBezTo>
                    <a:pt x="1144805" y="88899"/>
                    <a:pt x="1144231" y="89474"/>
                    <a:pt x="1143521" y="89474"/>
                  </a:cubicBezTo>
                  <a:lnTo>
                    <a:pt x="1142971" y="89474"/>
                  </a:lnTo>
                  <a:cubicBezTo>
                    <a:pt x="1142566" y="89474"/>
                    <a:pt x="1142237" y="89803"/>
                    <a:pt x="1142237" y="90208"/>
                  </a:cubicBezTo>
                  <a:lnTo>
                    <a:pt x="1142237" y="90392"/>
                  </a:lnTo>
                  <a:cubicBezTo>
                    <a:pt x="1142237" y="90696"/>
                    <a:pt x="1142483" y="90942"/>
                    <a:pt x="1142788" y="90942"/>
                  </a:cubicBezTo>
                  <a:lnTo>
                    <a:pt x="1142788" y="90942"/>
                  </a:lnTo>
                  <a:cubicBezTo>
                    <a:pt x="1143091" y="90942"/>
                    <a:pt x="1143337" y="91189"/>
                    <a:pt x="1143337" y="91493"/>
                  </a:cubicBezTo>
                  <a:lnTo>
                    <a:pt x="1143337" y="99932"/>
                  </a:lnTo>
                  <a:cubicBezTo>
                    <a:pt x="1143337" y="101250"/>
                    <a:pt x="1142269" y="102317"/>
                    <a:pt x="1140952" y="102317"/>
                  </a:cubicBezTo>
                  <a:lnTo>
                    <a:pt x="1140952" y="102317"/>
                  </a:lnTo>
                  <a:cubicBezTo>
                    <a:pt x="1139635" y="102317"/>
                    <a:pt x="1138567" y="103385"/>
                    <a:pt x="1138567" y="104703"/>
                  </a:cubicBezTo>
                  <a:lnTo>
                    <a:pt x="1138567" y="114060"/>
                  </a:lnTo>
                  <a:cubicBezTo>
                    <a:pt x="1138567" y="114262"/>
                    <a:pt x="1138403" y="114427"/>
                    <a:pt x="1138200" y="114427"/>
                  </a:cubicBezTo>
                  <a:lnTo>
                    <a:pt x="1138200" y="114427"/>
                  </a:lnTo>
                  <a:cubicBezTo>
                    <a:pt x="1137998" y="114427"/>
                    <a:pt x="1137834" y="114591"/>
                    <a:pt x="1137834" y="114794"/>
                  </a:cubicBezTo>
                  <a:lnTo>
                    <a:pt x="1137834" y="121398"/>
                  </a:lnTo>
                  <a:cubicBezTo>
                    <a:pt x="1137834" y="121804"/>
                    <a:pt x="1138162" y="122132"/>
                    <a:pt x="1138567" y="122132"/>
                  </a:cubicBezTo>
                  <a:lnTo>
                    <a:pt x="1138567" y="122132"/>
                  </a:lnTo>
                  <a:cubicBezTo>
                    <a:pt x="1138973" y="122132"/>
                    <a:pt x="1139302" y="122461"/>
                    <a:pt x="1139302" y="122866"/>
                  </a:cubicBezTo>
                  <a:lnTo>
                    <a:pt x="1139302" y="127453"/>
                  </a:lnTo>
                  <a:cubicBezTo>
                    <a:pt x="1139302" y="128365"/>
                    <a:pt x="1140040" y="129104"/>
                    <a:pt x="1140952" y="129104"/>
                  </a:cubicBezTo>
                  <a:lnTo>
                    <a:pt x="1140952" y="129104"/>
                  </a:lnTo>
                  <a:cubicBezTo>
                    <a:pt x="1141864" y="129104"/>
                    <a:pt x="1142604" y="129844"/>
                    <a:pt x="1142604" y="130756"/>
                  </a:cubicBezTo>
                  <a:lnTo>
                    <a:pt x="1142604" y="138461"/>
                  </a:lnTo>
                  <a:cubicBezTo>
                    <a:pt x="1142604" y="138765"/>
                    <a:pt x="1142357" y="139012"/>
                    <a:pt x="1142053" y="139012"/>
                  </a:cubicBezTo>
                  <a:lnTo>
                    <a:pt x="1142053" y="139012"/>
                  </a:lnTo>
                  <a:cubicBezTo>
                    <a:pt x="1141750" y="139012"/>
                    <a:pt x="1141503" y="139258"/>
                    <a:pt x="1141503" y="139562"/>
                  </a:cubicBezTo>
                  <a:lnTo>
                    <a:pt x="1141503" y="142498"/>
                  </a:lnTo>
                  <a:cubicBezTo>
                    <a:pt x="1141503" y="142802"/>
                    <a:pt x="1141750" y="143048"/>
                    <a:pt x="1142053" y="143048"/>
                  </a:cubicBezTo>
                  <a:lnTo>
                    <a:pt x="1142053" y="143048"/>
                  </a:lnTo>
                  <a:cubicBezTo>
                    <a:pt x="1142357" y="143048"/>
                    <a:pt x="1142604" y="143295"/>
                    <a:pt x="1142604" y="143599"/>
                  </a:cubicBezTo>
                  <a:lnTo>
                    <a:pt x="1142604" y="151672"/>
                  </a:lnTo>
                  <a:cubicBezTo>
                    <a:pt x="1142604" y="151975"/>
                    <a:pt x="1142357" y="152222"/>
                    <a:pt x="1142053" y="152222"/>
                  </a:cubicBezTo>
                  <a:lnTo>
                    <a:pt x="1142053" y="152222"/>
                  </a:lnTo>
                  <a:cubicBezTo>
                    <a:pt x="1141750" y="152222"/>
                    <a:pt x="1141503" y="152468"/>
                    <a:pt x="1141503" y="152773"/>
                  </a:cubicBezTo>
                  <a:lnTo>
                    <a:pt x="1141503" y="155707"/>
                  </a:lnTo>
                  <a:cubicBezTo>
                    <a:pt x="1141503" y="156012"/>
                    <a:pt x="1141750" y="156259"/>
                    <a:pt x="1142053" y="156259"/>
                  </a:cubicBezTo>
                  <a:lnTo>
                    <a:pt x="1142053" y="156259"/>
                  </a:lnTo>
                  <a:cubicBezTo>
                    <a:pt x="1142357" y="156259"/>
                    <a:pt x="1142604" y="156505"/>
                    <a:pt x="1142604" y="156808"/>
                  </a:cubicBezTo>
                  <a:lnTo>
                    <a:pt x="1142604" y="163414"/>
                  </a:lnTo>
                  <a:cubicBezTo>
                    <a:pt x="1142604" y="164122"/>
                    <a:pt x="1142029" y="164698"/>
                    <a:pt x="1141320" y="164698"/>
                  </a:cubicBezTo>
                  <a:lnTo>
                    <a:pt x="1141320" y="164698"/>
                  </a:lnTo>
                  <a:cubicBezTo>
                    <a:pt x="1140610" y="164698"/>
                    <a:pt x="1140035" y="165273"/>
                    <a:pt x="1140035" y="165983"/>
                  </a:cubicBezTo>
                  <a:lnTo>
                    <a:pt x="1140035" y="169285"/>
                  </a:lnTo>
                  <a:cubicBezTo>
                    <a:pt x="1140035" y="169589"/>
                    <a:pt x="1140282" y="169836"/>
                    <a:pt x="1140586" y="169836"/>
                  </a:cubicBezTo>
                  <a:lnTo>
                    <a:pt x="1140586" y="169836"/>
                  </a:lnTo>
                  <a:cubicBezTo>
                    <a:pt x="1140889" y="169836"/>
                    <a:pt x="1141136" y="170081"/>
                    <a:pt x="1141136" y="170385"/>
                  </a:cubicBezTo>
                  <a:lnTo>
                    <a:pt x="1141136" y="177357"/>
                  </a:lnTo>
                  <a:cubicBezTo>
                    <a:pt x="1141136" y="177661"/>
                    <a:pt x="1140889" y="177908"/>
                    <a:pt x="1140586" y="177908"/>
                  </a:cubicBezTo>
                  <a:lnTo>
                    <a:pt x="1140586" y="177908"/>
                  </a:lnTo>
                  <a:cubicBezTo>
                    <a:pt x="1140282" y="177908"/>
                    <a:pt x="1140035" y="178155"/>
                    <a:pt x="1140035" y="178458"/>
                  </a:cubicBezTo>
                  <a:lnTo>
                    <a:pt x="1140035" y="179009"/>
                  </a:lnTo>
                  <a:cubicBezTo>
                    <a:pt x="1140035" y="179414"/>
                    <a:pt x="1139707" y="179742"/>
                    <a:pt x="1139302" y="179742"/>
                  </a:cubicBezTo>
                  <a:lnTo>
                    <a:pt x="1139302" y="179742"/>
                  </a:lnTo>
                  <a:cubicBezTo>
                    <a:pt x="1138896" y="179742"/>
                    <a:pt x="1138567" y="180071"/>
                    <a:pt x="1138567" y="180477"/>
                  </a:cubicBezTo>
                  <a:lnTo>
                    <a:pt x="1138567" y="188182"/>
                  </a:lnTo>
                  <a:cubicBezTo>
                    <a:pt x="1138567" y="188587"/>
                    <a:pt x="1138896" y="188917"/>
                    <a:pt x="1139302" y="188917"/>
                  </a:cubicBezTo>
                  <a:lnTo>
                    <a:pt x="1139302" y="188917"/>
                  </a:lnTo>
                  <a:cubicBezTo>
                    <a:pt x="1139707" y="188917"/>
                    <a:pt x="1140035" y="189245"/>
                    <a:pt x="1140035" y="189650"/>
                  </a:cubicBezTo>
                  <a:lnTo>
                    <a:pt x="1140035" y="191146"/>
                  </a:lnTo>
                  <a:cubicBezTo>
                    <a:pt x="1140035" y="191941"/>
                    <a:pt x="1140679" y="192586"/>
                    <a:pt x="1141474" y="192586"/>
                  </a:cubicBezTo>
                  <a:lnTo>
                    <a:pt x="1141474" y="192586"/>
                  </a:lnTo>
                  <a:cubicBezTo>
                    <a:pt x="1142292" y="192586"/>
                    <a:pt x="1142945" y="193264"/>
                    <a:pt x="1142914" y="194080"/>
                  </a:cubicBezTo>
                  <a:lnTo>
                    <a:pt x="1141890" y="220668"/>
                  </a:lnTo>
                  <a:cubicBezTo>
                    <a:pt x="1141879" y="220969"/>
                    <a:pt x="1141632" y="221207"/>
                    <a:pt x="1141330" y="221207"/>
                  </a:cubicBezTo>
                  <a:lnTo>
                    <a:pt x="1141330" y="221207"/>
                  </a:lnTo>
                  <a:cubicBezTo>
                    <a:pt x="1141021" y="221207"/>
                    <a:pt x="1140769" y="221458"/>
                    <a:pt x="1140769" y="221769"/>
                  </a:cubicBezTo>
                  <a:lnTo>
                    <a:pt x="1140769" y="225060"/>
                  </a:lnTo>
                  <a:cubicBezTo>
                    <a:pt x="1140769" y="225365"/>
                    <a:pt x="1141015" y="225610"/>
                    <a:pt x="1141320" y="225610"/>
                  </a:cubicBezTo>
                  <a:lnTo>
                    <a:pt x="1141320" y="225610"/>
                  </a:lnTo>
                  <a:cubicBezTo>
                    <a:pt x="1141624" y="225610"/>
                    <a:pt x="1141869" y="225857"/>
                    <a:pt x="1141869" y="226161"/>
                  </a:cubicBezTo>
                  <a:lnTo>
                    <a:pt x="1141869" y="228730"/>
                  </a:lnTo>
                  <a:cubicBezTo>
                    <a:pt x="1141869" y="229033"/>
                    <a:pt x="1141624" y="229280"/>
                    <a:pt x="1141320" y="229280"/>
                  </a:cubicBezTo>
                  <a:lnTo>
                    <a:pt x="1141320" y="229280"/>
                  </a:lnTo>
                  <a:cubicBezTo>
                    <a:pt x="1141015" y="229280"/>
                    <a:pt x="1140769" y="229526"/>
                    <a:pt x="1140769" y="229831"/>
                  </a:cubicBezTo>
                  <a:lnTo>
                    <a:pt x="1140769" y="233500"/>
                  </a:lnTo>
                  <a:cubicBezTo>
                    <a:pt x="1140769" y="233601"/>
                    <a:pt x="1140851" y="233684"/>
                    <a:pt x="1140952" y="233684"/>
                  </a:cubicBezTo>
                  <a:lnTo>
                    <a:pt x="1140952" y="233684"/>
                  </a:lnTo>
                  <a:cubicBezTo>
                    <a:pt x="1141053" y="233684"/>
                    <a:pt x="1141136" y="233765"/>
                    <a:pt x="1141136" y="233868"/>
                  </a:cubicBezTo>
                  <a:lnTo>
                    <a:pt x="1141136" y="237353"/>
                  </a:lnTo>
                  <a:lnTo>
                    <a:pt x="1140109" y="267481"/>
                  </a:lnTo>
                  <a:cubicBezTo>
                    <a:pt x="1140068" y="268688"/>
                    <a:pt x="1139077" y="269644"/>
                    <a:pt x="1137870" y="269644"/>
                  </a:cubicBezTo>
                  <a:lnTo>
                    <a:pt x="1137870" y="269644"/>
                  </a:lnTo>
                  <a:cubicBezTo>
                    <a:pt x="1136635" y="269644"/>
                    <a:pt x="1135632" y="270646"/>
                    <a:pt x="1135632" y="271884"/>
                  </a:cubicBezTo>
                  <a:lnTo>
                    <a:pt x="1135632" y="273681"/>
                  </a:lnTo>
                  <a:cubicBezTo>
                    <a:pt x="1135632" y="274085"/>
                    <a:pt x="1135960" y="274414"/>
                    <a:pt x="1136366" y="274414"/>
                  </a:cubicBezTo>
                  <a:lnTo>
                    <a:pt x="1136366" y="274414"/>
                  </a:lnTo>
                  <a:cubicBezTo>
                    <a:pt x="1136771" y="274414"/>
                    <a:pt x="1137099" y="274742"/>
                    <a:pt x="1137099" y="275148"/>
                  </a:cubicBezTo>
                  <a:lnTo>
                    <a:pt x="1137099" y="279552"/>
                  </a:lnTo>
                  <a:cubicBezTo>
                    <a:pt x="1137099" y="280159"/>
                    <a:pt x="1136607" y="280653"/>
                    <a:pt x="1135998" y="280653"/>
                  </a:cubicBezTo>
                  <a:lnTo>
                    <a:pt x="1135998" y="280653"/>
                  </a:lnTo>
                  <a:cubicBezTo>
                    <a:pt x="1135391" y="280653"/>
                    <a:pt x="1134898" y="281145"/>
                    <a:pt x="1134898" y="281753"/>
                  </a:cubicBezTo>
                  <a:lnTo>
                    <a:pt x="1134898" y="282854"/>
                  </a:lnTo>
                  <a:cubicBezTo>
                    <a:pt x="1134898" y="284070"/>
                    <a:pt x="1135884" y="285055"/>
                    <a:pt x="1137099" y="285055"/>
                  </a:cubicBezTo>
                  <a:lnTo>
                    <a:pt x="1137283" y="285055"/>
                  </a:lnTo>
                  <a:cubicBezTo>
                    <a:pt x="1138600" y="285055"/>
                    <a:pt x="1139668" y="286123"/>
                    <a:pt x="1139668" y="287441"/>
                  </a:cubicBezTo>
                  <a:lnTo>
                    <a:pt x="1139668" y="294963"/>
                  </a:lnTo>
                  <a:lnTo>
                    <a:pt x="1138201" y="337162"/>
                  </a:lnTo>
                  <a:lnTo>
                    <a:pt x="1138201" y="339363"/>
                  </a:lnTo>
                  <a:lnTo>
                    <a:pt x="1137493" y="362347"/>
                  </a:lnTo>
                  <a:cubicBezTo>
                    <a:pt x="1137481" y="362755"/>
                    <a:pt x="1137047" y="363017"/>
                    <a:pt x="1136649" y="362931"/>
                  </a:cubicBezTo>
                  <a:lnTo>
                    <a:pt x="1136649" y="362931"/>
                  </a:lnTo>
                  <a:cubicBezTo>
                    <a:pt x="1136312" y="362856"/>
                    <a:pt x="1136035" y="363156"/>
                    <a:pt x="1136076" y="363499"/>
                  </a:cubicBezTo>
                  <a:lnTo>
                    <a:pt x="1136605" y="367992"/>
                  </a:lnTo>
                  <a:cubicBezTo>
                    <a:pt x="1136673" y="368575"/>
                    <a:pt x="1136217" y="369085"/>
                    <a:pt x="1135632" y="369085"/>
                  </a:cubicBezTo>
                  <a:lnTo>
                    <a:pt x="1135632" y="369085"/>
                  </a:lnTo>
                  <a:cubicBezTo>
                    <a:pt x="1135046" y="369085"/>
                    <a:pt x="1134591" y="368575"/>
                    <a:pt x="1134660" y="367992"/>
                  </a:cubicBezTo>
                  <a:lnTo>
                    <a:pt x="1134949" y="365534"/>
                  </a:lnTo>
                  <a:cubicBezTo>
                    <a:pt x="1135076" y="364449"/>
                    <a:pt x="1133789" y="363579"/>
                    <a:pt x="1132696" y="363579"/>
                  </a:cubicBezTo>
                  <a:lnTo>
                    <a:pt x="1132696" y="363579"/>
                  </a:lnTo>
                  <a:lnTo>
                    <a:pt x="1132696" y="363579"/>
                  </a:lnTo>
                  <a:cubicBezTo>
                    <a:pt x="1131603" y="363579"/>
                    <a:pt x="1130316" y="364449"/>
                    <a:pt x="1130444" y="365534"/>
                  </a:cubicBezTo>
                  <a:lnTo>
                    <a:pt x="1130669" y="367445"/>
                  </a:lnTo>
                  <a:cubicBezTo>
                    <a:pt x="1130772" y="368319"/>
                    <a:pt x="1130089" y="369085"/>
                    <a:pt x="1129210" y="369085"/>
                  </a:cubicBezTo>
                  <a:lnTo>
                    <a:pt x="1129210" y="369085"/>
                  </a:lnTo>
                  <a:cubicBezTo>
                    <a:pt x="1128331" y="369085"/>
                    <a:pt x="1127649" y="368319"/>
                    <a:pt x="1127751" y="367445"/>
                  </a:cubicBezTo>
                  <a:lnTo>
                    <a:pt x="1127977" y="365534"/>
                  </a:lnTo>
                  <a:cubicBezTo>
                    <a:pt x="1128104" y="364449"/>
                    <a:pt x="1126817" y="363579"/>
                    <a:pt x="1125725" y="363579"/>
                  </a:cubicBezTo>
                  <a:lnTo>
                    <a:pt x="1125725" y="363579"/>
                  </a:lnTo>
                  <a:lnTo>
                    <a:pt x="1125725" y="363579"/>
                  </a:lnTo>
                  <a:cubicBezTo>
                    <a:pt x="1124632" y="363579"/>
                    <a:pt x="1123343" y="364449"/>
                    <a:pt x="1123472" y="365534"/>
                  </a:cubicBezTo>
                  <a:lnTo>
                    <a:pt x="1123761" y="367992"/>
                  </a:lnTo>
                  <a:cubicBezTo>
                    <a:pt x="1123829" y="368575"/>
                    <a:pt x="1123375" y="369085"/>
                    <a:pt x="1122788" y="369085"/>
                  </a:cubicBezTo>
                  <a:lnTo>
                    <a:pt x="1122788" y="369085"/>
                  </a:lnTo>
                  <a:cubicBezTo>
                    <a:pt x="1122203" y="369085"/>
                    <a:pt x="1121748" y="368575"/>
                    <a:pt x="1121816" y="367992"/>
                  </a:cubicBezTo>
                  <a:lnTo>
                    <a:pt x="1122106" y="365534"/>
                  </a:lnTo>
                  <a:cubicBezTo>
                    <a:pt x="1122234" y="364449"/>
                    <a:pt x="1120946" y="363579"/>
                    <a:pt x="1119854" y="363579"/>
                  </a:cubicBezTo>
                  <a:lnTo>
                    <a:pt x="1119854" y="363579"/>
                  </a:lnTo>
                  <a:lnTo>
                    <a:pt x="1119854" y="363579"/>
                  </a:lnTo>
                  <a:cubicBezTo>
                    <a:pt x="1118761" y="363579"/>
                    <a:pt x="1117472" y="364449"/>
                    <a:pt x="1117601" y="365534"/>
                  </a:cubicBezTo>
                  <a:lnTo>
                    <a:pt x="1117890" y="367992"/>
                  </a:lnTo>
                  <a:cubicBezTo>
                    <a:pt x="1117958" y="368575"/>
                    <a:pt x="1117504" y="369085"/>
                    <a:pt x="1116918" y="369085"/>
                  </a:cubicBezTo>
                  <a:lnTo>
                    <a:pt x="1116918" y="369085"/>
                  </a:lnTo>
                  <a:cubicBezTo>
                    <a:pt x="1116331" y="369085"/>
                    <a:pt x="1115877" y="368575"/>
                    <a:pt x="1115945" y="367992"/>
                  </a:cubicBezTo>
                  <a:lnTo>
                    <a:pt x="1116235" y="365534"/>
                  </a:lnTo>
                  <a:cubicBezTo>
                    <a:pt x="1116363" y="364449"/>
                    <a:pt x="1115074" y="363579"/>
                    <a:pt x="1113983" y="363579"/>
                  </a:cubicBezTo>
                  <a:lnTo>
                    <a:pt x="1113983" y="363579"/>
                  </a:lnTo>
                  <a:lnTo>
                    <a:pt x="1113983" y="363579"/>
                  </a:lnTo>
                  <a:cubicBezTo>
                    <a:pt x="1112890" y="363579"/>
                    <a:pt x="1111602" y="364449"/>
                    <a:pt x="1111730" y="365534"/>
                  </a:cubicBezTo>
                  <a:lnTo>
                    <a:pt x="1111989" y="367735"/>
                  </a:lnTo>
                  <a:cubicBezTo>
                    <a:pt x="1112073" y="368454"/>
                    <a:pt x="1111511" y="369085"/>
                    <a:pt x="1110788" y="369085"/>
                  </a:cubicBezTo>
                  <a:lnTo>
                    <a:pt x="1110788" y="369085"/>
                  </a:lnTo>
                  <a:cubicBezTo>
                    <a:pt x="1110120" y="369085"/>
                    <a:pt x="1109579" y="368545"/>
                    <a:pt x="1109579" y="367877"/>
                  </a:cubicBezTo>
                  <a:lnTo>
                    <a:pt x="1109579" y="355693"/>
                  </a:lnTo>
                  <a:cubicBezTo>
                    <a:pt x="1109579" y="355591"/>
                    <a:pt x="1109661" y="355509"/>
                    <a:pt x="1109762" y="355509"/>
                  </a:cubicBezTo>
                  <a:lnTo>
                    <a:pt x="1109762" y="355509"/>
                  </a:lnTo>
                  <a:cubicBezTo>
                    <a:pt x="1109863" y="355509"/>
                    <a:pt x="1109946" y="355427"/>
                    <a:pt x="1109946" y="355326"/>
                  </a:cubicBezTo>
                  <a:lnTo>
                    <a:pt x="1109946" y="353857"/>
                  </a:lnTo>
                  <a:cubicBezTo>
                    <a:pt x="1109946" y="352946"/>
                    <a:pt x="1109206" y="352207"/>
                    <a:pt x="1108294" y="352207"/>
                  </a:cubicBezTo>
                  <a:lnTo>
                    <a:pt x="1107499" y="352207"/>
                  </a:lnTo>
                  <a:cubicBezTo>
                    <a:pt x="1106355" y="352207"/>
                    <a:pt x="1105365" y="351413"/>
                    <a:pt x="1105113" y="350297"/>
                  </a:cubicBezTo>
                  <a:lnTo>
                    <a:pt x="1105039" y="349968"/>
                  </a:lnTo>
                  <a:cubicBezTo>
                    <a:pt x="1104368" y="346982"/>
                    <a:pt x="1100113" y="346982"/>
                    <a:pt x="1099441" y="349968"/>
                  </a:cubicBezTo>
                  <a:lnTo>
                    <a:pt x="1099223" y="350933"/>
                  </a:lnTo>
                  <a:cubicBezTo>
                    <a:pt x="1099057" y="351677"/>
                    <a:pt x="1098396" y="352207"/>
                    <a:pt x="1097633" y="352207"/>
                  </a:cubicBezTo>
                  <a:lnTo>
                    <a:pt x="1097633" y="352207"/>
                  </a:lnTo>
                  <a:cubicBezTo>
                    <a:pt x="1096732" y="352207"/>
                    <a:pt x="1096001" y="352936"/>
                    <a:pt x="1096001" y="353838"/>
                  </a:cubicBezTo>
                  <a:lnTo>
                    <a:pt x="1096001" y="355875"/>
                  </a:lnTo>
                  <a:cubicBezTo>
                    <a:pt x="1096001" y="356079"/>
                    <a:pt x="1096167" y="356243"/>
                    <a:pt x="1096369" y="356243"/>
                  </a:cubicBezTo>
                  <a:lnTo>
                    <a:pt x="1096369" y="356243"/>
                  </a:lnTo>
                  <a:cubicBezTo>
                    <a:pt x="1096572" y="356243"/>
                    <a:pt x="1096736" y="356407"/>
                    <a:pt x="1096736" y="356610"/>
                  </a:cubicBezTo>
                  <a:lnTo>
                    <a:pt x="1096736" y="369496"/>
                  </a:lnTo>
                  <a:cubicBezTo>
                    <a:pt x="1096736" y="369878"/>
                    <a:pt x="1096426" y="370187"/>
                    <a:pt x="1096045" y="370187"/>
                  </a:cubicBezTo>
                  <a:lnTo>
                    <a:pt x="1096045" y="370187"/>
                  </a:lnTo>
                  <a:cubicBezTo>
                    <a:pt x="1095631" y="370187"/>
                    <a:pt x="1095310" y="369826"/>
                    <a:pt x="1095358" y="369414"/>
                  </a:cubicBezTo>
                  <a:lnTo>
                    <a:pt x="1095686" y="366634"/>
                  </a:lnTo>
                  <a:cubicBezTo>
                    <a:pt x="1095814" y="365549"/>
                    <a:pt x="1094527" y="364680"/>
                    <a:pt x="1093434" y="364680"/>
                  </a:cubicBezTo>
                  <a:lnTo>
                    <a:pt x="1093434" y="364680"/>
                  </a:lnTo>
                  <a:lnTo>
                    <a:pt x="1093434" y="364680"/>
                  </a:lnTo>
                  <a:cubicBezTo>
                    <a:pt x="1092341" y="364680"/>
                    <a:pt x="1091053" y="365549"/>
                    <a:pt x="1091181" y="366634"/>
                  </a:cubicBezTo>
                  <a:lnTo>
                    <a:pt x="1091470" y="369093"/>
                  </a:lnTo>
                  <a:cubicBezTo>
                    <a:pt x="1091538" y="369675"/>
                    <a:pt x="1091084" y="370187"/>
                    <a:pt x="1090498" y="370187"/>
                  </a:cubicBezTo>
                  <a:lnTo>
                    <a:pt x="1090498" y="370187"/>
                  </a:lnTo>
                  <a:cubicBezTo>
                    <a:pt x="1089911" y="370187"/>
                    <a:pt x="1089457" y="369675"/>
                    <a:pt x="1089526" y="369093"/>
                  </a:cubicBezTo>
                  <a:lnTo>
                    <a:pt x="1089814" y="366634"/>
                  </a:lnTo>
                  <a:cubicBezTo>
                    <a:pt x="1089943" y="365549"/>
                    <a:pt x="1088654" y="364680"/>
                    <a:pt x="1087562" y="364680"/>
                  </a:cubicBezTo>
                  <a:lnTo>
                    <a:pt x="1087562" y="364680"/>
                  </a:lnTo>
                  <a:lnTo>
                    <a:pt x="1087562" y="364680"/>
                  </a:lnTo>
                  <a:cubicBezTo>
                    <a:pt x="1086469" y="364680"/>
                    <a:pt x="1085182" y="365549"/>
                    <a:pt x="1085309" y="366634"/>
                  </a:cubicBezTo>
                  <a:lnTo>
                    <a:pt x="1085578" y="368911"/>
                  </a:lnTo>
                  <a:cubicBezTo>
                    <a:pt x="1085657" y="369590"/>
                    <a:pt x="1085127" y="370187"/>
                    <a:pt x="1084443" y="370187"/>
                  </a:cubicBezTo>
                  <a:lnTo>
                    <a:pt x="1084443" y="370187"/>
                  </a:lnTo>
                  <a:cubicBezTo>
                    <a:pt x="1083760" y="370187"/>
                    <a:pt x="1083230" y="369590"/>
                    <a:pt x="1083308" y="368911"/>
                  </a:cubicBezTo>
                  <a:lnTo>
                    <a:pt x="1083577" y="366634"/>
                  </a:lnTo>
                  <a:cubicBezTo>
                    <a:pt x="1083704" y="365549"/>
                    <a:pt x="1082417" y="364680"/>
                    <a:pt x="1081325" y="364680"/>
                  </a:cubicBezTo>
                  <a:lnTo>
                    <a:pt x="1081325" y="364680"/>
                  </a:lnTo>
                  <a:lnTo>
                    <a:pt x="1081325" y="364680"/>
                  </a:lnTo>
                  <a:cubicBezTo>
                    <a:pt x="1080232" y="364680"/>
                    <a:pt x="1078943" y="365549"/>
                    <a:pt x="1079072" y="366634"/>
                  </a:cubicBezTo>
                  <a:lnTo>
                    <a:pt x="1079340" y="368911"/>
                  </a:lnTo>
                  <a:cubicBezTo>
                    <a:pt x="1079420" y="369590"/>
                    <a:pt x="1078888" y="370187"/>
                    <a:pt x="1078205" y="370187"/>
                  </a:cubicBezTo>
                  <a:lnTo>
                    <a:pt x="1078205" y="370187"/>
                  </a:lnTo>
                  <a:cubicBezTo>
                    <a:pt x="1077521" y="370187"/>
                    <a:pt x="1076991" y="369590"/>
                    <a:pt x="1077071" y="368911"/>
                  </a:cubicBezTo>
                  <a:lnTo>
                    <a:pt x="1077339" y="366634"/>
                  </a:lnTo>
                  <a:cubicBezTo>
                    <a:pt x="1077466" y="365549"/>
                    <a:pt x="1076179" y="364680"/>
                    <a:pt x="1075086" y="364680"/>
                  </a:cubicBezTo>
                  <a:lnTo>
                    <a:pt x="1075086" y="364680"/>
                  </a:lnTo>
                  <a:lnTo>
                    <a:pt x="1075086" y="364680"/>
                  </a:lnTo>
                  <a:cubicBezTo>
                    <a:pt x="1073994" y="364680"/>
                    <a:pt x="1072705" y="365549"/>
                    <a:pt x="1072834" y="366634"/>
                  </a:cubicBezTo>
                  <a:lnTo>
                    <a:pt x="1073122" y="369093"/>
                  </a:lnTo>
                  <a:cubicBezTo>
                    <a:pt x="1073191" y="369675"/>
                    <a:pt x="1072737" y="370187"/>
                    <a:pt x="1072150" y="370187"/>
                  </a:cubicBezTo>
                  <a:lnTo>
                    <a:pt x="1072150" y="370187"/>
                  </a:lnTo>
                  <a:cubicBezTo>
                    <a:pt x="1071565" y="370187"/>
                    <a:pt x="1071110" y="369675"/>
                    <a:pt x="1071178" y="369093"/>
                  </a:cubicBezTo>
                  <a:lnTo>
                    <a:pt x="1071468" y="366634"/>
                  </a:lnTo>
                  <a:cubicBezTo>
                    <a:pt x="1071595" y="365549"/>
                    <a:pt x="1070308" y="364680"/>
                    <a:pt x="1069215" y="364680"/>
                  </a:cubicBezTo>
                  <a:lnTo>
                    <a:pt x="1069215" y="364680"/>
                  </a:lnTo>
                  <a:lnTo>
                    <a:pt x="1069215" y="364680"/>
                  </a:lnTo>
                  <a:cubicBezTo>
                    <a:pt x="1068123" y="364680"/>
                    <a:pt x="1066834" y="365549"/>
                    <a:pt x="1066963" y="366634"/>
                  </a:cubicBezTo>
                  <a:lnTo>
                    <a:pt x="1067251" y="369093"/>
                  </a:lnTo>
                  <a:cubicBezTo>
                    <a:pt x="1067320" y="369675"/>
                    <a:pt x="1066866" y="370187"/>
                    <a:pt x="1066279" y="370187"/>
                  </a:cubicBezTo>
                  <a:lnTo>
                    <a:pt x="1066279" y="370187"/>
                  </a:lnTo>
                  <a:cubicBezTo>
                    <a:pt x="1065693" y="370187"/>
                    <a:pt x="1065239" y="369675"/>
                    <a:pt x="1065307" y="369093"/>
                  </a:cubicBezTo>
                  <a:lnTo>
                    <a:pt x="1065596" y="366634"/>
                  </a:lnTo>
                  <a:cubicBezTo>
                    <a:pt x="1065724" y="365549"/>
                    <a:pt x="1064436" y="364680"/>
                    <a:pt x="1063343" y="364680"/>
                  </a:cubicBezTo>
                  <a:lnTo>
                    <a:pt x="1063343" y="364680"/>
                  </a:lnTo>
                  <a:lnTo>
                    <a:pt x="1063343" y="364680"/>
                  </a:lnTo>
                  <a:cubicBezTo>
                    <a:pt x="1062252" y="364680"/>
                    <a:pt x="1060963" y="365549"/>
                    <a:pt x="1061092" y="366634"/>
                  </a:cubicBezTo>
                  <a:lnTo>
                    <a:pt x="1061381" y="369093"/>
                  </a:lnTo>
                  <a:cubicBezTo>
                    <a:pt x="1061449" y="369675"/>
                    <a:pt x="1060995" y="370187"/>
                    <a:pt x="1060408" y="370187"/>
                  </a:cubicBezTo>
                  <a:lnTo>
                    <a:pt x="1060408" y="370187"/>
                  </a:lnTo>
                  <a:cubicBezTo>
                    <a:pt x="1059822" y="370187"/>
                    <a:pt x="1059368" y="369675"/>
                    <a:pt x="1059436" y="369093"/>
                  </a:cubicBezTo>
                  <a:lnTo>
                    <a:pt x="1059948" y="364747"/>
                  </a:lnTo>
                  <a:cubicBezTo>
                    <a:pt x="1059998" y="364321"/>
                    <a:pt x="1059665" y="364013"/>
                    <a:pt x="1059259" y="364148"/>
                  </a:cubicBezTo>
                  <a:lnTo>
                    <a:pt x="1059259" y="364148"/>
                  </a:lnTo>
                  <a:cubicBezTo>
                    <a:pt x="1058885" y="364273"/>
                    <a:pt x="1058573" y="363996"/>
                    <a:pt x="1058573" y="363601"/>
                  </a:cubicBezTo>
                  <a:lnTo>
                    <a:pt x="1058573" y="292394"/>
                  </a:lnTo>
                  <a:lnTo>
                    <a:pt x="1057840" y="282121"/>
                  </a:lnTo>
                  <a:lnTo>
                    <a:pt x="1057840" y="281386"/>
                  </a:lnTo>
                  <a:cubicBezTo>
                    <a:pt x="1057840" y="280981"/>
                    <a:pt x="1058169" y="280653"/>
                    <a:pt x="1058573" y="280653"/>
                  </a:cubicBezTo>
                  <a:lnTo>
                    <a:pt x="1058573" y="280653"/>
                  </a:lnTo>
                  <a:cubicBezTo>
                    <a:pt x="1058978" y="280653"/>
                    <a:pt x="1059308" y="280323"/>
                    <a:pt x="1059308" y="279918"/>
                  </a:cubicBezTo>
                  <a:lnTo>
                    <a:pt x="1059308" y="278267"/>
                  </a:lnTo>
                  <a:cubicBezTo>
                    <a:pt x="1059308" y="277963"/>
                    <a:pt x="1059554" y="277716"/>
                    <a:pt x="1059857" y="277716"/>
                  </a:cubicBezTo>
                  <a:lnTo>
                    <a:pt x="1059857" y="277716"/>
                  </a:lnTo>
                  <a:cubicBezTo>
                    <a:pt x="1060162" y="277716"/>
                    <a:pt x="1060408" y="277470"/>
                    <a:pt x="1060408" y="277167"/>
                  </a:cubicBezTo>
                  <a:lnTo>
                    <a:pt x="1060408" y="270644"/>
                  </a:lnTo>
                  <a:cubicBezTo>
                    <a:pt x="1060408" y="270295"/>
                    <a:pt x="1060125" y="270011"/>
                    <a:pt x="1059775" y="270011"/>
                  </a:cubicBezTo>
                  <a:lnTo>
                    <a:pt x="1059775" y="270011"/>
                  </a:lnTo>
                  <a:cubicBezTo>
                    <a:pt x="1059497" y="270011"/>
                    <a:pt x="1059251" y="269829"/>
                    <a:pt x="1059170" y="269564"/>
                  </a:cubicBezTo>
                  <a:lnTo>
                    <a:pt x="1057890" y="265401"/>
                  </a:lnTo>
                  <a:cubicBezTo>
                    <a:pt x="1057857" y="265294"/>
                    <a:pt x="1057833" y="265185"/>
                    <a:pt x="1057820" y="265075"/>
                  </a:cubicBezTo>
                  <a:lnTo>
                    <a:pt x="1057820" y="265075"/>
                  </a:lnTo>
                  <a:cubicBezTo>
                    <a:pt x="1057569" y="262919"/>
                    <a:pt x="1054440" y="262919"/>
                    <a:pt x="1054190" y="265075"/>
                  </a:cubicBezTo>
                  <a:lnTo>
                    <a:pt x="1054190" y="265075"/>
                  </a:lnTo>
                  <a:cubicBezTo>
                    <a:pt x="1054177" y="265185"/>
                    <a:pt x="1054154" y="265294"/>
                    <a:pt x="1054122" y="265401"/>
                  </a:cubicBezTo>
                  <a:lnTo>
                    <a:pt x="1052840" y="269564"/>
                  </a:lnTo>
                  <a:cubicBezTo>
                    <a:pt x="1052759" y="269829"/>
                    <a:pt x="1052513" y="270011"/>
                    <a:pt x="1052235" y="270011"/>
                  </a:cubicBezTo>
                  <a:lnTo>
                    <a:pt x="1052180" y="270011"/>
                  </a:lnTo>
                  <a:cubicBezTo>
                    <a:pt x="1051861" y="270011"/>
                    <a:pt x="1051601" y="270270"/>
                    <a:pt x="1051601" y="270589"/>
                  </a:cubicBezTo>
                  <a:lnTo>
                    <a:pt x="1051601" y="270589"/>
                  </a:lnTo>
                  <a:cubicBezTo>
                    <a:pt x="1051601" y="271007"/>
                    <a:pt x="1051171" y="271287"/>
                    <a:pt x="1050789" y="271117"/>
                  </a:cubicBezTo>
                  <a:lnTo>
                    <a:pt x="1048699" y="270189"/>
                  </a:lnTo>
                  <a:cubicBezTo>
                    <a:pt x="1048436" y="270072"/>
                    <a:pt x="1048150" y="270011"/>
                    <a:pt x="1047861" y="270011"/>
                  </a:cubicBezTo>
                  <a:lnTo>
                    <a:pt x="1047399" y="270011"/>
                  </a:lnTo>
                  <a:cubicBezTo>
                    <a:pt x="1045059" y="270011"/>
                    <a:pt x="1043162" y="268113"/>
                    <a:pt x="1043162" y="265773"/>
                  </a:cubicBezTo>
                  <a:lnTo>
                    <a:pt x="1043162" y="258268"/>
                  </a:lnTo>
                  <a:cubicBezTo>
                    <a:pt x="1043162" y="257661"/>
                    <a:pt x="1042670" y="257168"/>
                    <a:pt x="1042061" y="257168"/>
                  </a:cubicBezTo>
                  <a:lnTo>
                    <a:pt x="1042061" y="257168"/>
                  </a:lnTo>
                  <a:cubicBezTo>
                    <a:pt x="1041454" y="257168"/>
                    <a:pt x="1040960" y="256676"/>
                    <a:pt x="1040960" y="256067"/>
                  </a:cubicBezTo>
                  <a:lnTo>
                    <a:pt x="1040960" y="236659"/>
                  </a:lnTo>
                  <a:cubicBezTo>
                    <a:pt x="1040960" y="236434"/>
                    <a:pt x="1040778" y="236253"/>
                    <a:pt x="1040553" y="236253"/>
                  </a:cubicBezTo>
                  <a:lnTo>
                    <a:pt x="1040553" y="236253"/>
                  </a:lnTo>
                  <a:cubicBezTo>
                    <a:pt x="1040362" y="236253"/>
                    <a:pt x="1040197" y="236119"/>
                    <a:pt x="1040156" y="235933"/>
                  </a:cubicBezTo>
                  <a:lnTo>
                    <a:pt x="1038865" y="230126"/>
                  </a:lnTo>
                  <a:cubicBezTo>
                    <a:pt x="1038802" y="229846"/>
                    <a:pt x="1038555" y="229647"/>
                    <a:pt x="1038268" y="229647"/>
                  </a:cubicBezTo>
                  <a:lnTo>
                    <a:pt x="1038268" y="229647"/>
                  </a:lnTo>
                  <a:cubicBezTo>
                    <a:pt x="1037931" y="229647"/>
                    <a:pt x="1037658" y="229374"/>
                    <a:pt x="1037658" y="229036"/>
                  </a:cubicBezTo>
                  <a:lnTo>
                    <a:pt x="1037658" y="219739"/>
                  </a:lnTo>
                  <a:cubicBezTo>
                    <a:pt x="1037658" y="219537"/>
                    <a:pt x="1037822" y="219373"/>
                    <a:pt x="1038024" y="219373"/>
                  </a:cubicBezTo>
                  <a:lnTo>
                    <a:pt x="1038024" y="219373"/>
                  </a:lnTo>
                  <a:cubicBezTo>
                    <a:pt x="1038227" y="219373"/>
                    <a:pt x="1038391" y="219208"/>
                    <a:pt x="1038391" y="219006"/>
                  </a:cubicBezTo>
                  <a:lnTo>
                    <a:pt x="1038391" y="215153"/>
                  </a:lnTo>
                  <a:cubicBezTo>
                    <a:pt x="1038391" y="214848"/>
                    <a:pt x="1038638" y="214602"/>
                    <a:pt x="1038942" y="214602"/>
                  </a:cubicBezTo>
                  <a:lnTo>
                    <a:pt x="1038942" y="214602"/>
                  </a:lnTo>
                  <a:cubicBezTo>
                    <a:pt x="1039245" y="214602"/>
                    <a:pt x="1039492" y="214356"/>
                    <a:pt x="1039492" y="214052"/>
                  </a:cubicBezTo>
                  <a:lnTo>
                    <a:pt x="1039492" y="208547"/>
                  </a:lnTo>
                  <a:cubicBezTo>
                    <a:pt x="1039492" y="208244"/>
                    <a:pt x="1039245" y="207997"/>
                    <a:pt x="1038942" y="207997"/>
                  </a:cubicBezTo>
                  <a:lnTo>
                    <a:pt x="1038942" y="207997"/>
                  </a:lnTo>
                  <a:cubicBezTo>
                    <a:pt x="1038638" y="207997"/>
                    <a:pt x="1038391" y="207751"/>
                    <a:pt x="1038391" y="207446"/>
                  </a:cubicBezTo>
                  <a:lnTo>
                    <a:pt x="1038391" y="193271"/>
                  </a:lnTo>
                  <a:cubicBezTo>
                    <a:pt x="1038391" y="193095"/>
                    <a:pt x="1038534" y="192952"/>
                    <a:pt x="1038710" y="192952"/>
                  </a:cubicBezTo>
                  <a:lnTo>
                    <a:pt x="1038710" y="192952"/>
                  </a:lnTo>
                  <a:cubicBezTo>
                    <a:pt x="1038920" y="192952"/>
                    <a:pt x="1039072" y="192754"/>
                    <a:pt x="1039019" y="192552"/>
                  </a:cubicBezTo>
                  <a:lnTo>
                    <a:pt x="1037658" y="187449"/>
                  </a:lnTo>
                  <a:lnTo>
                    <a:pt x="1036076" y="182930"/>
                  </a:lnTo>
                  <a:cubicBezTo>
                    <a:pt x="1035485" y="181240"/>
                    <a:pt x="1033890" y="180110"/>
                    <a:pt x="1032101" y="180110"/>
                  </a:cubicBezTo>
                  <a:lnTo>
                    <a:pt x="1032101" y="180110"/>
                  </a:lnTo>
                  <a:cubicBezTo>
                    <a:pt x="1030020" y="180110"/>
                    <a:pt x="1028251" y="178592"/>
                    <a:pt x="1027935" y="176536"/>
                  </a:cubicBezTo>
                  <a:lnTo>
                    <a:pt x="1018966" y="118062"/>
                  </a:lnTo>
                  <a:cubicBezTo>
                    <a:pt x="1018830" y="117185"/>
                    <a:pt x="1019856" y="116611"/>
                    <a:pt x="1020535" y="117184"/>
                  </a:cubicBezTo>
                  <a:lnTo>
                    <a:pt x="1020535" y="117184"/>
                  </a:lnTo>
                  <a:cubicBezTo>
                    <a:pt x="1021289" y="117823"/>
                    <a:pt x="1022400" y="117040"/>
                    <a:pt x="1022054" y="116114"/>
                  </a:cubicBezTo>
                  <a:lnTo>
                    <a:pt x="1021512" y="114671"/>
                  </a:lnTo>
                  <a:cubicBezTo>
                    <a:pt x="1021296" y="114094"/>
                    <a:pt x="1021494" y="113444"/>
                    <a:pt x="1021996" y="113085"/>
                  </a:cubicBezTo>
                  <a:lnTo>
                    <a:pt x="1022081" y="113024"/>
                  </a:lnTo>
                  <a:cubicBezTo>
                    <a:pt x="1023302" y="112152"/>
                    <a:pt x="1022625" y="110227"/>
                    <a:pt x="1021128" y="110310"/>
                  </a:cubicBezTo>
                  <a:lnTo>
                    <a:pt x="1020731" y="110332"/>
                  </a:lnTo>
                  <a:cubicBezTo>
                    <a:pt x="1020121" y="110366"/>
                    <a:pt x="1019576" y="109957"/>
                    <a:pt x="1019435" y="109363"/>
                  </a:cubicBezTo>
                  <a:lnTo>
                    <a:pt x="1019435" y="109363"/>
                  </a:lnTo>
                  <a:cubicBezTo>
                    <a:pt x="1019131" y="108068"/>
                    <a:pt x="1017289" y="108068"/>
                    <a:pt x="1016983" y="109363"/>
                  </a:cubicBezTo>
                  <a:lnTo>
                    <a:pt x="1016983" y="109363"/>
                  </a:lnTo>
                  <a:cubicBezTo>
                    <a:pt x="1016844" y="109957"/>
                    <a:pt x="1016297" y="110366"/>
                    <a:pt x="1015688" y="110332"/>
                  </a:cubicBezTo>
                  <a:lnTo>
                    <a:pt x="1015292" y="110310"/>
                  </a:lnTo>
                  <a:cubicBezTo>
                    <a:pt x="1013794" y="110227"/>
                    <a:pt x="1013118" y="112152"/>
                    <a:pt x="1014338" y="113024"/>
                  </a:cubicBezTo>
                  <a:lnTo>
                    <a:pt x="1014424" y="113085"/>
                  </a:lnTo>
                  <a:cubicBezTo>
                    <a:pt x="1014925" y="113444"/>
                    <a:pt x="1015124" y="114094"/>
                    <a:pt x="1014908" y="114671"/>
                  </a:cubicBezTo>
                  <a:lnTo>
                    <a:pt x="1014366" y="116114"/>
                  </a:lnTo>
                  <a:cubicBezTo>
                    <a:pt x="1014018" y="117040"/>
                    <a:pt x="1015129" y="117823"/>
                    <a:pt x="1015885" y="117184"/>
                  </a:cubicBezTo>
                  <a:lnTo>
                    <a:pt x="1015885" y="117184"/>
                  </a:lnTo>
                  <a:cubicBezTo>
                    <a:pt x="1016562" y="116611"/>
                    <a:pt x="1017588" y="117185"/>
                    <a:pt x="1017454" y="118062"/>
                  </a:cubicBezTo>
                  <a:lnTo>
                    <a:pt x="1008453" y="176734"/>
                  </a:lnTo>
                  <a:cubicBezTo>
                    <a:pt x="1008155" y="178676"/>
                    <a:pt x="1006485" y="180110"/>
                    <a:pt x="1004520" y="180110"/>
                  </a:cubicBezTo>
                  <a:lnTo>
                    <a:pt x="1004520" y="180110"/>
                  </a:lnTo>
                  <a:cubicBezTo>
                    <a:pt x="1002830" y="180110"/>
                    <a:pt x="1001323" y="181179"/>
                    <a:pt x="1000765" y="182774"/>
                  </a:cubicBezTo>
                  <a:lnTo>
                    <a:pt x="999129" y="187449"/>
                  </a:lnTo>
                  <a:lnTo>
                    <a:pt x="997767" y="192552"/>
                  </a:lnTo>
                  <a:cubicBezTo>
                    <a:pt x="997713" y="192754"/>
                    <a:pt x="997867" y="192952"/>
                    <a:pt x="998076" y="192952"/>
                  </a:cubicBezTo>
                  <a:lnTo>
                    <a:pt x="998076" y="192952"/>
                  </a:lnTo>
                  <a:cubicBezTo>
                    <a:pt x="998251" y="192952"/>
                    <a:pt x="998394" y="193095"/>
                    <a:pt x="998394" y="193271"/>
                  </a:cubicBezTo>
                  <a:lnTo>
                    <a:pt x="998394" y="207446"/>
                  </a:lnTo>
                  <a:cubicBezTo>
                    <a:pt x="998394" y="207751"/>
                    <a:pt x="998148" y="207997"/>
                    <a:pt x="997845" y="207997"/>
                  </a:cubicBezTo>
                  <a:lnTo>
                    <a:pt x="997845" y="207997"/>
                  </a:lnTo>
                  <a:cubicBezTo>
                    <a:pt x="997540" y="207997"/>
                    <a:pt x="997294" y="208244"/>
                    <a:pt x="997294" y="208547"/>
                  </a:cubicBezTo>
                  <a:lnTo>
                    <a:pt x="997294" y="214052"/>
                  </a:lnTo>
                  <a:cubicBezTo>
                    <a:pt x="997294" y="214356"/>
                    <a:pt x="997540" y="214602"/>
                    <a:pt x="997845" y="214602"/>
                  </a:cubicBezTo>
                  <a:lnTo>
                    <a:pt x="997845" y="214602"/>
                  </a:lnTo>
                  <a:cubicBezTo>
                    <a:pt x="998148" y="214602"/>
                    <a:pt x="998394" y="214848"/>
                    <a:pt x="998394" y="215153"/>
                  </a:cubicBezTo>
                  <a:lnTo>
                    <a:pt x="998394" y="219006"/>
                  </a:lnTo>
                  <a:cubicBezTo>
                    <a:pt x="998394" y="219208"/>
                    <a:pt x="998558" y="219373"/>
                    <a:pt x="998762" y="219373"/>
                  </a:cubicBezTo>
                  <a:lnTo>
                    <a:pt x="998762" y="219373"/>
                  </a:lnTo>
                  <a:cubicBezTo>
                    <a:pt x="998964" y="219373"/>
                    <a:pt x="999129" y="219537"/>
                    <a:pt x="999129" y="219739"/>
                  </a:cubicBezTo>
                  <a:lnTo>
                    <a:pt x="999129" y="230136"/>
                  </a:lnTo>
                  <a:cubicBezTo>
                    <a:pt x="999129" y="230475"/>
                    <a:pt x="998855" y="230748"/>
                    <a:pt x="998518" y="230748"/>
                  </a:cubicBezTo>
                  <a:lnTo>
                    <a:pt x="998518" y="230748"/>
                  </a:lnTo>
                  <a:cubicBezTo>
                    <a:pt x="998232" y="230748"/>
                    <a:pt x="997984" y="230947"/>
                    <a:pt x="997922" y="231227"/>
                  </a:cubicBezTo>
                  <a:lnTo>
                    <a:pt x="996667" y="236874"/>
                  </a:lnTo>
                  <a:cubicBezTo>
                    <a:pt x="996604" y="237154"/>
                    <a:pt x="996356" y="237353"/>
                    <a:pt x="996070" y="237353"/>
                  </a:cubicBezTo>
                  <a:lnTo>
                    <a:pt x="996070" y="237353"/>
                  </a:lnTo>
                  <a:cubicBezTo>
                    <a:pt x="995732" y="237353"/>
                    <a:pt x="995460" y="237626"/>
                    <a:pt x="995460" y="237963"/>
                  </a:cubicBezTo>
                  <a:lnTo>
                    <a:pt x="995460" y="257535"/>
                  </a:lnTo>
                  <a:cubicBezTo>
                    <a:pt x="995460" y="257940"/>
                    <a:pt x="995130" y="258268"/>
                    <a:pt x="994725" y="258268"/>
                  </a:cubicBezTo>
                  <a:lnTo>
                    <a:pt x="994725" y="258268"/>
                  </a:lnTo>
                  <a:cubicBezTo>
                    <a:pt x="994320" y="258268"/>
                    <a:pt x="993992" y="258598"/>
                    <a:pt x="993992" y="259003"/>
                  </a:cubicBezTo>
                  <a:lnTo>
                    <a:pt x="993992" y="269295"/>
                  </a:lnTo>
                  <a:cubicBezTo>
                    <a:pt x="993992" y="270299"/>
                    <a:pt x="993178" y="271112"/>
                    <a:pt x="992176" y="271112"/>
                  </a:cubicBezTo>
                  <a:lnTo>
                    <a:pt x="992176" y="271112"/>
                  </a:lnTo>
                  <a:cubicBezTo>
                    <a:pt x="991921" y="271112"/>
                    <a:pt x="991669" y="271165"/>
                    <a:pt x="991437" y="271268"/>
                  </a:cubicBezTo>
                  <a:lnTo>
                    <a:pt x="989300" y="272218"/>
                  </a:lnTo>
                  <a:cubicBezTo>
                    <a:pt x="988918" y="272389"/>
                    <a:pt x="988488" y="272108"/>
                    <a:pt x="988488" y="271689"/>
                  </a:cubicBezTo>
                  <a:lnTo>
                    <a:pt x="988488" y="271689"/>
                  </a:lnTo>
                  <a:cubicBezTo>
                    <a:pt x="988488" y="271371"/>
                    <a:pt x="988228" y="271112"/>
                    <a:pt x="987909" y="271112"/>
                  </a:cubicBezTo>
                  <a:lnTo>
                    <a:pt x="987854" y="271112"/>
                  </a:lnTo>
                  <a:cubicBezTo>
                    <a:pt x="987576" y="271112"/>
                    <a:pt x="987331" y="270930"/>
                    <a:pt x="987249" y="270665"/>
                  </a:cubicBezTo>
                  <a:lnTo>
                    <a:pt x="985968" y="266502"/>
                  </a:lnTo>
                  <a:cubicBezTo>
                    <a:pt x="985935" y="266394"/>
                    <a:pt x="985913" y="266286"/>
                    <a:pt x="985899" y="266175"/>
                  </a:cubicBezTo>
                  <a:lnTo>
                    <a:pt x="985899" y="266175"/>
                  </a:lnTo>
                  <a:cubicBezTo>
                    <a:pt x="985649" y="264020"/>
                    <a:pt x="982519" y="264020"/>
                    <a:pt x="982268" y="266175"/>
                  </a:cubicBezTo>
                  <a:lnTo>
                    <a:pt x="982268" y="266175"/>
                  </a:lnTo>
                  <a:cubicBezTo>
                    <a:pt x="982256" y="266286"/>
                    <a:pt x="982233" y="266394"/>
                    <a:pt x="982200" y="266502"/>
                  </a:cubicBezTo>
                  <a:lnTo>
                    <a:pt x="980919" y="270665"/>
                  </a:lnTo>
                  <a:cubicBezTo>
                    <a:pt x="980837" y="270930"/>
                    <a:pt x="980591" y="271112"/>
                    <a:pt x="980313" y="271112"/>
                  </a:cubicBezTo>
                  <a:lnTo>
                    <a:pt x="980313" y="271112"/>
                  </a:lnTo>
                  <a:cubicBezTo>
                    <a:pt x="979964" y="271112"/>
                    <a:pt x="979681" y="271396"/>
                    <a:pt x="979681" y="271745"/>
                  </a:cubicBezTo>
                  <a:lnTo>
                    <a:pt x="979681" y="278267"/>
                  </a:lnTo>
                  <a:cubicBezTo>
                    <a:pt x="979681" y="278571"/>
                    <a:pt x="979928" y="278817"/>
                    <a:pt x="980231" y="278817"/>
                  </a:cubicBezTo>
                  <a:lnTo>
                    <a:pt x="980231" y="278817"/>
                  </a:lnTo>
                  <a:cubicBezTo>
                    <a:pt x="980535" y="278817"/>
                    <a:pt x="980782" y="279064"/>
                    <a:pt x="980782" y="279368"/>
                  </a:cubicBezTo>
                  <a:lnTo>
                    <a:pt x="980782" y="281019"/>
                  </a:lnTo>
                  <a:cubicBezTo>
                    <a:pt x="980782" y="281424"/>
                    <a:pt x="981110" y="281753"/>
                    <a:pt x="981515" y="281753"/>
                  </a:cubicBezTo>
                  <a:lnTo>
                    <a:pt x="981515" y="281753"/>
                  </a:lnTo>
                  <a:cubicBezTo>
                    <a:pt x="981920" y="281753"/>
                    <a:pt x="982250" y="282081"/>
                    <a:pt x="982250" y="282487"/>
                  </a:cubicBezTo>
                  <a:lnTo>
                    <a:pt x="982250" y="283221"/>
                  </a:lnTo>
                  <a:lnTo>
                    <a:pt x="981515" y="293495"/>
                  </a:lnTo>
                  <a:lnTo>
                    <a:pt x="981515" y="370229"/>
                  </a:lnTo>
                  <a:cubicBezTo>
                    <a:pt x="981515" y="370611"/>
                    <a:pt x="981207" y="370921"/>
                    <a:pt x="980825" y="370921"/>
                  </a:cubicBezTo>
                  <a:lnTo>
                    <a:pt x="980825" y="370921"/>
                  </a:lnTo>
                  <a:cubicBezTo>
                    <a:pt x="980410" y="370921"/>
                    <a:pt x="980090" y="370560"/>
                    <a:pt x="980139" y="370149"/>
                  </a:cubicBezTo>
                  <a:lnTo>
                    <a:pt x="980465" y="367369"/>
                  </a:lnTo>
                  <a:cubicBezTo>
                    <a:pt x="980593" y="366284"/>
                    <a:pt x="979306" y="365413"/>
                    <a:pt x="978213" y="365413"/>
                  </a:cubicBezTo>
                  <a:lnTo>
                    <a:pt x="978213" y="365413"/>
                  </a:lnTo>
                  <a:lnTo>
                    <a:pt x="978213" y="365413"/>
                  </a:lnTo>
                  <a:cubicBezTo>
                    <a:pt x="977120" y="365413"/>
                    <a:pt x="975833" y="366284"/>
                    <a:pt x="975960" y="367369"/>
                  </a:cubicBezTo>
                  <a:lnTo>
                    <a:pt x="976249" y="369828"/>
                  </a:lnTo>
                  <a:cubicBezTo>
                    <a:pt x="976318" y="370409"/>
                    <a:pt x="975863" y="370921"/>
                    <a:pt x="975277" y="370921"/>
                  </a:cubicBezTo>
                  <a:lnTo>
                    <a:pt x="975277" y="370921"/>
                  </a:lnTo>
                  <a:cubicBezTo>
                    <a:pt x="974692" y="370921"/>
                    <a:pt x="974236" y="370409"/>
                    <a:pt x="974305" y="369828"/>
                  </a:cubicBezTo>
                  <a:lnTo>
                    <a:pt x="974595" y="367369"/>
                  </a:lnTo>
                  <a:cubicBezTo>
                    <a:pt x="974722" y="366284"/>
                    <a:pt x="973435" y="365413"/>
                    <a:pt x="972342" y="365413"/>
                  </a:cubicBezTo>
                  <a:lnTo>
                    <a:pt x="972342" y="365413"/>
                  </a:lnTo>
                  <a:lnTo>
                    <a:pt x="972342" y="365413"/>
                  </a:lnTo>
                  <a:cubicBezTo>
                    <a:pt x="971249" y="365413"/>
                    <a:pt x="969962" y="366284"/>
                    <a:pt x="970089" y="367369"/>
                  </a:cubicBezTo>
                  <a:lnTo>
                    <a:pt x="970378" y="369828"/>
                  </a:lnTo>
                  <a:cubicBezTo>
                    <a:pt x="970447" y="370409"/>
                    <a:pt x="969992" y="370921"/>
                    <a:pt x="969406" y="370921"/>
                  </a:cubicBezTo>
                  <a:lnTo>
                    <a:pt x="969406" y="370921"/>
                  </a:lnTo>
                  <a:cubicBezTo>
                    <a:pt x="968821" y="370921"/>
                    <a:pt x="968365" y="370409"/>
                    <a:pt x="968434" y="369828"/>
                  </a:cubicBezTo>
                  <a:lnTo>
                    <a:pt x="968724" y="367369"/>
                  </a:lnTo>
                  <a:cubicBezTo>
                    <a:pt x="968851" y="366284"/>
                    <a:pt x="967564" y="365413"/>
                    <a:pt x="966471" y="365413"/>
                  </a:cubicBezTo>
                  <a:lnTo>
                    <a:pt x="966471" y="365413"/>
                  </a:lnTo>
                  <a:lnTo>
                    <a:pt x="966471" y="365413"/>
                  </a:lnTo>
                  <a:cubicBezTo>
                    <a:pt x="965378" y="365413"/>
                    <a:pt x="964090" y="366284"/>
                    <a:pt x="964218" y="367369"/>
                  </a:cubicBezTo>
                  <a:lnTo>
                    <a:pt x="964507" y="369828"/>
                  </a:lnTo>
                  <a:cubicBezTo>
                    <a:pt x="964575" y="370409"/>
                    <a:pt x="964121" y="370921"/>
                    <a:pt x="963535" y="370921"/>
                  </a:cubicBezTo>
                  <a:lnTo>
                    <a:pt x="963535" y="370921"/>
                  </a:lnTo>
                  <a:cubicBezTo>
                    <a:pt x="962950" y="370921"/>
                    <a:pt x="962494" y="370409"/>
                    <a:pt x="962563" y="369828"/>
                  </a:cubicBezTo>
                  <a:lnTo>
                    <a:pt x="962853" y="367369"/>
                  </a:lnTo>
                  <a:cubicBezTo>
                    <a:pt x="962980" y="366284"/>
                    <a:pt x="961693" y="365413"/>
                    <a:pt x="960600" y="365413"/>
                  </a:cubicBezTo>
                  <a:lnTo>
                    <a:pt x="960600" y="365413"/>
                  </a:lnTo>
                  <a:lnTo>
                    <a:pt x="960600" y="365413"/>
                  </a:lnTo>
                  <a:cubicBezTo>
                    <a:pt x="959507" y="365413"/>
                    <a:pt x="958219" y="366284"/>
                    <a:pt x="958347" y="367369"/>
                  </a:cubicBezTo>
                  <a:lnTo>
                    <a:pt x="958636" y="369828"/>
                  </a:lnTo>
                  <a:cubicBezTo>
                    <a:pt x="958704" y="370409"/>
                    <a:pt x="958250" y="370921"/>
                    <a:pt x="957664" y="370921"/>
                  </a:cubicBezTo>
                  <a:lnTo>
                    <a:pt x="957664" y="370921"/>
                  </a:lnTo>
                  <a:cubicBezTo>
                    <a:pt x="957077" y="370921"/>
                    <a:pt x="956624" y="370409"/>
                    <a:pt x="956692" y="369828"/>
                  </a:cubicBezTo>
                  <a:lnTo>
                    <a:pt x="956980" y="367369"/>
                  </a:lnTo>
                  <a:cubicBezTo>
                    <a:pt x="957109" y="366284"/>
                    <a:pt x="955821" y="365413"/>
                    <a:pt x="954728" y="365413"/>
                  </a:cubicBezTo>
                  <a:lnTo>
                    <a:pt x="954728" y="365413"/>
                  </a:lnTo>
                  <a:lnTo>
                    <a:pt x="954728" y="365413"/>
                  </a:lnTo>
                  <a:cubicBezTo>
                    <a:pt x="953635" y="365413"/>
                    <a:pt x="952348" y="366284"/>
                    <a:pt x="952475" y="367369"/>
                  </a:cubicBezTo>
                  <a:lnTo>
                    <a:pt x="952680" y="369098"/>
                  </a:lnTo>
                  <a:cubicBezTo>
                    <a:pt x="952794" y="370068"/>
                    <a:pt x="952036" y="370921"/>
                    <a:pt x="951058" y="370921"/>
                  </a:cubicBezTo>
                  <a:lnTo>
                    <a:pt x="951058" y="370921"/>
                  </a:lnTo>
                  <a:cubicBezTo>
                    <a:pt x="950082" y="370921"/>
                    <a:pt x="949324" y="370068"/>
                    <a:pt x="949438" y="369098"/>
                  </a:cubicBezTo>
                  <a:lnTo>
                    <a:pt x="949641" y="367369"/>
                  </a:lnTo>
                  <a:cubicBezTo>
                    <a:pt x="949770" y="366284"/>
                    <a:pt x="948482" y="365413"/>
                    <a:pt x="947390" y="365413"/>
                  </a:cubicBezTo>
                  <a:lnTo>
                    <a:pt x="947390" y="365413"/>
                  </a:lnTo>
                  <a:lnTo>
                    <a:pt x="947390" y="365413"/>
                  </a:lnTo>
                  <a:cubicBezTo>
                    <a:pt x="946297" y="365413"/>
                    <a:pt x="945009" y="366284"/>
                    <a:pt x="945138" y="367369"/>
                  </a:cubicBezTo>
                  <a:lnTo>
                    <a:pt x="945405" y="369645"/>
                  </a:lnTo>
                  <a:cubicBezTo>
                    <a:pt x="945485" y="370324"/>
                    <a:pt x="944954" y="370921"/>
                    <a:pt x="944270" y="370921"/>
                  </a:cubicBezTo>
                  <a:lnTo>
                    <a:pt x="944270" y="370921"/>
                  </a:lnTo>
                  <a:cubicBezTo>
                    <a:pt x="943587" y="370921"/>
                    <a:pt x="943057" y="370324"/>
                    <a:pt x="943137" y="369645"/>
                  </a:cubicBezTo>
                  <a:lnTo>
                    <a:pt x="943404" y="367369"/>
                  </a:lnTo>
                  <a:cubicBezTo>
                    <a:pt x="943532" y="366284"/>
                    <a:pt x="942245" y="365413"/>
                    <a:pt x="941152" y="365413"/>
                  </a:cubicBezTo>
                  <a:lnTo>
                    <a:pt x="941152" y="365413"/>
                  </a:lnTo>
                  <a:lnTo>
                    <a:pt x="941152" y="365413"/>
                  </a:lnTo>
                  <a:cubicBezTo>
                    <a:pt x="940059" y="365413"/>
                    <a:pt x="938771" y="366284"/>
                    <a:pt x="938899" y="367369"/>
                  </a:cubicBezTo>
                  <a:lnTo>
                    <a:pt x="939226" y="370149"/>
                  </a:lnTo>
                  <a:cubicBezTo>
                    <a:pt x="939275" y="370560"/>
                    <a:pt x="938953" y="370921"/>
                    <a:pt x="938540" y="370921"/>
                  </a:cubicBezTo>
                  <a:lnTo>
                    <a:pt x="938540" y="370921"/>
                  </a:lnTo>
                  <a:cubicBezTo>
                    <a:pt x="938158" y="370921"/>
                    <a:pt x="937848" y="370611"/>
                    <a:pt x="937848" y="370229"/>
                  </a:cubicBezTo>
                  <a:lnTo>
                    <a:pt x="937848" y="357160"/>
                  </a:lnTo>
                  <a:cubicBezTo>
                    <a:pt x="937848" y="357059"/>
                    <a:pt x="937931" y="356977"/>
                    <a:pt x="938032" y="356977"/>
                  </a:cubicBezTo>
                  <a:lnTo>
                    <a:pt x="938032" y="356977"/>
                  </a:lnTo>
                  <a:cubicBezTo>
                    <a:pt x="938133" y="356977"/>
                    <a:pt x="938216" y="356895"/>
                    <a:pt x="938216" y="356794"/>
                  </a:cubicBezTo>
                  <a:lnTo>
                    <a:pt x="938216" y="354958"/>
                  </a:lnTo>
                  <a:cubicBezTo>
                    <a:pt x="938216" y="353844"/>
                    <a:pt x="937312" y="352940"/>
                    <a:pt x="936198" y="352940"/>
                  </a:cubicBezTo>
                  <a:lnTo>
                    <a:pt x="935362" y="352940"/>
                  </a:lnTo>
                  <a:cubicBezTo>
                    <a:pt x="934027" y="352940"/>
                    <a:pt x="932870" y="352013"/>
                    <a:pt x="932577" y="350711"/>
                  </a:cubicBezTo>
                  <a:lnTo>
                    <a:pt x="932577" y="350711"/>
                  </a:lnTo>
                  <a:cubicBezTo>
                    <a:pt x="931905" y="347725"/>
                    <a:pt x="927649" y="347716"/>
                    <a:pt x="926978" y="350701"/>
                  </a:cubicBezTo>
                  <a:lnTo>
                    <a:pt x="926795" y="351508"/>
                  </a:lnTo>
                  <a:cubicBezTo>
                    <a:pt x="926608" y="352346"/>
                    <a:pt x="925864" y="352940"/>
                    <a:pt x="925006" y="352940"/>
                  </a:cubicBezTo>
                  <a:lnTo>
                    <a:pt x="925006" y="352940"/>
                  </a:lnTo>
                  <a:cubicBezTo>
                    <a:pt x="923993" y="352940"/>
                    <a:pt x="923172" y="353762"/>
                    <a:pt x="923172" y="354774"/>
                  </a:cubicBezTo>
                  <a:lnTo>
                    <a:pt x="923172" y="356610"/>
                  </a:lnTo>
                  <a:cubicBezTo>
                    <a:pt x="923172" y="356812"/>
                    <a:pt x="923336" y="356977"/>
                    <a:pt x="923538" y="356977"/>
                  </a:cubicBezTo>
                  <a:lnTo>
                    <a:pt x="923538" y="356977"/>
                  </a:lnTo>
                  <a:cubicBezTo>
                    <a:pt x="923741" y="356977"/>
                    <a:pt x="923905" y="357141"/>
                    <a:pt x="923905" y="357343"/>
                  </a:cubicBezTo>
                  <a:lnTo>
                    <a:pt x="923905" y="370229"/>
                  </a:lnTo>
                  <a:cubicBezTo>
                    <a:pt x="923905" y="370611"/>
                    <a:pt x="923596" y="370921"/>
                    <a:pt x="923214" y="370921"/>
                  </a:cubicBezTo>
                  <a:lnTo>
                    <a:pt x="923214" y="370921"/>
                  </a:lnTo>
                  <a:cubicBezTo>
                    <a:pt x="922801" y="370921"/>
                    <a:pt x="922480" y="370560"/>
                    <a:pt x="922528" y="370149"/>
                  </a:cubicBezTo>
                  <a:lnTo>
                    <a:pt x="922856" y="367369"/>
                  </a:lnTo>
                  <a:cubicBezTo>
                    <a:pt x="922983" y="366284"/>
                    <a:pt x="921696" y="365413"/>
                    <a:pt x="920603" y="365413"/>
                  </a:cubicBezTo>
                  <a:lnTo>
                    <a:pt x="920603" y="365413"/>
                  </a:lnTo>
                  <a:lnTo>
                    <a:pt x="920603" y="365413"/>
                  </a:lnTo>
                  <a:cubicBezTo>
                    <a:pt x="919510" y="365413"/>
                    <a:pt x="918222" y="366284"/>
                    <a:pt x="918350" y="367369"/>
                  </a:cubicBezTo>
                  <a:lnTo>
                    <a:pt x="918639" y="369828"/>
                  </a:lnTo>
                  <a:cubicBezTo>
                    <a:pt x="918707" y="370409"/>
                    <a:pt x="918253" y="370921"/>
                    <a:pt x="917667" y="370921"/>
                  </a:cubicBezTo>
                  <a:lnTo>
                    <a:pt x="917667" y="370921"/>
                  </a:lnTo>
                  <a:cubicBezTo>
                    <a:pt x="917082" y="370921"/>
                    <a:pt x="916626" y="370409"/>
                    <a:pt x="916695" y="369828"/>
                  </a:cubicBezTo>
                  <a:lnTo>
                    <a:pt x="916985" y="367369"/>
                  </a:lnTo>
                  <a:cubicBezTo>
                    <a:pt x="917112" y="366284"/>
                    <a:pt x="915825" y="365413"/>
                    <a:pt x="914732" y="365413"/>
                  </a:cubicBezTo>
                  <a:lnTo>
                    <a:pt x="914732" y="365413"/>
                  </a:lnTo>
                  <a:lnTo>
                    <a:pt x="914732" y="365413"/>
                  </a:lnTo>
                  <a:cubicBezTo>
                    <a:pt x="913639" y="365413"/>
                    <a:pt x="912351" y="366284"/>
                    <a:pt x="912479" y="367369"/>
                  </a:cubicBezTo>
                  <a:lnTo>
                    <a:pt x="912768" y="369828"/>
                  </a:lnTo>
                  <a:cubicBezTo>
                    <a:pt x="912836" y="370409"/>
                    <a:pt x="912382" y="370921"/>
                    <a:pt x="911796" y="370921"/>
                  </a:cubicBezTo>
                  <a:lnTo>
                    <a:pt x="911796" y="370921"/>
                  </a:lnTo>
                  <a:cubicBezTo>
                    <a:pt x="911209" y="370921"/>
                    <a:pt x="910756" y="370409"/>
                    <a:pt x="910824" y="369828"/>
                  </a:cubicBezTo>
                  <a:lnTo>
                    <a:pt x="911112" y="367369"/>
                  </a:lnTo>
                  <a:cubicBezTo>
                    <a:pt x="911241" y="366284"/>
                    <a:pt x="909953" y="365413"/>
                    <a:pt x="908860" y="365413"/>
                  </a:cubicBezTo>
                  <a:lnTo>
                    <a:pt x="908860" y="365413"/>
                  </a:lnTo>
                  <a:lnTo>
                    <a:pt x="908860" y="365413"/>
                  </a:lnTo>
                  <a:cubicBezTo>
                    <a:pt x="907767" y="365413"/>
                    <a:pt x="906480" y="366284"/>
                    <a:pt x="906607" y="367369"/>
                  </a:cubicBezTo>
                  <a:lnTo>
                    <a:pt x="906833" y="369281"/>
                  </a:lnTo>
                  <a:cubicBezTo>
                    <a:pt x="906935" y="370153"/>
                    <a:pt x="906253" y="370921"/>
                    <a:pt x="905374" y="370921"/>
                  </a:cubicBezTo>
                  <a:lnTo>
                    <a:pt x="905374" y="370921"/>
                  </a:lnTo>
                  <a:cubicBezTo>
                    <a:pt x="904495" y="370921"/>
                    <a:pt x="903813" y="370153"/>
                    <a:pt x="903916" y="369281"/>
                  </a:cubicBezTo>
                  <a:lnTo>
                    <a:pt x="904141" y="367369"/>
                  </a:lnTo>
                  <a:cubicBezTo>
                    <a:pt x="904269" y="366284"/>
                    <a:pt x="902981" y="365413"/>
                    <a:pt x="901888" y="365413"/>
                  </a:cubicBezTo>
                  <a:lnTo>
                    <a:pt x="901888" y="365413"/>
                  </a:lnTo>
                  <a:lnTo>
                    <a:pt x="901888" y="365413"/>
                  </a:lnTo>
                  <a:cubicBezTo>
                    <a:pt x="900795" y="365413"/>
                    <a:pt x="899508" y="366284"/>
                    <a:pt x="899636" y="367369"/>
                  </a:cubicBezTo>
                  <a:lnTo>
                    <a:pt x="899925" y="369828"/>
                  </a:lnTo>
                  <a:cubicBezTo>
                    <a:pt x="899994" y="370409"/>
                    <a:pt x="899539" y="370921"/>
                    <a:pt x="898953" y="370921"/>
                  </a:cubicBezTo>
                  <a:lnTo>
                    <a:pt x="898953" y="370921"/>
                  </a:lnTo>
                  <a:cubicBezTo>
                    <a:pt x="898367" y="370921"/>
                    <a:pt x="897912" y="370409"/>
                    <a:pt x="897981" y="369828"/>
                  </a:cubicBezTo>
                  <a:lnTo>
                    <a:pt x="898270" y="367369"/>
                  </a:lnTo>
                  <a:cubicBezTo>
                    <a:pt x="898397" y="366284"/>
                    <a:pt x="897110" y="365413"/>
                    <a:pt x="896017" y="365413"/>
                  </a:cubicBezTo>
                  <a:lnTo>
                    <a:pt x="896017" y="365413"/>
                  </a:lnTo>
                  <a:lnTo>
                    <a:pt x="896017" y="365413"/>
                  </a:lnTo>
                  <a:cubicBezTo>
                    <a:pt x="894924" y="365413"/>
                    <a:pt x="893637" y="366284"/>
                    <a:pt x="893765" y="367369"/>
                  </a:cubicBezTo>
                  <a:lnTo>
                    <a:pt x="894055" y="369828"/>
                  </a:lnTo>
                  <a:cubicBezTo>
                    <a:pt x="894123" y="370409"/>
                    <a:pt x="893668" y="370921"/>
                    <a:pt x="893082" y="370921"/>
                  </a:cubicBezTo>
                  <a:lnTo>
                    <a:pt x="893082" y="370921"/>
                  </a:lnTo>
                  <a:cubicBezTo>
                    <a:pt x="892496" y="370921"/>
                    <a:pt x="892041" y="370409"/>
                    <a:pt x="892109" y="369828"/>
                  </a:cubicBezTo>
                  <a:lnTo>
                    <a:pt x="892399" y="367369"/>
                  </a:lnTo>
                  <a:cubicBezTo>
                    <a:pt x="892526" y="366284"/>
                    <a:pt x="891239" y="365413"/>
                    <a:pt x="890146" y="365413"/>
                  </a:cubicBezTo>
                  <a:lnTo>
                    <a:pt x="890146" y="365413"/>
                  </a:lnTo>
                  <a:lnTo>
                    <a:pt x="890146" y="365413"/>
                  </a:lnTo>
                  <a:cubicBezTo>
                    <a:pt x="889053" y="365413"/>
                    <a:pt x="887766" y="366284"/>
                    <a:pt x="887894" y="367369"/>
                  </a:cubicBezTo>
                  <a:lnTo>
                    <a:pt x="888182" y="369828"/>
                  </a:lnTo>
                  <a:cubicBezTo>
                    <a:pt x="888252" y="370409"/>
                    <a:pt x="887797" y="370921"/>
                    <a:pt x="887210" y="370921"/>
                  </a:cubicBezTo>
                  <a:lnTo>
                    <a:pt x="887210" y="370921"/>
                  </a:lnTo>
                  <a:cubicBezTo>
                    <a:pt x="886625" y="370921"/>
                    <a:pt x="886170" y="370409"/>
                    <a:pt x="886238" y="369828"/>
                  </a:cubicBezTo>
                  <a:lnTo>
                    <a:pt x="886528" y="367369"/>
                  </a:lnTo>
                  <a:cubicBezTo>
                    <a:pt x="886655" y="366284"/>
                    <a:pt x="885368" y="365413"/>
                    <a:pt x="884275" y="365413"/>
                  </a:cubicBezTo>
                  <a:lnTo>
                    <a:pt x="884275" y="365413"/>
                  </a:lnTo>
                  <a:lnTo>
                    <a:pt x="884275" y="365413"/>
                  </a:lnTo>
                  <a:cubicBezTo>
                    <a:pt x="883183" y="365413"/>
                    <a:pt x="881894" y="366284"/>
                    <a:pt x="882023" y="367369"/>
                  </a:cubicBezTo>
                  <a:lnTo>
                    <a:pt x="882311" y="369828"/>
                  </a:lnTo>
                  <a:cubicBezTo>
                    <a:pt x="882380" y="370409"/>
                    <a:pt x="881926" y="370921"/>
                    <a:pt x="881339" y="370921"/>
                  </a:cubicBezTo>
                  <a:lnTo>
                    <a:pt x="881339" y="370921"/>
                  </a:lnTo>
                  <a:cubicBezTo>
                    <a:pt x="880754" y="370921"/>
                    <a:pt x="880299" y="370409"/>
                    <a:pt x="880367" y="369828"/>
                  </a:cubicBezTo>
                  <a:lnTo>
                    <a:pt x="880657" y="367369"/>
                  </a:lnTo>
                  <a:cubicBezTo>
                    <a:pt x="880784" y="366284"/>
                    <a:pt x="879497" y="365413"/>
                    <a:pt x="878404" y="365413"/>
                  </a:cubicBezTo>
                  <a:lnTo>
                    <a:pt x="878404" y="365413"/>
                  </a:lnTo>
                  <a:lnTo>
                    <a:pt x="878404" y="365413"/>
                  </a:lnTo>
                  <a:cubicBezTo>
                    <a:pt x="877312" y="365413"/>
                    <a:pt x="876023" y="366284"/>
                    <a:pt x="876152" y="367369"/>
                  </a:cubicBezTo>
                  <a:lnTo>
                    <a:pt x="876440" y="369828"/>
                  </a:lnTo>
                  <a:cubicBezTo>
                    <a:pt x="876509" y="370409"/>
                    <a:pt x="876055" y="370921"/>
                    <a:pt x="875468" y="370921"/>
                  </a:cubicBezTo>
                  <a:lnTo>
                    <a:pt x="875468" y="370921"/>
                  </a:lnTo>
                  <a:cubicBezTo>
                    <a:pt x="874882" y="370921"/>
                    <a:pt x="874428" y="370409"/>
                    <a:pt x="874496" y="369828"/>
                  </a:cubicBezTo>
                  <a:lnTo>
                    <a:pt x="874786" y="367369"/>
                  </a:lnTo>
                  <a:cubicBezTo>
                    <a:pt x="874913" y="366284"/>
                    <a:pt x="873625" y="365413"/>
                    <a:pt x="872534" y="365413"/>
                  </a:cubicBezTo>
                  <a:lnTo>
                    <a:pt x="872534" y="365413"/>
                  </a:lnTo>
                  <a:lnTo>
                    <a:pt x="872534" y="365413"/>
                  </a:lnTo>
                  <a:cubicBezTo>
                    <a:pt x="871441" y="365413"/>
                    <a:pt x="870152" y="366284"/>
                    <a:pt x="870281" y="367369"/>
                  </a:cubicBezTo>
                  <a:lnTo>
                    <a:pt x="870570" y="369828"/>
                  </a:lnTo>
                  <a:cubicBezTo>
                    <a:pt x="870638" y="370409"/>
                    <a:pt x="870184" y="370921"/>
                    <a:pt x="869597" y="370921"/>
                  </a:cubicBezTo>
                  <a:lnTo>
                    <a:pt x="869597" y="370921"/>
                  </a:lnTo>
                  <a:cubicBezTo>
                    <a:pt x="869011" y="370921"/>
                    <a:pt x="868557" y="370409"/>
                    <a:pt x="868625" y="369828"/>
                  </a:cubicBezTo>
                  <a:lnTo>
                    <a:pt x="868914" y="367369"/>
                  </a:lnTo>
                  <a:cubicBezTo>
                    <a:pt x="869042" y="366284"/>
                    <a:pt x="867754" y="365413"/>
                    <a:pt x="866661" y="365413"/>
                  </a:cubicBezTo>
                  <a:lnTo>
                    <a:pt x="866661" y="365413"/>
                  </a:lnTo>
                  <a:lnTo>
                    <a:pt x="866661" y="365413"/>
                  </a:lnTo>
                  <a:cubicBezTo>
                    <a:pt x="865568" y="365413"/>
                    <a:pt x="864281" y="366284"/>
                    <a:pt x="864409" y="367369"/>
                  </a:cubicBezTo>
                  <a:lnTo>
                    <a:pt x="864623" y="369185"/>
                  </a:lnTo>
                  <a:cubicBezTo>
                    <a:pt x="864731" y="370108"/>
                    <a:pt x="864010" y="370921"/>
                    <a:pt x="863078" y="370921"/>
                  </a:cubicBezTo>
                  <a:lnTo>
                    <a:pt x="863078" y="370921"/>
                  </a:lnTo>
                  <a:cubicBezTo>
                    <a:pt x="862220" y="370921"/>
                    <a:pt x="861525" y="370224"/>
                    <a:pt x="861525" y="369366"/>
                  </a:cubicBezTo>
                  <a:lnTo>
                    <a:pt x="861525" y="365233"/>
                  </a:lnTo>
                  <a:cubicBezTo>
                    <a:pt x="861525" y="364727"/>
                    <a:pt x="861114" y="364315"/>
                    <a:pt x="860607" y="364315"/>
                  </a:cubicBezTo>
                  <a:lnTo>
                    <a:pt x="860607" y="364315"/>
                  </a:lnTo>
                  <a:cubicBezTo>
                    <a:pt x="860100" y="364315"/>
                    <a:pt x="859690" y="363904"/>
                    <a:pt x="859690" y="363398"/>
                  </a:cubicBezTo>
                  <a:lnTo>
                    <a:pt x="859690" y="359362"/>
                  </a:lnTo>
                  <a:cubicBezTo>
                    <a:pt x="859690" y="359260"/>
                    <a:pt x="859772" y="359179"/>
                    <a:pt x="859873" y="359179"/>
                  </a:cubicBezTo>
                  <a:lnTo>
                    <a:pt x="859873" y="359179"/>
                  </a:lnTo>
                  <a:cubicBezTo>
                    <a:pt x="859974" y="359179"/>
                    <a:pt x="860057" y="359096"/>
                    <a:pt x="860057" y="358995"/>
                  </a:cubicBezTo>
                  <a:lnTo>
                    <a:pt x="860057" y="356059"/>
                  </a:lnTo>
                  <a:cubicBezTo>
                    <a:pt x="860057" y="355756"/>
                    <a:pt x="859810" y="355509"/>
                    <a:pt x="859506" y="355509"/>
                  </a:cubicBezTo>
                  <a:lnTo>
                    <a:pt x="859506" y="355509"/>
                  </a:lnTo>
                  <a:cubicBezTo>
                    <a:pt x="859203" y="355509"/>
                    <a:pt x="858956" y="355263"/>
                    <a:pt x="858956" y="354958"/>
                  </a:cubicBezTo>
                  <a:lnTo>
                    <a:pt x="858956" y="354214"/>
                  </a:lnTo>
                  <a:cubicBezTo>
                    <a:pt x="858956" y="354099"/>
                    <a:pt x="858941" y="353985"/>
                    <a:pt x="858910" y="353875"/>
                  </a:cubicBezTo>
                  <a:lnTo>
                    <a:pt x="855763" y="342333"/>
                  </a:lnTo>
                  <a:cubicBezTo>
                    <a:pt x="855708" y="342131"/>
                    <a:pt x="855860" y="341932"/>
                    <a:pt x="856070" y="341932"/>
                  </a:cubicBezTo>
                  <a:lnTo>
                    <a:pt x="856070" y="341932"/>
                  </a:lnTo>
                  <a:cubicBezTo>
                    <a:pt x="856245" y="341932"/>
                    <a:pt x="856388" y="341790"/>
                    <a:pt x="856388" y="341614"/>
                  </a:cubicBezTo>
                  <a:lnTo>
                    <a:pt x="856388" y="340831"/>
                  </a:lnTo>
                  <a:cubicBezTo>
                    <a:pt x="856388" y="340628"/>
                    <a:pt x="856224" y="340464"/>
                    <a:pt x="856020" y="340464"/>
                  </a:cubicBezTo>
                  <a:lnTo>
                    <a:pt x="856020" y="340464"/>
                  </a:lnTo>
                  <a:cubicBezTo>
                    <a:pt x="855818" y="340464"/>
                    <a:pt x="855654" y="340300"/>
                    <a:pt x="855654" y="340098"/>
                  </a:cubicBezTo>
                  <a:lnTo>
                    <a:pt x="855654" y="331291"/>
                  </a:lnTo>
                  <a:cubicBezTo>
                    <a:pt x="855654" y="331087"/>
                    <a:pt x="855818" y="330923"/>
                    <a:pt x="856020" y="330923"/>
                  </a:cubicBezTo>
                  <a:lnTo>
                    <a:pt x="856020" y="330923"/>
                  </a:lnTo>
                  <a:cubicBezTo>
                    <a:pt x="856224" y="330923"/>
                    <a:pt x="856388" y="330759"/>
                    <a:pt x="856388" y="330556"/>
                  </a:cubicBezTo>
                  <a:lnTo>
                    <a:pt x="856388" y="330190"/>
                  </a:lnTo>
                  <a:cubicBezTo>
                    <a:pt x="856388" y="329785"/>
                    <a:pt x="856058" y="329455"/>
                    <a:pt x="855654" y="329455"/>
                  </a:cubicBezTo>
                  <a:lnTo>
                    <a:pt x="854665" y="329455"/>
                  </a:lnTo>
                  <a:cubicBezTo>
                    <a:pt x="853938" y="329455"/>
                    <a:pt x="853289" y="328999"/>
                    <a:pt x="853043" y="328313"/>
                  </a:cubicBezTo>
                  <a:lnTo>
                    <a:pt x="852714" y="327390"/>
                  </a:lnTo>
                  <a:cubicBezTo>
                    <a:pt x="851730" y="324635"/>
                    <a:pt x="847835" y="324635"/>
                    <a:pt x="846851" y="327390"/>
                  </a:cubicBezTo>
                  <a:lnTo>
                    <a:pt x="846522" y="328313"/>
                  </a:lnTo>
                  <a:cubicBezTo>
                    <a:pt x="846276" y="328999"/>
                    <a:pt x="845627" y="329455"/>
                    <a:pt x="844899" y="329455"/>
                  </a:cubicBezTo>
                  <a:lnTo>
                    <a:pt x="843911" y="329455"/>
                  </a:lnTo>
                  <a:cubicBezTo>
                    <a:pt x="843506" y="329455"/>
                    <a:pt x="843178" y="329785"/>
                    <a:pt x="843178" y="330190"/>
                  </a:cubicBezTo>
                  <a:lnTo>
                    <a:pt x="843178" y="330556"/>
                  </a:lnTo>
                  <a:cubicBezTo>
                    <a:pt x="843178" y="330759"/>
                    <a:pt x="843342" y="330923"/>
                    <a:pt x="843545" y="330923"/>
                  </a:cubicBezTo>
                  <a:lnTo>
                    <a:pt x="843545" y="330923"/>
                  </a:lnTo>
                  <a:cubicBezTo>
                    <a:pt x="843747" y="330923"/>
                    <a:pt x="843911" y="331087"/>
                    <a:pt x="843911" y="331291"/>
                  </a:cubicBezTo>
                  <a:lnTo>
                    <a:pt x="843911" y="340098"/>
                  </a:lnTo>
                  <a:cubicBezTo>
                    <a:pt x="843911" y="340300"/>
                    <a:pt x="843747" y="340464"/>
                    <a:pt x="843545" y="340464"/>
                  </a:cubicBezTo>
                  <a:lnTo>
                    <a:pt x="843545" y="340464"/>
                  </a:lnTo>
                  <a:cubicBezTo>
                    <a:pt x="843342" y="340464"/>
                    <a:pt x="843178" y="340628"/>
                    <a:pt x="843178" y="340831"/>
                  </a:cubicBezTo>
                  <a:lnTo>
                    <a:pt x="843178" y="341614"/>
                  </a:lnTo>
                  <a:cubicBezTo>
                    <a:pt x="843178" y="341790"/>
                    <a:pt x="843319" y="341932"/>
                    <a:pt x="843495" y="341932"/>
                  </a:cubicBezTo>
                  <a:lnTo>
                    <a:pt x="843495" y="341932"/>
                  </a:lnTo>
                  <a:cubicBezTo>
                    <a:pt x="843705" y="341932"/>
                    <a:pt x="843857" y="342131"/>
                    <a:pt x="843802" y="342333"/>
                  </a:cubicBezTo>
                  <a:lnTo>
                    <a:pt x="840655" y="353875"/>
                  </a:lnTo>
                  <a:cubicBezTo>
                    <a:pt x="840625" y="353985"/>
                    <a:pt x="840609" y="354099"/>
                    <a:pt x="840609" y="354214"/>
                  </a:cubicBezTo>
                  <a:lnTo>
                    <a:pt x="840609" y="354958"/>
                  </a:lnTo>
                  <a:cubicBezTo>
                    <a:pt x="840609" y="355263"/>
                    <a:pt x="840362" y="355509"/>
                    <a:pt x="840058" y="355509"/>
                  </a:cubicBezTo>
                  <a:lnTo>
                    <a:pt x="840058" y="355509"/>
                  </a:lnTo>
                  <a:cubicBezTo>
                    <a:pt x="839755" y="355509"/>
                    <a:pt x="839508" y="355756"/>
                    <a:pt x="839508" y="356059"/>
                  </a:cubicBezTo>
                  <a:lnTo>
                    <a:pt x="839508" y="357894"/>
                  </a:lnTo>
                  <a:cubicBezTo>
                    <a:pt x="839508" y="357995"/>
                    <a:pt x="839589" y="358078"/>
                    <a:pt x="839692" y="358078"/>
                  </a:cubicBezTo>
                  <a:lnTo>
                    <a:pt x="839692" y="358078"/>
                  </a:lnTo>
                  <a:cubicBezTo>
                    <a:pt x="839793" y="358078"/>
                    <a:pt x="839875" y="358159"/>
                    <a:pt x="839875" y="358260"/>
                  </a:cubicBezTo>
                  <a:lnTo>
                    <a:pt x="839875" y="362297"/>
                  </a:lnTo>
                  <a:cubicBezTo>
                    <a:pt x="839875" y="362804"/>
                    <a:pt x="839465" y="363214"/>
                    <a:pt x="838957" y="363214"/>
                  </a:cubicBezTo>
                  <a:lnTo>
                    <a:pt x="838957" y="363214"/>
                  </a:lnTo>
                  <a:cubicBezTo>
                    <a:pt x="838451" y="363214"/>
                    <a:pt x="838040" y="363625"/>
                    <a:pt x="838040" y="364133"/>
                  </a:cubicBezTo>
                  <a:lnTo>
                    <a:pt x="838040" y="388533"/>
                  </a:lnTo>
                  <a:cubicBezTo>
                    <a:pt x="838040" y="389953"/>
                    <a:pt x="836891" y="391102"/>
                    <a:pt x="835471" y="391102"/>
                  </a:cubicBezTo>
                  <a:lnTo>
                    <a:pt x="833637" y="391102"/>
                  </a:lnTo>
                  <a:cubicBezTo>
                    <a:pt x="833232" y="391102"/>
                    <a:pt x="832903" y="391431"/>
                    <a:pt x="832903" y="391837"/>
                  </a:cubicBezTo>
                  <a:lnTo>
                    <a:pt x="832903" y="391837"/>
                  </a:lnTo>
                  <a:cubicBezTo>
                    <a:pt x="832903" y="392242"/>
                    <a:pt x="832575" y="392570"/>
                    <a:pt x="832169" y="392570"/>
                  </a:cubicBezTo>
                  <a:lnTo>
                    <a:pt x="831618" y="392570"/>
                  </a:lnTo>
                  <a:cubicBezTo>
                    <a:pt x="830910" y="392570"/>
                    <a:pt x="830334" y="391996"/>
                    <a:pt x="830334" y="391286"/>
                  </a:cubicBezTo>
                  <a:lnTo>
                    <a:pt x="830334" y="389634"/>
                  </a:lnTo>
                  <a:cubicBezTo>
                    <a:pt x="830334" y="388621"/>
                    <a:pt x="829512" y="387800"/>
                    <a:pt x="828500" y="387800"/>
                  </a:cubicBezTo>
                  <a:lnTo>
                    <a:pt x="828500" y="387800"/>
                  </a:lnTo>
                  <a:cubicBezTo>
                    <a:pt x="827487" y="387800"/>
                    <a:pt x="826666" y="388621"/>
                    <a:pt x="826666" y="389634"/>
                  </a:cubicBezTo>
                  <a:lnTo>
                    <a:pt x="826666" y="392754"/>
                  </a:lnTo>
                  <a:cubicBezTo>
                    <a:pt x="826666" y="394071"/>
                    <a:pt x="825598" y="395139"/>
                    <a:pt x="824279" y="395139"/>
                  </a:cubicBezTo>
                  <a:lnTo>
                    <a:pt x="824279" y="395139"/>
                  </a:lnTo>
                  <a:cubicBezTo>
                    <a:pt x="822962" y="395139"/>
                    <a:pt x="821894" y="396207"/>
                    <a:pt x="821894" y="397524"/>
                  </a:cubicBezTo>
                  <a:lnTo>
                    <a:pt x="821894" y="405596"/>
                  </a:lnTo>
                  <a:cubicBezTo>
                    <a:pt x="821894" y="407319"/>
                    <a:pt x="820498" y="408716"/>
                    <a:pt x="818776" y="408716"/>
                  </a:cubicBezTo>
                  <a:lnTo>
                    <a:pt x="818776" y="408716"/>
                  </a:lnTo>
                  <a:cubicBezTo>
                    <a:pt x="817053" y="408716"/>
                    <a:pt x="815657" y="407319"/>
                    <a:pt x="815657" y="405596"/>
                  </a:cubicBezTo>
                  <a:lnTo>
                    <a:pt x="815657" y="392020"/>
                  </a:lnTo>
                  <a:cubicBezTo>
                    <a:pt x="815657" y="388676"/>
                    <a:pt x="812945" y="385966"/>
                    <a:pt x="809602" y="385966"/>
                  </a:cubicBezTo>
                  <a:lnTo>
                    <a:pt x="805933" y="385966"/>
                  </a:lnTo>
                  <a:cubicBezTo>
                    <a:pt x="804616" y="385966"/>
                    <a:pt x="803548" y="387032"/>
                    <a:pt x="803548" y="388351"/>
                  </a:cubicBezTo>
                  <a:lnTo>
                    <a:pt x="803548" y="389084"/>
                  </a:lnTo>
                  <a:cubicBezTo>
                    <a:pt x="803548" y="389996"/>
                    <a:pt x="802808" y="390736"/>
                    <a:pt x="801896" y="390736"/>
                  </a:cubicBezTo>
                  <a:lnTo>
                    <a:pt x="801896" y="390736"/>
                  </a:lnTo>
                  <a:cubicBezTo>
                    <a:pt x="800984" y="390736"/>
                    <a:pt x="800244" y="389996"/>
                    <a:pt x="800244" y="389084"/>
                  </a:cubicBezTo>
                  <a:lnTo>
                    <a:pt x="800244" y="389084"/>
                  </a:lnTo>
                  <a:cubicBezTo>
                    <a:pt x="800244" y="388173"/>
                    <a:pt x="799506" y="387433"/>
                    <a:pt x="798594" y="387433"/>
                  </a:cubicBezTo>
                  <a:lnTo>
                    <a:pt x="793273" y="387433"/>
                  </a:lnTo>
                  <a:cubicBezTo>
                    <a:pt x="789422" y="387433"/>
                    <a:pt x="786301" y="384311"/>
                    <a:pt x="786301" y="380461"/>
                  </a:cubicBezTo>
                  <a:lnTo>
                    <a:pt x="786301" y="368424"/>
                  </a:lnTo>
                  <a:cubicBezTo>
                    <a:pt x="786301" y="366763"/>
                    <a:pt x="784955" y="365417"/>
                    <a:pt x="783294" y="365417"/>
                  </a:cubicBezTo>
                  <a:lnTo>
                    <a:pt x="783294" y="365417"/>
                  </a:lnTo>
                  <a:cubicBezTo>
                    <a:pt x="781690" y="365417"/>
                    <a:pt x="780369" y="364157"/>
                    <a:pt x="780290" y="362556"/>
                  </a:cubicBezTo>
                  <a:lnTo>
                    <a:pt x="772776" y="209071"/>
                  </a:lnTo>
                  <a:cubicBezTo>
                    <a:pt x="772748" y="208470"/>
                    <a:pt x="772252" y="207997"/>
                    <a:pt x="771651" y="207997"/>
                  </a:cubicBezTo>
                  <a:lnTo>
                    <a:pt x="770890" y="207997"/>
                  </a:lnTo>
                  <a:cubicBezTo>
                    <a:pt x="770686" y="207997"/>
                    <a:pt x="770522" y="207833"/>
                    <a:pt x="770522" y="207630"/>
                  </a:cubicBezTo>
                  <a:lnTo>
                    <a:pt x="770522" y="207630"/>
                  </a:lnTo>
                  <a:cubicBezTo>
                    <a:pt x="770522" y="207428"/>
                    <a:pt x="770358" y="207264"/>
                    <a:pt x="770155" y="207264"/>
                  </a:cubicBezTo>
                  <a:lnTo>
                    <a:pt x="769238" y="207264"/>
                  </a:lnTo>
                  <a:cubicBezTo>
                    <a:pt x="768528" y="207264"/>
                    <a:pt x="767954" y="206688"/>
                    <a:pt x="767954" y="205980"/>
                  </a:cubicBezTo>
                  <a:lnTo>
                    <a:pt x="767954" y="205429"/>
                  </a:lnTo>
                  <a:cubicBezTo>
                    <a:pt x="767954" y="204416"/>
                    <a:pt x="767132" y="203595"/>
                    <a:pt x="766120" y="203595"/>
                  </a:cubicBezTo>
                  <a:lnTo>
                    <a:pt x="763807" y="203595"/>
                  </a:lnTo>
                  <a:cubicBezTo>
                    <a:pt x="761759" y="203595"/>
                    <a:pt x="760026" y="202098"/>
                    <a:pt x="759678" y="200080"/>
                  </a:cubicBezTo>
                  <a:cubicBezTo>
                    <a:pt x="758395" y="192633"/>
                    <a:pt x="757075" y="188182"/>
                    <a:pt x="755478" y="188182"/>
                  </a:cubicBezTo>
                  <a:lnTo>
                    <a:pt x="755478" y="188182"/>
                  </a:lnTo>
                  <a:cubicBezTo>
                    <a:pt x="754132" y="188182"/>
                    <a:pt x="753160" y="189650"/>
                    <a:pt x="751816" y="189650"/>
                  </a:cubicBezTo>
                  <a:lnTo>
                    <a:pt x="720611" y="189650"/>
                  </a:lnTo>
                  <a:cubicBezTo>
                    <a:pt x="719300" y="189650"/>
                    <a:pt x="718259" y="188182"/>
                    <a:pt x="716948" y="188182"/>
                  </a:cubicBezTo>
                  <a:lnTo>
                    <a:pt x="716948" y="188182"/>
                  </a:lnTo>
                  <a:cubicBezTo>
                    <a:pt x="712545" y="188182"/>
                    <a:pt x="709243" y="221941"/>
                    <a:pt x="709243" y="263406"/>
                  </a:cubicBezTo>
                  <a:cubicBezTo>
                    <a:pt x="709243" y="273924"/>
                    <a:pt x="709520" y="283888"/>
                    <a:pt x="709834" y="293058"/>
                  </a:cubicBezTo>
                  <a:cubicBezTo>
                    <a:pt x="709908" y="295269"/>
                    <a:pt x="708082" y="297074"/>
                    <a:pt x="705871" y="296969"/>
                  </a:cubicBezTo>
                  <a:lnTo>
                    <a:pt x="705871" y="296969"/>
                  </a:lnTo>
                  <a:cubicBezTo>
                    <a:pt x="703856" y="296873"/>
                    <a:pt x="702272" y="295211"/>
                    <a:pt x="702272" y="293193"/>
                  </a:cubicBezTo>
                  <a:lnTo>
                    <a:pt x="702272" y="270011"/>
                  </a:lnTo>
                  <a:cubicBezTo>
                    <a:pt x="702272" y="269606"/>
                    <a:pt x="702599" y="269277"/>
                    <a:pt x="703005" y="269277"/>
                  </a:cubicBezTo>
                  <a:lnTo>
                    <a:pt x="703005" y="269277"/>
                  </a:lnTo>
                  <a:cubicBezTo>
                    <a:pt x="703410" y="269277"/>
                    <a:pt x="703738" y="268949"/>
                    <a:pt x="703738" y="268543"/>
                  </a:cubicBezTo>
                  <a:lnTo>
                    <a:pt x="703738" y="218639"/>
                  </a:lnTo>
                  <a:cubicBezTo>
                    <a:pt x="703738" y="218233"/>
                    <a:pt x="703410" y="217905"/>
                    <a:pt x="703005" y="217905"/>
                  </a:cubicBezTo>
                  <a:lnTo>
                    <a:pt x="703005" y="217905"/>
                  </a:lnTo>
                  <a:cubicBezTo>
                    <a:pt x="702599" y="217905"/>
                    <a:pt x="702272" y="217576"/>
                    <a:pt x="702272" y="217170"/>
                  </a:cubicBezTo>
                  <a:lnTo>
                    <a:pt x="702272" y="181578"/>
                  </a:lnTo>
                  <a:cubicBezTo>
                    <a:pt x="702272" y="181172"/>
                    <a:pt x="702599" y="180843"/>
                    <a:pt x="703005" y="180843"/>
                  </a:cubicBezTo>
                  <a:lnTo>
                    <a:pt x="703005" y="180843"/>
                  </a:lnTo>
                  <a:cubicBezTo>
                    <a:pt x="703410" y="180843"/>
                    <a:pt x="703738" y="180515"/>
                    <a:pt x="703738" y="180110"/>
                  </a:cubicBezTo>
                  <a:lnTo>
                    <a:pt x="703738" y="138461"/>
                  </a:lnTo>
                  <a:cubicBezTo>
                    <a:pt x="703738" y="135928"/>
                    <a:pt x="701685" y="133875"/>
                    <a:pt x="699152" y="133875"/>
                  </a:cubicBezTo>
                  <a:lnTo>
                    <a:pt x="697134" y="133875"/>
                  </a:lnTo>
                  <a:cubicBezTo>
                    <a:pt x="695714" y="133875"/>
                    <a:pt x="694565" y="132725"/>
                    <a:pt x="694565" y="131306"/>
                  </a:cubicBezTo>
                  <a:lnTo>
                    <a:pt x="694565" y="131306"/>
                  </a:lnTo>
                  <a:cubicBezTo>
                    <a:pt x="694565" y="129887"/>
                    <a:pt x="693415" y="128737"/>
                    <a:pt x="691996" y="128737"/>
                  </a:cubicBezTo>
                  <a:lnTo>
                    <a:pt x="680988" y="128737"/>
                  </a:lnTo>
                  <a:cubicBezTo>
                    <a:pt x="679570" y="128737"/>
                    <a:pt x="678419" y="129887"/>
                    <a:pt x="678419" y="131306"/>
                  </a:cubicBezTo>
                  <a:lnTo>
                    <a:pt x="678419" y="132407"/>
                  </a:lnTo>
                  <a:cubicBezTo>
                    <a:pt x="678419" y="133217"/>
                    <a:pt x="677762" y="133875"/>
                    <a:pt x="676952" y="133875"/>
                  </a:cubicBezTo>
                  <a:lnTo>
                    <a:pt x="676952" y="133875"/>
                  </a:lnTo>
                  <a:cubicBezTo>
                    <a:pt x="676142" y="133875"/>
                    <a:pt x="675484" y="134532"/>
                    <a:pt x="675484" y="135342"/>
                  </a:cubicBezTo>
                  <a:lnTo>
                    <a:pt x="675484" y="292578"/>
                  </a:lnTo>
                  <a:cubicBezTo>
                    <a:pt x="675484" y="293595"/>
                    <a:pt x="674924" y="294528"/>
                    <a:pt x="674027" y="295007"/>
                  </a:cubicBezTo>
                  <a:lnTo>
                    <a:pt x="674027" y="295007"/>
                  </a:lnTo>
                  <a:cubicBezTo>
                    <a:pt x="672194" y="295984"/>
                    <a:pt x="669979" y="294655"/>
                    <a:pt x="669979" y="292578"/>
                  </a:cubicBezTo>
                  <a:lnTo>
                    <a:pt x="669979" y="285423"/>
                  </a:lnTo>
                  <a:cubicBezTo>
                    <a:pt x="669979" y="285017"/>
                    <a:pt x="670309" y="284688"/>
                    <a:pt x="670714" y="284688"/>
                  </a:cubicBezTo>
                  <a:lnTo>
                    <a:pt x="670714" y="284688"/>
                  </a:lnTo>
                  <a:cubicBezTo>
                    <a:pt x="671120" y="284688"/>
                    <a:pt x="671448" y="284360"/>
                    <a:pt x="671448" y="283955"/>
                  </a:cubicBezTo>
                  <a:lnTo>
                    <a:pt x="671448" y="230564"/>
                  </a:lnTo>
                  <a:cubicBezTo>
                    <a:pt x="671448" y="229652"/>
                    <a:pt x="670709" y="228914"/>
                    <a:pt x="669796" y="228914"/>
                  </a:cubicBezTo>
                  <a:lnTo>
                    <a:pt x="669796" y="228914"/>
                  </a:lnTo>
                  <a:cubicBezTo>
                    <a:pt x="668884" y="228914"/>
                    <a:pt x="668145" y="228174"/>
                    <a:pt x="668145" y="227262"/>
                  </a:cubicBezTo>
                  <a:lnTo>
                    <a:pt x="668145" y="182127"/>
                  </a:lnTo>
                  <a:cubicBezTo>
                    <a:pt x="668145" y="181824"/>
                    <a:pt x="668392" y="181578"/>
                    <a:pt x="668695" y="181578"/>
                  </a:cubicBezTo>
                  <a:lnTo>
                    <a:pt x="668695" y="181578"/>
                  </a:lnTo>
                  <a:cubicBezTo>
                    <a:pt x="668999" y="181578"/>
                    <a:pt x="669246" y="181331"/>
                    <a:pt x="669246" y="181027"/>
                  </a:cubicBezTo>
                  <a:lnTo>
                    <a:pt x="669246" y="126536"/>
                  </a:lnTo>
                  <a:cubicBezTo>
                    <a:pt x="669246" y="124104"/>
                    <a:pt x="667274" y="122132"/>
                    <a:pt x="664843" y="122132"/>
                  </a:cubicBezTo>
                  <a:lnTo>
                    <a:pt x="663375" y="122132"/>
                  </a:lnTo>
                  <a:cubicBezTo>
                    <a:pt x="661754" y="122132"/>
                    <a:pt x="660439" y="120818"/>
                    <a:pt x="660439" y="119197"/>
                  </a:cubicBezTo>
                  <a:lnTo>
                    <a:pt x="660439" y="119197"/>
                  </a:lnTo>
                  <a:cubicBezTo>
                    <a:pt x="660439" y="117576"/>
                    <a:pt x="659124" y="116261"/>
                    <a:pt x="657504" y="116261"/>
                  </a:cubicBezTo>
                  <a:lnTo>
                    <a:pt x="645028" y="116261"/>
                  </a:lnTo>
                  <a:cubicBezTo>
                    <a:pt x="643406" y="116261"/>
                    <a:pt x="642092" y="117576"/>
                    <a:pt x="642092" y="119197"/>
                  </a:cubicBezTo>
                  <a:lnTo>
                    <a:pt x="642092" y="120114"/>
                  </a:lnTo>
                  <a:cubicBezTo>
                    <a:pt x="642092" y="121229"/>
                    <a:pt x="641189" y="122132"/>
                    <a:pt x="640074" y="122132"/>
                  </a:cubicBezTo>
                  <a:lnTo>
                    <a:pt x="640074" y="122132"/>
                  </a:lnTo>
                  <a:cubicBezTo>
                    <a:pt x="638959" y="122132"/>
                    <a:pt x="638056" y="123036"/>
                    <a:pt x="638056" y="124151"/>
                  </a:cubicBezTo>
                  <a:lnTo>
                    <a:pt x="638056" y="179926"/>
                  </a:lnTo>
                  <a:cubicBezTo>
                    <a:pt x="638056" y="180636"/>
                    <a:pt x="637480" y="181210"/>
                    <a:pt x="636772" y="181210"/>
                  </a:cubicBezTo>
                  <a:lnTo>
                    <a:pt x="636772" y="181210"/>
                  </a:lnTo>
                  <a:cubicBezTo>
                    <a:pt x="636062" y="181210"/>
                    <a:pt x="635487" y="181785"/>
                    <a:pt x="635487" y="182495"/>
                  </a:cubicBezTo>
                  <a:lnTo>
                    <a:pt x="635487" y="233500"/>
                  </a:lnTo>
                  <a:cubicBezTo>
                    <a:pt x="635487" y="234007"/>
                    <a:pt x="635898" y="234417"/>
                    <a:pt x="636404" y="234417"/>
                  </a:cubicBezTo>
                  <a:lnTo>
                    <a:pt x="636404" y="234417"/>
                  </a:lnTo>
                  <a:cubicBezTo>
                    <a:pt x="636911" y="234417"/>
                    <a:pt x="637321" y="234828"/>
                    <a:pt x="637321" y="235334"/>
                  </a:cubicBezTo>
                  <a:lnTo>
                    <a:pt x="637321" y="281082"/>
                  </a:lnTo>
                  <a:cubicBezTo>
                    <a:pt x="637321" y="281726"/>
                    <a:pt x="636984" y="282323"/>
                    <a:pt x="636431" y="282655"/>
                  </a:cubicBezTo>
                  <a:lnTo>
                    <a:pt x="636431" y="282655"/>
                  </a:lnTo>
                  <a:cubicBezTo>
                    <a:pt x="635208" y="283388"/>
                    <a:pt x="633652" y="282508"/>
                    <a:pt x="633652" y="281082"/>
                  </a:cubicBezTo>
                  <a:lnTo>
                    <a:pt x="633652" y="250739"/>
                  </a:lnTo>
                  <a:cubicBezTo>
                    <a:pt x="633652" y="243391"/>
                    <a:pt x="627453" y="237284"/>
                    <a:pt x="620560" y="239833"/>
                  </a:cubicBezTo>
                  <a:cubicBezTo>
                    <a:pt x="616982" y="241157"/>
                    <a:pt x="613596" y="242989"/>
                    <a:pt x="610515" y="245287"/>
                  </a:cubicBezTo>
                  <a:cubicBezTo>
                    <a:pt x="608042" y="247130"/>
                    <a:pt x="606668" y="250016"/>
                    <a:pt x="606371" y="253085"/>
                  </a:cubicBezTo>
                  <a:cubicBezTo>
                    <a:pt x="603383" y="284089"/>
                    <a:pt x="602287" y="340434"/>
                    <a:pt x="602119" y="350057"/>
                  </a:cubicBezTo>
                  <a:cubicBezTo>
                    <a:pt x="602105" y="350865"/>
                    <a:pt x="601446" y="351472"/>
                    <a:pt x="600638" y="351472"/>
                  </a:cubicBezTo>
                  <a:lnTo>
                    <a:pt x="600638" y="351472"/>
                  </a:lnTo>
                  <a:cubicBezTo>
                    <a:pt x="599822" y="351472"/>
                    <a:pt x="599160" y="350810"/>
                    <a:pt x="599160" y="349994"/>
                  </a:cubicBezTo>
                  <a:lnTo>
                    <a:pt x="599160" y="297986"/>
                  </a:lnTo>
                  <a:cubicBezTo>
                    <a:pt x="599160" y="296956"/>
                    <a:pt x="599191" y="296149"/>
                    <a:pt x="598523" y="295366"/>
                  </a:cubicBezTo>
                  <a:lnTo>
                    <a:pt x="598523" y="295366"/>
                  </a:lnTo>
                  <a:cubicBezTo>
                    <a:pt x="597295" y="293925"/>
                    <a:pt x="596138" y="292066"/>
                    <a:pt x="595181" y="290434"/>
                  </a:cubicBezTo>
                  <a:cubicBezTo>
                    <a:pt x="594628" y="289494"/>
                    <a:pt x="593882" y="288581"/>
                    <a:pt x="592935" y="287692"/>
                  </a:cubicBezTo>
                  <a:cubicBezTo>
                    <a:pt x="589226" y="284218"/>
                    <a:pt x="585950" y="279977"/>
                    <a:pt x="585950" y="274896"/>
                  </a:cubicBezTo>
                  <a:lnTo>
                    <a:pt x="585950" y="150388"/>
                  </a:lnTo>
                  <a:cubicBezTo>
                    <a:pt x="585950" y="149577"/>
                    <a:pt x="585293" y="148920"/>
                    <a:pt x="584482" y="148920"/>
                  </a:cubicBezTo>
                  <a:lnTo>
                    <a:pt x="584482" y="148920"/>
                  </a:lnTo>
                  <a:cubicBezTo>
                    <a:pt x="583671" y="148920"/>
                    <a:pt x="583014" y="148262"/>
                    <a:pt x="583014" y="147451"/>
                  </a:cubicBezTo>
                  <a:lnTo>
                    <a:pt x="583014" y="145250"/>
                  </a:lnTo>
                  <a:cubicBezTo>
                    <a:pt x="583014" y="144845"/>
                    <a:pt x="582686" y="144516"/>
                    <a:pt x="582280" y="144516"/>
                  </a:cubicBezTo>
                  <a:lnTo>
                    <a:pt x="582280" y="144516"/>
                  </a:lnTo>
                  <a:cubicBezTo>
                    <a:pt x="581875" y="144516"/>
                    <a:pt x="581547" y="144187"/>
                    <a:pt x="581547" y="143782"/>
                  </a:cubicBezTo>
                  <a:lnTo>
                    <a:pt x="581547" y="142017"/>
                  </a:lnTo>
                  <a:cubicBezTo>
                    <a:pt x="581547" y="141074"/>
                    <a:pt x="581020" y="140202"/>
                    <a:pt x="580154" y="139828"/>
                  </a:cubicBezTo>
                  <a:cubicBezTo>
                    <a:pt x="579058" y="139355"/>
                    <a:pt x="577929" y="138960"/>
                    <a:pt x="576775" y="138645"/>
                  </a:cubicBezTo>
                  <a:cubicBezTo>
                    <a:pt x="568514" y="135731"/>
                    <a:pt x="559847" y="134122"/>
                    <a:pt x="551090" y="133875"/>
                  </a:cubicBezTo>
                  <a:close/>
                </a:path>
              </a:pathLst>
            </a:custGeom>
            <a:grpFill/>
            <a:ln w="130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</p:grpSp>
      <p:sp>
        <p:nvSpPr>
          <p:cNvPr id="8" name="Овал 7">
            <a:extLst>
              <a:ext uri="{FF2B5EF4-FFF2-40B4-BE49-F238E27FC236}">
                <a16:creationId xmlns:a16="http://schemas.microsoft.com/office/drawing/2014/main" id="{70574609-907F-44DE-9768-8362E6FEA1D5}"/>
              </a:ext>
            </a:extLst>
          </p:cNvPr>
          <p:cNvSpPr/>
          <p:nvPr userDrawn="1"/>
        </p:nvSpPr>
        <p:spPr>
          <a:xfrm>
            <a:off x="11509513" y="6359899"/>
            <a:ext cx="367108" cy="367108"/>
          </a:xfrm>
          <a:prstGeom prst="ellipse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615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94" r:id="rId2"/>
    <p:sldLayoutId id="2147483688" r:id="rId3"/>
    <p:sldLayoutId id="2147483663" r:id="rId4"/>
    <p:sldLayoutId id="2147483664" r:id="rId5"/>
    <p:sldLayoutId id="2147483666" r:id="rId6"/>
    <p:sldLayoutId id="2147483667" r:id="rId7"/>
    <p:sldLayoutId id="2147483668" r:id="rId8"/>
    <p:sldLayoutId id="2147483689" r:id="rId9"/>
    <p:sldLayoutId id="2147483690" r:id="rId10"/>
    <p:sldLayoutId id="2147483702" r:id="rId11"/>
    <p:sldLayoutId id="2147483691" r:id="rId12"/>
    <p:sldLayoutId id="2147483692" r:id="rId13"/>
    <p:sldLayoutId id="2147483693" r:id="rId14"/>
    <p:sldLayoutId id="2147483696" r:id="rId15"/>
    <p:sldLayoutId id="2147483697" r:id="rId16"/>
    <p:sldLayoutId id="2147483698" r:id="rId17"/>
    <p:sldLayoutId id="2147483699" r:id="rId18"/>
    <p:sldLayoutId id="2147483700" r:id="rId19"/>
    <p:sldLayoutId id="2147483701" r:id="rId20"/>
    <p:sldLayoutId id="2147483703" r:id="rId21"/>
  </p:sldLayoutIdLst>
  <p:hf hdr="0" ftr="0" dt="0"/>
  <p:txStyles>
    <p:titleStyle>
      <a:lvl1pPr algn="l" defTabSz="578755" rtl="0" eaLnBrk="1" latinLnBrk="0" hangingPunct="1">
        <a:lnSpc>
          <a:spcPct val="90000"/>
        </a:lnSpc>
        <a:spcBef>
          <a:spcPct val="0"/>
        </a:spcBef>
        <a:buNone/>
        <a:defRPr sz="1997" b="1" kern="1200">
          <a:solidFill>
            <a:schemeClr val="bg1">
              <a:lumMod val="95000"/>
            </a:schemeClr>
          </a:solidFill>
          <a:latin typeface="+mj-lt"/>
          <a:ea typeface="+mj-ea"/>
          <a:cs typeface="Amatic SC" panose="00000500000000000000" pitchFamily="2" charset="-79"/>
        </a:defRPr>
      </a:lvl1pPr>
    </p:titleStyle>
    <p:bodyStyle>
      <a:lvl1pPr marL="144688" indent="-144688" algn="l" defTabSz="578755" rtl="0" eaLnBrk="1" latinLnBrk="0" hangingPunct="1">
        <a:lnSpc>
          <a:spcPct val="90000"/>
        </a:lnSpc>
        <a:spcBef>
          <a:spcPts val="631"/>
        </a:spcBef>
        <a:buFont typeface="Arial" panose="020B0604020202020204" pitchFamily="34" charset="0"/>
        <a:buChar char="•"/>
        <a:defRPr sz="1452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1pPr>
      <a:lvl2pPr marL="434067" indent="-144688" algn="l" defTabSz="578755" rtl="0" eaLnBrk="1" latinLnBrk="0" hangingPunct="1">
        <a:lnSpc>
          <a:spcPct val="90000"/>
        </a:lnSpc>
        <a:spcBef>
          <a:spcPts val="317"/>
        </a:spcBef>
        <a:buFont typeface="Arial" panose="020B0604020202020204" pitchFamily="34" charset="0"/>
        <a:buChar char="•"/>
        <a:defRPr sz="1271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2pPr>
      <a:lvl3pPr marL="723445" indent="-144688" algn="l" defTabSz="578755" rtl="0" eaLnBrk="1" latinLnBrk="0" hangingPunct="1">
        <a:lnSpc>
          <a:spcPct val="90000"/>
        </a:lnSpc>
        <a:spcBef>
          <a:spcPts val="317"/>
        </a:spcBef>
        <a:buFont typeface="Arial" panose="020B0604020202020204" pitchFamily="34" charset="0"/>
        <a:buChar char="•"/>
        <a:defRPr sz="997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3pPr>
      <a:lvl4pPr marL="1012822" indent="-144688" algn="l" defTabSz="578755" rtl="0" eaLnBrk="1" latinLnBrk="0" hangingPunct="1">
        <a:lnSpc>
          <a:spcPct val="90000"/>
        </a:lnSpc>
        <a:spcBef>
          <a:spcPts val="317"/>
        </a:spcBef>
        <a:buFont typeface="Arial" panose="020B0604020202020204" pitchFamily="34" charset="0"/>
        <a:buChar char="•"/>
        <a:defRPr sz="907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4pPr>
      <a:lvl5pPr marL="1302200" indent="-144688" algn="l" defTabSz="578755" rtl="0" eaLnBrk="1" latinLnBrk="0" hangingPunct="1">
        <a:lnSpc>
          <a:spcPct val="90000"/>
        </a:lnSpc>
        <a:spcBef>
          <a:spcPts val="317"/>
        </a:spcBef>
        <a:buFont typeface="Arial" panose="020B0604020202020204" pitchFamily="34" charset="0"/>
        <a:buChar char="•"/>
        <a:defRPr sz="907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5pPr>
      <a:lvl6pPr marL="1591576" indent="-144688" algn="l" defTabSz="578755" rtl="0" eaLnBrk="1" latinLnBrk="0" hangingPunct="1">
        <a:lnSpc>
          <a:spcPct val="90000"/>
        </a:lnSpc>
        <a:spcBef>
          <a:spcPts val="317"/>
        </a:spcBef>
        <a:buFont typeface="Arial" panose="020B0604020202020204" pitchFamily="34" charset="0"/>
        <a:buChar char="•"/>
        <a:defRPr sz="1141" kern="1200">
          <a:solidFill>
            <a:schemeClr val="tx1"/>
          </a:solidFill>
          <a:latin typeface="+mn-lt"/>
          <a:ea typeface="+mn-ea"/>
          <a:cs typeface="+mn-cs"/>
        </a:defRPr>
      </a:lvl6pPr>
      <a:lvl7pPr marL="1880955" indent="-144688" algn="l" defTabSz="578755" rtl="0" eaLnBrk="1" latinLnBrk="0" hangingPunct="1">
        <a:lnSpc>
          <a:spcPct val="90000"/>
        </a:lnSpc>
        <a:spcBef>
          <a:spcPts val="317"/>
        </a:spcBef>
        <a:buFont typeface="Arial" panose="020B0604020202020204" pitchFamily="34" charset="0"/>
        <a:buChar char="•"/>
        <a:defRPr sz="1141" kern="1200">
          <a:solidFill>
            <a:schemeClr val="tx1"/>
          </a:solidFill>
          <a:latin typeface="+mn-lt"/>
          <a:ea typeface="+mn-ea"/>
          <a:cs typeface="+mn-cs"/>
        </a:defRPr>
      </a:lvl7pPr>
      <a:lvl8pPr marL="2170334" indent="-144688" algn="l" defTabSz="578755" rtl="0" eaLnBrk="1" latinLnBrk="0" hangingPunct="1">
        <a:lnSpc>
          <a:spcPct val="90000"/>
        </a:lnSpc>
        <a:spcBef>
          <a:spcPts val="317"/>
        </a:spcBef>
        <a:buFont typeface="Arial" panose="020B0604020202020204" pitchFamily="34" charset="0"/>
        <a:buChar char="•"/>
        <a:defRPr sz="1141" kern="1200">
          <a:solidFill>
            <a:schemeClr val="tx1"/>
          </a:solidFill>
          <a:latin typeface="+mn-lt"/>
          <a:ea typeface="+mn-ea"/>
          <a:cs typeface="+mn-cs"/>
        </a:defRPr>
      </a:lvl8pPr>
      <a:lvl9pPr marL="2459712" indent="-144688" algn="l" defTabSz="578755" rtl="0" eaLnBrk="1" latinLnBrk="0" hangingPunct="1">
        <a:lnSpc>
          <a:spcPct val="90000"/>
        </a:lnSpc>
        <a:spcBef>
          <a:spcPts val="317"/>
        </a:spcBef>
        <a:buFont typeface="Arial" panose="020B0604020202020204" pitchFamily="34" charset="0"/>
        <a:buChar char="•"/>
        <a:defRPr sz="114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578755" rtl="0" eaLnBrk="1" latinLnBrk="0" hangingPunct="1">
        <a:defRPr sz="1141" kern="1200">
          <a:solidFill>
            <a:schemeClr val="tx1"/>
          </a:solidFill>
          <a:latin typeface="+mn-lt"/>
          <a:ea typeface="+mn-ea"/>
          <a:cs typeface="+mn-cs"/>
        </a:defRPr>
      </a:lvl1pPr>
      <a:lvl2pPr marL="289378" algn="l" defTabSz="578755" rtl="0" eaLnBrk="1" latinLnBrk="0" hangingPunct="1">
        <a:defRPr sz="1141" kern="1200">
          <a:solidFill>
            <a:schemeClr val="tx1"/>
          </a:solidFill>
          <a:latin typeface="+mn-lt"/>
          <a:ea typeface="+mn-ea"/>
          <a:cs typeface="+mn-cs"/>
        </a:defRPr>
      </a:lvl2pPr>
      <a:lvl3pPr marL="578755" algn="l" defTabSz="578755" rtl="0" eaLnBrk="1" latinLnBrk="0" hangingPunct="1">
        <a:defRPr sz="1141" kern="1200">
          <a:solidFill>
            <a:schemeClr val="tx1"/>
          </a:solidFill>
          <a:latin typeface="+mn-lt"/>
          <a:ea typeface="+mn-ea"/>
          <a:cs typeface="+mn-cs"/>
        </a:defRPr>
      </a:lvl3pPr>
      <a:lvl4pPr marL="868132" algn="l" defTabSz="578755" rtl="0" eaLnBrk="1" latinLnBrk="0" hangingPunct="1">
        <a:defRPr sz="1141" kern="1200">
          <a:solidFill>
            <a:schemeClr val="tx1"/>
          </a:solidFill>
          <a:latin typeface="+mn-lt"/>
          <a:ea typeface="+mn-ea"/>
          <a:cs typeface="+mn-cs"/>
        </a:defRPr>
      </a:lvl4pPr>
      <a:lvl5pPr marL="1157510" algn="l" defTabSz="578755" rtl="0" eaLnBrk="1" latinLnBrk="0" hangingPunct="1">
        <a:defRPr sz="1141" kern="1200">
          <a:solidFill>
            <a:schemeClr val="tx1"/>
          </a:solidFill>
          <a:latin typeface="+mn-lt"/>
          <a:ea typeface="+mn-ea"/>
          <a:cs typeface="+mn-cs"/>
        </a:defRPr>
      </a:lvl5pPr>
      <a:lvl6pPr marL="1446887" algn="l" defTabSz="578755" rtl="0" eaLnBrk="1" latinLnBrk="0" hangingPunct="1">
        <a:defRPr sz="1141" kern="1200">
          <a:solidFill>
            <a:schemeClr val="tx1"/>
          </a:solidFill>
          <a:latin typeface="+mn-lt"/>
          <a:ea typeface="+mn-ea"/>
          <a:cs typeface="+mn-cs"/>
        </a:defRPr>
      </a:lvl6pPr>
      <a:lvl7pPr marL="1736266" algn="l" defTabSz="578755" rtl="0" eaLnBrk="1" latinLnBrk="0" hangingPunct="1">
        <a:defRPr sz="1141" kern="1200">
          <a:solidFill>
            <a:schemeClr val="tx1"/>
          </a:solidFill>
          <a:latin typeface="+mn-lt"/>
          <a:ea typeface="+mn-ea"/>
          <a:cs typeface="+mn-cs"/>
        </a:defRPr>
      </a:lvl7pPr>
      <a:lvl8pPr marL="2025644" algn="l" defTabSz="578755" rtl="0" eaLnBrk="1" latinLnBrk="0" hangingPunct="1">
        <a:defRPr sz="1141" kern="1200">
          <a:solidFill>
            <a:schemeClr val="tx1"/>
          </a:solidFill>
          <a:latin typeface="+mn-lt"/>
          <a:ea typeface="+mn-ea"/>
          <a:cs typeface="+mn-cs"/>
        </a:defRPr>
      </a:lvl8pPr>
      <a:lvl9pPr marL="2315021" algn="l" defTabSz="578755" rtl="0" eaLnBrk="1" latinLnBrk="0" hangingPunct="1">
        <a:defRPr sz="114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9" orient="horz" pos="4156">
          <p15:clr>
            <a:srgbClr val="F26B43"/>
          </p15:clr>
        </p15:guide>
        <p15:guide id="20" orient="horz" pos="482">
          <p15:clr>
            <a:srgbClr val="F26B43"/>
          </p15:clr>
        </p15:guide>
        <p15:guide id="21" pos="218">
          <p15:clr>
            <a:srgbClr val="F26B43"/>
          </p15:clr>
        </p15:guide>
        <p15:guide id="22" pos="7469">
          <p15:clr>
            <a:srgbClr val="F26B43"/>
          </p15:clr>
        </p15:guide>
        <p15:guide id="23" orient="horz" pos="249">
          <p15:clr>
            <a:srgbClr val="F26B43"/>
          </p15:clr>
        </p15:guide>
        <p15:guide id="24" orient="horz" pos="4042">
          <p15:clr>
            <a:srgbClr val="F26B43"/>
          </p15:clr>
        </p15:guide>
        <p15:guide id="25" orient="horz" pos="3906">
          <p15:clr>
            <a:srgbClr val="F26B43"/>
          </p15:clr>
        </p15:guide>
        <p15:guide id="26" orient="horz" pos="640">
          <p15:clr>
            <a:srgbClr val="F26B43"/>
          </p15:clr>
        </p15:guide>
        <p15:guide id="27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6.png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6.png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92B97197-A282-4537-A8D9-1143098D67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18327" y="6356362"/>
            <a:ext cx="702819" cy="365125"/>
          </a:xfrm>
        </p:spPr>
        <p:txBody>
          <a:bodyPr/>
          <a:lstStyle/>
          <a:p>
            <a:fld id="{52DCC5B9-D646-4B76-891F-6FF4E74E9CB4}" type="slidenum">
              <a:rPr lang="ru-RU" smtClean="0"/>
              <a:t>1</a:t>
            </a:fld>
            <a:endParaRPr lang="ru-RU"/>
          </a:p>
        </p:txBody>
      </p: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5BA5E6F3-D012-F58E-AFC7-E81FDBB22062}"/>
              </a:ext>
            </a:extLst>
          </p:cNvPr>
          <p:cNvGrpSpPr/>
          <p:nvPr/>
        </p:nvGrpSpPr>
        <p:grpSpPr>
          <a:xfrm>
            <a:off x="393395" y="934954"/>
            <a:ext cx="11463643" cy="1041091"/>
            <a:chOff x="261191" y="1052576"/>
            <a:chExt cx="11463643" cy="1041091"/>
          </a:xfrm>
        </p:grpSpPr>
        <p:sp>
          <p:nvSpPr>
            <p:cNvPr id="10" name="Заголовок 3">
              <a:extLst>
                <a:ext uri="{FF2B5EF4-FFF2-40B4-BE49-F238E27FC236}">
                  <a16:creationId xmlns:a16="http://schemas.microsoft.com/office/drawing/2014/main" id="{1D6D2859-23CE-C6E9-924D-86C94FB25808}"/>
                </a:ext>
              </a:extLst>
            </p:cNvPr>
            <p:cNvSpPr txBox="1">
              <a:spLocks/>
            </p:cNvSpPr>
            <p:nvPr/>
          </p:nvSpPr>
          <p:spPr>
            <a:xfrm>
              <a:off x="1908673" y="1182096"/>
              <a:ext cx="9816161" cy="801012"/>
            </a:xfrm>
            <a:prstGeom prst="rect">
              <a:avLst/>
            </a:prstGeom>
          </p:spPr>
          <p:txBody>
            <a:bodyPr vert="horz" lIns="91440" tIns="45720" rIns="91440" bIns="45720" rtlCol="0" anchor="ctr" anchorCtr="0">
              <a:noAutofit/>
            </a:bodyPr>
            <a:lstStyle>
              <a:lvl1pPr algn="l" defTabSz="578755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1" kern="1200">
                  <a:solidFill>
                    <a:schemeClr val="bg1">
                      <a:lumMod val="95000"/>
                    </a:schemeClr>
                  </a:solidFill>
                  <a:latin typeface="+mj-lt"/>
                  <a:ea typeface="+mj-ea"/>
                  <a:cs typeface="Amatic SC" panose="00000500000000000000" pitchFamily="2" charset="-79"/>
                </a:defRPr>
              </a:lvl1pPr>
            </a:lstStyle>
            <a:p>
              <a:pPr indent="808038"/>
              <a:r>
                <a:rPr lang="ru-RU" sz="7200" dirty="0">
                  <a:solidFill>
                    <a:srgbClr val="73F9CF"/>
                  </a:solidFill>
                </a:rPr>
                <a:t>ХАКАТОН</a:t>
              </a:r>
              <a:endParaRPr lang="ru-RU" sz="5400" dirty="0">
                <a:solidFill>
                  <a:srgbClr val="73F9CF"/>
                </a:solidFill>
              </a:endParaRPr>
            </a:p>
          </p:txBody>
        </p:sp>
        <p:pic>
          <p:nvPicPr>
            <p:cNvPr id="13" name="Рисунок 12">
              <a:extLst>
                <a:ext uri="{FF2B5EF4-FFF2-40B4-BE49-F238E27FC236}">
                  <a16:creationId xmlns:a16="http://schemas.microsoft.com/office/drawing/2014/main" id="{10309B49-D89B-86DB-CCA6-2345210B56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1191" y="1052576"/>
              <a:ext cx="2082181" cy="1041091"/>
            </a:xfrm>
            <a:prstGeom prst="rect">
              <a:avLst/>
            </a:prstGeom>
          </p:spPr>
        </p:pic>
      </p:grpSp>
      <p:sp>
        <p:nvSpPr>
          <p:cNvPr id="15" name="Скругленный прямоугольник 14">
            <a:extLst>
              <a:ext uri="{FF2B5EF4-FFF2-40B4-BE49-F238E27FC236}">
                <a16:creationId xmlns:a16="http://schemas.microsoft.com/office/drawing/2014/main" id="{804020C8-2A75-34CF-1254-713FD5E949A1}"/>
              </a:ext>
            </a:extLst>
          </p:cNvPr>
          <p:cNvSpPr/>
          <p:nvPr/>
        </p:nvSpPr>
        <p:spPr>
          <a:xfrm>
            <a:off x="393395" y="5064413"/>
            <a:ext cx="8867570" cy="952596"/>
          </a:xfrm>
          <a:prstGeom prst="roundRect">
            <a:avLst/>
          </a:prstGeom>
          <a:noFill/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800" b="1" dirty="0" smtClean="0">
                <a:solidFill>
                  <a:schemeClr val="bg1"/>
                </a:solidFill>
                <a:latin typeface="+mj-lt"/>
              </a:rPr>
              <a:t>Команда: Наше дело</a:t>
            </a:r>
          </a:p>
          <a:p>
            <a:r>
              <a:rPr lang="ru-RU" sz="2800" dirty="0" smtClean="0"/>
              <a:t>Задача: Умный </a:t>
            </a:r>
            <a:r>
              <a:rPr lang="ru-RU" sz="2800" dirty="0"/>
              <a:t>цифровой помощник Главы </a:t>
            </a:r>
            <a:r>
              <a:rPr lang="ru-RU" sz="2800" dirty="0" smtClean="0"/>
              <a:t>региона</a:t>
            </a:r>
            <a:endParaRPr lang="ru-RU" sz="28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0" name="Заголовок 3">
            <a:extLst>
              <a:ext uri="{FF2B5EF4-FFF2-40B4-BE49-F238E27FC236}">
                <a16:creationId xmlns:a16="http://schemas.microsoft.com/office/drawing/2014/main" id="{2D20CEF3-EC55-B86F-886D-9DAF2B092FB8}"/>
              </a:ext>
            </a:extLst>
          </p:cNvPr>
          <p:cNvSpPr txBox="1">
            <a:spLocks/>
          </p:cNvSpPr>
          <p:nvPr/>
        </p:nvSpPr>
        <p:spPr>
          <a:xfrm>
            <a:off x="-491102" y="2176476"/>
            <a:ext cx="12348139" cy="80101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l" defTabSz="57875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Amatic SC" panose="00000500000000000000" pitchFamily="2" charset="-79"/>
              </a:defRPr>
            </a:lvl1pPr>
          </a:lstStyle>
          <a:p>
            <a:pPr indent="808038"/>
            <a:r>
              <a:rPr lang="ru-RU" sz="5400" dirty="0"/>
              <a:t>ЛЦТ. Якутия</a:t>
            </a:r>
          </a:p>
        </p:txBody>
      </p:sp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8E50D96E-2831-CFAF-D2B9-00D2553EBB00}"/>
              </a:ext>
            </a:extLst>
          </p:cNvPr>
          <p:cNvGrpSpPr/>
          <p:nvPr/>
        </p:nvGrpSpPr>
        <p:grpSpPr>
          <a:xfrm>
            <a:off x="8264486" y="367228"/>
            <a:ext cx="3681260" cy="317295"/>
            <a:chOff x="8213868" y="365928"/>
            <a:chExt cx="3681260" cy="317295"/>
          </a:xfrm>
        </p:grpSpPr>
        <p:pic>
          <p:nvPicPr>
            <p:cNvPr id="5" name="Рисунок 4">
              <a:extLst>
                <a:ext uri="{FF2B5EF4-FFF2-40B4-BE49-F238E27FC236}">
                  <a16:creationId xmlns:a16="http://schemas.microsoft.com/office/drawing/2014/main" id="{CBC5674F-0859-1B52-C7BC-8ACF889235E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213868" y="391433"/>
              <a:ext cx="1190820" cy="291790"/>
            </a:xfrm>
            <a:prstGeom prst="rect">
              <a:avLst/>
            </a:prstGeom>
          </p:spPr>
        </p:pic>
        <p:pic>
          <p:nvPicPr>
            <p:cNvPr id="6" name="Рисунок 5">
              <a:extLst>
                <a:ext uri="{FF2B5EF4-FFF2-40B4-BE49-F238E27FC236}">
                  <a16:creationId xmlns:a16="http://schemas.microsoft.com/office/drawing/2014/main" id="{CC9522E9-BF6E-095C-0559-58170EAD7D7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502959" y="365928"/>
              <a:ext cx="951884" cy="317295"/>
            </a:xfrm>
            <a:prstGeom prst="rect">
              <a:avLst/>
            </a:prstGeom>
          </p:spPr>
        </p:pic>
        <p:pic>
          <p:nvPicPr>
            <p:cNvPr id="8" name="Рисунок 7">
              <a:extLst>
                <a:ext uri="{FF2B5EF4-FFF2-40B4-BE49-F238E27FC236}">
                  <a16:creationId xmlns:a16="http://schemas.microsoft.com/office/drawing/2014/main" id="{5C183A11-32B7-CD1A-FB4B-8B92ADA4271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53114" y="391433"/>
              <a:ext cx="1342014" cy="229404"/>
            </a:xfrm>
            <a:prstGeom prst="rect">
              <a:avLst/>
            </a:prstGeom>
          </p:spPr>
        </p:pic>
      </p:grpSp>
      <p:sp>
        <p:nvSpPr>
          <p:cNvPr id="14" name="Скругленный прямоугольник 13">
            <a:extLst>
              <a:ext uri="{FF2B5EF4-FFF2-40B4-BE49-F238E27FC236}">
                <a16:creationId xmlns:a16="http://schemas.microsoft.com/office/drawing/2014/main" id="{804020C8-2A75-34CF-1254-713FD5E949A1}"/>
              </a:ext>
            </a:extLst>
          </p:cNvPr>
          <p:cNvSpPr/>
          <p:nvPr/>
        </p:nvSpPr>
        <p:spPr>
          <a:xfrm>
            <a:off x="1564790" y="3501838"/>
            <a:ext cx="7501834" cy="952596"/>
          </a:xfrm>
          <a:prstGeom prst="roundRect">
            <a:avLst/>
          </a:prstGeom>
          <a:noFill/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800" b="1" dirty="0" smtClean="0">
                <a:solidFill>
                  <a:schemeClr val="bg1"/>
                </a:solidFill>
                <a:latin typeface="+mj-lt"/>
              </a:rPr>
              <a:t>Постановщик задачи: Администрация города Мирный</a:t>
            </a:r>
            <a:endParaRPr lang="ru-RU" sz="28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8734" y="3501838"/>
            <a:ext cx="885825" cy="103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038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Номер слайда 20">
            <a:extLst>
              <a:ext uri="{FF2B5EF4-FFF2-40B4-BE49-F238E27FC236}">
                <a16:creationId xmlns:a16="http://schemas.microsoft.com/office/drawing/2014/main" id="{E37F5FAA-C312-4795-96DC-2C14BF0B86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DCC5B9-D646-4B76-891F-6FF4E74E9CB4}" type="slidenum">
              <a:rPr lang="ru-RU" smtClean="0"/>
              <a:pPr/>
              <a:t>2</a:t>
            </a:fld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D6DBDB-F473-4DB4-8034-C555ECD03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4303" y="480068"/>
            <a:ext cx="5636207" cy="317295"/>
          </a:xfrm>
        </p:spPr>
        <p:txBody>
          <a:bodyPr/>
          <a:lstStyle/>
          <a:p>
            <a:r>
              <a:rPr lang="ru-RU" dirty="0"/>
              <a:t>ВВОДНЫЕ</a:t>
            </a:r>
          </a:p>
        </p:txBody>
      </p: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C4617E27-65BC-B998-DE3B-8086326A3919}"/>
              </a:ext>
            </a:extLst>
          </p:cNvPr>
          <p:cNvGrpSpPr/>
          <p:nvPr/>
        </p:nvGrpSpPr>
        <p:grpSpPr>
          <a:xfrm>
            <a:off x="112895" y="253595"/>
            <a:ext cx="8601447" cy="738864"/>
            <a:chOff x="112895" y="253595"/>
            <a:chExt cx="8601447" cy="738864"/>
          </a:xfrm>
        </p:grpSpPr>
        <p:pic>
          <p:nvPicPr>
            <p:cNvPr id="5" name="Рисунок 4">
              <a:extLst>
                <a:ext uri="{FF2B5EF4-FFF2-40B4-BE49-F238E27FC236}">
                  <a16:creationId xmlns:a16="http://schemas.microsoft.com/office/drawing/2014/main" id="{03FD6E85-3F99-A2E2-F27B-3A51B2D203F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895" y="253595"/>
              <a:ext cx="1477728" cy="738864"/>
            </a:xfrm>
            <a:prstGeom prst="rect">
              <a:avLst/>
            </a:prstGeom>
          </p:spPr>
        </p:pic>
        <p:cxnSp>
          <p:nvCxnSpPr>
            <p:cNvPr id="7" name="Прямая соединительная линия 6">
              <a:extLst>
                <a:ext uri="{FF2B5EF4-FFF2-40B4-BE49-F238E27FC236}">
                  <a16:creationId xmlns:a16="http://schemas.microsoft.com/office/drawing/2014/main" id="{2E2BFD3F-7CFF-C8C2-17E6-14F2FBF26D54}"/>
                </a:ext>
              </a:extLst>
            </p:cNvPr>
            <p:cNvCxnSpPr>
              <a:cxnSpLocks/>
            </p:cNvCxnSpPr>
            <p:nvPr/>
          </p:nvCxnSpPr>
          <p:spPr>
            <a:xfrm>
              <a:off x="1416975" y="797364"/>
              <a:ext cx="7297367" cy="0"/>
            </a:xfrm>
            <a:prstGeom prst="line">
              <a:avLst/>
            </a:prstGeom>
            <a:ln w="9525">
              <a:solidFill>
                <a:srgbClr val="73F9CF"/>
              </a:solidFill>
              <a:prstDash val="soli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806FB62D-1069-9FAA-C259-B4E8BFBC022C}"/>
              </a:ext>
            </a:extLst>
          </p:cNvPr>
          <p:cNvGrpSpPr/>
          <p:nvPr/>
        </p:nvGrpSpPr>
        <p:grpSpPr>
          <a:xfrm>
            <a:off x="8264486" y="367228"/>
            <a:ext cx="3681260" cy="317295"/>
            <a:chOff x="8213868" y="365928"/>
            <a:chExt cx="3681260" cy="317295"/>
          </a:xfrm>
        </p:grpSpPr>
        <p:pic>
          <p:nvPicPr>
            <p:cNvPr id="8" name="Рисунок 7">
              <a:extLst>
                <a:ext uri="{FF2B5EF4-FFF2-40B4-BE49-F238E27FC236}">
                  <a16:creationId xmlns:a16="http://schemas.microsoft.com/office/drawing/2014/main" id="{8E052AA4-F94D-39D1-8F90-36335EC7FA8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213868" y="391433"/>
              <a:ext cx="1190820" cy="291790"/>
            </a:xfrm>
            <a:prstGeom prst="rect">
              <a:avLst/>
            </a:prstGeom>
          </p:spPr>
        </p:pic>
        <p:pic>
          <p:nvPicPr>
            <p:cNvPr id="11" name="Рисунок 10">
              <a:extLst>
                <a:ext uri="{FF2B5EF4-FFF2-40B4-BE49-F238E27FC236}">
                  <a16:creationId xmlns:a16="http://schemas.microsoft.com/office/drawing/2014/main" id="{28D9C7C7-2E36-553C-DA28-36171C8487F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502959" y="365928"/>
              <a:ext cx="951884" cy="317295"/>
            </a:xfrm>
            <a:prstGeom prst="rect">
              <a:avLst/>
            </a:prstGeom>
          </p:spPr>
        </p:pic>
        <p:pic>
          <p:nvPicPr>
            <p:cNvPr id="12" name="Рисунок 11">
              <a:extLst>
                <a:ext uri="{FF2B5EF4-FFF2-40B4-BE49-F238E27FC236}">
                  <a16:creationId xmlns:a16="http://schemas.microsoft.com/office/drawing/2014/main" id="{496F5DA1-989D-8DE6-75E1-2D77543A674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53114" y="391433"/>
              <a:ext cx="1342014" cy="229404"/>
            </a:xfrm>
            <a:prstGeom prst="rect">
              <a:avLst/>
            </a:prstGeom>
          </p:spPr>
        </p:pic>
      </p:grpSp>
      <p:sp>
        <p:nvSpPr>
          <p:cNvPr id="15" name="Текст 7">
            <a:extLst>
              <a:ext uri="{FF2B5EF4-FFF2-40B4-BE49-F238E27FC236}">
                <a16:creationId xmlns:a16="http://schemas.microsoft.com/office/drawing/2014/main" id="{215CF9B8-B552-49F4-B608-BCC4DFC7C81E}"/>
              </a:ext>
            </a:extLst>
          </p:cNvPr>
          <p:cNvSpPr txBox="1">
            <a:spLocks/>
          </p:cNvSpPr>
          <p:nvPr/>
        </p:nvSpPr>
        <p:spPr>
          <a:xfrm>
            <a:off x="3540814" y="2381247"/>
            <a:ext cx="1843581" cy="2290095"/>
          </a:xfrm>
          <a:prstGeom prst="roundRect">
            <a:avLst>
              <a:gd name="adj" fmla="val 11768"/>
            </a:avLst>
          </a:prstGeom>
          <a:gradFill>
            <a:gsLst>
              <a:gs pos="0">
                <a:schemeClr val="accent1">
                  <a:lumMod val="5000"/>
                  <a:lumOff val="95000"/>
                  <a:alpha val="29580"/>
                </a:schemeClr>
              </a:gs>
              <a:gs pos="100000">
                <a:schemeClr val="bg1">
                  <a:alpha val="0"/>
                </a:schemeClr>
              </a:gs>
            </a:gsLst>
          </a:gradFill>
        </p:spPr>
        <p:txBody>
          <a:bodyPr/>
          <a:lstStyle>
            <a:lvl1pPr marL="144688" indent="-144688" algn="l" defTabSz="578755" rtl="0" eaLnBrk="1" latinLnBrk="0" hangingPunct="1">
              <a:lnSpc>
                <a:spcPct val="90000"/>
              </a:lnSpc>
              <a:spcBef>
                <a:spcPts val="631"/>
              </a:spcBef>
              <a:buFont typeface="Arial" panose="020B0604020202020204" pitchFamily="34" charset="0"/>
              <a:buChar char="•"/>
              <a:defRPr sz="1452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34067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271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23445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9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12822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0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02200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0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591576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80955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70334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59712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Михаил</a:t>
            </a:r>
          </a:p>
          <a:p>
            <a:r>
              <a:rPr lang="ru-RU" dirty="0" smtClean="0"/>
              <a:t>Лысов</a:t>
            </a:r>
            <a:endParaRPr lang="ru-RU" dirty="0"/>
          </a:p>
        </p:txBody>
      </p:sp>
      <p:sp>
        <p:nvSpPr>
          <p:cNvPr id="16" name="Текст 8">
            <a:extLst>
              <a:ext uri="{FF2B5EF4-FFF2-40B4-BE49-F238E27FC236}">
                <a16:creationId xmlns:a16="http://schemas.microsoft.com/office/drawing/2014/main" id="{E345A5A1-7ABB-44F1-86ED-DF2F1D960469}"/>
              </a:ext>
            </a:extLst>
          </p:cNvPr>
          <p:cNvSpPr txBox="1">
            <a:spLocks/>
          </p:cNvSpPr>
          <p:nvPr/>
        </p:nvSpPr>
        <p:spPr>
          <a:xfrm>
            <a:off x="3540814" y="3094844"/>
            <a:ext cx="1843581" cy="1576498"/>
          </a:xfrm>
          <a:prstGeom prst="rect">
            <a:avLst/>
          </a:prstGeom>
        </p:spPr>
        <p:txBody>
          <a:bodyPr/>
          <a:lstStyle>
            <a:lvl1pPr marL="144688" indent="-144688" algn="l" defTabSz="578755" rtl="0" eaLnBrk="1" latinLnBrk="0" hangingPunct="1">
              <a:lnSpc>
                <a:spcPct val="90000"/>
              </a:lnSpc>
              <a:spcBef>
                <a:spcPts val="631"/>
              </a:spcBef>
              <a:buFont typeface="Arial" panose="020B0604020202020204" pitchFamily="34" charset="0"/>
              <a:buChar char="•"/>
              <a:defRPr sz="1452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34067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271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23445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9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12822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0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02200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0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591576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80955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70334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59712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4"/>
              </a:buClr>
            </a:pPr>
            <a:r>
              <a:rPr lang="ru-RU" dirty="0" smtClean="0"/>
              <a:t>Капитан</a:t>
            </a:r>
          </a:p>
          <a:p>
            <a:pPr>
              <a:buClr>
                <a:schemeClr val="accent4"/>
              </a:buClr>
            </a:pPr>
            <a:r>
              <a:rPr lang="en-US" dirty="0" smtClean="0"/>
              <a:t>@</a:t>
            </a:r>
            <a:r>
              <a:rPr lang="en-US" dirty="0" err="1" smtClean="0"/>
              <a:t>lysovmichael</a:t>
            </a:r>
            <a:endParaRPr lang="ru-RU" dirty="0" smtClean="0"/>
          </a:p>
          <a:p>
            <a:pPr marL="0" indent="0">
              <a:buClr>
                <a:schemeClr val="accent4"/>
              </a:buClr>
              <a:buNone/>
            </a:pPr>
            <a:endParaRPr lang="ru-RU" dirty="0"/>
          </a:p>
        </p:txBody>
      </p:sp>
      <p:sp>
        <p:nvSpPr>
          <p:cNvPr id="17" name="Текст 7">
            <a:extLst>
              <a:ext uri="{FF2B5EF4-FFF2-40B4-BE49-F238E27FC236}">
                <a16:creationId xmlns:a16="http://schemas.microsoft.com/office/drawing/2014/main" id="{215CF9B8-B552-49F4-B608-BCC4DFC7C81E}"/>
              </a:ext>
            </a:extLst>
          </p:cNvPr>
          <p:cNvSpPr txBox="1">
            <a:spLocks/>
          </p:cNvSpPr>
          <p:nvPr/>
        </p:nvSpPr>
        <p:spPr>
          <a:xfrm>
            <a:off x="6337802" y="2381247"/>
            <a:ext cx="1843581" cy="2290095"/>
          </a:xfrm>
          <a:prstGeom prst="roundRect">
            <a:avLst>
              <a:gd name="adj" fmla="val 11768"/>
            </a:avLst>
          </a:prstGeom>
          <a:gradFill>
            <a:gsLst>
              <a:gs pos="0">
                <a:schemeClr val="accent1">
                  <a:lumMod val="5000"/>
                  <a:lumOff val="95000"/>
                  <a:alpha val="29580"/>
                </a:schemeClr>
              </a:gs>
              <a:gs pos="100000">
                <a:schemeClr val="bg1">
                  <a:alpha val="0"/>
                </a:schemeClr>
              </a:gs>
            </a:gsLst>
          </a:gradFill>
        </p:spPr>
        <p:txBody>
          <a:bodyPr/>
          <a:lstStyle>
            <a:lvl1pPr marL="144688" indent="-144688" algn="l" defTabSz="578755" rtl="0" eaLnBrk="1" latinLnBrk="0" hangingPunct="1">
              <a:lnSpc>
                <a:spcPct val="90000"/>
              </a:lnSpc>
              <a:spcBef>
                <a:spcPts val="631"/>
              </a:spcBef>
              <a:buFont typeface="Arial" panose="020B0604020202020204" pitchFamily="34" charset="0"/>
              <a:buChar char="•"/>
              <a:defRPr sz="1452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34067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271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23445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9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12822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0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02200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0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591576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80955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70334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59712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Ольга</a:t>
            </a:r>
          </a:p>
          <a:p>
            <a:r>
              <a:rPr lang="ru-RU" dirty="0" smtClean="0"/>
              <a:t>Завьялова</a:t>
            </a:r>
            <a:endParaRPr lang="ru-RU" dirty="0"/>
          </a:p>
        </p:txBody>
      </p:sp>
      <p:sp>
        <p:nvSpPr>
          <p:cNvPr id="18" name="Текст 8">
            <a:extLst>
              <a:ext uri="{FF2B5EF4-FFF2-40B4-BE49-F238E27FC236}">
                <a16:creationId xmlns:a16="http://schemas.microsoft.com/office/drawing/2014/main" id="{E345A5A1-7ABB-44F1-86ED-DF2F1D960469}"/>
              </a:ext>
            </a:extLst>
          </p:cNvPr>
          <p:cNvSpPr txBox="1">
            <a:spLocks/>
          </p:cNvSpPr>
          <p:nvPr/>
        </p:nvSpPr>
        <p:spPr>
          <a:xfrm>
            <a:off x="6337802" y="3094844"/>
            <a:ext cx="1843581" cy="1576498"/>
          </a:xfrm>
          <a:prstGeom prst="rect">
            <a:avLst/>
          </a:prstGeom>
        </p:spPr>
        <p:txBody>
          <a:bodyPr/>
          <a:lstStyle>
            <a:lvl1pPr marL="144688" indent="-144688" algn="l" defTabSz="578755" rtl="0" eaLnBrk="1" latinLnBrk="0" hangingPunct="1">
              <a:lnSpc>
                <a:spcPct val="90000"/>
              </a:lnSpc>
              <a:spcBef>
                <a:spcPts val="631"/>
              </a:spcBef>
              <a:buFont typeface="Arial" panose="020B0604020202020204" pitchFamily="34" charset="0"/>
              <a:buChar char="•"/>
              <a:defRPr sz="1452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34067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271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23445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9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12822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0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02200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0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591576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80955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70334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59712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4"/>
              </a:buClr>
            </a:pPr>
            <a:r>
              <a:rPr lang="ru-RU" dirty="0" smtClean="0"/>
              <a:t>Разработчик</a:t>
            </a:r>
          </a:p>
          <a:p>
            <a:pPr>
              <a:buClr>
                <a:schemeClr val="accent4"/>
              </a:buClr>
            </a:pPr>
            <a:r>
              <a:rPr lang="en-US" dirty="0" smtClean="0"/>
              <a:t>@</a:t>
            </a:r>
            <a:r>
              <a:rPr lang="en-US" dirty="0" err="1" smtClean="0"/>
              <a:t>OlgaZavialova</a:t>
            </a:r>
            <a:endParaRPr lang="ru-RU" dirty="0" smtClean="0"/>
          </a:p>
          <a:p>
            <a:pPr marL="0" indent="0">
              <a:buClr>
                <a:schemeClr val="accent4"/>
              </a:buClr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92051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Овал 81">
            <a:extLst>
              <a:ext uri="{FF2B5EF4-FFF2-40B4-BE49-F238E27FC236}">
                <a16:creationId xmlns:a16="http://schemas.microsoft.com/office/drawing/2014/main" id="{A72863E9-1710-47C9-9C52-EEF69085039C}"/>
              </a:ext>
            </a:extLst>
          </p:cNvPr>
          <p:cNvSpPr/>
          <p:nvPr userDrawn="1"/>
        </p:nvSpPr>
        <p:spPr>
          <a:xfrm>
            <a:off x="5208947" y="1173502"/>
            <a:ext cx="1807704" cy="1807704"/>
          </a:xfrm>
          <a:prstGeom prst="ellipse">
            <a:avLst/>
          </a:prstGeom>
          <a:gradFill flip="none" rotWithShape="1">
            <a:gsLst>
              <a:gs pos="5400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>
                  <a:alpha val="20000"/>
                </a:schemeClr>
              </a:gs>
            </a:gsLst>
            <a:path path="shape">
              <a:fillToRect l="50000" t="50000" r="50000" b="50000"/>
            </a:path>
            <a:tileRect/>
          </a:gra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000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0C532ED-B059-4872-93FE-25291054D3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DCC5B9-D646-4B76-891F-6FF4E74E9CB4}" type="slidenum">
              <a:rPr lang="ru-RU" smtClean="0"/>
              <a:pPr/>
              <a:t>3</a:t>
            </a:fld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BCDA89-34E0-470F-800A-5D94F8D8A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08DB357-2788-42D4-93E8-1AB12DB2EE48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ru-RU" dirty="0" smtClean="0"/>
              <a:t>Требуется создать помощника для работы на </a:t>
            </a:r>
            <a:r>
              <a:rPr lang="ru-RU" dirty="0" err="1" smtClean="0"/>
              <a:t>траничке</a:t>
            </a:r>
            <a:r>
              <a:rPr lang="ru-RU" dirty="0" smtClean="0"/>
              <a:t> в соц. сети </a:t>
            </a:r>
            <a:r>
              <a:rPr lang="ru-RU" dirty="0" err="1" smtClean="0"/>
              <a:t>ВКонтакте</a:t>
            </a: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6869BDE-34CE-47D5-B162-82211244B70A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lang="ru-RU" dirty="0" smtClean="0"/>
              <a:t>Мы создали бот для работы в соц. сети </a:t>
            </a:r>
            <a:r>
              <a:rPr lang="ru-RU" dirty="0" err="1" smtClean="0"/>
              <a:t>ВКонтакте</a:t>
            </a:r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BF91A14-DF82-4BD9-95C1-96973CFF3F64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ru-RU" dirty="0" smtClean="0"/>
              <a:t>Бот использует ИИ для ответов, а так же распределённые по классам ссылки на документы</a:t>
            </a:r>
            <a:endParaRPr lang="ru-RU" dirty="0"/>
          </a:p>
        </p:txBody>
      </p:sp>
      <p:cxnSp>
        <p:nvCxnSpPr>
          <p:cNvPr id="58" name="Google Shape;2799;p94">
            <a:extLst>
              <a:ext uri="{FF2B5EF4-FFF2-40B4-BE49-F238E27FC236}">
                <a16:creationId xmlns:a16="http://schemas.microsoft.com/office/drawing/2014/main" id="{567FA9A9-3099-4088-80A0-9601CEE4D42E}"/>
              </a:ext>
            </a:extLst>
          </p:cNvPr>
          <p:cNvCxnSpPr>
            <a:cxnSpLocks/>
            <a:stCxn id="77" idx="6"/>
            <a:endCxn id="82" idx="2"/>
          </p:cNvCxnSpPr>
          <p:nvPr/>
        </p:nvCxnSpPr>
        <p:spPr>
          <a:xfrm flipV="1">
            <a:off x="3052935" y="2077354"/>
            <a:ext cx="2156012" cy="19833"/>
          </a:xfrm>
          <a:prstGeom prst="straightConnector1">
            <a:avLst/>
          </a:prstGeom>
          <a:noFill/>
          <a:ln w="254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9" name="Google Shape;2802;p94">
            <a:extLst>
              <a:ext uri="{FF2B5EF4-FFF2-40B4-BE49-F238E27FC236}">
                <a16:creationId xmlns:a16="http://schemas.microsoft.com/office/drawing/2014/main" id="{FE9678CA-EDF7-4EBE-9703-D7B106AECBCE}"/>
              </a:ext>
            </a:extLst>
          </p:cNvPr>
          <p:cNvCxnSpPr>
            <a:cxnSpLocks/>
            <a:stCxn id="82" idx="6"/>
            <a:endCxn id="96" idx="2"/>
          </p:cNvCxnSpPr>
          <p:nvPr/>
        </p:nvCxnSpPr>
        <p:spPr>
          <a:xfrm>
            <a:off x="7016651" y="2077354"/>
            <a:ext cx="2097034" cy="19833"/>
          </a:xfrm>
          <a:prstGeom prst="straightConnector1">
            <a:avLst/>
          </a:prstGeom>
          <a:noFill/>
          <a:ln w="254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0" name="Группа 59">
            <a:extLst>
              <a:ext uri="{FF2B5EF4-FFF2-40B4-BE49-F238E27FC236}">
                <a16:creationId xmlns:a16="http://schemas.microsoft.com/office/drawing/2014/main" id="{D37C504E-9589-4772-90B8-E8DB7B047D33}"/>
              </a:ext>
            </a:extLst>
          </p:cNvPr>
          <p:cNvGrpSpPr/>
          <p:nvPr/>
        </p:nvGrpSpPr>
        <p:grpSpPr>
          <a:xfrm>
            <a:off x="1245231" y="1193335"/>
            <a:ext cx="1807704" cy="1807704"/>
            <a:chOff x="1484252" y="1193335"/>
            <a:chExt cx="1807704" cy="1807704"/>
          </a:xfrm>
        </p:grpSpPr>
        <p:grpSp>
          <p:nvGrpSpPr>
            <p:cNvPr id="61" name="Группа 60">
              <a:extLst>
                <a:ext uri="{FF2B5EF4-FFF2-40B4-BE49-F238E27FC236}">
                  <a16:creationId xmlns:a16="http://schemas.microsoft.com/office/drawing/2014/main" id="{8280A10F-A5B8-4E94-BAE4-A37B77CAF667}"/>
                </a:ext>
              </a:extLst>
            </p:cNvPr>
            <p:cNvGrpSpPr/>
            <p:nvPr userDrawn="1"/>
          </p:nvGrpSpPr>
          <p:grpSpPr>
            <a:xfrm>
              <a:off x="1484252" y="1193335"/>
              <a:ext cx="1807704" cy="1807704"/>
              <a:chOff x="6031523" y="2539483"/>
              <a:chExt cx="1140417" cy="1140417"/>
            </a:xfrm>
          </p:grpSpPr>
          <p:sp>
            <p:nvSpPr>
              <p:cNvPr id="77" name="Овал 76">
                <a:extLst>
                  <a:ext uri="{FF2B5EF4-FFF2-40B4-BE49-F238E27FC236}">
                    <a16:creationId xmlns:a16="http://schemas.microsoft.com/office/drawing/2014/main" id="{85761D5F-9E94-4A1F-9386-1B3C80931589}"/>
                  </a:ext>
                </a:extLst>
              </p:cNvPr>
              <p:cNvSpPr/>
              <p:nvPr userDrawn="1"/>
            </p:nvSpPr>
            <p:spPr>
              <a:xfrm>
                <a:off x="6031523" y="2539483"/>
                <a:ext cx="1140417" cy="1140417"/>
              </a:xfrm>
              <a:prstGeom prst="ellipse">
                <a:avLst/>
              </a:prstGeom>
              <a:gradFill flip="none" rotWithShape="1">
                <a:gsLst>
                  <a:gs pos="54000">
                    <a:schemeClr val="accent1">
                      <a:lumMod val="5000"/>
                      <a:lumOff val="95000"/>
                      <a:alpha val="0"/>
                    </a:schemeClr>
                  </a:gs>
                  <a:gs pos="100000">
                    <a:schemeClr val="bg1">
                      <a:alpha val="20000"/>
                    </a:schemeClr>
                  </a:gs>
                </a:gsLst>
                <a:path path="shape">
                  <a:fillToRect l="50000" t="50000" r="50000" b="50000"/>
                </a:path>
                <a:tileRect/>
              </a:gra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2000" dirty="0"/>
              </a:p>
            </p:txBody>
          </p:sp>
          <p:sp>
            <p:nvSpPr>
              <p:cNvPr id="78" name="Овал 77">
                <a:extLst>
                  <a:ext uri="{FF2B5EF4-FFF2-40B4-BE49-F238E27FC236}">
                    <a16:creationId xmlns:a16="http://schemas.microsoft.com/office/drawing/2014/main" id="{257C08FF-CD49-4BAC-BB78-237714176145}"/>
                  </a:ext>
                </a:extLst>
              </p:cNvPr>
              <p:cNvSpPr/>
              <p:nvPr userDrawn="1"/>
            </p:nvSpPr>
            <p:spPr>
              <a:xfrm>
                <a:off x="6159758" y="2667719"/>
                <a:ext cx="883947" cy="883947"/>
              </a:xfrm>
              <a:prstGeom prst="ellipse">
                <a:avLst/>
              </a:prstGeom>
              <a:noFill/>
              <a:ln w="254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2000"/>
              </a:p>
            </p:txBody>
          </p:sp>
        </p:grpSp>
        <p:grpSp>
          <p:nvGrpSpPr>
            <p:cNvPr id="62" name="Google Shape;2829;p94">
              <a:extLst>
                <a:ext uri="{FF2B5EF4-FFF2-40B4-BE49-F238E27FC236}">
                  <a16:creationId xmlns:a16="http://schemas.microsoft.com/office/drawing/2014/main" id="{4C77747E-B18D-4A2B-BA4F-6DC51DACDF20}"/>
                </a:ext>
              </a:extLst>
            </p:cNvPr>
            <p:cNvGrpSpPr/>
            <p:nvPr/>
          </p:nvGrpSpPr>
          <p:grpSpPr>
            <a:xfrm>
              <a:off x="2018839" y="1753233"/>
              <a:ext cx="738531" cy="687909"/>
              <a:chOff x="3385734" y="2233242"/>
              <a:chExt cx="340504" cy="319542"/>
            </a:xfrm>
          </p:grpSpPr>
          <p:sp>
            <p:nvSpPr>
              <p:cNvPr id="63" name="Google Shape;2830;p94">
                <a:extLst>
                  <a:ext uri="{FF2B5EF4-FFF2-40B4-BE49-F238E27FC236}">
                    <a16:creationId xmlns:a16="http://schemas.microsoft.com/office/drawing/2014/main" id="{F538E3A9-5C7B-406B-80D1-B9EEBFF33FF0}"/>
                  </a:ext>
                </a:extLst>
              </p:cNvPr>
              <p:cNvSpPr/>
              <p:nvPr/>
            </p:nvSpPr>
            <p:spPr>
              <a:xfrm>
                <a:off x="3385734" y="2233242"/>
                <a:ext cx="340504" cy="319542"/>
              </a:xfrm>
              <a:custGeom>
                <a:avLst/>
                <a:gdLst/>
                <a:ahLst/>
                <a:cxnLst/>
                <a:rect l="l" t="t" r="r" b="b"/>
                <a:pathLst>
                  <a:path w="10122" h="9289" extrusionOk="0">
                    <a:moveTo>
                      <a:pt x="9574" y="310"/>
                    </a:moveTo>
                    <a:cubicBezTo>
                      <a:pt x="9717" y="310"/>
                      <a:pt x="9812" y="406"/>
                      <a:pt x="9812" y="549"/>
                    </a:cubicBezTo>
                    <a:lnTo>
                      <a:pt x="9812" y="5669"/>
                    </a:lnTo>
                    <a:lnTo>
                      <a:pt x="8622" y="5669"/>
                    </a:lnTo>
                    <a:cubicBezTo>
                      <a:pt x="8550" y="5669"/>
                      <a:pt x="8479" y="5740"/>
                      <a:pt x="8479" y="5812"/>
                    </a:cubicBezTo>
                    <a:cubicBezTo>
                      <a:pt x="8479" y="5907"/>
                      <a:pt x="8550" y="5978"/>
                      <a:pt x="8622" y="5978"/>
                    </a:cubicBezTo>
                    <a:lnTo>
                      <a:pt x="9812" y="5978"/>
                    </a:lnTo>
                    <a:lnTo>
                      <a:pt x="9812" y="6455"/>
                    </a:lnTo>
                    <a:cubicBezTo>
                      <a:pt x="9812" y="6597"/>
                      <a:pt x="9717" y="6717"/>
                      <a:pt x="9574" y="6717"/>
                    </a:cubicBezTo>
                    <a:lnTo>
                      <a:pt x="549" y="6717"/>
                    </a:lnTo>
                    <a:cubicBezTo>
                      <a:pt x="406" y="6717"/>
                      <a:pt x="287" y="6597"/>
                      <a:pt x="287" y="6455"/>
                    </a:cubicBezTo>
                    <a:lnTo>
                      <a:pt x="287" y="5978"/>
                    </a:lnTo>
                    <a:lnTo>
                      <a:pt x="7979" y="5978"/>
                    </a:lnTo>
                    <a:cubicBezTo>
                      <a:pt x="8050" y="5978"/>
                      <a:pt x="8122" y="5907"/>
                      <a:pt x="8122" y="5812"/>
                    </a:cubicBezTo>
                    <a:cubicBezTo>
                      <a:pt x="8122" y="5740"/>
                      <a:pt x="8050" y="5669"/>
                      <a:pt x="7979" y="5669"/>
                    </a:cubicBezTo>
                    <a:lnTo>
                      <a:pt x="6216" y="5669"/>
                    </a:lnTo>
                    <a:lnTo>
                      <a:pt x="6216" y="310"/>
                    </a:lnTo>
                    <a:close/>
                    <a:moveTo>
                      <a:pt x="5335" y="7002"/>
                    </a:moveTo>
                    <a:lnTo>
                      <a:pt x="5335" y="7193"/>
                    </a:lnTo>
                    <a:cubicBezTo>
                      <a:pt x="5335" y="7360"/>
                      <a:pt x="5216" y="7479"/>
                      <a:pt x="5049" y="7479"/>
                    </a:cubicBezTo>
                    <a:cubicBezTo>
                      <a:pt x="4907" y="7479"/>
                      <a:pt x="4764" y="7360"/>
                      <a:pt x="4764" y="7193"/>
                    </a:cubicBezTo>
                    <a:lnTo>
                      <a:pt x="4764" y="7002"/>
                    </a:lnTo>
                    <a:close/>
                    <a:moveTo>
                      <a:pt x="6073" y="7002"/>
                    </a:moveTo>
                    <a:lnTo>
                      <a:pt x="6169" y="8241"/>
                    </a:lnTo>
                    <a:lnTo>
                      <a:pt x="3954" y="8241"/>
                    </a:lnTo>
                    <a:lnTo>
                      <a:pt x="4049" y="7002"/>
                    </a:lnTo>
                    <a:lnTo>
                      <a:pt x="4478" y="7002"/>
                    </a:lnTo>
                    <a:lnTo>
                      <a:pt x="4478" y="7193"/>
                    </a:lnTo>
                    <a:cubicBezTo>
                      <a:pt x="4478" y="7526"/>
                      <a:pt x="4740" y="7788"/>
                      <a:pt x="5049" y="7788"/>
                    </a:cubicBezTo>
                    <a:cubicBezTo>
                      <a:pt x="5383" y="7788"/>
                      <a:pt x="5645" y="7526"/>
                      <a:pt x="5645" y="7193"/>
                    </a:cubicBezTo>
                    <a:lnTo>
                      <a:pt x="5645" y="7002"/>
                    </a:lnTo>
                    <a:close/>
                    <a:moveTo>
                      <a:pt x="6859" y="8526"/>
                    </a:moveTo>
                    <a:cubicBezTo>
                      <a:pt x="6883" y="8526"/>
                      <a:pt x="6907" y="8550"/>
                      <a:pt x="6907" y="8574"/>
                    </a:cubicBezTo>
                    <a:lnTo>
                      <a:pt x="6907" y="8955"/>
                    </a:lnTo>
                    <a:cubicBezTo>
                      <a:pt x="6907" y="8979"/>
                      <a:pt x="6883" y="9003"/>
                      <a:pt x="6859" y="9003"/>
                    </a:cubicBezTo>
                    <a:lnTo>
                      <a:pt x="3263" y="9003"/>
                    </a:lnTo>
                    <a:cubicBezTo>
                      <a:pt x="3240" y="9003"/>
                      <a:pt x="3216" y="8979"/>
                      <a:pt x="3216" y="8955"/>
                    </a:cubicBezTo>
                    <a:lnTo>
                      <a:pt x="3216" y="8574"/>
                    </a:lnTo>
                    <a:cubicBezTo>
                      <a:pt x="3216" y="8550"/>
                      <a:pt x="3240" y="8526"/>
                      <a:pt x="3263" y="8526"/>
                    </a:cubicBezTo>
                    <a:close/>
                    <a:moveTo>
                      <a:pt x="549" y="1"/>
                    </a:moveTo>
                    <a:cubicBezTo>
                      <a:pt x="239" y="1"/>
                      <a:pt x="1" y="239"/>
                      <a:pt x="1" y="549"/>
                    </a:cubicBezTo>
                    <a:lnTo>
                      <a:pt x="1" y="1477"/>
                    </a:lnTo>
                    <a:cubicBezTo>
                      <a:pt x="1" y="1573"/>
                      <a:pt x="72" y="1644"/>
                      <a:pt x="144" y="1644"/>
                    </a:cubicBezTo>
                    <a:cubicBezTo>
                      <a:pt x="215" y="1644"/>
                      <a:pt x="287" y="1573"/>
                      <a:pt x="287" y="1477"/>
                    </a:cubicBezTo>
                    <a:lnTo>
                      <a:pt x="287" y="549"/>
                    </a:lnTo>
                    <a:cubicBezTo>
                      <a:pt x="287" y="406"/>
                      <a:pt x="406" y="310"/>
                      <a:pt x="549" y="310"/>
                    </a:cubicBezTo>
                    <a:lnTo>
                      <a:pt x="5907" y="310"/>
                    </a:lnTo>
                    <a:lnTo>
                      <a:pt x="5907" y="5669"/>
                    </a:lnTo>
                    <a:lnTo>
                      <a:pt x="287" y="5669"/>
                    </a:lnTo>
                    <a:lnTo>
                      <a:pt x="287" y="2144"/>
                    </a:lnTo>
                    <a:cubicBezTo>
                      <a:pt x="287" y="2049"/>
                      <a:pt x="239" y="2001"/>
                      <a:pt x="144" y="2001"/>
                    </a:cubicBezTo>
                    <a:cubicBezTo>
                      <a:pt x="72" y="2001"/>
                      <a:pt x="1" y="2049"/>
                      <a:pt x="1" y="2144"/>
                    </a:cubicBezTo>
                    <a:lnTo>
                      <a:pt x="1" y="6455"/>
                    </a:lnTo>
                    <a:cubicBezTo>
                      <a:pt x="1" y="6764"/>
                      <a:pt x="239" y="7002"/>
                      <a:pt x="549" y="7002"/>
                    </a:cubicBezTo>
                    <a:lnTo>
                      <a:pt x="3763" y="7002"/>
                    </a:lnTo>
                    <a:lnTo>
                      <a:pt x="3644" y="8241"/>
                    </a:lnTo>
                    <a:lnTo>
                      <a:pt x="3263" y="8241"/>
                    </a:lnTo>
                    <a:cubicBezTo>
                      <a:pt x="3073" y="8241"/>
                      <a:pt x="2930" y="8384"/>
                      <a:pt x="2930" y="8574"/>
                    </a:cubicBezTo>
                    <a:lnTo>
                      <a:pt x="2930" y="8955"/>
                    </a:lnTo>
                    <a:cubicBezTo>
                      <a:pt x="2930" y="9146"/>
                      <a:pt x="3073" y="9288"/>
                      <a:pt x="3263" y="9288"/>
                    </a:cubicBezTo>
                    <a:lnTo>
                      <a:pt x="6859" y="9288"/>
                    </a:lnTo>
                    <a:cubicBezTo>
                      <a:pt x="7050" y="9288"/>
                      <a:pt x="7193" y="9146"/>
                      <a:pt x="7193" y="8955"/>
                    </a:cubicBezTo>
                    <a:lnTo>
                      <a:pt x="7193" y="8574"/>
                    </a:lnTo>
                    <a:cubicBezTo>
                      <a:pt x="7193" y="8384"/>
                      <a:pt x="7050" y="8241"/>
                      <a:pt x="6859" y="8241"/>
                    </a:cubicBezTo>
                    <a:lnTo>
                      <a:pt x="6478" y="8241"/>
                    </a:lnTo>
                    <a:lnTo>
                      <a:pt x="6359" y="7002"/>
                    </a:lnTo>
                    <a:lnTo>
                      <a:pt x="9574" y="7002"/>
                    </a:lnTo>
                    <a:cubicBezTo>
                      <a:pt x="9860" y="7002"/>
                      <a:pt x="10122" y="6764"/>
                      <a:pt x="10122" y="6455"/>
                    </a:cubicBezTo>
                    <a:lnTo>
                      <a:pt x="10122" y="549"/>
                    </a:lnTo>
                    <a:cubicBezTo>
                      <a:pt x="10122" y="239"/>
                      <a:pt x="9884" y="1"/>
                      <a:pt x="957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  <p:sp>
            <p:nvSpPr>
              <p:cNvPr id="64" name="Google Shape;2831;p94">
                <a:extLst>
                  <a:ext uri="{FF2B5EF4-FFF2-40B4-BE49-F238E27FC236}">
                    <a16:creationId xmlns:a16="http://schemas.microsoft.com/office/drawing/2014/main" id="{6A25AEAC-89F0-49CB-B7BE-42F11987AD9D}"/>
                  </a:ext>
                </a:extLst>
              </p:cNvPr>
              <p:cNvSpPr/>
              <p:nvPr/>
            </p:nvSpPr>
            <p:spPr>
              <a:xfrm>
                <a:off x="3420989" y="2296022"/>
                <a:ext cx="143441" cy="113382"/>
              </a:xfrm>
              <a:custGeom>
                <a:avLst/>
                <a:gdLst/>
                <a:ahLst/>
                <a:cxnLst/>
                <a:rect l="l" t="t" r="r" b="b"/>
                <a:pathLst>
                  <a:path w="4264" h="3296" extrusionOk="0">
                    <a:moveTo>
                      <a:pt x="3897" y="0"/>
                    </a:moveTo>
                    <a:cubicBezTo>
                      <a:pt x="3848" y="0"/>
                      <a:pt x="3805" y="22"/>
                      <a:pt x="3787" y="57"/>
                    </a:cubicBezTo>
                    <a:lnTo>
                      <a:pt x="2835" y="1176"/>
                    </a:lnTo>
                    <a:lnTo>
                      <a:pt x="2596" y="986"/>
                    </a:lnTo>
                    <a:cubicBezTo>
                      <a:pt x="2573" y="962"/>
                      <a:pt x="2537" y="950"/>
                      <a:pt x="2501" y="950"/>
                    </a:cubicBezTo>
                    <a:cubicBezTo>
                      <a:pt x="2465" y="950"/>
                      <a:pt x="2430" y="962"/>
                      <a:pt x="2406" y="986"/>
                    </a:cubicBezTo>
                    <a:lnTo>
                      <a:pt x="1811" y="1629"/>
                    </a:lnTo>
                    <a:lnTo>
                      <a:pt x="1096" y="1367"/>
                    </a:lnTo>
                    <a:cubicBezTo>
                      <a:pt x="1084" y="1355"/>
                      <a:pt x="1066" y="1349"/>
                      <a:pt x="1045" y="1349"/>
                    </a:cubicBezTo>
                    <a:cubicBezTo>
                      <a:pt x="1025" y="1349"/>
                      <a:pt x="1001" y="1355"/>
                      <a:pt x="977" y="1367"/>
                    </a:cubicBezTo>
                    <a:lnTo>
                      <a:pt x="286" y="1772"/>
                    </a:lnTo>
                    <a:lnTo>
                      <a:pt x="286" y="462"/>
                    </a:lnTo>
                    <a:cubicBezTo>
                      <a:pt x="286" y="391"/>
                      <a:pt x="239" y="319"/>
                      <a:pt x="144" y="319"/>
                    </a:cubicBezTo>
                    <a:cubicBezTo>
                      <a:pt x="72" y="319"/>
                      <a:pt x="1" y="391"/>
                      <a:pt x="1" y="462"/>
                    </a:cubicBezTo>
                    <a:lnTo>
                      <a:pt x="1" y="3153"/>
                    </a:lnTo>
                    <a:cubicBezTo>
                      <a:pt x="1" y="3225"/>
                      <a:pt x="72" y="3296"/>
                      <a:pt x="144" y="3296"/>
                    </a:cubicBezTo>
                    <a:lnTo>
                      <a:pt x="4121" y="3296"/>
                    </a:lnTo>
                    <a:cubicBezTo>
                      <a:pt x="4192" y="3296"/>
                      <a:pt x="4263" y="3225"/>
                      <a:pt x="4263" y="3153"/>
                    </a:cubicBezTo>
                    <a:cubicBezTo>
                      <a:pt x="4263" y="3082"/>
                      <a:pt x="4216" y="3010"/>
                      <a:pt x="4121" y="3010"/>
                    </a:cubicBezTo>
                    <a:lnTo>
                      <a:pt x="4049" y="3010"/>
                    </a:lnTo>
                    <a:lnTo>
                      <a:pt x="4049" y="2200"/>
                    </a:lnTo>
                    <a:cubicBezTo>
                      <a:pt x="4049" y="2105"/>
                      <a:pt x="3978" y="2034"/>
                      <a:pt x="3906" y="2034"/>
                    </a:cubicBezTo>
                    <a:cubicBezTo>
                      <a:pt x="3811" y="2034"/>
                      <a:pt x="3739" y="2105"/>
                      <a:pt x="3739" y="2200"/>
                    </a:cubicBezTo>
                    <a:lnTo>
                      <a:pt x="3739" y="3010"/>
                    </a:lnTo>
                    <a:lnTo>
                      <a:pt x="3382" y="3010"/>
                    </a:lnTo>
                    <a:lnTo>
                      <a:pt x="3382" y="2891"/>
                    </a:lnTo>
                    <a:cubicBezTo>
                      <a:pt x="3382" y="2820"/>
                      <a:pt x="3311" y="2748"/>
                      <a:pt x="3239" y="2748"/>
                    </a:cubicBezTo>
                    <a:cubicBezTo>
                      <a:pt x="3144" y="2748"/>
                      <a:pt x="3073" y="2796"/>
                      <a:pt x="3073" y="2891"/>
                    </a:cubicBezTo>
                    <a:lnTo>
                      <a:pt x="3073" y="3010"/>
                    </a:lnTo>
                    <a:lnTo>
                      <a:pt x="2573" y="3010"/>
                    </a:lnTo>
                    <a:lnTo>
                      <a:pt x="2573" y="2891"/>
                    </a:lnTo>
                    <a:cubicBezTo>
                      <a:pt x="2573" y="2820"/>
                      <a:pt x="2525" y="2748"/>
                      <a:pt x="2430" y="2748"/>
                    </a:cubicBezTo>
                    <a:cubicBezTo>
                      <a:pt x="2358" y="2748"/>
                      <a:pt x="2287" y="2796"/>
                      <a:pt x="2287" y="2891"/>
                    </a:cubicBezTo>
                    <a:lnTo>
                      <a:pt x="2287" y="3010"/>
                    </a:lnTo>
                    <a:lnTo>
                      <a:pt x="1787" y="3010"/>
                    </a:lnTo>
                    <a:lnTo>
                      <a:pt x="1787" y="2891"/>
                    </a:lnTo>
                    <a:cubicBezTo>
                      <a:pt x="1787" y="2820"/>
                      <a:pt x="1715" y="2748"/>
                      <a:pt x="1644" y="2748"/>
                    </a:cubicBezTo>
                    <a:cubicBezTo>
                      <a:pt x="1549" y="2748"/>
                      <a:pt x="1501" y="2796"/>
                      <a:pt x="1501" y="2891"/>
                    </a:cubicBezTo>
                    <a:lnTo>
                      <a:pt x="1501" y="3010"/>
                    </a:lnTo>
                    <a:lnTo>
                      <a:pt x="1001" y="3010"/>
                    </a:lnTo>
                    <a:lnTo>
                      <a:pt x="1001" y="2891"/>
                    </a:lnTo>
                    <a:cubicBezTo>
                      <a:pt x="1001" y="2820"/>
                      <a:pt x="929" y="2748"/>
                      <a:pt x="834" y="2748"/>
                    </a:cubicBezTo>
                    <a:cubicBezTo>
                      <a:pt x="763" y="2748"/>
                      <a:pt x="691" y="2796"/>
                      <a:pt x="691" y="2891"/>
                    </a:cubicBezTo>
                    <a:lnTo>
                      <a:pt x="691" y="3010"/>
                    </a:lnTo>
                    <a:lnTo>
                      <a:pt x="286" y="3010"/>
                    </a:lnTo>
                    <a:lnTo>
                      <a:pt x="286" y="2105"/>
                    </a:lnTo>
                    <a:lnTo>
                      <a:pt x="1048" y="1653"/>
                    </a:lnTo>
                    <a:lnTo>
                      <a:pt x="1811" y="1962"/>
                    </a:lnTo>
                    <a:cubicBezTo>
                      <a:pt x="1823" y="1969"/>
                      <a:pt x="1838" y="1972"/>
                      <a:pt x="1853" y="1972"/>
                    </a:cubicBezTo>
                    <a:cubicBezTo>
                      <a:pt x="1893" y="1972"/>
                      <a:pt x="1936" y="1950"/>
                      <a:pt x="1953" y="1915"/>
                    </a:cubicBezTo>
                    <a:lnTo>
                      <a:pt x="2525" y="1296"/>
                    </a:lnTo>
                    <a:lnTo>
                      <a:pt x="2763" y="1486"/>
                    </a:lnTo>
                    <a:cubicBezTo>
                      <a:pt x="2795" y="1518"/>
                      <a:pt x="2828" y="1531"/>
                      <a:pt x="2860" y="1531"/>
                    </a:cubicBezTo>
                    <a:cubicBezTo>
                      <a:pt x="2899" y="1531"/>
                      <a:pt x="2938" y="1512"/>
                      <a:pt x="2977" y="1486"/>
                    </a:cubicBezTo>
                    <a:lnTo>
                      <a:pt x="3739" y="557"/>
                    </a:lnTo>
                    <a:lnTo>
                      <a:pt x="3739" y="1534"/>
                    </a:lnTo>
                    <a:cubicBezTo>
                      <a:pt x="3739" y="1629"/>
                      <a:pt x="3811" y="1677"/>
                      <a:pt x="3882" y="1677"/>
                    </a:cubicBezTo>
                    <a:cubicBezTo>
                      <a:pt x="3978" y="1677"/>
                      <a:pt x="4049" y="1629"/>
                      <a:pt x="4049" y="1534"/>
                    </a:cubicBezTo>
                    <a:lnTo>
                      <a:pt x="4049" y="152"/>
                    </a:lnTo>
                    <a:cubicBezTo>
                      <a:pt x="4049" y="81"/>
                      <a:pt x="4001" y="33"/>
                      <a:pt x="3954" y="10"/>
                    </a:cubicBezTo>
                    <a:cubicBezTo>
                      <a:pt x="3935" y="3"/>
                      <a:pt x="3916" y="0"/>
                      <a:pt x="3897" y="0"/>
                    </a:cubicBezTo>
                    <a:close/>
                  </a:path>
                </a:pathLst>
              </a:custGeom>
              <a:solidFill>
                <a:srgbClr val="E4EA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5" name="Google Shape;2832;p94">
                <a:extLst>
                  <a:ext uri="{FF2B5EF4-FFF2-40B4-BE49-F238E27FC236}">
                    <a16:creationId xmlns:a16="http://schemas.microsoft.com/office/drawing/2014/main" id="{3504136F-174E-465D-95D8-13EE2C34474F}"/>
                  </a:ext>
                </a:extLst>
              </p:cNvPr>
              <p:cNvSpPr/>
              <p:nvPr/>
            </p:nvSpPr>
            <p:spPr>
              <a:xfrm>
                <a:off x="3451433" y="2319276"/>
                <a:ext cx="9655" cy="13966"/>
              </a:xfrm>
              <a:custGeom>
                <a:avLst/>
                <a:gdLst/>
                <a:ahLst/>
                <a:cxnLst/>
                <a:rect l="l" t="t" r="r" b="b"/>
                <a:pathLst>
                  <a:path w="287" h="406" extrusionOk="0">
                    <a:moveTo>
                      <a:pt x="143" y="0"/>
                    </a:moveTo>
                    <a:cubicBezTo>
                      <a:pt x="72" y="0"/>
                      <a:pt x="1" y="72"/>
                      <a:pt x="1" y="167"/>
                    </a:cubicBezTo>
                    <a:lnTo>
                      <a:pt x="1" y="262"/>
                    </a:lnTo>
                    <a:cubicBezTo>
                      <a:pt x="1" y="358"/>
                      <a:pt x="72" y="405"/>
                      <a:pt x="143" y="405"/>
                    </a:cubicBezTo>
                    <a:cubicBezTo>
                      <a:pt x="239" y="405"/>
                      <a:pt x="286" y="358"/>
                      <a:pt x="286" y="262"/>
                    </a:cubicBezTo>
                    <a:lnTo>
                      <a:pt x="286" y="167"/>
                    </a:lnTo>
                    <a:cubicBezTo>
                      <a:pt x="286" y="72"/>
                      <a:pt x="239" y="0"/>
                      <a:pt x="143" y="0"/>
                    </a:cubicBezTo>
                    <a:close/>
                  </a:path>
                </a:pathLst>
              </a:custGeom>
              <a:solidFill>
                <a:srgbClr val="E4EA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6" name="Google Shape;2833;p94">
                <a:extLst>
                  <a:ext uri="{FF2B5EF4-FFF2-40B4-BE49-F238E27FC236}">
                    <a16:creationId xmlns:a16="http://schemas.microsoft.com/office/drawing/2014/main" id="{1A03FD0C-7738-4A35-B44B-4D9C0E75CBAB}"/>
                  </a:ext>
                </a:extLst>
              </p:cNvPr>
              <p:cNvSpPr/>
              <p:nvPr/>
            </p:nvSpPr>
            <p:spPr>
              <a:xfrm>
                <a:off x="3500312" y="2305344"/>
                <a:ext cx="10428" cy="13966"/>
              </a:xfrm>
              <a:custGeom>
                <a:avLst/>
                <a:gdLst/>
                <a:ahLst/>
                <a:cxnLst/>
                <a:rect l="l" t="t" r="r" b="b"/>
                <a:pathLst>
                  <a:path w="310" h="406" extrusionOk="0">
                    <a:moveTo>
                      <a:pt x="143" y="1"/>
                    </a:moveTo>
                    <a:cubicBezTo>
                      <a:pt x="72" y="1"/>
                      <a:pt x="0" y="72"/>
                      <a:pt x="0" y="143"/>
                    </a:cubicBezTo>
                    <a:lnTo>
                      <a:pt x="0" y="262"/>
                    </a:lnTo>
                    <a:cubicBezTo>
                      <a:pt x="0" y="334"/>
                      <a:pt x="72" y="405"/>
                      <a:pt x="143" y="405"/>
                    </a:cubicBezTo>
                    <a:cubicBezTo>
                      <a:pt x="238" y="405"/>
                      <a:pt x="310" y="334"/>
                      <a:pt x="310" y="262"/>
                    </a:cubicBezTo>
                    <a:lnTo>
                      <a:pt x="310" y="143"/>
                    </a:lnTo>
                    <a:cubicBezTo>
                      <a:pt x="310" y="72"/>
                      <a:pt x="238" y="1"/>
                      <a:pt x="143" y="1"/>
                    </a:cubicBezTo>
                    <a:close/>
                  </a:path>
                </a:pathLst>
              </a:custGeom>
              <a:solidFill>
                <a:srgbClr val="E4EA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7" name="Google Shape;2834;p94">
                <a:extLst>
                  <a:ext uri="{FF2B5EF4-FFF2-40B4-BE49-F238E27FC236}">
                    <a16:creationId xmlns:a16="http://schemas.microsoft.com/office/drawing/2014/main" id="{66009B1B-C6FD-49B8-8022-7BA95FBA9273}"/>
                  </a:ext>
                </a:extLst>
              </p:cNvPr>
              <p:cNvSpPr/>
              <p:nvPr/>
            </p:nvSpPr>
            <p:spPr>
              <a:xfrm>
                <a:off x="3546769" y="2275038"/>
                <a:ext cx="10462" cy="13966"/>
              </a:xfrm>
              <a:custGeom>
                <a:avLst/>
                <a:gdLst/>
                <a:ahLst/>
                <a:cxnLst/>
                <a:rect l="l" t="t" r="r" b="b"/>
                <a:pathLst>
                  <a:path w="311" h="406" extrusionOk="0">
                    <a:moveTo>
                      <a:pt x="167" y="0"/>
                    </a:moveTo>
                    <a:cubicBezTo>
                      <a:pt x="72" y="0"/>
                      <a:pt x="0" y="48"/>
                      <a:pt x="0" y="143"/>
                    </a:cubicBezTo>
                    <a:lnTo>
                      <a:pt x="0" y="239"/>
                    </a:lnTo>
                    <a:cubicBezTo>
                      <a:pt x="0" y="334"/>
                      <a:pt x="72" y="405"/>
                      <a:pt x="167" y="405"/>
                    </a:cubicBezTo>
                    <a:cubicBezTo>
                      <a:pt x="239" y="405"/>
                      <a:pt x="310" y="334"/>
                      <a:pt x="310" y="239"/>
                    </a:cubicBezTo>
                    <a:lnTo>
                      <a:pt x="310" y="143"/>
                    </a:lnTo>
                    <a:cubicBezTo>
                      <a:pt x="310" y="48"/>
                      <a:pt x="239" y="0"/>
                      <a:pt x="167" y="0"/>
                    </a:cubicBezTo>
                    <a:close/>
                  </a:path>
                </a:pathLst>
              </a:custGeom>
              <a:solidFill>
                <a:srgbClr val="E4EA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8" name="Google Shape;2835;p94">
                <a:extLst>
                  <a:ext uri="{FF2B5EF4-FFF2-40B4-BE49-F238E27FC236}">
                    <a16:creationId xmlns:a16="http://schemas.microsoft.com/office/drawing/2014/main" id="{842A40FB-E85F-45B5-A562-0F31875BC8DD}"/>
                  </a:ext>
                </a:extLst>
              </p:cNvPr>
              <p:cNvSpPr/>
              <p:nvPr/>
            </p:nvSpPr>
            <p:spPr>
              <a:xfrm>
                <a:off x="3420989" y="2260280"/>
                <a:ext cx="27282" cy="9873"/>
              </a:xfrm>
              <a:custGeom>
                <a:avLst/>
                <a:gdLst/>
                <a:ahLst/>
                <a:cxnLst/>
                <a:rect l="l" t="t" r="r" b="b"/>
                <a:pathLst>
                  <a:path w="811" h="287" extrusionOk="0">
                    <a:moveTo>
                      <a:pt x="144" y="1"/>
                    </a:moveTo>
                    <a:cubicBezTo>
                      <a:pt x="72" y="1"/>
                      <a:pt x="1" y="72"/>
                      <a:pt x="1" y="144"/>
                    </a:cubicBezTo>
                    <a:cubicBezTo>
                      <a:pt x="1" y="239"/>
                      <a:pt x="72" y="287"/>
                      <a:pt x="144" y="287"/>
                    </a:cubicBezTo>
                    <a:lnTo>
                      <a:pt x="667" y="287"/>
                    </a:lnTo>
                    <a:cubicBezTo>
                      <a:pt x="739" y="287"/>
                      <a:pt x="810" y="239"/>
                      <a:pt x="810" y="144"/>
                    </a:cubicBezTo>
                    <a:cubicBezTo>
                      <a:pt x="810" y="72"/>
                      <a:pt x="739" y="1"/>
                      <a:pt x="667" y="1"/>
                    </a:cubicBezTo>
                    <a:close/>
                  </a:path>
                </a:pathLst>
              </a:custGeom>
              <a:solidFill>
                <a:srgbClr val="E4EA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9" name="Google Shape;2836;p94">
                <a:extLst>
                  <a:ext uri="{FF2B5EF4-FFF2-40B4-BE49-F238E27FC236}">
                    <a16:creationId xmlns:a16="http://schemas.microsoft.com/office/drawing/2014/main" id="{543973E7-B229-4280-95BA-F224FDE6583D}"/>
                  </a:ext>
                </a:extLst>
              </p:cNvPr>
              <p:cNvSpPr/>
              <p:nvPr/>
            </p:nvSpPr>
            <p:spPr>
              <a:xfrm>
                <a:off x="3420989" y="2279131"/>
                <a:ext cx="47298" cy="10698"/>
              </a:xfrm>
              <a:custGeom>
                <a:avLst/>
                <a:gdLst/>
                <a:ahLst/>
                <a:cxnLst/>
                <a:rect l="l" t="t" r="r" b="b"/>
                <a:pathLst>
                  <a:path w="1406" h="311" extrusionOk="0">
                    <a:moveTo>
                      <a:pt x="144" y="0"/>
                    </a:moveTo>
                    <a:cubicBezTo>
                      <a:pt x="72" y="0"/>
                      <a:pt x="1" y="72"/>
                      <a:pt x="1" y="143"/>
                    </a:cubicBezTo>
                    <a:cubicBezTo>
                      <a:pt x="1" y="239"/>
                      <a:pt x="72" y="310"/>
                      <a:pt x="144" y="310"/>
                    </a:cubicBezTo>
                    <a:lnTo>
                      <a:pt x="1239" y="310"/>
                    </a:lnTo>
                    <a:cubicBezTo>
                      <a:pt x="1334" y="310"/>
                      <a:pt x="1406" y="239"/>
                      <a:pt x="1406" y="143"/>
                    </a:cubicBezTo>
                    <a:cubicBezTo>
                      <a:pt x="1406" y="72"/>
                      <a:pt x="1334" y="0"/>
                      <a:pt x="1239" y="0"/>
                    </a:cubicBezTo>
                    <a:close/>
                  </a:path>
                </a:pathLst>
              </a:custGeom>
              <a:solidFill>
                <a:srgbClr val="E4EA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0" name="Google Shape;2837;p94">
                <a:extLst>
                  <a:ext uri="{FF2B5EF4-FFF2-40B4-BE49-F238E27FC236}">
                    <a16:creationId xmlns:a16="http://schemas.microsoft.com/office/drawing/2014/main" id="{41575783-12EF-40FC-B478-EC50906BBB87}"/>
                  </a:ext>
                </a:extLst>
              </p:cNvPr>
              <p:cNvSpPr/>
              <p:nvPr/>
            </p:nvSpPr>
            <p:spPr>
              <a:xfrm>
                <a:off x="3640490" y="2276689"/>
                <a:ext cx="31285" cy="54077"/>
              </a:xfrm>
              <a:custGeom>
                <a:avLst/>
                <a:gdLst/>
                <a:ahLst/>
                <a:cxnLst/>
                <a:rect l="l" t="t" r="r" b="b"/>
                <a:pathLst>
                  <a:path w="930" h="1572" extrusionOk="0">
                    <a:moveTo>
                      <a:pt x="453" y="0"/>
                    </a:moveTo>
                    <a:cubicBezTo>
                      <a:pt x="382" y="0"/>
                      <a:pt x="310" y="48"/>
                      <a:pt x="310" y="143"/>
                    </a:cubicBezTo>
                    <a:lnTo>
                      <a:pt x="310" y="167"/>
                    </a:lnTo>
                    <a:cubicBezTo>
                      <a:pt x="144" y="214"/>
                      <a:pt x="1" y="357"/>
                      <a:pt x="1" y="548"/>
                    </a:cubicBezTo>
                    <a:cubicBezTo>
                      <a:pt x="1" y="762"/>
                      <a:pt x="167" y="929"/>
                      <a:pt x="382" y="929"/>
                    </a:cubicBezTo>
                    <a:lnTo>
                      <a:pt x="525" y="929"/>
                    </a:lnTo>
                    <a:cubicBezTo>
                      <a:pt x="572" y="929"/>
                      <a:pt x="620" y="976"/>
                      <a:pt x="620" y="1024"/>
                    </a:cubicBezTo>
                    <a:cubicBezTo>
                      <a:pt x="620" y="1072"/>
                      <a:pt x="572" y="1119"/>
                      <a:pt x="525" y="1119"/>
                    </a:cubicBezTo>
                    <a:lnTo>
                      <a:pt x="382" y="1119"/>
                    </a:lnTo>
                    <a:cubicBezTo>
                      <a:pt x="358" y="1119"/>
                      <a:pt x="310" y="1095"/>
                      <a:pt x="310" y="1048"/>
                    </a:cubicBezTo>
                    <a:cubicBezTo>
                      <a:pt x="293" y="994"/>
                      <a:pt x="234" y="967"/>
                      <a:pt x="176" y="967"/>
                    </a:cubicBezTo>
                    <a:cubicBezTo>
                      <a:pt x="157" y="967"/>
                      <a:pt x="138" y="970"/>
                      <a:pt x="120" y="976"/>
                    </a:cubicBezTo>
                    <a:cubicBezTo>
                      <a:pt x="48" y="1024"/>
                      <a:pt x="1" y="1095"/>
                      <a:pt x="48" y="1167"/>
                    </a:cubicBezTo>
                    <a:cubicBezTo>
                      <a:pt x="96" y="1286"/>
                      <a:pt x="191" y="1381"/>
                      <a:pt x="310" y="1405"/>
                    </a:cubicBezTo>
                    <a:cubicBezTo>
                      <a:pt x="310" y="1500"/>
                      <a:pt x="382" y="1572"/>
                      <a:pt x="453" y="1572"/>
                    </a:cubicBezTo>
                    <a:cubicBezTo>
                      <a:pt x="549" y="1572"/>
                      <a:pt x="620" y="1500"/>
                      <a:pt x="620" y="1405"/>
                    </a:cubicBezTo>
                    <a:cubicBezTo>
                      <a:pt x="787" y="1357"/>
                      <a:pt x="930" y="1215"/>
                      <a:pt x="930" y="1024"/>
                    </a:cubicBezTo>
                    <a:cubicBezTo>
                      <a:pt x="930" y="810"/>
                      <a:pt x="739" y="643"/>
                      <a:pt x="525" y="643"/>
                    </a:cubicBezTo>
                    <a:lnTo>
                      <a:pt x="382" y="643"/>
                    </a:lnTo>
                    <a:cubicBezTo>
                      <a:pt x="334" y="643"/>
                      <a:pt x="310" y="595"/>
                      <a:pt x="310" y="548"/>
                    </a:cubicBezTo>
                    <a:cubicBezTo>
                      <a:pt x="310" y="500"/>
                      <a:pt x="334" y="453"/>
                      <a:pt x="382" y="453"/>
                    </a:cubicBezTo>
                    <a:lnTo>
                      <a:pt x="525" y="453"/>
                    </a:lnTo>
                    <a:cubicBezTo>
                      <a:pt x="572" y="453"/>
                      <a:pt x="596" y="476"/>
                      <a:pt x="620" y="500"/>
                    </a:cubicBezTo>
                    <a:cubicBezTo>
                      <a:pt x="635" y="546"/>
                      <a:pt x="681" y="573"/>
                      <a:pt x="730" y="573"/>
                    </a:cubicBezTo>
                    <a:cubicBezTo>
                      <a:pt x="757" y="573"/>
                      <a:pt x="785" y="565"/>
                      <a:pt x="810" y="548"/>
                    </a:cubicBezTo>
                    <a:cubicBezTo>
                      <a:pt x="882" y="500"/>
                      <a:pt x="906" y="405"/>
                      <a:pt x="858" y="333"/>
                    </a:cubicBezTo>
                    <a:cubicBezTo>
                      <a:pt x="787" y="238"/>
                      <a:pt x="715" y="191"/>
                      <a:pt x="620" y="167"/>
                    </a:cubicBezTo>
                    <a:lnTo>
                      <a:pt x="620" y="143"/>
                    </a:lnTo>
                    <a:cubicBezTo>
                      <a:pt x="620" y="48"/>
                      <a:pt x="549" y="0"/>
                      <a:pt x="453" y="0"/>
                    </a:cubicBezTo>
                    <a:close/>
                  </a:path>
                </a:pathLst>
              </a:custGeom>
              <a:solidFill>
                <a:srgbClr val="E4EA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1" name="Google Shape;2838;p94">
                <a:extLst>
                  <a:ext uri="{FF2B5EF4-FFF2-40B4-BE49-F238E27FC236}">
                    <a16:creationId xmlns:a16="http://schemas.microsoft.com/office/drawing/2014/main" id="{6F0CCC03-3E72-49CA-80F0-A626E2390658}"/>
                  </a:ext>
                </a:extLst>
              </p:cNvPr>
              <p:cNvSpPr/>
              <p:nvPr/>
            </p:nvSpPr>
            <p:spPr>
              <a:xfrm>
                <a:off x="3614049" y="2260280"/>
                <a:ext cx="84167" cy="86069"/>
              </a:xfrm>
              <a:custGeom>
                <a:avLst/>
                <a:gdLst/>
                <a:ahLst/>
                <a:cxnLst/>
                <a:rect l="l" t="t" r="r" b="b"/>
                <a:pathLst>
                  <a:path w="2502" h="2502" extrusionOk="0">
                    <a:moveTo>
                      <a:pt x="1239" y="287"/>
                    </a:moveTo>
                    <a:cubicBezTo>
                      <a:pt x="1763" y="287"/>
                      <a:pt x="2216" y="715"/>
                      <a:pt x="2216" y="1263"/>
                    </a:cubicBezTo>
                    <a:cubicBezTo>
                      <a:pt x="2216" y="1787"/>
                      <a:pt x="1787" y="2215"/>
                      <a:pt x="1239" y="2215"/>
                    </a:cubicBezTo>
                    <a:cubicBezTo>
                      <a:pt x="715" y="2215"/>
                      <a:pt x="287" y="1787"/>
                      <a:pt x="287" y="1263"/>
                    </a:cubicBezTo>
                    <a:cubicBezTo>
                      <a:pt x="287" y="715"/>
                      <a:pt x="715" y="287"/>
                      <a:pt x="1239" y="287"/>
                    </a:cubicBezTo>
                    <a:close/>
                    <a:moveTo>
                      <a:pt x="1239" y="1"/>
                    </a:moveTo>
                    <a:cubicBezTo>
                      <a:pt x="549" y="1"/>
                      <a:pt x="1" y="548"/>
                      <a:pt x="1" y="1239"/>
                    </a:cubicBezTo>
                    <a:cubicBezTo>
                      <a:pt x="1" y="1954"/>
                      <a:pt x="549" y="2501"/>
                      <a:pt x="1239" y="2501"/>
                    </a:cubicBezTo>
                    <a:cubicBezTo>
                      <a:pt x="1930" y="2501"/>
                      <a:pt x="2501" y="1954"/>
                      <a:pt x="2501" y="1239"/>
                    </a:cubicBezTo>
                    <a:cubicBezTo>
                      <a:pt x="2501" y="572"/>
                      <a:pt x="1930" y="1"/>
                      <a:pt x="1239" y="1"/>
                    </a:cubicBezTo>
                    <a:close/>
                  </a:path>
                </a:pathLst>
              </a:custGeom>
              <a:solidFill>
                <a:srgbClr val="E4EA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2" name="Google Shape;2839;p94">
                <a:extLst>
                  <a:ext uri="{FF2B5EF4-FFF2-40B4-BE49-F238E27FC236}">
                    <a16:creationId xmlns:a16="http://schemas.microsoft.com/office/drawing/2014/main" id="{18635451-A733-4CC9-B50F-300CE78CFF2E}"/>
                  </a:ext>
                </a:extLst>
              </p:cNvPr>
              <p:cNvSpPr/>
              <p:nvPr/>
            </p:nvSpPr>
            <p:spPr>
              <a:xfrm>
                <a:off x="3610046" y="2358595"/>
                <a:ext cx="45717" cy="10698"/>
              </a:xfrm>
              <a:custGeom>
                <a:avLst/>
                <a:gdLst/>
                <a:ahLst/>
                <a:cxnLst/>
                <a:rect l="l" t="t" r="r" b="b"/>
                <a:pathLst>
                  <a:path w="1359" h="311" extrusionOk="0">
                    <a:moveTo>
                      <a:pt x="144" y="0"/>
                    </a:moveTo>
                    <a:cubicBezTo>
                      <a:pt x="48" y="0"/>
                      <a:pt x="1" y="72"/>
                      <a:pt x="1" y="143"/>
                    </a:cubicBezTo>
                    <a:cubicBezTo>
                      <a:pt x="1" y="239"/>
                      <a:pt x="48" y="310"/>
                      <a:pt x="144" y="310"/>
                    </a:cubicBezTo>
                    <a:lnTo>
                      <a:pt x="1215" y="310"/>
                    </a:lnTo>
                    <a:cubicBezTo>
                      <a:pt x="1287" y="310"/>
                      <a:pt x="1358" y="239"/>
                      <a:pt x="1358" y="143"/>
                    </a:cubicBezTo>
                    <a:cubicBezTo>
                      <a:pt x="1358" y="72"/>
                      <a:pt x="1311" y="0"/>
                      <a:pt x="1215" y="0"/>
                    </a:cubicBezTo>
                    <a:close/>
                  </a:path>
                </a:pathLst>
              </a:custGeom>
              <a:solidFill>
                <a:srgbClr val="E4EA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3" name="Google Shape;2840;p94">
                <a:extLst>
                  <a:ext uri="{FF2B5EF4-FFF2-40B4-BE49-F238E27FC236}">
                    <a16:creationId xmlns:a16="http://schemas.microsoft.com/office/drawing/2014/main" id="{26780036-310A-4D31-A416-A5EB695F5FF5}"/>
                  </a:ext>
                </a:extLst>
              </p:cNvPr>
              <p:cNvSpPr/>
              <p:nvPr/>
            </p:nvSpPr>
            <p:spPr>
              <a:xfrm>
                <a:off x="3671742" y="2379063"/>
                <a:ext cx="25667" cy="9873"/>
              </a:xfrm>
              <a:custGeom>
                <a:avLst/>
                <a:gdLst/>
                <a:ahLst/>
                <a:cxnLst/>
                <a:rect l="l" t="t" r="r" b="b"/>
                <a:pathLst>
                  <a:path w="763" h="287" extrusionOk="0">
                    <a:moveTo>
                      <a:pt x="143" y="1"/>
                    </a:moveTo>
                    <a:cubicBezTo>
                      <a:pt x="48" y="1"/>
                      <a:pt x="1" y="48"/>
                      <a:pt x="1" y="144"/>
                    </a:cubicBezTo>
                    <a:cubicBezTo>
                      <a:pt x="1" y="215"/>
                      <a:pt x="48" y="287"/>
                      <a:pt x="143" y="287"/>
                    </a:cubicBezTo>
                    <a:lnTo>
                      <a:pt x="596" y="287"/>
                    </a:lnTo>
                    <a:cubicBezTo>
                      <a:pt x="691" y="287"/>
                      <a:pt x="763" y="215"/>
                      <a:pt x="763" y="144"/>
                    </a:cubicBezTo>
                    <a:cubicBezTo>
                      <a:pt x="763" y="72"/>
                      <a:pt x="691" y="1"/>
                      <a:pt x="596" y="1"/>
                    </a:cubicBezTo>
                    <a:close/>
                  </a:path>
                </a:pathLst>
              </a:custGeom>
              <a:solidFill>
                <a:srgbClr val="E4EA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4" name="Google Shape;2841;p94">
                <a:extLst>
                  <a:ext uri="{FF2B5EF4-FFF2-40B4-BE49-F238E27FC236}">
                    <a16:creationId xmlns:a16="http://schemas.microsoft.com/office/drawing/2014/main" id="{76A8C9FE-70F9-46C6-890D-45DD60BFE8B2}"/>
                  </a:ext>
                </a:extLst>
              </p:cNvPr>
              <p:cNvSpPr/>
              <p:nvPr/>
            </p:nvSpPr>
            <p:spPr>
              <a:xfrm>
                <a:off x="3610046" y="2379063"/>
                <a:ext cx="28897" cy="9873"/>
              </a:xfrm>
              <a:custGeom>
                <a:avLst/>
                <a:gdLst/>
                <a:ahLst/>
                <a:cxnLst/>
                <a:rect l="l" t="t" r="r" b="b"/>
                <a:pathLst>
                  <a:path w="859" h="287" extrusionOk="0">
                    <a:moveTo>
                      <a:pt x="144" y="1"/>
                    </a:moveTo>
                    <a:cubicBezTo>
                      <a:pt x="48" y="1"/>
                      <a:pt x="1" y="48"/>
                      <a:pt x="1" y="144"/>
                    </a:cubicBezTo>
                    <a:cubicBezTo>
                      <a:pt x="1" y="215"/>
                      <a:pt x="48" y="287"/>
                      <a:pt x="144" y="287"/>
                    </a:cubicBezTo>
                    <a:lnTo>
                      <a:pt x="715" y="287"/>
                    </a:lnTo>
                    <a:cubicBezTo>
                      <a:pt x="787" y="287"/>
                      <a:pt x="858" y="215"/>
                      <a:pt x="858" y="144"/>
                    </a:cubicBezTo>
                    <a:cubicBezTo>
                      <a:pt x="858" y="72"/>
                      <a:pt x="811" y="1"/>
                      <a:pt x="715" y="1"/>
                    </a:cubicBezTo>
                    <a:close/>
                  </a:path>
                </a:pathLst>
              </a:custGeom>
              <a:solidFill>
                <a:srgbClr val="E4EA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5" name="Google Shape;2842;p94">
                <a:extLst>
                  <a:ext uri="{FF2B5EF4-FFF2-40B4-BE49-F238E27FC236}">
                    <a16:creationId xmlns:a16="http://schemas.microsoft.com/office/drawing/2014/main" id="{97FED165-3DBA-426F-92BB-B0C3DB516285}"/>
                  </a:ext>
                </a:extLst>
              </p:cNvPr>
              <p:cNvSpPr/>
              <p:nvPr/>
            </p:nvSpPr>
            <p:spPr>
              <a:xfrm>
                <a:off x="3646108" y="2379063"/>
                <a:ext cx="19276" cy="9873"/>
              </a:xfrm>
              <a:custGeom>
                <a:avLst/>
                <a:gdLst/>
                <a:ahLst/>
                <a:cxnLst/>
                <a:rect l="l" t="t" r="r" b="b"/>
                <a:pathLst>
                  <a:path w="573" h="287" extrusionOk="0">
                    <a:moveTo>
                      <a:pt x="143" y="1"/>
                    </a:moveTo>
                    <a:cubicBezTo>
                      <a:pt x="72" y="1"/>
                      <a:pt x="0" y="48"/>
                      <a:pt x="0" y="144"/>
                    </a:cubicBezTo>
                    <a:cubicBezTo>
                      <a:pt x="0" y="215"/>
                      <a:pt x="72" y="287"/>
                      <a:pt x="143" y="287"/>
                    </a:cubicBezTo>
                    <a:lnTo>
                      <a:pt x="429" y="287"/>
                    </a:lnTo>
                    <a:cubicBezTo>
                      <a:pt x="501" y="287"/>
                      <a:pt x="572" y="215"/>
                      <a:pt x="572" y="144"/>
                    </a:cubicBezTo>
                    <a:cubicBezTo>
                      <a:pt x="572" y="72"/>
                      <a:pt x="501" y="1"/>
                      <a:pt x="429" y="1"/>
                    </a:cubicBezTo>
                    <a:close/>
                  </a:path>
                </a:pathLst>
              </a:custGeom>
              <a:solidFill>
                <a:srgbClr val="E4EA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6" name="Google Shape;2843;p94">
                <a:extLst>
                  <a:ext uri="{FF2B5EF4-FFF2-40B4-BE49-F238E27FC236}">
                    <a16:creationId xmlns:a16="http://schemas.microsoft.com/office/drawing/2014/main" id="{386E4A42-856C-4795-ABCB-63A7928B33C3}"/>
                  </a:ext>
                </a:extLst>
              </p:cNvPr>
              <p:cNvSpPr/>
              <p:nvPr/>
            </p:nvSpPr>
            <p:spPr>
              <a:xfrm>
                <a:off x="3610046" y="2398740"/>
                <a:ext cx="86556" cy="10664"/>
              </a:xfrm>
              <a:custGeom>
                <a:avLst/>
                <a:gdLst/>
                <a:ahLst/>
                <a:cxnLst/>
                <a:rect l="l" t="t" r="r" b="b"/>
                <a:pathLst>
                  <a:path w="2573" h="310" extrusionOk="0">
                    <a:moveTo>
                      <a:pt x="144" y="0"/>
                    </a:moveTo>
                    <a:cubicBezTo>
                      <a:pt x="48" y="0"/>
                      <a:pt x="1" y="72"/>
                      <a:pt x="1" y="143"/>
                    </a:cubicBezTo>
                    <a:cubicBezTo>
                      <a:pt x="1" y="239"/>
                      <a:pt x="48" y="310"/>
                      <a:pt x="144" y="310"/>
                    </a:cubicBezTo>
                    <a:lnTo>
                      <a:pt x="2430" y="310"/>
                    </a:lnTo>
                    <a:cubicBezTo>
                      <a:pt x="2525" y="310"/>
                      <a:pt x="2573" y="239"/>
                      <a:pt x="2573" y="143"/>
                    </a:cubicBezTo>
                    <a:cubicBezTo>
                      <a:pt x="2573" y="72"/>
                      <a:pt x="2525" y="0"/>
                      <a:pt x="2430" y="0"/>
                    </a:cubicBezTo>
                    <a:close/>
                  </a:path>
                </a:pathLst>
              </a:custGeom>
              <a:solidFill>
                <a:srgbClr val="E4EA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80" name="Google Shape;2818;p94">
            <a:extLst>
              <a:ext uri="{FF2B5EF4-FFF2-40B4-BE49-F238E27FC236}">
                <a16:creationId xmlns:a16="http://schemas.microsoft.com/office/drawing/2014/main" id="{C0241749-B161-4D51-AE4A-9F151E800A9E}"/>
              </a:ext>
            </a:extLst>
          </p:cNvPr>
          <p:cNvGrpSpPr/>
          <p:nvPr/>
        </p:nvGrpSpPr>
        <p:grpSpPr>
          <a:xfrm>
            <a:off x="5725364" y="1731423"/>
            <a:ext cx="738531" cy="731528"/>
            <a:chOff x="4078718" y="2222819"/>
            <a:chExt cx="340504" cy="339803"/>
          </a:xfrm>
        </p:grpSpPr>
        <p:sp>
          <p:nvSpPr>
            <p:cNvPr id="84" name="Google Shape;2819;p94">
              <a:extLst>
                <a:ext uri="{FF2B5EF4-FFF2-40B4-BE49-F238E27FC236}">
                  <a16:creationId xmlns:a16="http://schemas.microsoft.com/office/drawing/2014/main" id="{148574C2-EBD4-4199-9829-8DFDEA9C78B4}"/>
                </a:ext>
              </a:extLst>
            </p:cNvPr>
            <p:cNvSpPr/>
            <p:nvPr/>
          </p:nvSpPr>
          <p:spPr>
            <a:xfrm>
              <a:off x="4267775" y="2311674"/>
              <a:ext cx="17661" cy="13382"/>
            </a:xfrm>
            <a:custGeom>
              <a:avLst/>
              <a:gdLst/>
              <a:ahLst/>
              <a:cxnLst/>
              <a:rect l="l" t="t" r="r" b="b"/>
              <a:pathLst>
                <a:path w="525" h="389" extrusionOk="0">
                  <a:moveTo>
                    <a:pt x="348" y="1"/>
                  </a:moveTo>
                  <a:cubicBezTo>
                    <a:pt x="335" y="1"/>
                    <a:pt x="323" y="3"/>
                    <a:pt x="310" y="7"/>
                  </a:cubicBezTo>
                  <a:lnTo>
                    <a:pt x="96" y="102"/>
                  </a:lnTo>
                  <a:cubicBezTo>
                    <a:pt x="24" y="126"/>
                    <a:pt x="1" y="221"/>
                    <a:pt x="24" y="293"/>
                  </a:cubicBezTo>
                  <a:cubicBezTo>
                    <a:pt x="48" y="340"/>
                    <a:pt x="96" y="388"/>
                    <a:pt x="143" y="388"/>
                  </a:cubicBezTo>
                  <a:cubicBezTo>
                    <a:pt x="167" y="388"/>
                    <a:pt x="191" y="388"/>
                    <a:pt x="215" y="364"/>
                  </a:cubicBezTo>
                  <a:lnTo>
                    <a:pt x="405" y="293"/>
                  </a:lnTo>
                  <a:cubicBezTo>
                    <a:pt x="477" y="269"/>
                    <a:pt x="524" y="174"/>
                    <a:pt x="501" y="102"/>
                  </a:cubicBezTo>
                  <a:cubicBezTo>
                    <a:pt x="461" y="44"/>
                    <a:pt x="406" y="1"/>
                    <a:pt x="348" y="1"/>
                  </a:cubicBezTo>
                  <a:close/>
                </a:path>
              </a:pathLst>
            </a:custGeom>
            <a:solidFill>
              <a:srgbClr val="E4EA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" name="Google Shape;2820;p94">
              <a:extLst>
                <a:ext uri="{FF2B5EF4-FFF2-40B4-BE49-F238E27FC236}">
                  <a16:creationId xmlns:a16="http://schemas.microsoft.com/office/drawing/2014/main" id="{57E0AF51-B6FC-41BD-911C-FDDBED10DCD6}"/>
                </a:ext>
              </a:extLst>
            </p:cNvPr>
            <p:cNvSpPr/>
            <p:nvPr/>
          </p:nvSpPr>
          <p:spPr>
            <a:xfrm>
              <a:off x="4257347" y="2292719"/>
              <a:ext cx="16080" cy="15927"/>
            </a:xfrm>
            <a:custGeom>
              <a:avLst/>
              <a:gdLst/>
              <a:ahLst/>
              <a:cxnLst/>
              <a:rect l="l" t="t" r="r" b="b"/>
              <a:pathLst>
                <a:path w="478" h="463" extrusionOk="0">
                  <a:moveTo>
                    <a:pt x="298" y="1"/>
                  </a:moveTo>
                  <a:cubicBezTo>
                    <a:pt x="258" y="1"/>
                    <a:pt x="218" y="19"/>
                    <a:pt x="191" y="58"/>
                  </a:cubicBezTo>
                  <a:lnTo>
                    <a:pt x="49" y="225"/>
                  </a:lnTo>
                  <a:cubicBezTo>
                    <a:pt x="1" y="296"/>
                    <a:pt x="25" y="391"/>
                    <a:pt x="96" y="439"/>
                  </a:cubicBezTo>
                  <a:cubicBezTo>
                    <a:pt x="120" y="463"/>
                    <a:pt x="144" y="463"/>
                    <a:pt x="168" y="463"/>
                  </a:cubicBezTo>
                  <a:cubicBezTo>
                    <a:pt x="215" y="463"/>
                    <a:pt x="263" y="439"/>
                    <a:pt x="287" y="415"/>
                  </a:cubicBezTo>
                  <a:lnTo>
                    <a:pt x="430" y="225"/>
                  </a:lnTo>
                  <a:cubicBezTo>
                    <a:pt x="477" y="177"/>
                    <a:pt x="453" y="82"/>
                    <a:pt x="382" y="34"/>
                  </a:cubicBezTo>
                  <a:cubicBezTo>
                    <a:pt x="361" y="13"/>
                    <a:pt x="330" y="1"/>
                    <a:pt x="298" y="1"/>
                  </a:cubicBezTo>
                  <a:close/>
                </a:path>
              </a:pathLst>
            </a:custGeom>
            <a:solidFill>
              <a:srgbClr val="E4EA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" name="Google Shape;2821;p94">
              <a:extLst>
                <a:ext uri="{FF2B5EF4-FFF2-40B4-BE49-F238E27FC236}">
                  <a16:creationId xmlns:a16="http://schemas.microsoft.com/office/drawing/2014/main" id="{57B8954A-C826-4A9B-B657-89922358B024}"/>
                </a:ext>
              </a:extLst>
            </p:cNvPr>
            <p:cNvSpPr/>
            <p:nvPr/>
          </p:nvSpPr>
          <p:spPr>
            <a:xfrm>
              <a:off x="4271778" y="2333208"/>
              <a:ext cx="17661" cy="11490"/>
            </a:xfrm>
            <a:custGeom>
              <a:avLst/>
              <a:gdLst/>
              <a:ahLst/>
              <a:cxnLst/>
              <a:rect l="l" t="t" r="r" b="b"/>
              <a:pathLst>
                <a:path w="525" h="334" extrusionOk="0">
                  <a:moveTo>
                    <a:pt x="191" y="0"/>
                  </a:moveTo>
                  <a:cubicBezTo>
                    <a:pt x="96" y="0"/>
                    <a:pt x="24" y="48"/>
                    <a:pt x="24" y="119"/>
                  </a:cubicBezTo>
                  <a:cubicBezTo>
                    <a:pt x="1" y="215"/>
                    <a:pt x="48" y="286"/>
                    <a:pt x="143" y="286"/>
                  </a:cubicBezTo>
                  <a:lnTo>
                    <a:pt x="358" y="334"/>
                  </a:lnTo>
                  <a:lnTo>
                    <a:pt x="382" y="334"/>
                  </a:lnTo>
                  <a:cubicBezTo>
                    <a:pt x="453" y="334"/>
                    <a:pt x="501" y="286"/>
                    <a:pt x="525" y="215"/>
                  </a:cubicBezTo>
                  <a:cubicBezTo>
                    <a:pt x="525" y="119"/>
                    <a:pt x="477" y="48"/>
                    <a:pt x="405" y="48"/>
                  </a:cubicBezTo>
                  <a:lnTo>
                    <a:pt x="191" y="0"/>
                  </a:lnTo>
                  <a:close/>
                </a:path>
              </a:pathLst>
            </a:custGeom>
            <a:solidFill>
              <a:srgbClr val="E4EA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" name="Google Shape;2822;p94">
              <a:extLst>
                <a:ext uri="{FF2B5EF4-FFF2-40B4-BE49-F238E27FC236}">
                  <a16:creationId xmlns:a16="http://schemas.microsoft.com/office/drawing/2014/main" id="{0E034DD0-4B55-4B91-A037-3246A0A29407}"/>
                </a:ext>
              </a:extLst>
            </p:cNvPr>
            <p:cNvSpPr/>
            <p:nvPr/>
          </p:nvSpPr>
          <p:spPr>
            <a:xfrm>
              <a:off x="4078718" y="2222819"/>
              <a:ext cx="340504" cy="339803"/>
            </a:xfrm>
            <a:custGeom>
              <a:avLst/>
              <a:gdLst/>
              <a:ahLst/>
              <a:cxnLst/>
              <a:rect l="l" t="t" r="r" b="b"/>
              <a:pathLst>
                <a:path w="10122" h="9878" extrusionOk="0">
                  <a:moveTo>
                    <a:pt x="4787" y="423"/>
                  </a:moveTo>
                  <a:lnTo>
                    <a:pt x="6168" y="994"/>
                  </a:lnTo>
                  <a:lnTo>
                    <a:pt x="5240" y="1376"/>
                  </a:lnTo>
                  <a:cubicBezTo>
                    <a:pt x="5233" y="1382"/>
                    <a:pt x="5226" y="1385"/>
                    <a:pt x="5219" y="1385"/>
                  </a:cubicBezTo>
                  <a:cubicBezTo>
                    <a:pt x="5202" y="1385"/>
                    <a:pt x="5185" y="1369"/>
                    <a:pt x="5168" y="1352"/>
                  </a:cubicBezTo>
                  <a:lnTo>
                    <a:pt x="4787" y="423"/>
                  </a:lnTo>
                  <a:close/>
                  <a:moveTo>
                    <a:pt x="8216" y="2066"/>
                  </a:moveTo>
                  <a:cubicBezTo>
                    <a:pt x="8264" y="2066"/>
                    <a:pt x="8312" y="2090"/>
                    <a:pt x="8312" y="2138"/>
                  </a:cubicBezTo>
                  <a:lnTo>
                    <a:pt x="8312" y="2566"/>
                  </a:lnTo>
                  <a:cubicBezTo>
                    <a:pt x="8312" y="2614"/>
                    <a:pt x="8264" y="2661"/>
                    <a:pt x="8216" y="2661"/>
                  </a:cubicBezTo>
                  <a:lnTo>
                    <a:pt x="7407" y="2661"/>
                  </a:lnTo>
                  <a:lnTo>
                    <a:pt x="7168" y="2066"/>
                  </a:lnTo>
                  <a:close/>
                  <a:moveTo>
                    <a:pt x="8788" y="1280"/>
                  </a:moveTo>
                  <a:cubicBezTo>
                    <a:pt x="8931" y="1280"/>
                    <a:pt x="9050" y="1399"/>
                    <a:pt x="9050" y="1542"/>
                  </a:cubicBezTo>
                  <a:lnTo>
                    <a:pt x="9050" y="3924"/>
                  </a:lnTo>
                  <a:lnTo>
                    <a:pt x="7954" y="3924"/>
                  </a:lnTo>
                  <a:lnTo>
                    <a:pt x="7550" y="2947"/>
                  </a:lnTo>
                  <a:lnTo>
                    <a:pt x="8216" y="2947"/>
                  </a:lnTo>
                  <a:cubicBezTo>
                    <a:pt x="8431" y="2947"/>
                    <a:pt x="8597" y="2781"/>
                    <a:pt x="8597" y="2566"/>
                  </a:cubicBezTo>
                  <a:lnTo>
                    <a:pt x="8597" y="2138"/>
                  </a:lnTo>
                  <a:cubicBezTo>
                    <a:pt x="8597" y="1923"/>
                    <a:pt x="8431" y="1757"/>
                    <a:pt x="8216" y="1757"/>
                  </a:cubicBezTo>
                  <a:lnTo>
                    <a:pt x="7049" y="1757"/>
                  </a:lnTo>
                  <a:lnTo>
                    <a:pt x="6835" y="1280"/>
                  </a:lnTo>
                  <a:close/>
                  <a:moveTo>
                    <a:pt x="4430" y="352"/>
                  </a:moveTo>
                  <a:lnTo>
                    <a:pt x="4906" y="1471"/>
                  </a:lnTo>
                  <a:cubicBezTo>
                    <a:pt x="4954" y="1614"/>
                    <a:pt x="5073" y="1685"/>
                    <a:pt x="5216" y="1685"/>
                  </a:cubicBezTo>
                  <a:cubicBezTo>
                    <a:pt x="5263" y="1685"/>
                    <a:pt x="5311" y="1685"/>
                    <a:pt x="5359" y="1661"/>
                  </a:cubicBezTo>
                  <a:lnTo>
                    <a:pt x="6478" y="1185"/>
                  </a:lnTo>
                  <a:lnTo>
                    <a:pt x="7621" y="3947"/>
                  </a:lnTo>
                  <a:lnTo>
                    <a:pt x="6907" y="3947"/>
                  </a:lnTo>
                  <a:cubicBezTo>
                    <a:pt x="6835" y="3947"/>
                    <a:pt x="6764" y="3995"/>
                    <a:pt x="6764" y="4090"/>
                  </a:cubicBezTo>
                  <a:cubicBezTo>
                    <a:pt x="6764" y="4162"/>
                    <a:pt x="6835" y="4233"/>
                    <a:pt x="6907" y="4233"/>
                  </a:cubicBezTo>
                  <a:lnTo>
                    <a:pt x="9574" y="4233"/>
                  </a:lnTo>
                  <a:cubicBezTo>
                    <a:pt x="9717" y="4233"/>
                    <a:pt x="9812" y="4352"/>
                    <a:pt x="9812" y="4471"/>
                  </a:cubicBezTo>
                  <a:lnTo>
                    <a:pt x="9812" y="8972"/>
                  </a:lnTo>
                  <a:cubicBezTo>
                    <a:pt x="9812" y="9330"/>
                    <a:pt x="9550" y="9591"/>
                    <a:pt x="9193" y="9591"/>
                  </a:cubicBezTo>
                  <a:lnTo>
                    <a:pt x="1596" y="9591"/>
                  </a:lnTo>
                  <a:cubicBezTo>
                    <a:pt x="1739" y="9425"/>
                    <a:pt x="1834" y="9210"/>
                    <a:pt x="1834" y="8972"/>
                  </a:cubicBezTo>
                  <a:lnTo>
                    <a:pt x="1834" y="7353"/>
                  </a:lnTo>
                  <a:cubicBezTo>
                    <a:pt x="1834" y="7281"/>
                    <a:pt x="1763" y="7210"/>
                    <a:pt x="1667" y="7210"/>
                  </a:cubicBezTo>
                  <a:cubicBezTo>
                    <a:pt x="1596" y="7210"/>
                    <a:pt x="1524" y="7281"/>
                    <a:pt x="1524" y="7353"/>
                  </a:cubicBezTo>
                  <a:lnTo>
                    <a:pt x="1524" y="8972"/>
                  </a:lnTo>
                  <a:cubicBezTo>
                    <a:pt x="1524" y="9330"/>
                    <a:pt x="1262" y="9591"/>
                    <a:pt x="905" y="9591"/>
                  </a:cubicBezTo>
                  <a:cubicBezTo>
                    <a:pt x="572" y="9591"/>
                    <a:pt x="286" y="9330"/>
                    <a:pt x="286" y="8972"/>
                  </a:cubicBezTo>
                  <a:lnTo>
                    <a:pt x="286" y="2590"/>
                  </a:lnTo>
                  <a:cubicBezTo>
                    <a:pt x="286" y="2447"/>
                    <a:pt x="405" y="2328"/>
                    <a:pt x="548" y="2328"/>
                  </a:cubicBezTo>
                  <a:lnTo>
                    <a:pt x="834" y="2328"/>
                  </a:lnTo>
                  <a:lnTo>
                    <a:pt x="1120" y="3066"/>
                  </a:lnTo>
                  <a:cubicBezTo>
                    <a:pt x="1155" y="3120"/>
                    <a:pt x="1204" y="3147"/>
                    <a:pt x="1257" y="3147"/>
                  </a:cubicBezTo>
                  <a:cubicBezTo>
                    <a:pt x="1274" y="3147"/>
                    <a:pt x="1292" y="3144"/>
                    <a:pt x="1310" y="3138"/>
                  </a:cubicBezTo>
                  <a:cubicBezTo>
                    <a:pt x="1382" y="3114"/>
                    <a:pt x="1429" y="3019"/>
                    <a:pt x="1405" y="2947"/>
                  </a:cubicBezTo>
                  <a:lnTo>
                    <a:pt x="953" y="1876"/>
                  </a:lnTo>
                  <a:cubicBezTo>
                    <a:pt x="929" y="1852"/>
                    <a:pt x="953" y="1804"/>
                    <a:pt x="977" y="1804"/>
                  </a:cubicBezTo>
                  <a:lnTo>
                    <a:pt x="4430" y="352"/>
                  </a:lnTo>
                  <a:close/>
                  <a:moveTo>
                    <a:pt x="4513" y="0"/>
                  </a:moveTo>
                  <a:cubicBezTo>
                    <a:pt x="4495" y="0"/>
                    <a:pt x="4477" y="6"/>
                    <a:pt x="4454" y="18"/>
                  </a:cubicBezTo>
                  <a:lnTo>
                    <a:pt x="858" y="1518"/>
                  </a:lnTo>
                  <a:cubicBezTo>
                    <a:pt x="691" y="1590"/>
                    <a:pt x="596" y="1804"/>
                    <a:pt x="667" y="1971"/>
                  </a:cubicBezTo>
                  <a:lnTo>
                    <a:pt x="691" y="2042"/>
                  </a:lnTo>
                  <a:lnTo>
                    <a:pt x="548" y="2042"/>
                  </a:lnTo>
                  <a:cubicBezTo>
                    <a:pt x="238" y="2042"/>
                    <a:pt x="0" y="2280"/>
                    <a:pt x="0" y="2590"/>
                  </a:cubicBezTo>
                  <a:lnTo>
                    <a:pt x="0" y="8972"/>
                  </a:lnTo>
                  <a:cubicBezTo>
                    <a:pt x="0" y="9472"/>
                    <a:pt x="405" y="9877"/>
                    <a:pt x="905" y="9877"/>
                  </a:cubicBezTo>
                  <a:lnTo>
                    <a:pt x="9193" y="9877"/>
                  </a:lnTo>
                  <a:cubicBezTo>
                    <a:pt x="9717" y="9877"/>
                    <a:pt x="10121" y="9472"/>
                    <a:pt x="10121" y="8972"/>
                  </a:cubicBezTo>
                  <a:lnTo>
                    <a:pt x="10121" y="4471"/>
                  </a:lnTo>
                  <a:cubicBezTo>
                    <a:pt x="10121" y="4162"/>
                    <a:pt x="9860" y="3924"/>
                    <a:pt x="9574" y="3924"/>
                  </a:cubicBezTo>
                  <a:lnTo>
                    <a:pt x="9336" y="3924"/>
                  </a:lnTo>
                  <a:lnTo>
                    <a:pt x="9336" y="1542"/>
                  </a:lnTo>
                  <a:cubicBezTo>
                    <a:pt x="9336" y="1233"/>
                    <a:pt x="9097" y="994"/>
                    <a:pt x="8788" y="994"/>
                  </a:cubicBezTo>
                  <a:lnTo>
                    <a:pt x="6716" y="994"/>
                  </a:lnTo>
                  <a:lnTo>
                    <a:pt x="6692" y="923"/>
                  </a:lnTo>
                  <a:cubicBezTo>
                    <a:pt x="6668" y="899"/>
                    <a:pt x="6645" y="852"/>
                    <a:pt x="6621" y="852"/>
                  </a:cubicBezTo>
                  <a:lnTo>
                    <a:pt x="4573" y="18"/>
                  </a:lnTo>
                  <a:cubicBezTo>
                    <a:pt x="4549" y="6"/>
                    <a:pt x="4531" y="0"/>
                    <a:pt x="45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88" name="Google Shape;2823;p94">
              <a:extLst>
                <a:ext uri="{FF2B5EF4-FFF2-40B4-BE49-F238E27FC236}">
                  <a16:creationId xmlns:a16="http://schemas.microsoft.com/office/drawing/2014/main" id="{06B94662-6FE6-4CF5-B934-EE5CBA83D325}"/>
                </a:ext>
              </a:extLst>
            </p:cNvPr>
            <p:cNvSpPr/>
            <p:nvPr/>
          </p:nvSpPr>
          <p:spPr>
            <a:xfrm>
              <a:off x="4123561" y="2296744"/>
              <a:ext cx="170689" cy="161818"/>
            </a:xfrm>
            <a:custGeom>
              <a:avLst/>
              <a:gdLst/>
              <a:ahLst/>
              <a:cxnLst/>
              <a:rect l="l" t="t" r="r" b="b"/>
              <a:pathLst>
                <a:path w="5074" h="4704" extrusionOk="0">
                  <a:moveTo>
                    <a:pt x="2760" y="301"/>
                  </a:moveTo>
                  <a:cubicBezTo>
                    <a:pt x="2892" y="301"/>
                    <a:pt x="3021" y="325"/>
                    <a:pt x="3144" y="370"/>
                  </a:cubicBezTo>
                  <a:cubicBezTo>
                    <a:pt x="3430" y="489"/>
                    <a:pt x="3645" y="703"/>
                    <a:pt x="3740" y="965"/>
                  </a:cubicBezTo>
                  <a:cubicBezTo>
                    <a:pt x="3859" y="1227"/>
                    <a:pt x="3859" y="1513"/>
                    <a:pt x="3764" y="1775"/>
                  </a:cubicBezTo>
                  <a:lnTo>
                    <a:pt x="3287" y="1775"/>
                  </a:lnTo>
                  <a:cubicBezTo>
                    <a:pt x="3335" y="1679"/>
                    <a:pt x="3359" y="1560"/>
                    <a:pt x="3311" y="1441"/>
                  </a:cubicBezTo>
                  <a:cubicBezTo>
                    <a:pt x="3264" y="1346"/>
                    <a:pt x="3168" y="1275"/>
                    <a:pt x="3073" y="1227"/>
                  </a:cubicBezTo>
                  <a:cubicBezTo>
                    <a:pt x="3025" y="1203"/>
                    <a:pt x="2972" y="1191"/>
                    <a:pt x="2918" y="1191"/>
                  </a:cubicBezTo>
                  <a:cubicBezTo>
                    <a:pt x="2865" y="1191"/>
                    <a:pt x="2811" y="1203"/>
                    <a:pt x="2763" y="1227"/>
                  </a:cubicBezTo>
                  <a:lnTo>
                    <a:pt x="2621" y="1298"/>
                  </a:lnTo>
                  <a:cubicBezTo>
                    <a:pt x="2607" y="1303"/>
                    <a:pt x="2594" y="1305"/>
                    <a:pt x="2581" y="1305"/>
                  </a:cubicBezTo>
                  <a:cubicBezTo>
                    <a:pt x="2524" y="1305"/>
                    <a:pt x="2473" y="1266"/>
                    <a:pt x="2454" y="1227"/>
                  </a:cubicBezTo>
                  <a:cubicBezTo>
                    <a:pt x="2430" y="1155"/>
                    <a:pt x="2478" y="1108"/>
                    <a:pt x="2525" y="1084"/>
                  </a:cubicBezTo>
                  <a:lnTo>
                    <a:pt x="2668" y="1013"/>
                  </a:lnTo>
                  <a:cubicBezTo>
                    <a:pt x="2692" y="1001"/>
                    <a:pt x="2710" y="995"/>
                    <a:pt x="2728" y="995"/>
                  </a:cubicBezTo>
                  <a:cubicBezTo>
                    <a:pt x="2746" y="995"/>
                    <a:pt x="2763" y="1001"/>
                    <a:pt x="2787" y="1013"/>
                  </a:cubicBezTo>
                  <a:cubicBezTo>
                    <a:pt x="2815" y="1031"/>
                    <a:pt x="2842" y="1039"/>
                    <a:pt x="2868" y="1039"/>
                  </a:cubicBezTo>
                  <a:cubicBezTo>
                    <a:pt x="2910" y="1039"/>
                    <a:pt x="2948" y="1018"/>
                    <a:pt x="2978" y="989"/>
                  </a:cubicBezTo>
                  <a:cubicBezTo>
                    <a:pt x="3025" y="917"/>
                    <a:pt x="3002" y="822"/>
                    <a:pt x="2954" y="774"/>
                  </a:cubicBezTo>
                  <a:cubicBezTo>
                    <a:pt x="2892" y="728"/>
                    <a:pt x="2821" y="702"/>
                    <a:pt x="2746" y="702"/>
                  </a:cubicBezTo>
                  <a:cubicBezTo>
                    <a:pt x="2705" y="702"/>
                    <a:pt x="2663" y="710"/>
                    <a:pt x="2621" y="727"/>
                  </a:cubicBezTo>
                  <a:lnTo>
                    <a:pt x="2597" y="679"/>
                  </a:lnTo>
                  <a:cubicBezTo>
                    <a:pt x="2577" y="620"/>
                    <a:pt x="2509" y="578"/>
                    <a:pt x="2446" y="578"/>
                  </a:cubicBezTo>
                  <a:cubicBezTo>
                    <a:pt x="2432" y="578"/>
                    <a:pt x="2419" y="580"/>
                    <a:pt x="2406" y="584"/>
                  </a:cubicBezTo>
                  <a:cubicBezTo>
                    <a:pt x="2335" y="632"/>
                    <a:pt x="2311" y="703"/>
                    <a:pt x="2335" y="774"/>
                  </a:cubicBezTo>
                  <a:lnTo>
                    <a:pt x="2359" y="822"/>
                  </a:lnTo>
                  <a:cubicBezTo>
                    <a:pt x="2192" y="941"/>
                    <a:pt x="2120" y="1155"/>
                    <a:pt x="2192" y="1346"/>
                  </a:cubicBezTo>
                  <a:cubicBezTo>
                    <a:pt x="2264" y="1490"/>
                    <a:pt x="2418" y="1594"/>
                    <a:pt x="2582" y="1594"/>
                  </a:cubicBezTo>
                  <a:cubicBezTo>
                    <a:pt x="2635" y="1594"/>
                    <a:pt x="2688" y="1583"/>
                    <a:pt x="2740" y="1560"/>
                  </a:cubicBezTo>
                  <a:lnTo>
                    <a:pt x="2882" y="1489"/>
                  </a:lnTo>
                  <a:lnTo>
                    <a:pt x="2978" y="1489"/>
                  </a:lnTo>
                  <a:cubicBezTo>
                    <a:pt x="3002" y="1513"/>
                    <a:pt x="3025" y="1537"/>
                    <a:pt x="3025" y="1560"/>
                  </a:cubicBezTo>
                  <a:cubicBezTo>
                    <a:pt x="3049" y="1608"/>
                    <a:pt x="3025" y="1679"/>
                    <a:pt x="2978" y="1703"/>
                  </a:cubicBezTo>
                  <a:lnTo>
                    <a:pt x="2811" y="1775"/>
                  </a:lnTo>
                  <a:lnTo>
                    <a:pt x="2763" y="1775"/>
                  </a:lnTo>
                  <a:cubicBezTo>
                    <a:pt x="2740" y="1775"/>
                    <a:pt x="2716" y="1775"/>
                    <a:pt x="2692" y="1751"/>
                  </a:cubicBezTo>
                  <a:cubicBezTo>
                    <a:pt x="2668" y="1715"/>
                    <a:pt x="2632" y="1697"/>
                    <a:pt x="2594" y="1697"/>
                  </a:cubicBezTo>
                  <a:cubicBezTo>
                    <a:pt x="2555" y="1697"/>
                    <a:pt x="2513" y="1715"/>
                    <a:pt x="2478" y="1751"/>
                  </a:cubicBezTo>
                  <a:cubicBezTo>
                    <a:pt x="2478" y="1751"/>
                    <a:pt x="2478" y="1775"/>
                    <a:pt x="2454" y="1775"/>
                  </a:cubicBezTo>
                  <a:lnTo>
                    <a:pt x="1739" y="1775"/>
                  </a:lnTo>
                  <a:cubicBezTo>
                    <a:pt x="1620" y="1513"/>
                    <a:pt x="1620" y="1227"/>
                    <a:pt x="1739" y="965"/>
                  </a:cubicBezTo>
                  <a:cubicBezTo>
                    <a:pt x="1835" y="703"/>
                    <a:pt x="2049" y="489"/>
                    <a:pt x="2311" y="393"/>
                  </a:cubicBezTo>
                  <a:cubicBezTo>
                    <a:pt x="2462" y="331"/>
                    <a:pt x="2613" y="301"/>
                    <a:pt x="2760" y="301"/>
                  </a:cubicBezTo>
                  <a:close/>
                  <a:moveTo>
                    <a:pt x="2740" y="0"/>
                  </a:moveTo>
                  <a:cubicBezTo>
                    <a:pt x="2561" y="0"/>
                    <a:pt x="2382" y="36"/>
                    <a:pt x="2216" y="108"/>
                  </a:cubicBezTo>
                  <a:cubicBezTo>
                    <a:pt x="1858" y="251"/>
                    <a:pt x="1596" y="512"/>
                    <a:pt x="1454" y="846"/>
                  </a:cubicBezTo>
                  <a:cubicBezTo>
                    <a:pt x="1335" y="1155"/>
                    <a:pt x="1311" y="1489"/>
                    <a:pt x="1406" y="1775"/>
                  </a:cubicBezTo>
                  <a:lnTo>
                    <a:pt x="739" y="1775"/>
                  </a:lnTo>
                  <a:cubicBezTo>
                    <a:pt x="644" y="1775"/>
                    <a:pt x="572" y="1798"/>
                    <a:pt x="501" y="1822"/>
                  </a:cubicBezTo>
                  <a:lnTo>
                    <a:pt x="311" y="1394"/>
                  </a:lnTo>
                  <a:cubicBezTo>
                    <a:pt x="293" y="1342"/>
                    <a:pt x="239" y="1303"/>
                    <a:pt x="183" y="1303"/>
                  </a:cubicBezTo>
                  <a:cubicBezTo>
                    <a:pt x="162" y="1303"/>
                    <a:pt x="140" y="1309"/>
                    <a:pt x="120" y="1322"/>
                  </a:cubicBezTo>
                  <a:cubicBezTo>
                    <a:pt x="49" y="1346"/>
                    <a:pt x="1" y="1441"/>
                    <a:pt x="49" y="1513"/>
                  </a:cubicBezTo>
                  <a:lnTo>
                    <a:pt x="263" y="2037"/>
                  </a:lnTo>
                  <a:cubicBezTo>
                    <a:pt x="215" y="2132"/>
                    <a:pt x="191" y="2227"/>
                    <a:pt x="191" y="2322"/>
                  </a:cubicBezTo>
                  <a:lnTo>
                    <a:pt x="191" y="4537"/>
                  </a:lnTo>
                  <a:cubicBezTo>
                    <a:pt x="191" y="4632"/>
                    <a:pt x="263" y="4704"/>
                    <a:pt x="334" y="4704"/>
                  </a:cubicBezTo>
                  <a:cubicBezTo>
                    <a:pt x="430" y="4704"/>
                    <a:pt x="501" y="4632"/>
                    <a:pt x="501" y="4537"/>
                  </a:cubicBezTo>
                  <a:lnTo>
                    <a:pt x="501" y="2322"/>
                  </a:lnTo>
                  <a:cubicBezTo>
                    <a:pt x="501" y="2179"/>
                    <a:pt x="596" y="2084"/>
                    <a:pt x="739" y="2084"/>
                  </a:cubicBezTo>
                  <a:lnTo>
                    <a:pt x="4907" y="2084"/>
                  </a:lnTo>
                  <a:cubicBezTo>
                    <a:pt x="5002" y="2084"/>
                    <a:pt x="5073" y="2013"/>
                    <a:pt x="5073" y="1918"/>
                  </a:cubicBezTo>
                  <a:cubicBezTo>
                    <a:pt x="5073" y="1846"/>
                    <a:pt x="5002" y="1775"/>
                    <a:pt x="4907" y="1775"/>
                  </a:cubicBezTo>
                  <a:lnTo>
                    <a:pt x="4073" y="1775"/>
                  </a:lnTo>
                  <a:cubicBezTo>
                    <a:pt x="4168" y="1465"/>
                    <a:pt x="4145" y="1155"/>
                    <a:pt x="4026" y="846"/>
                  </a:cubicBezTo>
                  <a:cubicBezTo>
                    <a:pt x="3883" y="512"/>
                    <a:pt x="3597" y="251"/>
                    <a:pt x="3264" y="108"/>
                  </a:cubicBezTo>
                  <a:cubicBezTo>
                    <a:pt x="3097" y="36"/>
                    <a:pt x="2918" y="0"/>
                    <a:pt x="274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" name="Google Shape;2824;p94">
              <a:extLst>
                <a:ext uri="{FF2B5EF4-FFF2-40B4-BE49-F238E27FC236}">
                  <a16:creationId xmlns:a16="http://schemas.microsoft.com/office/drawing/2014/main" id="{02B037F2-DC45-4341-8A79-CB3209AED39D}"/>
                </a:ext>
              </a:extLst>
            </p:cNvPr>
            <p:cNvSpPr/>
            <p:nvPr/>
          </p:nvSpPr>
          <p:spPr>
            <a:xfrm>
              <a:off x="4130793" y="2276448"/>
              <a:ext cx="47298" cy="25662"/>
            </a:xfrm>
            <a:custGeom>
              <a:avLst/>
              <a:gdLst/>
              <a:ahLst/>
              <a:cxnLst/>
              <a:rect l="l" t="t" r="r" b="b"/>
              <a:pathLst>
                <a:path w="1406" h="746" extrusionOk="0">
                  <a:moveTo>
                    <a:pt x="1207" y="1"/>
                  </a:moveTo>
                  <a:cubicBezTo>
                    <a:pt x="1193" y="1"/>
                    <a:pt x="1180" y="3"/>
                    <a:pt x="1167" y="7"/>
                  </a:cubicBezTo>
                  <a:lnTo>
                    <a:pt x="119" y="460"/>
                  </a:lnTo>
                  <a:cubicBezTo>
                    <a:pt x="48" y="483"/>
                    <a:pt x="0" y="579"/>
                    <a:pt x="24" y="650"/>
                  </a:cubicBezTo>
                  <a:cubicBezTo>
                    <a:pt x="48" y="721"/>
                    <a:pt x="119" y="745"/>
                    <a:pt x="167" y="745"/>
                  </a:cubicBezTo>
                  <a:lnTo>
                    <a:pt x="215" y="745"/>
                  </a:lnTo>
                  <a:lnTo>
                    <a:pt x="1286" y="293"/>
                  </a:lnTo>
                  <a:cubicBezTo>
                    <a:pt x="1358" y="269"/>
                    <a:pt x="1405" y="174"/>
                    <a:pt x="1358" y="102"/>
                  </a:cubicBezTo>
                  <a:cubicBezTo>
                    <a:pt x="1338" y="44"/>
                    <a:pt x="1270" y="1"/>
                    <a:pt x="1207" y="1"/>
                  </a:cubicBezTo>
                  <a:close/>
                </a:path>
              </a:pathLst>
            </a:custGeom>
            <a:solidFill>
              <a:srgbClr val="E4EA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" name="Google Shape;2825;p94">
              <a:extLst>
                <a:ext uri="{FF2B5EF4-FFF2-40B4-BE49-F238E27FC236}">
                  <a16:creationId xmlns:a16="http://schemas.microsoft.com/office/drawing/2014/main" id="{C50B4741-907E-42DE-BA0B-3176B42ED322}"/>
                </a:ext>
              </a:extLst>
            </p:cNvPr>
            <p:cNvSpPr/>
            <p:nvPr/>
          </p:nvSpPr>
          <p:spPr>
            <a:xfrm>
              <a:off x="4137992" y="2301423"/>
              <a:ext cx="25667" cy="16237"/>
            </a:xfrm>
            <a:custGeom>
              <a:avLst/>
              <a:gdLst/>
              <a:ahLst/>
              <a:cxnLst/>
              <a:rect l="l" t="t" r="r" b="b"/>
              <a:pathLst>
                <a:path w="763" h="472" extrusionOk="0">
                  <a:moveTo>
                    <a:pt x="599" y="0"/>
                  </a:moveTo>
                  <a:cubicBezTo>
                    <a:pt x="576" y="0"/>
                    <a:pt x="551" y="6"/>
                    <a:pt x="525" y="19"/>
                  </a:cubicBezTo>
                  <a:lnTo>
                    <a:pt x="96" y="186"/>
                  </a:lnTo>
                  <a:cubicBezTo>
                    <a:pt x="24" y="234"/>
                    <a:pt x="1" y="305"/>
                    <a:pt x="24" y="376"/>
                  </a:cubicBezTo>
                  <a:cubicBezTo>
                    <a:pt x="48" y="448"/>
                    <a:pt x="96" y="472"/>
                    <a:pt x="167" y="472"/>
                  </a:cubicBezTo>
                  <a:lnTo>
                    <a:pt x="215" y="472"/>
                  </a:lnTo>
                  <a:lnTo>
                    <a:pt x="644" y="281"/>
                  </a:lnTo>
                  <a:cubicBezTo>
                    <a:pt x="715" y="257"/>
                    <a:pt x="763" y="162"/>
                    <a:pt x="739" y="91"/>
                  </a:cubicBezTo>
                  <a:cubicBezTo>
                    <a:pt x="705" y="39"/>
                    <a:pt x="658" y="0"/>
                    <a:pt x="599" y="0"/>
                  </a:cubicBezTo>
                  <a:close/>
                </a:path>
              </a:pathLst>
            </a:custGeom>
            <a:solidFill>
              <a:srgbClr val="E4EA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" name="Google Shape;2826;p94">
              <a:extLst>
                <a:ext uri="{FF2B5EF4-FFF2-40B4-BE49-F238E27FC236}">
                  <a16:creationId xmlns:a16="http://schemas.microsoft.com/office/drawing/2014/main" id="{36AB534A-DCD7-4445-B575-A5862273CEB8}"/>
                </a:ext>
              </a:extLst>
            </p:cNvPr>
            <p:cNvSpPr/>
            <p:nvPr/>
          </p:nvSpPr>
          <p:spPr>
            <a:xfrm>
              <a:off x="4161237" y="2507685"/>
              <a:ext cx="35288" cy="9873"/>
            </a:xfrm>
            <a:custGeom>
              <a:avLst/>
              <a:gdLst/>
              <a:ahLst/>
              <a:cxnLst/>
              <a:rect l="l" t="t" r="r" b="b"/>
              <a:pathLst>
                <a:path w="1049" h="287" extrusionOk="0">
                  <a:moveTo>
                    <a:pt x="143" y="1"/>
                  </a:moveTo>
                  <a:cubicBezTo>
                    <a:pt x="72" y="1"/>
                    <a:pt x="0" y="48"/>
                    <a:pt x="0" y="144"/>
                  </a:cubicBezTo>
                  <a:cubicBezTo>
                    <a:pt x="0" y="215"/>
                    <a:pt x="72" y="286"/>
                    <a:pt x="143" y="286"/>
                  </a:cubicBezTo>
                  <a:lnTo>
                    <a:pt x="905" y="286"/>
                  </a:lnTo>
                  <a:cubicBezTo>
                    <a:pt x="977" y="286"/>
                    <a:pt x="1048" y="215"/>
                    <a:pt x="1048" y="144"/>
                  </a:cubicBezTo>
                  <a:cubicBezTo>
                    <a:pt x="1048" y="48"/>
                    <a:pt x="977" y="1"/>
                    <a:pt x="905" y="1"/>
                  </a:cubicBezTo>
                  <a:close/>
                </a:path>
              </a:pathLst>
            </a:custGeom>
            <a:solidFill>
              <a:srgbClr val="E4EA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" name="Google Shape;2827;p94">
              <a:extLst>
                <a:ext uri="{FF2B5EF4-FFF2-40B4-BE49-F238E27FC236}">
                  <a16:creationId xmlns:a16="http://schemas.microsoft.com/office/drawing/2014/main" id="{B5DD2815-B50D-4491-A04C-6F99AB0237E5}"/>
                </a:ext>
              </a:extLst>
            </p:cNvPr>
            <p:cNvSpPr/>
            <p:nvPr/>
          </p:nvSpPr>
          <p:spPr>
            <a:xfrm>
              <a:off x="4161237" y="2525711"/>
              <a:ext cx="81745" cy="10698"/>
            </a:xfrm>
            <a:custGeom>
              <a:avLst/>
              <a:gdLst/>
              <a:ahLst/>
              <a:cxnLst/>
              <a:rect l="l" t="t" r="r" b="b"/>
              <a:pathLst>
                <a:path w="2430" h="311" extrusionOk="0">
                  <a:moveTo>
                    <a:pt x="143" y="1"/>
                  </a:moveTo>
                  <a:cubicBezTo>
                    <a:pt x="72" y="1"/>
                    <a:pt x="0" y="72"/>
                    <a:pt x="0" y="143"/>
                  </a:cubicBezTo>
                  <a:cubicBezTo>
                    <a:pt x="0" y="239"/>
                    <a:pt x="72" y="310"/>
                    <a:pt x="143" y="310"/>
                  </a:cubicBezTo>
                  <a:lnTo>
                    <a:pt x="2286" y="310"/>
                  </a:lnTo>
                  <a:cubicBezTo>
                    <a:pt x="2358" y="310"/>
                    <a:pt x="2429" y="239"/>
                    <a:pt x="2429" y="143"/>
                  </a:cubicBezTo>
                  <a:cubicBezTo>
                    <a:pt x="2429" y="72"/>
                    <a:pt x="2358" y="1"/>
                    <a:pt x="2286" y="1"/>
                  </a:cubicBezTo>
                  <a:close/>
                </a:path>
              </a:pathLst>
            </a:custGeom>
            <a:solidFill>
              <a:srgbClr val="E4EA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83" name="Овал 82">
            <a:extLst>
              <a:ext uri="{FF2B5EF4-FFF2-40B4-BE49-F238E27FC236}">
                <a16:creationId xmlns:a16="http://schemas.microsoft.com/office/drawing/2014/main" id="{174A728F-DC0C-4D53-8C03-FE3633DD4CD5}"/>
              </a:ext>
            </a:extLst>
          </p:cNvPr>
          <p:cNvSpPr/>
          <p:nvPr userDrawn="1"/>
        </p:nvSpPr>
        <p:spPr>
          <a:xfrm>
            <a:off x="5394046" y="1396605"/>
            <a:ext cx="1401167" cy="1401167"/>
          </a:xfrm>
          <a:prstGeom prst="ellipse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000"/>
          </a:p>
        </p:txBody>
      </p:sp>
      <p:grpSp>
        <p:nvGrpSpPr>
          <p:cNvPr id="94" name="Google Shape;2805;p94">
            <a:extLst>
              <a:ext uri="{FF2B5EF4-FFF2-40B4-BE49-F238E27FC236}">
                <a16:creationId xmlns:a16="http://schemas.microsoft.com/office/drawing/2014/main" id="{5E434E9D-30AC-45F0-A79E-53D93704F0BF}"/>
              </a:ext>
            </a:extLst>
          </p:cNvPr>
          <p:cNvGrpSpPr/>
          <p:nvPr/>
        </p:nvGrpSpPr>
        <p:grpSpPr>
          <a:xfrm>
            <a:off x="9638055" y="1749715"/>
            <a:ext cx="738604" cy="694944"/>
            <a:chOff x="4754041" y="2231625"/>
            <a:chExt cx="340538" cy="322810"/>
          </a:xfrm>
        </p:grpSpPr>
        <p:sp>
          <p:nvSpPr>
            <p:cNvPr id="98" name="Google Shape;2806;p94">
              <a:extLst>
                <a:ext uri="{FF2B5EF4-FFF2-40B4-BE49-F238E27FC236}">
                  <a16:creationId xmlns:a16="http://schemas.microsoft.com/office/drawing/2014/main" id="{DF5EB72A-9714-47B1-AA38-FD4B1CF31477}"/>
                </a:ext>
              </a:extLst>
            </p:cNvPr>
            <p:cNvSpPr/>
            <p:nvPr/>
          </p:nvSpPr>
          <p:spPr>
            <a:xfrm>
              <a:off x="4754041" y="2231625"/>
              <a:ext cx="340538" cy="322810"/>
            </a:xfrm>
            <a:custGeom>
              <a:avLst/>
              <a:gdLst/>
              <a:ahLst/>
              <a:cxnLst/>
              <a:rect l="l" t="t" r="r" b="b"/>
              <a:pathLst>
                <a:path w="10123" h="9384" extrusionOk="0">
                  <a:moveTo>
                    <a:pt x="5073" y="8550"/>
                  </a:moveTo>
                  <a:cubicBezTo>
                    <a:pt x="5216" y="8550"/>
                    <a:pt x="5335" y="8669"/>
                    <a:pt x="5335" y="8812"/>
                  </a:cubicBezTo>
                  <a:cubicBezTo>
                    <a:pt x="5335" y="8954"/>
                    <a:pt x="5216" y="9097"/>
                    <a:pt x="5073" y="9097"/>
                  </a:cubicBezTo>
                  <a:cubicBezTo>
                    <a:pt x="4907" y="9097"/>
                    <a:pt x="4788" y="8954"/>
                    <a:pt x="4788" y="8812"/>
                  </a:cubicBezTo>
                  <a:cubicBezTo>
                    <a:pt x="4788" y="8669"/>
                    <a:pt x="4907" y="8550"/>
                    <a:pt x="5073" y="8550"/>
                  </a:cubicBezTo>
                  <a:close/>
                  <a:moveTo>
                    <a:pt x="358" y="0"/>
                  </a:moveTo>
                  <a:cubicBezTo>
                    <a:pt x="168" y="0"/>
                    <a:pt x="1" y="167"/>
                    <a:pt x="1" y="357"/>
                  </a:cubicBezTo>
                  <a:lnTo>
                    <a:pt x="1" y="953"/>
                  </a:lnTo>
                  <a:cubicBezTo>
                    <a:pt x="1" y="1143"/>
                    <a:pt x="144" y="1286"/>
                    <a:pt x="334" y="1286"/>
                  </a:cubicBezTo>
                  <a:lnTo>
                    <a:pt x="334" y="5168"/>
                  </a:lnTo>
                  <a:cubicBezTo>
                    <a:pt x="334" y="5239"/>
                    <a:pt x="406" y="5311"/>
                    <a:pt x="477" y="5311"/>
                  </a:cubicBezTo>
                  <a:cubicBezTo>
                    <a:pt x="572" y="5311"/>
                    <a:pt x="644" y="5263"/>
                    <a:pt x="644" y="5168"/>
                  </a:cubicBezTo>
                  <a:lnTo>
                    <a:pt x="644" y="1286"/>
                  </a:lnTo>
                  <a:lnTo>
                    <a:pt x="7741" y="1286"/>
                  </a:lnTo>
                  <a:cubicBezTo>
                    <a:pt x="7812" y="1286"/>
                    <a:pt x="7884" y="1239"/>
                    <a:pt x="7884" y="1143"/>
                  </a:cubicBezTo>
                  <a:cubicBezTo>
                    <a:pt x="7884" y="1072"/>
                    <a:pt x="7812" y="1000"/>
                    <a:pt x="7741" y="1000"/>
                  </a:cubicBezTo>
                  <a:lnTo>
                    <a:pt x="358" y="1000"/>
                  </a:lnTo>
                  <a:cubicBezTo>
                    <a:pt x="334" y="1000"/>
                    <a:pt x="311" y="977"/>
                    <a:pt x="311" y="953"/>
                  </a:cubicBezTo>
                  <a:lnTo>
                    <a:pt x="311" y="357"/>
                  </a:lnTo>
                  <a:cubicBezTo>
                    <a:pt x="311" y="310"/>
                    <a:pt x="334" y="286"/>
                    <a:pt x="358" y="286"/>
                  </a:cubicBezTo>
                  <a:lnTo>
                    <a:pt x="9789" y="286"/>
                  </a:lnTo>
                  <a:cubicBezTo>
                    <a:pt x="9812" y="286"/>
                    <a:pt x="9836" y="334"/>
                    <a:pt x="9836" y="357"/>
                  </a:cubicBezTo>
                  <a:lnTo>
                    <a:pt x="9836" y="953"/>
                  </a:lnTo>
                  <a:cubicBezTo>
                    <a:pt x="9836" y="977"/>
                    <a:pt x="9812" y="1000"/>
                    <a:pt x="9789" y="1000"/>
                  </a:cubicBezTo>
                  <a:lnTo>
                    <a:pt x="8407" y="1000"/>
                  </a:lnTo>
                  <a:cubicBezTo>
                    <a:pt x="8312" y="1000"/>
                    <a:pt x="8241" y="1072"/>
                    <a:pt x="8241" y="1143"/>
                  </a:cubicBezTo>
                  <a:cubicBezTo>
                    <a:pt x="8241" y="1239"/>
                    <a:pt x="8312" y="1286"/>
                    <a:pt x="8407" y="1286"/>
                  </a:cubicBezTo>
                  <a:lnTo>
                    <a:pt x="9503" y="1286"/>
                  </a:lnTo>
                  <a:lnTo>
                    <a:pt x="9503" y="7335"/>
                  </a:lnTo>
                  <a:cubicBezTo>
                    <a:pt x="9503" y="7359"/>
                    <a:pt x="9479" y="7383"/>
                    <a:pt x="9455" y="7383"/>
                  </a:cubicBezTo>
                  <a:lnTo>
                    <a:pt x="692" y="7383"/>
                  </a:lnTo>
                  <a:cubicBezTo>
                    <a:pt x="668" y="7383"/>
                    <a:pt x="644" y="7359"/>
                    <a:pt x="644" y="7335"/>
                  </a:cubicBezTo>
                  <a:lnTo>
                    <a:pt x="644" y="5835"/>
                  </a:lnTo>
                  <a:cubicBezTo>
                    <a:pt x="644" y="5740"/>
                    <a:pt x="572" y="5692"/>
                    <a:pt x="477" y="5692"/>
                  </a:cubicBezTo>
                  <a:cubicBezTo>
                    <a:pt x="406" y="5692"/>
                    <a:pt x="334" y="5740"/>
                    <a:pt x="334" y="5835"/>
                  </a:cubicBezTo>
                  <a:lnTo>
                    <a:pt x="334" y="7335"/>
                  </a:lnTo>
                  <a:cubicBezTo>
                    <a:pt x="334" y="7526"/>
                    <a:pt x="501" y="7668"/>
                    <a:pt x="692" y="7668"/>
                  </a:cubicBezTo>
                  <a:lnTo>
                    <a:pt x="4907" y="7668"/>
                  </a:lnTo>
                  <a:lnTo>
                    <a:pt x="4907" y="8264"/>
                  </a:lnTo>
                  <a:cubicBezTo>
                    <a:pt x="4669" y="8335"/>
                    <a:pt x="4502" y="8550"/>
                    <a:pt x="4502" y="8812"/>
                  </a:cubicBezTo>
                  <a:cubicBezTo>
                    <a:pt x="4502" y="9121"/>
                    <a:pt x="4740" y="9383"/>
                    <a:pt x="5073" y="9383"/>
                  </a:cubicBezTo>
                  <a:cubicBezTo>
                    <a:pt x="5383" y="9383"/>
                    <a:pt x="5621" y="9121"/>
                    <a:pt x="5621" y="8812"/>
                  </a:cubicBezTo>
                  <a:cubicBezTo>
                    <a:pt x="5621" y="8550"/>
                    <a:pt x="5454" y="8335"/>
                    <a:pt x="5216" y="8264"/>
                  </a:cubicBezTo>
                  <a:lnTo>
                    <a:pt x="5216" y="7668"/>
                  </a:lnTo>
                  <a:lnTo>
                    <a:pt x="9431" y="7668"/>
                  </a:lnTo>
                  <a:cubicBezTo>
                    <a:pt x="9622" y="7668"/>
                    <a:pt x="9789" y="7526"/>
                    <a:pt x="9789" y="7335"/>
                  </a:cubicBezTo>
                  <a:lnTo>
                    <a:pt x="9789" y="1286"/>
                  </a:lnTo>
                  <a:cubicBezTo>
                    <a:pt x="9979" y="1286"/>
                    <a:pt x="10122" y="1143"/>
                    <a:pt x="10122" y="953"/>
                  </a:cubicBezTo>
                  <a:lnTo>
                    <a:pt x="10122" y="357"/>
                  </a:lnTo>
                  <a:cubicBezTo>
                    <a:pt x="10122" y="167"/>
                    <a:pt x="9979" y="0"/>
                    <a:pt x="978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" name="Google Shape;2807;p94">
              <a:extLst>
                <a:ext uri="{FF2B5EF4-FFF2-40B4-BE49-F238E27FC236}">
                  <a16:creationId xmlns:a16="http://schemas.microsoft.com/office/drawing/2014/main" id="{03D26D72-6983-4EF2-8819-908F4C3C60E4}"/>
                </a:ext>
              </a:extLst>
            </p:cNvPr>
            <p:cNvSpPr/>
            <p:nvPr/>
          </p:nvSpPr>
          <p:spPr>
            <a:xfrm>
              <a:off x="5011219" y="2437234"/>
              <a:ext cx="45683" cy="9873"/>
            </a:xfrm>
            <a:custGeom>
              <a:avLst/>
              <a:gdLst/>
              <a:ahLst/>
              <a:cxnLst/>
              <a:rect l="l" t="t" r="r" b="b"/>
              <a:pathLst>
                <a:path w="1358" h="287" extrusionOk="0">
                  <a:moveTo>
                    <a:pt x="167" y="1"/>
                  </a:moveTo>
                  <a:cubicBezTo>
                    <a:pt x="72" y="1"/>
                    <a:pt x="0" y="72"/>
                    <a:pt x="0" y="144"/>
                  </a:cubicBezTo>
                  <a:cubicBezTo>
                    <a:pt x="0" y="239"/>
                    <a:pt x="72" y="286"/>
                    <a:pt x="167" y="286"/>
                  </a:cubicBezTo>
                  <a:lnTo>
                    <a:pt x="1191" y="286"/>
                  </a:lnTo>
                  <a:cubicBezTo>
                    <a:pt x="1286" y="286"/>
                    <a:pt x="1358" y="239"/>
                    <a:pt x="1358" y="144"/>
                  </a:cubicBezTo>
                  <a:cubicBezTo>
                    <a:pt x="1334" y="72"/>
                    <a:pt x="1286" y="1"/>
                    <a:pt x="1191" y="1"/>
                  </a:cubicBezTo>
                  <a:close/>
                </a:path>
              </a:pathLst>
            </a:custGeom>
            <a:solidFill>
              <a:srgbClr val="E4EA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" name="Google Shape;2808;p94">
              <a:extLst>
                <a:ext uri="{FF2B5EF4-FFF2-40B4-BE49-F238E27FC236}">
                  <a16:creationId xmlns:a16="http://schemas.microsoft.com/office/drawing/2014/main" id="{F73A84BD-EA2A-4D95-A6B3-BA2F7CC3FA17}"/>
                </a:ext>
              </a:extLst>
            </p:cNvPr>
            <p:cNvSpPr/>
            <p:nvPr/>
          </p:nvSpPr>
          <p:spPr>
            <a:xfrm>
              <a:off x="4976772" y="2455259"/>
              <a:ext cx="80130" cy="10698"/>
            </a:xfrm>
            <a:custGeom>
              <a:avLst/>
              <a:gdLst/>
              <a:ahLst/>
              <a:cxnLst/>
              <a:rect l="l" t="t" r="r" b="b"/>
              <a:pathLst>
                <a:path w="2382" h="311" extrusionOk="0">
                  <a:moveTo>
                    <a:pt x="143" y="1"/>
                  </a:moveTo>
                  <a:cubicBezTo>
                    <a:pt x="72" y="1"/>
                    <a:pt x="0" y="72"/>
                    <a:pt x="0" y="143"/>
                  </a:cubicBezTo>
                  <a:cubicBezTo>
                    <a:pt x="0" y="239"/>
                    <a:pt x="72" y="310"/>
                    <a:pt x="143" y="310"/>
                  </a:cubicBezTo>
                  <a:lnTo>
                    <a:pt x="2215" y="310"/>
                  </a:lnTo>
                  <a:cubicBezTo>
                    <a:pt x="2310" y="310"/>
                    <a:pt x="2382" y="239"/>
                    <a:pt x="2382" y="143"/>
                  </a:cubicBezTo>
                  <a:cubicBezTo>
                    <a:pt x="2382" y="72"/>
                    <a:pt x="2310" y="1"/>
                    <a:pt x="2215" y="1"/>
                  </a:cubicBezTo>
                  <a:close/>
                </a:path>
              </a:pathLst>
            </a:custGeom>
            <a:solidFill>
              <a:srgbClr val="E4EA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" name="Google Shape;2809;p94">
              <a:extLst>
                <a:ext uri="{FF2B5EF4-FFF2-40B4-BE49-F238E27FC236}">
                  <a16:creationId xmlns:a16="http://schemas.microsoft.com/office/drawing/2014/main" id="{790C7646-D6B3-419D-BDF3-09F1AA2B3135}"/>
                </a:ext>
              </a:extLst>
            </p:cNvPr>
            <p:cNvSpPr/>
            <p:nvPr/>
          </p:nvSpPr>
          <p:spPr>
            <a:xfrm>
              <a:off x="4976772" y="2302902"/>
              <a:ext cx="16854" cy="10664"/>
            </a:xfrm>
            <a:custGeom>
              <a:avLst/>
              <a:gdLst/>
              <a:ahLst/>
              <a:cxnLst/>
              <a:rect l="l" t="t" r="r" b="b"/>
              <a:pathLst>
                <a:path w="501" h="310" extrusionOk="0">
                  <a:moveTo>
                    <a:pt x="143" y="0"/>
                  </a:moveTo>
                  <a:cubicBezTo>
                    <a:pt x="72" y="0"/>
                    <a:pt x="0" y="72"/>
                    <a:pt x="0" y="143"/>
                  </a:cubicBezTo>
                  <a:cubicBezTo>
                    <a:pt x="0" y="238"/>
                    <a:pt x="72" y="310"/>
                    <a:pt x="143" y="310"/>
                  </a:cubicBezTo>
                  <a:lnTo>
                    <a:pt x="334" y="310"/>
                  </a:lnTo>
                  <a:cubicBezTo>
                    <a:pt x="429" y="310"/>
                    <a:pt x="500" y="238"/>
                    <a:pt x="500" y="143"/>
                  </a:cubicBezTo>
                  <a:cubicBezTo>
                    <a:pt x="500" y="72"/>
                    <a:pt x="429" y="0"/>
                    <a:pt x="334" y="0"/>
                  </a:cubicBezTo>
                  <a:close/>
                </a:path>
              </a:pathLst>
            </a:custGeom>
            <a:solidFill>
              <a:srgbClr val="E4EA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" name="Google Shape;2810;p94">
              <a:extLst>
                <a:ext uri="{FF2B5EF4-FFF2-40B4-BE49-F238E27FC236}">
                  <a16:creationId xmlns:a16="http://schemas.microsoft.com/office/drawing/2014/main" id="{8FB3E07A-5D5E-4301-807A-B5A2E27785E1}"/>
                </a:ext>
              </a:extLst>
            </p:cNvPr>
            <p:cNvSpPr/>
            <p:nvPr/>
          </p:nvSpPr>
          <p:spPr>
            <a:xfrm>
              <a:off x="5001598" y="2302902"/>
              <a:ext cx="55304" cy="10664"/>
            </a:xfrm>
            <a:custGeom>
              <a:avLst/>
              <a:gdLst/>
              <a:ahLst/>
              <a:cxnLst/>
              <a:rect l="l" t="t" r="r" b="b"/>
              <a:pathLst>
                <a:path w="1644" h="310" extrusionOk="0">
                  <a:moveTo>
                    <a:pt x="143" y="0"/>
                  </a:moveTo>
                  <a:cubicBezTo>
                    <a:pt x="72" y="0"/>
                    <a:pt x="1" y="72"/>
                    <a:pt x="1" y="143"/>
                  </a:cubicBezTo>
                  <a:cubicBezTo>
                    <a:pt x="1" y="238"/>
                    <a:pt x="72" y="310"/>
                    <a:pt x="143" y="310"/>
                  </a:cubicBezTo>
                  <a:lnTo>
                    <a:pt x="1477" y="310"/>
                  </a:lnTo>
                  <a:cubicBezTo>
                    <a:pt x="1572" y="310"/>
                    <a:pt x="1644" y="238"/>
                    <a:pt x="1644" y="143"/>
                  </a:cubicBezTo>
                  <a:cubicBezTo>
                    <a:pt x="1644" y="72"/>
                    <a:pt x="1572" y="0"/>
                    <a:pt x="1477" y="0"/>
                  </a:cubicBezTo>
                  <a:close/>
                </a:path>
              </a:pathLst>
            </a:custGeom>
            <a:solidFill>
              <a:srgbClr val="E4EA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" name="Google Shape;2811;p94">
              <a:extLst>
                <a:ext uri="{FF2B5EF4-FFF2-40B4-BE49-F238E27FC236}">
                  <a16:creationId xmlns:a16="http://schemas.microsoft.com/office/drawing/2014/main" id="{EC9E0779-D157-4AE3-A4AE-1572197E3A61}"/>
                </a:ext>
              </a:extLst>
            </p:cNvPr>
            <p:cNvSpPr/>
            <p:nvPr/>
          </p:nvSpPr>
          <p:spPr>
            <a:xfrm>
              <a:off x="4976772" y="2321719"/>
              <a:ext cx="80130" cy="9873"/>
            </a:xfrm>
            <a:custGeom>
              <a:avLst/>
              <a:gdLst/>
              <a:ahLst/>
              <a:cxnLst/>
              <a:rect l="l" t="t" r="r" b="b"/>
              <a:pathLst>
                <a:path w="2382" h="287" extrusionOk="0">
                  <a:moveTo>
                    <a:pt x="143" y="1"/>
                  </a:moveTo>
                  <a:cubicBezTo>
                    <a:pt x="72" y="1"/>
                    <a:pt x="0" y="48"/>
                    <a:pt x="0" y="144"/>
                  </a:cubicBezTo>
                  <a:cubicBezTo>
                    <a:pt x="0" y="215"/>
                    <a:pt x="72" y="287"/>
                    <a:pt x="143" y="287"/>
                  </a:cubicBezTo>
                  <a:lnTo>
                    <a:pt x="2215" y="287"/>
                  </a:lnTo>
                  <a:cubicBezTo>
                    <a:pt x="2310" y="287"/>
                    <a:pt x="2382" y="215"/>
                    <a:pt x="2382" y="144"/>
                  </a:cubicBezTo>
                  <a:cubicBezTo>
                    <a:pt x="2382" y="48"/>
                    <a:pt x="2310" y="1"/>
                    <a:pt x="2215" y="1"/>
                  </a:cubicBezTo>
                  <a:close/>
                </a:path>
              </a:pathLst>
            </a:custGeom>
            <a:solidFill>
              <a:srgbClr val="E4EA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" name="Google Shape;2812;p94">
              <a:extLst>
                <a:ext uri="{FF2B5EF4-FFF2-40B4-BE49-F238E27FC236}">
                  <a16:creationId xmlns:a16="http://schemas.microsoft.com/office/drawing/2014/main" id="{BCFE82E2-ACAF-448C-87DF-5498486058B1}"/>
                </a:ext>
              </a:extLst>
            </p:cNvPr>
            <p:cNvSpPr/>
            <p:nvPr/>
          </p:nvSpPr>
          <p:spPr>
            <a:xfrm>
              <a:off x="4976772" y="2352025"/>
              <a:ext cx="80130" cy="65601"/>
            </a:xfrm>
            <a:custGeom>
              <a:avLst/>
              <a:gdLst/>
              <a:ahLst/>
              <a:cxnLst/>
              <a:rect l="l" t="t" r="r" b="b"/>
              <a:pathLst>
                <a:path w="2382" h="1907" extrusionOk="0">
                  <a:moveTo>
                    <a:pt x="143" y="1"/>
                  </a:moveTo>
                  <a:cubicBezTo>
                    <a:pt x="48" y="1"/>
                    <a:pt x="0" y="49"/>
                    <a:pt x="0" y="144"/>
                  </a:cubicBezTo>
                  <a:lnTo>
                    <a:pt x="0" y="1763"/>
                  </a:lnTo>
                  <a:cubicBezTo>
                    <a:pt x="0" y="1835"/>
                    <a:pt x="72" y="1906"/>
                    <a:pt x="143" y="1906"/>
                  </a:cubicBezTo>
                  <a:lnTo>
                    <a:pt x="2215" y="1906"/>
                  </a:lnTo>
                  <a:cubicBezTo>
                    <a:pt x="2310" y="1906"/>
                    <a:pt x="2382" y="1835"/>
                    <a:pt x="2382" y="1763"/>
                  </a:cubicBezTo>
                  <a:cubicBezTo>
                    <a:pt x="2382" y="1668"/>
                    <a:pt x="2310" y="1597"/>
                    <a:pt x="2215" y="1597"/>
                  </a:cubicBezTo>
                  <a:lnTo>
                    <a:pt x="1858" y="1597"/>
                  </a:lnTo>
                  <a:lnTo>
                    <a:pt x="1858" y="311"/>
                  </a:lnTo>
                  <a:cubicBezTo>
                    <a:pt x="1858" y="239"/>
                    <a:pt x="1786" y="168"/>
                    <a:pt x="1715" y="168"/>
                  </a:cubicBezTo>
                  <a:cubicBezTo>
                    <a:pt x="1644" y="168"/>
                    <a:pt x="1572" y="239"/>
                    <a:pt x="1572" y="311"/>
                  </a:cubicBezTo>
                  <a:lnTo>
                    <a:pt x="1572" y="1597"/>
                  </a:lnTo>
                  <a:lnTo>
                    <a:pt x="1334" y="1597"/>
                  </a:lnTo>
                  <a:lnTo>
                    <a:pt x="1334" y="1120"/>
                  </a:lnTo>
                  <a:cubicBezTo>
                    <a:pt x="1334" y="1049"/>
                    <a:pt x="1263" y="977"/>
                    <a:pt x="1191" y="977"/>
                  </a:cubicBezTo>
                  <a:cubicBezTo>
                    <a:pt x="1096" y="977"/>
                    <a:pt x="1024" y="1049"/>
                    <a:pt x="1024" y="1120"/>
                  </a:cubicBezTo>
                  <a:lnTo>
                    <a:pt x="1024" y="1597"/>
                  </a:lnTo>
                  <a:lnTo>
                    <a:pt x="786" y="1597"/>
                  </a:lnTo>
                  <a:lnTo>
                    <a:pt x="786" y="763"/>
                  </a:lnTo>
                  <a:cubicBezTo>
                    <a:pt x="786" y="668"/>
                    <a:pt x="739" y="596"/>
                    <a:pt x="643" y="596"/>
                  </a:cubicBezTo>
                  <a:cubicBezTo>
                    <a:pt x="572" y="596"/>
                    <a:pt x="500" y="668"/>
                    <a:pt x="500" y="763"/>
                  </a:cubicBezTo>
                  <a:lnTo>
                    <a:pt x="500" y="1597"/>
                  </a:lnTo>
                  <a:lnTo>
                    <a:pt x="286" y="1597"/>
                  </a:lnTo>
                  <a:lnTo>
                    <a:pt x="286" y="144"/>
                  </a:lnTo>
                  <a:cubicBezTo>
                    <a:pt x="286" y="72"/>
                    <a:pt x="215" y="1"/>
                    <a:pt x="143" y="1"/>
                  </a:cubicBezTo>
                  <a:close/>
                </a:path>
              </a:pathLst>
            </a:custGeom>
            <a:solidFill>
              <a:srgbClr val="E4EA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" name="Google Shape;2813;p94">
              <a:extLst>
                <a:ext uri="{FF2B5EF4-FFF2-40B4-BE49-F238E27FC236}">
                  <a16:creationId xmlns:a16="http://schemas.microsoft.com/office/drawing/2014/main" id="{FC69A224-7204-4F13-827A-8F6CFF13CA93}"/>
                </a:ext>
              </a:extLst>
            </p:cNvPr>
            <p:cNvSpPr/>
            <p:nvPr/>
          </p:nvSpPr>
          <p:spPr>
            <a:xfrm>
              <a:off x="4789296" y="2294680"/>
              <a:ext cx="168267" cy="172069"/>
            </a:xfrm>
            <a:custGeom>
              <a:avLst/>
              <a:gdLst/>
              <a:ahLst/>
              <a:cxnLst/>
              <a:rect l="l" t="t" r="r" b="b"/>
              <a:pathLst>
                <a:path w="5002" h="5002" extrusionOk="0">
                  <a:moveTo>
                    <a:pt x="2501" y="1215"/>
                  </a:moveTo>
                  <a:cubicBezTo>
                    <a:pt x="3216" y="1215"/>
                    <a:pt x="3811" y="1787"/>
                    <a:pt x="3811" y="2501"/>
                  </a:cubicBezTo>
                  <a:cubicBezTo>
                    <a:pt x="3811" y="3240"/>
                    <a:pt x="3216" y="3811"/>
                    <a:pt x="2501" y="3811"/>
                  </a:cubicBezTo>
                  <a:cubicBezTo>
                    <a:pt x="1787" y="3811"/>
                    <a:pt x="1215" y="3216"/>
                    <a:pt x="1215" y="2501"/>
                  </a:cubicBezTo>
                  <a:cubicBezTo>
                    <a:pt x="1215" y="1787"/>
                    <a:pt x="1787" y="1215"/>
                    <a:pt x="2501" y="1215"/>
                  </a:cubicBezTo>
                  <a:close/>
                  <a:moveTo>
                    <a:pt x="4692" y="2668"/>
                  </a:moveTo>
                  <a:cubicBezTo>
                    <a:pt x="4668" y="3121"/>
                    <a:pt x="4502" y="3549"/>
                    <a:pt x="4216" y="3883"/>
                  </a:cubicBezTo>
                  <a:lnTo>
                    <a:pt x="3787" y="3454"/>
                  </a:lnTo>
                  <a:cubicBezTo>
                    <a:pt x="3954" y="3216"/>
                    <a:pt x="4073" y="2954"/>
                    <a:pt x="4097" y="2668"/>
                  </a:cubicBezTo>
                  <a:close/>
                  <a:moveTo>
                    <a:pt x="2358" y="311"/>
                  </a:moveTo>
                  <a:lnTo>
                    <a:pt x="2358" y="930"/>
                  </a:lnTo>
                  <a:cubicBezTo>
                    <a:pt x="1549" y="1001"/>
                    <a:pt x="906" y="1692"/>
                    <a:pt x="906" y="2501"/>
                  </a:cubicBezTo>
                  <a:cubicBezTo>
                    <a:pt x="906" y="3383"/>
                    <a:pt x="1620" y="4097"/>
                    <a:pt x="2501" y="4097"/>
                  </a:cubicBezTo>
                  <a:cubicBezTo>
                    <a:pt x="2930" y="4097"/>
                    <a:pt x="3311" y="3954"/>
                    <a:pt x="3597" y="3668"/>
                  </a:cubicBezTo>
                  <a:cubicBezTo>
                    <a:pt x="3740" y="3811"/>
                    <a:pt x="3883" y="3954"/>
                    <a:pt x="4025" y="4097"/>
                  </a:cubicBezTo>
                  <a:cubicBezTo>
                    <a:pt x="3644" y="4478"/>
                    <a:pt x="3097" y="4716"/>
                    <a:pt x="2501" y="4716"/>
                  </a:cubicBezTo>
                  <a:cubicBezTo>
                    <a:pt x="1287" y="4716"/>
                    <a:pt x="310" y="3716"/>
                    <a:pt x="310" y="2501"/>
                  </a:cubicBezTo>
                  <a:cubicBezTo>
                    <a:pt x="310" y="1335"/>
                    <a:pt x="1215" y="382"/>
                    <a:pt x="2358" y="311"/>
                  </a:cubicBezTo>
                  <a:close/>
                  <a:moveTo>
                    <a:pt x="2501" y="1"/>
                  </a:moveTo>
                  <a:cubicBezTo>
                    <a:pt x="1120" y="1"/>
                    <a:pt x="1" y="1144"/>
                    <a:pt x="1" y="2501"/>
                  </a:cubicBezTo>
                  <a:cubicBezTo>
                    <a:pt x="1" y="3883"/>
                    <a:pt x="1120" y="5002"/>
                    <a:pt x="2501" y="5002"/>
                  </a:cubicBezTo>
                  <a:cubicBezTo>
                    <a:pt x="3883" y="5002"/>
                    <a:pt x="5002" y="3883"/>
                    <a:pt x="5002" y="2501"/>
                  </a:cubicBezTo>
                  <a:cubicBezTo>
                    <a:pt x="5002" y="1978"/>
                    <a:pt x="4835" y="1477"/>
                    <a:pt x="4526" y="1049"/>
                  </a:cubicBezTo>
                  <a:cubicBezTo>
                    <a:pt x="4499" y="1009"/>
                    <a:pt x="4459" y="992"/>
                    <a:pt x="4415" y="992"/>
                  </a:cubicBezTo>
                  <a:cubicBezTo>
                    <a:pt x="4380" y="992"/>
                    <a:pt x="4343" y="1004"/>
                    <a:pt x="4311" y="1025"/>
                  </a:cubicBezTo>
                  <a:cubicBezTo>
                    <a:pt x="4264" y="1073"/>
                    <a:pt x="4240" y="1144"/>
                    <a:pt x="4287" y="1215"/>
                  </a:cubicBezTo>
                  <a:cubicBezTo>
                    <a:pt x="4526" y="1549"/>
                    <a:pt x="4668" y="1954"/>
                    <a:pt x="4692" y="2359"/>
                  </a:cubicBezTo>
                  <a:lnTo>
                    <a:pt x="4097" y="2359"/>
                  </a:lnTo>
                  <a:cubicBezTo>
                    <a:pt x="4025" y="1597"/>
                    <a:pt x="3406" y="1001"/>
                    <a:pt x="2644" y="930"/>
                  </a:cubicBezTo>
                  <a:lnTo>
                    <a:pt x="2644" y="311"/>
                  </a:lnTo>
                  <a:cubicBezTo>
                    <a:pt x="3097" y="334"/>
                    <a:pt x="3501" y="501"/>
                    <a:pt x="3859" y="787"/>
                  </a:cubicBezTo>
                  <a:cubicBezTo>
                    <a:pt x="3886" y="805"/>
                    <a:pt x="3917" y="813"/>
                    <a:pt x="3947" y="813"/>
                  </a:cubicBezTo>
                  <a:cubicBezTo>
                    <a:pt x="3996" y="813"/>
                    <a:pt x="4044" y="792"/>
                    <a:pt x="4073" y="763"/>
                  </a:cubicBezTo>
                  <a:cubicBezTo>
                    <a:pt x="4121" y="692"/>
                    <a:pt x="4121" y="596"/>
                    <a:pt x="4049" y="549"/>
                  </a:cubicBezTo>
                  <a:cubicBezTo>
                    <a:pt x="3597" y="191"/>
                    <a:pt x="3073" y="1"/>
                    <a:pt x="2501" y="1"/>
                  </a:cubicBezTo>
                  <a:close/>
                </a:path>
              </a:pathLst>
            </a:custGeom>
            <a:solidFill>
              <a:srgbClr val="E4EA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" name="Google Shape;2814;p94">
              <a:extLst>
                <a:ext uri="{FF2B5EF4-FFF2-40B4-BE49-F238E27FC236}">
                  <a16:creationId xmlns:a16="http://schemas.microsoft.com/office/drawing/2014/main" id="{CC942708-1EED-4719-A7AB-15E25B610BA4}"/>
                </a:ext>
              </a:extLst>
            </p:cNvPr>
            <p:cNvSpPr/>
            <p:nvPr/>
          </p:nvSpPr>
          <p:spPr>
            <a:xfrm>
              <a:off x="4794107" y="2453402"/>
              <a:ext cx="24086" cy="17475"/>
            </a:xfrm>
            <a:custGeom>
              <a:avLst/>
              <a:gdLst/>
              <a:ahLst/>
              <a:cxnLst/>
              <a:rect l="l" t="t" r="r" b="b"/>
              <a:pathLst>
                <a:path w="716" h="508" extrusionOk="0">
                  <a:moveTo>
                    <a:pt x="167" y="1"/>
                  </a:moveTo>
                  <a:cubicBezTo>
                    <a:pt x="132" y="1"/>
                    <a:pt x="96" y="19"/>
                    <a:pt x="72" y="55"/>
                  </a:cubicBezTo>
                  <a:cubicBezTo>
                    <a:pt x="1" y="102"/>
                    <a:pt x="1" y="197"/>
                    <a:pt x="72" y="245"/>
                  </a:cubicBezTo>
                  <a:lnTo>
                    <a:pt x="263" y="459"/>
                  </a:lnTo>
                  <a:cubicBezTo>
                    <a:pt x="286" y="483"/>
                    <a:pt x="334" y="507"/>
                    <a:pt x="358" y="507"/>
                  </a:cubicBezTo>
                  <a:cubicBezTo>
                    <a:pt x="405" y="507"/>
                    <a:pt x="429" y="483"/>
                    <a:pt x="477" y="459"/>
                  </a:cubicBezTo>
                  <a:lnTo>
                    <a:pt x="667" y="245"/>
                  </a:lnTo>
                  <a:cubicBezTo>
                    <a:pt x="715" y="197"/>
                    <a:pt x="715" y="102"/>
                    <a:pt x="667" y="55"/>
                  </a:cubicBezTo>
                  <a:cubicBezTo>
                    <a:pt x="632" y="19"/>
                    <a:pt x="590" y="1"/>
                    <a:pt x="551" y="1"/>
                  </a:cubicBezTo>
                  <a:cubicBezTo>
                    <a:pt x="513" y="1"/>
                    <a:pt x="477" y="19"/>
                    <a:pt x="453" y="55"/>
                  </a:cubicBezTo>
                  <a:lnTo>
                    <a:pt x="358" y="150"/>
                  </a:lnTo>
                  <a:lnTo>
                    <a:pt x="263" y="55"/>
                  </a:lnTo>
                  <a:cubicBezTo>
                    <a:pt x="239" y="19"/>
                    <a:pt x="203" y="1"/>
                    <a:pt x="167" y="1"/>
                  </a:cubicBezTo>
                  <a:close/>
                </a:path>
              </a:pathLst>
            </a:custGeom>
            <a:solidFill>
              <a:srgbClr val="E4EA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" name="Google Shape;2815;p94">
              <a:extLst>
                <a:ext uri="{FF2B5EF4-FFF2-40B4-BE49-F238E27FC236}">
                  <a16:creationId xmlns:a16="http://schemas.microsoft.com/office/drawing/2014/main" id="{75757593-004B-4B1D-8138-0CAB416ECD5D}"/>
                </a:ext>
              </a:extLst>
            </p:cNvPr>
            <p:cNvSpPr/>
            <p:nvPr/>
          </p:nvSpPr>
          <p:spPr>
            <a:xfrm>
              <a:off x="4883051" y="2382744"/>
              <a:ext cx="24053" cy="16856"/>
            </a:xfrm>
            <a:custGeom>
              <a:avLst/>
              <a:gdLst/>
              <a:ahLst/>
              <a:cxnLst/>
              <a:rect l="l" t="t" r="r" b="b"/>
              <a:pathLst>
                <a:path w="715" h="490" extrusionOk="0">
                  <a:moveTo>
                    <a:pt x="164" y="1"/>
                  </a:moveTo>
                  <a:cubicBezTo>
                    <a:pt x="125" y="1"/>
                    <a:pt x="83" y="13"/>
                    <a:pt x="48" y="37"/>
                  </a:cubicBezTo>
                  <a:cubicBezTo>
                    <a:pt x="0" y="84"/>
                    <a:pt x="0" y="180"/>
                    <a:pt x="48" y="251"/>
                  </a:cubicBezTo>
                  <a:lnTo>
                    <a:pt x="238" y="442"/>
                  </a:lnTo>
                  <a:cubicBezTo>
                    <a:pt x="286" y="465"/>
                    <a:pt x="310" y="489"/>
                    <a:pt x="357" y="489"/>
                  </a:cubicBezTo>
                  <a:cubicBezTo>
                    <a:pt x="381" y="489"/>
                    <a:pt x="429" y="465"/>
                    <a:pt x="453" y="442"/>
                  </a:cubicBezTo>
                  <a:lnTo>
                    <a:pt x="667" y="251"/>
                  </a:lnTo>
                  <a:cubicBezTo>
                    <a:pt x="714" y="180"/>
                    <a:pt x="714" y="84"/>
                    <a:pt x="667" y="37"/>
                  </a:cubicBezTo>
                  <a:cubicBezTo>
                    <a:pt x="631" y="13"/>
                    <a:pt x="589" y="1"/>
                    <a:pt x="551" y="1"/>
                  </a:cubicBezTo>
                  <a:cubicBezTo>
                    <a:pt x="512" y="1"/>
                    <a:pt x="476" y="13"/>
                    <a:pt x="453" y="37"/>
                  </a:cubicBezTo>
                  <a:lnTo>
                    <a:pt x="357" y="132"/>
                  </a:lnTo>
                  <a:lnTo>
                    <a:pt x="262" y="37"/>
                  </a:lnTo>
                  <a:cubicBezTo>
                    <a:pt x="238" y="13"/>
                    <a:pt x="202" y="1"/>
                    <a:pt x="164" y="1"/>
                  </a:cubicBezTo>
                  <a:close/>
                </a:path>
              </a:pathLst>
            </a:custGeom>
            <a:solidFill>
              <a:srgbClr val="E4EA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" name="Google Shape;2816;p94">
              <a:extLst>
                <a:ext uri="{FF2B5EF4-FFF2-40B4-BE49-F238E27FC236}">
                  <a16:creationId xmlns:a16="http://schemas.microsoft.com/office/drawing/2014/main" id="{E064EA9E-2DFD-4EA3-B711-1609C3E46F7B}"/>
                </a:ext>
              </a:extLst>
            </p:cNvPr>
            <p:cNvSpPr/>
            <p:nvPr/>
          </p:nvSpPr>
          <p:spPr>
            <a:xfrm>
              <a:off x="4935899" y="2304106"/>
              <a:ext cx="24086" cy="16856"/>
            </a:xfrm>
            <a:custGeom>
              <a:avLst/>
              <a:gdLst/>
              <a:ahLst/>
              <a:cxnLst/>
              <a:rect l="l" t="t" r="r" b="b"/>
              <a:pathLst>
                <a:path w="716" h="490" extrusionOk="0">
                  <a:moveTo>
                    <a:pt x="168" y="1"/>
                  </a:moveTo>
                  <a:cubicBezTo>
                    <a:pt x="132" y="1"/>
                    <a:pt x="96" y="13"/>
                    <a:pt x="72" y="37"/>
                  </a:cubicBezTo>
                  <a:cubicBezTo>
                    <a:pt x="1" y="84"/>
                    <a:pt x="1" y="179"/>
                    <a:pt x="72" y="251"/>
                  </a:cubicBezTo>
                  <a:lnTo>
                    <a:pt x="263" y="441"/>
                  </a:lnTo>
                  <a:cubicBezTo>
                    <a:pt x="287" y="465"/>
                    <a:pt x="310" y="489"/>
                    <a:pt x="358" y="489"/>
                  </a:cubicBezTo>
                  <a:cubicBezTo>
                    <a:pt x="406" y="489"/>
                    <a:pt x="429" y="465"/>
                    <a:pt x="453" y="441"/>
                  </a:cubicBezTo>
                  <a:lnTo>
                    <a:pt x="668" y="251"/>
                  </a:lnTo>
                  <a:cubicBezTo>
                    <a:pt x="715" y="179"/>
                    <a:pt x="715" y="84"/>
                    <a:pt x="668" y="37"/>
                  </a:cubicBezTo>
                  <a:cubicBezTo>
                    <a:pt x="632" y="13"/>
                    <a:pt x="590" y="1"/>
                    <a:pt x="552" y="1"/>
                  </a:cubicBezTo>
                  <a:cubicBezTo>
                    <a:pt x="513" y="1"/>
                    <a:pt x="477" y="13"/>
                    <a:pt x="453" y="37"/>
                  </a:cubicBezTo>
                  <a:lnTo>
                    <a:pt x="358" y="132"/>
                  </a:lnTo>
                  <a:lnTo>
                    <a:pt x="263" y="37"/>
                  </a:lnTo>
                  <a:cubicBezTo>
                    <a:pt x="239" y="13"/>
                    <a:pt x="203" y="1"/>
                    <a:pt x="168" y="1"/>
                  </a:cubicBezTo>
                  <a:close/>
                </a:path>
              </a:pathLst>
            </a:custGeom>
            <a:solidFill>
              <a:srgbClr val="E4EA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96" name="Овал 95">
            <a:extLst>
              <a:ext uri="{FF2B5EF4-FFF2-40B4-BE49-F238E27FC236}">
                <a16:creationId xmlns:a16="http://schemas.microsoft.com/office/drawing/2014/main" id="{F0A6B35D-4B8A-464B-A19A-185CDA9809D4}"/>
              </a:ext>
            </a:extLst>
          </p:cNvPr>
          <p:cNvSpPr/>
          <p:nvPr userDrawn="1"/>
        </p:nvSpPr>
        <p:spPr>
          <a:xfrm>
            <a:off x="9113685" y="1193335"/>
            <a:ext cx="1807704" cy="1807704"/>
          </a:xfrm>
          <a:prstGeom prst="ellipse">
            <a:avLst/>
          </a:prstGeom>
          <a:gradFill flip="none" rotWithShape="1">
            <a:gsLst>
              <a:gs pos="5400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>
                  <a:alpha val="20000"/>
                </a:schemeClr>
              </a:gs>
            </a:gsLst>
            <a:path path="shape">
              <a:fillToRect l="50000" t="50000" r="50000" b="50000"/>
            </a:path>
            <a:tileRect/>
          </a:gra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000" dirty="0"/>
          </a:p>
        </p:txBody>
      </p:sp>
      <p:sp>
        <p:nvSpPr>
          <p:cNvPr id="97" name="Овал 96">
            <a:extLst>
              <a:ext uri="{FF2B5EF4-FFF2-40B4-BE49-F238E27FC236}">
                <a16:creationId xmlns:a16="http://schemas.microsoft.com/office/drawing/2014/main" id="{82FE4205-04AD-4A07-8619-170C7600AA5B}"/>
              </a:ext>
            </a:extLst>
          </p:cNvPr>
          <p:cNvSpPr/>
          <p:nvPr userDrawn="1"/>
        </p:nvSpPr>
        <p:spPr>
          <a:xfrm>
            <a:off x="9306774" y="1396605"/>
            <a:ext cx="1401167" cy="1401167"/>
          </a:xfrm>
          <a:prstGeom prst="ellipse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000"/>
          </a:p>
        </p:txBody>
      </p: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F6718458-BF4C-B4BA-C34D-BB6A631B779F}"/>
              </a:ext>
            </a:extLst>
          </p:cNvPr>
          <p:cNvGrpSpPr/>
          <p:nvPr userDrawn="1"/>
        </p:nvGrpSpPr>
        <p:grpSpPr>
          <a:xfrm>
            <a:off x="112895" y="253595"/>
            <a:ext cx="8601447" cy="738864"/>
            <a:chOff x="112895" y="253595"/>
            <a:chExt cx="8601447" cy="738864"/>
          </a:xfrm>
        </p:grpSpPr>
        <p:pic>
          <p:nvPicPr>
            <p:cNvPr id="11" name="Рисунок 10">
              <a:extLst>
                <a:ext uri="{FF2B5EF4-FFF2-40B4-BE49-F238E27FC236}">
                  <a16:creationId xmlns:a16="http://schemas.microsoft.com/office/drawing/2014/main" id="{FCF89605-FAF4-FA87-E36A-B3BCA24422F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895" y="253595"/>
              <a:ext cx="1477728" cy="738864"/>
            </a:xfrm>
            <a:prstGeom prst="rect">
              <a:avLst/>
            </a:prstGeom>
          </p:spPr>
        </p:pic>
        <p:cxnSp>
          <p:nvCxnSpPr>
            <p:cNvPr id="12" name="Прямая соединительная линия 11">
              <a:extLst>
                <a:ext uri="{FF2B5EF4-FFF2-40B4-BE49-F238E27FC236}">
                  <a16:creationId xmlns:a16="http://schemas.microsoft.com/office/drawing/2014/main" id="{2D86450B-8230-D930-8FB5-D1E12C62FB2F}"/>
                </a:ext>
              </a:extLst>
            </p:cNvPr>
            <p:cNvCxnSpPr>
              <a:cxnSpLocks/>
            </p:cNvCxnSpPr>
            <p:nvPr/>
          </p:nvCxnSpPr>
          <p:spPr>
            <a:xfrm>
              <a:off x="1416975" y="797364"/>
              <a:ext cx="7297367" cy="0"/>
            </a:xfrm>
            <a:prstGeom prst="line">
              <a:avLst/>
            </a:prstGeom>
            <a:ln w="9525">
              <a:solidFill>
                <a:srgbClr val="73F9CF"/>
              </a:solidFill>
              <a:prstDash val="soli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0" name="Группа 19">
            <a:extLst>
              <a:ext uri="{FF2B5EF4-FFF2-40B4-BE49-F238E27FC236}">
                <a16:creationId xmlns:a16="http://schemas.microsoft.com/office/drawing/2014/main" id="{B6DA28AB-8B32-544A-12C0-DD542984E81C}"/>
              </a:ext>
            </a:extLst>
          </p:cNvPr>
          <p:cNvGrpSpPr/>
          <p:nvPr/>
        </p:nvGrpSpPr>
        <p:grpSpPr>
          <a:xfrm>
            <a:off x="8264486" y="367228"/>
            <a:ext cx="3681260" cy="317295"/>
            <a:chOff x="8213868" y="365928"/>
            <a:chExt cx="3681260" cy="317295"/>
          </a:xfrm>
        </p:grpSpPr>
        <p:pic>
          <p:nvPicPr>
            <p:cNvPr id="21" name="Рисунок 20">
              <a:extLst>
                <a:ext uri="{FF2B5EF4-FFF2-40B4-BE49-F238E27FC236}">
                  <a16:creationId xmlns:a16="http://schemas.microsoft.com/office/drawing/2014/main" id="{77EE5F4B-92B9-94BF-BC3A-B43BBD569B5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213868" y="391433"/>
              <a:ext cx="1190820" cy="291790"/>
            </a:xfrm>
            <a:prstGeom prst="rect">
              <a:avLst/>
            </a:prstGeom>
          </p:spPr>
        </p:pic>
        <p:pic>
          <p:nvPicPr>
            <p:cNvPr id="22" name="Рисунок 21">
              <a:extLst>
                <a:ext uri="{FF2B5EF4-FFF2-40B4-BE49-F238E27FC236}">
                  <a16:creationId xmlns:a16="http://schemas.microsoft.com/office/drawing/2014/main" id="{AAA6A65E-C31B-6342-AABE-1917881E073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502959" y="365928"/>
              <a:ext cx="951884" cy="317295"/>
            </a:xfrm>
            <a:prstGeom prst="rect">
              <a:avLst/>
            </a:prstGeom>
          </p:spPr>
        </p:pic>
        <p:pic>
          <p:nvPicPr>
            <p:cNvPr id="23" name="Рисунок 22">
              <a:extLst>
                <a:ext uri="{FF2B5EF4-FFF2-40B4-BE49-F238E27FC236}">
                  <a16:creationId xmlns:a16="http://schemas.microsoft.com/office/drawing/2014/main" id="{AA78CBEC-4BB3-8612-88AC-C7EEBB95213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53114" y="391433"/>
              <a:ext cx="1342014" cy="22940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80345155"/>
      </p:ext>
    </p:extLst>
  </p:cSld>
  <p:clrMapOvr>
    <a:masterClrMapping/>
  </p:clrMapOvr>
</p:sld>
</file>

<file path=ppt/theme/theme1.xml><?xml version="1.0" encoding="utf-8"?>
<a:theme xmlns:a="http://schemas.openxmlformats.org/drawingml/2006/main" name="Для Академия инноваторов 16_9">
  <a:themeElements>
    <a:clrScheme name="Пользовательские 2">
      <a:dk1>
        <a:srgbClr val="000000"/>
      </a:dk1>
      <a:lt1>
        <a:srgbClr val="FFFFFF"/>
      </a:lt1>
      <a:dk2>
        <a:srgbClr val="44546A"/>
      </a:dk2>
      <a:lt2>
        <a:srgbClr val="E5E7E9"/>
      </a:lt2>
      <a:accent1>
        <a:srgbClr val="FD095F"/>
      </a:accent1>
      <a:accent2>
        <a:srgbClr val="73F9CF"/>
      </a:accent2>
      <a:accent3>
        <a:srgbClr val="56EBE4"/>
      </a:accent3>
      <a:accent4>
        <a:srgbClr val="55D4ED"/>
      </a:accent4>
      <a:accent5>
        <a:srgbClr val="6130AF"/>
      </a:accent5>
      <a:accent6>
        <a:srgbClr val="2D2B61"/>
      </a:accent6>
      <a:hlink>
        <a:srgbClr val="5D1741"/>
      </a:hlink>
      <a:folHlink>
        <a:srgbClr val="5D2B84"/>
      </a:folHlink>
    </a:clrScheme>
    <a:fontScheme name="Лидеры цифровой трансформации">
      <a:majorFont>
        <a:latin typeface="Montserrat"/>
        <a:ea typeface=""/>
        <a:cs typeface=""/>
      </a:majorFont>
      <a:minorFont>
        <a:latin typeface="Montserrat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Для Академия инноваторов 16_9" id="{1723B771-A24B-45DA-B7CE-887A7FB91DED}" vid="{FE7ADCA1-0705-4BF5-AEC5-34FB9D7ACE5C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5449</TotalTime>
  <Words>72</Words>
  <Application>Microsoft Office PowerPoint</Application>
  <PresentationFormat>Широкоэкранный</PresentationFormat>
  <Paragraphs>20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10" baseType="lpstr">
      <vt:lpstr>微软雅黑</vt:lpstr>
      <vt:lpstr>Amatic SC</vt:lpstr>
      <vt:lpstr>Arial</vt:lpstr>
      <vt:lpstr>Calibri</vt:lpstr>
      <vt:lpstr>Courier New</vt:lpstr>
      <vt:lpstr>Montserrat</vt:lpstr>
      <vt:lpstr>Для Академия инноваторов 16_9</vt:lpstr>
      <vt:lpstr>Презентация PowerPoint</vt:lpstr>
      <vt:lpstr>ВВОДНЫЕ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Анастасия Юшкова</dc:creator>
  <cp:lastModifiedBy>mikha</cp:lastModifiedBy>
  <cp:revision>73</cp:revision>
  <dcterms:created xsi:type="dcterms:W3CDTF">2023-05-15T07:36:23Z</dcterms:created>
  <dcterms:modified xsi:type="dcterms:W3CDTF">2023-12-17T20:40:55Z</dcterms:modified>
</cp:coreProperties>
</file>